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3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1"/>
  </p:notesMasterIdLst>
  <p:sldIdLst>
    <p:sldId id="414" r:id="rId2"/>
    <p:sldId id="437" r:id="rId3"/>
    <p:sldId id="438" r:id="rId4"/>
    <p:sldId id="421" r:id="rId5"/>
    <p:sldId id="423" r:id="rId6"/>
    <p:sldId id="424" r:id="rId7"/>
    <p:sldId id="426" r:id="rId8"/>
    <p:sldId id="427" r:id="rId9"/>
    <p:sldId id="463" r:id="rId10"/>
    <p:sldId id="465" r:id="rId11"/>
    <p:sldId id="428" r:id="rId12"/>
    <p:sldId id="455" r:id="rId13"/>
    <p:sldId id="456" r:id="rId14"/>
    <p:sldId id="457" r:id="rId15"/>
    <p:sldId id="458" r:id="rId16"/>
    <p:sldId id="461" r:id="rId17"/>
    <p:sldId id="444" r:id="rId18"/>
    <p:sldId id="445" r:id="rId19"/>
    <p:sldId id="459" r:id="rId20"/>
    <p:sldId id="460" r:id="rId21"/>
    <p:sldId id="446" r:id="rId22"/>
    <p:sldId id="447" r:id="rId23"/>
    <p:sldId id="448" r:id="rId24"/>
    <p:sldId id="450" r:id="rId25"/>
    <p:sldId id="452" r:id="rId26"/>
    <p:sldId id="453" r:id="rId27"/>
    <p:sldId id="454" r:id="rId28"/>
    <p:sldId id="462" r:id="rId29"/>
    <p:sldId id="466" r:id="rId30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FF"/>
    <a:srgbClr val="CFF7A7"/>
    <a:srgbClr val="FF0066"/>
    <a:srgbClr val="9933FF"/>
    <a:srgbClr val="C0C0C0"/>
    <a:srgbClr val="3366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52" autoAdjust="0"/>
    <p:restoredTop sz="97417" autoAdjust="0"/>
  </p:normalViewPr>
  <p:slideViewPr>
    <p:cSldViewPr snapToGrid="0">
      <p:cViewPr varScale="1">
        <p:scale>
          <a:sx n="35" d="100"/>
          <a:sy n="35" d="100"/>
        </p:scale>
        <p:origin x="177" y="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42" y="-9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09T01:30:38.2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16282 1709 22 0,'-2'-16'11'0,"2"-26"-2"0,2 31 12 16,1-2-19-16,5-3 1 0,-3-5 1 16,1 3 1-16,-1-4-6 15,3 7 0-15,-6-1 4 16,1 2 1-16,-3 1-2 15,0 11 0-15,-3-4-1 16,1 12 0-16,-6 9 0 16,3 30 0-16,-3 16 0 15,-3 21 0-15,3 24 0 16,0 16 0-16,0 5 1 16,6 0 0-16,2 0 1 15,2-5 0-15,4-17 1 16,-1-7 0-16,0-16 0 15,0-10 0-15,3-11 0 16,-2-11 0-16,-1-13-1 16,0-19 1-16,6-7-5 15,-3-19 0-15,0-13-14 16,5-16 0-16,-2-29-2 16,2-14 0-16</inkml:trace>
  <inkml:trace contextRef="#ctx0" brushRef="#br0" timeOffset="468.78">16232 1460 36 0,'-10'-15'18'0,"10"7"-19"16,5 0 29-16,3 2-27 15,10-1 0-15,11-7 0 16,14 6 0-16,4 0-2 16,14 8 0-16,5 14 1 15,14 2 1-15,2 13-2 16,-5 10 1-16,5 6-1 15,-8 6 1-15,-6-4 0 16,-17-2 0-16,-17 5 1 16,-21-5 1-16,-18-5 0 15,-16 5 0-15,-14-8 1 16,-12 0 1-16,-14-8 0 16,-10-2 0-16,2-6-1 15,8-5 0-15,5-3-1 0,3-5 1 16,8-8-1-16,6-5 0 15,15-3-1-15,11-3 0 16,5-2-4-16,16 0 1 16,0 2-13-16,18-13 0 15</inkml:trace>
  <inkml:trace contextRef="#ctx0" brushRef="#br0" timeOffset="1390.6442">17603 1905 23 0,'-45'-5'11'0,"2"-3"7"0,35 5 1 0,-2-5-16 15,2 0 1-15,3-2 2 16,-3-1 0-16,13-2-8 16,6 2 1-16,18-5 4 15,16 11 0-15,23 0-2 16,9 10 1-16,16-2-2 16,7 7 1-16,6-7-1 15,0 2 1-15,2-2 0 16,-15 2 0-16,-11-5 0 15,-13 0 0-15,-16-8 0 16,-13-5 1-16,-14 0-1 16,-13-6 0-16,-13-10-1 15,-16-3 1-15,-10-2-1 16,-14 2 0-16,6 1-1 16,-11-4 0-16,0 9 1 15,0 5 0-15,10 7 0 16,4 4 0-16,7-1 0 0,8 8 0 15,5 3 0-15,22 3 1 16,13 8-1-16,8-1 1 16,18 6-1-16,13 11 1 15,6 7-1-15,3 3 0 16,-12-3 0-16,-1-2 1 16,-20-3-1-16,-12 0 0 15,-9 6 1-15,-18-6 0 16,-18-3 1-16,-11 6 1 0,-14-8 0 15,-10 5 1-15,3-8 0 16,5 3 0-16,11-13 0 16,7-3 0-16,6-6-2 15,3-7 0-15,4-3-5 16,12-8 0-16,10-2-14 16,8-1 1-16,10-10-3 15,22-3 1-15</inkml:trace>
  <inkml:trace contextRef="#ctx0" brushRef="#br0" timeOffset="2393.2186">19727 1828 30 0,'-23'16'15'0,"-1"13"-7"0,21-21 23 0,3-8-30 16,5 0 1-16,3-8 1 16,11-5 0-16,-6-3-4 15,3-16 1-15,8-5 2 16,-8 0 0-16,5-8 0 16,-13 0 0-16,0 8 0 15,-14-2 0-15,-2 2 0 16,-10 0 0-16,-11 2 0 15,-8 11 1-15,-8 8-2 16,-8 14 1-16,-8 12-1 16,0 4 1-16,8 9-2 15,3 14 1-15,0 11 0 16,7 5 0 0,38 18 0-1,10-10 1-15,27-24 0 16,24-18 0-16,23-6-1 15,0-13 1-15,11-8 0 16,-5-8 1-16,-14 0-2 0,-12-5 1 16,-14-3-1-16,-8 3 1 15,-19 5-1-15,-5 8 0 16,-26 8-1-16,-13 16 0 16,-11 13 0-16,-14 16 0 15,-12 16-1-15,-16 32 0 16,-14 21 0-16,11 13 0 15,-3 18 1-15,19-7 0 0,13-1 0 16,27-10 1-16,18-10 1 16,10-22 0-16,17-13 1 15,10-18 0-15,13-14-1 16,-7-16 0-16,18-15 0 16,0-17 0-16,-3-4-1 15,-13-22 1-15,-8-11-1 16,-10-12 0-16,-14-11-2 15,-13-16 1-15,-11-14-2 16,-7 1 0-16,-11 5-1 16,-8 16 1-16,-5 8 0 15,2 7 0-15,0 9 0 16,-2 10 0-16,3 11 0 16,7 5 1-16,13 6 0 15,22 4 0-15,21 4-1 16,21-9 1-16,32 3 0 15,26 0 0-15,19 0 1 0,-3 6 0 16,-11 2 0-16,-10 0 1 16,-15 0 0-16,-23 2 0 15,-20-4 1-15,-16 2 0 16,-16 0-12-16,-11 2 0 16,-15 4-7-16,-6-14 0 15</inkml:trace>
  <inkml:trace contextRef="#ctx0" brushRef="#br0" timeOffset="26675.9096">14952 3842 42 0,'-27'2'21'0,"27"-10"-18"0,3 6 22 16,7-3-20-16,1-1 1 16,7 6 0-16,6 0 1 15,0-2-10-15,0-1 0 16,5 0 6-16,8 3 1 15,8 0-3-15,5 0 0 16,9-2 0-16,4 2 0 16,-7 0-1-16,-1 0 1 15,-5-3-1-15,-5 3 0 16,-8-5 0-16,-2 2 0 0,-11 6 0 16,-11-3 1-16,-3 5 0 15,-4 8 0-15,-6 8 0 16,-6 8 0-16,-1 16 2 15,1 8 1-15,1 8 0 16,0-5 0-16,-1-1-1 16,6-2 0-16,0-5 0 15,0-8 1-15,6-6-3 16,-6-5 1-16,2-2-1 16,1-12 0-16,0-1 0 15,-1-9 0 1,17-26-21-1,2-19 1-15</inkml:trace>
  <inkml:trace contextRef="#ctx0" brushRef="#br0" timeOffset="28140.8368">16298 3818 20 0,'-16'-5'10'0,"9"-6"4"16,4 6 10-16,3-6-21 15,-3-2 0-15,3-3 4 16,-2 0 0-16,2-2-7 15,0-1 0-15,0 3 6 16,0 3 1-16,-6 5-3 16,4 3 1-16,2 10-2 15,0 0 0-15,0 35-1 16,0 29 1-16,-3 23-1 16,0 14 0-16,3 13 1 0,3 6 1 15,0-4 0-15,-1-9 1 16,4-12-1-16,-6-7 1 15,0-6-1-15,-6-10 1 16,4-19-2-16,-1-13 1 16,0-11-2-16,1-15 1 15,-4-19-3-15,-2-16 0 16,6-13-11-16,-1-16 0 16,1-19-11-16,-1-18 1 0</inkml:trace>
  <inkml:trace contextRef="#ctx0" brushRef="#br0" timeOffset="28562.7402">16126 3768 39 0,'-13'-35'19'0,"16"1"-11"15,5 26 19-15,0-3-23 16,2-2 0-16,6-3 1 15,8 0 0-15,13 0-8 16,13 3 1-16,3 8 4 16,16 13 0-16,10 10-2 15,11 17 0-15,3 5-1 16,-14 7 1-16,-5 3 0 16,-8 3 0-16,-15 3 1 0,-12-3 0 15,-20 0 1-15,-19-3 0 16,-11-2 1-16,-18-9 1 15,-16-4 1-15,-13-4 0 16,-11 1-1-16,3-8 1 16,-5-5-2-16,2-9 1 15,3-5-2-15,13-5 1 16,8-2-2-16,10-4 0 16,9 1-1-16,7-3 1 15,9-8-1-15,7-2 1 0,6-6-1 16,7 0 0-16,4 0-9 15,7-5 0-15,5-2-10 16,9-4 0-16</inkml:trace>
  <inkml:trace contextRef="#ctx0" brushRef="#br0" timeOffset="29472.4044">17687 3847 28 0,'-8'-13'14'0,"6"2"4"16,2 6 5-16,0 5-20 0,0 0 1 16,2-5 2-1,1 2 1-15,0-8-8 0,2 6 0 16,3-3 6-16,-3 3 1 15,3 0-3 1,5 5 0-16,1 8-1 16,2 13 0-16,5 13-2 0,8 27 1 15,-3 5-1-15,1 6 1 0,2-4 1 16,-3-2 0-16,1-2 1 16,-3-3 1-16,-3-8 0 15,-5-14 1-15,-1-7 0 16,-1-13 0-16,-4-19-1 15,6-11 0-15,5-18-1 16,3-13 0-16,5-11-2 16,3-27 1-16,10 1-2 15,-7 2 1-15,4 1-1 16,-7 7 0-16,0 8-1 16,-6 11 1-16,-4 5-1 15,-9 5 1-15,0 8-1 16,-8 8 1-16,-2 6 0 15,-6 5 0-15,1 2-3 16,-4 6 1-16,-2 5-13 16,3 5 1-16,10 3-7 0,9-8 0 15</inkml:trace>
  <inkml:trace contextRef="#ctx0" brushRef="#br0" timeOffset="30543.4909">19603 4265 30 0,'-13'13'15'0,"18"-7"-4"0,6-6 12 15,2-6-21 1,5-10 0-16,9-10 2 0,-6-3 0 16,3-6-5-16,-6-10 1 15,1 1 3-15,-11-4 1 16,0-2-1-16,-8 10 1 16,-6-2-2-16,-4 5 1 15,-25 0-2-15,-2 5 1 16,-8 8-1-16,-5 8 0 15,-8 8-1-15,8 16 1 16,-6 0 0-16,-7 8 0 16,10 13-1-16,2 13 1 0,9 11-1 15,13 5 1-15,10 3-1 16,17-5 1-16,23-3-1 16,5-11 1-16,19-10 0 15,24-14 1-15,5-7 0 16,8-6 0-16,3-18 1 15,-14-8 0-15,1-6 0 16,-19-2 0-16,-14-2-1 16,-9-4 0-16,-9 6-1 15,-21 5 1-15,-11 8-2 16,-2 11 0-16,-6 13 0 16,-10 11 0-16,-10 10-1 15,-4 13 1-15,-4 6 0 16,-4 15 0-16,-2 24 0 15,3 11 0-15,0 5 0 16,10 9 1-16,16-4 0 0,3 3 0 16,11-23 0-16,7-6 0 15,8-11 0-15,14-13 0 16,7-10 1-16,6-16 0 16,5-14-1-16,0-15 1 15,5-9-1-15,-2-12 1 16,-5-14 0-16,-9-10 0 15,-2-16-1-15,-6-11 0 16,-12-11 0-16,-12-7 0 16,-12-13-1-1,-11-1 0-15,-3 19 0 16,-10 11 0-16,-3 2-1 16,-3 19 0-16,3 10 0 15,-3 11 0-15,3 5 0 0,6 11 0 16,7-1-1-16,11 9 1 15,18 3 0-15,16 7 0 16,14 0 0-16,26-2 1 16,21 5-1-16,13-3 0 15,11 0 1-15,3-2 0 16,-6 0 0-16,-10-1 0 16,-11-2 1-16,-21 0 0 15,-16 0 0-15,-11-2 0 0,-13-9 0 16,-5 0 0-16,-16 1-18 15,-5 2 1-15</inkml:trace>
  <inkml:trace contextRef="#ctx0" brushRef="#br0" timeOffset="44266.9349">14563 736 24 0,'-16'-30'12'16,"5"1"1"-16,11 21 13 0,0 0-24 16,-2 1 0-16,-1 7 0 15,0 0 1-15,3 0-4 16,-5 15 0-16,2 9 2 15,-2 19 1-15,0 17-1 16,-8 17 0-16,-1 26-1 16,-4 19 1-16,-6 29-1 15,-3 10 1-15,-2 24-1 16,0 14 0-16,11 13 0 16,-1 4 0-16,6 9 0 15,5 0 0-15,5 3 0 16,1 2 0-16,2-24 0 15,5 6 0-15,-5-3 0 0,5-13 0 16,-2 2 0-16,5-18 1 16,0 0-1-16,-3-11 0 15,6-12 0-15,-1-25 1 16,6-10-1-16,0-19 1 16,13-8 0-16,0-18 0 15,8-8-1-15,0-14 1 16,3-10 0-16,10-16 1 15,11-16 0-15,21-10 0 16,6-8-2-16,4-3 0 0,14-5 0 16,18-3 0-16,-2 0-1 15,5 0 0-15,13-3-1 16,3 4 1 0,122-1 0-1,-6 2 1-15,-26 1 0 16,10 3 0-16,-18 4 0 15,13-2 0-15,-10 0 0 16,10 1 0-16,-8-1 0 16,8 2 0-16,-8 1 0 15,9-3 1-15,-15 3-1 16,9-3 0-16,-18 0 0 16,-6-3 0-16,-14 3 0 15,-17 0 0-15,-17 6 1 16,-13 2 0-16,-18 0 0 15,-19 2 1-15,-18 1-1 0,-3-3 0 16,-11-3 0-16,-10-4 1 16,0-7-1-16,-9-4 0 15,-1-3 0-15,1-14 0 16,-20-7-1-16,2-8 1 16,-10-14-1-16,-3-5 1 15,0-15-1-15,-10-12 1 16,-6-15-1-16,8-10 1 15,-5-20-1-15,0-9 1 16,0-9-1-16,5-8 1 0,0-2-1 16,-5-1 0-16,0-7-1 15,0 10 1-15,-3 3 0 16,-2 0 0-16,2 8 0 16,0 0 0-16,-2-3 0 15,-3 9 0-15,0-1 0 16,-3 8 0-16,-5 8 0 15,0 8 0-15,-8 11 0 16,-13 15 1-16,-3 3-1 16,-5 19 1-16,-3 7-1 15,-2 11 0-15,2 6 0 16,-16 5 0-16,-2 2-1 16,3 3 1-16,-17 0-1 15,1 13 1-15,-6-5 0 16,-19 11 0-16,-9 7 0 15,-9 3 0-15,-5 3 0 0,-14 5 0 16,-10 3 0-16,0-3 0 16,-15 0 0-16,-1 5 0 15,-19-5 0-15,-7-5 1 16,-16 5-1-16,-16 3 0 16,-8 2 0-16,-13 3 1 15,-6-8-1-15,1 8 1 16,-9-5-1-16,4 3 1 15,-4 2-1-15,9 0 1 16,-11 0 0-16,13 0 0 16,0 0-1-16,19 7 1 0,-1 1-1 15,17 0 0-15,15 0-14 16,1 13 0-16,26-5-1 16,-11-5 0-16</inkml:trace>
  <inkml:trace contextRef="#ctx0" brushRef="#br0" timeOffset="47892.3984">16962 13425 43 0,'-5'-8'21'0,"0"5"-19"0,2 1 22 15,1 2-23-15,-4 0 0 0,-7 0 2 16,2 2 1-16,-4 4-4 15,-1 2 1-15,-8 7 3 16,-5 7 1-16,0 9-1 16,-6 6 0-16,-7 14-1 15,0 7 1-15,7 3-2 16,3 5 1-16,14 11-1 16,7-1 0-16,22 6-1 15,15 0 1-15,14 0 0 16,16-7 0-16,-3-7 1 15,-3-9 0-15,3-12 1 16,-3-12 0-16,3-9-1 16,-13-2 1-16,-6-8-1 15,-8-6 0-15,-7-4-7 16,-11-9 0-16,-3-8-16 16,-2-7 0-16,-6-19-1 15,3-16 0-15</inkml:trace>
  <inkml:trace contextRef="#ctx0" brushRef="#br0" timeOffset="48548.6584">17611 13578 33 0,'0'-10'16'0,"5"-1"-9"0,-2 6 24 15,2-3-26-15,-5 3 0 16,0-3 3-16,0 0 0 16,-5 5-10-16,2 1 0 15,-2 2 6-15,-1 7 1 16,-7 9-3-16,0 8 1 0,-6 13-2 15,-2 13 0-15,3 19 0 16,-3 24 0-16,5-3 0 16,0-3 1-16,0-7 0 15,8-9 1-15,3-13-1 16,2-10 0-16,0-16 0 16,3-14 0-16,0-13-3 15,0-5 1-15,3-21-9 16,2-11 1-16,6-13-10 15,7-10 0-15</inkml:trace>
  <inkml:trace contextRef="#ctx0" brushRef="#br0" timeOffset="48986.1426">17468 13470 28 0,'-6'-13'14'0,"12"-22"-2"0,-4 27 10 15,4-2-19-15,7-1 1 16,3 1 3-16,0-4 1 16,8 1-10-16,-1 0 0 15,4 2 6-15,2 6 1 16,-3 5-3-16,6 5 1 15,5 9-2-15,-2 15 0 0,7 8-1 16,-8 16 1 0,3 7-1-16,-2 9 1 0,-1 5 0 15,-7 8 1-15,-6 3 1 16,-11-3 0-16,1 0 1 16,-8-10 0-16,-3-4 0 15,-3-7 0-15,-2-8-1 16,-1-11 1-16,1-5-2 15,0-10 0-15,-3-6-1 16,0-8 1-16,0-7-7 16,-5-6 1-16,5-6-12 15,-5-10 1-15,-3-2-4 16,-6-9 0-16</inkml:trace>
  <inkml:trace contextRef="#ctx0" brushRef="#br0" timeOffset="49267.4177">17505 14023 41 0,'0'-40'20'0,"10"-13"-20"0,-2 37 33 15,8-2-31-15,5 7 1 16,8 3 1-16,11 3 1 15,10-3-6-15,1 3 1 0,10 5 4 16,-3 3 1-16,-3 2-1 16,1 3 0-16,-8 0 0 15,-9 0 0 1,-4 0 0-16,-12-3 0 0,-12-3-5 16,0-2 0-16,-11-5-16 15,-3-5 0-15</inkml:trace>
  <inkml:trace contextRef="#ctx0" brushRef="#br0" timeOffset="49907.9943">18735 13668 40 0,'-8'0'20'0,"11"-10"-11"0,-1 2 17 0,1 3-23 16,5-3 1-16,-3-3 1 16,1 3 1-16,-1 0-7 15,6 3 0-15,-4 2 5 16,1 9 0-16,0 4-2 15,0 6 1-15,0 16-1 16,5-1 0-16,6 20-1 16,-3 10 1-16,2-1 1 15,1-4 0-15,2-6 0 16,-2-5 1-16,-4-5 1 16,1-14 0-16,0-10 0 15,0-10 0-15,11-20-1 16,4-15 0-1,25-66-2-15,-1 2 1 16,-2 3-2-16,-8 11 0 16,-10 5-1-16,-9 13 0 15,-7 11-1-15,-11 15 1 16,-8 6-4-16,-3 6 0 16,-2 1-13-16,-1 4 0 15,9-1-5-15,5-2 0 16</inkml:trace>
  <inkml:trace contextRef="#ctx0" brushRef="#br0" timeOffset="50292.4174">20283 13459 45 0,'-16'-37'22'0,"-5"6"-23"15,18 23 33-15,-2 0-29 16,5 2 0-16,0 12 0 15,0 10 1 1,8 18-6-16,-8 16 1 16,0 14 3-16,0 10 0 15,0 10-1-15,-3 1 0 0,-2-5 0 16,2-9 1-16,-5-8-1 16,3-12 0-16,2-6-2 15,-2-16 0-15,5-13-10 16,0-14 1-16,5-10-5 15,6-18 1-15</inkml:trace>
  <inkml:trace contextRef="#ctx0" brushRef="#br0" timeOffset="51713.0558">20251 13446 24 0,'-21'-37'12'0,"5"8"0"0,16 18 13 16,0 1-21-16,-5-1 0 16,5 1 2-16,5-4 1 15,3-4-8-15,8-3 0 16,13 2 5-16,11 6 0 0,18 5-2 15,0 5 0-15,3 9-1 16,0 7 1-16,8 5-2 16,-8 9 0-16,-3 2 0 15,-13 8 1-15,-14 0-1 16,-9 3 1-16,-20 2 0 16,-12-8 0-16,-11 4 0 15,-11-1 0-15,-18-6 0 16,-3-2 0-16,-8-2-1 15,-8-3 1-15,8-6 0 16,3-2 0-16,18-5-1 16,6-3 0-16,5-3 0 15,13-5 0-15,16-3-1 16,21-5 1-16,11 3-1 16,18 2 1-16,11 3-1 15,-8 8 1-15,13 6 0 16,-5 7 0-16,8 16 0 0,-3 0 0 15,-13 2 0-15,-16 4 1 16,-14-6 0-16,-9 0 0 16,-20 5 1-16,-15-2 1 15,-10 0-1-15,-7-9 1 16,-14-4 0-16,-9-3 1 16,-5-3-1-16,-3-8 0 15,3-5-2-15,10-8 1 16,6-5-1-16,13-6 1 0,10-2-2 15,1-8 0-15,23 0-3 16,11-11 0-16,16-8-11 16,16-8 1-16,15-7-5 15,22-9 0-15</inkml:trace>
  <inkml:trace contextRef="#ctx0" brushRef="#br0" timeOffset="52103.6612">21238 13253 47 0,'0'-45'23'0,"16"26"-28"0,-11 17 37 15,3-3-32-15,8 5 0 16,5 2 0-16,3 6 0 16,13 16 0-16,16 24 0 15,0 20 0-15,8 9 0 16,8 13 0-16,-9 16 1 16,-7-3 1-16,-8-5 1 15,-24-5 2-15,-15-6 1 16,-19 8 1-16,-19-13 1 15,-11-2-1-15,-17-9 1 0,-9-8-3 16,0-18 1-16,0-8-3 16,11-7 0-16,5-7-12 15,16-4 0-15,13-14-11 16,-5-15 0-16</inkml:trace>
  <inkml:trace contextRef="#ctx0" brushRef="#br0" timeOffset="55062.115">15256 13724 44 0,'-13'-3'22'0,"2"-7"-17"15,11 10 22-15,3-6-24 16,7 1 0-16,-2 0 2 15,8 2 0-15,5-2-7 16,8 2 1-16,14 1 3 16,-1-1 1-16,6-2-2 15,10-1 0-15,0 4-1 16,3 2 0-16,0 0 1 0,-3 0 1 16,-8 0 0-16,-7 0 0 15,-12 5 1-15,-4 0 0 16,-11 6 1-16,-8 5 0 15,-6 10-1-15,-4 11 1 16,-1 16-1-16,-2 13 0 16,-1 8-1-16,1 0 1 15,5 6-2-15,5-3 1 16,-2-3-1-16,0-3 1 0,-3-18-1 16,0-11 1-16,0-10-1 15,0-5 1-15,-3-12-4 16,0-9 1-16,3-9-18 15,-5-10 1-15,5-14-3 16,-3-2 0-16</inkml:trace>
  <inkml:trace contextRef="#ctx0" brushRef="#br0" timeOffset="59033.6194">15714 15502 35 0,'-30'-11'17'0,"-4"-15"-7"0,24 21 18 15,-1-1-24-15,-2 1 1 16,-3 5 2-16,-5 0 1 16,-1 0-9-16,1 0 0 0,3 3 5 15,10-3 1-15,8 2-3 16,10 4 0-16,9-6-1 15,13 0 0-15,13-3-1 16,16-2 0-16,7-6 0 16,1-2 0-16,-5-3 0 15,-1 3 1-15,-7-3 0 16,-9-3 0-16,-2 3 2 16,-10 3 0-16,-9 8 0 15,-10 10 1-15,-3 11-1 16,-7 13 0-16,-4 8 0 15,-2 16 0-15,0 0-2 16,0 8 1-16,0 0-1 16,-2-3 0-16,-1-2 0 15,0-9 0-15,1-4 0 16,-1-14 1-16,0-6-5 16,-2-4 0-16,5-8-13 0,8 2 1 15,3-21-6-15,2-21 1 16</inkml:trace>
  <inkml:trace contextRef="#ctx0" brushRef="#br0" timeOffset="59502.3517">16968 15195 37 0,'2'-21'18'0,"-2"8"-8"15,0 7 23-15,0 1-29 16,-2 0 0-16,2-1 2 16,-3 6 0-16,-2 3-8 15,-6 8 0-15,-2 10 6 16,-11 16 0-16,-8 24-1 16,1 21 0-16,-1 8 0 15,-5 21 1-15,5 5-1 16,3-7 1-16,8-17-1 0,5-18 0 15,8-7-1-15,5-12 1 16,-2-23-2-16,5-14 0 16,8-18-5-16,-3-15 1 15,3-20-10-15,5-20 1 16,-2-6-8-16,0-13 1 16</inkml:trace>
  <inkml:trace contextRef="#ctx0" brushRef="#br0" timeOffset="59846.1296">16854 15206 44 0,'0'-19'22'0,"16"-15"-19"15,-8 23 34-15,5-2-35 16,0 0 0-16,0 2 0 16,6 0 1-16,-3 6-4 15,8 0 0-15,5 5 2 16,0 10 1-16,5 17-2 15,6 13 1-15,8 13-1 16,2 15 1-16,0 20 0 16,-10-6 1-16,-8 16 1 15,-9 5 1-15,-1-8 1 16,-9 0 0-16,-8-15 0 16,0 2 0-16,-5-8-1 15,-2-19 1-15,-1-10-2 0,0-8 0 16,-5-13-3-16,1-8 1 15,-4-5-7-15,-8-11 0 16,-2-14-13-16,0-2 1 16,-3-5-3-16,0-3 0 15</inkml:trace>
  <inkml:trace contextRef="#ctx0" brushRef="#br0" timeOffset="60017.9864">16798 15819 48 0,'-47'-2'24'0,"31"-17"-21"0,19 9 45 0,10-4-47 16,11 4 0-16,15-6 0 15,4 3 0-15,17 0-2 16,15 5 1-16,9 0-5 16,-2 2 1-16,8 1-12 15,0-8 0-15</inkml:trace>
  <inkml:trace contextRef="#ctx0" brushRef="#br0" timeOffset="67943.2122">18592 16002 25 0,'-5'0'12'0,"2"3"-1"16,3-3 13-16,-2 0-21 15,-1 0 1-15,-5 0 2 16,3-3 0-16,0 3-6 16,-1 0 1-16,-2-11 4 15,6-4 1-15,2-9-2 16,0-11 0-16,2-7-1 16,9 0 0-16,-1-6-3 0,6-2 1 15,0 7-1-15,0 4 0 16,5 2 0-16,-8 5 1 15,-2 5-1-15,0 9 0 16,-3 5 0-16,2 5 1 16,3 8-1-16,3 5 0 15,3 16 0-15,-1 16 1 16,3 6 0-16,3 12 0 16,0 11 1-16,-3-5 0 15,0 3 2-15,1-6 0 0,-7-10 0 16,1-6 1-16,-2-13-2 15,-4-5 1-15,-2-16-12 16,5-14 1-16,3-9-12 16,-3-15 1-16</inkml:trace>
  <inkml:trace contextRef="#ctx0" brushRef="#br0" timeOffset="68474.4384">19651 15711 35 0,'-11'-5'17'0,"3"-22"-10"0,11 22 15 16,-1-3-20-16,9 3 1 16,-3-1 1-16,2 4 1 15,6-1-5-15,-2 3 0 0,-1 3 3 16,8-1 1-16,5 4-2 15,17-1 1-15,2 0-2 16,-3-2 0-16,0-3 0 16,3 0 1-16,0 0 0 15,-5 0 1-15,-6 0 0 16,-10 5 1-16,-8 3 0 16,0 8 1-16,-3 16-1 15,-5 18 0-15,0 6-1 16,-3 4 0-16,3 1-1 15,0-13 0-15,-8 0-1 16,0-9 1-16,3-18-7 16,2-7 1-16,-2-12-14 15,15-10 0-15,1-8-2 16,5-29 1-16</inkml:trace>
  <inkml:trace contextRef="#ctx0" brushRef="#br0" timeOffset="69224.4485">20672 15415 42 0,'0'-43'21'0,"-5"-2"-26"0,5 40 38 0,5 5-33 16,3 13 0-16,0 22 1 16,0 10 1-16,0 21-1 15,-3 8 1-15,-2 8 0 16,-3 0 0-16,0-8 0 16,0-8 1-16,0-13-2 15,0-13 0-15,-3-19-6 16,-2-18 1-16,5-9-5 15,0-18 0-15,0-13-1 16,0-5 1-16,-8-16 1 16,0-3 1-16,8-5 4 15,-6-3 1-15,4 6 8 16,2 10 0-16,0 8 1 16,-5 2 1-16,10 6 0 15,5 0 0-15,20 0-1 16,12 5 0-16,3 9-5 0,2 12 0 15,6 11-2-15,-8 5 1 16,0 14-2-16,-8 5 0 16,-5 7 1-16,-8 4 0 15,-6 2 1-15,-15-5 0 16,-3 2 0-16,-21-2 1 16,-3 0-1-16,-16-1 1 15,-12 4 0-15,-7-6 0 16,12-8-1-16,2-3 0 0,16-10-1 15,5-2 0-15,11-4-1 16,13 1 0-16,29 2 0 16,10 1 0-16,20 15-1 15,1 5 0-15,7 6 1 16,1 0 1-16,1 10-1 16,-3-5 1-16,-18-8 1 15,-6-5 1-15,-18 0 1 16,-11 2 1-16,-26 3 1 15,-16 0 1-15,-8 8-1 16,-24-10 1-16,-8-9-2 16,-7-4 1-16,-12-4-13 15,11-4 0-15,3-20-11 16,14-12 1-16</inkml:trace>
  <inkml:trace contextRef="#ctx0" brushRef="#br0" timeOffset="74458.8938">14893 12263 39 0,'-2'-18'19'0,"-1"10"-15"16,3 11 19-16,-3-1-24 16,-4 17 0-16,-1 20 0 15,0 22 1-15,-3 19 0 16,3 18 0-16,3 34-1 16,-8 21 1-16,-3 25 0 15,-3 17 1-15,-2 22-2 0,-5 6 1 16,2 20 1-16,0 3 0 15,0 0 0-15,-5-8 0 16,3-5 1-16,-1-19 0 16,9-15 1-16,4-14 0 15,4-13 0-15,7-21 0 16,11-16-1-16,3-16 1 16,7-19-2-16,1-10 0 15,7-13-1-15,11 0 1 0,11-19-1 16,7-5 0-16,12-11 0 15,-4-7 0-15,11-14 0 16,16-5 1-16,21-16-1 16,3-11 0-16,21-10 0 15,13 0 1-15,21-3-1 16,17 0 0-16,7-2 0 16,18-6 0-16,6 3 0 15,11-8 0-15,15-3-1 16,9 0 1-16,20 9-1 15,3 4 1-15,-5 6 0 16,16 3 0-16,-6 4 0 16,6 9 0-16,-11 0 0 15,-5-1 1-15,-3 4-1 16,-5-3 0-16,-10-9 0 16,-14 4 1-16,-5-6-1 15,-14 0 1-15,-10-3-1 0,-10 1 1 16,-19 5-1-16,-14-1 0 15,-15 7 0-15,5-4 1 16,-29-2-1-16,-13-1 1 16,-11-4-1-16,-7-3 0 15,-17-3-1-15,-13-5 1 16,-5-8-1-16,-11-8 1 16,-2-5-1-16,-3-9 1 15,-3-12-1-15,-7-11 1 16,-6-13 1-16,0-9 0 0,-5-12-1 15,-6-11 1-15,1-11-1 16,-9-4 1-16,-2-20-1 16,-3-7 1-16,-5-14-1 15,3-5 0-15,-6-10 0 16,-2 8 0-16,5 7-1 16,-3 8 1-16,-12 19 0 15,-4 11 1-15,-5 15-1 16,-8 6 0-16,-2 10 0 15,-11 13 1-15,0 11-1 16,0 8 1-16,0 8-1 16,3 8 0-16,-8-3 0 15,-3 6 1-15,-11 7-1 16,-10 6 0-16,-3 0-1 16,-10 7 1-16,-11 4 0 15,-13 7 0-15,-3 6 0 16,-23 4 0-16,-14 1 0 0,-21 5 0 15,-16 8 0-15,-16 3 1 16,-15 5-1-16,-22 3 0 16,-8 7 0-16,-29 9 1 15,-7 2-1-15,-9 3 0 16,-16 5 0-16,-7 0 1 16,-6 3-1-16,6 0 1 15,-19-1 0-15,0-2 0 16,5-2-1-16,0 5 1 0,-5-1-1 15,8-2 1-15,10 11-15 16,-10 16 0-16,-21 18-2 16,13-8 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09T02:18:04.9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10157 1598 7 0,'3'0'3'0,"2"-11"-9"0,-2 4 3 0</inkml:trace>
  <inkml:trace contextRef="#ctx0" brushRef="#br0" timeOffset="6954.4113">10250 1543 27 0,'-3'0'13'0,"3"-8"1"16,0 8 13-16,0-8-23 15,0 2 0-15,0 4 4 16,0-9 0-16,0 8-9 16,3-4 1-16,-3 7 5 15,0-6 1-15,0 6-2 16,5 6 0-16,-5 1-2 16,3 7 1-16,2 2-1 0,3 15 1 15,8 14 0 1,0 0 1-16,5 3-1 0,3 2 0 0,5-2 0 15,-8-3 0-15,3-3-1 16,-3-10 1-16,-2 0-1 16,2 2 0-16,3-5 0 15,-11-5 0-15,3 0 0 16,0-3 0-16,-3-8-1 16,-3-8 0-16,4-10 0 15,-1-5 1-15,-5-9-2 16,8-10 1-16,5-8-1 15,-5-13 1-15,8-6-1 16,5-5 1-16,0 3-1 16,-5 5 1-16,-1 5-2 15,-1 3 1-15,-7 11 0 16,-1 8 0-16,-6-3 0 16,-6 5 0-16,3 3-2 0,-10 5 0 15,3-6-9-15,-12 22 1 16,-2 0-11-16,-5 8 0 15,-3 6-1-15,-5 4 0 16</inkml:trace>
  <inkml:trace contextRef="#ctx0" brushRef="#br0" timeOffset="7204.3856">10226 1844 42 0,'-29'0'21'0,"8"-8"-19"0,21 8 40 0,5-8-39 16,3-5 1-16,8 0 3 16,21 2 1-16,8-5-9 15,3 0 1-15,5-2 5 16,5 2 1-16,0 0-3 16,-5 8 1-16,0 0-2 15,-8 0 1-15,-6 0-6 16,-9 3 0-16,-1 5-14 15,-6-2 0-15,1 4-2 16,-3-2 1-16</inkml:trace>
  <inkml:trace contextRef="#ctx0" brushRef="#br0" timeOffset="7657.5452">11184 1664 37 0,'-11'-8'18'0,"-2"8"-19"0,13 0 29 16,0 8-26-16,5 5 0 15,3 6 4-15,-5 7 1 16,5 1-6-16,0 2 0 16,0 0 6-16,-8 0 0 15,5-10 1-15,-5-1 0 0,0-2-1 16,0-5 0-16,-5-6-3 15,5 0 1-15,0-10-2 16,5-8 0-16,11-6-2 16,5-7 0-16,3-1-1 15,5-10 0-15,-5 3-1 16,5-1 1-16,-5 17-1 16,8 15 0-16,2 11 0 15,-5 3 0-15,-3 10 2 16,1 5 0-16,-9 1 1 15,1 2 1-15,-8-5 1 16,-3-3 0-16,-8 0 0 16,5-5 1-16,-5 0-2 15,0-3 0-15,0-5-8 16,2 0 0-16,4-13-16 16,4 2 0-16,9-18-3 0,10-3 1 15</inkml:trace>
  <inkml:trace contextRef="#ctx0" brushRef="#br0" timeOffset="8470.0572">11972 1701 33 0,'-26'0'16'0,"2"-8"-4"0,16 3 21 15,8-3-29-15,-8 5 1 16,6-4 2-16,-1-1 1 0,3 2-9 15,0 1 1-15,0 5 7 16,0-3 0-16,5 3-2 16,3 3 1-16,8 8-2 15,5-1 0-15,11-2-2 16,-3 5 0-16,13 3-1 16,-2-8 0-16,0 5-1 15,-3-5 1-15,-8 0-1 16,0 0 1-16,-10-3-1 15,-6 3 0-15,-5 0 0 16,-11 0 1-16,-10 0 0 16,-3 0 1-16,-13 0 0 15,2 5 0-15,-2-2-1 16,-5 2 1-16,2 0 0 16,0 3 0-16,-2-8-1 15,13 0 0-15,2 0-2 16,3-5 1-16,9 2-10 0,7 0 0 15,7 3-11-15,12-8 1 16,2-5-2-16,19 0 1 16</inkml:trace>
  <inkml:trace contextRef="#ctx0" brushRef="#br0" timeOffset="8657.5367">12351 1873 47 0,'-8'0'23'0,"-16"19"-17"0,11-11 45 16,2 0-47-16,-13-3 1 15,-5 0 0-15,-5 3 1 0,5 0-9 16,0 0 1-16,2 0 5 16,6 0 0-16,5 0-10 15,11-3 0-15,10-10-11 16,11 2 0-16,8-2-1 16,5-3 1-16</inkml:trace>
  <inkml:trace contextRef="#ctx0" brushRef="#br0" timeOffset="8954.4108">12697 1640 47 0,'6'-29'23'0,"-6"-2"-26"16,0 23 46-16,2-6-41 16,1 6 0-16,-3 1 2 15,3-1 1-15,-3 8-4 0,0 2 0 16,-3 14 4-1,3 18 1-15,-3 6 0 16,1 10 0-16,2 6-1 0,0-3 0 16,0 0-1-16,5-3 1 15,-2-5-2-15,5 0 1 16,-3-13-1-16,-3-8 1 16,1-6-2-16,-3-10 1 15,3-5-4-15,-3-3 1 16,0-6-21-16,2-1 1 15</inkml:trace>
  <inkml:trace contextRef="#ctx0" brushRef="#br0" timeOffset="55247.9707">6017 3450 43 0,'-8'-13'21'0,"2"-14"-16"0,6 20 21 16,0-7-24-16,0 1 1 15,3 5 2-15,-3-2 1 0,0 2-7 16,0 2 0-1,0 1 5 1,0 5 0-16,0 3-2 0,0 10 1 0,0 16-2 16,0 11 1-16,0 13-1 15,-3 21 0-15,3 0 0 32,0-3 0-32,0 11 1 0,3-10 0 15,2-9 0-15,-2-5 1 0,0-7 0 16,-3-9 0-16,0-10 0 15,0-6 1-15,0-10-2 16,-3-11 1-16,3-13-8 16,0-10 1-16,5-19-9 15,6-3 0-15,-3-15-7 16,5-14 0-16</inkml:trace>
  <inkml:trace contextRef="#ctx0" brushRef="#br0" timeOffset="55669.8496">6077 3347 40 0,'-5'-8'20'0,"-3"-16"-16"0,8 22 31 16,-2-9-32-16,-4 6 0 16,1-1 1-16,-6 4 0 15,1 2-6-15,-6 0 1 16,-5 5 3-16,-3 3 1 16,0 3-2-16,-2-3 1 15,7 7-1-15,3 1 0 16,3 0-1-16,5 0 1 15,3-3-1-15,0 3 0 0,13 0 0 16,7-5 0-16,20-3 0 16,10 7 0-16,8 1 0 15,5 3 1-15,-5-9 0 16,-6 1 1-16,-7-6-1 16,0-5 0-16,-6-5 0 15,-2-3 1-15,-8 0-1 16,-3-3 1-16,-10-10 0 15,-6 0 0-15,-8-3 0 16,-5 8 0-16,-8-2-1 16,-5 5 1-16,-5 5-2 15,-9-3 1-15,-2 3-1 16,6 6 0-16,1-6-2 16,7 10 0-16,7 1-15 15,10 5 1-15,6-8-2 16,14-16 0-16</inkml:trace>
  <inkml:trace contextRef="#ctx0" brushRef="#br0" timeOffset="56612.6557">6667 3995 26 0,'-18'-18'13'0,"2"10"-1"15,13 2 13-15,-2-1-23 16,0-1 1-16,-3 0 2 16,5 0 1-16,1 2-7 15,-1 4 1-15,0 7 4 16,6 3 1-16,2 21-2 16,6 13 1-16,-3 14-1 15,-3 0 0-15,6 4-2 16,-1-7 1-16,-2 3 0 15,0-8 0-15,-3-6 1 16,1-8 0-16,-4-5 1 0,1-7 0 16,-3-12 0-16,0-10 0 15,-3-10-1-15,3-6 1 16,0-11-2-16,3-2 1 16,5-11-2-16,0-2 0 15,0 2-2-15,5 3 1 16,-5 6-1-16,8 7 1 15,2 11-2-15,9 5 1 16,-1 10-1-16,-2 9 1 16,0 5 0-16,-6 2 1 0,-4 1-1 15,-4 5 1-15,-7-1 0 16,-8 4 1-16,-9-1 0 16,-1-5 1-16,-1-2 0 15,-3-8 0-15,3 2-1 16,3-5 1-16,2 0-1 15,3-8 1-15,6-8-10 16,7-8 0 0,32-19-12-1,0-4 1-15</inkml:trace>
  <inkml:trace contextRef="#ctx0" brushRef="#br0" timeOffset="57411.2452">7101 3961 41 0,'-10'-13'20'0,"10"18"-17"0,8 0 20 16,0 11-22-16,0 13 1 16,5 6 1-16,3 2 0 15,-3 2-3-15,3-2 1 16,-6 0 3-16,1 0 0 16,-3 0 0-16,-3-7 0 15,-2-7 0-15,2-1 1 16,-5-9-2-16,-5-5 0 15,0-8-1-15,-3-6 1 16,-3-4-2-16,-2-3 1 0,-3 2-2 16,3 3 0-16,-3 8-1 15,3 5 0-15,5 6-1 16,2 2 1-16,9-2-1 16,8-1 1-16,5-7 0 15,2-6 1-15,1-7 0 16,-4-6 0-16,9-3 1 15,0-7 0-15,0-3 0 16,-3-8 0-16,0 8-1 16,-2 0 1-16,-6 2-1 15,3 9 0-15,0 4-1 16,-3 12 1-16,3 10-1 16,0 7 0-16,-6 9 0 15,3 0 1-15,-5 5 0 16,0 0 1-16,0 0 0 15,-2-2 1-15,-4-3 0 16,1-3 1-16,-3-5-1 16,-3-3 1-16,1-5-1 0,-1-3 0 15,0-2-1-15,6-1 0 16,2-2-1-16,3 3 0 16,11-3-1-16,7-3 0 15,3-4 0-15,3-4 1 16,-6-5 0-16,4 0 0 15,-4-8 1-15,-2-2 0 16,-3-6 0-16,-8 0 1 16,-5 1-1-16,-5 2 0 0,-6 2-1 15,-5 6 1-15,-2 5-1 16,-1 8 0-16,-7 11 0 16,-1 13 0-1,6 5 0 1,2 8 0-16,9 0 0 15,7 0 1-15,8 3 0 16,-2-8 0-16,5-3 0 16,2-5 1-16,3-6-1 15,-2-2 0-15,2-5 0 16,0 0 0-16,-2-3-11 16,-1-3 1-16,-2 3-10 15,-3-13 1-15,19-14-3 16,2-7 1-16</inkml:trace>
  <inkml:trace contextRef="#ctx0" brushRef="#br0" timeOffset="58551.8861">8440 4188 34 0,'3'-2'17'0,"-6"-9"-18"16,1 6 31-16,-1 0-29 16,0-3 0-16,-5-6 2 15,3 1 1-15,-3-3-3 16,-5 0 0-16,2 1 4 16,-7-1 0-16,-3 5-1 15,-3 3 1-15,0 5-1 16,0 9 1-16,3-1-3 15,0 6 1-15,8 5-2 16,-1 5 0-16,9 2 0 0,2 7 0 16,9-1-1-16,12 5 1 15,9 0-1-15,10-2 1 16,2-5-1-16,9-6 1 16,2-8 0-16,3-8 0 15,-2-10 1-15,-1-8 0 16,0 2 0-16,-5-7 0 15,-5-6 0-15,-9-3 1 16,-7-2-1-16,-5 0 0 0,-11-2-1 16,-8-7 0-16,-6 7-1 15,-7 7 1-15,-5 11-1 16,-1 7 0-16,1 14-2 16,2 8 1-16,3 3 0 15,-1 10 0-15,9 3 0 16,0-6 0-16,5-2 1 15,2-3 0-15,4-2 1 16,-1-9 0-16,6-5 0 16,2-2 1-16,0-8-1 15,3-6 1-15,8-10-1 16,0 3 0-16,7-4-1 16,1 6 1-16,0 6-2 15,5 2 1-15,-5 8-1 16,-6 3 1-16,-5 2-1 15,0 0 0-15,-7 3 1 16,-6 3 0-16,-8-1 0 0,-6-2 1 16,1-2 0-16,-11-1 0 15,-5-3 0-15,-3 1 0 16,6-3-1-16,2 3 1 16,2-1-2-16,14 6 1 15,16 3-1-15,13-3 0 16,-5-6 0-16,8 1 0 15,10-3 0-15,3-5 1 16,0-6 0-16,-8-5 1 16,-2 1 0-16,-1-4 0 0,-10-2 0 15,-3 0 0-15,-10-3 0 16,-1-3 0-16,-7 1 0 16,-6 2 0-16,-10 3-1 15,-3 8 0-15,-5 7-1 16,0 9 0-16,0 8 0 15,7 7 0-15,4 6-1 16,10 2 1-16,13 4 0 16,8 1 1-16,8-7-1 15,11 0 1-15,5-3 0 16,-5 0 1-16,-6-8 0 16,-7-5 0-16,-1-2 0 15,-10-4 1-15,2 1-5 16,-4-6 1-16,-6-2-15 15,13-6 0-15</inkml:trace>
  <inkml:trace contextRef="#ctx0" brushRef="#br0" timeOffset="60909.3621">9956 3921 35 0,'-8'-18'17'0,"8"-1"-8"0,8 14 17 0,-8 5-25 15,0 0 0-15,6 5 1 16,-4 8 1-16,6 8-3 16,5 14 0-16,-10 7 3 15,2-2 0-15,-2 2 1 16,2-5 0-16,-5-2 0 16,0-9 1-16,0-5-1 15,0-5 0-15,-5-8 0 16,5-8 1-16,5-8-2 15,-5-10 1-15,6-11-2 16,-4-14 0-16,11-2-1 16,3-5 0-16,8 0-1 15,5 13 0-15,-5 8-2 16,5 5 1-16,0 8-1 0,-5 8 0 16,-11 13 0-16,3 11 0 15,0 13 0 1,0 11 1-16,-3 7 2 15,-10-2 1-15,2 0 1 0,-5-8 0 0,0-2 0 16,0-6 1-16,-5-5-1 16,2-6 1-16,3-2-2 15,0-8 1-15,0-3-6 16,3-7 1-16,13-6-12 16,5-8 1-1,13 0-8-15,6-10 1 16</inkml:trace>
  <inkml:trace contextRef="#ctx0" brushRef="#br0" timeOffset="61190.618">10565 3945 44 0,'-29'0'22'0,"5"-11"-18"0,24 9 33 16,0 2-35-16,0 0 0 0,8-3 1 15,13 3 0-15,3 0-4 16,8 3 0-16,-3-1 3 16,0 4 0-16,0-4-1 15,-5 4 1-15,5 2-1 16,-5-6 1-16,-9 1-4 16,1-3 1-16,-8 2-9 15,-2 4 1-15,-6 4-7 16,-14 11 0-16</inkml:trace>
  <inkml:trace contextRef="#ctx0" brushRef="#br0" timeOffset="61362.4757">10581 4202 44 0,'-8'10'22'0,"24"-5"-16"16,-3-7 36-16,-3-1-38 16,12 3 0-16,1 0 1 15,7-2 1-15,7-1-8 16,-8 0 0-16,-6 1 6 0,7 2 0 15,-9-3-3-15,-3-2 1 16,3 2-10-16,-5-2 0 16,0-1-9-16,5-2 0 15</inkml:trace>
  <inkml:trace contextRef="#ctx0" brushRef="#br0" timeOffset="61862.502">11131 3784 29 0,'-8'-27'14'0,"8"-5"2"16,5 24 10-16,-2 3-24 16,-3 0 1-16,0 5 0 15,5 5 1-15,-2 0-5 16,-3 17 1-16,0-4 3 15,-3 11 0-15,-2 6-1 16,-3 10 0-16,0 5 0 16,0 0 1-16,0-2 0 15,-5-6 1-15,5-2 0 16,-2-6 1-16,-1-7 0 16,8-6 1-16,-2-11-2 15,10-2 1-15,3-10-2 16,5-4 0-16,3 1-2 0,8-3 0 15,8 3-1-15,10 5 1 16,-2 0-1-16,2 0 0 16,-2 0 0-16,0 0 0 15,-3 0 0-15,-3-3 1 16,-2 3-1-16,-3 0 1 16,-8 0-1-16,-10 0 1 15,5 0 0-15,-9 0 0 16,1 0-1-16,0-2 1 15,-8-4-3-15,-2 1 0 16,-6-3-10-16,0-3 1 0,-5-2-9 16,5 0 1-16,0-3-2 15,5 0 1-15</inkml:trace>
  <inkml:trace contextRef="#ctx0" brushRef="#br0" timeOffset="62237.4789">11298 3926 40 0,'-3'-15'20'0,"-2"-9"-22"16,5 18 41-16,0 1-35 15,5 0 1-15,-2 0 1 16,-3-1 1-16,0 6-9 16,0 0 0-16,5 3 6 15,-5 5 1-15,0 2-3 16,0 9 1-16,0 15-1 15,5 9 1-15,-2 7-1 16,-3 3 1-16,-3 0 0 0,-2 0 1 16,5-8 0-16,0 0 0 15,0-6 0-15,5-4 1 16,-2-6-1-16,2-5 0 16,-2-6 0-16,-3-7 0 15,0-3-1-15,0-6 0 16,0-2-2-16,-3-5 1 15,3-6-12-15,0-4 0 16,3-7-12-16,5-17 0 16,-8-17-2-16,8-5 1 0</inkml:trace>
  <inkml:trace contextRef="#ctx0" brushRef="#br0" timeOffset="64034.4044">11912 3268 33 0,'-27'-6'16'0,"11"4"-6"0,16 2 16 15,-16-8-25-15,0 2 1 16,-7-2-1-16,-12-5 1 16,-10 3-3-16,-2-9 1 15,-12 3 1-15,-12 0 1 0,-16-2-2 16,-22-3 1-16,-7 5 0 16,-19-3 0-16,-16 6-1 15,-10 0 0-15,-25 5 0 16,-4 0 1-16,-14 0-2 15,-5 5 1-15,-8 9 0 16,-2 7 0-16,-9 5 0 16,-5 6 0-16,8 3-1 15,19-3 1-15,5-1-1 16,2 4 1-16,20-3-1 16,-1-1 1-16,16-1 0 15,13-4 0-15,11 1 0 16,10 4 0-16,3 7-1 15,21 7 0-15,8 8 0 16,-2 10 0-16,10-2 0 16,5 3 1-16,8 10-1 15,6 13 0-15,13 8 0 0,5 6 0 16,10 0 1-16,6-1 0 16,8 9 0-16,5-3 0 15,6 0 1-15,13-11 0 16,2-5 0-16,6-8 0 15,10 0-1-15,19-5 1 16,7-11 0-16,22-8 0 16,13-5-1-16,16-8 0 15,24-2 0-15,13-6 1 0,18-5-1 16,25 2 1-16,20-5-1 16,14-2 0-16,18-1 0 15,8-2 0-15,22-5 0 16,2-6 1-16,5 0-1 15,0-2 0-15,-2-6 0 16,0-2 0-16,5-5 0 16,-6-9 0-16,-15 0 0 15,0-2 0-15,-16-10 0 16,-11-14 1-16,-5 0-1 16,-26-11 1-16,-3 3-1 15,-14 0 1-15,-23-5 0 16,-29-13 1-16,-11-6 0 15,-21-3 0-15,-13-9 0 16,-16-4 1-16,-19-13-1 16,-23 0 1-16,-11-5-2 0,-11-11 1 15,-23 1-1-15,-19 7 0 16,-5 11-1-16,-22 13 0 16,-15 13-14-16,-13 27 1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09T02:21:17.6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19394 1839 35 0,'-61'-16'17'0,"21"5"-15"0,30 9 18 15,2-1-21-15,0-2 1 16,0 2-2-16,5 6 0 15,3 5 1-15,8 10 1 16,0-2-2-16,13 3 1 16,19 2 0-16,24 3 0 15,28-6 0-15,38-2 0 16,21 0 2-16,39-3 1 31,215 6 0-31,-58-1 1 0,-25-2 0 16,-28 0 0-16,-21 0 0 15,-33 5 0-15,-15-3-2 16,-34 4 1-16,-35 1-2 16,-24-7 1-16,-31-2 0 15,-33-1 0-15,-25-3 0 16,-27-2 1-16,-32-2-1 16,-32 2 1-16,-36-8-1 15,-41 5 0-15,-28-5-1 16,-30 0 1-16,-34-11-1 15,-10 9 0-15,-14-6-1 16,13 2 1-16,6-2 0 16,24 6 0-16,26 4-1 15,29 4 1-15,29 4-1 0,37 4 1 16,32 7-1-16,45-5 0 16,40 5-9-16,50-3 1 15,45-4-2-15,47-17 0 16</inkml:trace>
  <inkml:trace contextRef="#ctx0" brushRef="#br0" timeOffset="46265.5747">24485 6623 41 0,'-35'-35'20'0,"1"-18"-18"16,18 35 20-16,-11-9-23 15,-15-5 0-15,-16-2 0 16,-16 0 1-16,-29 5 0 15,-19 7 1-15,-21 12-2 16,-29 10 1-16,-11 24-1 16,-31 15 1-16,-11 22 0 15,-16 16 1-15,6 21 0 16,2 18 0-16,24 9 1 16,13 17 0-16,24 4 0 0,27 13 0 15,31-1-1-15,27 1 0 16,42-3-1-16,34-8 0 15,27-10 0-15,40-11 0 16,31-13 1-16,40-14 1 16,18-18 0-16,41-10 1 15,12-25 0-15,14-17 0 16,18-28 0-16,-2-15 0 16,10-24-2-16,-8-13 0 15,-11-19 0-15,-4-18 1 0,-30-11-1 16,-13-19 0-16,-16-12 0 15,-21-12 0-15,-21-15 0 16,-22-2 0-16,-23-12-1 16,-21-4 1-16,-27 10-2 15,-34 10 1-15,-35 6-5 16,-34 18 0-16,-50 24-10 16,-48 32 0-16,-61 43-1 15,-58 31 1-15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09T02:22:57.9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22455 2876 35 0,'-8'-19'17'0,"-18"-28"-17"0,23 36 18 15,-13-2-19-15,-2 0 1 16,-6-6-1-16,-8 3 1 16,-10 3 0-16,2 0 1 15,-5 8-1-15,-13-1 0 0,-6 6 1 16,-7 6 0-16,-6 12 0 15,3 9 1-15,-5 2-1 16,-11 13 1-16,-5 3-1 16,-6 21 1-16,6 11-1 15,-3 2 0-15,-3 11-1 16,-2 13 1-16,5 9 0 16,14 4 0-16,-6 8 0 15,2 9 1-15,12-1 1 16,-1 13 0-16,16-2 1 15,8 0 0-15,8 5 0 16,24-2 0-16,13-9-1 16,16-2 0-16,13 0-1 15,19-10 0-15,7-1-1 16,9-21 1-16,15-7-1 16,25-12 0-16,2-10 0 15,15-10 0-15,14-9 0 16,8-18 1-16,8-13-2 0,11-16 1 15,-6-8-1-15,-3-13 1 16,11-14-1-16,-10-7 1 16,-6-16-1-16,-2-11 1 15,-3-11-1-15,-14-12 1 16,1-4-1-16,-5-9 1 16,-12-15-1-16,-1 4 1 15,-14-11-1-15,-19-8 0 0,-8-3-1 16,-12 1 1-16,-17-1-1 15,-10-2 1-15,-11 7 0 16,-2 6 1-16,-19-8 0 16,-13 8 0-16,-8 3 0 15,-8 7 1-15,-16 3-1 16,-8-7 1-16,3 15-1 16,-14 0 0-16,-5 16-1 15,-7 8 0-15,-6 8 0 16,2 13 0-16,-9 5-1 15,4 11 1-15,3 3-4 16,3 7 1-16,10 6-14 16,8 0 1-16,0 0-2 15,-18 2 0-15</inkml:trace>
  <inkml:trace contextRef="#ctx0" brushRef="#br0" timeOffset="1109.3897">21013 3850 35 0,'-2'0'17'0,"2"-3"-13"16,0 3 18-16,0 0-21 15,0 0 1-15,0 0 2 16,2-5 0-16,-2-1-4 16,5 1 0-16,-5 0 3 15,0 0 1-15,0-1 0 16,0 6 1-16,0 0-2 16,-5 6 0-16,3 4-1 15,-4 9 1-15,4 2-2 0,2 8 1 16,8 3-1-1,-1-1 0-15,9-1 0 0,-8-7 1 16,13-4 0-16,-5-6 0 16,-5-8 1-16,2-10 0 15,0-11-1-15,-5-5 1 16,0-8-1-16,0-3 0 16,-3 3-1-16,-5 5 1 15,0 0-1-15,-5 11 0 16,5 5-1-16,-5 6 0 15,2 4-1-15,3 6 1 0,0 0 0 16,0 0 0-16,3 0 0 16,-3 0 0-16,0-3 1 15,5-2 0-15,-5 0 0 16,0-3 1-16,5-6-1 16,-5 1 1-16,0 5-1 15,0 3 0-15,-5 5-1 16,5-3 1-16,0 3-5 15,-5-3 0-15,5 0-13 16,5-2 0-16,11-3-3 16,0-3 0-16</inkml:trace>
  <inkml:trace contextRef="#ctx0" brushRef="#br0" timeOffset="1921.8999">21180 3350 34 0,'-32'0'17'0,"24"2"-12"16,3-2 24-16,2 0-28 16,3-2 0-16,0 2 2 15,0 0 0-15,8 0-4 16,8 0 1-16,0-3 2 16,2 6 1-16,1 5-2 15,2 5 1-15,-5 3 0 16,0 2 0-16,-8-2 0 15,-8 8 0-15,-8 2 1 16,0 3 0-16,-8-2 0 0,0-1 0 16,-5-2 0-16,0 0 0 15,2-6-2-15,6-7 1 16,5-3-2-16,8-8 0 16,8-8 0-16,8-13 0 15,13-8-1-15,8-8 0 16,3-3 0-16,-3 0 1 15,5 6 0-15,-10 5 0 16,0 2 0-16,-14 6 0 16,-2 3 1-16,-13 7 0 0,-6 9-1 15,-5 2 1-15,-13 2 0 16,0 6 0-16,-8 11 0 16,5 7 0-16,0 8 1 15,3 1 0-15,13 2 0 16,5 3 0-16,11-6 1 15,3 0 1-15,10-7-1 16,3-6 0-16,5 0-1 16,3-10 1-16,-6-1-1 15,-7-4 0-15,-6-4-13 16,3-4 1-16,-8-4-10 16,-3-7 0-16</inkml:trace>
  <inkml:trace contextRef="#ctx0" brushRef="#br0" timeOffset="3000.0397">22926 3585 11 0,'-16'-10'5'0,"6"-9"2"15,7 14 6-15,0-3-10 16,-2 0 1-16,-3-5 2 16,0 2 0-16,0 3-6 15,0 0 0-15,-2 3 5 16,-3 2 1-16,-1 3-3 15,-7 5 1-15,-3 14-1 16,8 5 0-16,3 2-1 16,0 1 0-16,2-1 0 15,11-2 1-15,0-3-1 0,6-5 1 16,2-5-1-16,5-9 1 16,-3-2-1-16,4-5 1 15,-6-6-1-15,0-7 1 16,-1-3-1-16,-7-3 0 15,-2 0-2-15,-9 3 1 16,1 10-1-16,-4 9 1 16,4 4 0-16,-3 12 0 15,5 1-1-15,-6 1 1 0,12 0 0 16,-1-3 1-16,3-2-1 16,3 2 0-16,-1-5-1 15,6-3 1-15,-2 1 0 16,-1-4 0-16,-2-2-1 15,-1 0 1-15,-2 0-1 16,0 0 0-16,0 0-13 16,8-5 0-16,-2-3-3 15,1-5 1-15</inkml:trace>
  <inkml:trace contextRef="#ctx0" brushRef="#br0" timeOffset="3687.5822">23479 2635 23 0,'-18'-29'11'0,"10"0"-8"0,8 18 11 0,0 1-13 16,0-3 0-16,0-1 4 15,0 1 0-15,2 3-5 16,-2 2 0-16,0 8 3 15,6 2 1-15,-4 14-1 16,1 8 0-16,0 10-2 16,-1 1 0-16,3-1 0 15,3-2 0-15,0-3 0 16,8-8 0-16,0-5 1 16,5-8 0-16,3-8 0 15,-3-8 1-15,0-8-1 16,1-5 0-16,-4-3-1 15,-2-8 0-15,-3 6 0 16,-2 2 0-16,-3 3-1 16,0 5 0-16,-3 8 0 15,-2 6 0-15,-1 12 0 16,4 11 0-16,-6 8 0 0,2 6 1 16,1 10 0-16,-1 2 0 15,4 4-1-15,-1 2 1 16,3 2 0-16,-5-2 0 15,-1-3 1-15,-2-5 0 16,-2-5 2-16,-4 0 0 16,-7-9 2-16,-3-1 0 15,-2-9 0-15,-3-5 1 16,-1-8-3-16,1-3 1 16,0-10-4-16,3-1 0 0,4 4-18 15,6-4 1-15,3 6-4 16,-19-2 1-16</inkml:trace>
  <inkml:trace contextRef="#ctx0" brushRef="#br0" timeOffset="6751.019">22233 4522 21 0,'0'-3'10'0,"0"-2"-8"15,0 5 11-15,5-6-12 16,-2 1 1-16,-3 0 3 16,0 5 1-16,0-11-5 15,0 6 0-15,-3-3 4 16,-2-2 0-16,5-1-1 16,-8 3 1-16,0-3-2 15,0 1 0-15,-5-1-2 16,-3 1 1-16,-3-1-1 15,-2 3 0-15,0 0-1 16,5 3 0-16,-13 0 0 0,-3 2 0 31,-2 6-1-31,-6 2 1 16,3 3 0-16,-2 2 0 0,-4 6 0 16,-2 8 1-16,6 5-1 15,2 0 1-15,7 6 1 16,-7-4 0-16,3 4-1 0,-3-1 1 15,3-2-1-15,2 2 1 16,3 3-1-16,0 3 1 16,5 2-1-16,0 3 0 15,3-2 0-15,5-1 1 16,11-2-1-16,2 2 1 16,6-5-1-16,2-2 1 15,8-6-1-15,6 0 1 16,2 0-1-16,11-3 0 0,-3-2 0 15,8 0 0-15,0-8-1 16,10-3 1-16,4-2 0 16,10-6 0-16,-1-2-1 15,1-6 1-15,-10-5-1 16,-4-3 1-16,6-2-1 16,0 3 0-16,0-4 0 15,-8 1 1-15,0-3-1 16,0-2 1-16,-3-3-1 15,-5-1 1-15,-5 1-1 16,-3-3 1-16,3-2-1 16,-8 0 1-16,-1-4-1 15,-9 1 1-15,4-2-1 16,-7 1 0-16,2-1 0 16,-5-1 1-16,0 6 0 15,-5-4 0-15,-3-1 0 16,0-1 0-16,0 0 0 0,-8 6 1 15,-3 2-1-15,-5 0 0 16,-2 0-1-16,-1 0 0 16,-7 3 0-16,2 0 0 15,-5 0 0-15,0 2 1 16,-3 4-2-16,3-1 1 16,-6 2 0-16,1 7 0 15,5-1 0-15,5 2 1 0,3 4-1 16,5 2 1-16,0 0-1 15,8 0 1-15,0 2-2 16,0 6 0-16,3 3-16 16,13-1 1-16,5 4-3 15,-7-6 1-15</inkml:trace>
  <inkml:trace contextRef="#ctx0" brushRef="#br0" timeOffset="36427.084">16616 3784 41 0,'0'-35'20'0,"16"-10"-13"16,-11 35 20-16,0-4-24 16,3 4 0-16,-5 4 0 15,0 9 1-15,-9 13-5 16,-7 21 0-16,0 34 3 15,-8 25 1-15,-1 23-2 16,4 18 0-16,2 9 1 16,5-16 0-16,4-6 0 15,-1-10 1-15,8-16-1 0,0-19 1 16,8-16-3-16,5-15 0 16,11-21-9-16,10-25 0 15,3-23-7-15,16-21 0 16</inkml:trace>
  <inkml:trace contextRef="#ctx0" brushRef="#br0" timeOffset="36708.3068">17079 4247 30 0,'40'-85'15'0,"-11"40"-4"0,-24 37 16 15,-2 0-24-15,-3 0 1 0,-8 5 2 16,-11 3 0-16,-7 8-8 16,-11 6 1-16,-11 4 4 15,-13 6 0-15,-18 2-2 16,-1 1 1-16,6 7-2 15,-2-2 1-15,4-3-1 16,14 3 1-16,10 5 1 16,27 5 0-16,21-2 0 15,16 2 0-15,13-5 0 16,21-2 1-16,14-4-1 16,13-7 0-16,-3-11-1 15,8-5 0-15,0-8-4 16,2-2 1-16,-10-4-7 15,-7-4 0-15,-14-1-7 16,-11-5 0-16</inkml:trace>
  <inkml:trace contextRef="#ctx0" brushRef="#br0" timeOffset="36864.5298">17195 4392 39 0,'-13'-5'19'0,"39"15"-15"0,-7-7 29 15,10 2-33-15,8 1 1 16,0-6 2-16,13 0 1 15,9-3-6-15,-1-2 0 16,0-6-5-16,0-5 1 16,-5-2-6-16,-5-3 0 15</inkml:trace>
  <inkml:trace contextRef="#ctx0" brushRef="#br0" timeOffset="36989.5926">17706 4138 31 0,'-42'3'15'16,"15"58"-9"-16,19-38 21 0,-5 22-25 15,2 19 1-15,-2 10 0 16,3-3 0-16,-1 6-6 16,16-5 1-16,6-6-8 15,13-16 1-15</inkml:trace>
  <inkml:trace contextRef="#ctx0" brushRef="#br0" timeOffset="37447.4427">18518 4368 54 0,'-10'-8'27'0,"-6"-26"-35"15,13 23 46-15,3-7-38 16,3-11 0-16,-3-11 0 0,2-8 0 16,1-5 0-16,5-2 1 15,-3 2 0-15,1 5 1 16,-1 14-1-16,-3 10 1 0,-2 11 0 15,-5 21 1-15,-5 21-2 16,-1 19 1-16,-2 15-2 16,-3 14 1-16,8 10-1 15,0 0 1-15,5-5-1 16,1 1 1-16,2-15 0 16,0-7 0-16,0-3-1 15,0-10 1-15,-3-3-4 16,-2-8 1-16,-6-5-3 15,-2-11 1-15,0-10 1 16,0-4 0-16,-3-4 2 16,10-3 0-16,4 0 4 15,10 0 1-15,21-5 2 16,29 0 0-16,21-6-18 0,25-2 1 16,15-16-5-16,-6-24 0 15</inkml:trace>
  <inkml:trace contextRef="#ctx0" brushRef="#br0" timeOffset="40455.2726">18820 4093 29 0,'-11'5'14'0,"1"-7"-4"16,10 2 14-16,-3 0-23 15,3 0 1-15,5 0 1 16,-2-3 1-16,2 0-5 16,6 1 1-16,2-1 2 15,6 6 0-15,7-1-1 16,8 4 1-16,1-1-1 16,10 0 0-16,10 1-1 15,-2-4 1-15,-5 1 0 0,-8-3 0 16,-3 3 1-16,-8-1 1 15,-5 3 0-15,-11 3 0 16,-13 0 1-16,-8 8 0 16,-11 5-1-16,-15 1 0 15,-8 4-1-15,-9 8 0 16,-4-2-1-16,-3 8 0 16,18-3-1-16,3-5 1 15,8-6-4-15,8-2 0 0,5-8-7 16,8-6 1-16,8-4-7 15,13-6 0-15</inkml:trace>
  <inkml:trace contextRef="#ctx0" brushRef="#br0" timeOffset="40627.1459">19341 4442 40 0,'8'11'20'0,"-11"10"-13"15,1-10 31-15,-9 7-37 16,1 3 1-16,-14 3 0 15,-16 3 1-15,-5-1-4 16,-3 6 0-16,-5-8-2 16,3-1 0-16,5-1-11 15,16-9 1-15</inkml:trace>
  <inkml:trace contextRef="#ctx0" brushRef="#br0" timeOffset="41448.4472">19756 3934 33 0,'0'-16'16'0,"-2"-2"-6"0,-4 10 16 16,6 0-24-16,-2 0 1 31,-6 0 0-31,5-2 1 0,1-1-6 16,4 3 1-16,1 3 2 15,7-6 1-15,12 1-2 16,1 2 0-16,9 2-1 16,3 4 0-16,-4 2 1 15,4 2 0-15,-9 9 0 16,-5 0 0-16,-5 7 0 15,-8 3 1-15,-8 6 0 16,-10 7 0-16,-12 3 0 0,-15 8 0 16,-2 0 0-16,-4 0 0 15,-4-3 0-15,2-10 0 16,2-3 0-16,14-8 0 16,11-5 0-16,10-2 1 15,8-7-1-15,16-1 1 16,2-6-2-16,14 0 1 15,8 0-1-15,13 2 0 16,0 4-1-16,-6 2 1 0,-2 5 0 16,0 5 0-16,-10 4 0 15,-9-4 0-15,-7 11 1 16,-19 6 0-16,-16-1 1 16,-6 3 0-16,-15 5 0 15,-21 6 0-15,3 2-2 16,-19 8 1-16,-3 17-16 15,-10-1 1-15</inkml:trace>
  <inkml:trace contextRef="#ctx0" brushRef="#br0" timeOffset="54611.7066">10800 7617 12 0,'-8'-2'6'0,"8"-1"0"0,0 3 7 0,0 0-9 15,0-3 0-15,-2 1 6 16,-4 2 1 0,-2 2-8-1,1 1 0-15,1 0 8 16,-2-1 1-16,8-2-2 15,0 0 0-15,0-5-4 16,8-3 1-16,5 0-6 16,-5 3 1-16,0-3-2 15,6-5 1-15,-4-1-1 16,1 4 0-16,-9-1 0 16,6 1 1-16,-8 2 0 15,6 3 1-15,-6-6 0 16,0 11 1-16,-6 5 0 0,6 8 0 15,-8 1-1-15,6 12 1 16,-4 3-1-16,6 8 0 16,-5 3 0-16,5 2 0 15,0-5 1-15,5 3 0 16,-5-6 1-16,6-2 1 16,-6-5-1-16,0-1 1 15,0-7-1-15,0-4 0 16,2-4-1-16,-2 0 0 15,-2-9-7-15,2-2 0 16,2-8-18-16,6-2 1 0,0-11-4 16,0-8 0-16</inkml:trace>
  <inkml:trace contextRef="#ctx0" brushRef="#br0" timeOffset="55471.4754">11912 7583 38 0,'-24'-8'19'0,"-3"-5"2"15,27 7 25-15,0-1-45 16,0-7 1-16,6 1 0 16,1 3 0-16,9-1-3 15,6 8 1-15,4 6 1 16,3 10 0-16,0-2-1 15,3-1 1-15,-3 4-1 0,-2 1 1 16,-4 1 0-16,-7 0 1 16,-8 0-1-16,-5 0 1 15,-6 0 0-15,-10 0 0 16,-3-6 0-16,-8 3 0 16,-8 3-1-16,3 0 0 15,0 0-1-15,5-3 0 16,6-2 0-16,-1 0 0 15,6-4 0-15,11-1 1 16,2-1 1-16,7 6 0 16,12-1 0-16,2 1 1 15,11 5 0-15,10-3 0 0,-2 0-1 16,-3-2 1-16,0-1-1 16,-8-2 0-1,-8-5-8 1,-10 2 0-16,-3-2-14 15,0 2 0-15,-6-13-2 16,6-8 1-16</inkml:trace>
  <inkml:trace contextRef="#ctx0" brushRef="#br0" timeOffset="56346.4595">13576 7519 48 0,'-48'-2'24'0,"14"-9"-21"15,28 6 43-15,4 2-45 16,-1-2 1-16,3-3 0 16,5 0 1-16,11 0-4 15,8 3 1-15,5 5 1 16,3 3 1-16,-3 2-1 15,-5 8 0-15,0 3-1 16,-6-3 1-16,-2 0 0 0,-8 1 1 16,-5 1 0-16,-3 1 0 15,-8 0 1-15,-13-3 0 16,-9 1 0-16,-7-1 0 16,-2-2-1-16,-6-1 0 15,8-2-1-15,8 0 0 16,5-3-1-16,8-2 1 15,11 0-2-15,10-3 1 16,13 2-1-16,12 3 0 16,9 1 0-16,6 4 0 0,0 6 0 15,3 0 1-15,-1 3 0 16,-7-1 1-16,-3-5-1 16,-8 1 1-16,-8-1 1 15,-7 0 0-15,-14 3 1 16,-11 0 0-16,-7 0 2 15,-6 2 0-15,-8-5 1 16,-10-2 0-16,2 0-2 16,0-3 0-16,3-3-1 15,8-3 0-15,3-2-2 16,7 0 0-16,9-5-3 16,4 0 1-16,9-3-18 15,13 3 1-15,13-6-7 16,-3-10 1-16</inkml:trace>
  <inkml:trace contextRef="#ctx0" brushRef="#br0" timeOffset="57705.881">10528 8340 56 0,'-16'2'28'0,"11"-7"-19"0,5 0 28 0,0 5-35 15,0-6 1-15,0 6 2 16,0 0 0-16,0 0-6 16,5-5 1-16,-5 5 5 15,0 0 0-15,0 0 0 16,0 0 1-16,8 3-2 16,0 2 1-16,0 3-1 15,0 5 1-15,0 8-2 16,5 3 0-16,3-3-2 15,0-2 1-15,-1 2-1 16,1 0 1-16,3-2 0 16,-9 2 1-16,4-3-1 15,-1-2 1-15,-3-5-1 0,-2-1 1 16,-2-4 0-16,10-6 0 16,-3-11-1-16,11-2 0 15,7-19-1-15,-2-13 1 16,3-13-1-16,5 2 0 15,6-7-1-15,-4 2 1 16,6 8-1-16,-8 8 0 16,-5 6 0-16,-11 4 0 15,0 6 0-15,-10 8 1 16,2-3-1-16,-10 8 1 0,2 3-2 16,-5 2 1-16,-5 3 0 15,5 3 0-15,-3-3-7 16,-2 3 0-16,-3-3-18 15,8-5 0-15</inkml:trace>
  <inkml:trace contextRef="#ctx0" brushRef="#br0" timeOffset="58930.8517">10271 7120 40 0,'-21'-13'20'0,"5"2"4"16,11 11-3-16,2 0-17 15,-2-3 0-15,5 3 1 16,8-2 0-1,45-3-7 1,13-1 1-16,8 1 4 16,8 5 1-16,3 0-3 15,-3 3 1-15,0 2-1 16,-6-2 0-16,1-3 0 0,-11 2 0 16,-5 3-1-16,-8 3 1 31,-8 3 0-31,-11 0 1 0,-7-1 0 15,-1 1 0-15,-10-1 0 16,0 1 1-16,0-3-1 16,-8 0 0-16,0 0 0 15,5 0 0-15,-5 2 0 16,-3 1 1-16,-2 10-1 16,2 11 0-16,-2 2 0 15,-3 16 1-15,-3 6-2 16,3 7 1-16,3 14-1 15,-3 3 0-15,5 4-1 16,-5 1 1-16,0 2-1 16,3-15 1-16,2 7 1 15,3-2 0-15,-5-1 0 0,5-9 0 16,-3-1 0-16,3-8 0 16,-8-8 0-16,0-2 0 15,0-6-1-15,0-13 0 16,-8-5 0-16,3 0 0 15,-3-3 0-15,-8-2 0 16,0-3 0-16,-5-9 0 16,-3-1-1-16,-8-6 1 15,-5 0-1-15,-5-3 1 16,-6 3-1-16,3 3 0 16,-8 7 0-16,-13 6 0 0,11 3 0 15,-4-1 0-15,6 3-1 16,1 3 0-16,1-5 1 15,12-3 0-15,7-3-1 16,-3 0 1-16,20-2 0 16,-7-1 0-16,4-7 0 15,5 0 0-15,5-9 0 16,0-4 0-16,-5-6 0 16,10-16 1-16,-5 6-1 15,3-22 0-15,2-13 0 16,3-26 0-16,3-16-1 15,2-16 1-15,-2-19-1 16,2-2 1-16,11 2-1 16,-8 14 1-16,5 10-1 15,-10 11 1-15,2 23-1 16,3 12 1-16,0 9-2 0,-8 9 1 16,2 8-10-16,4 7 1 15,2 12-12-15,5-9 1 16</inkml:trace>
  <inkml:trace contextRef="#ctx0" brushRef="#br0" timeOffset="70324.3041">11718 5850 27 0,'-45'13'13'0,"14"-37"-4"16,25 24 13-16,-2 0-18 15,-7 0 1-15,7 6 5 16,-6-6 0-16,6-8-11 15,1-8 1-15,-1-8 7 16,8 3 0-16,-3-14-2 16,6 1 1-16,5 2-4 15,-1 1 1-15,12-1-2 16,-1 3 0-16,14 2-1 16,3 3 0-16,2 6 0 15,-6 5 0-15,17 5-1 16,2 13 1-16,3 6-1 0,-2 7 1 15,-4 9 0-15,-12 2 0 16,-9 10 3-16,-7 9 0 16,-14 2 1-16,-10 16 1 15,-14 3 0-15,-5-3 1 16,-8 3 0-16,-2 0 0 16,10-13-3-16,3-9 0 15,3 9-1-15,-1-6 0 16,3-8-5-16,8-13 0 15,8-2-12-15,0-3 0 16,8-8-7-16,11-1 0 0,-1 1-6 31,-26-50 28-31,37 108-5 16,-21-34 0-16,-2 5 13 16,-6 5 0-16,2-8 8 15,6 1 1-15,0-6-9 16,11-11 1-16,-1-13-4 15,6-13 0-15,0 3 0 16,-11 0 0-16,8-22 0 16,-8-7 0-16,-10 2-1 15,-3 3 1-15,-13-1-2 16,-11 1 1-16,-2 0-2 16,-9 0 0-16,-2-3-8 15,8-5 0-15,-3-11-14 16,16-10 0-16,3-13-2 0,29-17 1 15</inkml:trace>
  <inkml:trace contextRef="#ctx0" brushRef="#br0" timeOffset="71071.5622">12536 4903 24 0,'-3'-80'12'0,"-18"-18"-7"15,11 67 14-15,-6-17-19 16,-8-7 1-16,-3-4 3 15,1 4 1-15,-6 10-5 16,-7 5 0-16,-9 11 2 16,-10 10 1-16,-3 12-1 15,-3 17 0-15,1 19-2 16,-1 19 1-16,-10 13-1 16,5 15 1-16,3 25 0 15,5 18 0-15,9 16 0 16,7 26 1-16,0 17-1 15,13 23 1-15,0 13 0 0,6 32 1 16,10 5-1-16,8 14 1 16,16-6 0-16,0 3 0 15,21-5 0-15,3-6 0 16,5 6-1-16,8-3 1 16,0 3-1-16,7-11 1 15,-7-8-2-15,0-32 1 16,16-13 0-16,-3-23 0 15,3-25-1-15,0-34 0 16,0-23 0-16,-3-28 0 16,3-12 0-16,3-40 0 0,-1-37 0 15,9-35 0-15,4-28-1 16,-7-43 1-16,-3-32-1 16,-8-18 0-16,3-43-1 15,-10-7 1-15,-12-24-1 16,-10-11 0-16,-5-3 0 15,-8 3 1-15,-8-2 0 16,-13-3 0-16,-9 10 0 16,-9-5 1-16,-1 0-1 15,-3 22 1-15,-12 4-1 16,-4 9 1-16,-2 26-2 16,-2 8 0-16,-4 21-11 15,-7 32 0-15,-3 18-5 16,-10 11 0-1,71 119 17 1</inkml:trace>
  <inkml:trace contextRef="#ctx0" brushRef="#br0" timeOffset="82038.8821">13100 3371 42 0,'5'-16'21'0,"27"-8"-17"16,-22 16 21-16,-2 0-25 15,3 6 1-15,-1 2-1 0,-4 8 1 16,-9 15-1-16,-13 22 0 15,-13 19 2-15,-13 15 0 16,-11 14 0-16,-3 21 0 16,-7-3-1-16,-11-3 1 15,2-2-3-15,9-16 0 16,10-16-10-16,10-13 1 16,12-21-3-16,12-25 0 15</inkml:trace>
  <inkml:trace contextRef="#ctx0" brushRef="#br0" timeOffset="82335.7807">12626 3985 24 0,'21'-24'12'16,"-5"26"-8"-16,-16 6 16 0,0 11-17 15,-5 10 1-15,-14 13 0 16,-7 11 0-16,-9 11-6 16,-4 15 1-16,2 1 3 15,5-4 1-15,8-7-2 16,11-8 1-16,7-19 0 15,20-13 1-15,12-15 1 16,19-14 0-16,8-14-1 16,-3-15 1-16,-5-8-1 15,-2 0 1-15,-14-5-1 16,-8 2 0-16,-13 6-2 16,-8 7 1-16,-19 9-10 15,-20 2 0-15,-17 19-6 16,-23 15 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09T02:37:05.9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5816 7030 39 0,'-19'-11'19'0,"8"-4"-10"0,11 15 20 0,0-8-25 16,0 2 1-16,-5 1 1 16,5 2 1-16,0 6-9 15,5 8 0-15,-2 12 6 16,5 9 0-16,-3 8-3 15,6 18 1-15,-3 8-1 16,-3 14 0-16,-2-14 1 16,-3 0 0-1,5 21 2 1,-5-18 0-16,0-13 1 16,0-14 1-16,-5-21-1 15,5-18 1-15,5-11-2 16,-5-19 0-16,5-10-3 15,1-21 1-15,7-19-2 16,5-5 0-16,17 8-1 0,7 0 1 16,0 3-1-16,11 15 1 15,-2 11-1-15,-6 11 1 16,-3 13-1-16,3 15 1 16,3 19-1-16,-1 17 0 15,3 12 0-15,-7 19 1 16,-1 2 0-16,-7 11 0 15,-6-15 0-15,-11 1 0 16,1-7 0-16,-6-5 1 16,-3-11-2-16,4-8 1 15,-1-8-12-15,8-7 1 0,3-12-10 16,5-18 1-16,0-18-1 16,-2-8 1-16</inkml:trace>
  <inkml:trace contextRef="#ctx0" brushRef="#br0" timeOffset="343.7449">6914 7234 55 0,'-32'2'27'0,"24"-12"-35"0,18 4 59 15,4-1-49-15,12-4 0 16,16-2 3-16,11 2 0 16,-5 1-6-16,8 2 1 15,-1 0 3-15,6 2 0 16,-11 1-1-16,-5 2 1 15,-10 1-2-15,-4-1 0 16,-7 1-8-16,-5 2 0 16,-9 0-12-16,-7 7 1 0</inkml:trace>
  <inkml:trace contextRef="#ctx0" brushRef="#br0" timeOffset="515.632">6969 7556 48 0,'-21'22'24'0,"45"-33"-12"16,-8 8 29-16,15-5-38 16,14-5 0-16,0-3 3 15,8 1 0-15,11-4-8 16,-1 3 1-16,6 0-5 16,-3 0 1-16,-2 3-12 15,-1-11 0-15</inkml:trace>
  <inkml:trace contextRef="#ctx0" brushRef="#br0" timeOffset="1453.1426">8099 6985 43 0,'-69'-11'21'0,"-18"-2"-10"0,68 3 21 0,1-6-30 15,-1-5 0-15,14-9-1 16,16-1 0-16,26-4-2 15,13-2 0-15,29-2 1 16,14 12 0-16,10 11-1 16,-8 11 1-16,-2 10 0 15,-6 11 0-15,-18 8 1 16,-16 13 0-16,-21 8 0 16,-22 13 1-16,-26 8 0 15,-15 16 0-15,-28 8 0 16,-17 11 1-16,-12-3-1 15,22-11 1-15,8-16-1 16,21-7 1-16,16-19 0 16,26-16 0-16,29-10 0 15,43-14 0-15,13-16-1 0,27-5 1 16,2-10-1-16,0-8 1 16,-6-1-1-16,-15-2 0 15,-13 8-1-15,-16 5 0 16,-11 11-18-16,-8 13 0 15,-10 0-4-15,-16-8 1 16</inkml:trace>
  <inkml:trace contextRef="#ctx0" brushRef="#br0" timeOffset="3735.5141">16843 6771 31 0,'-39'-48'15'0,"31"3"-8"0,8 37 15 0,0 0-22 16,0 8 1-16,5 8 5 15,3 13 0-15,8 27-5 16,2 13 0-16,1 5 4 16,-1 3 1-16,1-6-1 15,-6 3 1-15,-2-7-2 16,-6-12 1-16,6-7-1 16,-6-11 1-16,-2-13 0 15,-1-11 0-15,1-15-1 16,-3-9 0-16,5-10-2 15,3-13 1-15,3-14-2 16,5-15 0-16,5-3-2 16,10 5 1-16,9 11-2 15,2 13 1-15,6 8-2 16,5 18 0-16,-8 19 0 16,-3 16 1-16,1 24 0 15,-6 10 1-15,-11 3 1 0,-7 5 1 16,-11 5 1-16,-3 1 1 15,0 2-1-15,-2-8 0 16,2-7-3-16,6-9 1 16,7-13-9-16,6-13 0 15,10-16-10-15,6-19 1 16</inkml:trace>
  <inkml:trace contextRef="#ctx0" brushRef="#br0" timeOffset="3938.7002">17865 6842 55 0,'-24'-10'27'0,"24"-1"-28"0,5 8 43 0,6 3-42 15,2-5 0-15,5 5 0 16,9-3 1-16,5 1-1 16,7-4 0-16,-2 6 0 15,3 3 1-15,2-3-7 16,-5 0 0-16,-2 3-9 15,-6 2 0-15,-11 3-1 16,-12 5 0-16</inkml:trace>
  <inkml:trace contextRef="#ctx0" brushRef="#br0" timeOffset="4079.292">17947 7054 43 0,'-74'39'21'0,"5"-28"-17"0,58-6 44 16,9 1-47-1,7 4 0-15,13 1 1 0,6-6 1 16,19-5-4-16,20-8 1 15,14 0-4-15,10-10 1 16,16-14-12-16,8-2 0 16</inkml:trace>
  <inkml:trace contextRef="#ctx0" brushRef="#br0" timeOffset="4766.8358">18838 6435 43 0,'-18'-19'21'0,"-9"1"-11"15,19 10 28-15,3 0-36 16,2-5 1-16,9-1-1 16,4 1 1-16,4 2-5 15,12 1 0-15,14 5 3 0,5 2 0 16,0 6-2-16,2 12 1 15,4 7 0-15,-9 1 0 16,-13 1 0-16,-8 3 0 16,-21 2 2-16,-13 5 0 15,-16-2 2-15,-19 2 0 16,-5 6 1-16,-10-3 0 16,2-3-1-16,8-4 1 15,16-4-2-15,13-7 0 16,22-4-2-16,9-7 0 0,23-2-2 15,20-6 1-15,11 2 0 16,15 4 0-16,-4-4-1 16,-1 4 1-16,-5 4 0 15,-10 1 0-15,-14 7 0 16,-15 6 1-16,-22 3 1 16,-15 7 0-16,-28 6 1 15,-14-6 0-15,-23 11 0 16,1 0 1-16,-10-8-1 15,7-3 0-15,8-5-2 16,8-7 1-16,11-6-5 16,10-11 1-16,17-3-17 15,9-2 0-15,20-7-4 16,4-28 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09T02:39:14.7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5162 11107 20 0,'-3'-18'10'0,"11"-11"-3"0,-8 21 10 0,0 0-13 16,0 0 1-16,0 0 2 15,0 3 0-15,0-1-8 16,0 4 0-16,0-1 6 15,-5 6 1-15,5 7-1 16,-3 9 0-16,1 5-2 16,-1 2 1-16,0 6-2 15,1 7 1-15,-1-4-1 16,0 10 1-16,-2 8-2 16,0 2 1-16,2 6-1 15,-2 8 1-15,2 0-1 16,1-3 1-16,2 3-1 15,0-16 0-15,2 13 0 16,1 0 0-16,-3 0-1 16,0 3 1-16,0-8-1 15,3-1 1-15,-3 1 0 16,0-10 0-16,2 4 0 0,-2 1 0 31,0 23 0-31,0-5 0 16,0 0 0-16,0-5 0 15,3-11 0-15,-3 0 1 16,3 3-1-16,-1-5 0 16,3-3 0-16,-2 2 0 15,0-10 0-15,-1 3 0 16,4-3-1-16,-4 3 0 16,6-9 0-16,0 1 0 15,3 0 0-15,2 2 1 0,-2-5-1 16,-1-3 1-16,1-4-1 15,-3-1 0-15,0 2 0 16,-6 1 1-16,1-8-1 16,-3 0 0-16,0 0 0 15,-3 2 1-15,3 0-1 16,0 1 0-16,0-6-1 16,3 0 1-16,2-5 0 15,1 0 0-15,1-5 0 16,-1-1 0-16,4-2-1 15,-2 0 1-15,0-3 0 16,3 6 0-16,-3-6 0 16,0-2 0-16,2 2 0 15,-4 0 0-15,-4-5 0 16,4 3 0-16,1-3 0 16,-1 0 1-16,2 0-2 0,5 0 1 15,0-3 0-15,3 1 0 16,3-1-1-16,2 1 1 15,3-1-1-15,-1 0 1 16,6 1 0-16,1-1 0 16,7 0 0-16,0 1 0 15,0-4-1-15,-6 4 1 16,6-1 0-16,-2 3 0 16,5 0 0-16,2 0 0 15,-2 3 0-15,5-1 0 0,-3 4 0 16,3-4 0-16,0 1 0 15,0 0 0-15,-11-1 0 16,3 1 0-16,-2 0 0 16,4-3 0-16,1 0 0 15,2 0 0-15,3 0 0 16,-2 0 0-16,2-3 0 16,0 0 1-16,-3-2-1 15,-2 0 0-15,-1-6 0 16,1 3 0-16,2-2 0 15,3 2 0-15,6-3 0 16,-6 3 0-16,0 0 0 16,2 0 0-16,1 3 0 15,-3 0 0-15,-8-1 0 16,3 1 0-16,2 2 0 16,5 1 0-16,-2-1 0 0,0 0 0 15,-2 3 0-15,2-2 0 16,0 2 0-16,0 0 0 15,-3 0 0-15,-10-3 0 16,2 1-1-16,1-1 1 16,-4-2 0-16,1-1 1 15,-3 1-1-15,-2 0 0 16,-1 5 0-16,-2-3 0 16,-3 3 0-16,-2-3 1 15,-6 1-1-15,3-4 1 16,-3-1 0-16,-5-4 0 0,-3-5-1 15,0 0 1-15,3-2-1 16,-2-3 1-16,-1-6-1 16,6-2 0-16,-4 3 0 15,1-1 0-15,6-5 0 16,-1-5 0-16,3-2 0 16,-3-1 0-16,-5-5 0 15,0 0 1-15,0-5-1 16,-6-1 0-16,-4 4 0 15,-3-6 1-15,2-5-1 16,3 7 1-16,0-4-1 16,0-6 0-16,-3 3-1 0,1-8 1 15,-1 10 0-15,-2-2 0 16,-3-3 0-16,2 11 0 16,4-9 0-16,-4 4 0 15,1-3 0-15,-3-6 0 16,6 3 0-16,-1 1 0 15,0-7 0-15,3 9 0 16,0-3 0-16,0 0 0 16,0-2 0-16,0-1 0 15,-2 4-1-15,2-1 1 0,0-3 0 16,0 11 0-16,-3 0 0 16,0 6 0-16,-5 2 0 15,3 2 0-15,-3 1 0 16,-5 5 0-16,0 8 0 15,-3 3 0-15,-3 2 0 16,1 3 0-16,2 5-1 16,-3 2 1-16,1 1 0 15,-3 5 0-15,5 0-1 16,0 6 1-16,-3-1 0 16,-4 3 0-16,-6 3 0 15,-11-6 1-15,-5 8-1 16,-5 1 0-16,-6-1 0 15,0 6 1-15,-4-4-1 16,-14-1 1-16,-3-1-1 16,-10-2 0-16,7-1 0 0,-5-4 1 15,-10-1-1-15,-8 3 0 16,-3 0 0-16,6 3 0 16,-14-1 0-16,-5 4 0 15,8 2 0-15,-3 2 0 16,-2-2-1-16,-1 3 1 15,9-6 0-15,12 6 0 16,6-6 0-16,-2 0 1 16,12 3-2-16,4 0 0 15,15 0-15-15,13 8 1 16,9-8-4-16,9-6 0 0</inkml:trace>
  <inkml:trace contextRef="#ctx0" brushRef="#br0" timeOffset="7211.2177">6861 11819 25 0,'8'-24'12'0,"10"16"-10"16,-13 0 12-16,1 3-13 15,2 0 0-15,-3 2 4 16,0 6 0-16,0-1-5 16,-5 1 1-16,-2 5 3 15,-3 8 1-15,-3 2 0 16,-8 6 0-16,-3 3-2 0,-5 7 0 15,3 6-1-15,0-1 0 16,-3 4-1-16,0-1 1 16,11-2-2-16,11-11 1 15,7 0-2-15,0 0 1 16,14 0 0-16,12 3 0 16,12 2-1-16,7 3 0 15,11 0 2-15,-3-5 0 16,0-3 0-16,-2-5 1 15,-1-8 0-15,1-8 0 16,-8-6 0-16,-9 1 1 0,-2-6-2 16,-10-10 1-16,-9 0 0 15,-7-8 0-15,-8-8 0 16,-9-3 0-16,-4-13-1 16,-14-13 1-16,-11-11-1 15,6-5 1-15,-2 0-2 16,-9 2 0-16,-5 12-11 15,-3 9 1-15,1 20-6 16,2 4 1-16</inkml:trace>
  <inkml:trace contextRef="#ctx0" brushRef="#br0" timeOffset="16783.6335">5149 10978 28 0,'-11'-8'14'0,"1"5"-4"0,7 3 14 0,0-3-24 16,-5 3 1-16,6 0 0 15,-1 0 1-15,0 0-2 16,1 3 0-16,-1 2 1 16,1 1 1-16,-1 7-1 15,-2 13 1-15,2 17-1 16,0 9 0-16,-2 7 0 16,2 12 0-16,1 9-1 15,-6 15 1-15,0 3-1 16,0 2 1-16,0 3-1 15,0 14 1-15,0-9-1 16,-3 6 1-16,9-5 1 16,-1-1 0-16,-2-10 0 15,0 5 0-15,-3-2 0 16,5 4 0-16,0-1 0 0,-2-14 0 16,0-3-2-16,0-2 0 15,2-17 0-15,3-1 1 16,3-9-1-16,4-5 1 15,-1-8-1-15,2-11 1 16,2-2 0-16,-2-6 0 16,0-2 0-16,0-3 0 15,-3 3 0-15,-2 0 0 16,0 8-1-16,-1-19 0 16,1 0 0-16,2 0 1 0,-2 1-1 15,0-1 0-15,2-3 0 16,0-2 0-16,3-2 0 15,0-1 1-15,8-3 0 16,-6 1 0-16,4 0 0 16,-4-1 0-16,3-2 0 15,1 0 1-15,4 0-2 16,1 0 0-16,-3 3 0 16,2 0 0-16,1 2 0 15,-1 0 0-15,3 1 0 16,-5-1 0-16,0 0-1 15,0 0 1-15,-3-2 0 16,8 2 0-16,3 1 0 16,3-1 0-16,7 0 0 15,-2 1 1-15,7-4-1 16,-1 1 0-16,7-3 0 0,-1 3 1 16,-4-1-1-16,-5-2 0 15,2 3 0-15,2-1 0 16,6 1 0-16,3 2 0 15,2 1 0-15,6-1 1 16,-3-2-1-16,-3-3 0 16,-2-3 0-16,2 0 0 15,5-2 0-15,6 2 1 16,3 1-1-16,-3 2 0 16,5 2 0-16,-11 1 0 15,4 0 0-15,-4-1 0 0,1 1 0 16,4 2 0-16,-4 1 0 15,2-1 0-15,-5-3 0 16,0 1 0-16,-8-3 0 16,-3 0 0-16,1 0 0 15,-4 0 1-15,9-3-1 16,0 1 0-16,-3-3 0 16,2-1 0-16,4 1 0 15,-1 0 0-15,-5-1 0 16,-6-2 1-16,1-2-1 15,3-3 0-15,-1-1 0 16,3 1 0-16,-3 5 0 16,-5-5 0-16,-2 2 2 15,-4-2 0-15,-2 3 0 16,1-1 0-16,-7 3-1 16,-4 0 1-16,2 0 0 0,-2 0 0 15,-4 3-2-15,-1-3 0 16,2 0 0-16,-9 0 1 15,1-2-1-15,0-6 1 16,-2 2-1-16,-1-4 1 16,3-6-1-16,0-2 1 15,0 2-1-15,0-5 1 16,0-8-2-16,5 0 1 16,0-11 0-16,6 0 0 15,-4-4 0-15,-4-9 1 16,-3 13-1-16,0-10 0 0,-3 0 0 15,-2 2 1-15,0-5-1 16,-3-8 1-16,-3-2-1 16,-2 10 0-16,-1-10 0 15,-2-1 0-15,6-4 0 32,-1-4 0-32,-2-10 0 0,-1 16 0 15,-1-3 0-15,1 3 0 16,1 0 0-16,2 5 0 0,1 3 0 15,-4-3 0-15,-2 17 0 16,3 4 0-16,0 0 0 16,-3 3 0-16,3 0 0 15,-1 3 0-15,-4 10 0 16,4 1 0-16,-1 1 0 16,-4 4 0-16,3-3 0 15,-3 2 0-15,-2 1 0 16,-5 5 0-16,2 2 0 15,-3 3 0-15,1 1 0 16,-3-1 0-16,-3 2 0 16,-5 1 1-16,-8 5-1 15,0 3 0-15,-6 0 0 16,-7 2 0-16,-14-2 0 16,-7 2 0-16,-6 3 0 15,3 0 1-15,-10-3-1 0,-4 1 0 16,-15 2 0-1,8-3 1-15,-3 0-1 0,-8 3 0 16,-8 0 0-16,8 0 0 16,1-2 0-16,-9 2 0 15,3 2 0-15,0-2 1 16,13 0-2-16,0 0 1 16,-3 0-5-16,6 3 1 15,5 2-10-15,5 9 1 16,14 2-7-16,-8 2 1 15</inkml:trace>
  <inkml:trace contextRef="#ctx0" brushRef="#br0" timeOffset="21451.9873">6829 15020 38 0,'-5'29'19'0,"10"-18"-9"0,0-19 19 15,-2 3-24-15,2 5 1 16,0-5 4-16,1-11 1 15,-1-13-13-15,-5-16 1 16,0-22 8-16,0 1 0 16,0-29-3-16,-5-13 1 15,2-19-3-15,-2-8 0 16,-3 0-2-16,-5 2 1 0,7 6-1 16,1 16 0-16,-3 8 0 15,0 26 0-15,3 11-1 16,-6 13 1-16,9 6 0 15,-6 12 0-15,0 9-1 16,-5 7 1-16,-9 11 0 16,-7-5 0-16,-8 18 0 15,-2 11 0-15,-9 13-1 16,-8 14 1-16,9-1 0 16,4 11 0-16,1-5-1 15,13-1 0-15,10-7 0 16,14 0 0-16,16-11 0 15,26-5 1-15,10-17 0 16,17-4 0-16,2-13 0 16,3-20 1-16,2 1 0 0,-5-10 1 15,-10-6 0-15,-11-3 0 16,-16-2-1-16,-10 10 1 16,-14 6 0-16,-13 2 0 15,-13 3-1-15,-6 5 0 16,-7 5-1-16,-6 6 0 15,-7 8-9-15,4 8 0 16,11 5-11-16,-2 13 0 16,13 5-1-16,18-5 1 15</inkml:trace>
  <inkml:trace contextRef="#ctx0" brushRef="#br0" timeOffset="25207.9713">5988 12277 35 0,'5'0'17'0,"13"8"-11"0,-12 5 17 16,4 13-20-16,-2 17 0 16,-3 33 3-16,6 30 0 15,-6 42-7-15,-2 35 0 16,-3 18 5-16,-5 27 1 16,-11-6-2-16,-3 11 0 15,-5-24-2-15,1-11 1 16,7-10-1-16,-3-24 1 15,1-32-2-15,7-26 1 0,1-16-2 16,4-26 1-16,1-25-10 16,0-26 0-16,7-34-5 15,-2-37 1-15</inkml:trace>
  <inkml:trace contextRef="#ctx0" brushRef="#br0" timeOffset="25457.9706">5908 12420 23 0,'-42'15'11'0,"-1"7"-8"16,30-7 10-16,-11 12-12 15,-7 18 1-15,-1 0 3 0,8 10 0 16,8-2-6-16,16-2 1 15,16 4 3-15,11-10 1 16,4-10-4-16,9-14 0 16,2-5-9-16,-7-6 1 15</inkml:trace>
  <inkml:trace contextRef="#ctx0" brushRef="#br0" timeOffset="29661.1206">8361 11523 7 0,'0'-16'3'0,"5"-3"-2"0,-2 22 4 15,-3-8 1-15,0 5 1 16,0 0 0-16,2-6 1 0,-2 6-12 16,0-2 1-16,-2-1 7 15,-1 3 0-15,-10 5-3 16,5 1 0-16,-3 1-1 15,-2-1 1-15,-3-1-1 16,3 3 1-16,-3 0-1 16,3-5 1-16,-3-1-1 15,3 1 1-15,2 5-1 16,3-8 0-16,0 0 0 16,6-5 0-16,-1-1 0 15,3-2 0-15,3 3-1 16,-1-3 1-16,1 0 0 15,2 0 0-15,1 0 0 16,-1 0 0-16,0 0 0 16,3 0 0-16,0 1 0 15,0-1 0-15,3-3 0 16,-3 3 1-16,-3 0 2 16,3 0 1-16,-6 3-1 15,1 0 1-15,-3 5-1 0,0 0 1 16,0 0-1-16,0 0 1 15,0 0-5-15,0 0 1 16,0 0 0-16,3 0 0 16,-3 0 0-16,5 0 0 15,0-3 0-15,3 0 0 16,-3 1 0-16,1-1 0 16,-1 0 0-16,3 1 1 0,-5 2-1 15,-1 0 1-15,-2 0-1 16,0 0 1-16,0 0-1 15,0 0 1-15,0 0-1 16,-2 0 0-16,-1 2 0 16,0 1 0-16,-5 2 0 15,6-2 1-15,-4 5-1 16,-1 0 0-16,-4 2 0 16,3-2 0-16,-3 3 0 15,6-3 0-15,0 0 0 16,2-3 0-16,1 0 0 15,-1-2 0-15,6 0 0 16,-3-1 0-16,5-2 0 16,0 3 0-16,0-6 0 15,3 3 0-15,-2 0 0 16,-1 0 0-16,-2 0 0 16,5-2 1-16,-6 2-1 15,1 0 0-15,-1 2 0 16,1 1 0-16,-3 2-10 0,0-5 1 15</inkml:trace>
  <inkml:trace contextRef="#ctx0" brushRef="#br0" timeOffset="32161.1353">2588 7414 29 0,'-16'-48'14'0,"-16"-29"-4"0,29 61 14 0,1-2-22 15,2 2 1-15,0 3 0 16,5 5 0-16,8 13-5 16,-5 24 1-16,11 29 3 15,4 27 0-15,17 50-2 16,10 18 1-16,22 41-1 15,2-4 1-15,0 1 0 16,3-11 0-16</inkml:trace>
  <inkml:trace contextRef="#ctx0" brushRef="#br0">3358 9287 124 0,'-37'-48'-2'16,"7"6"0"-16</inkml:trace>
  <inkml:trace contextRef="#ctx0" brushRef="#br0" timeOffset="33301.8262">2627 7588 16 0,'-21'3'8'0,"16"21"-2"16,7-11 6-16,6 11-9 16,14 26 0-16,4 21 1 15,14 27 0-15,15 37-6 16,6 19 1-16,0 12 3 16,-5-2 0-16,-4-7 0 15,-1-4 1-15,-4-21 0 16,-4-13 0-16,-9-29 0 15,-2-16 1-15,-8-10 0 16,-8-19 0-16,-3-11-1 16,-8-13 0-16,-8-7 0 0,-10-9 0 15,-11-13-1-15,-5-3 1 16,-5-7-2-16,-14-6 1 16,-10-10-2-16,8-1 0 15,7 4-2-15,17 4 1 16,10 1-1-16,19-6 0 15,13-2 0-15,13 2 0 16,10-8 0-16,12-5 1 16,12 5 0-16,6 9 0 15,0 4 0-15,-11 9 1 0,-10 10 0 16,-11 10 1-16,-11 17 1 16,-18 13 0-16,-16 13 0 15,-18 26 1-15,-1 14 0 16,1-3 0-16,5 5-10 15,10-18 0-15,30-16-6 16,18-24 1-16</inkml:trace>
  <inkml:trace contextRef="#ctx0" brushRef="#br0" timeOffset="33959.2562">7408 7416 35 0,'3'3'17'0,"-6"18"-19"0,-5-5 25 0,-5 8-23 15,-13 21 1 1,-6 24-1-16,-16 20 1 0,-18 23-1 15,-18 23 0-15,-9 15 0 16,-8 14 1-16,-10 11-1 16,3-8 1-16,15-16-1 15,19-14 1-15,16-23-1 16,18-22 1-16,6-25 0 16,13-25 0-16,10-26-1 15,8-24 1-15,11-21-1 16,11-11 1-16,5-13-1 15,-1 0 0-15,4 6-1 16,-1 12 1-16,-4 11-1 0,-12 11 1 16,-5 16-1-16,-5 13 1 15,-8 15-1-15,6 9 1 16,2 8-1-16,13-9 1 16,11-4 0-16,8-19 0 15,5-16 0-15,0-13 1 16,5-14 0-16,0-2 1 15,-2-8 0-15,-8-3 0 16,-16 6-1-16,-11 7 1 16,-18 12-10-16,-16 9 1 0,-40 25-4 15,-11 12 1-15</inkml:trace>
  <inkml:trace contextRef="#ctx0" brushRef="#br0" timeOffset="65222.4663">4408 10679 37 0,'-13'-3'18'0,"10"0"-15"0,3 3 19 15,0-8-21-15,0-2 0 16,3-3 1-16,2-3 0 0,3-3-3 15,-3 9 0-15,1-1 2 16,-1 0 0-16,3 1-1 16,-6 2 0-16,4 0-1 15,-4 3 1-15,-2-1 1 16,0 6 0-16,0 0 0 16,0 0 1-16,0 3 1 15,0 0 1-15,0-3 1 16,0 0 0-16,0 2 0 15,3 9 1-15,0 2 0 16,2 11 0-16,-5 5-2 16,-5 11 1-16,2 5-3 15,3 10 1-15,-3-2-1 16,3 19 0-16,-2 7-2 16,-1 0 1-16,-2 3-1 15,-3 3 1-15,5-8-1 16,3-3 1-16,0 0-1 0,0 0 0 15,0-16 0-15,0-5 1 16,0 3-1-16,0-3 1 16,0-6-1-16,0-10 1 15,0-2-1-15,0-4 1 16,0-7-1-16,0-8 1 16,0 0 0-16,0-5 0 15,3-3 0-15,2-1 0 16,-2-4-1-16,-3-3 1 15,2-5-1-15,-2 5 0 16,6 0 0-16,-1 0 0 0,6 0-1 16,-1 0 1-16,6 0-1 15,3 2 1-15,4 1-1 16,4 0 1-16,5-3 0 16,5 0 0-16,0-3 0 15,8 0 0-15,-3-2 0 16,-8 0 0-16,1 2-1 15,-6 3 1-15,0-2 0 16,-5 2 0-16,-3-3 0 16,-3 3 1-16,-4 0 0 15,-1 3 0-15,-5-1-1 16,2-2 1-16,-2-2-1 16,0-4 1-16,3 1-1 15,-1 0 1-15,4-1-2 16,-6 1 1-16,5 0 0 0,-5-3 0 15,0 0 0-15,2-3 1 16,1-2-1-16,-3-3 1 16,-3-2-1-16,0-1 0 15,-2 9 0-15,0-12 1 16,-1-9-1-16,-2-6 1 16,0-8-1-16,0 5 0 15,0-5 0-15,0 0 0 16,0 0 0-16,6 3 0 15,-4 10 0-15,1 3 0 16,-3-3-1-16,0 6 1 0,0-3 0 16,0 2 0-16,-3 1 0 15,1 2 0-15,-4 5 0 16,6 1 0-16,-2 2-1 16,2 0 1-16,0 0 0 15,0 0 0-15,0 3-1 16,0 2 1-16,0 1-1 15,2-1 1-15,4 3-1 16,-4 3 0-16,4 2 0 16,-1 1 1-16,8 4 0 15,-2 1 0-15,7-3 0 16,6-3 0-16,3 6 0 16,2-3 0-16,-6 3 0 15,1-1 1-15,3 6-2 16,4-2 1-16,1-4 0 15,0 1 0-15,2 0 0 0,-2-1 0 16,5-2 0-16,-2 0 0 16,2 0 0-16,-8-5 1 15,0 5-1-15,0 3 1 16,-5-3-1-16,-3 0 0 16,-3 2 1-16,1-4 0 15,-9 2-1-15,4 0 0 16,-4-3 0-16,1-2 0 15,-3-3 0-15,5-3 1 16,-2 3-1-16,2 0 0 0,-5 0 0 16,0 0 0-16,0 3 0 15,-3-3 1-15,-2 3-1 16,-3 5 1-16,0-5-1 16,0 5 1-16,0 0-1 15,0-8 1-15,0-6-1 16,-3-4 1-16,0-6-1 15,1 0 1-15,-4-5-1 16,6-3 0-16,0-5 0 16,-2 3 1-16,-1-6-1 15,0 3 0-15,-2 0-1 16,0 13 1-16,0 3 0 16,2 3 0-16,0-1 0 15,1 3 0-15,-1 6-1 16,0-1 1-16,1 3-1 15,-1 0 1-15,-5 3 0 16,5 0 0-16,1-1 0 0,-3 4 0 16,-1-1-1-16,-2 0 1 15,0 3 0-15,0 0 0 16,-2 0 0-16,-1 3 0 16,-5-3 0-16,-5 0 0 15,3 0 0-15,2-3 1 16,-5 3-1-16,-6-5 1 15,-5 5-1-15,1 0 0 16,-9 5 0-16,0-2 1 16,6 0-1-16,0-1 0 0,-4 1 0 15,-6 0 0-15,1-1 0 16,-4-2 0-16,-1 0 0 16,-5 0 0-16,5 3-1 15,6 0 1-15,2-1 0 16,1 1 0-16,2-3-1 15,-6 0 1-15,1 0 0 16,5-3 0-16,-3 1 0 16,3-1 0-16,3 0 0 15,2-2 0-15,-2 2 0 16,7 1 0-16,3-1-1 16,3 0 1-16,8-2-1 15,-3 2 1-15,3-2-1 16,5 3 1-16,3-6-1 15,-1 2 1-15,1 1 0 16,0 0 0-16,-1 2 0 0,1 0 0 16,-3 1 0-16,3 2 0 15,0 0 0-15,-1 0 0 16,-2 2 0-16,3 4 0 16,3 2-1-16,-4 0 1 15,4 2-1-15,-1-7 0 16,-5 13 0-16,5 2 1 15,-2 9-1-15,0 2 1 16,-3 10-1-16,3 4 1 16,-3 12 0-16,2 9 0 0,1-6-1 15,5 14 1-15,-3 2 0 16,1-3 0-16,-1 0 0 16,0-2 0-16,3-18 0 15,3 9 0-15,0-4 0 16,2 0 0-16,0-6 0 15,-2 3 1-15,-3-11-5 16,0-2 1-16,0-16-7 16,0-3 1-16,0 0-9 15,3 3 0-15,-3-11-2 16,-6-18 0-16</inkml:trace>
  <inkml:trace contextRef="#ctx0" brushRef="#br0" timeOffset="72542.6921">4786 10589 37 0,'-16'8'18'0,"19"-24"-12"0,-3 16 19 16,5-8-24-16,6 0 1 15,0 5 3-15,2-2 0 16,-3-3-6-16,4 3 1 16,-6 2 3-16,-3 0 0 0,-5 6-1 15,-3-3 1-15,-5 13-2 16,-13 14 0-16,-8 10 0 15,-8 13 0-15,0 8 0 16,-8 11 1-16,0-6-1 16,8-2 1-16,8-5-1 15,5 2 1-15,5-18-1 16,6-6 0-16,3-10 0 16,7-13 0-16,14-11 0 15,4-19 0-15,9-2-1 16,13-11 0-1,8-13 0-15,8 5 1 16,-3-2-1-16,-10 8 0 16,-8 5 0-16,-8 5 0 15,-6 13 0-15,-12 11 0 16,-12 13 0-16,-12 17 1 16,-9 1-1-16,-5 22 0 15,-12 19 0-15,-4-1 1 16,-2 6 0-16,10-11 0 15,11 5 0-15,5-7 1 16,5-14-1-16,6-7 1 0,8-14 0 16,5-16 1-16,11-10-2 15,4-9 1-15,9-12-1 16,11-17 0-16,2-4-1 16,8-9 1-16,2 3-1 15,-4 8 0-15,-9 0-1 16,-5 13 1-16,-10 11 0 15,-3 10 0-15,-11 19 0 16,-10 16 0-16,-14 18 0 16,-10 6 0-16,-3 10 2 15,-8 5 0-15,-2-2 0 16,5-5 1-16,11-9-1 16,7-7 1-16,9-11-1 15,15-21 0-15,11-19-2 16,18-8 1-16,16-23-1 15,-2-11 0-15,0-3 0 0,-1 9 0 16,-4 7 0-16,-12 8 0 16,-7 16 0-16,-13 11 0 15,-6 13 0-15,-16 10 1 16,3 9 0-16,-10-9 0 16,-3-2-1-16,0-3 1 15,5-8-10-15,3-7 1 16,13-9-12-16,7-21 1 15,12-23-3-15,10-20 1 16</inkml:trace>
  <inkml:trace contextRef="#ctx0" brushRef="#br0" timeOffset="73371.091">5009 10480 38 0,'-16'8'19'0,"10"19"-21"15,4-22 33-15,-1 11-31 16,0 13 1-16,-4 10 1 16,-4 12 0-16,3 2-1 15,-3 5 0-15,-2 0 3 16,-3-16 0-16,0 1 1 15,8-4 0-15,3-7-1 0,5-13 1 16,3-11-2-16,2-3 0 16,11-10-2-16,10-17 1 15,12-9-2 1,6-4 1-16,12-12-1 0,2 2 0 16,-7 2 0-16,-12 1 0 15,-7 10 0-15,-6 9 1 16,-7 9-1-16,-14 9 1 15,-5 13-1-15,-10 10 1 16,-14 12 0-16,-5 4 0 16,-6 14 0-16,1-1 0 0,0-12 1 15,7-1 1-15,9-5-1 16,7-8 1-16,11-13-1 16,16-3 1-16,8-15-2 15,13-17 0-15,10-10 0 16,-2-8 0-16,6 0-1 15,-1-2 1-15,-3 7-1 16,-7 8 0-16,-11 9 0 16,-8 9 0-16,-7 14-1 15,-14 6 1-15,-14 15 0 16,-7 11 1-16,3 2-1 16,-6 11 0-16,0 0 0 15,0-13 0-15,8-3 0 16,3-3 0-16,11-10 0 15,7-3 0-15,8-10 0 16,11-16 1-16,10-11-1 0,11-10 0 16,16-6 0-16,-8 0 1 15,-5 6-1-15,-6 5 1 16,-13 7-1-16,-2 12 0 16,-12 7 0-16,-12 11 0 15,-8 11 1-15,-16-1 1 16,-3 14 0-16,-8 2 1 15,3 1-1-15,5-6 1 16,3-3-1-16,8-4 0 16,2-9-2-16,6-5 1 15,5-6-7-15,3-10 1 0,2-5-13 16,5-8 0-16,-7-3-4 16,-6-10 1-16,-7-6-1 15,2-2 0-15</inkml:trace>
  <inkml:trace contextRef="#ctx0" brushRef="#br0" timeOffset="74871.1106">4916 10552 35 0,'3'15'17'0,"-6"-22"-20"0,3 17 39 16,0 22-33-16,-3 18 0 16,3 22 0-16,0 10 0 15,-5 21-5-15,-3 8 1 16,0 3 4-16,3-14 0 15,0-5-2-15,-3-13 1 16,5-7 0-16,0-20 1 16,1-18-1-16,2-16 0 15,0-18 0-15,2-19 0 0,-2-10-1 16,0-25 0-16,3-12-1 16,-3-14 0-16,-5-8 0 15,-1-12 0-15,4-1 0 16,-6-3 0-16,3 19 0 15,-3 5 0-15,-3 14 0 16,3 15 0-16,0 19-1 16,-2 21 1-16,2 19-1 15,-8 18 1-15,5 26 0 16,-2 20 0-16,2 20 0 16,-5 13 0-16,6-5 1 15,-3 1 0-15,5-9 0 16,0-13 0-16,2-13 0 15,4-14 1-15,-1-18-1 16,3-16 1-16,0-21-1 16,3-21 1-16,-1-8-1 0,4-26 1 15,2-14-1-15,0-18 0 16,-6-3-1-16,-2-8 0 16,6-13 0-16,-6-1 0 15,0 20-1-15,0 23 1 16,5 13-1-16,-2 30 0 15,-3 26 0-15,-3 24 0 16,-5 23 0-16,3 17 0 16,-3 29 1-16,-6 15 1 15,4 1 0-15,-3 7 0 16,2-2 0-16,0-30 1 0,6-10-1 16,3-15 1-16,2-14 0 15,2-16 1-15,3-13-1 16,6-24 0-16,0-29-1 15,5-11 1-15,2-21-1 16,-2-23 0-16,0-4-1 16,-6-12 1-16,4 7-1 15,-6 11 1-15,2 16-2 16,-2 24 0-16,-3 21-1 16,-5 24 0-16,-2 28 0 15,-1 17 1-15,-5 29-1 16,-5 18 0-16,2-5 1 15,-2 11 0-15,5-8 2 16,3-11 1-16,-3-19-1 16,5-12 0-16,3-12 1 15,0-23 0-15,6-21 0 0,2-8 0 16,-1-29-2-16,-1-11 1 16,2-19 0-16,-8 1 0 15,-6-14-1-15,1 1 0 16,2 2-1-16,1 16 1 15,-1 10-1-15,3 14 0 16,3 8-1-16,7 12 0 16,14 7 0-16,11 4 0 15,2 6 0-15,18 8 0 16,14 2 0-16,13 3 1 0,3 5 0 16,-9 1 1-1,4 17 1 1,-19-1 1-16,-16-4 0 15,-19 1 0-15,-15-4 1 16,-11 4 0-16,-8-8-1 16,-8-3 1-16,-13-3-2 15,-16-3 0-15,-11 1-1 16,-13 2 1-16,6 1-1 16,2-1 0-16,5 0-1 15,9-2 1-15,15 0-3 16,11-3 1-16,18 0-1 15,9 0 1-15,17-8-1 16,22 0 1-16,24 0-1 16,3 0 1-16,7-3 1 15,8 3 1-15,1 0 0 0,-12 3 0 16,-10 2 1-16,-18 1 1 16,-13 2 0-16,-12 2 1 15,-15 1-1-15,-13 0 1 16,-14-1-1-16,-10 1 0 15,-13-3-1-15,0 0 0 16,-3 3-2-16,2 2 1 16,6 0-3-16,11 3 1 15,15 0-1-15,11 0 1 16,6 0 0-16,9 0 0 0,9-3-5 16,8-2 0-16,10 2-9 15,11-13 1-15</inkml:trace>
  <inkml:trace contextRef="#ctx0" brushRef="#br0" timeOffset="86366.396">4911 10705 24 0,'0'-8'12'0,"0"3"0"15,0 5 12-15,0-5-22 16,0-3 0-16,0 0 1 0,0-8 1 16,0 0-5-16,-3-5 1 15,3 7 3-15,0 1 1 16,-3-3-1-16,-5 1 1 16,-2 1 0-16,-9 1 0 15,-2-3-1-15,-5 6 0 16,-1-1 0-16,-2 3 0 15,-3 3-1-15,3 2 0 16,0 3 0-16,-3 5 0 16,1 6-1-16,2 2 0 15,-1 3-1-15,7 11 1 0,1 7-1 16,4 8 0-16,7 6 0 16,1-3 1-16,5 3-1 15,2 2 1-15,11-8 0 16,8-5 0-16,7-13 0 15,9 0 0-15,8-11 1 16,8-8 0-16,4-7 0 16,-4-6 0-16,-8-8 0 15,-6-5 0-15,1-3 0 16,-9-3 1-16,-2-4-2 16,-6-4 0-16,-10-2 0 15,-5 0 1-15,-6 0-1 16,-2 8 0-16,-8 3-1 15,-8 2 1-15,-6 3-1 16,-5 5 0-16,-5 5-1 16,0 9 1-16,-8-1-1 0,-2 16 1 15,7 11-1-15,6 5 0 16,-1 8 0-16,9 3 0 16,2 2 0-16,11 6 0 15,5-3 0-15,8-3 0 16,13-13 0-16,11 0 0 15,10-5 0-15,14-8 0 16,13-11 1-16,-3 3 1 16,-8-8-1-16,3-10 1 15,-3-9 0-15,-5-5 1 0,-8 0-1 16,-7-7 1-16,-7-4-1 16,-7 4 1-16,-11-9-1 15,-7 3 1-15,-9 0-2 16,-7 2 1-16,-1 9-1 15,-2 13 1-15,-8-1-2 16,-11 17 1-16,3 13-1 16,-2 10 1-16,4 11-2 15,3 0 1-15,14 3-1 16,5 3 1-16,10-6 0 16,8-8 0-16,11-8 0 15,8-8 1-15,5-10 0 16,0-9 1-16,-2-7-1 15,-4 0 1-15,1-6 0 16,-3-4 0-16,-2-1 0 16,-6 0 0-16,-5 3-6 15,-5 2 1-15,-6 9-14 0,8 10 0 16,-13-6-1-16,-7-2 0 16</inkml:trace>
  <inkml:trace contextRef="#ctx0" brushRef="#br0" timeOffset="94136.0026">4556 10480 28 0,'-13'-8'14'0,"0"3"-6"15,10 2 15-15,-5-2-21 16,0 0 0-16,3-1 2 16,0 1 1-16,-3 0-6 15,2 0 1-15,4 2 5 16,-1 0 0-16,0 3-1 15,1 0 1-15,-4 8-1 16,4 5 0-16,-1 9-1 16,1-1 1-16,2 13-3 15,-3 11 1-15,0 8-1 16,1 3 0-16,-1 2 0 0,-2 3 0 16,5-19 0-16,0 0 1 15,5 1 0-15,-2-6 1 16,2-6-1-16,0-4 1 15,6-3 0-15,-6-6 0 16,3-7-1-16,-3-3 1 16,3-6-2-16,-3-4 1 15,1-4-1-15,-1-4 0 16,3 2-1-16,0 3 1 16,8 2-2-16,0-2 1 0,5 5-1 15,3 0 1-15,10 5-1 16,3-2 0-16,0 2 1 15,-2 3 0-15,-1 0 0 16,-10 0 0-16,-3 0 0 16,-5-3 1-16,0 0-1 15,-6-2 1-15,3-6-1 16,-2-5 1-16,2 0-1 16,-2-2 1-16,2-3-1 15,-5-1 1-15,3 4-1 16,-3 10 1-16,-3 0-1 15,3-3 0-15,-6-5 0 16,1 3 1-16,-3-3-1 16,3-3 0-16,-1 1 0 15,1-1 0-15,0-2 0 16,5 2 0-16,-6 1 0 0,4-1 0 16,-1 3 0-16,-3-2 0 31,1-1 0-31,2 1 1 0,-5-1-1 15,-5 0 0-15,2-2 0 16,-4 0 1-16,-7 0-1 0,1-1 1 0,-3-1-1 31,-5-9 0-31,-5 3 0 16,-9 5 0-16,-7 2-1 0,2-1 0 0,0 4 0 16,-2 0 1-16,2 1-1 15,-2 2 0-15,5 3 0 16,3-3 1-16,5 0 0 15,2-3 0-15,3 1-1 16,3 2 1-16,8-3-1 16,2 0 0-16,9 1 0 15,2 2 0-15,5 0-1 16,14-3 0-16,10 9 0 16,13-6 1-16,8 11 0 15,3-1 0-15,5 3 1 0,-10 9 0 16,-3-4 0-16,-8 3 1 15,-5-2 0-15,-8 0 0 16,-11-1 0-16,-3-2 1 16,-10 0-1-16,-5-3 1 15,-6 1-1-15,-10-4 1 16,-5-2-1-16,-11-2 0 16,0-4-1-16,-6 4 1 15,1-4-1-15,2-1 0 16,6-1 0-16,8 0 0 0,4 2-1 15,9-2 0-15,3 0-1 16,7-5 1-16,8 3 0 16,8 4 0-16,9-2-1 15,4-2 1-15,3-1 0 16,3 3 1-16,0 0 0 16,-6 0 0-16,-7 8 0 15,-6 3 1-15,-3 8-1 16,-10-1 1-16,0 11-1 15,-10 16 0-15,-1 14 0 16,-5-1 1-16,1 3-1 16,1 3 0-16,1-12 0 15,5-12 0-15,0-8 0 16,-2-3 0-16,4 0 1 16,4-13 0-16,2-8-1 15,0-16 1-15,0-5 0 0,0-16 0 16,0-5-1-16,0-6 1 15,-3 1-1-15,0 10 1 16,-2 8-2-16,2 7 1 16,1 14-1-16,-3 16 0 15,-3 11 0-15,-3 15 0 16,0 1 0-16,-2 10 1 16,3 0-1-16,-4-8 1 15,6-8 0-15,3-3 0 16,0-10 1-16,2-5 0 15,3-11 0-15,3-16 0 16,5-5-1-16,0 2 1 0,0-2-1 16,2 0 0-16,-2 5-1 15,3 3 1-15,-6-6-13 16,-2 3 1-16,2-8-7 16,-5-13 1-16,-3-5-1 15,1-19 0-15</inkml:trace>
  <inkml:trace contextRef="#ctx0" brushRef="#br0" timeOffset="97752.8951">5768 10083 20 0,'8'3'10'0,"-6"23"-3"0,-4-12 5 16,-9 9-12-16,-13 14 1 15,-13 3 1-15,-5 8 0 16,-6 7-1-16,6 6 1 16,5 0 2-16,11-5 0 15,7-3 0-15,16-14 1 16,17-10-1-16,12-13 0 15,11-5-1-15,11-14 0 16,2-13 0-16,-5-8 0 16,0 1 0-16,-5-4 0 0,-9-2 0 15,-7-3 1-15,-8 6-1 16,-8 7 0-16,-8-2-3 16,-5 5 1-16,-11 3-15 15,-13 8 1-15</inkml:trace>
  <inkml:trace contextRef="#ctx0" brushRef="#br0" timeOffset="113037.9972">1574 11390 19 0,'-61'40'9'0,"-7"-8"3"0,54-27 9 0,-4-2-18 16,-1-1 1-16,1-2 1 15,5-5 0-15,-3-6-7 16,13-12 1-16,6-4 4 16,13-15 0-16,18-16-2 15,14-19 0-15,12-8-1 16,17-13 0-16,26-15 0 15,11-4 0-15,11-2-1 16,17 8 1-16,-7-11 0 16,3 11 0-16,2 8 0 15,0 18 0-15,-15 9 0 16,-17 4 1-16,-15 17-1 16,-14 10 1-16,-23 10 1 15,-14 9 0-15,-13 5-1 0,-10 2 1 16,-11 6 0-16,-8 5 0 15,-8 5-1-15,-8 1 0 16,-3 2 0-16,-5 0 0 16,-5-3-1-16,-5 0 0 15,-3 3 0-15,-3-2 0 16,1-1 0-16,-1 0 0 16,5-2-1-16,1 2 1 15,5 3-1-15,5-5 1 16,6 2-1-16,10-4 0 15,5-1 0-15,8-6 0 0,14-2 0 16,13-7 0-16,13 2 0 16,5-3 0-16,13-3 0 15,9 6 1-15,-9 5-1 16,3 8 1-16,-7 8 0 16,-12 8 0-16,-10 8 0 15,-8 13 1-15,-10 3-1 16,-8 8 1-16,-19 2 0 15,-6 3 0-15,-9 3-1 16,-12-1 1-16,-2 11 0 16,-3-2 0-16,1 0-1 15,4-12 1-15,4-4 1 16,-1-11 0-16,5-10 0 16,4-9 1-16,1-10-1 15,7-13 0-15,-7-11 0 16,4-7 1-16,-1-6-7 15,6 0 0-15,-3-3-10 0,-5-10 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09T02:46:34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24545 11713 26 0,'-8'-21'13'0,"-2"-8"-13"15,7 18 14-15,1 1-14 16,-4-9 0-16,-2-5 0 16,-5-5 0-16,3-3 0 15,-6-10 0-15,0 5 0 16,5-5 1-16,-7-6-1 15,-3 1 0-15,-11-9 2 0,-8 0 0 16,-5 6 0-16,-10 2 1 16,-9 9 0-16,1 7 0 15,-17 0-1-15,-2 11 1 16,-10 8-2-16,4 8 0 16,-12 5-1-16,-4 5 1 15,-7 11-1-15,11 8 0 16,-11 7 0-16,-3 4 1 0,-5 10-1 15,10 8 1-15,-10 10 0 16,6 17 0-16,9 2 0 16,-1 10 1-16,12 14-1 15,19 10 0-15,0 9 0 16,5 2 0-16,8 13-1 16,6 0 0-16,4 11 0 15,14 10 0-15,0 1-1 16,5 2 1-16,11 3 0 15,5-3 0-15,16 2 0 32,8 4 0-32,0-14 0 0,27-3 1 15,10-7 0-15,0-9 0 0,18-7 0 16,11-6 0-16,27-7 0 16,-1-11 1-16,9-11-1 15,20-13 0-15,-12-16-1 16,10-16 0-16,8-13 0 15,-3-10 1-15,-2-19 0 16,5-16 0-16,-6-16 0 16,-12-18 1-16,-1-14-1 15,3-15 1-15,0-14 0 16,-8-13 0-16,-5-13-1 16,0-11 1-16,-3-13-1 15,-2-2 1-15,-9-12-1 16,-10-9 1-16,-15-9-1 15,-12-16 0-15,-7 4-1 16,-11-9 1-16,-11-13 0 0,-5-3 0 16,-13 0-1-16,-13 6 1 15,-8 13-1-15,-30 5 0 16,-20 16-10-16,-19 18 1 16,-37 14-7-16,-40 34 1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09T02:50:19.1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16108 7411 31 0,'-3'-19'15'0,"8"-18"-6"0,-2 24 15 16,0 0-22-16,-3 2 1 15,0 1 1-15,0 2 1 16,0 3-7-16,-3 7 1 15,3 14 3-15,0 11 1 16,-3 12-3-16,-2 9 1 16,0 10-1-16,-3 11 0 15,5 2 1-15,1-7 1 16,-4-6 0-16,4-2 0 0,-1-11 1 16,-2-11 0-16,2-5 0 15,0-8 0-15,3-13-6 16,3-13 1-16,5-14-12 15,5-20 0-15</inkml:trace>
  <inkml:trace contextRef="#ctx0" brushRef="#br0" timeOffset="1218.7334">16243 7165 24 0,'-35'3'12'0,"12"-9"-4"16,20 4 5-16,0-1-10 0,3 3 0 16,3-3 1-16,5 1 1 15,5 2-7-15,6 0 1 16,2 2 4-16,5 4 0 16,11-1-2-16,6 0 1 15,4-2-1-15,22-3 1 16,10 0-1-16,11 0 0 15,11-3 0-15,18 1 0 16,16 2-1-16,2-3 1 16,9 0-2-16,7 1 1 15,14-1 0-15,16 3 0 0,2-3 0 16,11 1 0-16,-1-1 0 16,15 3 0-16,-1-3 0 15,7 3 0 1,155 0 0-1,-32 0 0-15,-46 0 0 16,-15 3 0-16,-21-3 0 16,-3 3 0-16,-27-3 0 15,1 0 1-15,-11 2-1 16,-6-2 0-16,-4 3 0 16,-25-3 1-16,-2 0-1 15,-13 3 1-15,-19-3-1 16,-16 0 1-16,-2 0-1 15,-14 0 0-15,-12 0 0 16,-9-3 1-16,-8-2-1 16,-2-3 1-16,-8 0-1 15,-6-3 1-15,-13 6 0 0,-2 0 0 16,-14-1-1-16,-5 4 1 16,-8-1-1-16,-5 3 0 15,0 5 1-15,-6 3 1 16,1 6-1-16,-3 4 1 15,2 3-1-15,1 14 0 16,-1 7 1-16,-2 6 0 16,0 2-2-16,0-3 1 15,-8 6-1-15,5 3 1 16,-7 5 0-16,-1 0 0 0,0-6-1 16,-2-5 1-16,2-2 0 15,-2-8 1-15,-1-3 0 16,-2-8 0-16,0-3-1 15,0-7 1-15,0-6-1 16,0 0 1-16,-2-2-1 16,-6-3 1-16,-3-3-1 15,-10-7 0-15,-5-1 0 16,-4-2 0-16,-7-1-1 16,-5 1 1-16,-11 0-1 15,0 2 0-15,-13-2-1 16,-5-1 1-16,-9 4 0 15,-10 2 0-15,-5-3 0 16,-3 1 0-16,-10 2 0 16,-1 0 0-16,-13 0 0 15,-7 0 0-15,-6 2-1 0,-13 1 1 16,-3 5 0-16,0 2 0 16,-10-4 0-16,-9 4 0 15,4-2 0-15,-6-3 1 16,-3-2-1-16,0 2 0 15,-2 1 0-15,3-4 0 16,-6-4 0-16,-11 4 0 16,3-2 0-16,-13 3 1 15,11-3-1-15,-6 0 0 16,0 5 0-16,-8-5 1 16,3 0-1-16,6 0 1 0,-9 0-1 15,11-2 0-15,-6-1 0 16,14 0 0-16,-3-2 0 15,0 0 0-15,19-1 0 16,2-1 0-16,14-1 0 16,10 0 0-16,11-3 0 15,7 3 0-15,12 3-1 16,1 5 1-16,12 5-16 16,7 16 1-16,1-5-2 15,4-11 0-15</inkml:trace>
  <inkml:trace contextRef="#ctx0" brushRef="#br0" timeOffset="16592.265">16957 7218 21 0,'0'2'10'0,"-10"-7"-1"0,10 3 10 15,0-4-14-15,0 1 0 16,-3 0 4-16,0-3 0 16,1 2-10-16,-1 1 0 15,-5 5 8-15,3 5 1 16,-1 3-3-16,4 11 0 16,-1 15-2-16,3 9 1 0,3 2-2 15,-1 5 0 1,4-3-1-16,-1 4 1 0,6-1-1 15,-6 0 0-15,0-2 0 16,-2 0 0-16,2-6 0 16,-5-5 0-16,0 0-1 15,-5-5 1-15,2-3-3 16,-2-8 0-16,0-8-13 16,2-2 1-16,-5-19-2 15,3-13 0-15</inkml:trace>
  <inkml:trace contextRef="#ctx0" brushRef="#br0" timeOffset="17107.8734">16396 7419 36 0,'-10'-19'18'0,"10"-7"-13"16,0 18 29-16,-6 0-31 15,4 3 1-15,2 5 2 16,0 8 0-16,2 10-8 15,4 11 1-15,-6 6 5 16,5 10 1-16,-2 8-2 16,-1 5 1-16,4-3-1 15,-4-4 0-15,6-9-1 16,-5 0 1-16,-1-13-1 16,-2-2 1-16,3-9-10 0,-3-4 0 15,5-6-10-15,6-8 0 16</inkml:trace>
  <inkml:trace contextRef="#ctx0" brushRef="#br0" timeOffset="17592.2212">17783 7144 26 0,'-16'-6'13'0,"5"1"4"15,9 3 5-15,-1 2-19 16,3 0 0-16,3 5 2 16,-3 11 1-16,2 15-7 0,1 17 0 15,-1 13 5-15,-2 2 1 16,0 9-2-16,6 5 1 15,-4 5-2-15,1-8 1 16,0-8-1-16,2 0 0 16,-5-16-1-16,0-10 1 15,-5-6-3-15,2-7 1 16,-2-6-9-16,-6-8 0 16,1-5-6-16,-9-16 0 15</inkml:trace>
  <inkml:trace contextRef="#ctx0" brushRef="#br0" timeOffset="18109.5705">17328 7276 36 0,'0'-5'18'0,"-6"7"-13"0,6 4 26 0,-2 4-29 15,-1 6 0-15,0 3 3 0,-5 2 1 16,-2 0-7-16,-6 5 0 0,3 6 4 16,-11-5 1-16,-5 2-1 15,2 3 0-15,4-6-2 16,1-2 1-16,9-6 0 15,8-2 0-15,13-3-1 16,13 1 1-16,11-4 0 16,15-2 0-16,-2-3-1 15,6-2 0-15,7-6 0 16,-5-2 1-16,-3 0-4 16,-5-6 0-16,-11-2-7 15,-2 2 1-15,-8 4-9 16,-14-4 0-16</inkml:trace>
  <inkml:trace contextRef="#ctx0" brushRef="#br0" timeOffset="18297.0214">17388 7461 44 0,'-8'16'22'0,"19"37"-15"0,-6-42 33 15,1 10-37-15,2 13 1 16,-6 11 0-16,1 5 1 15,0 1-9-15,2-4 0 16,5-10-6-16,6-8 0 16,16-13-6-16,0-13 0 15</inkml:trace>
  <inkml:trace contextRef="#ctx0" brushRef="#br0" timeOffset="18700.4114">18698 7183 46 0,'-10'-5'23'0,"7"8"-23"16,6 2 40-16,-1 11-38 15,6 18 1-15,-3 22 1 16,-2 5 0-16,-3 10-5 15,0 19 0-15,3-5 4 16,-1-3 0-16,-2-5-1 16,0-11 0-16,0-11-1 0,3-7 0 15,-3-11-8-15,0-8 1 16,5-13-11-16,-5-5 1 16</inkml:trace>
  <inkml:trace contextRef="#ctx0" brushRef="#br0" timeOffset="19153.4884">18243 7474 35 0,'-5'-18'17'0,"15"5"-5"15,-10 13 18-15,0 0-29 16,0-6 1-16,-2 6 1 16,-6 0 0-16,-3 3-4 15,-5 2 1-15,-8 3 3 16,1 8 0-16,1 3 0 16,4-6 0-16,2 5-1 15,8 1 0-15,8 5 0 16,11 2 0-16,7 9-1 15,9 2 1 1,23 16-2 0,-8-3 1-16,-10-10 2 15,-11-1 0-15,-8 1 1 0,-5-11 0 16,-10-3 0-16,-9-2 0 16,-7-3 0-16,-6-2 0 15,-5-3-2-15,2-11 1 16,-4-2-7-16,4-8 0 15,9-17-9-15,2-7 1 16,13-13-9-16,3-11 1 16</inkml:trace>
  <inkml:trace contextRef="#ctx0" brushRef="#br0" timeOffset="19309.7623">18280 7432 46 0,'-18'-3'23'0,"18"-4"-18"15,10 4 35-15,1 0-40 16,7 3 1-16,14 0-1 16,13 3 1-16,13 0-15 15,16 2 1-15,16-8-1 16,5-10 0-16</inkml:trace>
  <inkml:trace contextRef="#ctx0" brushRef="#br0" timeOffset="19716.0497">19838 7101 36 0,'-7'6'18'0,"4"-12"-17"0,3 12 29 0,0 7-27 15,3 11 0-15,-1 26 2 16,9 16 1-16,-9 11-6 15,4 10 0-15,10 14 5 16,-9-6 0-16,9-8-1 16,6-13 0-16,-12-10-1 15,3-9 0-15,1-7-1 16,-6-11 0-16,-1-5-7 16,-7-14 0-16,0-10-11 15,-7-5 1-15</inkml:trace>
  <inkml:trace contextRef="#ctx0" brushRef="#br0" timeOffset="20078.0555">19267 7400 25 0,'-11'-42'12'0,"11"10"7"16,0 32 3-16,0 0-18 16,0 11 1-16,-2 10 3 15,-6 13 0-15,-5 6-9 16,-6 13 0-16,1 16 7 15,-1 2 0-15,0-7-3 16,4-1 1-16,4 1-2 16,6-19 1-16,-1-6-6 15,6-4 1-15,8-11-10 16,14-8 1-16,9-14-5 16,12-10 0-16</inkml:trace>
  <inkml:trace contextRef="#ctx0" brushRef="#br0" timeOffset="20328.0522">19592 7570 34 0,'-5'-3'17'0,"-24"24"-9"0,16-2 26 16,0 15-29-16,-6 11 0 15,3 0 1-15,8-3 1 16,6-7-9-16,9-9 0 16,12-10 6-16,7-8 1 15,12-11-2-15,-4-15 1 16,6-11-1-16,-6-8 0 15,0-6 0-15,-7 6 0 0,-11 0 0 16,-8-2 0-16,-8 2-2 16,-14 2 1-16,4 4-2 15,-11-1 0-15,5 8-10 16,8 8 1-16,8 5-10 16,3 1 1-16</inkml:trace>
  <inkml:trace contextRef="#ctx0" brushRef="#br0" timeOffset="20781.1819">20939 7160 39 0,'5'-27'19'0,"3"6"-11"0,-8 18 22 15,0 3-26-15,8 3 0 0,-2 10 2 16,-6 11 0-16,0 26-8 16,-6 19 0-16,6 0 5 15,-8 13 1-15,0 11-1 16,8-6 0-16,0-10-1 16,0-6 0-16,0-5 1 15,0-18 0-15,0-9-1 16,0-4 1-16,0-11-5 15,-5-6 1-15,2-5-11 16,3-2 1-16,-15-11-7 16,1-13 1-16</inkml:trace>
  <inkml:trace contextRef="#ctx0" brushRef="#br0" timeOffset="21437.4097">20148 7570 35 0,'-11'-11'17'0,"3"-5"-7"16,8 14 23-16,0-4-31 16,8-2 1-16,-5 0 1 15,10 1 1-15,3-7-6 16,-3 9 0-16,3 2 3 15,0 9 1-15,5 4-2 0,-2 6 1 16,7-5-1-16,-2 5 0 16,-3 5-1-16,-5 5 0 15,-13 1 0-15,-6 4 1 16,-10 6 0-16,-11 0 0 16,8-2 0-16,-10-3 0 15,-6-9 0-15,0 1 0 16,6-5 0-16,2-3 1 15,13-3-1-15,3-3 1 16,16-4-1-16,8-6 0 16,3-3 0-16,10-5 1 0,8-5-8 15,8-8 1-15,5-8-12 16,6-3 0-16</inkml:trace>
  <inkml:trace contextRef="#ctx0" brushRef="#br0" timeOffset="21640.5093">20508 7527 43 0,'-16'-2'21'0,"16"18"-12"15,3-11 25-15,2 3-31 16,5 13 1-16,1 8 1 16,-8 13 1-16,5 9-8 15,-3-4 1-15,3-2 4 16,-5-5 1-16,10-6-10 15,8-10 1-15,3-8-11 0,13-13 1 16</inkml:trace>
  <inkml:trace contextRef="#ctx0" brushRef="#br0" timeOffset="22078.0738">21812 7181 33 0,'6'-13'16'0,"1"-3"1"16,-7 10 14-16,6 1-27 16,-4 0 0-16,6 2 1 15,-2 3 1-15,-4 3-8 16,6 10 1-16,-8 16 4 16,0 21 1-16,0 17-2 15,0 1 0-15,0 9-1 16,0 13 1-16,-2-8-1 15,2-8 1-15,2-5-1 16,-2-8 1-16,6-14 0 0,-6-10 0 16,5-10-4-16,-3-6 0 31,-4-21-15-31,-9-13 1 16</inkml:trace>
  <inkml:trace contextRef="#ctx0" brushRef="#br0" timeOffset="22562.398">21299 7432 35 0,'8'-18'17'0,"8"12"-4"15,-16 6 12-15,0 0-20 16,-3 3 0-16,-2 2 1 15,-6 6 0-15,-10 5-9 16,-3 2 1-16,-2 3 6 16,-1 1 0-16,-2 4-3 0,-3-2 1 15,6 2 0-15,15 3 0 16,6 6 0-16,13 2 0 16,-3-3 1-16,19-7 1 15,8-3-1-15,5-6 0 16,8-7 0-16,-3-6 0 15,-2-8-4-15,-3-5 0 16,3-2-7-16,-11-6 1 16,-8-3-10-16,0 3 1 15,-10 1-3-15,-6-1 1 0</inkml:trace>
  <inkml:trace contextRef="#ctx0" brushRef="#br0" timeOffset="22734.3022">21323 7490 36 0,'-16'-2'18'0,"8"31"-13"16,8-19 32-16,0 4-33 16,-3 9 0-16,-2 9 1 15,-3 8 0-15,8 2-7 16,0-2 0-16,5-6 1 16,6 1 0-16,2-12-9 15,3-4 0-15,0-6-4 16,8-7 0-16</inkml:trace>
  <inkml:trace contextRef="#ctx0" brushRef="#br0" timeOffset="22984.3055">21614 7599 34 0,'-13'5'17'0,"-40"53"-12"0,42-39 29 16,-7 10-30-16,10 3 0 15,0-1 0-15,16-7 1 16,5-11-6-16,3-7 0 15,8-12 6-15,10-12 0 16,-2-3-2-16,-1-8 1 16,-1 0 0-16,-9-1 1 15,-8 1-1-15,-10 11 0 0,-3-6-2 16,-14-5 1-16,4 2-1 16,-6-2 0-16,3-2-10 15,-1 4 0-15,14 9-11 16,14-4 1-16</inkml:trace>
  <inkml:trace contextRef="#ctx0" brushRef="#br0" timeOffset="23374.9105">22754 7205 40 0,'-5'-24'20'0,"-3"-3"-13"0,8 22 21 16,0 5-25-16,0 3 1 15,0 10 1-15,0 16 1 16,0 19-8-16,-3 12 1 16,3 4 5-16,0 7 0 15,3 9-2-15,5-3 0 16,-5-6 0-16,-1-5 0 0,1-8-1 16,-3-7 1-1,0-12-1-15,-3-10 0 0,-2-5-6 16,-6-11 0-16,3-10-11 15,0-8 0-15</inkml:trace>
  <inkml:trace contextRef="#ctx0" brushRef="#br0" timeOffset="23796.8469">22143 7347 30 0,'-16'-31'15'0,"6"17"-2"0,4 12 11 16,6 2-21-16,-5 5 0 16,-3 3 1-16,0 3 0 15,0 7-5-15,5 6 1 16,-4 2 4-16,1 6 0 15,6 0-1-15,0 5 0 16,13 5 0-16,3 1 0 16,8 2-1-16,8-3 0 15,-3 0 0-15,0-5 1 16,-8 0 0-16,-2-8 1 16,-11-2 0-16,-8-6 1 0,-8-5-1 15,-11-5 0-15,-5-3-1 16,-2-3 1-16,-3-5-2 15,-3-3 0-15,3-10-4 16,3-11 1-16,-1-8-9 16,11-5 0-16,14-8-10 15,10 6 0-15</inkml:trace>
  <inkml:trace contextRef="#ctx0" brushRef="#br0" timeOffset="23953.0985">22238 7300 38 0,'0'-8'19'0,"-5"5"-4"15,5 9 21-15,0 1-33 16,5 1 1-16,3 3 0 16,0 0 1-16,0-1-7 15,8 1 1-15,0-3-3 0,-3-3 1 16,11 3-12-16,0 3 0 16</inkml:trace>
  <inkml:trace contextRef="#ctx0" brushRef="#br0" timeOffset="24234.3619">22498 7564 35 0,'-19'8'17'0,"-31"29"-8"0,39-18 17 15,-5 10-22-15,3 11 0 16,0-1 1-16,5-2 1 16,8-7-7-16,16-9 0 0,8-11 7 15,5-7 0-15,0-16-1 16,5-14 0-16,1-2 0 15,-1-8 0-15,-8 0-1 16,-7 5 1-16,-16-5-3 16,-3 0 0-16,-11 0-1 15,-5 0 0-15,-5 0-1 16,-3 11 0-16,-2 4-5 16,7 4 0-16,6 7-10 15,5 3 0-15,16 1-4 16,8-1 1-16</inkml:trace>
  <inkml:trace contextRef="#ctx0" brushRef="#br0" timeOffset="24749.9539">23156 7181 38 0,'3'-16'19'0,"-3"3"-15"0,0 13 29 0,0 0-30 15,0 0 1-15,-3 2 1 16,-2 9 1-16,-8 5-8 16,-11 16 0-16,5 15 5 15,-4 11 0-15,-1 1-1 16,8 4 0-16,0 3-1 16,13-2 0-16,6-9 0 15,18-12 1-15,3-14 0 16,13-8 1-16,3-11 0 15,-3-12 0-15,-5-9-1 16,-6-5 1-16,-5-5 0 16,-5-3 0-16,-11 6-1 15,-5-3 0-15,-5-3-2 16,-8 0 1-16,-8 0-1 16,-3 6 0-16,0 5-1 0,0-1 0 15,3 6-8-15,5 6 0 16,3-1-10-16,13 3 1 15</inkml:trace>
  <inkml:trace contextRef="#ctx0" brushRef="#br0" timeOffset="24984.3715">23543 7220 40 0,'-8'-10'20'0,"0"13"-12"0,5 2 22 0,-2 11-28 15,0 21 1-15,2 5 2 16,-5 11 0-16,5-3-5 16,3 6 0-16,3 5 5 15,5-6 0-15,-3-4-2 16,0-7 1-16,1-9-2 16,-6-3 1-16,0-3-18 15,0-3 1-15,-13-13-3 16,-3-10 0-16</inkml:trace>
  <inkml:trace contextRef="#ctx0" brushRef="#br0" timeOffset="37424.2485">15767 6535 24 0,'-24'5'12'0,"-24"1"-1"16,35-4 13-16,-3 1-22 16,0 2 0-16,3-2 0 15,5 0 1-15,5-3-4 16,9 0 0-16,15-3 3 16,16 0 1-16,24 6-2 15,10-6 1-15,19 1-1 0,13 2 1 16,14 2-1-1,2-4 1-15,0-1-1 0,-5 0 0 16,-6 1 1-16,-18-4 0 16,-16 1-1-16,-13-3 1 15,-16 0 0-15,-13 3 0 32,-14-8 0-32,-10 8 0 15,-16-1-1-15,-16-4 1 0,-13-1-1 16,-13 0 0-16,-8 6-1 15,0 0 0-15,-1-6-1 16,-1 1 1-16,9-1 0 16,6-2 0-16,14 5-1 15,9-3 1-15,9 1-1 16,13 5 1-16,13 5 0 16,3 2 0-16,8-2 0 15,8 5 0-15,13 6-1 16,2 2 1-16,-2 3 0 15,-5 5 1-15,0 0-1 16,-8 3 0-16,-11 5 0 16,-8-7 1-16,-10 1 0 15,-11 4 0-15,-16 5 0 16,-11-3 0-16,-2 2 0 0,0-1 0 16,-2-1 0-16,2-13 0 15,0-3 0-15,5-13 1 16,8-11 0-16,11-7 0 15,13-4 0-15,10-9 0 16,1-9-1-16,5-5 1 16,0-3-6-16,0 6 0 15,-6 10-13-15,3 9 1 16</inkml:trace>
  <inkml:trace contextRef="#ctx0" brushRef="#br0" timeOffset="79210.6086">20325 4620 41 0,'-13'-16'20'0,"0"0"-13"16,10 11 21-16,3-3-26 16,-5 2 1-16,5 1 2 15,0 2 0-15,-3 3-6 16,-2 3 1-16,2 5 4 15,-2 13 0-15,0 11-2 16,-3 18 1-16,5 24-1 16,3 24 0-16,-5 19-1 15,5 31 0-15,0 16 0 16,5 8 0-16,-2-3-1 16,7-13 1-16,1-16 0 0,5-7 0 15,-8-22 2-15,5-5 0 16,-5-22-1-16,-3-15 1 15,-5-11 0 1,-5-7 1-16,2-17-1 16,-10-15 0-16,0-12-2 15,-6-4 0-15,6-19 0 16,-3-13 0-16,-13-8-1 16,-3-5 0-16,-2 7-1 15,5 6 1-15,2 0-1 16,4 3 1-16,1-1-1 0,7 1 1 15,-1-3-1-15,13 0 0 16,14-1-1-16,15-7 1 16,8 3-1-16,11 2 1 15,16 3 0-15,0 5 0 16,13 8 0-16,-5 3 1 16,-8 8-1-16,-8 2 1 15,-3 3 0-15,-10 8 1 16,-11 8 0-16,-13 8 0 15,-8 13 1-15,-8 8 1 0,-22 18 0 16,-9 14 1-16,-14-3-1 16,-16 8 1-16,8-5-1 15,3-13 0-15,10-9-4 16,11-15 1-16,5-14-14 16,8-15 0-16,16-11-8 15,8-21 1-15</inkml:trace>
  <inkml:trace contextRef="#ctx0" brushRef="#br0" timeOffset="80894.7203">20974 3614 30 0,'-30'-61'15'0,"22"-39"-10"0,1 76 15 0,-1-13-20 16,-6 0 1-16,-2 3-1 15,-7-1 1-15,-14 11 0 16,8 11 0-16,-16 8 1 15,-16 10 0-15,0 16-1 16,-8 8 1-16,-5 16-1 16,13 21 0-16,-13 22-1 15,-11 12 1-15,11 22-1 16,-13 21 0-16,16 24 0 16,-4 10 0-16,15 27 0 15,-7 10 1-15,4 24-1 16,-3 11 0-16,5 26 1 15,5 19 0-15,6 2-1 16,13 13 1-16,13 1 0 16,3-6 1-16,11 3-1 15,10 11 0-15,10-9 0 16,6 11 0-16,5 1 1 16,11-20 0-16,5-4 1 15,8-38 1-15,-5-18-1 16,-6-32 0-16,8-27 0 0,3-34 1 15,3-29-3-15,7-23 1 16,12-33-2-16,-7-31 1 16,4-32 0-16,18-37 0 15,8-37 0-15,21-48 0 16,-21-23 0-16,8-41 1 16,-8-20-2-16,-5-22 1 15,-11-10-1-15,-6-24 0 16,-1-7 0-16,-20-20 1 15,-2-13-1-15,-10-10 1 16,-12-5-1-16,-7 7 1 0,0 3-1 16,-8 8 1-16,-8 3 0 15,-8 8 0-15,-16-6-1 16,1-2 1-16,-15-9 0 16,1-7 0-16,-8 8-3 15,-7 5 0-15,-1 21-9 16,-6 27 1-16,-15 28-7 15,-5 36 0-15</inkml:trace>
  <inkml:trace contextRef="#ctx0" brushRef="#br0" timeOffset="98898.9739">20582 1770 40 0,'-53'-13'20'0,"19"-40"-17"0,31 42 24 0,3-12-27 16,0-7 1-16,0 1-1 15,8 0 1-15,0 5-2 16,5 9 1-16,-2 1 0 15,2 6 1-15,-3 16-1 16,1 24 1-16,-3 21 1 16,0 18 1-16,0 11 0 15,8 8 0-15,-8 3 0 16,-3-3 1-16,3-8-1 16,0-8 0-16,-8-3-1 15,2-12 1-15,4-6-2 16,2-8 1-16,0-16-5 15,-3-6 0-15,3-15-11 16,8-16 0-16,5-15-2 16,3-20 0-16</inkml:trace>
  <inkml:trace contextRef="#ctx0" brushRef="#br0" timeOffset="99148.9684">21164 1466 47 0,'-3'-6'23'0,"3"-9"-28"0,0 15 45 16,0 2-42-16,-5 6 1 16,5 13-1-16,-3 16 1 15,3 14 2-15,0 20 0 0,0 8-1 16,0 19 1-16,3 3 1 16,2 2 0-16,3-16 0 15,0-5 0-15,-5-2-1 16,7-19 1-16,1 0-1 15,2-9 0-15,-5-12-10 16,0-11 1-16,8-13-6 16,-8-19 0-16</inkml:trace>
  <inkml:trace contextRef="#ctx0" brushRef="#br0" timeOffset="99539.5675">21569 1484 40 0,'-29'-18'20'0,"29"-19"-23"0,0 24 30 15,0-3-28-15,0 0 1 16,8 0-1-16,8 3 0 16,2-3 1-16,9 3 0 15,7 5 0-15,6 13 1 16,-3 3 0-16,0 16 1 0,-6-3 2 16,-7 13 0-16,-5 9 1 15,-17 9 1-15,-4 1-1 16,-11 6 1-16,-19 1-2 15,-5 1 1-15,-6 0-3 16,-2-3 0-16,-7 3-13 16,4 3 0-16,3-6-6 15,8-10 1-15</inkml:trace>
  <inkml:trace contextRef="#ctx0" brushRef="#br0" timeOffset="99758.2978">21593 2408 44 0,'-3'47'22'0,"14"59"-23"16,-3-82 35-16,-1 0-33 16,20-3 0-16,-3-8 1 15,13-10 0-15,-5-11-2 16,5-16 0-16,-6-5 1 0,-10-8 1 16,1 3-1-16,-20-11 1 15,-4 2-1-15,-20 4 1 16,-9 4-5-16,-12 17 1 15,-4 10-12-15,-27 10 0 16</inkml:trace>
  <inkml:trace contextRef="#ctx0" brushRef="#br0" timeOffset="162915.6275">9755 8633 34 0,'-10'-10'17'0,"-4"-6"-8"16,14 11 17-16,0-1-21 15,6 1 0-15,2 0 3 16,-8 5 0-16,0 0-10 16,0 0 1-16,0 2 7 0,2 6 0 15,-2 3-1-15,0 7 1 16,0 12-2-16,0 9 0 16,-2 14-1-16,-6 11 1 15,0 12-2-15,2 22 1 16,-7 13-2-16,3 0 0 15,-4 24 0-15,-1 6 0 16,-1-1-1-16,8-5 1 16,0 8-1-16,0-14 1 15,3-12-1-15,10-11 1 16,3-3 0-16,0-8 0 0,0-8 0 16,0-15 1-16,5-6-1 15,-5-11 1-15,2-4 0 16,-2-12 0-16,0-9-1 15,5-9 1-15,1-11-1 16,2-4 1-16,5-4 0 16,3-4 0-16,5-1 0 15,-3 0 1-15,8 3-1 16,-10 0 0-16,5 0-1 16,-5 0 1-16,5 0-2 15,-5 0 1-15,0 0-1 16,-6 0 1-16,-2 0-1 15,-5-2 1-15,-6-1-5 16,3-5 0-16,-8-5-17 16,8-16 0-16,-3-22-4 15,6-38 1-15</inkml:trace>
  <inkml:trace contextRef="#ctx0" brushRef="#br0" timeOffset="163743.7742">10816 8501 26 0,'-10'-11'13'0,"4"4"5"0,4 1 10 15,-4 4-23 1,6-1 0-16,-2 3 4 0,-4 0 0 16,4 0-11-16,2 5 1 15,0 1 7-15,2-4 1 16,-2 9-2-16,0 13 0 15,6 7-1-15,-4 17 0 16,4 15-2-16,-6 14 1 16,2 21-1-16,-2 18 0 15,0 17-2-15,0 4 0 16,0 17 0-16,0 7 1 16,6-5-1-16,2 8 1 0,-8-13-1 15,7-13 1-15,9-11-1 16,-8 0 1-16,0-16-1 15,5-5 1-15,1-16-1 16,-4-8 0-16,3-14 0 16,-5-7 1-16,0-10 0 15,0-14 1-15,0-3-1 16,0-10 0-16,-3-6 0 16,3-4 1-16,-8-4-1 15,0-5 1-15,0-2-1 16,-5-6 0-16,-3-2 0 15,0-3 0-15,-13 0 0 16,-3-5 0-16,-8 3-1 16,-5-4 1-16,0 6-1 15,-2 0 0-15,-6 3 0 16,2 0 1-16,6 10-1 0,6-2 0 16,7 2-1-16,3 0 1 15,7 1-5-15,4-9 0 16,2-5-15-16,16 0 1 15</inkml:trace>
  <inkml:trace contextRef="#ctx0" brushRef="#br0" timeOffset="169130.6079">3805 13970 42 0,'-8'-13'21'0,"5"-3"-6"15,0 11 21-15,-2-1-33 16,0-2 1-16,0 0 4 15,2 0 1-15,0 1-10 16,1-1 0-16,-1 2 6 16,0-2 1-16,-2 6-2 0,2 7 1 15,1 3-3-15,-1 13 0 16,0 11-1-16,-2 5 1 16,-3 18-2-16,0 6 1 15,3 16-1-15,-6 13 1 16,4 0-1-16,1-3 0 15,4-10 0-15,-1 0 1 16,3-3-1-16,0-8 0 16,0-5 1-16,0 0 0 0,3-16-1 15,-1-19 1 1,1 1 0-16,0-6 1 16,-1-5-1-16,3-8 1 0,3-6-1 15,0-7 1-15,0-3-1 16,8-3 0-16,5 1 0 15,8 2 0-15,8-3-1 16,-7-2 0-16,1 2 1 16,6-2 0-16,-2 0 0 15,-1 0 0-15,-5 2 1 16,-5-2 0-16,-5 5-1 16,-9 0 1-16,-5 3-1 15,-5 0 1-15,-5-3-10 16,-5 2 1-16,-4-2-16 15,12-13 1-15,-4-18-3 16,-9-12 1-16</inkml:trace>
  <inkml:trace contextRef="#ctx0" brushRef="#br0" timeOffset="170012.8091">4352 14216 36 0,'-37'-8'18'0,"-16"-5"-10"15,43 8 26-15,-1-1-30 16,-5 4 1-16,6-1 3 16,-1 0 1-16,6 1-11 0,5-1 1 15,5 0 5-15,11 1 1 16,13 4-3-16,8 6 1 16,-2 6-2-16,-4 1 0 15,9 4-1-15,0 2 1 16,-8-5 0-16,-6 3 1 15,-5 10-1-15,-13-3 1 16,-8 3-1-16,-11 6 1 16,-4 2 0-16,-9-6 0 15,-5-4-1-15,-6-6 0 16,-2-5 0-16,6-3 0 0,4-2-2 16,9-3 1-16,7-8-1 15,19-6 1-15,8-10-1 16,13-2 0-16,0-6 0 15,5-8 0-15,11-5 1 16,3 11 0-16,-3-1 0 16,-3 1 0-16,1 2 0 15,-12 3 0-15,-2 0 1 16,-13 8 0-16,-8 2-1 16,-8 11 1-16,-5 0-1 15,-8 5 1-15,-3 6-1 16,-11-3 1-16,-2 13-1 15,-2 5 0-15,1 9-1 0,4 2 1 0,2 3 0 16,6-6 1-16,4 0 0 16,7-2 0-16,7-3 0 15,13-8 1-15,5-5-1 16,1-2 1-16,18-7-1 16,-3-4 0-16,3-6 0 15,-2-2 0-15,2-3-9 16,-11-5 1-16,3-8-12 15,0-8 0-15,-2-6-2 16,-6 1 1 0</inkml:trace>
  <inkml:trace contextRef="#ctx0" brushRef="#br0" timeOffset="170419.0935">4964 14068 48 0,'-16'-13'24'0,"21"-9"-24"0,-2 15 47 15,-1-1-45-15,4-3 0 16,-1 0 0-16,5 1 0 16,-2 2-3-16,0 3 1 15,3 7 2-15,-3 4 1 16,-3 7-1-16,0 13 0 16,-5 11 0-16,0 16 1 15,6 8 0-15,2 16 0 16,5 7-1-16,0 1 1 15,3-3-1-15,5-8 0 16,0-8 1-16,-7-5 0 0,-1-5 1 16,-11-6 0-16,-4-5-1 15,-4-8 1-15,-9-10-1 16,-7-6 1-16,-4-8-2 16,-3-8 1-16,-3-2-2 15,3-8 1-15,0-3-2 16,0-8 1-16,-8-5-2 15,5-6 1-15,6 6-10 16,4-5 0-16,17-9-12 16,13-10 0-16,8-10-2 15,13-6 0-15</inkml:trace>
  <inkml:trace contextRef="#ctx0" brushRef="#br0" timeOffset="170809.7364">5659 14081 42 0,'-60'0'21'0,"23"24"-15"0,31-19 37 0,4-2-41 16,2 0 1-16,8-3 1 15,13 2 1-15,16 1-6 16,10-3 0-16,-7 2 3 15,8 4 1-15,2-1-1 16,3 0 0-16,-11 3-1 16,1 0 1-16,-14 3-7 15,-6-3 0-15,-7 0-12 16,-10 2 1-16</inkml:trace>
  <inkml:trace contextRef="#ctx0" brushRef="#br0" timeOffset="170997.186">5554 14409 54 0,'-22'5'27'0,"33"-10"-24"0,2 3 39 15,11-6-40-15,10 0 1 16,11 0 0-16,0 2 1 16,8 4-7-16,6-3 0 15,1-1-11-15,12-2 1 16,-6 0-4-16,-5-8 0 15</inkml:trace>
  <inkml:trace contextRef="#ctx0" brushRef="#br0" timeOffset="173012.8774">7096 13740 42 0,'-10'-24'21'0,"7"0"-6"0,3 19 21 16,-3 0-33-16,1-1 1 16,-1 1 2-16,-5 5 0 15,3 0-7-15,-1 8 1 16,4 13 5-16,2 8 0 15,2 32-2-15,1 21 1 16,0 19-1-16,2 12 0 16,0 4-1-16,-5-1 1 15,3-15-1-15,0-3 1 16,2-11-1-16,0-10 0 16,6-16 0-16,-6-14 1 0,3-7-3 15,5-19 0-15,-2-13-11 16,5-13 0-16,2-11-11 15,3-3 1-15,6-7-2 16,-1-1 1-16</inkml:trace>
  <inkml:trace contextRef="#ctx0" brushRef="#br0" timeOffset="173794.1097">7580 14650 53 0,'16'18'26'0,"0"-10"-36"16,-13-8 56-16,7-2-44 15,-2-6 0-15,3-5 1 16,-3-6 1-16,0-5-4 16,2-2 0-16,-4-11 3 15,-4 0 1-15,-2-3-1 16,-5 8 0-16,-8 1-1 0,-3 1 1 16,-16 4-2-16,3 5 1 15,0 5-1-15,-6 11 0 16,4 7-2-16,-1 4 1 15,5 17-1-15,4 12 1 16,2 10-1-16,5 0 1 16,10 2 0-16,6 1 0 15,8-8 1-15,8-11 1 16,5-11 0-16,6-10 0 16,2-16 1-16,3-5 0 15,2-13-1-15,-2-11 1 0,-6-14-1 16,-5 9 1-16,-5 2-2 15,-8 3 0-15,-5 3-1 16,-3 7 1-16,-3 12-1 16,1 12 0-16,-1 3-1 15,3 21 1-15,0 16-1 16,3 8 0-16,2-8 1 16,8-2 0-16,-2-9 0 15,5-8 0-15,7-4 0 16,6-12 1-16,6-20 0 15,-1-6 0-15,6-13-1 16,-3 0 1-16,3 5-1 16,-6 0 0-16,-2 6 0 15,-6 7 0-15,-2 12-1 16,0-1 1-16,-3 23 0 16,-8 20 1-16,3 10 0 0,-8 2 1 15,3 4 0-15,-6-1 0 16,0-10 0-16,-5-9 1 15,3-9 0-15,0-14 1 16,5-14-3-16,-3-4 1 16,3-19-1-16,2-8 1 15,-7-19-2-15,-3 6 1 16,0-9-2-16,0 4 1 16,0 7-1-16,3 9 1 15,2 12-1-15,0 14 1 16,6 10-1-16,-1 11 0 0,9 5-2 15,2 1 0-15,6-6-11 16,4-3 0-16,12-2-8 16,4 2 0-16,6-3-2 15,8 4 0-15</inkml:trace>
  <inkml:trace contextRef="#ctx0" brushRef="#br0" timeOffset="174856.5955">8816 14629 47 0,'8'18'23'0,"5"-20"-24"16,-10-4 47-16,2-4-44 16,-2-3 0-16,-3-11 1 15,0-5 1-15,-3-6-4 16,-5-2 0-16,-10 0 4 16,-6 5 1-16,-5 6-2 0,-3 13 1 15,3 13-2 1,0 13 1-16,0 3-1 0,5 8 0 15,8-1-1-15,5 1 0 16,6-5 0-16,13-6 1 16,0-8-1-16,-5 1 1 15,12-14-1-15,4-6 1 16,-3 1-1-16,0-5 1 16,-6 2-1-16,1 0 0 15,-3 5-1-15,-6 6 0 16,4 5 0-16,-4 0 0 0,1 24-1 15,5 8 0-15,5 15 0 16,6 14 1-16,5 3 0 16,7 4 1-16,-4 4 0 15,-1-3 0-15,1-6 1 16,-9-5 0-16,-7-7-1 16,-3-4 1-16,-14-12-1 15,-2-9 1-15,-7-7 0 16,-9-1 0-16,-5-2-1 15,-3-8 1-15,-5-8-1 16,2-13 1-16,4-11-2 16,-1 0 1-16,3-10-2 15,8-1 1 1,18-12-2 0,6 4 0-16,13 1 0 15,13 10 1-15,13-5-1 0,11-2 0 16,5-6 1-16,-5 0 0 15,-3 5 1-15,-5-5 0 16,-8 3 0-16,-8-1 1 16,-7-2-1-16,-9 8 1 15,-11 5 0-15,-2 6 0 16,-5 10-1-16,-5 11 0 16,-4 15 0-16,-4 14 0 15,-1 5-1-15,6 11 0 16,5 8 0-16,16-3 1 15,5-8 0-15,3-8 0 0,8-11 0 16,8-12 1-16,10-14-1 16,8-14 1-16,3-1-1 15,8-9 1-15,-8 0-1 16,-8-2 0-16,-5 7 0 16,-6 11 1-16,-2 9-2 15,0 12 1-15,-3 11 1 16,-8 2 1-16,-3 11-1 15,-4 0 1-15,-1-5 0 16,-5-3 0-16,-6-5 0 16,-4-3 1-16,-3-7-2 15,-6-6 0-15,0-6 0 16,-5-4 0-16,9-3-1 16,-7-3 0-16,4-8 0 15,-6 0 0-15,8 6-1 0,0-1 1 16,3 9-1-16,10 4 0 15,3 6 0-15,-5 8 1 16,10 3 0-16,3-1 0 16,7-2-4-16,4-2 1 15,7-6-7-15,1-6 0 16,2-10-9-16,2-5 1 16,-1-3-6-16,-1-13 1 15,-8-8 2-15,-6 0 0 16</inkml:trace>
  <inkml:trace contextRef="#ctx0" brushRef="#br0" timeOffset="175091.0012">9895 13787 56 0,'-15'-74'28'0,"22"35"-36"0,-4 36 65 0,2-2-53 16,-5 7 1-16,8 12 2 16,-2 15 1-16,4 21-10 15,3 24 0-15,-2 8 6 16,2 8 1-16,0 13-3 15,-2-5 1-15,-3-13-2 16,0-8 1-16,5-9-2 16,-8-9 1-16,-2-12-2 15,2-10 0-15,-5-13-7 16,0-11 1-16,0-10-10 16,0-8 0-16,0-11-5 15,-8-11 1-15</inkml:trace>
  <inkml:trace contextRef="#ctx0" brushRef="#br0" timeOffset="175262.8522">9480 14028 53 0,'-71'-18'26'0,"34"-3"-26"0,34 18 47 16,6 0-46-16,15 3 1 16,11 3-1-16,16 0 1 15,19 4-3-15,20 1 0 16,12 0-10-16,25-5 0 15,19-6-6-15,6-10 1 16</inkml:trace>
  <inkml:trace contextRef="#ctx0" brushRef="#br0" timeOffset="176137.8911">10903 14571 48 0,'0'31'24'0,"3"-31"-23"0,2-2 39 16,3 2-36-16,-8-8 0 15,8-3 2-15,0-10 0 16,0-11-8-16,5-7 1 15,-5-1 5-15,0-5 0 16,0-5-2-16,-3 2 1 0,-2-2-2 16,-3 5 1-16,0 2-1 15,-8 6 1-15,0 6 0 16,0 7 0-16,0 5-1 16,0 6 0-16,1 13-1 15,1 16 1-15,-2 2-1 16,8 12 0-16,0 9 0 15,6 6 1-15,2 8 1 16,7 0 0-16,-1 3 0 16,4-9 1-16,11-7-1 15,-5-8 1-15,5-14-1 16,0-7 1-16,3-16-2 16,-3-9 1-16,11-12-1 15,-11-9 0-15,8-7-1 16,-8-8 1-16,-5 5-1 15,-3 10 0-15,-5 12-1 0,0 1 1 16,-3 20 0-16,-5 12 0 16,0 6 0-16,0 16 1 15,-8 2 0-15,5 3 1 16,-2-7 0-16,-3-7 1 16,0-7-1-16,5-10 1 15,-2-12-1-15,10-7 0 16,-5-5-1-16,5-4 1 15,-2 1-2-15,12 3 1 16,-1 4-1-16,9 14 0 0,-1 8-1 16,7 8 1-16,2 5-1 15,-2 1 1-15,-2-9 0 16,-6-5 0-16,-5-8-1 16,-6-11 0-16,-5-2-6 15,1-8 1-15,-6-6-10 16,2-12 0-16,-7 2-8 15,-9-6 1-15,-9-7-1 16,-12-3 0-16</inkml:trace>
  <inkml:trace contextRef="#ctx0" brushRef="#br0" timeOffset="176247.2558">11462 13748 65 0,'-29'8'32'0,"13"13"-46"16,13-13 70-16,3-3-55 15,0 0 0-15,8 3-12 16,11-2 0-16,7-4-2 0,0-4 1 15</inkml:trace>
  <inkml:trace contextRef="#ctx0" brushRef="#br0" timeOffset="176606.6779">12136 13557 45 0,'-34'-32'22'0,"10"17"-12"0,16 15 26 0,0 2-33 15,0 9 0-15,-2 18 3 16,-1 16 0-16,6 24-7 15,-3 18 1-15,8 16 5 16,0-2 0-16,8 10-1 16,-3-5 0-16,1-14-2 15,-1-12 1-15,3-17-2 16,-3-10 1-16,0-13-7 16,-2-11 0-16,-3-11-10 15,0-7 0-15,0-8-5 16,-8-19 1-16</inkml:trace>
  <inkml:trace contextRef="#ctx0" brushRef="#br0" timeOffset="176794.1302">11679 14060 47 0,'-69'-27'23'0,"40"20"-18"0,24 4 41 16,5 3-43-16,0 0 0 15,13 0 1-15,11 0 1 16,15 0-6-16,6 3 0 15,8-1-2-15,11 6 0 16,7 3-11-16,11 7 0 16,5 1-3-16,-7 2 0 0</inkml:trace>
  <inkml:trace contextRef="#ctx0" brushRef="#br0" timeOffset="178046.583">12412 14494 53 0,'-24'42'26'0,"13"-18"-34"15,11-24 51-15,8-5-42 16,3-11 1-16,2-8 0 16,0-10 1-16,6-6-4 15,-3-5 0-15,-1-3 3 16,-7-2 1-16,-5 10-1 16,-6 3 1-16,-12 6 0 15,-4 4 0-15,-2 11-1 16,0 8 1-16,7 6-1 15,-1 4 0-15,7 14-1 16,0 11 0-16,13 12-1 16,8 4 1-16,14 4 0 0,7-2 0 15,11-5 0-15,5-8 1 16,3-14-1-16,-3-7 1 16,1-11 0-16,-1-5 0 15,-5-9 0-15,-5-4 0 16,-11-9 0-16,-5 4 0 15,-6-4-1-15,-7-2 1 16,-6-5-1-16,-13 4 1 16,-3 4-2-16,-7 5 1 15,2 5-1-15,3 5 0 16,-6 9-1-16,1 4 1 0,5 4-2 16,2-1 1-16,8-2-1 15,3-3 1-15,0 0 0 16,6-8 1-16,4 0-1 15,-2 0 1-15,5 5-1 16,-2 8 1-16,5 14-1 16,2 13 1-16,6 21-1 15,0 15 0-15,0 4 0 16,0 10 1-16,-8 0 0 16,-1-3 1-1,-7-2 1-15,0-8 1 16,-24 5 1-16,-2-19 0 15,-6-12 0-15,-2-14 1 16,-1-11-1-16,6-10 0 16,-5-13-2-16,-4-13 0 15,7-12-3-15,-1-12 1 16,8 8-2-16,13-1 0 16,9 1-1-16,4-3 1 15,14 2-1-15,10 4 1 0,14 2 0 16,8 2 0-16,7-2 2 15,-2-3 0-15,-3-5 0 16,-2-5 0-16,-11 0 1 16,-6-1 1-16,-7 1-2 15,-8 0 1-15,-8 2 1 16,-11 0 0-16,-8 8-1 16,-7 9 1-16,-3 7-3 15,-3 10 0-15,-3 12 0 16,-2 10 1-16,5 5-2 15,11 13 0-15,8 6 0 16,4-3 0-16,15-8 1 16,7-5 0-16,10-11 1 15,4-10 0-15,7-9 0 16,3-15 1-16,-3-8-1 16,-5-5 1-16,-8-9 0 0,-8 6 0 15,-2 3-1-15,-6 8 1 16,-5 4-1-16,-8 12 0 15,-3 12 0-15,-2 14 0 16,-1 8-1-16,4 13 1 16,-1 5 1-16,-2 6 0 15,-1-6 0-15,-2-5 1 16,3-7 0-16,-3-7 1 16,3-12-1-16,-1-8 1 15,6-9-2-15,-5-10 0 16,-3-10-1-16,-3-6 1 0,0-10-1 15,-4-8 1-15,1-6-1 16,-2-5 0-16,-10 0 0 16,-9-5 0-16,-2 5 0 31,0 11 0-31,5 8-1 16,8 10 1-16,3 8-1 0,11 8 0 0,15 6 0 15,11 7 0-15,5 6 0 16,8 5 1-16,10 5 0 15,9 3 1-15,-1 0 0 16,-4 0 0-16,-6-6-1 16,-8 1 1-16,-8-3-20 15,-5 5 0-15</inkml:trace>
  <inkml:trace contextRef="#ctx0" brushRef="#br0" timeOffset="179687.26">15346 13803 59 0,'8'3'29'0,"-6"2"-19"0,-2-5 29 15,0 0-35-15,0 0 1 16,-2 0 1-16,-1 0 0 15,-5-2-8-15,-5 2 0 16,-8 0 5-16,-8 2 0 16,-3 1-2-16,-8 2 0 0,-2 0-1 15,10 1 0-15,-26 7 0 16,-6 0 0 0,4 3 0-16,4 3 0 0,8-4-1 15,3-1 1-15,14-6-1 16,4 2 1-16,6-2 0 15,3-3 0-15,7-2 1 16,3 0 0-16,16-1 0 16,8 6 0-16,18 8 0 15,11 13 1-15,13 3-1 16,-2 5 1-16,5 0 0 16,-3-2 0-16,0-6 0 15,-5-3 1-15,-8-5-1 16,-10-5 1-16,-1-5-1 15,-13-3 0-15,-10-6-4 16,-6-4 0-16,-5-4-10 16,-8-2 0-16,-10-2-10 0,2 2 0 15,-3 0-2-15,-10 3 0 16</inkml:trace>
  <inkml:trace contextRef="#ctx0" brushRef="#br0" timeOffset="179984.0833">14713 14287 49 0,'-23'-10'24'0,"4"-6"-21"0,14 11 48 15,2-1-46-15,1 1 1 0,-1 0 2 16,3 5 1-16,8 0-11 16,10 5 1-16,17 6 7 15,4 2 1-15,17 13-2 16,5 6 0-16,-8-5-1 15,-6-1 1-15,-2 1-1 16,-5-6 0-16,-8-3-1 16,-8-2 0-16,-6-3-2 15,-5-2 1-15,-7-3-5 16,-4-3 1-16,-2-5-13 16,0-8 0-16,8-8-9 15,5-13 0-15,6-3-2 16,-3-36 1-16</inkml:trace>
  <inkml:trace contextRef="#ctx0" brushRef="#br0" timeOffset="180968.4686">16153 14100 36 0,'-24'-11'18'0,"-5"-13"-15"16,21 16 34-16,-3-2-32 16,1-1 1-16,2-5 3 15,3 0 1-15,-1 3-12 16,1-3 0-16,2 0 8 15,6 1 1-15,13 1-3 16,10 9 0 0,38 29-2-16,-9 10 0 15,-4 3-1-15,-12 3 1 16,-10 0-1-16,-10-1 0 16,-11 4 0-16,-16 2 1 15,-11-3-1-15,-4 6 1 16,-6-11-1-16,-9 0 0 15,7-6 0-15,2-1 0 16,5-12-1-16,5-5 0 16,9-7-1-16,4-6 1 15,17-8-1-15,10-6 1 16,8-9-1-16,16-9 1 0,13-5-1 16,1-6 1-16,2-4-1 15,5 7 1-15,-3 0 0 16,-13 6 0-16,-7 2 0 15,-9 3 1-15,-7 5-1 16,-6 3 1-16,-8 3-1 16,-5 4 1-16,-8 7-1 15,-3-1 1-15,-7 5-1 16,-4 6 0-16,-7 5 0 16,-2 5 0-16,-4 5 0 15,1-2 1-15,4 5-1 16,4-5 1-16,-1 11-1 15,4 4 1-15,-1-1-1 16,2 4 1-16,14 0 0 16,0 3 0-16,16-2 0 15,5-1 1-15,11 1 1 0,8-6 0 16,2-3 0-16,3-2 1 16,3-6 0-16,-8-4 1 15,-3-4-1-15,-11-4 0 16,-2-4-1-16,-6 1 0 15,-7-6-1-15,0 3 1 16,-11 0-2-16,0-5 0 16,-8-3-8-16,2 0 0 15,1 3-14-15,5-1 1 16,0 6-5-16,0 0 0 0,5-7-1 16,1-1 0-16</inkml:trace>
  <inkml:trace contextRef="#ctx0" brushRef="#br0" timeOffset="181140.4049">17198 14563 81 0,'0'0'40'0,"-11"-16"-66"16,9 10 94-16,-1-1-71 15,3-4 1-15,0 0-34 16,0 1 1-16,-5-6 34 15,-6-5 0-15</inkml:trace>
  <inkml:trace contextRef="#ctx0" brushRef="#br0" timeOffset="186294.2181">3916 15804 45 0,'-21'-24'22'0,"7"-3"-11"0,9 25 23 15,0-4-31-15,0-4 0 16,2 2 3-16,-2 5 1 0,-3-2-7 15,5 2 0-15,0 6 5 16,1-3 4 0,7 34-4-16,-5 14-2 15,-3 2 1-15,1 19-3 16,-1 8 1-16,-2 13-1 16,-6-14 1-16,1 4 0 15,-1 4 0-15,3-7 1 16,3-16 0-16,2-3 0 15,-2-10 1-15,10-6-1 16,0-10 1-16,9-8-1 16,10-6 0-16,5-7-1 15,-3-6 0-15,6-2 0 16,5 5 1-16,0 0 0 16,0 0 0-16,-5-3-1 15,-6 0 1-15,-5 0-1 0,-5 1 1 16,-8-4-2-16,-5 1 1 15,-3-3-3-15,-6-3 0 16,-1 1-19-16,-4-9 1 16,6-10-8-16,2-11 0 15</inkml:trace>
  <inkml:trace contextRef="#ctx0" brushRef="#br0" timeOffset="187325.4818">4535 15989 29 0,'-21'-6'14'0,"8"4"3"16,7 2 2-16,4-11-16 15,-1-2 1-15,0-3 3 16,1-2 1-16,2-4-9 16,2-4 0-16,4-3 6 15,7 5 0-15,8 0-2 16,-8 6 1-16,22 7-3 16,-1-2 1-16,6 18-1 15,5 14 0-15,-11 10-1 16,-7 13 1-16,-9-10 1 15,-5 8 0-15,-10 5 0 0,-11 0 0 16,-5 15 1-16,-8 7 0 16,-6 1-1-16,-7-15 1 15,-6 0-2-15,0 0 1 16,9 0-1-16,4-11 1 16,3-7-2-16,3-14 1 15,0-8-1-15,3-13 1 16,2-13-1-16,5 0 0 15,3-6 0-15,0-10 0 16,6 0-1-16,-1-5 1 0,3-3-1 16,3-1 1-16,-1 4-1 15,6 18 1-15,-3 0-1 16,3 6 1-16,11-3 0 16,7 15 1-16,11 17 1 15,-2 7 0-15,4 11 1 16,-4 0 1-16,5 3-1 15,-14 2 1-15,-2-2-1 16,-6-3 1-16,-7-13-2 16,-1 5 0-16,-4-8-12 15,-1-10 1-15,3-9-12 16,3-12 0-16,-1-6-1 16,6-5 0-16</inkml:trace>
  <inkml:trace contextRef="#ctx0" brushRef="#br0" timeOffset="187526.7888">5104 16367 79 0,'-3'8'39'0,"1"-3"-53"0,2-2 86 16,0-3-72-16,0 0 1 15,-3 0-1-15,3-8 0 16,0 0-10-16,0-5 0 15,0-14-12-15,0-7 1 16,0 2-1-16,8-7 0 16</inkml:trace>
  <inkml:trace contextRef="#ctx0" brushRef="#br0" timeOffset="188229.8861">5392 15999 39 0,'-8'-2'19'0,"6"-4"-18"15,2 6 36-15,2-2-33 16,4-4 0-16,4 6 1 16,6-13 1-16,5-8-8 15,0-8 0-15,6-8 5 16,-1 5 0-16,-5 3-1 0,-2-5 0 16,-8 13 0-16,-1 2 1 15,-5 6-1-15,-2 5 0 16,-3 8 0-16,-5 5 1 15,-3 14 0-15,3 10 0 16,2 16 0-16,0-11 0 16,6 11 1-16,0 8 1 15,2-5-1-15,5 7 1 16,-2 1-2-16,3-3 1 16,-3-8-2-16,-3-6 0 0,0-7-1 15,1-5 0-15,-4-9-1 16,-4 1 0-16,-6-9 0 15,3-2 1-15,-6-3-1 16,-5-2 0-16,-2 2 0 16,-4-2 0-16,6-3 0 15,1-3 0-15,-1 3-1 16,8-5 1-16,8-3-1 16,8-5 1-16,13 0-1 15,3-1 1-15,13 9 1 16,2 5 0-16,4 0 1 15,-4 5 0-15,-9-2 0 16,-4-3 0-16,-5 8 1 16,-5-8 0-16,-5 0-2 15,-6 0 0-15,3-3-3 16,-5-5 0-16,-6 3-16 0,3-8 0 16,0 0-6-16,-8-6 0 15,5-10-1-15,6-29 1 16</inkml:trace>
  <inkml:trace contextRef="#ctx0" brushRef="#br0" timeOffset="188886.1671">6279 15531 31 0,'-11'0'15'0,"-2"-3"-9"15,13 3 31-15,-3-2-32 16,3 2 1-16,0 0 3 16,0 0 0-16,-3-3-11 15,3 3 1-15,3 3 8 16,0 2 0-16,-3 3-2 16,0 16 1-16,2 5-2 0,4 5 1 15,-1 19-1-15,0 16 1 16,1-8-2-16,1 13 0 15,1-5 0-15,3 7 0 16,2 1 0-16,3-11 0 16,-5-5 0-16,5-24 0 15,-8 0 0-15,-1-5 1 16,1-8-1-16,-2-6 0 31,-9-2-1-31,-8-5 1 16,1-6-2-16,-9 3 1 0,9-8-1 15,-11 0 0-15,-1 0-1 16,-1 5 1-16,-4-2-1 16,-7 5 0-16,5-5 0 15,2 2 0-15,3-3 0 16,3 4 0-16,3-9-1 16,7 6 1-16,3-6-1 15,-2 6 0-15,4-9-8 16,4-4 0-16,4-1-14 15,4-7 0-15,12-14-2 16,3-5 0-16</inkml:trace>
  <inkml:trace contextRef="#ctx0" brushRef="#br0" timeOffset="189495.5228">6956 15962 34 0,'-21'-5'17'0,"-6"-6"-13"15,25 6 24-15,-6 2-25 16,2-4 0-16,1-1 5 16,5 0 1-16,0 0-10 0,5-3 1 15,9 1 6-15,4 2 0 16,17 5 0-16,7 6 1 15,0 5-3-15,1 0 0 16,-4 2 0-16,-4-2 0 16,-1 0-1-16,-5 0 1 15,-8 0-2-15,-7 0 1 16,-4-6-4-16,-7 1 1 16,-3-3-10-16,-6 0 0 15,-1 0-9-15,1 3 1 16,1 5-2-16,-3 0 0 0</inkml:trace>
  <inkml:trace contextRef="#ctx0" brushRef="#br0" timeOffset="189745.5833">6953 16081 39 0,'-13'11'19'0,"10"-22"-12"16,6 9 38-16,2-6-41 15,9-5 1-15,4 2 5 16,9 0 1-16,4 3-12 15,6 8 1-15,-5-2 8 16,0-3 1-16,2 5-3 16,-2 0 1-16,-6-3-2 15,-2-2 1-15,-5 2-3 16,-3-2 0-16,-8 2-1 16,-3 0 1-16,-5 3-10 15,-3-2 1-15,1 2-16 16,4 5 0-16,3-13-2 0,6-5 0 15</inkml:trace>
  <inkml:trace contextRef="#ctx0" brushRef="#br0" timeOffset="190526.8138">8276 15780 31 0,'-32'8'15'0,"11"-11"-5"0,16-5 21 15,-3-5-26-15,0 5 1 16,3-5 3-16,-1-6 0 16,1-5-11-16,10-2 1 15,3-1 7-15,11 1 0 16,7 2-3-16,11 6 1 16,11 10-3-16,8 10 1 15,-6 9-1-15,0 7 1 16,-5 6-1-16,-3-8 1 15,-7 11-1-15,-9 2 0 16,-7 5 1-16,-11 3 0 0,-16 3-1 16,-5-3 0-16,-11 0 0 15,-13 3 1-15,-6 2-2 16,-7 3 1-16,-5-5-1 16,-1 2 1-16,8 0-1 15,14-10 0-15,5-3 0 16,5-2 0-16,6-17 0 15,4 1 1-15,14-11 1 16,16-11 1-16,16 3 1 16,18 0 1-16,16 6 0 15,1-4 1-15,4 1-1 16,-2 0 1-16,-8-1-2 16,-6 4 0-16,-10-3-2 15,-13-1 0-15,-8 4-1 16,-8-4 0-16,-11 1-5 0,-5 2 1 15,-5 1-17-15,-3-1 1 16,-3-5-6-16,1-8 0 16</inkml:trace>
  <inkml:trace contextRef="#ctx0" brushRef="#br0" timeOffset="191120.5437">10290 16108 38 0,'-11'-5'19'0,"14"7"-8"0,5-2 20 16,2 3-26-16,1 2 0 0,-3 0 3 16,0 11 1-16,0-5-10 15,-11-1 0-15,-5 12 7 16,0-1 0-16,-13 3-3 16,-3-1 1-16,3-1-9 15,-8-7 1-15,10-4-14 16,1-8 0-16</inkml:trace>
  <inkml:trace contextRef="#ctx0" brushRef="#br0" timeOffset="191729.9338">11493 15386 47 0,'-7'-6'23'0,"-1"6"-18"0,8 3 28 0,0 2-31 16,-3 6 1-16,3 13 2 16,0-3 0-16,0 16-6 15,0 13 0-15,3 11 4 16,2 8 1-16,-5-3-2 15,-5 3 1-15,2 5-1 16,-2-3 0-16,5-7 1 16,-3-4 0-16,3-9-1 15,0-12 1-15,3-7 1 16,5-8 0-16,5-5 1 16,3-9 1-16,13-2-1 15,11 0 1-15,2 3-1 16,5-9 0-16,-4 4-1 15,-4-4 1-15,-7-2-2 16,-3-8 0-16,-5 8-1 0,-5 0 0 16,-3-8-1-16,-14 0 0 15,-2 3-8-15,0-3 0 16,-2 0-16-16,-4-2 0 16,-7-17-4-16,5-15 1 15</inkml:trace>
  <inkml:trace contextRef="#ctx0" brushRef="#br0" timeOffset="192424.5596">12258 15388 41 0,'-29'-21'20'0,"0"2"-11"0,26 12 29 15,-10 1-34-15,5 1 1 0,-5 0 2 16,5-1-1 15,24 17-6-31,10 2 5 16,1 8 1-16,-3 3-2 16,-1 3 0-16,1-4-2 15,-5 1 1-15,-9 0-2 16,-2 5 1-16,-2 0-1 15,-6 0 1-15,-8-5-1 16,-8-3 1-16,-3-2-1 16,-10-3 0-16,-3-3-1 15,6 0 1-15,-1-2-1 16,6-3 0-16,3-3-1 16,7-2 1-16,6-3-1 15,7 0 1-15,12 2-1 16,15 4 0-16,0-6 0 0,8 2 0 15,8 6 0-15,3 8 1 16,2 3 0-16,-3 2 0 16,1 5 1-16,-8 1 0 15,-11-4 0-15,-8-1 1 16,-10-1 1-16,-11-11 0 16,-14 4 1-16,-7-1 0 15,-8 3 0-15,-8 0 1 16,5-1-2-16,-2 1 1 15,-6-5-2-15,9-8 0 16,-1-3-5-16,16-6 1 0,8 6-9 16,11-10 0-16,12-14-12 15,12-5 1-15,10-8-3 16,-3-6 1-16</inkml:trace>
  <inkml:trace contextRef="#ctx0" brushRef="#br0" timeOffset="192830.8149">13041 15356 54 0,'-5'-10'27'0,"-8"7"-29"15,10 3 51-15,0 3-48 16,-2-1 0-16,3 4 3 16,-1 4 1-16,3 4-5 15,5 9 0-15,3 4 4 16,3 20 0-16,-1 9-1 0,6 29 1 15,3-3-1-15,-3-8 0 16,5 3-1-16,0-6 1 16,-3-10-1-16,1 0 0 15,-8-8 0-15,-4-14 1 16,-1-4 0-16,-12-14 0 16,-1-3-1-16,-15-2 1 15,-1-8-1-15,-12 8 0 16,-5-5-1-16,-2-1 1 15,-3 6-2-15,8-3 0 16,3 1 0-16,5-4 0 0,0 3 0 16,5-7 0-16,3-4-3 15,2-7 1-15,8-3-11 16,9-13 0-16,2-3-10 16,5-13 1-16,22 0-2 15,2-21 1-15</inkml:trace>
  <inkml:trace contextRef="#ctx0" brushRef="#br0" timeOffset="193299.603">13872 15573 35 0,'-32'-5'17'0,"1"0"-12"0,25-1 32 16,1 6-31-16,0 0 1 0,2 0 3 15,3 0 0-15,8 6-11 16,13-1 1-16,8 3 8 16,8 0 1-16,6 5-4 15,-9-5 1-15,16 3-2 16,-10-3 0-16,-8-3-3 15,-6-5 0-15,-2 0-6 16,-8 0 1-16,-6-5-8 16,-4 2 1-16,-6 3-9 15,-3 5 0-15,-7 3-1 16,-9 3 1-16</inkml:trace>
  <inkml:trace contextRef="#ctx0" brushRef="#br0" timeOffset="193455.8224">13790 15841 45 0,'-18'18'22'0,"23"-18"-23"0,0 0 47 16,11 0-41-16,8-3 0 16,8 6 3-16,10 2 1 15,8 1-12-15,3-1 1 16,3-5-3-16,2-8 1 16,5-3-13-16,11-12 1 15</inkml:trace>
  <inkml:trace contextRef="#ctx0" brushRef="#br0" timeOffset="194080.829">15124 15388 46 0,'-19'-13'23'0,"1"-27"-14"16,15 35 30-16,0-8-37 15,3-6 1-15,3 9 0 16,2-1 1-16,6 3-6 16,5 8 1-16,7 8 3 15,9 5 0-15,-3 11-2 16,0-3 1-16,-2 6-1 15,-6-1 0-15,-8 3 1 16,-13-5 0-16,-10 3 1 16,-9 4 0-16,-10 1 0 0,3 8 0 15,-6-9 0-15,-8-4 1 16,0-6 0-16,9-5 0 16,4-3-2-16,6-2 1 15,13-3-2-15,11-6 1 16,10 1-2-16,6 2 1 15,10 3-1-15,13-5 1 16,8 2-1-16,6 6 0 16,5 5 0-16,-8 2 1 15,-6 6 0-15,-7-3 1 0,-8-2 1 16,-9-1 0-16,-9 3 1 16,-14 3 0-16,-14-11 2 15,-9 1 0-15,-9 7 0 16,-10 0 1-16,-6 3-1 15,3 0 0-15,8-3-1 16,0-5 1-16,8-1-3 16,5-7 0-16,3-8-3 15,8 0 1-15,-1-8-11 16,12-7 1-16,4-1-14 16,4-8 0-16,-9-10-2 15,-2-4 1-15</inkml:trace>
  <inkml:trace contextRef="#ctx0" brushRef="#br0" timeOffset="206414.7734">16404 16134 47 0,'-16'-16'23'0,"24"16"-13"0,-2-2 23 15,4 2-29-15,1 8 1 16,5 2 4-16,-6 4 1 16,1 7-11-16,-3 10 0 15,-3 1 7-15,-5 5 1 16,-11 6-3-16,-12-1 1 15,-12-2-6-15,-2-6 1 16,-8-5-15-16,3-13 1 16,10-3-7-16,11-26 1 15</inkml:trace>
  <inkml:trace contextRef="#ctx0" brushRef="#br0" timeOffset="206961.6499">17558 15251 55 0,'-24'-16'27'0,"19"5"-30"0,5 11 46 15,0 0-41-15,0 3 0 16,0 5 4-16,2-3 0 16,4 19-7-16,-1 15 1 15,0 17 3-15,3 18 1 16,-3 11-1-16,-2 18 0 15,-3-8-2-15,-3 11 0 16,-2-8 0-16,2-3 0 16,-4-2 1-16,4-14 0 15,0-21 0-15,6-18 0 16,2-3 0-16,11-2 1 0,8-17-1 16,8 1 1-16,13-11-2 15,2-1 0-15,-2 1 0 16,3 0 0-16,-3 0-1 15,-3-2 1-15,-10-1 0 16,-6-3 1-16,-5 1 0 16,-5-3 0-16,-8-3-2 15,-8 1 0-15,-5 7-11 16,-3-10 1-16,3-6-12 16,2-15 0-16,-13-14-2 15,0 3 1-15</inkml:trace>
  <inkml:trace contextRef="#ctx0" brushRef="#br0" timeOffset="207460.3656">17984 15825 30 0,'-43'16'15'0,"14"-8"-5"16,27-8 25-16,-6 0-27 16,2 0 0-16,1-3 4 15,2 3 0-15,3-3-15 16,0-2 0-16,11 0 11 16,10-3 1-16,11 5-4 15,13-2 1-15,13 2-2 16,0-2 0-16,-7 2-1 15,-1 1 1-15,-5-1-2 16,-8 3 1-16,-8 0-1 16,-5 0 0-16,-8 3-2 15,-8-1 0-15,-8 6-10 16,-3-5 1-16,0-3-12 16,-2-8 0-16,-8-8-1 15,2 3 0-15</inkml:trace>
  <inkml:trace contextRef="#ctx0" brushRef="#br0" timeOffset="207960.346">19111 15065 42 0,'0'-8'21'0,"-8"-2"-23"0,5 12 39 0,-2 1-33 15,0 5 1-15,-1 3 1 16,-2 7 1-16,-5 6-9 16,3 8 0-16,-9-3 6 15,-2 8 0 1,-24 40-2-1,0 2 0-15,0-5-1 16,5-16 1-16,3-5 0 16,6-3 1-16,7-10 0 15,8-5 1-15,13-9-1 16,14-2 0-16,10 0 0 16,13-1 0-16,17 1-1 15,7 3 1-15,16 4-2 16,-3-1 1-16,-2-7 0 0,0-9 0 15,-6 4-1-15,-10-10 1 16,-10-3-1-16,-12-2 1 16,-7-8-5-16,-8-3 1 15,-8-5-9-15,-8 2 1 16,-8-5-11-16,-5-10 1 16,2 2-2-16,-10-13 0 15</inkml:trace>
  <inkml:trace contextRef="#ctx0" brushRef="#br0" timeOffset="208179.1312">19058 15393 62 0,'-11'-5'31'0,"17"21"-41"16,-4-5 65-16,1 7-52 16,0 22 1-16,-1 13 2 15,1 18 0-15,0 19-8 16,-1-10 1-16,3 9 5 15,1-4 0-15,-1 0-3 16,3-6 1-16,5-13-4 16,0-7 1-16,-2-20-11 15,5-7 0-15,2-14-9 16,-7-18 0-16</inkml:trace>
  <inkml:trace contextRef="#ctx0" brushRef="#br0" timeOffset="208382.2294">19587 16036 77 0,'-21'8'38'0,"16"-2"-49"0,2-4 69 16,3 1-58-16,-5 2 0 15,-1 3-4-15,4-5 1 16,-1-3-7-16,3-11 0 15,0 1-10-15,3-12 0 0</inkml:trace>
  <inkml:trace contextRef="#ctx0" brushRef="#br0" timeOffset="208819.7613">20063 15301 46 0,'-29'-24'23'0,"27"8"-20"0,2 19 32 15,0-8-31-15,0 5 1 16,0 0 4-16,0 0 1 16,-3 0-12-16,-2 2 1 15,2 1 7-15,0 13 1 16,3 18-2-16,0 11 0 16,3 24-2-16,0 8 0 15,7 13-1-15,-4-8 1 16,-6 2 0-16,2 4 0 15,3-14 0-15,3-6 1 16,-8-7-2-16,0-8 1 0,0-10-3 16,0-14 1-16,3-14-11 15,-3-12 1-15,5-11-13 16,3-13 0-16,6-19-2 16,1-13 1-16</inkml:trace>
  <inkml:trace contextRef="#ctx0" brushRef="#br0" timeOffset="209413.4984">20635 15087 53 0,'-8'-8'26'0,"0"-3"-32"0,8 11 50 16,8-5-42-16,-8 5 0 15,3-6 1-15,2 9 1 16,3-6-4-16,0 6 1 16,-6 5 3-16,4 8 0 15,-1 13-1-15,-2 5 0 16,-3 17-1-16,0 23 1 15,5 2-1-15,3 6 0 16,2 1-1-16,9-1 1 0,-3-8 0 16,-8-3 0-16,8-15 0 15,-8-3 0-15,-1-6 0 16,-1-5 1-16,2-4-1 16,-8-7 0-16,2-4 0 15,-2-6 0-15,-2-3 0 16,-12 1 1-16,-1-6-1 15,-1 0 0-15,-5 1 0 16,-11-4 0-16,3-4-1 16,-8 1 0-16,0-4-1 15,-3 0 1-15,3-1-1 16,5 4 0-16,3-4 0 16,3-2 1-16,7 0-1 15,-2 6 0-15,13 2-1 16,-5-3 1-16,10 0-4 15,3-5 0-15,3-5-13 0,10 2 1 16,0-13-7 0,3-5 1-16,13-21-2 0,11-14 0 15</inkml:trace>
  <inkml:trace contextRef="#ctx0" brushRef="#br0" timeOffset="209991.6824">21519 15497 16 0,'-19'0'8'0,"-10"-11"-8"0,21 8 12 16,-5-5-8 0,-3 3 0-16,0-3 7 0,-5 3 0 15,-3 0-10-15,3-3 0 16,0 2 9-16,5 1 0 16,5 0-1-16,3 0 1 15,0-1-4-15,11-2 0 16,10 3-3-16,11 0 0 15,21 5-1-15,3 0 1 16,10 2-1-16,3 6 1 16,8 0 0-16,-11 0 0 15,3 0 1-15,-16 0 0 0,-14-3-1 16,-2 1 1-16,-5-4-3 16,-11-2 1-16,-7-5-7 15,-6-3 1-15,-6 0-10 16,-7-2 1-16,5 4-8 15,-10 6 1-15</inkml:trace>
  <inkml:trace contextRef="#ctx0" brushRef="#br0" timeOffset="210366.6879">21373 15719 39 0,'-29'3'19'0,"5"2"-13"0,19-8 29 16,2 3-31-16,-2 0 1 15,5-2 2-15,0 4 0 16,8-2-8-16,0-2 0 16,5-4 7-16,3 1 1 15,5 2-3-15,11 1 1 16,13 2-1-16,-8 2 1 15,13 1-1-15,6 0 1 16,2-3-2-16,-5 0 1 16,-6 2-1-16,-2-4 1 15,-8 2-2-15,-7 0 1 0,-9 2-1 16,-11-2 0-16,-2 0-2 16,-10 3 1-16,-4-3-10 15,-10 0 0-15,6-3-13 16,-9-7 1-16,3-6-3 15,1-21 1-15</inkml:trace>
  <inkml:trace contextRef="#ctx0" brushRef="#br0" timeOffset="211491.703">22421 15494 31 0,'-24'5'15'0,"-16"9"-10"16,32-12 24-16,-10 1-26 15,7-3 0-15,-7 2 4 0,2 1 1 16,5 0-8-16,-2-1 0 16,5-2 6-16,5 0 0 15,9 0-1-15,7-2 0 16,11 4-1-16,5 1 0 15,16 5-1-15,-11 3 1 16,11-6 0-16,0 3 0 16,-2-6 0-16,2 1 0 15,-11 0-1-15,-8-1 0 16,-4-2 0-16,-1 0 0 16,-11 0-3-16,-10 0 1 15,-5-5-21 1,0-8 0-16,-1-11-1 15,6-5 0-15</inkml:trace>
  <inkml:trace contextRef="#ctx0" brushRef="#br0" timeOffset="212132.3456">23008 15079 36 0,'-10'-8'18'0,"10"-27"-16"0,0 30 25 15,2-3-24-15,-2 0 1 16,3 3 2-16,-3 5 1 15,0 2-8-15,0 6 0 16,-3 6 5-16,3 15 1 16,-2 8-2-16,-6 8 1 15,-6 8-1-15,1 0 1 16,3-3-1-16,2 0 1 16,5-13-2-16,3-8 1 0,8-8-1 15,3-10 1-15,2-11-2 16,11-8 0-16,10-3-1 15,6 1 0-15,7 2 0 16,11 11 0-16,1 10-1 16,-1 5 0-16,-5 4 0 15,0 7 0-15,-6 2 1 16,-7 9 0-16,-8-3 1 16,-11 3 0-16,-10 2 1 15,-6 3 0-15,-16 3 0 16,-7 2 1-16,-1-5-1 15,-13-3 0-15,-5-2 0 16,-5-6 0-16,-6-4-1 16,1-7 1-16,-6-7-1 15,5-5 1-15,3-9-2 16,8-4 1-16,6-9-1 16,-1 1 0-16,3-6-1 0,10-3 0 15,6-5-6-15,5-2 1 16,0-8-10-16,5-6 1 15,6-5-5-15,8-13 0 16</inkml:trace>
  <inkml:trace contextRef="#ctx0" brushRef="#br0" timeOffset="212444.792">22992 15176 37 0,'-18'-7'18'0,"5"-7"-12"0,13 6 27 0,0 0-29 16,2-2 0-16,6-3 2 15,0 2 0-15,8 3-8 16,5 0 1-16,13 3 5 16,9 2 0-16,2 1-1 15,8 4 1-15,5 4 0 16,-8-1 0-16,-7 3 1 15,-6 0 0-15,-3 0 0 16,-8 0 0-16,-2-3-2 16,-8 0 1-16,0-2-13 15,-8 2 0-15,5 0-12 16,-29-13 1-16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09T02:54:53.9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10710 4347 21 0,'-2'-29'10'0,"2"-5"-4"16,0 18 10-16,-6-5-15 15,4-9 0-15,-11-1 1 16,-3-4 0-16,-6-2-2 15,-9 3 1-15,2-1 1 16,-8 6 1-16,-8 6-1 16,-11 7 1-16,-2 10 0 15,-8 17 0 1,-19 60-2-16,-5 3 0 16,13 16-1-1,9 22 1-15,-4 15-1 0,9 29 0 16,2 26 0-16,3 33 0 15,5 23 0-15,2 24 1 16,6 15-1-16,6 12 1 16,7-9 0-16,19-10 0 15,13-13 0-15,13-14 0 16,16-13-1-16,21-23 1 16,22-30 0-16,10-23 0 15,2-27 0-15,14-32 0 0,13-32 0 16,3-26 0-16,-5-29 1 15,10-26 0-15,0-35 0 16,-5-40 0-16,-1-29 0 16,-7-39 0-16,-3-37 0 15,-10-27 1-15,-14-27-3 16,-18-25 1-16,-16-17 0 16,-13-13 0-16,-8 5 0 15,-19 3 0-15,-10 19-1 16,-19 2 1-16,-13 24-2 15,-16 21 1-15,0 24-6 16,-13 24 1-16,-19 16-9 16,-7 21 0-16</inkml:trace>
  <inkml:trace contextRef="#ctx0" brushRef="#br0" timeOffset="40614.6804">15113 10858 25 0,'-5'-5'12'0,"7"-42"-11"16,1 31 12-16,-3-11-13 15,0-2 0-15,-5-3 0 0,-9-5 0 16,-4 3 0-16,-14 0 1 16,-2 2 0-16,-11 5 0 15,-8 6 2-15,-8 8 0 16,-5 8 1-16,-8 7 0 16,-8 4 0-16,-11 12 0 15,9 14-1-15,-12 5 1 16,-4 13-2-16,-6 11 0 15,8 24-2-15,-8 21 1 0,-2 21-2 16,-3 34 1-16,-1 21-1 16,17 20 1-16,26 4-1 15,22 3 1-15,15-16 0 16,27-16 1-16,29-18 0 16,26-16 1-16,16-21 1 15,13-24 0-15,19-22 0 16,16-17 0-16,2-20 0 15,14-26 0-15,8-23-1 16,-14-27 1-16,11-21-2 16,0-22 1-16,-11-26-1 15,-21-15 1-15,-2-20-1 16,-16-23 1-16,-17-15-1 16,-15-17 0-16,-13-3 0 15,-24-2 0-15,-11 5-1 16,-21 3 1-16,-7 16-1 15,-28 26 0-15,-20 11-6 0,-19 34 1 16,-37 21-11-16,-29 35 1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09T02:56:12.3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11957 1677 13 0,'-6'-13'6'0,"14"-24"7"15,-8 29 7-15,0 3-15 16,-2 2 1-16,-4-2 3 16,1 5 0-16,-3 5-10 15,-8 3 0-15,8 5 8 16,-2 3 1-16,-6 6-3 15,-5 1 0-15,-9 1-1 16,-7 13 0-16,-2 0-1 16,-4 11 0-16,-4 10 0 0,4 16 0 15,6 6-1-15,14-1 0 16,15 6 0-16,13 7 0 16,13 1 0-16,25-3 0 15,4-3 1-15,-10-18 0 16,8-8 1-16,0-6 0 15,-2-7 0-15,-1-8 0 16,-8-9-1-16,-7-4 0 16,-9-6-1-16,-7-5 1 15,-6-6-2-15,-10 1 1 0,-6-8-13 16,-4-6 0-16,9-10-10 16,-15-19 0-16,5-8-1 15,6-5 0-15</inkml:trace>
  <inkml:trace contextRef="#ctx0" brushRef="#br0" timeOffset="2804.5978">12409 2442 24 0,'0'3'12'0,"3"2"-5"16,-3-5 20-16,8-3-23 16,-3 1 0-16,5-4 2 15,-2-1 1-15,-2-1-9 16,2 0 0-16,-3-8 6 15,-2 3 1-15,-6-3-3 16,-2-3 0-16,-3 3-1 16,-3 6 0-16,-5-6 0 15,-2 8 0-15,-1 3-1 0,-2 2 0 16,-5 6 1-16,-6 10 0 16,0 5 0-16,6 11 0 15,2 11 0-15,5 5 1 16,9 8 0-16,4-5 1 15,14-6-1-15,3-8 1 16,10-7-1-16,0-14 1 16,0-8-1-16,3-15 1 15,0-14-1-15,-3 0 1 16,-2-5-1-16,-1-5 1 0,-2 5-2 16,-5-1 1-16,-3-1-1 15,-8 10 1-15,0-1-2 16,0 12 0-16,-3 10-1 15,-2 2 1-15,2 14-1 16,3 8 0-16,8 18 1 16,3-5 0-16,7-2 0 15,1-3 1-15,7-9 0 16,3-7 0-16,3-8 0 16,8-16 1-16,-1-10-1 15,-4-9 1-15,-6-10-1 16,3-8 1-16,-6-13-1 15,-10-5 1-15,-3-4-2 16,-8-1 1-16,1-1-1 16,-6 5 0-16,0 14-1 15,5 8 1-15,-5 10-2 16,0 8 1-16,-8 11-1 0,3 8 0 16,-3 13 0-16,-3 10 1 15,6 17-1-15,0 12 0 16,5 9 0-16,0 10 1 15,-3 3 0-15,6-6 1 16,-1 9 0-16,6-4 1 16,0-1 0-16,0-15 0 15,3-15 0-15,5-5 1 16,2-13-1-16,3-9 1 0,0-15-1 16,3-16 1-16,3-6 0 15,-1-10 0-15,1-8-1 16,-4-15 0-16,-4-1-1 15,-6-5 1-15,0-3-1 16,-2 0 1-16,-3 11-2 16,-5 13 1-16,-1 5 0 15,-2 11 0-15,0-3-1 16,0 14 1-16,-2 2-2 16,-1 8 1-1,-2 29 1 1,2 3 0-16,0 16-1 15,3 10 1-15,0 5 0 16,3 1 1-16,0 13 0 16,5-8 1-16,-1-3-2 15,7 3 1-15,2-6-1 16,5-12 1-16,5-6 0 16,-5-6 0-16,1-12 0 0,-4-6 0 15,-5-8 0-15,3-10 1 16,0-5-1-16,-5-12 0 15,4 1 0-15,-4-3 0 16,0-10-1-16,-6 8 1 16,0 2-1-16,-2 3 1 15,-3 2-1-15,-3 8 0 16,1 4 0-16,-4 1 0 0,4 12-1 16,-1 9 1-16,-2 7-1 15,5 1 1-15,10 6 0 16,1-5 0-16,7 0 0 15,4-3 0-15,1-5 0 16,1-3 1-16,-3-10-1 16,1-3 1-16,-7-3-1 15,1-15 1-15,-2 2-1 16,-7-3 1-16,-1-10 0 16,-4 6 0-16,-2-7-1 15,-5-7 1-15,-3 6-1 16,-5 4 1-16,0 3-2 15,-6 8 1-15,3 9-1 16,3-1 1-16,0 0-1 16,8 0 1-16,5 2-1 15,5-1 0-15,11-1 1 16,0 0 0-16,7-8-1 16,7 0 1-16,-1 5 0 0,-3 9 0 15,3 2 0-15,-8 2 0 16,-2 12 0-16,-1 15 0 15,-7-6 0-15,2 12 0 16,-2 5 0-16,2-9 0 16,-5 1 0-16,-3 2 1 15,6-4 0-15,-6-15 0 16,3-7 0-16,3-8 1 16,-3-8-1-16,0-5 1 0,5-3-1 15,-3 0 1-15,4 3-2 16,-7 11 0-16,7 2-1 15,-4 15 1-15,6-4-1 16,5 10 1-16,3 3 0 16,3-5 0-16,-1-4 2 15,3-7 0-15,6-8 1 16,-12-8 0-16,1-7-1 16,-8-4 1-16,0-5-1 15,-8 3 1-15,-5-5-2 16,-3-4 0-16,-3 7-1 15,-2 1 0-15,2 7 0 16,0 7 0-16,3 8-1 16,3 2 1-16,2 6-1 15,8-2 1-15,1 1-1 16,4 1 0-16,1-2 1 16,2-4 0-16,5-2 0 0,1-2 0 15,-1-1 0-15,-2 0 0 16,-3-7 0-16,-5 5 0 15,-8-9 0-15,-5 4 1 16,-9-1-1-16,-7 6 0 16,-3 7-1-16,-5 9 1 15,5 0-1-15,6-1 1 16,-1 11-1-16,6 3 1 16,5-3-1-16,8 1 1 0,10-7-5 15,9-7 1-15,7 0-11 31,3-2 1-31,11-6-8 16,10-6 0-16,-5-2-3 16,-8 0 1-16,-8-13 8 0,-3 8 1 15,-7 2 16 1,-3 4 0-16,-6-1 11 0,-5 2 0 16,1-4 3-16,-6-1 1 15,-3 1-5-15,-3-6 0 16,-4 2-7-16,-6 1 1 15,-5 3-3-15,2 4 1 32,-31 22-1-32,7 5 0 0,4 8 0 15,12 3 1-15,8 5-1 16,14 3 0-16,10-6-1 16,6-5 1-16,-3-10-1 15,5-8 0-15,3-14-1 16,2-8 0-16,-2-5-3 15,0-13 0-15,0-5-4 16,-3-11 0-16,-5 3-3 16,-8-9 0-16,-6-7-1 15,-4-3 0-15,-1 0 4 16,-2 9 1-16,-1 12 6 16,-4 5 1-16,5 12 4 15,-3 4 1-15,0 3 2 16,0 3 1-16,2 8-1 15,-4 10 0-15,5 8-2 16,-1 11 0-16,6 21 0 16,0 8 0-16,0 8 0 0,0 2 0 15,6 1-1-15,-1 5 1 16,5-9-1-16,1-4 1 16,0-8-1-16,-3-14 0 15,-3-8-2-15,-3-2 1 16,1-16-1-16,-3-2 0 15,0-6-6-15,-3-6 1 16,1-10-19-16,2-2 1 16</inkml:trace>
  <inkml:trace contextRef="#ctx0" brushRef="#br0" timeOffset="3789.0103">15465 2347 35 0,'-16'-19'17'0,"5"-12"5"0,9 25-8 0,-1-2-12 16,-2 6 1-16,2-6 2 15,1 2 1-15,2 4-7 16,0 2 0-16,2 8 5 15,6 8 0-15,-5 5-1 16,-3 13 0-16,2 9-1 16,-2 9 1-16,0-1-1 15,3-4 0-15,-3-7 1 16,0-6 0-16,-3-10 0 16,3-5 1-16,-2-9-1 15,2-10 1-15,0-10-1 16,2-14 0-16,4-3-2 15,2-10 1-15,5 0-2 16,3-8 1-16,-3-5-1 16,3 5 0-16,-3 3-1 15,0 7 1-15,-7 12-1 16,-1 1 0-16,5 15-1 0,-2 7 0 16,3 7-1-16,-6 15 1 15,3 7 0-15,-2-5 1 16,4 7 0-16,-2 4 0 15,-3-4 1-15,3-1 1 16,-5-4 0-16,0-5 0 16,-3 0 1-16,0-18 1 15,0-3-1-15,2-3 1 16,4-13-2-16,7-13 1 16,8 0-1-16,-5-2 1 0,5-7-2 15,0 9 0-15,0 6-1 16,0 7 0-16,1 0-1 15,-1 11 0-15,0 10 1 16,-3 11 1-16,4 2 1 16,-6 9 0-16,-6 4 1 15,1 1 1-15,-3 3 0 16,-3-1 0-16,3 0-1 16,-3-5 0-16,-2-10-5 15,2-1 1-15,6-7-10 16,-1-11 1-16,6-5-9 15,-3-6 0-15,9-5-1 16,-1-7 0-16</inkml:trace>
  <inkml:trace contextRef="#ctx0" brushRef="#br0" timeOffset="4132.765">16134 2305 49 0,'3'-16'24'0,"0"10"-28"0,-3 12 50 15,0-1-42-15,-3 11 0 16,0 2 4-16,-2 11 0 15,2 11-9-15,1-3 0 16,2 8 7-16,0-10 1 16,8-1-3-16,0-5 1 15,5-8-2-15,0-10 1 16,3-11-2-16,2-11 0 0,4-5-1 16,-1-7 1-16,-5-7-1 15,0 4 1-15,-1 2-2 16,-4 3 0-16,-3 10-1 15,0 3 1-15,-3 8-1 16,0 16 1-16,1 8-1 16,4 5 1-16,1 0 0 15,7 0 0-15,1-7 0 16,2-7 1-16,-5-4-11 16,2-6 1-16,6-5-11 15,5 0 0-15,6-8-2 16,-9-2 0-16</inkml:trace>
  <inkml:trace contextRef="#ctx0" brushRef="#br0" timeOffset="4882.7465">16663 2577 62 0,'-13'-3'31'0,"3"-20"-42"0,10 15 64 16,2-6-53-16,6-12 0 15,-2-1 1-15,-1-10 0 16,0-10-2-16,3-9 1 15,-3-5 1-15,-2-2 0 16,-3 5-1-16,-3 5 1 16,-2 0-1-16,-3 8 0 15,0 5-1-15,3 11 1 16,0 5-2-16,-3 11 1 0,2 0 0 16,4 10 1-16,-1 6 0 15,0 2 1-15,3 11 1 16,0 16 0-16,0 18 1 15,6 11 0-15,-6 8 0 16,2 5 0-16,1 0-1 16,2 3 0-16,9-3-1 15,-4-14 1-15,6-7-1 16,0-8 0-16,0-18 1 16,2-6 0-16,3-13-1 15,3-16 1-15,0-11 0 16,2-10 0-16,1-5-1 15,-3-16 1-15,-3-16-2 16,-5-11 0-16,-6 3-1 16,1 2 0-16,-6 17 0 15,1 10 0-15,-4 5 0 16,-2 11 0-16,0 5 0 16,0 6 0-16,-2-1-1 0,2 11 1 15,-3 6 0-15,3 12 0 16,0 9 0-16,3 23 1 15,-1 11 1-15,1 8 0 16,2 0 1-16,-5 5 0 16,3-11 0-16,-3-4 1 15,2-6-1-15,1-8 1 16,2-8-2-16,6-19 1 16,0-4-1-16,4-12 0 15,-1-7 0-15,-1-3 0 0,-3 6-1 16,4 4 1-16,-4 9-2 15,3 8 1-15,1 4-1 16,2 1 1-16,5 5-1 16,0-5 1-16,0-2 0 15,0-9 0-15,3-5-6 16,3-5 0-16,-4-6-10 16,1 0 1-16,-3-10-6 15,-5-3 0-15,3-15-2 16,-1-9 1-16</inkml:trace>
  <inkml:trace contextRef="#ctx0" brushRef="#br0" timeOffset="4976.5662">17423 2185 46 0,'0'14'23'0,"-13"2"-34"15,13-9 50-15,-6 1-41 16,6 0 0-16,0-2-22 16,0-1 0-16</inkml:trace>
  <inkml:trace contextRef="#ctx0" brushRef="#br0" timeOffset="5164.0082">16640 2236 56 0,'-22'-16'28'0,"78"0"-36"0,-32 13 48 15,13 3-40-15,11 0 0 0,10 0-15 16,13 3 0-16,3-3 8 15,3-3 0-15</inkml:trace>
  <inkml:trace contextRef="#ctx0" brushRef="#br0" timeOffset="5835.9123">17423 2418 31 0,'-5'-13'15'0,"-3"-3"-1"0,8 14 17 15,0 2-30-15,2 0 1 16,1 10 3-16,0 17 1 31,4 70-5-31,4-12 1 0,-3 0 3 16,-3-11 0-16,3-8 0 15,-5-10 0-15,-3-14-1 16,-3-10 1-16,-5-16-2 16,3-9 1-16,0-12-2 15,-1-8 1-15,-4-6-2 16,2-12 1-16,-5-9-2 16,-1-10 0-16,-1-14-1 15,-1 1 0-15,8 7-1 16,5 6 0-16,8 13-1 15,14 5 1-15,-1 3-1 16,9 3 1-16,7 7-1 16,9 8 1-16,-1 4 0 15,-5 1 1-15,-5 12 1 16,-8 4 0-16,-11 3 3 16,-5 3 1-16,-16 3 0 15,-5-1 1-15,-11 3-1 16,-3-5 1-16,3-2-1 0,1-4 1 15,4-5-5-15,3-10 1 16,11-5-11-16,5-9 1 16,8-7-9-16,13-4 0 15,3-15-3-15,0-5 1 16</inkml:trace>
  <inkml:trace contextRef="#ctx0" brushRef="#br0" timeOffset="6148.4569">17761 1987 53 0,'0'-21'26'0,"8"16"-31"0,-5 5 52 0,0 10-44 16,-3 14 1-16,0 13 2 16,0 16 1-16,-3 13-9 15,-2-2 1-15,-3 10 4 16,5-3 1-16,6 1-2 16,5-12 1-16,0-9-2 15,2-12 0-15,4-12-4 16,1-14 0-16,-1-8-2 15,-1-21 0-15,-3-2-1 16,1-1 1-16,-3 1-1 16,0 5 0-16,2 7 5 15,-2 6 0-15,0 0 3 16,3 0 1-16,0 6-1 16,4-1 1-16,1 0 0 15,0-5 0-15,0-5-8 16,3 0 0-16,-6-1-11 0,0-7 0 15</inkml:trace>
  <inkml:trace contextRef="#ctx0" brushRef="#br0" timeOffset="6398.4607">18053 2265 48 0,'-19'-16'24'0,"6"5"-19"0,13 11 34 16,0 0-38-16,-3 6 1 15,0-6-1-15,1 5 0 16,-1 3-2-16,-2 2 1 15,-3 4 0-15,3 2 1 0,2 5-2 16,3-5 1-16,3 7-1 16,5 7 1-16,5 1-1 15,3 4 1-15,-3 7 0 16,5-8 0-16,-2-2 0 16,-2-5 1-16,4-6-4 15,1-8 1-15,2-5-10 16,3-3 1-16,2-13-4 15,0-5 1-15</inkml:trace>
  <inkml:trace contextRef="#ctx0" brushRef="#br0" timeOffset="6679.705">18344 2394 38 0,'-16'-2'19'0,"-3"-11"-21"0,17 7 33 16,-4 4-30-16,4 2 1 15,-4 2 0-15,-4 4 0 32,-4 17-1-32,1 7 0 15,11 1 2-15,4 12 1 16,9-6-1-16,2-3 0 15,21-8-4 1,-2-10 0-16,0-13-13 16,2-3 1-16</inkml:trace>
  <inkml:trace contextRef="#ctx0" brushRef="#br0" timeOffset="8924.8148">18396 2455 41 0,'-7'6'20'0,"-1"-12"-16"0,8 1 20 0,0-3-24 16,0-2 0-16,0 2 2 15,-3 0 1-15,0-8-2 16,1 3 1-16,-1-1 1 15,-2 12 1-15,-6 2 0 16,3 2 0-16,0 12-1 16,-2 4 0-16,4 3-2 15,6-2 1-15,6-3-1 16,-4 2 1-16,6-7-1 16,0-3 1-16,3-3-1 15,-1-2 1-15,-2-3-1 16,6 0 0-16,-4 0-1 15,6-3 1-15,3-2-12 16,7-9 1-16,3-1-6 16,0-4 0-16</inkml:trace>
  <inkml:trace contextRef="#ctx0" brushRef="#br0" timeOffset="9174.8155">18727 1670 53 0,'-16'15'26'0,"11"67"-31"0,5-47 44 15,-3 20-38-15,3 30 0 0,3 5 2 16,0-5 0-16,7-1-3 16,1-4 0-16,2-14 2 15,-2-8 1-15,2-13-3 16,-3-8 1-16,-4-8-7 15,-4-13 1-15,-4-11-10 16,-6-5 1-16,-8-8-3 16,-8-13 1-16</inkml:trace>
  <inkml:trace contextRef="#ctx0" brushRef="#br0" timeOffset="9884.6498">18420 2199 41 0,'-58'-53'20'0,"42"29"-17"15,16 16 41-15,0-3-43 16,0 3 0-16,3 1 0 15,13-4 0-15,13-2-2 16,16-3 1-16,8 3 0 16,16 5 1-16,-11 5-1 15,5 11 0-15,-2 0 0 16,-5 10 1-16,-6 9 0 16,-5 10 1-16,-11-5 1 0,-2-1 0 15,-8-1 0-15,-8 1 0 16,0-4 0-16,-3-6 1 15,-5-8-1-15,-3-2 1 16,0-11-2-16,-5-6 0 16,0-4-5-16,-5-3 0 15,5-3-4-15,0 0 0 16,0 3-2-16,0 5 1 0,5-6-1 16,1 12 1-16,-6 2 5 15,5 0 0-15,0 0 2 16,3 16 1-16,5-3 0 15,6 11 1-15,7 0-1 16,6-1 1-16,-5-1-1 16,-4-9 1-16,4-3-1 15,-1-2 1-15,-7-2 0 16,2 2 1-16,-5-14-1 16,-8-2 1-16,-6-2 0 15,-4-4 0-15,-3 1 1 16,-1 3 0-16,-12-4 1 15,2 7 0-15,5 1 0 16,-5 4 1-16,8 2-2 16,6 2 0-16,7 1-1 15,0 0 1-15,11-3-3 16,-5-3 1-16,7-5-1 16,4 3 1-16,1-9 0 0,1 4 1 15,0-3-2-15,0 7 0 16,2 9-1-16,3 8 0 0,-2 4 2 15,-3 9 0-15,5-3 0 16,-5 1 1-16,2-9 2 16,-10 3 0-16,0-14 0 15,5 4 1-15,-3-6-3 16,-4-8 1-16,7-6-8 16,-5 1 1-16,5-5-15 15,-5-9 1-15,8-7-3 16,-3-1 1-16</inkml:trace>
  <inkml:trace contextRef="#ctx0" brushRef="#br0" timeOffset="11147.356">20156 2424 50 0,'-3'-6'25'0,"6"12"-25"16,-3-6 47-16,8 15-44 16,2-1 1-16,-2 17 2 15,-5-9 0-15,-3 15-7 16,0-6 0-16,-24-2 5 16,8-2 1-16,-18-6-8 15,8-5 0-15,-12-3-15 16,9-5 1-16,0-10-2 0,5-1 0 15</inkml:trace>
  <inkml:trace contextRef="#ctx0" brushRef="#br0" timeOffset="14069.2479">20529 1519 30 0,'11'-21'15'0,"10"-1"-4"0,-13 20 15 16,-3-4-24-16,3 4 1 15,0-1 1-15,-5 3 0 16,2 3-6-16,-10 5 1 15,-3 16 4-15,-8 13 0 16,-8 15-1-16,-13 20 0 16,-13 10 0-16,-6 21 0 15,-2 11 1-15,-11 5 0 16,8 0-1-16,8 3 1 0,8-16-1 16,8-9 1-16,5-22-1 15,6-12 0-15,10-13 0 16,6-10 1-16,4-11-1 15,12-16 0-15,9-10-7 16,7-14 0-16,9-7-11 16,1-14 0-16,13-15-1 15,5-1 0-15</inkml:trace>
  <inkml:trace contextRef="#ctx0" brushRef="#br0" timeOffset="15397.3817">20778 2402 38 0,'-16'3'19'0,"11"-3"-17"16,5 0 36-16,0 0-35 15,0 0 0-15,0 0 2 0,5 0 1 16,11-13-7-16,-8 2 0 16,8-13 4-16,-1 9 0 15,-1-20-1-15,-4 11 1 16,-2-15-2-16,-3 4 1 15,-10 4-1-15,3 4 1 16,-22 6-1-16,8 2 0 16,-13 14 0-16,8 0 0 15,-11 34 1-15,11-8 0 16,-16 19 1-16,7-11 0 16,7 11 0-16,7-11 0 0,8-8-1 15,0-5 1-15,19 0-1 16,2-9 0-16,0-9-2 15,3 2 1-15,8-3-1 16,-3 1 1-16,3 12-1 16,-8-2 1-16,13 3-1 15,-14-3 0-15,15 7-3 16,-7-1 0-16,14-6-7 16,-13-6 1-16,34-4-6 15,-20-4 1-15,6-4-1 16,-12 2 0-16,8-5 5 15,-6-3 1-15,-2 2 9 16,-3 7 0-16,-8-7 7 16,-5 6 1-16,-8-2 1 15,0 2 1-15,5-5-2 16,-10 5 0-16,2-6-3 0,-2 7 0 16,-11-1-3-16,0 0 0 15,-8 8-1-15,0 0 0 16,-8 13 0-16,6-3 0 15,-19 17 0-15,13-3 1 16,0 2-1-16,8 1 1 16,24-1-1-16,-8 1 0 15,8-12 1-15,0-1 0 16,21-20-1-16,-8 1 1 16,19-13 0-16,-11-1 0 15,11-23-1-15,-16 7 1 0,5-20-1 16,-8-14 0-16,-5 11-1 15,-11 5 1-15,-5 0-1 16,-5 8 0-16,-3 5-1 16,0 14 0-16,-5 15-1 15,2 11 1-15,-2 8-1 16,5 0 0-16,3 53 1 16,5-21 1-16,13 34 0 15,-5-16 0-15,21 13 1 16,-8-18 0-16,19 3 0 15,-11-14 1-15,16-7-1 16,-13-12 1-16,21-9-1 16,-8-4 0-16,8-10 0 15,-8-2 0-15,-8-9 0 16,-14 3 0-16,-1 0 0 0,-9 0 1 16,-13-10-1-16,0 2 0 15,-16 3-1-15,3-3 0 16,-16 8 0-16,7 2 0 15,-9 14-2-15,9-2 1 16,-4 12 0-16,5-5 1 16,13 17-1-16,3-12 1 15,10 1 0-15,-2-4 0 16,18-12 1-16,-5 2 1 16,13-18-1-16,-5 3 1 15,13-17-1-15,-14 9 1 0,4-19-1 16,-9 5 1-16,4-24-2 15,-9 14 1-15,-3-22-1 16,-10 4 0-16,0 12-1 16,0 3 1-16,-8 8-1 15,6 13 0-15,-4 3 0 16,-1 16 0-16,-7 5-1 16,6 0 0-16,-2 42 0 15,2-13 0-15,8 40 1 16,0-16 1-16,16 16 0 15,-6-11 1-15,9 5 0 16,-9-12 1-16,6 1 0 16,-2-7 1-16,-7-13-1 15,1-8 0-15,-8-11-1 16,0 0 1-16,0-20-3 16,-2 4 1-16,-4-13-16 0,-1 5 0 15,1-15-5-15,-2 7 1 16,29-41 30-16,-7 15 1 15</inkml:trace>
  <inkml:trace contextRef="#ctx0" brushRef="#br0" timeOffset="16600.5085">22585 1519 31 0,'-16'-19'15'0,"5"3"-3"16,11 14 0-16,0 2-12 15,0 0 1-15,3-6-1 16,8 6 1-16,10 0-2 15,11 14 0-15,12 9 0 16,15 30 0-16,2 13 0 16,2 6 0-16,11 15 1 15,-2 11 0-15,-9 3 1 16,-13-6 0-16,-10-10 4 16,-16-1 1-16,-22 4 1 15,-15-6 1-15,-13-6 1 16,-6-2 1-16,-16-7-1 0,-2-12 0 15,-11 3-4-15,-7-5 1 16,-1-8-3-16,11 0 1 16,7-5-4-16,9-11 1 15,5-3-9-15,13-7 0 16,11-11-11-16,8-13 1 16</inkml:trace>
  <inkml:trace contextRef="#ctx0" brushRef="#br0" timeOffset="16741.1779">23418 2924 62 0,'3'8'31'16,"-16"26"-44"-16,7-26 49 16</inkml:trace>
  <inkml:trace contextRef="#ctx0" brushRef="#br0" timeOffset="65558.6223">10107 3720 48 0,'-32'0'24'0,"-2"-13"-13"16,31 13 25-16,-2-3-34 15,2 1 0-15,3-4 1 16,3 1 0-16,5 0-4 16,10-1 0-16,9 4 2 0,7 4 0 15,11 1 0-15,0 2 0 16,3 3-1-16,-3 0 1 15,-8 0 0-15,-5-8 0 16,-3 0 1-16,-8 0 1 16,-5 0-1-16,-8-5 0 15,-3 2-1-15,-10 1 0 16,-3-1-3-16,-13 3 1 16,-8 0-3-16,-6 0 1 15,-2 3-2-15,-5 2 1 0,2 0 0 16,8 3 1-16,-2-3 1 15,2 3 1-15,8 3 2 16,11-3 0-16,-3-3 1 16,0 0 0-16,8 3 1 15,3 0 0-15,5 0 0 16,0 5 1-16,0 9-2 16,0 1 1-16,0 12 0 15,5 10 0-15,3 0 0 16,0 8 0-16,-5-6-1 15,5-4 1-15,5-6 0 16,-8-3 0-16,-2-5 0 16,2 0 0-16,3-5-1 15,-5-5 0-15,2-4 0 16,-5-1 0-16,0-4-1 0,-5-2 1 16,2-5-1-16,-2-6 0 15,2-7-6-15,-2-1 1 16,5-10-14-16,5-3 0 15,6-10-4-15,-3-6 0 16,0-2-1-16,29-1 0 16</inkml:trace>
  <inkml:trace contextRef="#ctx0" brushRef="#br0" timeOffset="66011.7243">10099 3979 56 0,'-32'19'28'0,"24"-24"-37"15,8 5 66-15,8-8-56 16,0 0 1-16,8 0 3 16,5 2 0-16,11 4-4 0,5-1 0 15,3 3 3-15,2 5 1 16,-2 9-1-16,-3-6 1 15,-8 2-3-15,-5-2 1 16,-3 0-1-16,-10-3 0 16,2-2-1-16,-5-3 1 15,-8 0-4-15,-3-5 0 16,-7-1-16-16,-1 1 0 16,3-5-4-16,3-9 0 15,5-23-1-15,8-1 1 16</inkml:trace>
  <inkml:trace contextRef="#ctx0" brushRef="#br0" timeOffset="66511.7903">10869 3712 42 0,'0'-10'21'0,"-3"7"-21"16,3 3 49-16,-5-3-46 0,2 3 0 15,-2-2 1-15,5 2 1 16,-2 0-6-16,-4 2 0 15,-2 1 5-15,-8 5 0 16,1 5-1-16,-7 8 0 16,-1-5-1-16,-7 5 0 15,7 11 0-15,-6-6 1 16,7 11-2-16,7 6 1 16,12 2 0-16,11 2 0 31,24 17 2-31,7-9 0 0,-2-7 1 15,0-8 0-15,-8-8 0 16,-5-9 1-16,-3-4-1 16,-5-9 1-16,-2-4-3 15,-12-4 0-15,6-4-2 16,-3-4 0-16,-13-1-13 16,1-7 0-1,-9-28-14 1,5 5 1-16</inkml:trace>
  <inkml:trace contextRef="#ctx0" brushRef="#br0" timeOffset="68151.8792">11091 3932 26 0,'-13'-3'13'0,"-3"-5"11"0,11 5-6 0,2-2-12 16,-10 0 0-16,5 0 3 16,0-1 1-16,0 1-12 15,3-3 0-15,2 0 8 16,3 0 0-16,8 3-3 16,0 2 0-16,8 3-3 15,5 6 1 1,24 15-1-1,-5 0 0-15,-11 5 0 16,0 3 1-16,-8 3-1 16,-13-3 1-16,-5 0 0 15,-11-2 0-15,-3-1 0 16,-7-2 0-16,2-8 0 0,-3-3 0 16,1-5 0-16,2-3 1 15,8-5-2-15,0-5 0 16,8-3 0-16,8-2 0 15,0-1-1-15,13-5 1 16,3-2-2-16,13-6 1 16,0 0 1-16,-5 0 0 15,2 3-1-15,-7 5 1 16,2 0 0-16,-8 3 1 16,-5 3-1-16,-3 2 0 0,-10 2 1 15,-3 6 0-15,0 0-1 31,-3 0 1-31,-2 0-1 16,-3 3 0-16,-5 2 1 0,5 3 1 0,-11 3-1 16,1-1 1-16,-6 9-1 15,5-3 1-15,1 0 0 16,-1-1 1-16,6 4-2 16,8 0 1-16,10-1-1 15,3-2 1-15,16 8 0 16,-3 2 1-16,8-5 0 15,0-5 0-15,-2 0 2 16,2-5 0-16,5-6-1 16,-10 3 1-16,-8-8-2 15,0 0 1-15,-8-11-2 16,0 6 1-16,-8-3-4 16,-3-2 1-16,-2-1-13 15,2 3 1-15,3 3-11 16,8-3 0-16,-5 0-2 15,4-5 0-15</inkml:trace>
  <inkml:trace contextRef="#ctx0" brushRef="#br0" timeOffset="68417.4883">11861 4159 58 0,'-8'3'29'0,"16"10"-37"0,-8-10 59 16,6 2-48-16,-6 3 1 0,0 0 2 15,0 3 0-15,0-1-8 16,0 1 1-16,-14 2 5 16,1-5 0-16,-11-3-4 15,0-2 0-15,-7 2-14 16,4 0 1-16,1-10-7 15,-1-16 1-15</inkml:trace>
  <inkml:trace contextRef="#ctx0" brushRef="#br0" timeOffset="69495.6482">12115 3903 38 0,'-13'-8'19'0,"10"-6"-7"0,3 9 24 16,0 0-33-16,0 0 1 16,0-3 1-16,0 2 1 15,0 6-8-15,0 0 1 16,3 6 4-16,-3 7 1 0,5 3-1 16,-2 8 1-16,-3 5-1 15,5 2 0-15,-5 4 0 16,3-6 0-16,-3-3-1 15,5-2 1-15,-5-5-2 16,0-3 1-16,0-3 0 16,0-5 0-16,-5-3-1 15,5-5 0-15,0-8 0 16,5-3 0-16,-2-7-1 16,2-6 1-16,0-2-1 15,6 2 0-15,-3-3 0 16,8-2 0-16,2 6-1 15,1-1 1-15,2 3-1 16,-2 2 0-16,-1 6 0 16,1 2 1-16,-1 6-1 15,1 8 0-15,-1 4 1 0,-2 9 0 16,3 6 1-16,-4 4 0 16,-4 3 0-16,0 5 1 15,2-4 0-15,-3-4 1 16,-2-2-1-16,-2-6 0 15,2 1 0-15,-8-6 0 16,5-2-1-16,-2-3 0 16,-1-3 0-16,-2-2 0 15,3-9-8-15,-1 1 1 16,1-6-14-16,5-4 0 0,-3-1-2 16,1-5 0-16,9-1-1 15,15-9 1-15</inkml:trace>
  <inkml:trace contextRef="#ctx0" brushRef="#br0" timeOffset="69870.6264">12652 3744 62 0,'-23'-13'31'0,"23"13"-48"16,2-3 75-16,6 3-58 15,11 5 1-15,4 8 0 16,1 1 0-16,0 7-1 16,3 8 1-16,-1 5 0 0,0 6 1 15,-2 2 0-15,-5 1 0 16,-6 2 1-16,-10 0 1 16,-9 2 0-16,-7-10 0 15,3 0 1-15,-4-2 1 16,4-1-1-16,-3-7 1 15,2-6-2-15,0-5 0 16,3-6-2-16,3-4 1 16,0-6-2-16,2-6 0 15,-2-2-11-15,5-2 0 16,5-3-13-16,3-6 1 0,8-13-3 16,16-5 1-16</inkml:trace>
  <inkml:trace contextRef="#ctx0" brushRef="#br0" timeOffset="70339.3886">13118 3950 55 0,'-24'3'27'0,"6"-6"-28"0,18 3 52 16,0-5-49-16,5 0 1 16,8-1 1-16,11 1 0 0,8 0-5 15,-6 5 0-15,1 2 3 16,2 1 1-16,0 0-2 15,0-1 0-15,-5 1-4 16,-6-3 1-16,1 5-8 16,-6 1 1-16,-8 2-10 15,-2 2 1-15</inkml:trace>
  <inkml:trace contextRef="#ctx0" brushRef="#br0" timeOffset="70495.6919">13137 4133 57 0,'-35'10'28'0,"40"-7"-28"15,6-3 46-15,10 0-41 16,6-3 0-16,4 1 2 16,1 2 1-16,5-3-11 15,-2-2 1-15,-4-1 3 16,1-1 1-16,-8-1-17 0,-3 2 0 16,-13 4-5-16,-5-6 1 15</inkml:trace>
  <inkml:trace contextRef="#ctx0" brushRef="#br0" timeOffset="81217.1006">14229 3725 28 0,'-31'6'14'0,"4"-4"-3"15,16-2 20-15,1-5-25 16,-6 0 1-16,0-1 4 16,3 1 1-16,-3 0-14 15,3 0 1-15,2 2 9 16,6 0 0-16,5-2-4 16,8 5 1-16,10 5-3 15,1 6 0-15,5 7-3 16,5 3 1-16,8-2 0 15,-3 2 0-15,-2 3 0 0,0 2 0 16,-11-2 1-16,-10 3 1 16,-11 2-1-16,-8 0 1 15,-11 3 0-15,-2-1 0 16,0-7-1-16,-3-5 1 16,0-6-2-16,3-5 1 15,8-8-1-15,5-8 1 16,8-3-2-16,5-12 1 15,8-1-1-15,14-5 0 0,12-3 0 16,6 3 1-16,6 2-1 16,2 4 1-16,-6-1 0 15,-4 0 0-15,-12 3 0 16,-7 2 1-16,-3 6-1 16,-5 5 1-16,-8-5-1 15,-8 13 0-15,-10 0 0 16,-12 5 1-16,-4 6-2 15,-8 5 1-15,-1 7-1 16,1 7 1-16,7-1-1 16,6 2 1-16,16 4 0 15,7-6 1-15,12-3 0 16,9-2 0-16,7-5 0 16,1-6 1-16,4 0 0 15,-9-5 0-15,-5-3-1 16,-2 1 1-16,-6-4-1 0,-2-2 1 15,-3 0-2-15,0 0 1 16,-8 0-12-16,0-10 0 16,8-1-9-16,-6-7 1 15,1 4-3-15,15-23 0 16</inkml:trace>
  <inkml:trace contextRef="#ctx0" brushRef="#br0" timeOffset="81491.897">14960 4003 78 0,'-38'8'39'0,"33"0"-52"16,5-8 87-16,3 3-74 15,2-3 0-15,6 0 0 16,-3-3 1-16,0-5-2 16,2 3 1-16,-5-1-6 15,-2-1 0-15,-3-1-15 16,0 13 1 0,-3-5-2-16,6-8 0 0</inkml:trace>
  <inkml:trace contextRef="#ctx0" brushRef="#br0" timeOffset="82834.0091">15544 3572 35 0,'-21'0'17'0,"-8"-5"-11"0,21-1 25 16,-3 1-27-16,1 0 0 16,-3-3 2-16,5 0 1 15,2 0-9-15,6-3 1 16,8 3 5-16,14 3 0 0,1 0-2 16,4 2 0-16,12 0-1 15,6 3 1-15,0 0-1 16,3 6 0-16,-14-1 0 15,-2-5 1-15,0 5-1 16,-11-5 1-16,-8 0-1 16,-2 0 1-16,-11 0-2 15,-5 0 1-15,-6 0-3 16,-10 0 1-16,-6 8-1 16,-4-8 0-16,-4 6-1 15,6-4 0-15,-3-2 1 16,1 0 0-16,4 0 1 15,3 3 1-15,3 0 0 16,0 2 0-16,8 5 0 16,0-2 1-16,5 19 0 15,2 7 1-15,-2 6 0 16,6 8 1-16,4 7-1 16,6 6 1-16,0-3 0 0,6-2 1 15,-4-6-1-15,3-2 1 16,-5-9 0-16,-2-4 0 15,-1-9 0-15,0-2 1 16,-2-8-3-16,-1 0 1 16,1-8-1-16,-3-3 1 15,0-5-7-15,3-8 0 16,-3-5-8-16,0 0 0 16,2-3-10-16,1-8 1 15,0-8-1-15,2 3 1 16,-10 0 5-1,23-32 16-15,-50 85 3 16,22-59 1-16,5 9 10 16,10 2 0-16,3 3 3 15,5 5 0-15,11 3-7 16,10 5 0-16,3 3-3 16,0 5 0-16,-2 2-2 15,-3 4 0-15,-3-4-2 16,-6 1 0-16,-4 0-1 15,-8-3 0-15,-4 0-1 16,1-3 1-16,-8-2-8 16,0-1 0-16,3-2-13 15,5 3 1-15,3-5-3 16,-1-14 0-16</inkml:trace>
  <inkml:trace contextRef="#ctx0" brushRef="#br0" timeOffset="83240.3019">16341 3561 37 0,'-14'0'18'0,"1"-5"-18"0,8 2 31 15,0 3-27-15,-3 3 1 16,-6 2 2-16,1 1 0 15,-8 4-8-15,0 6 1 0,-3 5 6 16,-2 0 0-16,-1 11-1 16,3 3 0-16,3 7-1 15,5 3 0-15,6 8-1 16,10 2 1-16,16-4-1 16,5-1 1-16,5-8 0 15,9-2 0-15,-1-6-1 16,3-2 0-16,-5-8 0 15,-6-3 0-15,-2-8-1 16,-8 0 0-16,-5-7-1 16,-4-1 0-16,-7-8-5 15,-7-2 1-15,1-8-16 16,4-3 0-16,2-10-3 16,2-6 0-16,11 0-1 15,-2 3 1-15</inkml:trace>
  <inkml:trace contextRef="#ctx0" brushRef="#br0" timeOffset="83927.7698">16513 3760 44 0,'-19'-3'22'0,"-10"-8"-24"16,24 9 52-1,-3 2-47 1,8-5 1-16,10-1-1 16,-2 6 0-16,8 6-5 15,5 1 1 1,24 12 3 0,-10 2 0-16,-9 3-2 15,-7 2 1-15,-14-4 1 16,-10 1 1-1,-22 20 1-15,1-9 0 16,2-2 0-16,3-11 0 16,2-5-1-16,9-5 0 15,4-9-2-15,4-7 1 16,4-11-2-16,14 0 1 16,5-8-2-16,9-2 1 15,7-3 0-15,-3 2 0 16,0 3 0-16,-5 1 0 15,-5 2 0-15,-5 2 0 16,-19 8 0 0,-11 14 1-16,-2 0-1 15,-8 7 1-15,0 9 1 16,2 5 0-16,3 2-1 16,6-2 1-16,4 5 0 15,6-3 0-15,6 4-1 16,2-7 1-16,8-4-10 15,2-1 0-15,3-4-12 16,8-6 1-16,3-8-3 16,2-11 0-16</inkml:trace>
  <inkml:trace contextRef="#ctx0" brushRef="#br0" timeOffset="84099.6226">16999 3966 48 0,'8'5'24'0,"3"-5"-21"16,-8 3 45-16,-1 2-43 0,-2 6 0 15,-5 2 1-15,-3 0 0 16,-3 6-9-16,-2-1 1 16,-8-2 2-16,0 0 1 15,-3-5-18-15,3-1 1 16,8-7-3-16,5-16 1 16</inkml:trace>
  <inkml:trace contextRef="#ctx0" brushRef="#br0" timeOffset="84818.4114">17201 3805 41 0,'-22'-24'20'0,"30"0"-22"0,-5 16 35 15,5 0-30-15,-3 0 1 16,0 8 2-16,1 11 0 16,2 2-7-16,-3 6 1 15,0 10 5-15,-2 0 0 16,0 5 0-16,2 1 1 15,-5-4-1-15,0-2 0 16,-5-7-1-16,2-4 1 16,0-7-2-16,1-9 1 0,-1-7-2 15,0-8 0-15,3-6-1 16,0 6 0-16,6-19-1 16,7 3 0-16,3-8 0 15,5 5 0-15,3 6-1 16,2 2 0-16,-5 6 0 15,1 7 0-15,-4 3 0 16,1 16 0-16,-6 3 0 16,3 5 0-16,-6 10 1 15,3-7 1-15,-2 10 1 16,0 5 0-16,-6 0 1 16,-2-2 0-16,-3 0-1 15,0-8 1-15,-3-6-1 16,3-5 0-16,0-2-5 15,0-6 1-15,0-5-15 16,8-8 1-16,10-2-6 0,1-3 1 16,-1-3-1-16,-2 2 1 15</inkml:trace>
  <inkml:trace contextRef="#ctx0" brushRef="#br0" timeOffset="84990.3169">17674 3905 57 0,'-18'-2'28'0,"18"2"-37"0,5 0 65 16,6 0-52-16,-1 2 1 16,6 1-1-16,8 0 1 0,2-1-7 15,1 1 0-15,2-3 1 16,-3 0 1-16,1-3-12 16,2-2 1-16,-3 0-7 15,1-1 0-15</inkml:trace>
  <inkml:trace contextRef="#ctx0" brushRef="#br0" timeOffset="85209.069">18092 3781 53 0,'-10'0'26'0,"-4"21"-20"16,14-21 43-16,0 8-43 16,0 8 0-16,3 5 2 15,2 0 0-15,-2 3-11 16,0 0 1-16,-3 2 6 15,0-5 1-15,0 1-4 16,2-4 1-16,4-5-12 0,4 1 1 16,3-9-12-16,11-10 1 15,3-11-1-15,4-13 0 16</inkml:trace>
  <inkml:trace contextRef="#ctx0" brushRef="#br0" timeOffset="85521.5846">18373 3619 56 0,'-6'-15'28'0,"17"12"-43"0,0 0 59 0,2 6-44 16,11 5 1-16,2 5 0 16,6 6 1-16,-3 10-2 15,0 0 1-15,-5 3 1 16,-6 5 1-16,-2 0 2 15,-8 0 1-15,-11 5 0 16,-7 0 0-16,-3-5 0 16,-6-2 1-16,-2-6-2 15,0-5 0-15,5-6-2 16,0-2 0-16,3-8-2 16,2-5 1-16,3-9-8 15,-2-4 1-15,4-6-14 16,6 5 1-16,6-2-4 15,4-5 0-15</inkml:trace>
  <inkml:trace contextRef="#ctx0" brushRef="#br0" timeOffset="147616.4605">16068 5548 24 0,'-21'-18'12'0,"5"-25"1"16,8 30 12-16,0-5-22 15,0-6 0-15,-2 3 2 16,4 2 1-16,4 1-8 0,4-1 1 15,6 3 4 1,3 0 0-16,2 6-2 0,8 5 1 16,6 7-2-16,10 6 0 15,-5 0 0-15,5 8 0 16,-6 5 0-16,-2 6 0 16,-5-1 1-16,-13 6 1 15,-8 2-1-15,-17 11 1 16,-10-8-1-16,-10 6 1 15,-3 1 0-15,0-4 0 16,-3-5-1-16,3-4 1 0,8-12 0 16,16-9 0-16,10-7-1 15,11-14 0-15,13-10 0 16,19-10 0-16,10-9-1 16,9-8 1-16,4-5-1 15,-10 3 0-15,-8 2 0 16,-11 11 0-16,-2 8 0 15,-11 11 1-15,-10 7-1 16,-6 14 0-16,-8 13 0 16,-7 10 1-16,-3 1-1 15,-1 2 1-15,-1 2-1 16,7-1 1-16,2-4-5 16,14-5 0-16,6-2-12 15,9 2 1-15</inkml:trace>
  <inkml:trace contextRef="#ctx0" brushRef="#br0" timeOffset="147788.3182">16753 5689 61 0,'-10'-3'30'0,"2"8"-36"0,8-5 49 15,0 0-44-15,0 0 1 16,8 0-13-16,0 0 1 15,10-5 2-15,9-3 1 16</inkml:trace>
  <inkml:trace contextRef="#ctx0" brushRef="#br0" timeOffset="147928.9921">17314 5659 49 0,'-18'30'24'0,"-9"-25"-21"16,25-3 35-16,-4 4-38 15,6-4 0-15,6 1-16 16,4-3 0-16,11 3 10 16,11-9 0-16</inkml:trace>
  <inkml:trace contextRef="#ctx0" brushRef="#br0" timeOffset="148069.5919">17928 5691 45 0,'5'16'22'0,"-23"21"-17"15,15-26 36-15,1-1-42 16,-4-2 1-16,12 0-9 16,2-3 0-16,13-5 0 0,10-5 0 15</inkml:trace>
  <inkml:trace contextRef="#ctx0" brushRef="#br0" timeOffset="148210.1904">18664 5681 25 0,'66'15'12'0,"-37"-4"9"0,-21-6 7 15,-5 3-24-15,-3 3 0 16,-3-1 1-16,3 4 0 16,0-4-13-16,3-2 0 0,10-5-3 15,11-6 1-15</inkml:trace>
  <inkml:trace contextRef="#ctx0" brushRef="#br0" timeOffset="148835.2242">18854 5421 41 0,'-2'-34'20'0,"17"-3"-23"0,-4 26 30 16,8 1-28-16,7-1 1 15,8 3-1-15,1 8 1 16,7 8 0-16,8 16 0 16,-5 5 0-16,-8 5 0 15,-2 1 0-15,-11 2 1 0,-11 3 1 16,-3-6 0-16,-10 0 2 16,-10-2 0-16,-9-3 1 15,-10-5 0-15,5-5 0 16,-5-9 0-16,8-7-2 15,11-6 0-15,7-10-2 16,13-8 1-16,17-8-2 16,7-6 1-16,6-7-2 15,13 0 0-15,5-3 0 16,-2 5 1-16,-3 5-1 16,-6 6 1-16,-12 6 0 15,-12 4 1-15,-9 8-1 16,-14 11 0-16,-14 6 1 15,-12 15 0-15,-3 16-1 16,-5 5 1-16,7 9-1 16,11-4 0-16,11-2-9 0,21 0 1 15,8-5-8-15,21-3 0 16</inkml:trace>
  <inkml:trace contextRef="#ctx0" brushRef="#br0" timeOffset="150475.8459">20137 5530 26 0,'-21'8'13'0,"-8"5"-37"0,19-8 11 16</inkml:trace>
  <inkml:trace contextRef="#ctx0" brushRef="#br0" timeOffset="156880.4948">15772 5837 24 0,'0'-16'12'0,"0"18"0"0,0-2 13 0,-3 0-23 15,1 3 0-15,-4 0 0 16,4-1 1-16,2 6-4 16,0 6 1-16,2-1 3 15,6 8 0-15,0 3 0 16,0 0 0-16,5 2 0 15,3 8 1-15,-3-2-1 16,6 0 0-16,2 0 0 16,3 2 0-16,2-2-1 15,-2-6 0-15,3-5-1 16,2-2 0-16,5-3 0 16,0 0 1-16,6-8-1 15,-3-6 1-15,3-7 0 16,2-6 0-16,6 1 0 15,-1-6 0-15,-4 3-2 0,-6 0 1 16,5-1-1-16,3-2 1 16,3 3-2-16,-3 0 1 15,0-3 0-15,5 3 0 16,3 2-1-16,-3 3 1 16,-2 0-1-16,-1 3 1 15,6 0 0-15,6 0 0 16,-6 2 0-16,2 3 0 15,9 5-1-15,-6-2 1 0,0 2 0 16,-2 6 0-16,7-1 0 16,-5 1 0-16,0 2-1 15,-2 8 1-15,5 3-1 16,-6 3 1-16,-7-4-1 16,-3 4 1-16,3 5 0 15,-11-6 0-15,0 0 0 16,-8 1 1-16,-5-1 0 15,-6-2 0-15,-2-8 0 16,-5 0 0-16,2-3 0 16,-5-2 1-16,-3-6-1 15,0 0 0-15,3-7 1 16,-2-1 0-16,-1-2-1 16,0-1 0-16,3-1-1 15,-3-4 1-15,3 0-1 16,3-5 1-16,0-2-1 0,2-3 0 15,-3 5 0-15,4 0 0 16,-4 3 0-16,3 0 0 16,-2-1-1-16,5 1 0 15,-3 3 0-15,11 2 0 16,0 0 0-16,0 0 0 16,-3 0-1-16,3 3 1 15,2 5 1-15,8 2 0 16,1 1-1-16,7-1 1 15,0 4 0-15,1-1 0 16,7 0-1-16,3 1 1 0,-11-1 0 16,-2 3 0-16,8 2-1 15,5 1 1-15,-3 5 0 16,0 2 0-16,0 1 0 16,9-1 0-16,-4-4 0 15,-10-6 1-15,-3 0 0 16,6-8 1-16,2-6 0 15,-5-2 0-15,3-5 0 16,-3-5 1-16,-5 2-1 16,-1-3 0-16,-7 1-1 15,-8-4 1-15,0-1-1 16,-8-1 0-16,-6 5-1 16,-7 6 1-16,-6-3-10 15,-5 6 0-15,-10 7-10 16,-9-8 1-16</inkml:trace>
  <inkml:trace contextRef="#ctx0" brushRef="#br0" timeOffset="160614.9191">17232 6612 19 0,'0'-13'9'0,"6"-8"8"16,-1 13 9-16,0-6-23 15,3 1 1-15,3 0 1 16,-3-3 1-16,0 0-8 15,5 6 1-15,-5-1 4 16,2 6 1-16,-2 7-2 16,-5 14 1-16,-6 13-1 15,-2 6 0-15,-6 7 0 16,3 6 0-16,1 5 0 16,-4-6 1-16,6-4-1 0,-1-12 1 15,-2-4 0-15,6-11 0 16,2-11 0-16,0-16 0 15,8-10-1-15,2-11 1 16,9-5-1-16,7-5 1 16,-2-3-3-16,3 0 1 15,-1 5-2-15,3 9 0 16,3 7 0-16,-3 11 0 16,0 7-2-16,-2 14 1 15,-4 13 0-15,-2 1 1 0,-2 12 0 16,-8 6 1-16,-3 7 1 15,-11 6 1-15,-5 0 1 16,0-5 0-16,-5-6 0 16,2-2 1-16,-2-8-1 15,5-9 1-15,5-9-11 16,9-9 1-16,7-5-12 16,3-13 0-16,16-16-1 15,5-3 0-15</inkml:trace>
  <inkml:trace contextRef="#ctx0" brushRef="#br0" timeOffset="160839.4016">18013 6546 52 0,'-24'-6'26'0,"-5"22"-35"16,18-10 54-16,1 7-43 0,-9 5 1 15,-10 12 0-15,-11 14 0 16,-5 17-4-16,-10 13 0 15,-6 1 3 1,3 4 1-16,5 11-2 16,5-8 0-16,9-8-8 0,7-3 1 15,13-12-10-15,14-17 0 16</inkml:trace>
  <inkml:trace contextRef="#ctx0" brushRef="#br0" timeOffset="161191.365">18013 6969 40 0,'2'-29'20'0,"4"10"-13"0,-6 14 25 0,2 3-31 15,6-1 0-15,0 6 0 16,6 2 1-16,-1 5-3 16,3 4 1-16,-3 4 1 15,3 3 0-15,-3 1 1 16,-8 1 0-16,-5-2 0 15,-10 3 1-15,-6 3-1 16,-16 2 1-16,-2-3-1 16,-6 3 1-16,-5-2-1 15,5-9 1-15,1-2-1 16,12-8 0-16,14 3 0 16,21-6 0-16,5 0 1 15,21 1 0-15,17 2-1 16,10 2 1-16,10 3-1 15,-5 3 1-15,3 0-1 0,-3-8 0 16,-10 3-11-16,-6-1 1 16,-8 4-11-16,-18-12 0 15</inkml:trace>
  <inkml:trace contextRef="#ctx0" brushRef="#br0" timeOffset="164981.6895">15774 4710 23 0,'-7'-40'11'0,"-1"5"-5"0,5 28 12 16,0-1-15-16,1 2 0 0,2 1 0 15,0 2 1-15,2 3-6 16,1 11 1-16,0 13 2 16,-1 13 1-16,-2 24-2 15,-5 26 1-15,-6 14-1 16,-10 23 1-16,-3 6-1 16,-2 7 1-16,-1-5-1 15,12 3 1-15,-1-13-1 16,8-13 1-16,5-14-1 15,6-11 1-15,5-12 0 16,8-9 1-16,7-10-1 16,6-8 0-16,1-2 0 15,7-9 0-15,8-2-1 16,5-6 1-16,-2-10-1 16,10-5 0-16,8-3 0 15,19 0 0 1,63-3 0-16,5 0 0 15,-2 0-1-15,0-2 1 16,15 5 0-16,1-5 0 16,5 2 0-16,5 3 0 15,-5-3 0-15,14 0 0 16,-12 6 0-16,-4 0 1 16,9 2-1-16,-9 0 0 15,2-2 0-15,-6-1 0 16,-9-2 0-16,-7-3 1 15,-1 3-1-15,-25 0 1 0,0 3-1 16,-15-3 1-16,-3 0-1 16,-3 0 1-16,-11-8 0 15,-12-3 0-15,-4-7 0 16,-7-9 0-16,-3 0 0 16,-13-7 0-16,-5-11 1 15,-3-3 0-15,-8-10-1 16,-8-3 0-16,-5-13 0 15,-3-21 1-15,-2-14-2 16,-1-10 1-16,-2 0-1 16,0-11 0-16,-3 3 0 15,-5 11 0-15,-5 7 0 16,-11 3 0-16,0 0 0 16,-13 16 1-16,2 6-1 15,-10 7 0-15,-5 5 0 16,-6 9 1-16,0 2-1 0,-13 5 0 15,-13 1-1-15,-11 4 1 16,-5 9 0-16,-15 2 0 16,-15 3 0-16,-9 8 0 15,-1 5 0-15,-21-3 0 16,-10 9 0-16,-3 4 0 16,-22 4 0-16,6 4 0 15,-18 4-1-15,5 4 0 16,-11-2 0-16,-3 3 1 15,1 2 0-15,7 0 1 16,22 9-1-16,0-1 1 0,15 0 0 16,11 3 1-16,24-3-1 15,14-3 0-15,9 1-1 16,17 2 0-16,13 5-14 16,10-2 1-16</inkml:trace>
  <inkml:trace contextRef="#ctx0" brushRef="#br0" timeOffset="166012.9581">21145 5532 21 0,'-5'-15'10'0,"-3"-28"2"15,8 33 11-15,0-4-20 16,0 1 1-16,0 0 2 15,-8 2 0-15,-5 11-8 16,-3 3 0-16,-8 10 5 16,1 6 0-16,-7 2-2 0,1 8 1 15,0 3-2-15,-2 0 1 16,-4-3-2-16,3-6 1 16,1-1-9-16,7-7 1 15,3 1-3-15,13-5 0 16</inkml:trace>
  <inkml:trace contextRef="#ctx0" brushRef="#br0" timeOffset="166169.1811">20780 5458 35 0,'6'-16'17'0,"15"32"-16"0,-11-8 31 0,-2 8-31 16,8 13 1-16,3 3 0 15,-3 0 0-15,2 7-3 16,3 4 1-16,-7 2-11 15,17-3 1-15</inkml:trace>
  <inkml:trace contextRef="#ctx0" brushRef="#br0" timeOffset="167166.4894">22669 5480 36 0,'-39'29'18'0,"-4"29"-19"15,28-37 23-15,7 3-22 0,-16 8 0 16,-5 2-5-16,-3-2 0 15,3-1-2-15,0-4 0 16</inkml:trace>
  <inkml:trace contextRef="#ctx0" brushRef="#br0" timeOffset="170738.0176">19484 6853 31 0,'-8'-37'15'0,"16"-22"-12"16,-8 38 15-16,-3-3-18 15,-5 1 1-15,-5-9-1 16,-8-2 0-16,-8-1-1 16,-8-2 1-16,-19-8 0 15,-10-5 1-15,-11 13-2 16,-7 5 1-16,-14 3 0 16,-5 5 0-16,-9 8-1 15,9 6 1-15,-16 2-1 16,-8 5 0-16,6 11 1 15,-6 8 0-15,-6 8-1 0,4 2 1 16,4 6 0-16,-10 8 0 16,8 2 0-16,6 13 1 15,12 4-1-15,11 9 0 16,11 7 1-16,8 7 0 16,12-3-1-16,17 6 1 15,16 13-2-15,18 2 1 16,21-5-1-16,16-2 1 0,22 5-1 15,15 0 1-15,26-11 0 16,1-5 1-16,18-13 0 16,19-11 0-16,5-8 1 15,19-15 1-15,20-11-1 16,4-9 0-16,10-17 0 16,-3-17 1-16,-3-15-1 15,1-19 1-15,-24-8-2 16,0-5 1-16,-16-6 0 15,-14-4 0-15,-20-12-1 16,-16-4 1-16,-14 2 0 16,-26-5 1-16,-21-14-1 15,-27 1 0-15,-23 2-1 16,-27 11 1-16,-32 2-6 16,-29 3 0-16,-15 21-10 15,-41 19 1-15</inkml:trace>
  <inkml:trace contextRef="#ctx0" brushRef="#br0" timeOffset="173805.2306">14497 5141 29 0,'-40'-16'14'0,"-3"-24"-4"15,33 27 14-15,-3-5-22 16,-1-9 0-16,4-2 2 16,5 3 1-16,5 2-6 15,5 0 0-15,8 3 3 0,11 2 0 16,10 9-1-16,1 10 0 16,2 8-1-16,-8 7 0 15,0 9 0-15,-3 8 0 16,-4 0 0-16,-9 13 1 15,-8-6-1-15,-2 9 1 16,-6 0-1-16,-7 2 0 16,-6 3 0-16,0-8 1 15,5-5 0-15,6-11 0 16,5-11 1-16,5-10 1 16,6-19-1-16,2-7 1 15,6-11-1-15,4 0 0 0,9-11-1 16,-3-5 1-16,-2 3-1 15,-4 5 1-15,-4 2-1 16,-11 6 1-16,0 8-1 16,-11 8 0-16,-5 13-1 15,0 10 1-15,-5 14-2 16,0 5 1-16,2 16-2 16,6 11 1-16,5 15 0 15,0-2 0-15,0 0 1 16,-3 0 1-16,-2-3 0 15,-6-11 0-15,1 6 2 16,-3 5 1-16,5-7 0 16,-8-9 1-16,0-10-1 15,-10-9 0-15,-9-4 0 0,3-9 0 16,-5-7-2-16,0-8 1 16,-2-11-2-16,-1-8 1 15,6-8-2-15,10 5 1 16,5-12-10-16,14-6 1 15,15 0-11-15,12-14 0 16,25-15-2-16,1 0 1 16</inkml:trace>
  <inkml:trace contextRef="#ctx0" brushRef="#br0" timeOffset="173977.1334">15018 5099 48 0,'-24'2'24'0,"27"17"-36"15,-1-14 48-15,9 3-36 16,-1 0 1-16,9-3 1 16,-1-2 1-16,6-3-4 15,3-3 1-15,-1 3-4 16,1 0 1-16,-4-3-10 16,-1 6 1-16</inkml:trace>
  <inkml:trace contextRef="#ctx0" brushRef="#br0" timeOffset="174180.2771">14875 5321 48 0,'-61'24'24'0,"29"-14"-22"15,35-7 39-15,10 5-39 0,14-3 1 16,10 3 0-16,10-3 1 16,1-5-5-16,7-2 0 15,12-4-12-15,1 1 0 16,4 5-3-16,-6 0 1 15</inkml:trace>
  <inkml:trace contextRef="#ctx0" brushRef="#br0" timeOffset="182560.7991">20635 6604 22 0,'-8'-8'11'0,"0"-3"-10"15,8 11 11-15,0-2-12 16,0-3 1-16,8 5-1 16,-5 2 1-16,2 6-1 15,3 3 0-15,0 5 0 16,0 7 1-16,0 1-1 15,0 3 1-15,5 2 0 0,-3 0 0 16,4 0 2-16,-1-8 0 16,11-5 0-16,-3-8 1 15,11-8 0-15,-1-8 1 16,20-5-2-16,-14 2 0 16,16-15-2-16,15-6 0 15,1 8-1-15,13-2 0 16,0-1 0-16,-5 1 0 15,2 5-1-15,1 5 1 0,-1 8-1 16,6 10 1-16,-3 6-1 16,-14 6 1-16,1 12 0 15,3 6 0-15,-1 13 0 16,-10 8 0-16,-3-3 0 16,-5 3 1-16,-5-3-1 15,-3-7 0-15,-8-6 0 16,-3 0 1-16,-5-11-1 15,-2-7 1-15,-1-11-1 16,-2-6 1-16,5-10 0 16,3-10 0-16,0-11 0 15,10-14 0-15,0-7-1 16,1 8 0-16,4-1-1 16,6 6 1-16,-5 8-1 15,5 3 1-15,8 5-1 16,2 7 0-16,6 9 0 15,5 8 0-15,-5 5 1 0,2 5 0 16,3 11-1-16,6-1 1 16,4 7 0-16,6-7 0 15,11-9 0-15,7-12 1 16,3-7-1-16,-7-14 1 16,-7-2-1-16,-12-8 1 15,-6-3 1-15,-10 1 0 16,-13-1 0-16,-14-2 0 15,-13 2-4-15,-10 0 1 0,-14 0-10 16,-18 11 1-16</inkml:trace>
  <inkml:trace contextRef="#ctx0" brushRef="#br0" timeOffset="183092.098">22413 7202 30 0,'-5'3'15'0,"34"52"-12"0,-19-31 16 16,3 8-19-16,1 2 0 15,2 3 0-15,-8 0 1 16,2-5-1-16,-2-3 0 15,0-2 1-15,0-9 1 0,-5-5 0 16,7-7 1-16,3-9-1 16,1-10 0-16,9-16 0 15,4-11 0-15,5-5-2 16,2 5 1-16,6 6-1 16,-1 7 1-16,4 9 0 15,-4 15 0-15,-4 16 1 16,-9 11 1-16,-5 11 1 15,-5 2 1-15,-8-3-1 16,-2 3 0-16,-14 5-1 16,-6-5 1-16,-2-2-4 15,-2-6 0-15,5-5-15 16,0-8 1-16</inkml:trace>
  <inkml:trace contextRef="#ctx0" brushRef="#br0" timeOffset="183326.4421">23429 7197 48 0,'-32'18'24'0,"3"64"-28"0,21-55 31 15,-8 12-27-15,-8 12 1 16,-13 15-1-16,-13 26 1 15,-3 4-2-15,-13 4 1 16,-5-5-2-16,-1-2 1 0,6-6-5 16,10-13 0-16,14-18-6 15,10-16 0-15</inkml:trace>
  <inkml:trace contextRef="#ctx0" brushRef="#br0" timeOffset="183623.368">23016 7948 30 0,'50'-63'15'0,"27"2"-10"15,-56 50 22-15,3 3-27 16,0 3 0-16,13 8 0 16,-5 7 1-16,-3 3-2 15,-3 6 1-15,-5 2 0 16,-5 6 1-16,-8 2 0 16,-8-6 0-16,-2 1-1 15,-9 0 1-15,-8 3 0 16,-2-6 0-16,-5-3 0 15,-11-2 0-15,0-5 2 16,-3-6 0-16,8-5 1 16,6-3 0-16,10-5-1 0,21 0 1 15,22 0-1-15,20 3 0 16,17 0-2-16,15 0 0 16,9 2-16-16,7 6 1 15</inkml:trace>
  <inkml:trace contextRef="#ctx0" brushRef="#br0" timeOffset="245812.0323">18799 9234 31 0,'-29'-3'15'0,"-9"-2"-3"0,31 0 20 0,-7-1-27 15,6-2 1-15,3 1 4 16,2-4 0-16,9 0-12 16,7 1 0-16,8-1 8 15,3 1 1-15,10 2-3 16,6 2 0-16,8 4-2 16,-1 2 1-16,-2 0-2 15,-2 2 1-15,-1 4-2 16,-10-4 1-16,-6 1-4 0,-5-3 0 15,-5 0-8-15,-11 0 0 0,-5 3-8 16,-7-1 1-16</inkml:trace>
  <inkml:trace contextRef="#ctx0" brushRef="#br0" timeOffset="245968.3275">18830 9292 36 0,'-47'19'18'0,"12"-11"-8"15,33-6 23-15,2-2-28 16,5 0 0-16,11 3 4 15,0 0 1-15,8-3-12 16,7 0 0-16,4 0 7 16,2 0 1-16,0-6-8 15,8 1 1-15,5-3-16 16,11-3 0-16</inkml:trace>
  <inkml:trace contextRef="#ctx0" brushRef="#br0" timeOffset="246437.0438">19407 9009 44 0,'-21'-34'22'0,"16"-1"-14"0,10 27 24 0,0-5-29 16,6 3 0-16,10 2 1 16,0 0 1-16,11 8-7 15,5 10 1-15,8 3 3 16,-8 3 0-16,-3 5-1 16,-4 6 0-16,-4-1-1 15,-7 9 1-15,-12 7 0 16,-7 3 0-16,-15 0 0 15,-17 5 0-15,-18-5 0 16,-6 3 0-16,-8-3-1 16,12-5 1-16,4-9 0 15,16-4 0-15,11-3 1 16,5-3 1-16,14-5 0 16,12-3 0-16,14-5-1 15,13-3 1-15,5-2-1 16,11-6 0-16,0-2-10 0,-8-6 1 15,0-7-10-15,-3 2 1 16,1-3-4-16,-6-4 1 16</inkml:trace>
  <inkml:trace contextRef="#ctx0" brushRef="#br0" timeOffset="246749.5629">19828 9207 36 0,'-19'-58'18'0,"17"11"-14"0,4 39 32 15,4 5-32-15,-4 6 0 16,1 13 3-16,0 13 1 15,2 8-9-15,-5 5 0 16,0 6 6-16,-3-9 1 0,1-4-3 16,-1-6 1-16,0-5-2 15,3-8 1-15,0-8-1 16,3-6 0-16,2-10-1 16,1-10 1-16,-4-9-1 15,-2-12 1-15,0-12-2 16,0-7 0-16,5 8 0 15,1 7 1-15,-6 12-1 16,8 7 1-16,0 11-1 16,2 5 1-16,6 8 0 15,11 5 0-15,-4 0-6 16,9 3 1-16,10 0-14 16,6 3 1-16,5 2-3 15,-3 0 1-15</inkml:trace>
  <inkml:trace contextRef="#ctx0" brushRef="#br0" timeOffset="246983.9159">20156 9454 49 0,'-101'-8'24'0,"125"0"-31"0,-8 8 45 16,8-6-37-16,10 4 1 15,11-6 1-15,8 0 0 16,0-3-4-16,8 1 0 16,-3-1 1-16,-5 1 0 0,-8-1-8 15,-11 0 0-15,-7-2-6 16,-3 0 0-16</inkml:trace>
  <inkml:trace contextRef="#ctx0" brushRef="#br0" timeOffset="247124.5942">20389 9250 36 0,'-40'-5'18'0,"40"34"-13"16,0-19 27-16,8 9-28 16,0 10 1-16,-5 3 0 15,2 7 0-15,3 1-8 16,8 0 1-16,5-3-4 16,0-8 1-16,11-13-9 15,13-19 1-15</inkml:trace>
  <inkml:trace contextRef="#ctx0" brushRef="#br0" timeOffset="247312.0394">21148 8927 59 0,'8'-32'29'0,"-24"80"-28"0,16-30 55 16,-8 25-51-16,-8 23 0 16,-5 11 0-16,-3-1 1 15,1 6-15-15,4-2 0 16,3 4-9-16,14-15 1 15</inkml:trace>
  <inkml:trace contextRef="#ctx0" brushRef="#br0" timeOffset="251081.5143">17531 8985 22 0,'-2'-10'11'0,"-4"2"2"0,6 2 12 0,0-4-21 15,0 2 1-15,0 0 4 16,0 3 0-16,0-1-11 16,0 6 1-16,0 0 6 15,0 8 1-15,6 8-3 16,-4 16 1-16,1 21-3 15,2 10 0-15,-5 11 0 16,-2-2 0-16,-4 5 0 16,-2-14 1-16,3 1 0 15,0-9 1-15,-1-10 1 16,-1-8 0-16,1-13 0 16,1-13 1-16,2-17-2 15,3-10 1-15,3-15-1 16,5-9 0-16,8-18-2 15,5-11 0-15,5 0-2 16,6-2 1-16,8 10-1 16,5 13 0-16,2 14-1 0,-4 5 1 15,-1 10-2-15,0 14 1 16,-2 16 1-16,-5 12 0 16,2 17 0-16,-11 8 1 15,-5 7 2-15,-10-2 0 16,-3 0 2-16,-14-3 0 15,1 1-1-15,0-4 1 16,0-4-3-16,-3-9 1 16,8-5-20-16,10-8 0 0</inkml:trace>
  <inkml:trace contextRef="#ctx0" brushRef="#br0" timeOffset="254472.1679">17275 11009 33 0,'-45'-18'16'0,"13"-1"-1"16,21 11 16-16,1-5-25 15,-6 0 0-15,5-3 3 0,1-3 0 16,4 6-11-16,4-3 1 15,4-2 8-15,4-1 0 16,7-2-3-16,0 5 0 16,11 6-2-16,5 4 0 15,3 9-2-15,2 10 1 16,-2-2-1-16,-6 5 0 16,1 5 0-16,-9 5 0 15,-10 1 0-15,-2 7 1 16,-9 6 0-16,-16 2 0 0,-12 1 0 15,-9 2 0-15,-2 0 0 16,-3-11 0-16,2-8-1 16,12-4 1-16,7-7-1 15,11-7 0-15,13-8 0 16,13-10 0-16,5-9-1 16,17-5 1-16,10-15-1 15,0-1 1-15,5-5 0 16,6-5 0-16,-4 7 0 15,-1 6 0-15,-9 0 0 16,-8 6 1-16,-7 4-1 16,-11 6 1-16,-6 5-1 15,-12 6 1-15,-12 10-1 16,-9 8 1-16,-6 2-1 16,2 11 1-16,-2 8 0 15,5 6 1-15,6 7-1 0,12 0 1 16,6 1 0-16,6-9 0 15,7-5-1-15,8-8 0 16,6-7-2-16,7-6 0 16,0-8-7-16,6-11 1 15,0-10-12-15,-3-8 0 16,2-8-3-16,-7-8 1 16</inkml:trace>
  <inkml:trace contextRef="#ctx0" brushRef="#br0" timeOffset="254847.1792">17761 10300 54 0,'-13'-5'27'0,"8"16"-33"15,0-4 51-15,2 7-43 16,0 4 0-16,1 11 2 16,2 3 0-16,0 5-4 15,0 3 0-15,0-3 5 16,0-5 0-16,2-11-1 15,1-11 1-15,5-12-1 16,3-12 0-16,7-9-2 16,9-14 1-16,-4-3-2 15,9 0 0-15,5 8-1 16,-2 9 0-16,-1 9 0 16,-5 14 1-16,-3 6 0 15,-2 10 0-15,-5 7 1 0,-9 1 0 16,-2 8 0-16,-8 0 0 15,-5-1-1-15,0-4 1 16,-1-6-5-16,1-5 0 16,3-3-15-16,4-5 0 15,6-8-4-15,-3-8 0 16,30 0-1-16,4 0 1 16</inkml:trace>
  <inkml:trace contextRef="#ctx0" brushRef="#br0" timeOffset="255300.3517">18494 10869 26 0,'-34'3'13'0,"0"-9"-3"0,26 4 28 15,0-1-31-15,0 0 0 16,2 3 4-16,4-2 1 16,7-1-14-16,8 1 1 15,11-1 9-15,8 0 0 16,5 3-3-16,3 3 0 16,5 2-3-16,5 3 1 15,-10-3-2-15,-9-2 0 16,-4 0-3-16,-3-1 1 15,-6-2-7-15,-2 0 0 0,-8 0-10 16,-5 6 1-16,-1 2-3 16,-7 0 1-16</inkml:trace>
  <inkml:trace contextRef="#ctx0" brushRef="#br0" timeOffset="255565.9889">18439 11102 45 0,'-37'13'22'0,"26"-18"-19"15,11 0 44-15,5-3-42 16,11-6 0-16,8 1 4 16,8-3 1-16,8 6-11 15,5 2 0-15,5 5 8 16,-3-2 0-16,-7 5-3 16,-3 0 1-16,-5 0-2 15,-6 0 0-15,-4 0-2 0,-7-3 1 16,-7 6-3-16,-8-3 0 15,0 0-10-15,0 0 1 16,3 0-11-16,10-3 0 16,-7-2-2-16,4-32 1 15</inkml:trace>
  <inkml:trace contextRef="#ctx0" brushRef="#br0" timeOffset="256628.4637">19635 10882 33 0,'-29'-10'16'16,"2"-6"-11"-16,19 8 30 0,3-5-30 15,0-3 0-15,2-3 4 16,-2 3 0-16,5-5-11 15,5 5 1-15,8 3 6 16,8 5 1-16,11 8-3 16,0 5 0-16,-6 6-2 15,3 10 0-15,6 0-1 16,-6 3 1-16,-5 5-1 16,-6 3 1-16,-10 0 0 15,-8 2 1-15,-8 6-1 16,-8 0 1-16,-2-1-1 15,-3-4 1-15,-8-6-1 0,-3-5 0 16,-3-6-1-16,9-7 1 16,5-6-1-16,8-5 1 15,2-8-2-15,19-3 1 16,3-4-1-16,15-9 1 16,0-3-1-16,12-4 1 15,6-6-1-15,7 2 1 16,-6 6 0-16,0 3 0 15,-6 4 0-15,-2 4 0 16,-13 2 0-16,-3 5 1 16,-18 6-1-16,-3 5 1 15,-3-3-1-15,-12 1 1 0,-9 4 0 16,-3 6 1-16,-2 8-1 16,-5 5 0-16,7 6 0 15,6 2 0-15,8 5 0 16,0-7 1-16,21 7 0 15,8-5 1-15,13-2-1 16,2-3 0-16,6-11 0 16,8-3 0-16,0-4-1 15,-5-6 1-15,-6-11-4 16,-10-2 0-16,-3-11-8 16,-5-2 0-16,0-3-10 15,0-6 0 1</inkml:trace>
  <inkml:trace contextRef="#ctx0" brushRef="#br0" timeOffset="257081.5947">20182 10520 38 0,'-5'-21'19'0,"5"-14"-3"0,5 25 16 15,3-4-28-15,0 1 0 16,-8 5 3-16,3 0 0 15,-3 8-8-15,5 8 1 16,-5 11 5-16,0 2 1 16,0 11-3-16,0 2 1 0,0 1-2 15,0-4 0-15,0-7-1 16,0-5 1-16,0-6-1 16,0-8 0-16,0-5 0 15,0-16 1-15,0-5-1 16,0-5 0-16,0-6-1 15,0-5 1-15,-5 8-1 16,2-3 1-16,-5-2 0 16,0 4 0-16,-2 7 0 15,2 4 1-15,5 6-1 16,3 5 1-16,11 3-1 16,-1 7 1-16,6 4-1 15,0 2 0-15,16-1-1 16,2-1 0-16,-2-1 0 15,5 0 1-15,-13-5-3 16,-3-2 1-16,-5-4-7 0,-8 1 0 16,-8-3-12-1,0 6 0-15,-13-4-2 0,2 1 1 16</inkml:trace>
  <inkml:trace contextRef="#ctx0" brushRef="#br0" timeOffset="257425.3771">19415 10504 39 0,'0'-21'19'0,"-5"-3"-17"15,5 19 34-15,-3 2-33 16,-5 3 1-16,0 5 2 16,-2 9 0-16,-1 9-7 15,-2 22 0-15,2 16 5 16,-2 13 0-16,8 19-2 16,7 10 1-16,9-5-1 15,2-11 0-15,14-7-1 16,7-9 1-16,-5-7-1 15,14-6 0-15,4-11-9 16,1-15 0-16,10-8-9 16,6-21 1-16</inkml:trace>
  <inkml:trace contextRef="#ctx0" brushRef="#br0" timeOffset="257816.0101">20680 10610 42 0,'-5'-45'21'0,"2"10"-12"0,6 25 28 0,2 2-35 15,-3 3 1-15,12 5 2 16,2 5 1-16,7 19-7 16,12 10 1-16,-11 11 4 15,-1 3 0-15,-7 7 0 16,-2 3 1-16,-14 9-1 16,-14-4 0-16,-2-2-1 15,-7-8 1-15,-1-3-2 16,-3-5 1-16,-4-13-2 15,7-6 1-15,0-12-5 16,3-9 0-16,13-10-10 16,8-14 0-16,8-10-8 0,16-3 1 15</inkml:trace>
  <inkml:trace contextRef="#ctx0" brushRef="#br0" timeOffset="258175.3991">21225 10967 47 0,'-16'-5'23'0,"8"-1"-11"16,8 6 34-16,0 0-41 16,0 0 0-16,0 0 3 15,0 0 0-15,-3 0-11 16,-2 0 0-16,2 0 2 15,-2-2 1-15,5-4-18 16,13 1 0-16,-2-5-2 16,10-17 1-16</inkml:trace>
  <inkml:trace contextRef="#ctx0" brushRef="#br0" timeOffset="258566.495">21825 10438 36 0,'-15'-19'18'0,"-15"9"-16"16,23 10 30-16,-7 0-30 15,-9 2 1-15,-7 9 2 16,4 5 1-16,-16 13-7 16,-3 8 0-16,0 21 4 15,13 8 1-15,8 14-2 16,11 7 1-16,18 0-2 15,11-10 0-15,8-8-1 16,8-8 1-16,13-14-7 16,5-15 1-16,-3-11-10 15,6-10 1-15</inkml:trace>
  <inkml:trace contextRef="#ctx0" brushRef="#br0" timeOffset="259066.4445">21786 10758 45 0,'-35'-19'22'0,"20"9"-23"0,15 5 33 15,5-1-32-15,11-2 0 0,7 3 2 16,15 2 0-16,1 3-2 16,6 6 0-16,0 4 1 15,-8 6 1-15,0 3-1 16,-5-1 1-16,-11 3-2 15,-13 1 1-15,-8 4 1 16,0 3 0-16,-18 5 0 16,-17 4 0-16,-4-4 1 15,-4 0 0-15,3-2-1 16,9-8 1-16,4-3-2 16,11-10 1-16,16-6-2 15,8-10 1-15,8-6-1 16,21-10 0-16,-2-8-1 15,4-8 1-15,14 2 0 16,5 4 0-16,-10-1 0 16,-11 3 1-16,-5 5-1 15,-14 5 0-15,-10 11 1 16,-16 8 1-16,-10 6 0 0,-6 12 1 16,3 11-1-16,2 8 0 15,4 6 0-15,4-4 0 16,8 1-2-16,9-11 1 15,4-10-5-15,11-6 0 16,3-8-8-16,8-13 0 16,-3-8-7-16,8-10 1 15</inkml:trace>
  <inkml:trace contextRef="#ctx0" brushRef="#br0" timeOffset="261550.9124">22405 10565 18 0,'-29'-21'9'0,"0"7"-2"15,21 4 10-15,0 2-15 0,5-3 1 16,-2 1 3-16,2-1 1 16,3 1-7-16,3-1 0 15,2 6 5-15,3 7 1 16,3 12-2-16,-1 9 0 16,6 9-2-16,3 5 1 15,-3-8-2-15,-3-2 0 16,3-6 2-16,-6-5 0 15,-7-6 0-15,-3-4 0 0,0-6 0 16,-3-14 1-16,-2-12-1 16,0-8 1-16,5-11-4 15,10-3 1-15,3-2-1 16,1 7 1-16,2 6-1 16,5 11 1-16,3 7-1 15,2 9 1-15,0 4 0 16,1 12 0-16,-3-1-1 15,0 6 1-15,-9-3-7 16,7-1 0-16,-9 1-10 16,-3 3 1-16</inkml:trace>
  <inkml:trace contextRef="#ctx0" brushRef="#br0" timeOffset="261883.975">22736 10504 38 0,'-24'-5'19'0,"16"-3"-12"0,8 2 22 15,5 1-28-15,0 0 0 16,17 5-1-16,-1 5 1 16,5 11-2-16,9 10 1 15,-4 17 0-15,4 4 1 16,-11 1 0-16,-3 5 1 15,-8 3 1-15,-13 7 0 0,-13-2 1 16,-11-6 0-16,-2-7 1 16,-9 0 0-16,1-11-2 15,-1-8 1-15,6-5-1 16,-3-8 1-16,9-9-3 16,1-7 0-16,12-7-7 15,10-7 0-15,10 1-11 16,12-5 0-16</inkml:trace>
  <inkml:trace contextRef="#ctx0" brushRef="#br0" timeOffset="262071.4573">23379 10872 83 0,'-35'-8'41'0,"48"18"-62"0,-13-10 75 0,8 3-74 16,-2-3 0-16,2 3-19 16,2-11 1-16</inkml:trace>
  <inkml:trace contextRef="#ctx0" brushRef="#br0" timeOffset="262912.742">23802 10671 40 0,'-24'-19'20'0,"6"-10"-16"0,15 18 21 0,-2-4-23 15,-1 1 1-15,-2-2 1 16,6 1 0-16,2-1-6 16,5 0 1-16,8 8 3 15,6 5 1-15,7 6-2 16,1 10 1-16,-6 14-2 15,0 2 1-15,-5 2-1 16,-3 6 1-16,-8 3 0 16,-5-3 0-16,-10 3 0 15,-11 2 1-15,-6-5 0 16,-5-2 0-16,1-1 0 16,-1-7 0-16,6-4 0 15,2-7 0-15,10-11-1 16,14-5 1-16,14-5-2 15,15-8 1-15,13-8-1 0,0 0 0 16,17-6-1-16,2-5 1 16,-1 1 0-16,-1 4 0 15,-4 1 0 1,-7 2 0-16,-14 5 0 16,-7 6 1-16,-11 3 0 0,-14 2 0 15,-10 2 0-15,-10 6 0 16,-11 3 0-16,-14 8 0 15,-4 2 0-15,2 8 1 16,-3 0-1-16,0 0 0 16,6 3 1-16,13 8 0 15,13 0 0-15,16 7 0 16,13 4-1-16,14-4 1 16,20 1 0-16,14-8 0 15,16-8-7-15,2-9 0 0,6-1-13 16,-14-14 0-16</inkml:trace>
  <inkml:trace contextRef="#ctx0" brushRef="#br0" timeOffset="377757.993">10853 1561 17 0,'5'-34'8'0,"3"-11"-23"0,-8 26 8 16</inkml:trace>
  <inkml:trace contextRef="#ctx0" brushRef="#br0" timeOffset="393798.8577">19558 3762 19 0,'-24'-2'9'0,"-21"-1"2"0,32-2 10 15,-11 2-15-15,-2-5 0 16,-3 0 6-16,2 3 0 15,1-3-14-15,2 3 1 16,0 2 9-16,8-2 0 16,11 2-3-16,10-2 1 15,16 0-3-15,22 2 1 16,20 3-2-16,11 3 0 16,-8-1-1-16,11 4 1 15,0-4-2-15,-8 1 1 0,-6 2-2 16,1-2 0-16,-11-3-2 15,-16-3 0-15,-6-2-6 16,-15 0 1-16,-8-6-9 16,-8 0 1-16</inkml:trace>
  <inkml:trace contextRef="#ctx0" brushRef="#br0" timeOffset="394283.2564">19521 3381 46 0,'-34'16'23'0,"-1"5"-22"16,30-21 36-16,-6 11-36 15,1-3 0-15,-1 10 1 16,-5-2 0-16,3 13-3 16,0-7 1-16,-6 7 2 0,6-8 0 15,-11 8-1-15,6-5 1 16,-14 0-1-16,3-6 1 15,0 1-1-15,8-3 1 16,7-1-1-16,1-4 0 16,18 5 0-16,-5-3 0 15,24 0 0-15,-5 1 1 16,18 15-2-16,-11-8 1 16,32 13 0-16,-13-7 0 15,22 10 0-15,-15-8 1 16,1-8-1-16,-10-3 1 0,-6-12 0 15,-8-1 0-15,-11-18 0 16,-4 0 1-16,-1-16-1 16,-5 7 0-16,-16-15-1 15,3 8 1-15,-19-18-1 16,8 10 0-16,-11-8-1 16,9 8 0-16,-3 2-1 15,2 9 1-15,9 2-6 16,2 5 0-16,8-2-12 15,0 5 0-15,16 0-2 16,-1 6 1-16</inkml:trace>
  <inkml:trace contextRef="#ctx0" brushRef="#br0" timeOffset="395607.8849">20794 3553 35 0,'-14'-31'17'0,"6"7"-6"16,8 18 17-16,0-7-25 16,0 5 1-16,0 0 2 15,0-2 1-15,0 10-8 16,0 0 1-16,6 10 5 0,-6-4 1 16,8 36-2-16,0-10 0 15,-6 23-1-15,4-10 1 16,-6 11-1-16,5-11 0 15,-3-3 0-15,-2-7 1 16,0-9 0-16,0-5 0 16,0-10-1-16,-2-3 1 15,-3-19-2-15,-1 3 1 16,4-16-2-16,2 6 1 16,2-24-2-16,4 7 0 15,1-26 0-15,1 16 0 0,8-13-1 16,0 13 0-16,11 3 0 15,-12 7 1-15,15 6-1 16,-7 8 0-16,9 18 0 16,-3-4 0-16,0 25 0 15,-5-2 1-15,5 34-1 16,-5-13 1-16,-3 21 0 16,-5-13 1-16,-3 8 0 15,-2-10 1-15,-6 12 0 16,-5-12 0-16,0 4 0 15,0-10 1-15,-5-2-2 16,2-9 1-16,-2-7-2 16,2-4 1-16,6-25-11 15,2-1 0-15,11-15-11 16,0 5 0-16,8 0-2 16,-3 5 1-16</inkml:trace>
  <inkml:trace contextRef="#ctx0" brushRef="#br0" timeOffset="395785.4341">21320 3741 59 0,'-5'-13'29'0,"26"8"-35"16,-13 2 59-16,13 3-51 16,-10 0 0-16,26 3 0 15,-11-1 1-15,6 4-5 16,-3-4 1-16,3 4-5 15,-8-4 0-15,13-4-12 16,-3-4 0-16</inkml:trace>
  <inkml:trace contextRef="#ctx0" brushRef="#br0" timeOffset="396082.2614">22021 3397 42 0,'-21'-10'21'0,"18"10"-15"0,3 0 25 16,0 8-27-16,0 0 0 15,0 26 3-15,0-8 1 16,3 30-9-16,10-14 1 16,-7 19 7-16,-4-13 0 15,11 10-1-15,-10-10 0 16,5 5-1-16,-3-14 0 0,3 4-1 15,-5-12 0-15,0-4-2 16,-1-3 1-16,-2-11-5 16,0-3 1-16,0-10-17 15,0 0 0-15,-5-18-4 16,2-1 1-16</inkml:trace>
  <inkml:trace contextRef="#ctx0" brushRef="#br0" timeOffset="405653.4022">22587 3593 17 0,'-15'0'8'0,"4"-13"4"16,8 8 8-16,1-1-16 15,-6 1 1-15,5 2 3 0,0-2 1 0,1 0-10 16,-3 2 0-16,-3 0 7 16,5 1 1-16,-2-1-3 15,5-2 1-15,5 0-3 16,-2-3 0-16,10 2-1 15,11 1 0-15,10 2-1 16,11-5 0-16,3 8 0 16,10-5 1-16,-8 5-1 15,-8 0 1-15,-4 0 0 16,-12-3 0-16,-2 6 0 16,-6-8 1-16,-2 2-1 15,-8-2 1-15,0 2-7 16,-3 1 1-16,-2-1-11 0,-3 3 1 15</inkml:trace>
  <inkml:trace contextRef="#ctx0" brushRef="#br0" timeOffset="406028.3796">22532 3757 36 0,'0'0'18'0,"0"-11"-13"15,0 6 21-15,0-3-23 16,3 0 0-16,2 3 0 15,3 2 1-15,8 9-5 16,5 2 1-16,8 10 3 16,8-5 0-16,0-2-2 15,5 2 1-15,1 0-1 16,-6-2 1-16,-3 0-1 16,-5-3 1-16,-8-3-1 15,-7-3 0-15,1-2-14 0,-7 0 0 16,-8 0-1-16,0-15 0 15</inkml:trace>
  <inkml:trace contextRef="#ctx0" brushRef="#br0" timeOffset="433676.264">18579 16764 33 0,'-21'-11'16'0,"-3"14"-6"0,19-3 16 16,-3 0-24-16,3-3 0 15,-1 3 3-15,1 0 0 16,0-5-5-16,5-3 0 15,8-2 4-15,2 2 0 16,9-8-1-16,5 8 1 16,5 0-3-16,10 3 1 15,4 5-2-15,-9 2 1 16,3 4-1-16,-3-1 0 0,-2 3 0 16,0 0 1-16,-8 0-1 15,-3-3 1-15,-8-2 0 16,0 5 1-16,-10-3-6 15,-3-3 1-15,-3 1-9 16,-7 0 0-16,5 2-3 16,2-2 0-16</inkml:trace>
  <inkml:trace contextRef="#ctx0" brushRef="#br0" timeOffset="433957.4842">18542 16941 36 0,'-26'3'18'0,"15"-14"-14"15,6 9 31-15,5 4-32 16,0-2 1-16,8 0 1 16,2-2 1-16,11 4-7 0,6-2 0 15,10 3 5-15,10 0 0 16,-9-3-2-16,1 2 0 15,1-2-1-15,-6 3 1 16,-2 2-2-16,-3 0 1 16,-10 3-13-16,-3 0 1 15,-3 0-5-15,-8 0 1 16</inkml:trace>
  <inkml:trace contextRef="#ctx0" brushRef="#br0" timeOffset="438227.9051">19547 16544 48 0,'-13'-13'24'0,"-5"-8"-19"16,15 18 25-16,-5-2-27 15,-3 0 0-15,4-1 3 16,-4 1 1-16,-2 0-7 15,0 2 1-15,-1 3 4 16,1 0 1-16,-8 3-2 16,0 5 0-16,2 8-2 15,1 5 1-15,-3 5-3 0,-1-2 1 16,1 8-1-16,0 18 0 16,-3 11-1-16,3 3 1 15,13 15 0-15,8-2 0 16,13 7 0-16,1 6 0 15,7-8 0-15,16 0 0 16,10-13 0-16,6-24 1 16,8-13-1-16,8-24 0 15,-11-19 0-15,0-21 1 0,-5-18 0 16,-8 3 0-16,-10-17 0 16,-14 1 0-16,-13-6 0 15,-8-5 0-15,-13-3 0 16,-3 13 1-16,-21 11-1 15,0 1 0-15,-8 7 0 16,-3 8 0-16,-8 5-2 16,9 16 1-16,7 3-2 15,3 5 1-15,5 0-13 16,11 8 0-16,16-3-7 16,10-7 1-16</inkml:trace>
  <inkml:trace contextRef="#ctx0" brushRef="#br0" timeOffset="438868.5157">20394 16473 41 0,'-8'0'20'0,"-5"0"-18"16,10 0 25-16,-2-3-23 16,-3 3 0-16,-5 3 5 15,-3-3 1-15,0 8-11 0,0 2 0 16,-5 6 8-16,5 3 0 16,-8 10-1-16,-2-5 0 15,-1 18-3-15,-7 11 0 16,5 8-1-16,10 13 1 15,6-3-2-15,18 9 1 16,11 7-2-16,5 0 1 16,6-10-1-16,15-8 1 15,3-6-7-15,8-18 0 16,0-18-13-16,8-9 1 0,-8-23-2 16,-8-24 1-16</inkml:trace>
  <inkml:trace contextRef="#ctx0" brushRef="#br0" timeOffset="439274.8254">20608 16470 39 0,'-8'-8'19'0,"-2"-18"-8"0,10 18 34 15,0 5-41-15,-5 6 1 16,2 5 2-16,-2 5 1 16,2 19-9-16,3 10 0 15,3 27 6-15,2 16 1 16,3 13-3-16,2-1 0 0,4 1-2 16,-1-8 0-16,-5 0-7 15,0-21 0-15,2-11-13 16,4-13 0-16,7-21-1 15,-5-24 1-15</inkml:trace>
  <inkml:trace contextRef="#ctx0" brushRef="#br0" timeOffset="439665.4558">20841 16783 39 0,'-10'5'19'0,"2"3"-18"0,8-3 36 16,0 14-35 0,0 10 1-16,2 16 0 0,4 8 1 15,10-11-5-15,5 0 1 16,2 1 2-16,7-14 1 15,1-11 0-15,6-13 0 16,-8-2 0-16,3-11 1 16,-3-16 0-16,-13-13 1 15,0 0-1-15,-8-8 1 16,0 6-1-16,-11-1 0 16,-10 3-2-16,-11 2 0 0,-5 9-5 15,-3 8 1-15,3 2-10 16,8 8 0-16,11 0-8 15,-4 0 1-15</inkml:trace>
  <inkml:trace contextRef="#ctx0" brushRef="#br0" timeOffset="440337.2796">21638 17013 36 0,'13'0'18'0,"-3"-14"-18"0,-4 12 22 15,2-9-22-15,-3 1 1 16,-5-4 0-16,-5-4 1 15,-3-1-1-15,2 1 1 16,-2-3 3-16,-7 5 0 16,-1 3 0-16,-5-1 0 15,-11 6 0-15,0 6 0 16,-5 12-2-16,0 9 1 16,0 10-2-16,8 11 0 0,5-1-1 15,3 4 1-15,13-4-1 16,8 4 1-16,8-9-1 15,13-13 1-15,3-5-2 16,13-11 1-16,0-18 0 16,-8 11 0-16,-5-12 0 15,0-7 0-15,-3 3 0 16,0-4 0-16,-10 1 1 16,-3 8 0-16,-3 5-1 15,-5 8 0-15,0 8-1 16,2 5 1-16,9 14-1 15,0 7 0-15,4 11-1 16,-1 13 0-16,10 9 1 16,-9 4 0-16,7-10 0 15,-9 0 0-15,-3-3 1 16,-10 0 1-16,-10-5 1 0,-6-5 0 16,-11-11 0-1,4-8 0-15,-14-5-1 0,-8-9 1 16,-8-9-2-16,0-19 1 15,0-17-6-15,8-4 1 16,5-11-10-16,14-13 1 16,23 0-9-16,6-11 1 15,18 0-1-15,16-5 1 16</inkml:trace>
  <inkml:trace contextRef="#ctx0" brushRef="#br0" timeOffset="440701.6983">21976 16872 31 0,'-8'-15'15'0,"6"4"-15"16,-1 8 30-16,3 3-27 16,-3 6 1-1,-2 7 4-15,2 5 0 0,-2 9-9 0,5 5 1 16,-2-1 6-16,2-4 1 15,0-9-2-15,0-2 1 16,0-8-3-16,2-18 1 16,6-14-2-16,11-13 1 15,-1-6-2-15,3-10 0 16,8 1 2-16,3 15 0 16,5 13 0-16,3 18 1 15,-3 17-1-15,-3 13 1 16,-7 8 0-16,-6 5 1 0,-8 8-4 15,-2-6 0-15,-1-4-7 16,-4-12 0-16,4-7-14 16,-7-8 1-16,10-16-2 15,3-8 0-15</inkml:trace>
  <inkml:trace contextRef="#ctx0" brushRef="#br0" timeOffset="440951.6941">22752 16198 63 0,'34'10'31'0,"53"14"-47"16,-58-8 63-16,8 13-48 16,3 13 1-16,5 14 1 0,-3 13 0 15,-13 13 1-15,-10 8 0 16,-22 5 1-16,-18-5 1 15,-13 11 0-15,-22-4 0 16,-18 1-12-16,-18-10 0 16,-12-17-10-16,-20-18 0 15</inkml:trace>
  <inkml:trace contextRef="#ctx0" brushRef="#br0" timeOffset="453516.2492">23537 3302 20 0,'-10'-19'10'0,"-3"6"-10"16,10 11 10-16,-5 2-10 16,3 0 1-16,-3-6 2 0,-6 4 1 15,7 2-3-15,-9 0 1 16,0 0 2-16,-5 0 1 15,-3 0-1-15,-3 8 0 16,-4-3-1-16,-1 8 1 16,-8-2-3-16,6 5 1 15,-3 5-1-15,2 10 0 16,1 9-1-16,7 10 1 0,-2 11-1 16,3 5 1-16,-1 11-1 15,9 5 1-15,13 0 0 16,7-5 1-16,6-8 0 15,13-8 0-15,16-19 1 16,11-13 0-16,10-10-1 16,8-14 1-16,-2-13-1 15,-3-16 0-15,2-10 0 16,-5-14 0-16,-7-5-1 16,-6-5 0-16,-8-3 0 15,-8-13 0-15,-8-5 0 16,-5 2 1-16,-8 3 0 15,-3 2 0-15,-5 9-1 16,-3 7 1-16,-4 9-1 16,-9 4 1-16,-8 12-1 15,-3 4 0-15,1 11-2 16,2 6 1-16,3 4-1 16,5-2 0-16,6 3-7 15,4 3 1-15,6-4-9 0,11 6 1 16</inkml:trace>
  <inkml:trace contextRef="#ctx0" brushRef="#br0" timeOffset="453928.0661">24074 3162 27 0,'-5'-8'13'0,"2"-3"-12"16,3 11 11-16,-2 0-12 16,-3 3 1-16,-3 0 3 15,-3 2 0-15,-2 3-3 16,0 2 0-16,-3 1 2 16,-3 5 1-16,1 2-1 15,-11 9 1-15,-3-3-2 16,0-1 1-16,-2 12-1 15,2 4 0-15,3 9-1 16,8 8 0-16,5 10 1 16,10-3 1-16,9 9-1 15,13 4 1-15,13 4 0 16,3-11 0-16,5-8 0 16,5-6 1-16,1-10-2 0,2-11 0 15,0-4 0 1,-6-9 0-16,-4-13-6 0,2-6 0 15,-11-10-11-15,-5-8 1 16</inkml:trace>
  <inkml:trace contextRef="#ctx0" brushRef="#br0" timeOffset="454366.7146">24048 3450 44 0,'-8'-16'22'0,"13"11"-27"0,-2 5 30 16,5 3-25 0,0 5 0-16,0 15 0 0,2 12 0 15,-4 4 1-15,-1 6 0 16,-2 0 2-16,-1-2 0 15,-2-1 0-15,0-5 1 16,0-5 0-16,6-8 0 16,-1-8-1-16,5-14 0 15,12-4-1-15,-1-17 0 16,5-7-1-16,3-11 0 0,6-14-1 16,-6 6 1-16,-3 6-1 15,1 7 0-15,-1 8 0 16,3 13 0-16,0 17 1 15,-2 12 0-15,2 9 0 16,-5 4 0-16,-3 9 1 16,-3-8 0-16,1 2-1 15,-8 3 1-15,-4-5-3 16,1-5 0-16,-5-6-7 16,0-8 0-16,-1-5-9 15,-2-8 1-15</inkml:trace>
  <inkml:trace contextRef="#ctx0" brushRef="#br0" timeOffset="454663.6209">24739 3106 47 0,'-6'-21'23'0,"14"8"-30"0,0 15 35 15,3 9-29-15,7 10 1 16,1 6 0-16,-3 12 0 16,5 12 0-16,3 7 0 15,-1 13 0-15,-1 3 0 16,-7 8 2-16,-15-5 1 16,-10 5 1-16,-1 8 0 0,-13-8 1 15,-18 0 0-15,-3 0 0 16,-2-10 0-16,-1-4-5 15,0-9 1-15,9-4-17 16,7-5 1-16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09T03:05:05.8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2810 7824 34 0,'0'5'17'0,"8"-21"-13"0,-3 11 17 16,0-6-20-16,6-5 0 0,-3 1 2 15,2-1 0-15,-2 0-1 16,-5 0 0-16,-3-3 2 16,-3 1 1-16,-2-1-1 15,-5 1 1-15,-1 2-1 16,-5 0 0-16,-5 5-3 16,-3 1 1-16,-5 2-1 15,0 5 0-15,2 6 1 16,-4 5 0-16,-1 5-1 15,-8 3 1-15,1 3-1 16,-1 10 1-16,5 5-1 16,1 6 0-16,5 7 0 15,3 6 0-15,2-5 0 16,5 5 0-16,9 2 1 16,10 6 0-16,8 0-1 15,10-3 1-15,11-5 0 16,6 3 0-16,2-9 0 0,-3-12 1 15,8-9-2-15,9-7 1 16,-4-14-1-16,1-5 1 16,-1 0-1-16,-2-18 1 15,-5-4-1-15,-11-4 1 16,-8 5-1-16,-10-8 1 16,-11 0-1-16,-8-6 0 15,-8 3 0-15,-8 3 0 16,-5 5-1-16,-2 9 0 15,-7 7-1-15,7 2 1 0,7 4-1 16,3-1 1-16,0 0-1 16,7-5 0-16,4-2 0 15,4-6 1-15,6 0-1 16,8-2 0-16,11-6 1 16,5 3 0-16,2 2-1 15,1 6 1-15,-4 5-1 16,1 5 1-16,0 9 0 15,-3 4 0-15,-2 9 0 16,-9 10 0-16,1 5 0 16,-8 6 1-16,-1 5 0 15,-2-3 1-15,0-2-1 16,0-6 1-16,3-7-1 16,2-6 1-16,8-8-7 15,3-8 0-15,-2-2-11 16,4-8 1-16,6-3-7 15,2 0 1-15</inkml:trace>
  <inkml:trace contextRef="#ctx0" brushRef="#br0" timeOffset="1352.0215">3077 8313 41 0,'3'27'20'0,"2"-11"-13"0,-2-14 30 16,-1 3-34-16,4-2 1 16,-4-3 2-16,1-5 0 15,0-3-8-15,-1-5 1 16,1-9 5-16,-3-4 0 15,0 0-2-15,0-9 0 16,0 1-1-16,-3 2 0 0,1 6-1 16,-1 2 1-16,0 8 1 15,1 0 0-15,-4 5 0 16,4 1 0-16,2 2 0 16,-3 8 1-16,3 8-1 15,0 8 1-15,3 2-2 16,-1 9 0-16,9 7 0 15,-1 3 0-15,6 0 0 16,3 3 0-16,2-8 0 16,-2-3 0-16,4-3 0 15,1-7 1-15,5-3-1 16,0-8 1-16,1-8-1 16,-4-6 1-16,-5-4-1 15,0-6 0-15,-2-11 0 16,-6-4 0-16,-2 4-1 15,-6-2 1-15,0 3-1 0,1-1 0 16,-6 3 0-16,0 3 1 16,0 5-2-16,5 3 1 15,-5 2 0-15,2 3 0 16,-2 8-1-16,3 3 1 16,0 5 0-16,-1 5 0 15,4-2 0-15,4 7 0 16,-2 6 0-16,-3 3 1 15,6 2-1-15,0 0 1 16,5-5-1-16,2-3 1 16,1-5 0-16,2-3 0 15,0-5 0-15,-3-5 0 16,1-9 0-16,-6-4 1 0,0-4 0 16,-2-7 0-16,-3-5-1 15,-3-1 1-15,-5 1-2 16,-2-6 1-16,-1 0-1 15,-2 6 0-15,-1 5 0 16,1 5 0-16,0 3 0 16,-3 5 0-16,5 5-1 15,3 6 1-15,3 5-1 16,10 2 0-16,3 3 0 16,2-2 1-16,17 0 0 15,-1-3 0-15,6-6 0 16,-8-2 0-16,-6-2 0 15,-2-4 0-15,-3-4 0 16,-2-4 1-16,-1-1-1 16,-7 1 1-16,2-2-1 15,-8-2 0-15,-2-1 0 0,-3 1 1 16,-3 2-1-16,3 5 0 16,-2 4 0-16,-4 7 0 15,-4 5-1-15,2 5 1 16,0 1-1-16,-3 10 1 15,6 6-1-15,5-1 1 16,0 11-1-16,5 5 1 16,6-2 0-16,-6-3 0 15,3-2 0-15,3-12 0 0,-1-4 0 16,3-6 1-16,1-5-1 0,4-11 1 16,1-5-1-16,-6-13 1 15,6 0-1-15,-1-5 1 16,1-1-1-16,-6 3 1 15,3 3-1-15,-3 5 0 16,0 8 0-16,-2 6 0 16,2 7-1-16,-5 0 1 15,0 11-1-15,-6 5 1 16,-2 3 0-16,0-3 0 16,-2 3 0-16,2-8 1 0,0-5 0 15,2-9 1-15,4-10-1 16,2-13 1-16,13-8-1 15,0-5 1-15,5-3-2 16,4 2 1-16,-1 1-1 16,-11 7 0-16,1 6-1 15,-6 8 1-15,-5 13 0 16,-3 5 0-16,3 16-1 16,-5 6 1-16,2 10 0 15,3 3 0-15,8-9 0 16,5-4 1-16,3-9-1 15,2-7 1-15,-2-8 0 16,0-9 0-16,-3-7-1 16,-2-3 1-16,-9-8-9 15,-5-10 1-15,-5-3-15 16,-5-5 1-16,-5-19-3 0,-6-11 0 16,-24-18-2-16,0 8 1 15</inkml:trace>
  <inkml:trace contextRef="#ctx0" brushRef="#br0" timeOffset="1492.6789">3958 7578 59 0,'-34'5'29'0,"15"0"-39"0,19-5 68 16,0 0-58-16,6 3 0 16,1 0-21-16,9-1 0 15,13-2 14-15,3-13 1 0</inkml:trace>
  <inkml:trace contextRef="#ctx0" brushRef="#br0" timeOffset="2336.4376">5101 8006 38 0,'-13'-18'19'0,"0"5"-15"0,13 10 25 0,0 3-28 16,-3 0 0-16,3 3 3 15,0 7 0-15,0 1-4 16,0 10 1-16,0 8 3 16,0-3 1-16,0 11-1 15,0 1 1-15,0-1-1 16,-5-6 0-16,2-4 1 15,0-9 0-15,1-4-1 16,-1-12 0-16,3-10-1 16,0-13 1-16,3 0-1 15,2-11 0-15,6 0-3 16,2-2 1-16,3-6-1 16,0 1 0-16,2 4-1 0,3 1 1 15,3 7-1-15,0 9 0 16,2 5-1-16,4 7 1 15,-7 6 0-15,-4 6 0 16,2 2 0-16,0 7 1 16,0 4-1-16,3-1 1 15,-3 9 1-15,-2 7 0 16,-9 1 1-16,1 4 1 16,-8 6 0-16,-1-5 0 15,1-3 1-15,0-2 0 16,-3-12 0-16,2-4 0 0,-2-6-1 15,3-5 1-15,-3-5-2 16,0-9 1-16,3-2-3 16,2-7 0-16,0-4-15 15,3 1 1-15,11 2-9 16,-4 0 1-16,4-3-3 16,18-2 1-16</inkml:trace>
  <inkml:trace contextRef="#ctx0" brushRef="#br0" timeOffset="2523.9801">5821 8184 48 0,'-5'10'24'0,"15"9"-17"16,-10-17 49-16,3 4-49 15,2-1 0-15,0 3 3 16,-2 0 1-16,-3 2-13 16,-3 6 0-16,1-3 9 15,-6 1 1-15,-3 2-5 0,-7-6 0 16,-4-2-15-16,1 0 0 15,3-5-11-15,2-11 1 16</inkml:trace>
  <inkml:trace contextRef="#ctx0" brushRef="#br0" timeOffset="3727.0814">6779 7972 42 0,'-6'5'21'0,"6"-21"-14"16,0 11 22-16,6 0-27 16,-4-6 0-16,-2 1 2 15,0-4 0-15,-2-2-4 16,-4 1 0-16,4-1 4 0,-1 2 0 15,-8 7-1-15,-2 1 0 16,-5 6 0-16,-3 6 0 16,-6 7 0-16,1 5 0 15,4 9-1-15,4 2 0 16,5 11 0-16,2 7 1 16,6 1-1-16,7 5 0 15,14-3 0-15,8-8 0 16,0-2 0-16,0-6 1 15,0-10-1-15,2-13 0 16,3-9 0-16,8-10 1 0,-5-10-1 16,-3-3 0-16,3-8-1 15,-6-6 0-15,-10 1 0 16,0 0 0-16,-8 10-1 16,0 3 0-16,-8 5 0 15,-3 8 1-15,-5 16-1 16,6 10 0-16,2 6-1 15,2 5 1-15,9 3 0 16,5-6 1-16,16-5-1 16,-1-7 1-16,6-12 0 15,-8-10 1-15,1-5-1 16,-4-3 1-16,-2-8 0 16,-3-5 0-16,-8 3 0 15,-10 2 1-15,-1 3-1 16,-7 0 1-16,-16 0-1 15,-5 2 0-15,-6 3-1 0,3 6 1 16,5 7-3-16,3 8 1 16,7 3-11-16,9-5 0 15,18-3-11-15,11 0 0 16,16-11-3-16,0-5 0 16,2-2 0-16,-2-1 1 15</inkml:trace>
  <inkml:trace contextRef="#ctx0" brushRef="#br0" timeOffset="4227.0881">7408 7863 58 0,'0'-2'29'0,"0"-1"-44"0,0 3 69 0,3 5-52 16,2 9 0-16,1 2 4 15,4 10 0-15,-5-2-6 16,1 8 0-16,-4 7 5 16,1-2 0-16,-3-5 0 15,-3 2 0-15,1-4-1 16,-4-9 0-16,4-3 0 15,-4-10 0-15,1-11-2 16,5-2 1-16,8-11-1 16,0-10 0-16,5-1-1 15,3-4 0-15,8-1-1 16,0 5 0-16,0 1 0 16,-3 13 0-16,0 7-1 15,-3 12 0-15,-4 2 0 16,2 10 0-16,-14 6 0 15,-2 2 0-15,-2-2 1 0,-1-3 0 16,0 1 1-16,-2-12 1 16,5-2-1-16,8-8 1 15,3-13 0-15,2-8 0 16,5-8-1-16,9-6 0 16,2 4-1-16,0 1 0 15,3 15-1-15,-6 7 1 16,-5 13 0-16,-7 3 0 15,-4 10-1-15,-7 11 1 16,-1 1 0-16,-2-4 0 0,3-2-1 16,0 2 1-16,2 1-11 15,6-3 0-15,-3-6-9 16,5-5 0-16,-3-5-4 16,4-13 0-16,-1-8 0 15,3-3 1-15</inkml:trace>
  <inkml:trace contextRef="#ctx0" brushRef="#br0" timeOffset="4445.8402">8033 7964 53 0,'2'-8'26'0,"-7"24"-35"15,0-6 62-15,-3 17-48 16,3 13 1-16,5 20 1 16,-3 12 1-16,3-1-10 15,0 9 0-15,5-11 6 16,1-1 1-16,7-4-3 15,3-11 0-15,-8-11-6 0,-3-8 1 16,0-15-7-16,3-16 1 16,-5-11-10-16,-1-11 0 15,1-15-1-15,-3-17 1 16</inkml:trace>
  <inkml:trace contextRef="#ctx0" brushRef="#br0" timeOffset="4711.4997">7890 8017 48 0,'-13'-16'24'0,"29"-24"-32"0,-9 32 50 0,15 0-41 16,9 0 1-16,6 6 0 15,0 4 1-15,3 6-4 16,0 8 1-16,-3 0 3 16,-8 0 0-16,-5 5 2 15,-11 6 1-15,-8 2 0 16,-13 0 0-16,-2 8 0 15,-3 0 0-15,-3-3-1 16,-3-2 0-16,3-5-6 16,6-9 1-16,2-10-10 15,13-11 1 1,22-34-12 0,-1 3 0-16</inkml:trace>
  <inkml:trace contextRef="#ctx0" brushRef="#br0" timeOffset="5447.0241">8292 7982 53 0,'-11'3'26'0,"6"32"-21"0,5-30 36 16,0 8-38-16,0 11 1 15,3 0 3-15,5 7 1 16,0 4-9-16,0-6 1 16,2-3 5-16,-2-4 1 15,0-7-1-15,3-9 0 16,-1-12-2-16,6-7 0 15,-11-3-1-15,6-10 0 16,-3-6-1-16,0 6 1 16,0 4-3-16,-3 7 1 0,0 4-1 15,1 14 0-15,2 13 0 16,2 5 0-16,6 8 0 16,8-3 0-16,0 1 1 15,0-9 1-15,-3-10 0 16,-5-10 0-16,5-9 0 15,0-5 1-15,-5-10-1 16,0-6 1-16,0-3-1 16,-1-10 1-16,-9-2-1 15,-4-9 0-15,-2 1 0 16,-2 10 0-16,-1 8-2 16,-2 8 0-16,-1 7-1 15,4 12 1-15,-6 13-1 16,5 12 1-16,3 12-1 15,-2 15 1-15,2 3 0 0,5 11 1 16,5 2 0-16,12 5 0 16,7-4 0-16,0-9 1 15,5-8 0-15,11-7 1 16,0-9-1-16,3-13 1 16,-14-13-1-16,3-10 1 15,-5-9 0-15,-6-5 0 16,-4-2-2-16,-4-8 1 15,-5 2-1-15,-5 0 1 16,-8-2-1-16,-8 7 1 0,3 3-3 16,-6 14 1-16,-4 12-1 15,1 4 1-15,-7 12-1 16,8 9 1-16,13 4-1 16,11 4 1-16,-1-3 2 15,11-6 0-15,6-5-1 16,2-5 1-16,5-8-2 15,-5-8 1-15,-5-5-7 16,-3-8 1-16,-10-1-9 16,-3-2 0-16,-11-2-7 15,-7-3 0-15,2-6 0 16,-11-10 0-16</inkml:trace>
  <inkml:trace contextRef="#ctx0" brushRef="#br0" timeOffset="5587.6793">8490 7863 49 0,'-42'-15'24'0,"63"-20"-33"0,-2 25 52 16,7-6-42-16,17 0 0 15,15-3 0-15,19 9 1 16,7 2-17-16,6 0 1 16</inkml:trace>
  <inkml:trace contextRef="#ctx0" brushRef="#br0" timeOffset="6040.7545">9663 7572 53 0,'-24'-5'26'0,"32"5"-26"0,0 0 39 15,13 0-38-15,11 0 1 16,7 0 1-16,12 0 0 16,-7 0-4-16,1 0 0 15,0-3 3-15,-5 1 0 16,-3-1-4-16,-8 3 0 15,-13 0-7-15,-11 3 0 16,-5-3-8-16,-10 8 1 16</inkml:trace>
  <inkml:trace contextRef="#ctx0" brushRef="#br0" timeOffset="6275.161">9676 7646 28 0,'-37'-13'14'0,"21"0"1"15,16 13 15-15,0 0-25 16,0 8 1-16,0 5 4 15,8 16 0-15,-6 16-12 16,4 11 1-16,2-1 9 16,0 6 1-16,-6 0-3 15,9-8 0-15,-3 3-2 16,0-11 0-16,2-6-1 16,-2-4 0-16,-2-9-4 15,-4-7 1-15,9-9-10 16,-11-7 0-16,0-3-10 15,0-13 0-15,0-6 0 16,-11-2 0-16</inkml:trace>
  <inkml:trace contextRef="#ctx0" brushRef="#br0" timeOffset="6400.1386">9573 8025 54 0,'-29'-19'27'0,"42"17"-33"0,-8-4 59 16,19-2-51-16,5-2 0 15,11-1 0-15,13 3 1 16,7-2-11-16,1-1 0 15,8 3-8-15,-3-5 1 16</inkml:trace>
  <inkml:trace contextRef="#ctx0" brushRef="#br0" timeOffset="6650.1522">10324 7623 57 0,'-21'-11'28'0,"-11"6"-26"15,19 5 44-15,2 2-44 16,-15 6 1-16,2 8 0 16,-8 13 1-16,3 19-5 15,5 10 0-15,3 0 3 16,13 9 1-16,8-1-2 16,16 0 1-16,13-3 0 15,3-7 0-15,13-9-7 16,5-12 0-16,-2-14-8 15,-11-8 0-15,0-13-7 16,0-8 1-16</inkml:trace>
  <inkml:trace contextRef="#ctx0" brushRef="#br0" timeOffset="7040.7956">10414 7900 44 0,'-13'-5'22'0,"-3"-3"-14"0,16 6 35 15,0 7-38-15,0 5 0 16,0 9 4-16,3 5 1 16,2 5-11-16,0 5 0 15,-2 1 8-15,5-9 1 16,-3-5-2-16,-5-2 0 0,3-6-2 16,-3-5 1-16,5-8-3 15,-5-11 1-15,8-7-1 16,0-3 0-16,5-8-1 15,-2 0 0-15,4-1-2 16,4 15 0-16,-3 4 0 16,2 16 0-16,4 8 1 15,-9 3 0-15,-3 11 1 16,4-1 0-16,1 1 1 16,-7-3 0-16,6-9 0 15,-6 1 0-15,7-5-9 16,-7-6 0-16,8-7-11 15,-2-6 1-15,1-6-7 16,-1-2 0-16,1-18-1 16,1-8 1-16</inkml:trace>
  <inkml:trace contextRef="#ctx0" brushRef="#br0" timeOffset="7290.8306">10814 7594 53 0,'13'-8'26'0,"26"23"-37"0,-23-4 59 15,0 8-46-15,5 10 0 16,3 13 2-16,5 6 1 16,3 12-4-16,-3-12 0 15,-8 5 5-15,-13 3 1 16,-2-1 1-16,-12-2 1 0,-10 0 0 16,0-8 0-1,-2-5-2-15,2-6 1 0,5-5-3 16,-2-10 1-16,5-9-3 15,3-4 0-15,2-9-9 16,-2 3 1-16,2-13-19 16,11-11 1-16</inkml:trace>
  <inkml:trace contextRef="#ctx0" brushRef="#br0" timeOffset="9212.7002">11747 7924 54 0,'-5'-10'27'0,"-11"-4"-21"15,16 9 27-15,6 0-31 16,-4 0 1-16,6-1 3 15,-5-2 1-15,2 3-7 16,-2 0 0-16,-3 5 5 16,0 0 1-16,2 2-2 15,-2 6 0-15,6 3-2 16,-6 5 1-16,0 10-2 0,-6 1 1 16,6 7-1-16,6 6 0 15,-4-6 0-15,6-2 1 16,0 0-1-16,11-8 1 15,-3-6 0-15,-6-10 1 16,3-8 0-16,1 0 0 16,4-11-1-16,1-4 1 15,-1-9-2-15,3 3 1 16,1-3-2-16,-4-5 1 16,-5 0-1-16,-5-1 1 15,0 9-1-15,0 3 0 0,-8 2 0 16,0 5 0-16,0 6 0 15,0 10 0-15,0 6-1 16,0 10 1-16,5-5-1 16,-2 5 1-16,5 8 0 15,13-5 0-15,0-6 0 16,3-4 1-16,5-6-1 16,8-8 1-16,-2-8 0 15,-6-3 0-15,0-5 0 16,-3-5 1-16,1-5-2 15,-11 2 1-15,-6 0 0 16,-2 0 0-16,0 6-1 16,-5 2 0-16,-1 8 0 15,-2 8 0-15,6 5-1 16,-1 8 0-16,6 11 0 16,-3-3 1-16,5 8-1 0,-3 6 1 15,4-3 0-15,-6-6 0 16,-1-2 0-16,1-3 0 15,-8-2 1-15,-8-6 0 16,1 0-1-16,-4-5 1 16,-5-3-1-16,3-5 1 15,0 3-1-15,-3-3 1 16,3-3-1-16,-1 1 0 16,4-1 0-16,10 0 0 15,0 3 0-15,8-2 0 0,2-4-1 16,9-2 1-16,7-5-1 15,9-3 1-15,-1-5 0 16,3 8 1-16,-5-8-1 16,-3 2 0-16,-5-2 0 15,-3 0 0-15,-3 2 0 16,-7 4 1-16,0 1-1 16,-9 4 0-16,1 2 0 15,-3 8 0-15,0 0-1 16,0 5 1-16,-3 11-1 15,3-3 1-15,3 8 0 16,-3 6 0-16,5-3 0 16,6-1 0-16,-1-1 0 15,4-7 1-15,-1-4 0 16,8-8 0-16,-5-9 0 16,-6-7 1-16,6 0-1 0,0-8 0 15,0-6-1-15,0 1 1 16,0-1-1-16,-6 9 0 15,4 7 0-15,-6 6 0 16,-1 8 0-16,4 7 0 16,-3 1-1-16,-3-1 0 15,3 1 1-15,-3 2 0 16,1-5 0-16,-1-3 0 16,3-2 0-16,-3-3 1 15,1-3 0-15,2 1 0 0,5 2-1 16,5 0 0-16,-2 2 0 15,5-2 0-15,3 0-3 16,3 0 0-16,7-7-9 16,-5-7 1-16,3-2-11 15,-8-2 1-15,-6-6-3 16,-7-2 0-16,-11-9 0 16,-11 3 1-16</inkml:trace>
  <inkml:trace contextRef="#ctx0" brushRef="#br0" timeOffset="9306.4502">13020 7691 57 0,'-21'3'28'0,"21"5"-45"16,8-8 64-16,0 3-49 16,5 7 1-16,6 9-28 15,12 5 1-15</inkml:trace>
  <inkml:trace contextRef="#ctx0" brushRef="#br0" timeOffset="10087.711">13404 8075 57 0,'10'5'28'0,"9"-23"-27"0,-11 7 43 16,0 3-44-16,2-5 1 16,-2-3 0-16,-2-5 0 15,-4 3-1-15,-2 2 1 16,-5 0 1-16,-8 0 1 16,-8 3 1-16,-6 2 0 15,-5 8 0-15,9 9 1 16,-4 2-2-16,3 8 1 0,3 5-2 15,10 0 1-15,9 3-2 16,-1 2 0-16,8-5 0 16,6-2 0-16,10-9 0 15,3-4 0-15,3-9 0 16,-1-5 1-16,-2 0-1 16,-3 0 0-16,-3-5-1 15,-2 0 1-15,-8-3-1 16,-2 3 1-16,-4 2-1 15,-2 3 1-15,0 3-1 16,0 8 0 0,0 15 0-1,6 14 0-15,-4 2-1 16,6 9 1-16,0 7-1 16,8 5 1-16,2 6 0 15,4-11 0-15,-7 1 0 0,7-4 0 16,-6-2 0-16,-6-8 1 15,-2-2-1-15,-5-9 1 16,-9-2 0-16,-7-8 0 16,-3-3 0-16,-2-8 0 15,-17 1 0-15,1 2 0 16,-11-6-1-16,0-4 1 16,-3-6-1-16,-5-8 1 15,-2-5-1-15,7 0 1 16,6-1-1-16,0-1 1 15,5-9-2-15,10 3 1 0,14-6-1 16,5-10 1-16,11 3-1 16,7 0 1-16,14-1-2 15,8 12 1-15,5 9 0 16,-3 9 0-16,9 11 0 16,4-1 0-16,1 13 0 15,-3 1 0-15,-8 2 1 16,-3 1 0-16,-7-1 2 15,-6-3 1-15,-8-2 0 16,-2 0 1-16,-9-5-1 16,-2-8 0-16,-2-3-4 15,-1-3 1-15,-5 3-20 16,0 3 1-16,-2-11-5 16,-4 8 1-16</inkml:trace>
  <inkml:trace contextRef="#ctx0" brushRef="#br0" timeOffset="12257.2933">14568 7959 36 0,'0'-3'18'0,"0"11"-7"0,0-8 19 0,3-3-25 15,2-2 0-15,-5 0 3 16,3-3 1-16,-1-5-11 16,-2-6 1-16,0-2 7 15,-2-8 1-15,-1 0-3 16,-5 0 0-16,0 2-2 15,-8 1 0-15,3 4-1 32,-8 7 0-32,-3 4-2 0,-3 6 1 0,-4 7-1 15,-1 9 1-15,0 15-1 16,0 11 1-16,9 0 0 16,4 8 1-16,6-7 1 0,8-1 0 15,7-3 0 1,6-5 0-16,11-5 1 0,5-11 0 15,2-8 0-15,3-7 0 16,11-4 0-16,-1-7 0 16,-4-8-1-16,-6-3 1 15,-5-5-2-15,-3 0 0 16,-5 0-1-16,-6 2 1 16,-2 4-1-16,-5 7 1 15,-6 13-2-15,-5 8 1 16,3 14-1-16,2 5 1 0,3 8 0 15,6-3 1-15,7 0 0 16,-8-3 1-16,9-2 0 16,-1 0 0-16,8-8 0 15,0-6 1-15,3-2-2 16,2-5 0-16,1-3-11 16,2-3 1-16,5 1-13 15,1 2 1-15,4-8-3 31,-4-6 0-31,-1-1 0 16,-5-4 0-16</inkml:trace>
  <inkml:trace contextRef="#ctx0" brushRef="#br0" timeOffset="12851.0259">15147 7988 41 0,'3'-6'20'0,"5"9"-20"16,-8-3 49-16,3-5-46 16,-1-3 0-16,1-5 1 15,2-1 0-15,-5-4-6 16,0-3 1-16,-5 0 4 15,0-3 0-15,-3 0-1 16,-3 3 1-16,-5 2 0 16,-10 1 0-16,-11 2 0 15,2 5 1-15,-2 9-1 16,-2 2 0-16,4 13-2 16,3 3 1-16,1 2-1 15,10 6 1-15,7 3-1 0,4 4 0 16,15 1-1-16,-5-8 1 15,24 0 0-15,2-3 0 16,6-3 0-16,8-2 0 16,-6-10 0-16,3-4 0 15,-2-10-3-15,2-10 1 16,-6-3-6-16,-4-9 1 16,-3-9-5-16,-3-6 0 15,-5-3-1-15,-8 1 0 16,-3 2 2-16,-5 0 1 15,-3 2 6-15,-2 4 1 0,-3 4 6 16,-3 6 1-16,6 3 2 16,0 7 0-16,-3 6 1 15,5 8 1-15,-2 12-1 16,0 9 0-16,-1 19-2 16,-2 10 1-16,8 16-1 15,3 2 0-15,5 1-2 16,0-4 1-16,0-15-2 15,5-5 1-15,-2-6-1 16,2-7 0-16,-2-6-2 16,2-5 1-16,3-3-8 15,-3-7 0-15,5-6-14 16,1 2 1-16,7-7-4 16,3-11 0-16,1 0-1 15,1 0 1-15</inkml:trace>
  <inkml:trace contextRef="#ctx0" brushRef="#br0" timeOffset="13601.0614">15592 7943 47 0,'-5'0'23'0,"2"-6"-30"0,3 4 55 15,0-6-47-15,0-3 1 16,0-2 0-16,-3-3 1 16,3-5-3-16,-2-3 1 15,2 0 3-15,-3 1 0 16,-8 7 0-16,-2 0 0 0,-8 3 0 15,-5 5 0-15,-4 10-1 16,1 6 0-16,0 6-1 16,3 4 0-16,2 3-1 15,8 0 0-15,8 8 0 16,6 3 0-16,4-3 0 16,6-2 0-16,5-3-1 15,3-6 1-15,8-2 0 16,8-8 1-16,-6-3-1 15,-2-13 0-15,0-8 0 16,-3-7 0-16,0-12-1 16,-5-12 1-16,3-4-1 15,-4-7 1-15,-1 0-1 16,-4 2 0-16,-10 3-1 16,-2 3 1-16,-6 5-1 15,0 3 1-15,2 7-1 16,-1 9 1-16,1 10-1 15,4 3 0-15,-1 10 0 0,0 9 1 16,1 7-1-16,2 11 1 16,0 2 0-16,-3 14 1 15,3 10-1-15,0 16 1 16,5 0 1-16,3-2 0 16,5-1-1-16,1-15 1 15,4-6 0-15,3-7 0 16,3-9 0-16,-3-7 1 15,3-4-1-15,-3-12 0 0,1-11-1 16,-7-10 1-16,1-9-1 16,-5-7 1-16,-1-9-2 15,-2 9 1-15,-2 8-1 16,-1 7 0-16,-5 19-1 16,3 13 1-16,-1 8-1 15,6 11 1-15,5 0 0 16,3 0 0-16,5-6 0 15,3-7 1-15,0-9 0 16,-3-4 0-16,0-12-3 16,1-4 1-16,-4-6-7 15,-5-8 0-15,1-5-12 16,-4-8 1-16,9-5-4 16,-6-3 0-16,-5-3 0 15,-3-2 1-15</inkml:trace>
  <inkml:trace contextRef="#ctx0" brushRef="#br0" timeOffset="13741.6625">16028 7461 64 0,'-10'6'32'0,"-9"7"-39"0,17-13 75 16,-1 2-67-16,0 1 1 15,1-3 0-15,2 0 0 16,0 0-11-16,5 3 1 16,6 2-11-16,-6-5 1 15,-2-8-3-15,2-3 1 16</inkml:trace>
  <inkml:trace contextRef="#ctx0" brushRef="#br0" timeOffset="15257.333">16277 7961 36 0,'-18'19'18'0,"-4"5"-14"0,20-22 32 15,-1 1-31-15,3-6 0 16,3-7 2-16,5-9 1 0,0-7-11 16,8-14 1-16,-3-5 6 15,5-5 0-15,3-8-3 16,1 7 1-16,-9-2-2 16,0 3 1-16,-8 2-1 15,-5-2 0-15,-2 8 0 16,-4 2 0-16,-4 8 0 15,2 3 1-15,3 11-1 16,-3 5 1-16,0 10 0 16,2 11 0-16,1 13 0 15,-3 13 1-15,6 3 0 16,-1 14 0-16,3 18 0 16,3 2 1-16,10 3 0 15,-3-2 1-15,9-14-1 16,2-5 1-16,3-8-1 15,0-8 1-15,-6-8-1 0,-2-11 1 16,3-7-2-16,-1-11 1 16,3-3-2-16,6-10 1 15,-6-6-1-15,-5-4 0 16,0-9-1-16,-3-2 1 16,-5-4-1-16,-5 7 1 15,-3 7-1-15,0 5 0 16,-3 11-1-16,-2 8 1 15,2 14 0-15,3 7 0 16,3 3-1-16,5-1 1 16,5 4 0-16,0-1 0 0,8-4 0 15,3-4 1-15,2-5 0 16,4-7 0-16,4-9 0 16,-2 0 1-16,-6-7-1 15,-2-1 1-15,-6-5-1 16,-2 0 1-16,-8-2-2 15,-2-1 1-15,-4 6-1 16,-2 5 0-16,0 11 0 16,0 5 0-16,6 2-1 15,1 6 1-15,1 0 0 16,6 3 0-16,-1-6 0 16,5-3 0-16,6-4 0 15,0-6 0-15,0-6 0 16,-3-2 1-16,0-5-1 15,-5-3 1-15,-5-2-1 16,-9-1 1-16,-4-2-1 0,-6-3 1 16,-6 3-1-16,-4 0 0 15,-1 3 0-15,-2 2 0 16,8 5 0-16,2 0 0 16,1 4-1-16,7-1 1 15,6 0-1-15,7 0 1 16,6 2-1-16,8 4 1 15,10 2 0-15,-2 8 0 16,3 8-1-16,-4 10 1 16,1 6-1-16,0-3 1 15,-14-3 0-15,-2 1 0 0,-8-9 0 16,0 1 0-16,-8-6 0 16,-2-5 1-16,-4-3 0 15,6-5 0-15,6-8-1 16,1-5 1-16,4-11-1 15,10-7 0-15,0-1 0 16,3 3 0-16,0 0-1 16,2 5 0-16,6 8 0 15,-3 8 1-15,0 8-1 16,-2 8 1-16,-3 13-1 16,-3 3 1-16,-3 8-1 15,-4-3 1-15,-1 0 0 16,-5 0 1-16,0 0-1 15,-6-5 0-15,-2-3 0 16,0-5 1-16,-2-3 0 16,2-2 0-16,-6-6-1 0,4 0 1 15,2-5-5-15,-3-5 0 16,0-3-12-16,-2-5 0 16,0-3-7-16,-3-8 1 15,3-10-2-15,-1 5 1 16,1-3 3-16,-3-26 0 15</inkml:trace>
  <inkml:trace contextRef="#ctx0" brushRef="#br0" timeOffset="15476.1159">17132 7387 64 0,'-6'3'32'0,"-4"2"-50"16,7-2 77-16,3-1-59 16,-2 1 1-16,2 2 1 15,0 1 0-15,0-1-2 16,0-2 0-16,0-3-6 16,-3 0 0-16,0 0-11 15,-2 2 0-15</inkml:trace>
  <inkml:trace contextRef="#ctx0" brushRef="#br0" timeOffset="15976.1324">16293 7490 31 0,'-13'-2'15'0,"-8"-12"4"16,15 9 9-16,1 3-22 16,-6 2 1-16,4-3 6 15,-1 3 0-15,5-3-15 16,8-2 0-16,8 0 10 16,19-1 1-16,13 4-4 15,-2-1 1-15,9 3-3 16,1 0 0-16,3 0-1 15,-6 3 0-15,-5-3 0 16,-8 2 0-16,-8-2 0 16,-5 0 0-16,-5-2 0 15,-9-1 0-15,1 0-1 0,-6 1 0 16,-5 2-14-16,3 2 0 16,-6 4-9-16,3-12 1 15</inkml:trace>
  <inkml:trace contextRef="#ctx0" brushRef="#br0" timeOffset="25060.3194">18219 7961 39 0,'11'6'19'0,"21"31"-14"0,-22-27 21 15,-2 6-25 1,-3 8 0-16,1 0 3 0,-12 0 1 15,-2-1-5-15,-10 4 0 16,2-3 4-16,-5-6 0 16,-6-5-5-16,4-10 1 15,4-8-13-15,6-3 1 16</inkml:trace>
  <inkml:trace contextRef="#ctx0" brushRef="#br0" timeOffset="27193.4561">18672 7620 44 0,'-16'-11'22'0,"3"6"-21"0,13 8 28 0,-3 5-26 16,0 5 0-16,1 11 2 15,-1 10 0-15,0 6-6 16,1 7 0-16,-9 1 4 15,6-8 0-15,-1-3-1 16,1-3 1-16,-3-7-1 16,3-6 0-16,2-8 1 15,6-10 1-15,2-3-1 16,6-14 0-16,-1-12 0 16,9-14 0-16,2-10-1 15,6-3 0-15,2-2-2 16,-6 15 1-16,-4 8-3 0,0 3 1 15,-6 11-2-15,0 10 1 16,-5 13-1-16,-3 8 1 16,3 16-1-16,-5 11 1 15,-1 10 1-15,-2-5 1 16,0 0 1-16,0-5 1 16,-2-6 1-16,-1-5 0 15,1-5 0-15,2-8 1 16,0-8 0-16,2-3 0 15,6-18-2-15,0-8 0 0,8-11-1 16,2-18 0-16,4 0-1 16,1-1 0-16,1 4 0 15,-3 10 1-15,-5 5-2 16,0 8 1-16,0 6 0 16,-5 7 0-16,2 8-1 15,-5 11 0-15,-3 5 0 16,6 14 1-16,-9 10-1 15,1 5 1-15,0 3-1 16,-1 0 1-16,1-5 0 16,2-8 1-16,3-3-1 15,0-5 1-15,0-6 0 16,5-5 0-16,3-5 1 16,0 0 0-16,2-8-1 15,4-10 1-15,-4-4-1 16,-2 1 0-16,0-5-1 15,-3-6 1-15,-8-5-1 0,1-6 0 16,-1-2 0-16,0 6 0 16,-2 1 0-16,2 1 0 15,-5 11-1-15,3 2 1 16,0 5-1-16,-3 6 1 16,0 8-1-16,2 7 1 15,-2 17 0-15,0 10 0 16,3 0 0-16,-3 3 1 15,0-3 0-15,0-6 0 16,2-2 0-16,6-2 1 0,-2-6 0 16,2-5 1-16,2-5-1 15,3-9 0-15,6-2 0 16,2-8 1-16,-2-13-2 16,2 0 1-16,-5-6-1 15,2-7 1-15,-2-3-2 16,0 5 0-16,-3 11-1 15,-5 8 1-15,3 15-1 16,-3 12 0-16,-3 7-1 16,3 3 1-16,0 2 0 15,2 1 0-15,4-4 1 16,2-9 0-16,2 2 1 16,6-6 0-16,0-10 0 15,-3-10 1-15,-3-6-1 16,1-8 0-16,-9-13-1 15,4-6 0-15,-4-7 0 16,3-8 0-16,1 5-1 0,-6-2 0 16,-3-4-1-16,-2-2 0 15,-1 3 1-15,-2 11 0 16,0 7-1-16,-2 11 1 16,-1 5 0-16,0 8 1 15,1 13-1-15,-6 11 1 16,8 16-1-16,-6 11 1 15,4-1-1-15,2 14 1 16,0 7 0-16,2 22 0 0,12 0-1 16,-9 2 1-16,3-13 0 15,8-5 1-15,-8-5-1 16,8-9 0-16,-1-10 0 16,1-8 1-16,5-15 0 15,3-12 0-15,0-7-1 16,3-11 1-16,-6-13-1 15,5-16 1-15,6-13-1 16,-3-11 0-16,-2 3-1 16,-9 0 0-16,-5 8-1 15,-5 5 1-15,-8 0-1 16,-5 2 1-16,2 9 0 16,-5 5 0-16,0 8 0 15,0 5 1-15,3 8 0 16,3 14 0-16,-4 10-1 15,4 7 1-15,-4 9-1 16,6 13 1-16,0 0 0 0,-2 14 0 16,4 9 0-16,6 4 0 15,-2-1 0-15,1-4 1 16,9-4 0-16,-8-10 0 16,5-10 1-16,3-6 0 15,-5-16 0-15,2-8 1 16,0-7-1-16,-5-12 0 15,0-9-1-15,3-12 1 16,2 1-1-16,0 5 0 16,-2 7-3-16,-3 12 1 15,0 15 0-15,2 11 0 0,-2 8 0 16,8 2 0-16,-8-2 0 16,13-3 1-16,-5-2 0 15,8-9 1-15,-8-4 0 16,5-9 0-16,0-2-1 15,-2-8 1-15,2-6-1 16,-8-10 0-16,3-3-1 16,0 0 0-16,-8-2-1 15,5 5 0-15,-2 5 0 16,-3 6 1-16,5 7-1 16,-8 11 0-16,-2 11 1 15,-3 20 0-15,0 14 0 0,0 13 1 0,0-7 0 16,0 10 0-16,0 2 1 15,5 9 0-15,-2-9 0 16,2-7 1-16,-5-11 0 16,3-11 1-16,2-2 0 15,-5-16 0-15,-5-11-1 16,2-13 1-16,3-18-1 16,3-12 1-16,5-4-3 15,7-16 1-15,-4-21-4 16,5-3 0-16,8 5-1 15,-3 11 0-15,8 13-1 16,-3 10 1-16,9 17-1 16,-9 13 1-16,1 10 2 15,-3 8 0-15,-3 11 1 16,-3 5 1-16,-5 6 1 0,-7-3 1 16,-12-3 1-16,-2-3 0 15,-5-2-1-15,-3 0 1 16,-5-5-1-16,-3-6 0 15,1-2-11-15,1-3 1 16,7-8-12-16,15-13 1 16,0-9-3-16,13-15 1 15,-5-15-1-15,0-7 0 16</inkml:trace>
  <inkml:trace contextRef="#ctx0" brushRef="#br0" timeOffset="27287.2303">20696 7392 47 0,'-14'-7'23'0,"7"9"-38"0,7-7 56 0,-3 2-50 16,-2 1 0-16,5 2-15 16,-8-3 1-16</inkml:trace>
  <inkml:trace contextRef="#ctx0" brushRef="#br0" timeOffset="27443.5135">20034 7416 50 0,'-2'-10'25'0,"33"4"-33"16,-9 6 44-16,4 0-46 15,11 0 0-15,13 3-16 16,3-6 1-16</inkml:trace>
  <inkml:trace contextRef="#ctx0" brushRef="#br0" timeOffset="28099.4567">21034 7943 38 0,'-13'-13'19'0,"-5"5"-9"15,12 2 27-15,6 1-34 16,-5-3 1-1,5-8 2-15,5-10 0 16,11-9-8-16,-3-7 0 0,3-8 5 16,5 7 0-16,-5-4-2 15,0-1 0-15,-8 1-1 16,0-4 0-16,-8 6 0 16,0 6 0-16,0 7 0 15,-8 11 1 1,-5 42 1-16,-6 16 1 15,6 0 1-15,-3 11 0 16,3 12 0-16,5 4 1 16,13-6 0-16,6-8 0 15,8-7-2-15,-4-9 0 16,1-15-1-16,0-9 1 16,5-7-2-16,0-14 1 15,3 1-1-15,-3-1 1 16,-2 8-2-16,2 9 0 0,3 4-1 15,-3 1 1-15,0 2-1 16,3-2 1-16,0-3 0 16,-3-8 0-16,3-6-3 15,0-4 0-15,-6-1-8 16,1-5 1-16,-6 3-10 16,-2-11 0-16,-1-2-2 15,-10-3 1-15</inkml:trace>
  <inkml:trace contextRef="#ctx0" brushRef="#br0" timeOffset="29282.6004">21376 7567 42 0,'-19'0'21'0,"6"3"-27"16,13-3 40-16,0 0-34 15,8 2 1-15,8 4-1 16,-3 2 0 0,19 0-1-16,2-1 0 0,-2 1-1 15,0 0 1-15,-6-2-1 16,-7-1 1-16,-6 3 0 15,-11 0 1-15,4 2 3 16,-14 4 1-16,-5 9 1 16,-6 9 1-16,-2 3 0 15,16 2 1-15,2-3-2 16,11 0 1-16,8-2-3 16,0-3 0-16,5-8-1 15,8-5 1-15,3-8-2 0,-3-8 0 16,-5-5-3-16,-1-3 1 15,-9-5-2-15,-1-6 1 16,-10-7-3-16,2-9 1 16,-3-2 1-16,4-2 0 15,-4-4 1-15,4 6 0 16,2 8 1-16,5 8 0 16,-3 8 0-16,6 13 1 15,-2 10 0-15,1 17 1 16,-1 10 0-16,-4 3 1 0,3 2 0 15,3-2 1-15,-2-9-1 16,-4-4 0-16,1-9 0 16,-9-4 0-16,-4-9 0 15,-4-3 0-15,-2-4-2 16,-5-6 1-16,3 0-1 16,-4 0 1-16,1 5-3 15,5 3 1-15,6 8-1 16,2 3 0-16,8 2 1 15,5 0 1-15,3-2-1 16,10-3 1-16,3-8 1 16,0-8 0-16,-5-8 0 15,5-8 1-15,0-10-1 16,-5-6 0-16,0-5 0 16,-3-8 0-16,-5 8-1 15,0-8 0-15,-3 0 0 16,-8-2 0-16,-2-6 0 0,-3 11 0 15,-3 7-1-15,-2 12 0 16,-3 10-1-16,-5 18 1 16,5 16-1-16,0 16 1 15,-8 11 1-15,11 8 1 16,-3 7 1-16,5 11 1 16,11 3 0-16,0-8 0 15,8-6 0-15,0-10 1 16,5-8-2-16,3-7 1 15,0-12-2-15,-3-10 1 0,5-5-1 16,-7-9 1-16,2-2-1 16,-10 3 1-16,2 0-2 15,-5 5 0-15,0 5-1 16,2 6 0-16,1 2-1 16,5 3 1-16,8-3 0 15,-3 0 1-15,8-5 0 16,-13-5 1-16,5-6 0 15,-5-2 0-15,0-6 0 16,-3 1 1-16,-5-1-1 16,-3-2 0-16,0-3-2 15,1 0 1-15,-4 3-1 16,-2 5 0-16,6 3-2 16,-1-1 0-16,6 4-1 15,7-1 1-15,6 3-1 16,5 3 1-16,-3-1 0 0,1 4 1 15,-1 2 1-15,-2 2 0 16,-3 1 0-16,0 2 1 16,1-2 0-16,-6 2 0 15,7 0 0-15,-1-2 1 16,-1-3 0-16,-3-3 0 16,3-5 0-16,-7 0 0 15,-4-8 0-15,3 0 1 16,1-5-8-16,-6-6 1 15,-3-7-10-15,0-9 0 0,3-2-2 16,-8 0 0-16</inkml:trace>
  <inkml:trace contextRef="#ctx0" brushRef="#br0" timeOffset="29454.5077">22050 7337 47 0,'-13'-16'23'0,"29"21"-24"16,-5-2 46-16,12 0-45 16,17 2 0-16,13 5 1 15,18 6 0-15,1-2-7 16,10-1 1-16,8 3-9 16,-5 0 0-16</inkml:trace>
  <inkml:trace contextRef="#ctx0" brushRef="#br0" timeOffset="30952.2488">14666 8824 18 0,'-16'-11'9'0,"5"-10"8"0,11 13 10 15,-2-2-21-15,-4-6 0 16,-1 8 4-16,-9 0 0 15,-3 5-12-15,-5 8 0 16,0 11 8-16,1 13 0 16,2 8-2-16,7 1 1 15,4 1-2-15,10 1 0 16,10-6 1-16,11-7 0 16,9-3-1-16,-7-14 1 15,6-12-1-15,3-12 1 0,3-4-2 16,-6-3 1-16,-5-6-2 15,-9-2 1-15,-12 3-2 16,-8-1 1-16,-8 6-1 16,2 5 0-16,-8 0-1 15,-4 6 1-15,-1-1-1 16,8 6 1-16,8 5-1 16,8 2 1-16,8 1 0 15,13-3 0-15,19-8 0 16,13-2 1-16,15-17-1 15,4 1 1-15,-1-9-1 16,3-4 1-16,-7 4-1 16,-9 1 1-16,-11-3-1 15,-10 0 0-15,-7 5 0 16,-20 3 1-16,-2-3-1 16,-16 6 0-16,-5 2 0 15,-11 3 0-15,0 2-1 0,0 6 1 16,-10 5 0-16,0 5 0 15,-6 9-1-15,6 4 1 16,-1 9-1-16,6 12 1 16,5 6-1-16,3 16 0 15,11 27 0-15,4 12 1 16,6 4 0-16,6 9 1 16,1 4 0-16,-1-24 0 15,7 7 1-15,-2-18 0 0,-3-10 1 16,-3-11 0-16,-5-11 0 15,0-10 0-15,-3-11-1 16,1-8 1 0,-9-21-14-1,3-8 1-15,0-7-11 16,-8-17 1-16,-2-10-3 16,-1-3 1-16</inkml:trace>
  <inkml:trace contextRef="#ctx0" brushRef="#br0" timeOffset="31158.8393">14637 8932 56 0,'-19'-10'28'0,"30"2"-32"16,-9 3 58-16,17-3-50 15,13 2 1-15,10 6 2 16,8 6 1-16,9-1-10 16,1 5 0-16,-12-2 7 15,-6 0 0-15,-5-5-3 16,-2 0 1-16,-9-3-3 0,-7 0 1 15,-6-3-11-15,0 3 0 16,0 3-10 0,6-11 0-16,-1-8-2 0,4-5 1 0</inkml:trace>
  <inkml:trace contextRef="#ctx0" brushRef="#br0" timeOffset="31560.7116">15772 8697 48 0,'-16'-13'24'0,"-5"34"-24"16,18-5 48-16,3 10-46 16,0 16 1-16,0-5 3 15,0 3 0-15,3 0-7 16,5-3 0-16,-6-5 5 15,4-9 0-15,-4-1-1 0,1-9 0 16,0-8-8-16,-1-7 1 16,6-9-12-16,0-5 0 15,-3-2-2-15,-2-14 0 16</inkml:trace>
  <inkml:trace contextRef="#ctx0" brushRef="#br0" timeOffset="31670.0857">15777 8565 46 0,'-26'-11'23'0,"10"8"-20"0,13 3 42 16,0 0-45-16,1 3 1 0,2 2-7 16,5 1 0-16,11 1-6 15,3 4 1-15</inkml:trace>
  <inkml:trace contextRef="#ctx0" brushRef="#br0" timeOffset="32045.0929">16042 8612 37 0,'-6'11'18'0,"-2"31"-2"16,3-21 19-16,3 11-32 15,-1 2 1-15,0 9 3 16,1-6 0-16,2-8-8 16,0-5 1-16,0-6 6 15,0-5 0-15,2-2-2 16,4-8 1-16,1-14-2 15,-1-5 0-15,2-5-2 16,8-13 1-16,5-3-2 0,8 2 0 16,-3 6-2-16,3 19 1 15,-2 12-1-15,-3 14 1 16,-3 8 0-16,-3 5 0 16,-4 3 1-16,-4-6 0 15,-2-2 1-15,3 0 0 16,-3-3 0-16,-3-5 1 15,5-6-6-15,1-4 0 16,8-6-6-16,4-6 0 0,1-12-8 16,0-11 0-16,2-11-1 15,1-10 0-15</inkml:trace>
  <inkml:trace contextRef="#ctx0" brushRef="#br0" timeOffset="32263.8152">16539 8406 39 0,'-10'-48'19'0,"2"19"-18"16,8 29 38-16,2 3-34 15,4 10 1-15,-4 16 2 16,-2 8 1-16,0 16-10 16,0 21 0-16,3 0 8 15,-1 3 0-15,4-14-3 16,-1-2 1-16,6-5-2 16,-1-9 0-16,3-7-5 15,-2-8 0-15,2-8-6 16,-2-3 0-16,2-11-10 15,-5-4 0-15,-8-6-1 16,0-6 0-16</inkml:trace>
  <inkml:trace contextRef="#ctx0" brushRef="#br0" timeOffset="32435.6671">16089 8599 64 0,'-31'-29'32'0,"31"10"-43"0,5 14 69 15,19 0-58-15,7 2 1 16,14 3-1-16,16 5 1 16,0 3-8-16,11 0 0 0,12 5-11 15,4-2 1-15</inkml:trace>
  <inkml:trace contextRef="#ctx0" brushRef="#br0" timeOffset="34120.3518">16854 9049 30 0,'-27'-11'15'0,"17"19"2"0,10-5 9 16,3-1-22-16,2 1 1 15,8 0 1-15,6-6 1 16,4-5-9-16,-4-5 1 15,2-6 5-15,6 1 0 16,-6-6-1-16,-5-2 0 16,-8 2-1-16,-6 0 0 15,-4 0 0-15,-4 3 0 0,-4 2-1 16,-6 9 1-16,-5 7-2 16,-1 6 1-16,9 7-1 0,5 9 0 15,6 2 0-15,10 6 1 0,5 2 0 16,13-6 0-16,14-1 1 15,10-9 0-15,0-5 0 16,9-6 0-16,2-4-1 16,-14-3 1-16,-10-9 0 15,-2-2 0-15,-9-2-1 16,-5-3 1-16,-8-6-1 16,-2-2 0-16,-11 0 0 15,-11-3 0-15,-2 3-2 16,-11 5 1-16,1 14-1 15,-4 10 0-15,1 10-1 16,-3 9 1-16,10-3 0 16,3 2 0-16,11-2 0 15,2-3 1-15,9-2 0 16,1-3 1-16,9-5-1 16,6-3 1-16,1 0-1 0,1 2 1 15,-3 4-1-15,-2 12 0 16,-1 6-1-16,1 13 0 15,-3 11 0-15,-3 12 1 16,6 1-1-16,-4-5 1 16,-4-3 0-16,-6-8 1 15,-2-8 0-15,-6-8 1 16,-2-3-1-16,-3-5 1 16,-10-5-1-16,-12-2 1 15,-1-6-1-15,-6-6 1 0,-3 3-2 16,3-10 1-16,2-8 0 15,12-6 0-15,4-4-1 16,14-4 0-16,15-5-1 16,6-5 1-16,16 3-1 15,5 0 1-15,3-3-1 16,5-3 0-16,5 5 1 16,0-2 0-16,-2-5 0 15,-6 5 0-15,-7 0 0 16,-9 3 0-16,-5-3 0 15,-5 2 1-15,-11 3-1 16,-5 6 0-16,-5 7-1 16,-5 9 1-16,-1 10-1 15,3 5 0-15,0 6 0 16,8 7 1-16,8 1-1 16,3 5 0-16,7 2 1 0,1-2 0 15,-1-3 0-15,3-5 0 16,6 0 0-16,2-6 0 15,-3-2 1-15,1-2 0 16,-3-4-1-16,-3-2 1 16,3 0-1-16,-3 3 0 15,-5-3 0-15,0 5 0 16,-1-5 0-16,-4 3 0 16,-3-3 0-16,0 0 0 15,-8-6 0-15,0 1 1 16,0-3 0-16,-3-5 0 15,3-3-1-15,0-5 1 0,0-5-1 16,3-9 1-16,0-2-1 16,2 0 0-16,0 0-1 15,3 5 1-15,-3 8-1 16,-2 9 1-16,2 7-1 16,1 10 0-16,2 4 0 15,-1 7 0-15,7 5 0 16,-4 3 1-16,6-2 0 15,0-6 0-15,3-2 0 16,-1-6 0-16,1-2 0 16,-4-9 1-16,9-1-1 15,8-1 1-15,0 0-1 16,-8-8 0-16,-1 3 0 16,-1 2 0-16,-4 0 0 15,-2 3 0-15,0-2 0 16,-8-1 0-16,0 3 0 0,-6 0 1 15,-2 0-1-15,-2 6 1 16,-1 2 0-16,-8 2 0 16,1 4-1-16,-3 4 1 15,7 14-1-15,6 5 1 32,22 27-1-32,-9-11 0 15,16-3 0-15,0-5 0 16,-3-5-1-16,-4-3 1 15,-12-5 1-15,-7 0 1 0,-11-3 0 16,-11 3 0-16,-2-6 1 16,-3-2 1-16,-7-3-1 15,-4-5 0-15,-4-3-5 16,-6-2 0-16,-3 0-15 16,-8-3 1-16,17-3-6 15,-14-5 0-15,-5-13-2 16,5 0 1-16</inkml:trace>
  <inkml:trace contextRef="#ctx0" brushRef="#br0" timeOffset="34542.2276">16174 9178 13 0,'-61'-5'6'0,"6"0"9"0,39 5 8 16,-11 0-18-16,-2 5 1 16,5 3 3-16,6-3 1 15,12 3-12-15,25-2 1 16,21-6 7-16,55 2 1 15,43-2-2-15,41 5 1 16,49-2-1-16,23 2 0 16,11 9-1-16,-2-1 0 0,-20 3 1 15,-25-6 1-15,-33 1-1 16,-26 0 1-16,-31-6-2 16,-30 0 1-16,-32-2-1 15,-31 2 1-15,-21 0-6 16,-32 6 0-16,-19 2-11 15,-24 0 1-15,-18 3-10 16,-2-8 1-16,-22-13-1 16,-11-3 0-16</inkml:trace>
  <inkml:trace contextRef="#ctx0" brushRef="#br0" timeOffset="34901.6117">16470 9496 34 0,'-58'21'17'0,"-35"-8"-15"0,72-13 34 16,-5-2-32-16,-3-1 1 16,5-5 2-16,3 3 1 15,8-3-10-15,15-3 0 16,22 1 6-16,37-1 1 15,24-2-3-15,47 2 0 16,29 1 0-16,30 7 0 0,12-5 0 16,6 5 1-16,3-2 0 15,-13 3 0-15,-25-6-1 16,-28 0 0-16,-30 2 0 16,-29 1 1-16,-20 0-1 15,-30 5 0-15,-24 0-1 16,-10 2 0-16,-17-2-9 15,-17-2 0-15,-7 4-11 16,-4-12 1-16</inkml:trace>
  <inkml:trace contextRef="#ctx0" brushRef="#br0" timeOffset="57854.5294">3051 10446 36 0,'-19'2'18'0,"-31"-10"-7"0,34 3 19 16,-3 3-24-16,1-4 0 16,-1 4 3-16,4-1 1 15,1 0-13-15,4 1 1 16,4-1 8-16,6 3 0 16,19 0-3-16,13 0 1 15,5 0-2-15,10 0 0 16,6-3 0-16,0 3 1 15,-3-2-2-15,1 2 1 16,-6 0-1-16,-6-3 1 16,-9 0-1-16,-9 1 1 0,-5-4-2 15,-11 1 1-15,-5 3-7 16,-11-1 0-16,-2 3-11 16,-8 3 1-16,-3 2-4 15,-2 3 1-15</inkml:trace>
  <inkml:trace contextRef="#ctx0" brushRef="#br0" timeOffset="58198.2252">2940 10488 39 0,'-32'-8'19'0,"5"-5"-11"16,22 8 32-16,0-3-35 16,2 2 0-16,0 1 2 15,3 0 1-15,-2 2-10 16,2 6 1-16,0 5 6 15,0 8 0-15,0 7-2 16,2 25 0-16,1 8-1 0,0 7 1 16,-1 11-1-16,6 3 1 15,0 0 0-15,0-6 0 16,3-5 1-16,-3-5 0 16,-3-11 0-16,3-10 1 15,-5-11-2-15,-1-8 1 16,1-7-1-16,0-7 0 15,-1-14-6-15,-2-9 1 16,0-8-12-16,0-13 1 16,0 2-10-16,3-2 0 0,-3 0-1 15,2-2 0-15</inkml:trace>
  <inkml:trace contextRef="#ctx0" brushRef="#br0" timeOffset="58417.0371">2897 10763 53 0,'-21'-2'26'0,"-5"-9"-27"15,26 11 55-15,0 0-50 16,10 0 1-16,6 3 1 16,16-1 1-16,0-2-9 15,10 0 1-15,3 0 6 16,0-2 0-16,-6 2-2 16,-1 0 0-16,-7-3-1 15,-4 0 1-15,-6-2-2 16,-3 2 0-16,-2-2-9 15,-2 2 1-15,1 3-14 16,4 3 1-16,-11 0-2 16,10-3 0-16</inkml:trace>
  <inkml:trace contextRef="#ctx0" brushRef="#br0" timeOffset="58691.8233">3485 10925 48 0,'-37'-6'24'0,"21"-4"-21"0,8 7 45 16,5 3-47-16,3 5 0 15,3 9 4-15,2 2 1 0,0 15-6 32,1 4 1-32,2 4 4 15,-1-4 1-15,-1-4-1 16,-4 1 0-16,-2-8-2 0,0-3 1 15,0-8-2-15,-2-7 0 16,2-9-13-16,0-10 1 16,2-8-11-16,1-19 1 15,-3-13-2-15,3-13 1 16</inkml:trace>
  <inkml:trace contextRef="#ctx0" brushRef="#br0" timeOffset="58832.4986">3455 10647 74 0,'-18'16'37'0,"10"-8"-58"0,8-8 83 0,0 0-63 16,8 0 0-16,3-3-25 15,4-5 0-15,12 3 20 16,2-6 1 0</inkml:trace>
  <inkml:trace contextRef="#ctx0" brushRef="#br0" timeOffset="59426.2004">3746 10406 51 0,'-13'-16'25'0,"5"-2"-18"0,8 10 40 16,0 0-43-16,0 5 0 15,0 3 1-15,0 5 1 16,0 11-8-16,3 19 0 16,0 15 5-16,5 11 1 15,-3 8-2-15,0 5 1 16,0 0-1-16,-2 3 0 16,2-6 1-16,-2-8 0 15,-3-12 0-15,0-6 1 0,-3-11 0 16,-2-7 1-16,2-12-2 15,1-7 1-15,-4-10-1 16,4-14 0-16,-1-5-2 16,6-11 0-16,2-8-1 15,8 3 0-15,3 8-1 16,11 8 1-16,7 0-1 16,-7 8 0-16,4 2-1 15,6 6 1-15,-2 7 0 16,2 9 1-16,-5 2-1 15,-6 6 1-15,-7-3 0 16,-12 5 0-16,-7 8 0 16,-5 0 1-16,-5 3-1 15,-9-6 1-15,1-2 0 16,-1-6 0-16,-5 1 0 16,0-8 0-16,1-6 1 0,-1-3 0 15,0-4-1-15,5-6 1 16,1-5-1-16,2-9 0 15,8-1-5-15,3 4 1 16,5-2-16-16,8-5 1 31</inkml:trace>
  <inkml:trace contextRef="#ctx0" brushRef="#br0" timeOffset="60066.8899">4823 10385 45 0,'16'3'22'0,"-32"-11"3"0,14 5 2 15,-4-2-24-15,-7 5 1 16,0 0 4-16,-3 0 0 0,-5 0-9 15,-6-3 1-15,-7 8 5 16,-11 11 1-16,0 13-2 16,3 11 0-16,-1 13-2 15,6 13 0-15,6 3 0 16,17 10 0-16,17 9 0 16,5-6 0-16,13-11 0 15,14-2 0-15,2-14 0 16,8-15 0-16,7-14-2 15,4-10 0-15,-8-13-6 16,-14-8 1-16,-2-6-8 16,-8-7 1-16,-6-6-9 15,-2-3 0-15,-5-2-1 16,-9-5 1-16</inkml:trace>
  <inkml:trace contextRef="#ctx0" brushRef="#br0" timeOffset="60426.27">4752 10692 50 0,'-5'-13'25'0,"10"13"-27"0,-2 2 52 16,-1 6-47-16,6 8 1 16,-3 13 4-16,1 0 1 15,-1 11-10-15,3 2 1 16,-3-5 7-16,1-2 1 16,-4-1-2-16,1-10 1 15,2-8-2-15,-2-14 0 16,-3-2-2-16,5-15 0 0,6-12-1 15,5-5 1-15,2-13-3 16,1 3 1-16,4 5-2 16,4 5 1-16,2 19-1 15,0 16 1-15,-3 13-1 16,1 5 1-16,-3 3 0 16,-3 2 0-16,-3 0 0 15,-4 4 1-15,-6-9-1 16,-3-5 0-16,0-1-8 15,6-7 0-15,-3-13-10 16,8-11 0-16,2-5-6 16,-2-5 1-16,8-14-1 15,-8-8 1-15</inkml:trace>
  <inkml:trace contextRef="#ctx0" brushRef="#br0" timeOffset="60660.6172">5302 10504 58 0,'0'-5'29'0,"11"-1"-31"0,-3 6 65 16,-3 3-61-16,6 2 1 15,2 3 1-15,8 16 0 16,8 5-5-16,8 8 0 16,3 11 4-16,-6-11 1 15,-10 10 0-15,-5 9 1 16,-14 5-1-16,-8 5 1 16,-10-5 0-16,-6-3 0 15,-12-10-1-15,-1-3 0 16,11-14-2-16,0-9 1 15,7-12-5-15,-1-10 0 0,-4-8-13 16,11-13 1-16,8-8-11 16,0-13 1-16</inkml:trace>
  <inkml:trace contextRef="#ctx0" brushRef="#br0" timeOffset="61769.9788">6943 10459 39 0,'-8'-8'19'0,"5"3"-2"16,3 5 12-16,0 0-25 15,5-6 1-15,3 1 1 16,3-3 1-16,-1-2-9 16,4-1 0-16,-6 0 6 15,0-2 0-15,0-3-1 16,-3 0 0-16,-5-2-1 16,-3 2 1-16,-2 3-1 15,-8 0 0-15,-6 2 0 16,-2 3 0-16,-3 3 0 15,-2 7 0-15,-1 4-1 16,3 7 1-16,1 0-1 0,-1 0 0 16,3 1 0-16,-1 4 1 15,12 3-1-15,5 8 0 16,7 1 0-16,1 7 0 16,7 2 0-16,12 4 1 15,-1-4-1-15,3-2 0 16,-6-2 0-16,-2-6 0 15,-5 0 0-15,-6-5 1 16,-8-6-1-16,-2-2 1 0,-8 0-1 16,-3 0 0-16,0-3-1 15,-5 0 1-15,-6-5-1 16,1-2 0-16,2-6 0 16,-2 0 0-16,4 0-1 15,1 0 1-15,13 0-1 16,0 2 1-16,8 1 0 15,8 2 0-15,6 3-1 16,4 0 1-16,-2 0-1 16,-3 3 1-16,3-1 0 15,0 3 0-15,-3 1 0 16,0-1 0-16,-5 0 0 16,0 8 0-16,-2 3 0 15,-6 8 1-15,2 5 0 16,-2 0 0-16,0 0 0 15,3-3 0-15,5-2 1 0,10 0 0 16,6 0 0-16,3-3 1 16,2-5 0-16,2-6 0 15,-7-7 0-15,-5-3 0 16,2-6-1-16,-3-2 0 16,-2-5-1-16,-8-3 1 15,-2 0-3-15,-4 3 0 16,3-6-18-16,1-5 1 15,-1-13-6-15,0-18 0 16</inkml:trace>
  <inkml:trace contextRef="#ctx0" brushRef="#br0" timeOffset="63020.0544">3373 12406 29 0,'-2'-5'14'0,"-6"-14"3"0,5 14 15 16,3 0-27-16,0 0 1 15,0 5 2-15,-2 5 1 16,-4 8-11-16,6 8 1 16,8 14 7-16,-3 2 1 15,1 8-2-15,-1 0 0 0,3-16-2 16,-3-3 1-16,3-5-1 16,-5-2 0-16,-3-6-1 15,5-5 0-15,-2-5-8 16,-1-9 1-16,1-9-12 15,2-9 1-15,1-11-4 16,2-12 1-16</inkml:trace>
  <inkml:trace contextRef="#ctx0" brushRef="#br0" timeOffset="63145.0534">3395 12208 61 0,'-22'0'30'0,"-4"10"-38"15,23-7 59-15,3 0-52 16,3-3 0-16,10-3-18 15,8 0 1-15,14 1 11 16,4-6 0-16</inkml:trace>
  <inkml:trace contextRef="#ctx0" brushRef="#br0" timeOffset="63572.481">3702 12293 59 0,'-16'21'29'0,"21"-8"-26"0,0-16 50 16,6-7-52-16,7-6 0 15,9-5 0-15,10-3 0 16,0-11-2-16,-3-4 1 16,-7-4 1-16,-6 4 0 15,-8 7-1-15,-2 0 1 16,-14 6-1-16,-10 5 1 0,-11 2-1 16,0 3 1-16,-8 6-2 15,-7 4 1-15,-1 9 0 16,3 2 0-16,0 6 0 15,8 5 0-15,5 10 0 16,6 9 1-16,4 12 0 16,4 1 0-16,10 15 1 15,13 11 0 1,5 6 1-16,1 2 0 0,2-13 0 0,0 5 1 16,-2-8-1-16,-3-8 1 15,-8-18-1-15,-3-3 1 16,-2 0-2-16,-3-13 0 15,-3-8-4-15,-2-9 1 16,-3 4-9-16,-3-8 1 16,3-11-13-16,3-5 0 15,-6-11-2-15,3-19 1 16</inkml:trace>
  <inkml:trace contextRef="#ctx0" brushRef="#br0" timeOffset="63713.0951">3418 12454 69 0,'-13'-11'34'0,"45"-7"-42"16,-14 15 70-16,4 1-62 16,9-1 0-16,12 0-10 15,10 1 0-15,18-1-4 16,8-2 0-16,3-11-6 16,-2-21 1-16</inkml:trace>
  <inkml:trace contextRef="#ctx0" brushRef="#br0" timeOffset="64259.9895">4384 12250 39 0,'-13'-5'19'0,"0"23"-16"0,13-2 34 0,2 13-33 16,1 11 1-16,5 10 4 15,2 1 1-15,-4-4-11 16,-1 1 1-16,0-8 8 15,-2-11 0-15,-3-8-2 16,0-8 1-16,0-13-3 16,5-13 1-16,1-11-3 15,-1-16 0-15,-2-10-1 16,7-5 0-16,3 4-2 16,11 1 1-16,5 8-1 15,3 13 0-15,0 15 1 16,-3 12 0-16,-3 20 1 15,-5 9 1-15,6 12 1 16,-11 12 1-16,-3-4 1 16,-8 3 0-16,-2-2-1 15,-3-19 1-15,0-5-3 0,0-3 1 16,3-2-8-16,5-9 0 16,13-12-15-16,5-6 1 15,19-13-5-15,0-14 0 16,-3 1-1-16,-2-38 0 15</inkml:trace>
  <inkml:trace contextRef="#ctx0" brushRef="#br0" timeOffset="64494.3987">5009 12282 64 0,'-51'11'32'0,"33"-11"-41"0,18-8 74 0,8 0-64 16,13 0 0-16,16 5 1 16,0 0 0-16,21-2-3 15,-5 5 1-15,-8 0 0 16,-5-5 1-16,-6 5-6 16,-5 0 0-16,-5-3-9 15,-5 3 1-15,-4 5-7 16,-1 3 0-16</inkml:trace>
  <inkml:trace contextRef="#ctx0" brushRef="#br0" timeOffset="64650.648">4969 12539 56 0,'-3'8'28'0,"43"-24"-35"0,-22 8 50 15,12 0-43-15,15-3 1 16,7-5-16-16,-1-2 1 15,15-3 6-15,-8-6 0 16</inkml:trace>
  <inkml:trace contextRef="#ctx0" brushRef="#br0" timeOffset="68885.0563">5540 12020 29 0,'3'-21'14'0,"8"-14"2"16,-9 28 14-16,1 1-24 16,0 1 1-16,-3 0 3 15,0 2 1-15,-3 3-14 16,0 0 1-16,-2 0 8 16,-3 0 0-16,0 3-4 15,-3-1 1-15,-10 4-1 16,-2 2 0-16,1 7-1 15,-4 7 0-15,-11-1 0 16,-11 5 0-16,1-2 0 16,-1 2 0-16,3-2-1 0,8-3 0 15,3-5 0-15,10-2 0 16,8-7-1-16,5-4 0 16,6-3-4-16,13-5 1 15,5 0-12-15,8 2 1 16,11 0-3-16,8-5 0 15</inkml:trace>
  <inkml:trace contextRef="#ctx0" brushRef="#br0" timeOffset="69525.6852">5834 12311 44 0,'-8'-3'22'0,"5"-2"-15"16,6 0 39-16,-3 0-44 15,3-6 0-15,-3 6 1 16,5-6 1-16,3-7-5 16,0-4 0-16,5-1 2 15,-5-9 1-15,3-3-1 16,-3 1 0-16,-3 0 0 15,-2 7 1-15,-1 6-1 16,-2 10 1-16,-2 14 0 16,-1 10 0-16,3 16 1 0,-3 11 0 15,3 2-2 1,3 14 1-16,2 0 0 0,8 7 1 16,3-2 0-16,-2-8 0 15,-1-3 0-15,-5-8 0 16,-3-5-1-16,-2-7 1 15,2-9-1-15,-5-5 0 16,0-6-1-16,0-7 1 16,-5-6-2-16,-1 1 1 15,-2-4-3-15,-7 1 0 0,-9 2-2 16,3 3 0-16,-3 0-1 16,-5 3 0-16,2-3-1 15,-2 0 1-15,5 0 1 16,3 3 1-16,5-3 1 15,6 0 0-15,10 0 4 16,13 0 0-16,11-3 2 16,2 3 0-16,14-3 1 15,5 1 1-15,0-1 0 16,5 0 1-16,-5 1-3 16,-11 2 0-16,1 0-1 15,-11-3 0-15,-11 0-2 16,-3 1 0-16,-7-1-12 15,-3 3 1-15,3 3-12 16,-3-8 1-16</inkml:trace>
  <inkml:trace contextRef="#ctx0" brushRef="#br0" timeOffset="70103.8187">6763 12406 36 0,'0'-10'18'0,"18"12"0"0,-10 1 7 15,-3 2-20-15,-2 11 0 16,-3 5 2-16,-3 1 1 16,1 1-11-16,-1-2 1 15,-7 1 6-15,-1-1 0 16,0-11-13-16,9-2 0 16,-1-5-7-16,14-14 1 0</inkml:trace>
  <inkml:trace contextRef="#ctx0" brushRef="#br0" timeOffset="70416.3218">7157 12062 46 0,'-13'16'23'0,"5"19"-22"15,10-22 36-15,4 11-33 16,2-1 1-16,2 9 3 15,3 3 0-15,-5-1-9 16,3-5 1-16,0-5 7 16,-6-3 0-16,3-2-1 15,-8-9 1-15,0-5-3 0,0-10 1 16,0-11-2-16,0-7 0 16,2-4-2-16,1-2 1 15,2 2-3-15,6 4 0 16,0 2-9-16,7 5 0 15,6 5-11-15,5 6 1 16,-5 5-2-16,13-6 0 16</inkml:trace>
  <inkml:trace contextRef="#ctx0" brushRef="#br0" timeOffset="70713.2071">7519 12483 66 0,'6'34'33'16,"10"-36"-45"-16,-3-6 70 0,0-5-57 15,6-3 0-15,2-5 0 16,-3-6 1-16,-4-2-3 16,-1 3 1-16,-5 2 1 15,0 3 0-15,-8 2 0 16,-11 6 1-16,-2 0 0 16,-19 5 0-16,8 8 0 15,3 8 0-15,5 13 0 16,6 0 0-16,10 11-1 15,10 2 1-15,11-2-1 16,3-6 0-16,8-7-2 16,2-11 0-16,9-14-7 15,4-9 0-15,4-12-8 16,4-7 1-16,1-1-7 0,-3-12 1 16</inkml:trace>
  <inkml:trace contextRef="#ctx0" brushRef="#br0" timeOffset="70900.7339">8147 11771 45 0,'-11'-10'22'0,"6"18"-16"0,2-3 36 16,0 19-37-16,3 10 1 15,0 19 3-15,-2 13 1 16,-6 6-13-16,5 7 0 16,-2 6 8-16,2-3 1 0,3-6-8 15,0-12 1-15,0-11-9 16,0-11 0-16,0-10-9 15,0-6 1-15,0-15-2 16,-2-11 1-16</inkml:trace>
  <inkml:trace contextRef="#ctx0" brushRef="#br0" timeOffset="71925.552">7797 12211 53 0,'-26'-22'26'0,"7"4"-28"16,19 13 56-16,3-3-53 15,8-3 0-15,4-2 0 16,17 2 1-16,8-2-3 16,13 2 0-16,0 6 1 15,-6 2 1-15,4 3-1 16,-4 3 1-16,-4 2-1 0,-9 3 0 16,-5 6 1-16,-8 7 0 15,-5 0 1-15,-8 3 1 16,0 5-1-16,-5 3 1 15,-1 2-1-15,1 0 1 16,0-5-1-16,2-2 1 16,3-6-2-16,-3-8 1 15,0-7-1-15,9-6 0 16,-4-8 0-16,6-8 1 16,-3-8-1-16,3 0 0 15,0 0-1-15,-3 1 1 0,3-4-1 16,-8 3 1-16,3 6-1 15,-9 5 0-15,1 2 0 16,-3 11 0-16,0 0 0 16,3 5 1-16,4 6-1 15,4-3 0-15,-3 5 0 16,11 0 1-16,-1 0-1 16,1-2 1-16,-1-6-1 15,1-7 1-15,-1-4-1 16,-2 1 1-16,8-6-1 15,-6-2 0-15,1 0 0 16,-1 2 1-16,-4 4-2 16,1 7 1-16,-7 5 0 15,3 0 0-15,-6 8 0 16,-2 3 0-16,-3 5 0 16,-3 6 0-16,1-3 1 15,-4-8 1-15,-2-1 0 0,6-4 0 16,-6 0 0-16,5-9 1 15,1-7-1-15,2-8 0 16,2-6-1-16,3 3 0 16,3-8-1-16,3 1 1 15,-3 1-2-15,0 7 1 16,2 4-1-16,4 3 1 16,-4 3-1-16,1 7 1 15,2 4-1-15,6-1 1 16,10-8 0-1,0-2 0-15,3-3 0 16,-11 3 0-16,3 5 0 16,-6 10 1-16,1-2-1 15,-4 11 0-15,-4 5 0 16,-6 5 0-16,-2 0 0 16,-3-3 1-16,-3-2-1 15,3-8 1-15,-5-5-1 16,5-9 1-16,0-2 0 15,5-10 0-15,6-11-1 16,-3-6 1-16,10-5-1 16,-2-5 0-16,8 8-1 15,5 5 1-15,0 9-1 16,-8 9 1 0,3 12-1-16,-3 1 0 15,-2 1 1-15,2 3 0 0,-8 2 0 16,-5 0 0-16,0 1 0 15,-5 2 1-15,-3-3-1 16,-3 0 0-16,-2 0-10 16,5-2 1-16,5-1-13 15,-5-10 0-15</inkml:trace>
  <inkml:trace contextRef="#ctx0" brushRef="#br0" timeOffset="72597.4361">9969 12187 39 0,'-7'-27'19'0,"1"11"-5"15,6 19 8-15,0 2-17 16,-8 11 0-16,3 0 3 16,2 8 0-16,-2 8-8 15,2-1 0-15,3-2 8 16,0-5 0-16,0-8-2 0,0-3 1 15,0-7-2-15,0-12 1 16,8-9-3-16,0-4 0 16,6-18-2-16,4 0 1 15,9-3-3-15,4-5 1 16,6 13-1-16,0 11 0 16,3 19 0-16,10 15 1 15,-10 11 1-15,-8 0 0 16,-3 7 3-16,-8 6 0 15,-10-2 1-15,-6 2 0 16,0-8-1-16,-5 3 1 16,-5-9-2-16,5-1 0 0,0-4-12 15,0-5 1-15,8-2-14 16,5-3 0-16,3-13-3 16,16 5 1-16,5-6-1 15,-6-12 0-15</inkml:trace>
  <inkml:trace contextRef="#ctx0" brushRef="#br0" timeOffset="74441.189">11123 12221 57 0,'-8'-18'28'0,"0"23"-21"0,3-2 28 15,2-1-35-15,-5 3 0 16,3 1-1-16,5-1 1 16,-3-2-9-16,3 2 1 15,3-2-8-15,2 2 0 16</inkml:trace>
  <inkml:trace contextRef="#ctx0" brushRef="#br0" timeOffset="74581.8294">11155 12467 62 0,'21'50'31'0,"-5"1"-29"0,-11-41 55 0,-5 4-55 16,-5 1 0-16,-6 1 1 15,-10 0 1-15,-3-3-12 16,-10 1 1-16,0-1-11 16,-9-13 0-16</inkml:trace>
  <inkml:trace contextRef="#ctx0" brushRef="#br0" timeOffset="76956.8411">3477 14076 26 0,'-24'-24'13'0,"13"-5"1"0,11 21 14 15,0-3-24-15,-2 3 0 16,-1 1 4-16,3 7 0 16,3 5-9-16,2 16 1 15,5 5 5-15,-2 17 1 16,0 2-2-16,3-3 0 15,-3 8-1-15,-3-2 0 0,3 0 0 16,-5-11 1-16,-1-11-1 16,1-7 1-16,-3-11 0 15,0-8 0-15,0-24-1 16,0 3 1-16,0-9-3 16,0-9 1-16,-3 4-2 15,1 4 0-15,2 4-1 16,2 9 0-16,1 4-1 15,2 6 1-15,9 11-1 16,7 5 0-16,8 3 1 16,10-3 0-16,4-3 0 15,10-5 1-15,-3-5 0 16,-2-9 1-16,-11 1 0 16,-3-8 1-16,-7-5-1 15,-9 2 0-15,-7 0 0 0,-3 3 1 16,-8 2-1-1,-8 9 0-15,-8 4-1 0,-8 12 0 16,-3 9-1-16,6 9 1 16,8 11 0-16,3 7 0 15,15-5-1-15,11 0 1 16,10 3 1-16,3-6 0 16,3-18-1-16,10-16 1 15,9 0 0-15,7-18 0 16,8-14 0-16,-3-16 0 15,-7-7-1-15,-11-12 1 0,-11 7 0 16,-5 1 0-16,-13 4-1 16,-5 5 1-16,-6 10-1 15,1 8 0-15,-9 16-1 16,0 16 1-16,-2 11 0 16,-3 29 0-16,3 18 0 15,-1 11 1-15,1 13 0 16,5 0 0-16,0-3 0 15,3-8 0-15,2-4-2 16,0-17 0-16,3-16-7 16,-2-15 1-16,-1-14-7 15,0-13 0-15,-2-10-7 16,-6-4 0-16,-2-1 1 16,-6-12 1-16</inkml:trace>
  <inkml:trace contextRef="#ctx0" brushRef="#br0" timeOffset="77925.6096">4122 14028 43 0,'-61'-21'21'0,"24"21"-16"0,27 0 45 16,4 0-46-16,1-3 0 16,2 3 2-16,3 0 0 15,8-2-8-15,11-4 1 16,10 1 4-16,13-3 1 16,14 0-2-16,5 3 0 15,2 0-1-15,3-1 0 16,-2 6-1-16,-8 0 1 15,-9 3-1-15,-5 0 1 0,-10 2 0 16,-8 0 0-16,-3-2 0 16,-5 0 0-16,-8-1 0 15,5 4 0-15,-7 1 0 16,-4-1 1-16,-2 15-2 16,0-5 1-16,-2 10 0 15,-1 3 1-15,3 6-1 16,0 2 1-16,3-11-1 15,2 3 0-15,3-2 0 16,10-1 0-16,1-7-1 16,-1-9 1-16,3-4-1 15,-2-6 1-15,0-11 0 16,2-7 0-16,-3-9-1 16,-5-2 1-16,1 0-1 15,-6 0 1-15,2 2-1 16,-5 6 0-16,-2 5 0 0,0 11 0 15,-1 10-1-15,-4 3 1 16,4 8 0-16,1 8 0 16,-3 2 0-16,0 1 0 15,0-6 0-15,0-2 1 16,8-6-1-16,-3-8 0 16,6-10 0-16,5-8 1 15,5-6-1-15,3-2 0 16,0 5 0-16,-1 0 0 15,1 5 0-15,-3 6 0 16,1 8-1-16,-7 2 1 0,1 3 0 16,-3-3 0-16,-5 1 0 15,-2-1 0-15,-1 0 0 16,0-2 0-16,-5 0 0 16,0-1 1-16,0 1-1 15,0-3 0-15,0 0 0 16,6-3 1-16,7-5-1 15,5-2 0-15,4-1-1 16,1 3 1-16,1-5 0 16,-3-3 0-16,0 5-1 15,-2 6 1-15,-3 8 0 16,0 2 0-16,-8 8 0 16,0 6 0-16,-6 5 0 15,-2-1 0-15,-2-1 1 16,-4-4 1-16,4-5 0 15,-1-5 1-15,3-8-1 0,3-10 1 16,7-11-2-16,1-3 1 16,7-8-2-16,6 3 1 15,3 5-2-15,2 6 1 16,5 12-1-16,-5 9 1 16,0 5 0-16,-2 10 1 15,-3 6-1-15,-6 0 1 16,-5 0 0-16,-5-3 0 15,-5-2 0-15,-6-4 0 16,1-4-12-16,-1-6 0 16,8 1-12-16,1-12 1 0</inkml:trace>
  <inkml:trace contextRef="#ctx0" brushRef="#br0" timeOffset="78769.3946">6588 13779 52 0,'-40'-2'26'0,"27"-11"-17"0,16 7 26 0,7-2-33 16,14 0 0-16,11 3 4 16,2 0 0-16,2 0-7 15,9-1 0-15,8 1 4 16,-6 0 1-16,-5-1-1 15,-8 1 1-15,-3 0-3 16,-18 0 1-16,-3-1-5 16,-10 1 1-16,-11 2-2 15,-13 1 0-15,-11 2 0 16,-2 2 0-16,2 6-1 16,-8-2 1-16,3-1 3 15,0 0 0-15,3 3 0 16,7 3 1-16,11 5 1 15,3 2 0-15,11 16 3 16,4 17 0-16,1 12 1 16,7 11 0-16,-4 3 0 0,4-11 1 15,4 0-2-15,-4-5 0 16,3-11-3-16,-5-5 1 16,-2-10-1-16,2-9 0 15,-6-5-1-15,4-10 0 16,-4-6-7-16,-2-5 0 15,0-10-6-15,0-17 0 16,0 6-2-16,-2-8 0 16,-4-8 1-16,1-3 1 0,-3 11 12 15,3 3 0-15,2 2 10 16,3 8 0-16,5 3 3 16,1 5 1-16,7 0-1 15,8 3 0-15,11 2-6 16,7-2 1-16,9-11-16 15,10-5 0-15,8-3-9 16,1-8 0-16</inkml:trace>
  <inkml:trace contextRef="#ctx0" brushRef="#br0" timeOffset="79050.6269">7467 13671 54 0,'-38'-5'27'0,"-25"13"-24"0,44-3 42 15,-2 3-42-15,0 8 1 16,-3 8 2-16,-2 2 1 16,2 22-8-16,8 7 0 15,-2 14 5-15,15 10 1 16,11-10-3-16,0 5 0 15,16-5-6-15,7-8 1 16,6-11-10-16,11-15 0 16,2-9-8-16,3-18 1 15</inkml:trace>
  <inkml:trace contextRef="#ctx0" brushRef="#br0" timeOffset="79410.0029">7482 13983 39 0,'-26'-45'19'0,"15"24"-12"16,11 16 27-16,0 5-30 16,0 5 0-16,0 8 2 15,3 14 1-15,5 7-8 16,-3 1 1-16,1 7 7 16,-1-2 1-16,3-6-2 15,-3-5 0-15,3-8-1 16,3-10 1-16,-3-11-2 15,7-16 1-15,-1-5-3 16,9-14 0-16,1-7-2 16,-5-3 1-16,5 5-2 0,-1 14 1 15,1 13 0-15,0 10 0 16,-3 14 0-16,-5 10 0 16,-5 5 0-16,-6 6 1 15,-2 2 0-15,2 1 0 16,0-3-10-16,0-6 1 15,9-2-12-15,-1-11 0 16,3-13-2-16,-3-5 0 16</inkml:trace>
  <inkml:trace contextRef="#ctx0" brushRef="#br0" timeOffset="79550.6853">7895 14036 64 0,'-18'11'32'0,"28"-3"-35"16,-2-3 66-16,8 0-63 15,8 3 1-15,5 0-2 16,0-8 1-16,5-5-14 16,1-3 1-16,5-13-6 15,-6-3 0-15</inkml:trace>
  <inkml:trace contextRef="#ctx0" brushRef="#br0" timeOffset="79706.9373">8258 13819 53 0,'-11'16'26'0,"19"42"-24"16,0-39 40-16,-5 7-41 16,-1 11 0-16,4-2-1 0,-1-4 1 15,5 4-13-15,-2-9 1 16,6-7-4-16,-7-9 0 16</inkml:trace>
  <inkml:trace contextRef="#ctx0" brushRef="#br0" timeOffset="79925.6917">8528 13679 38 0,'15'-8'19'0,"28"19"-12"0,-33-3 27 0,1 10-27 16,5 9 0-16,0 4 5 16,5 12 1-16,-5-4-14 15,-6 6 0-15,-4 3 10 16,-12 0 0-16,-4 7-4 15,-4 1 1-15,1-11-14 16,-8-8 0-16,0 2-13 16,-8-12 1-16,5-9-1 15,11-20 0-15</inkml:trace>
  <inkml:trace contextRef="#ctx0" brushRef="#br0" timeOffset="80363.158">9062 14010 44 0,'-37'-11'22'0,"26"11"-19"0,14 0 44 0,8 0-44 16,-3 0 1-16,10 3 0 16,6-1 0-16,10-2-6 15,3 0 1-15,0-5 3 16,6 0 1-16,-4-3-5 16,-7-5 0-16,-5-1-8 15,-9 1 0-15,-10-3-7 16,-13-5 0-16</inkml:trace>
  <inkml:trace contextRef="#ctx0" brushRef="#br0" timeOffset="80503.8221">9194 13811 48 0,'-13'8'24'0,"13"24"-19"0,5-8 41 16,-5 10-43-16,0 8 0 16,0 9 1-16,8 4 0 15,0-7-11-15,8-11 1 16,13-8-10-16,3-16 1 15</inkml:trace>
  <inkml:trace contextRef="#ctx0" brushRef="#br0" timeOffset="80821.532">9766 13637 42 0,'-45'-8'21'0,"45"-11"-14"15,8 11 23-15,8-2-27 16,13 2 0-16,2 0 1 15,9 2 1-15,-3 1-7 0,0 0 1 16,6 2 3-16,-9-2 0 16,0 2-7-16,-5-5 0 15,-5 3-10-15,-8 2 1 16</inkml:trace>
  <inkml:trace contextRef="#ctx0" brushRef="#br0" timeOffset="81009.0575">9782 13584 36 0,'-29'10'18'0,"5"35"-7"16,24-29 22-16,-6 16-28 16,6 10 0-16,6 11 2 15,2 19 0-15,0-4-10 16,0 4 1-16,-6-1 6 16,9-15 0-16,-3-22-5 15,0 1 0-15,0-12-8 16,0 1 0-16,-1-13-7 15,7-14 0-15</inkml:trace>
  <inkml:trace contextRef="#ctx0" brushRef="#br0" timeOffset="81165.3421">9811 13941 59 0,'-19'21'29'0,"32"-8"-34"0,1-10 54 16,2 0-49-16,7 2 0 15,9-2-2-15,3-3 0 16,4-8-10-16,14-6 0 15,5-9-5-15,6-12 1 16</inkml:trace>
  <inkml:trace contextRef="#ctx0" brushRef="#br0" timeOffset="81321.5909">10454 13592 63 0,'-21'0'31'0,"-27"18"-33"0,27-10 60 0,-3 13-57 16,-13 16 0-16,5 8 1 15,3 16 1-15,-3 16-4 16,24-8 0-16,11 2 2 16,13-5 0-16,21-15-11 15,8-14 0-15,16-16-10 16,0-16 1-16</inkml:trace>
  <inkml:trace contextRef="#ctx0" brushRef="#br0" timeOffset="81743.4756">10544 13835 43 0,'-8'0'21'0,"8"3"-11"0,5 5 25 16,-2 10-32-16,5 11 1 15,-3 8 2-15,-5 3 1 16,0-8-8-16,0-8 1 16,0-3 5-16,0-8 0 15,8-21-2-15,8-11 0 16,5-12-1-16,3-6 0 0,-1-8-2 15,12 0 0-15,-1 8 0 16,3 10 0-16,-2 11 1 16,-11 16 0-16,-1 8 1 15,-9 6 0-15,-4 12 0 16,-5 3 0-16,3 0-8 16,0-2 0-16,0 2-13 15,8-8 0-15,-3-16-2 16,11-13 1-16</inkml:trace>
  <inkml:trace contextRef="#ctx0" brushRef="#br0" timeOffset="81868.4738">11054 13925 58 0,'-13'32'29'0,"21"-6"-41"16,-3-20 61-16,3-4-50 0,8-4 1 16,5-9-20-16,3-8 0 15,8-4 15-15,2-9 0 16</inkml:trace>
  <inkml:trace contextRef="#ctx0" brushRef="#br0" timeOffset="82153.5473">11189 13663 46 0,'-24'-5'23'0,"40"21"-23"0,-5-11 37 16,10 3-35-16,11 2 0 15,-3 1 0-15,0 2 1 16,3-2-4-16,-3 2 0 0,-5-2 3 31,-3 2 0-31,-13 0 0 16,-8 6 0-16,0 4 2 15,-13 4 0-15,-6 5 1 16,-5-1 1-16,3-1-1 16,0-1 1-16,18-3-1 15,6-5 0-15,5-8-3 16,8-7 0-16,5-9-12 15,8-7 0-15,3-6-10 16,10-16 0-16,-10 0-1 0,13-10 0 16</inkml:trace>
  <inkml:trace contextRef="#ctx0" brushRef="#br0" timeOffset="82341.0496">11628 13536 49 0,'-15'-16'24'0,"22"14"-29"0,1 2 50 16,6 5-40-16,7 11 0 15,3 10 5-15,-1 1 1 16,1 10-12-16,3 5 0 16,-9 0 8-16,-5 6 1 0,-10 8-3 15,-8 2 1-15,-14-3-5 16,-2-7 0-16,-3-3-15 16,1-3 1-16,1-15-9 15,4-11 1-15</inkml:trace>
  <inkml:trace contextRef="#ctx0" brushRef="#br0" timeOffset="82512.8685">12171 13570 60 0,'-48'24'30'0,"-5"16"-35"15,40-35 48-15,-5-5-48 16,-1 3 1-16,11 0-24 15,5 2 1-15,3 0 27 16,0-5 0-16</inkml:trace>
  <inkml:trace contextRef="#ctx0" brushRef="#br0" timeOffset="82678.5162">12282 13875 54 0,'13'42'27'0,"-2"11"-24"0,-3-42 52 0,-8 4-50 16,0 1 0-16,-8 3 2 15,-5-3 0-15,-22 5-12 16,-2-3 1-16,-13 6-6 16,-11-3 0-16,-5 3-10 0,-32-8 1 15</inkml:trace>
  <inkml:trace contextRef="#ctx0" brushRef="#br0" timeOffset="83662.9069">2984 15110 37 0,'-23'-8'18'0,"9"-2"-12"0,14 7 20 15,6 1-24-15,2-4 0 16,8 4 3-16,-3-1 0 16,3 6-6-16,2 2 0 15,6 5 4-15,2 6 0 16,4 3-1-16,-1 2 0 0,0 0 0 16,0 0 0-16,-5-7 0 15,-8-1 1-15,-1 3 0 16,-7 5 1-16,0 3-1 15,-13 5 1-15,0-3-1 16,-9 9 1-16,-4-6-2 16,-1-8 0-16,1 0-2 15,7-5 1-15,1-3-2 16,4-2 1-16,6-6 0 16,6 3 1-16,4-3-1 15,1-2 0-15,2 2 1 16,-2-2 0-16,2 0 0 15,-5-3 1-15,2 0-1 16,-4 2 1-16,-6 1-2 16,-6 2 1-16,-4 8 0 15,-1 14 0-15,1 5-2 16,4-9 1-16,9 14-1 0,8 8 1 16,5 3-1-16,10 8 0 15,8-6 0-15,1-3 1 16,-1-2 1-16,1 0 0 15,-12-2 1-15,-4-9 0 16,-8-10 1-16,-6 2 1 16,-13 11-1-16,-8-2 0 15,-18-3 1-15,-9-1 0 16,1-2-1-16,-11-2 0 16,13-6-1-16,1-8 0 0,4-10-2 15,6-8 1-15,11-6-5 16,2-15 1-16,13-1-13 15,6 9 0-15,15-11-7 16,6-3 1-16,8-13-2 16,18-3 1-16</inkml:trace>
  <inkml:trace contextRef="#ctx0" brushRef="#br0" timeOffset="83819.1584">3776 16005 65 0,'-22'5'32'0,"-9"21"-51"15,25-18 72-15,-4-2-72 16,7-4 0-16,1-7-13 16,-4-24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09T01:33:27.3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3019 6294 28 0,'-5'3'14'0,"2"-16"-3"16,6 8 15-16,-1-6-23 0,6 0 1 15,-5-2 3-15,2 3 0 16,-5-1-8-16,3 3 0 16,-3 3 5-16,0-1 1 15,0 6-3-15,0 8 0 16,0 8-2-16,0 16 1 16,0 13-1-16,2 13 0 15,-2 6-1-15,3 7 1 16,0 3 1-16,2-5 0 15,-2-3 0-15,-1-5 1 16,-2-5 0-16,0-11 1 16,0-8 0-16,0-8 0 0,0-8 1 15,0-13 0-15,-2-11-6 16,-1-7 1-16,-5-17-15 16,3-13 0-16</inkml:trace>
  <inkml:trace contextRef="#ctx0" brushRef="#br0" timeOffset="399.9771">2871 6289 39 0,'-8'-21'19'0,"10"-3"-14"15,4 14 16-15,10-4-21 16,5-2 0-16,8 3 0 15,11-5 0-15,7-1-1 0,6 6 1 16,5 10 0-16,8 6 0 16,-5 5-1-16,-8 8 1 15,-8 5 0-15,-5 3 0 0,-8 2 1 16,-11 11 0-16,-8 0 2 16,-8 3 1-16,-13-3 0 15,-18 0 1-15,-11 3 0 16,-3-6 1-16,-2-7-1 15,0-6 1-15,4-3-3 16,4-4 1-16,8-7-2 16,4-7 0-16,15-5-1 0,4-5 1 15,8-6-4-15,6-3 1 16,7-2-13-16,6 0 1 16,10 2-4-16,4-2 0 15</inkml:trace>
  <inkml:trace contextRef="#ctx0" brushRef="#br0" timeOffset="790.5754">3905 6146 33 0,'0'-10'16'0,"0"-17"-9"15,0 22 22-15,-5 0-27 16,0 2 1-16,-6 8 2 16,-10 3 0-16,0 0-6 15,-8 5 1-15,-6 11 3 16,-2 5 1-16,-5 19-1 16,0 10 0-16,10 6-2 15,3-1 1-15,8 6-1 16,7 8 1-16,12-1 1 15,10-2 0-15,13 1 0 16,10-9 1-16,1-16 0 16,3-8 0-16,7-5 0 15,-2-5 0-15,-9-8-1 0,4-8 0 16,-11-8-3-16,-6-6 0 16,-2-12-11-16,-3-11 1 15,-5-8-9-15,-5-19 0 16</inkml:trace>
  <inkml:trace contextRef="#ctx0" brushRef="#br0" timeOffset="1212.4369">3993 6379 44 0,'-6'-8'22'0,"4"-24"-21"0,2 32 29 0,0 0-30 15,2 8 1-15,1 14 1 16,2 9 0-16,3 9-1 15,-3 0 0-15,1 13 2 16,-4-6 1-16,6 3 0 16,-5 1 1-16,0-9 0 15,-1-5 1-15,1-13-1 16,-3-8 0-16,0-16-2 16,5-13 1-16,8-14-1 15,-2-7 0-15,8-14-2 16,2-7 1-16,2 2-2 15,4-3 1-15,2 8-2 16,3 11 1-16,2 19-2 16,-2 15 1-16,0 14-1 15,-3 10 1-15,-5 8-1 0,-6 0 1 16,-5 8 1-16,-2 3 1 16,-3 0 0-16,-3-3 1 15,3 0 0-15,-5-8 0 16,-1-5-4-16,1-3 0 15,2-11-10-15,1-10 0 16,2-5-8-16,2-16 1 16</inkml:trace>
  <inkml:trace contextRef="#ctx0" brushRef="#br0" timeOffset="1493.7151">4553 6202 44 0,'19'-37'22'0,"10"26"-24"0,-18 3 32 0,5 6-30 15,7 4 0-15,9 9 1 16,5 15 0-16,5 14 0 16,-7 13 1-16,-3 0 2 15,-3 8 0-15,-13-6 2 16,-3 6 1-16,-8-3 1 16,-2 1 0-16,-9-4-1 15,-9-2 0-15,-1-5-2 16,-13-11 1-16,2-6-3 15,3-7 1-15,1-11-3 16,1-2 1-16,9-11-10 16,0-8 1-16,10-8-14 15,9-2 1-15,12-14-2 16,6-13 1-16</inkml:trace>
  <inkml:trace contextRef="#ctx0" brushRef="#br0" timeOffset="1634.3386">5239 6448 49 0,'-21'10'24'0,"5"-7"-32"0,13 0 48 15,3 2-41-15,0 0 1 16,5 1-26-16,1 2 1 16</inkml:trace>
  <inkml:trace contextRef="#ctx0" brushRef="#br0" timeOffset="1790.6289">5300 6683 69 0,'-22'11'34'16,"17"-16"-40"-16,2-1 61 0,6-2-56 16,0-2 1-16,2-3-28 15,6-1 0-15,-6-7 23 16,-5-13 1-16</inkml:trace>
  <inkml:trace contextRef="#ctx0" brushRef="#br0" timeOffset="4065.3026">6064 6355 45 0,'-8'-18'22'0,"0"7"-14"16,8 6 22-16,0 0-29 15,-5 2 0-15,5 3-1 16,0 3 1-16,5 10-2 15,1 8 0-15,-1 8 1 16,0 3 1-16,3 8 0 16,-3-6 0-16,-2 3 1 0,0-5 0 15,-1-1 0-15,1-1 0 16,-3-9 1-16,3-3 0 16,-3-5-1-16,0-5 1 15,-3-8 0-15,0-5 0 16,1-5-8-16,-1-1 0 15,0-8-11-15,-2-7 0 16</inkml:trace>
  <inkml:trace contextRef="#ctx0" brushRef="#br0" timeOffset="4613.6059">5977 6070 40 0,'-19'-19'20'0,"17"8"-8"16,2 11 22-16,0-5-32 15,0 0 1-15,-3 0 0 16,3-1 1-16,0 1-5 16,0 2 0-16,0 3 1 15,5-2 1-15,3 2-16 16,8 2 1-16</inkml:trace>
  <inkml:trace contextRef="#ctx0" brushRef="#br0" timeOffset="6019.8755">6054 6437 30 0,'0'16'15'0,"8"-26"-4"0,-3 4 10 15,3-4-20-15,-3-9 1 16,0-5 0-16,1 1 1 16,-1-4-4-16,-5-5 1 0,0 1 2 15,-5 4 0-15,-1 1-1 16,-4-1 0-16,-6 3 0 16,-3 3 0-16,-4 8-1 15,-1 5 0-15,0 8 0 16,0 5 0-16,0 1 0 15,8 10 0-15,-2 10 0 16,5 14 1-16,5 15 0 16,3 6 0-16,2 3-1 15,3-9 1-15,5 1-1 16,3-9 1-16,5-7 0 16,3-11 1-16,5-10 0 15,6-11 0-15,-3-11 1 16,5-5 0-16,-5-13 0 15,2-11 0-15,0-13-1 16,-4-8 0-16,-1 6-1 16,-8 2 0-16,-2 2-1 0,-9 9 0 15,-4 7 0-15,-6 9 0 16,0 7-1-16,0 14 1 16,-3 5 0-16,3 16 1 15,3 13-1-15,0 5 1 16,5 6 0-16,8-6 0 15,2 3 0-15,9-5 1 16,2-6-1-16,3-5 1 16,0-8 0-16,-3-5 0 15,-5-8 1-15,2-8 0 16,1-8-8-16,-1 0 1 0,3-10-8 16,-2-9 0-16,-3-7-6 15,0-6 1-15</inkml:trace>
  <inkml:trace contextRef="#ctx0" brushRef="#br0" timeOffset="7176.0922">6347 6215 39 0,'-10'-24'19'0,"2"11"-18"16,8 13 32-16,0 0-32 15,0 0 0-15,0 0 0 16,0 5 1-16,5 6-3 16,-2 7 1-16,2 9 2 15,0 13 0-15,9 5 0 16,-6 2 0-16,-3 1 1 15,-3-9 0-15,-2-4 0 16,0-1 1-16,0-10-1 16,0-8 0-16,0-5 0 15,6-6 0-15,-1-13-1 0,0-11 1 16,-2-10-1-16,2-18 1 16,3-1-1-16,0-5 0 15,5 5-1-15,1 9 0 16,1 4-2-16,-1 4 1 15,-1 9-2-15,3 9 1 16,-6 5-2-16,4 11 1 16,-4 10 0-16,6 8 0 15,-3 16 1-15,1 0 0 16,-4 3 0-16,-2 2 0 0,-3-2 2 16,-5-5 0-16,3-9 1 15,-3-5 1-15,3-8 0 16,2-7 0-16,3-12 0 15,-3-9 1-15,3-9-2 16,5-11 0-16,-2 1-1 16,7-3 0-16,-2-3-1 15,-2 6 1-15,-1 7-1 16,-3 4 0-16,6 4-1 16,-5 3 0-16,2 11-1 15,0 10 1-15,0 11-1 16,3 5 1-16,-5 11 0 15,5 5 0-15,-6 3 1 16,1-1 0-16,-3-4 0 16,-3-4 1-16,1-4 0 15,1-1 1-15,1-12-4 0,8-12 0 16,0-7-7-16,3-8 1 16,4-11-6-16,1-10 0 15,3-1-2-15,-3 1 1 16,-3 2 6-16,-3 3 0 15,-7 2 10-15,-1 9 0 16,-4 7 7-16,-6 11 1 16,2 6 2-16,4 17 0 15,2 7-4-15,2 1 1 16,9-2-4-16,-3-7 1 0,2-9-2 16,11-5 0-16,-2-8-1 15,-1-11 1-15,1-7-1 16,-6-4 0-16,-8 4 0 15,-5-1 1-15,-8-2-1 16,-11 0 1-16,-2 3-1 16,-5 2 1-16,2 0-2 15,5 8 1-15,-2 0-6 16,5 3 0-16,5-1-6 16,3-4 0-16,8-1-3 15,8 3 0-15,3 0 1 16,-4 3 0-16,4 0 7 15,0-1 0-15,-1 6 7 16,-2 8 1-16,2 11 5 16,-2 5 1-16,-5 7 0 15,2 12 0-15,-5-6-2 16,-3-3 1-16,-2-5-2 0,2-8 1 16,-5-5-2-16,0-10 0 15,3-12-2-15,2-15 1 16,3-5-1-16,8-9 0 15,5-2-2-15,6 6 0 16,2 1-2-16,-5 12 0 16,2 2 0-16,1 8 0 15,-4 8-2-15,-2 11 1 16,-2 2 0-16,-3 11 0 16,-6-3 2-16,4 3 0 0,-6-3 1 15,0 0 0-15,2-2-8 16,1 2 0-16,5-5-10 15,-1-8 0-15</inkml:trace>
  <inkml:trace contextRef="#ctx0" brushRef="#br0" timeOffset="7919.9048">8152 6517 47 0,'2'2'23'0,"-2"-2"-15"15,3-5 30-15,2-3-38 16,3-8 1-16,-2-5-1 15,-1-11 1-15,0 1-1 16,0-4 0-16,-5-5 1 16,-7 3 1-16,1 8 0 15,-2-2 0-15,-10 7 0 16,-9 8 1-16,-7 8-1 0,0 3 0 16,-9 5-1-16,6 10 0 15,3 9-2-15,7 5 1 16,9 7-1-16,13 6 1 15,10-2-1-15,8-6 1 16,11-5 0-16,5-6 1 16,3-5 0-16,2-7 1 15,-2-9 0-15,-6-8 0 16,-2-4 0-16,-5-4 0 16,-6 3-1-16,-8 3 1 15,-2 0-1-15,-3 5 1 0,0 3-2 16,0 7 0-16,-3 14 0 15,3 5 0-15,3 8-1 16,-3 11 1-16,0 5-1 16,2 13 0-16,6 3 1 15,8 5 0-15,3-2 0 16,2 2 0-16,-5-5 0 16,0-14 1-16,-8-2-1 15,0-5 1-15,-8 0 0 16,-11-9 1-16,-2-4-1 15,-6-6 0-15,-7-5 0 16,-11-8 1-16,-8-8-1 16,-8-8 0-16,-8-3-1 15,0-5 1-15,8-5-1 16,3-3 1-16,5-2-1 0,5-8 0 16,9-1-1-16,7-4 1 15,13 2-1-15,11-3 0 16,11-3 0-1,15 6 0-15,17 8-1 16,7 8 0-16,5 8 0 16,4 8 1-16,-12 7 0 15,-7 1 1-15,-3 2 1 16,-11 1 0-16,-4-4 1 16,-9-2 1-16,-3 0 0 15,-7-2 1-15,2-6-14 16,-7 0 1-16,-1 0-10 0,-10-19 0 15</inkml:trace>
  <inkml:trace contextRef="#ctx0" brushRef="#br0" timeOffset="8716.8293">8705 6308 30 0,'-6'-19'15'0,"6"-21"-2"0,0 30 5 16,6-1-17-16,-6 3 1 16,2 3 0-16,-2 5 0 15,6 8-3-15,-4 5 1 16,4 19 2-16,-1 8 1 15,0 2 0-15,3 3 0 16,-5 0 1-16,-1-8 0 0,-2-5 0 16,0-8 1-16,0-6-1 15,0-13 1-15,3-10-2 16,2-11 1-16,6-8-2 16,0-18 1-16,7 0-2 15,3-3 0-15,8 0-1 16,3 8 0-16,5 10-1 15,-2 3 0 1,10 24 0 0,0 14 0-16,-1 2-1 15,-4 7 1-15,-3 9 0 16,-8 0 0-16,-5 0 1 16,-8-6 1-16,-3-2 2 15,-5-6 1-15,0-2 0 16,-8-8 0-16,3-2 0 15,-3-6 1-15,5-6-3 0,-2-2 1 16,-1-2-14-16,1-6 0 16,0 0-8-16,7-26 0 15</inkml:trace>
  <inkml:trace contextRef="#ctx0" brushRef="#br0" timeOffset="10580.5581">9962 6458 24 0,'2'19'12'0,"11"-14"2"16,-5-7 4-16,-5-6-16 0,2-6 0 15,3-4 1-15,0-6 1 16,-3-2-5-16,-2-1 1 16,-3 1 3-16,0-3 0 15,0 0 1-15,-3 5 0 0,-4-5-1 16,-15 2 1-16,-1 1-1 16,-7 7 0-16,1 9-1 15,-2 7 1-15,-6 6-3 16,0 2 1-16,5 8-1 15,3 8 1-15,13 3-1 16,10 3 0-16,12 4 0 16,10-7 1-16,13 0-1 15,5-8 1-15,8-8 0 16,-10-11 1-16,5-5-1 16,-5 0 1-16,-3-2-1 15,-5-4 1-15,-6 1-1 16,-2 0 1-16,-13 0-1 15,-6 2 0-15,-2 6-1 16,-3 2 0-16,0 6 0 16,-8 2 0-16,0 8 0 0,1 1 0 15,1 12-1-15,6 3 1 16,8 6 0-16,0 7 0 16,3 6 0-16,10-1 1 15,0 9-2-15,-5-6 1 16,3 6 0-16,2 2 1 15,0-5-1-15,-5-6 1 16,-5-10 0-16,-6 3 0 16,-2-11 1-16,-3-2 1 15,-8-9-1-15,-13-5 0 0,-3-7 0 16,-5-4 0-16,-5-7-1 16,2-3 1-16,1-5-2 15,10-8 1-15,-6-1-1 16,19-7 0-16,14 3-1 15,10-6 1-15,13-8-1 16,18 3 1-16,6-5-1 16,3 0 0-16,8-1 1 15,-9 1 0-15,-2-3-1 16,-5 3 1-16,-3-1 0 16,-8 9 0-16,-5 8 0 15,-6 4 0-15,-10 4 0 16,0 5 1-16,-5 2-2 15,-3 3 0-15,-3 6 0 16,3 9 0-16,-5 7 0 16,5 7 1-16,5 5 0 0,3 3 0 15,0 1 1-15,8-1 0 16,5-8 1-16,3-3 0 16,13-12 0-16,0-6 1 15,-5-8-1-15,-3-11 0 16,3-7-1-16,-3-9 1 15,-8 4-1-15,3-1 0 16,-11 3-1-16,-2 2 1 16,2 6-1-16,-5 8 0 15,-6 10-1-15,4 8 0 0,-6 11-1 16,5 11 1-16,-2 2 0 16,-3-3 0-16,8 1 1 15,-8-6 0-15,5-8 2 16,-5-2 0-16,8-9 0 15,-6-7 0-15,6-5 0 16,-2-12 0-16,2-4 0 16,-3-3 0-16,-2-6-2 15,-3 4 1-15,0 4-2 16,0 3 1-16,0 14-1 16,0 10 1-16,7 8-1 15,1 2 0-15,14 4 0 16,1 1 0-16,14-4 1 15,0-8 0-15,1-6 0 16,-1-5 1-16,0-8 0 16,-6-10 0-16,1-1-1 15,3-4 1-15,-12-4 0 0,-2-4 0 16,-10-9-1-16,-3-5 1 16,-8 5-1-16,-8 11 0 15,8 6 0-15,-8 7 0 16,0 8-2-16,0 11 1 15,0 5 0-15,0 10 0 16,8 14-1-16,-5 10 1 16,2 14-1-16,-2 5 1 15,5 5 1-15,0 3 0 16,8 2 0-16,5-4 0 16,8-14 0-16,3-8 1 0,5-11 0 15,3-7 1-15,0-14-1 16,5-13 0-16,5-8 0 15,-2-8 1-15,-3-7-2 16,0-6 1-16,-8 5-1 16,-2 5 1-16,-6 6-1 15,0 3 0-15,-5 4-1 16,-3 9 1-16,6 2-1 16,-6 3 1-16,3 8-1 15,0 11 0-15,-3 5 0 16,3 0 0-16,-3 10 1 15,-5 0 0-15,-6 1 0 16,4-3 1-16,-12-3 0 16,4-6 0-16,-11-4 1 15,-3-3 1-15,-5-3-1 0,2-5 1 16,-7-8-1-16,-1-3 1 16,1-2-1-16,-1-11 0 15,-2-2-3-15,0-11 1 16,8 2-12-16,-3-2 1 15,3 0-10-15,-3 0 0 16,0-8-3-16,3-8 1 16</inkml:trace>
  <inkml:trace contextRef="#ctx0" brushRef="#br0" timeOffset="10721.2141">10853 5855 64 0,'-16'-5'32'0,"16"-14"-42"15,0 19 67-15,6-2-57 16,2-4 0-16,2 4-18 16,3-1 1-16,16 6 8 15,3 5 0-15</inkml:trace>
  <inkml:trace contextRef="#ctx0" brushRef="#br0" timeOffset="11002.4125">11816 6509 45 0,'14'2'22'0,"-7"17"-12"0,-7-11 29 15,-5 5-37-15,-3 3 1 16,-2-3 1-16,-12 0 0 16,-1 1-6-16,-4-6 1 15,-5-3-12-15,3 0 0 16,0-15-3-16,5-9 0 16</inkml:trace>
  <inkml:trace contextRef="#ctx0" brushRef="#br0" timeOffset="11877.4277">12771 5988 34 0,'-13'-11'17'0,"13"-26"-7"0,0 24 18 16,3-1-24-16,-3 1 0 31,0 18 1-31,0 14 0 16,0 13-7-16,0 15 1 15,0 9 4-15,8 5 1 16,-6 10-2-16,4 1 1 0,-4-11-1 15,1-9 1-15,0-7-1 16,2-5 1-16,-5-11-1 16,0-2 0-16,0-11-2 15,-8-11 1-15,3-5-7 16,-3-5 0-16,-8-9-11 16,-3-7 1-16</inkml:trace>
  <inkml:trace contextRef="#ctx0" brushRef="#br0" timeOffset="13174.3411">12412 6149 39 0,'-24'-8'19'0,"13"-5"-13"15,11 2 23-15,8 1-29 16,5-4 1-16,11 1-1 16,16-3 1-16,18 3-1 15,8-3 0-15,19 0 0 16,10-2 1-16,11-1 0 0,-11-2 0 15,0-3 0-15,-5 0 1 16,-13-2 0-16,-13 0 1 16,-14-4-1-16,-16 1 0 15,-10 8 0-15,-11-3 0 16,-13-5-1-16,-13 5 0 16,-8 6-1-16,-5 2 0 15,-6 8-1-15,-8 3 1 16,-5 7-2-16,8 4 0 0,-3 15 0 15,3 13 0-15,6 27 1 16,7 8 0-16,8 2 1 16,5 11 1-16,9-5 1 15,4-3 0-15,4-5 1 16,7-6 1-16,3-15-1 16,-3-11 0-16,5-13 1 15,-2-8 0-15,0-11-1 16,-3-13 0-16,-5-8 0 15,3-5 0-15,-6-3-1 16,-2-2 1-16,-3-1-3 16,-3 1 1-16,1 2-2 15,-1 8 1-15,3 8-2 16,0 8 1-16,3 8-1 16,5 6 0-16,7 15 0 15,-1-3 0-15,12 6 1 16,11-3 1-16,5-3 1 0,3-7 0 15,6-9 1-15,-4-4 0 16,1-9 0-16,-3-10 1 16,-11-3-1-16,-5-5 1 15,-5-6-1-15,-5-4 0 16,-6-1-1-16,-8-5 0 16,-7 0-1-16,-6 5 1 15,-3 8-2-15,-2 11 0 16,0 10-1-16,-3 9 1 0,3 12-1 15,2 11 0-15,8 11 0 16,11 5 1-16,8 0 1 16,5-5 0-16,3-9 1 15,3-12 0-15,4-9 1 16,4-12 0-16,-1-11 0 16,-7 2 0-16,10-13 0 15,-8-8 0-15,-5 1-1 16,-3 2 0-16,-5 2-1 15,-8 11 0-15,-3 14-1 16,3 12 1-16,-3 11-1 16,6 6 0-16,2 2 0 15,5 0 0-15,6-5 1 16,3-8 1-16,-1-8 0 16,-2-14 0-16,0-7 0 15,0-3 1-15,-3-2-1 0,0-6 0 16,-5-3 0-16,-3 1 1 15,-5 5-2-15,-3 5 1 16,1 0-2-16,-6 11 0 16,-6 13 0-16,4 8 0 15,2 26-1-15,8 11 1 16,-3 16-1-16,0-3 1 16,8 5 1-16,1 3 0 15,4 0 0-15,1-10 1 16,-6-6-1-16,-3-10 1 15,-4-9 0-15,-6-4 0 0,-8-11 0 16,-11-3 1-16,-7-8-1 16,-9-8 0-16,-12-7 0 15,-11-12 0-15,-11-4-2 16,-5-14 1-16,5 0-1 16,5-2 0-16,11-3-1 15,14 0 1-15,15 5-1 16,16 0 0-16,16-5 0 15,24 3 1-15,15 0-1 16,17 10 1-16,5 8-1 16,-1 5 1-16,-1 6 0 15,-12 2 0-15,-7 1 1 16,-9-4 1-16,-9 4 0 16,-12-3 1-16,-7-1-1 15,-6 1 0-15,-10-3-10 16,-3 3 0-16,2-3-9 15,6-8 0-15</inkml:trace>
  <inkml:trace contextRef="#ctx0" brushRef="#br0" timeOffset="14767.3714">15055 6035 38 0,'-11'3'19'0,"9"-9"-14"15,7 9 18-15,5 0-22 16,1-3 0-16,8-3 0 16,4-5 1-16,6-2-2 15,6-6 0-15,-3-11 1 16,-3 1 1-16,-3-1 0 15,-7 1 0-15,-6-6 0 16,-10 0 0-16,-9 3-1 0,-12 5 0 16,-6 9-1-16,-10-4 0 15,2 9-1-15,-8 2 1 16,0 8-2-16,-2 15 1 16,2 20 0-16,6 18 1 15,5 16 1-15,5 2 0 16,8 11 0-16,11 5 1 15,5-10 1-15,5-6 0 16,11-10 1-16,0-10 0 0,2-12 0 16,4-12 0-16,-4-11 0 15,-2-14 1-15,3-4-2 16,-4-14 1-16,-4-11-1 16,0-4 0-16,-6-1-2 15,-2 0 1-15,-3 6-3 16,-3 4 1-16,-2 12-2 15,2 12 1-15,-2 12-2 16,10 15 1-16,3 5 0 16,2 1 0-16,14-4 1 15,13-2 0-15,8-5 2 16,14-8 0-16,4-3 1 16,-7-13 0-16,2-13 0 15,-8-3 0-15,-5-8 0 16,-8-2 0-16,-5-6-1 15,-16 1 1-15,-6-4-1 0,-10 1 0 16,-8 5-1 0,-2 2 1-16,-6 11-2 0,-5 6 1 15,-3 10-2-15,-3 10 1 16,4 4 0-16,1 12 0 16,9 11 0-16,3 3 1 15,10-3 1-15,10 0 0 16,9-8 1-16,-1-8 0 15,3-5 0-15,-5-3 0 16,11-15 0-16,-1-6 0 16,-2-6-1-16,-3-9 1 0,-2-9-1 15,-6 3 0-15,-2 0 0 16,-6-3 0-16,-3 5-1 16,-2 9 0-16,-2 10-1 15,-3 11 1-15,2 12-1 16,3 12 0-16,5 7 0 15,3 3 0-15,5-5 1 16,9-3 1-16,1-5 0 16,1-5 0-16,5-6 1 15,0-8 1-15,0-8-1 16,1-2 0-16,-7-11-1 16,-4-5 1-16,-1-8-1 15,-4 0 0-15,-6-3-1 16,-3 0 1-16,-2 3-2 15,2 5 1-15,-3 11-1 16,-2 13 1-16,0 11-1 0,3 10 0 16,2 8 0-16,3 0 1 15,6 0-1-15,-4-5 1 16,9-8 0-16,-1-5 0 16,1-6 0-16,2-8 1 15,-5-5 0-15,0-8 0 16,-6-5-1-16,-2-3 1 15,-3 6-1-15,-2 2 0 16,2 5-1-16,6 14 1 16,2 10-1-16,11 3 1 15,8 0-1-15,5 0 1 0,10-8-1 16,-4-6 1-16,2-9 0 16,2-9 1-16,-4-3-1 15,-6 1 1-15,-8-4 0 16,-8-1 0-16,-8-1-1 15,-10 0 1-15,-8-2-1 16,-6 7 0-16,-2 8-1 16,-6 1 1-16,1 5-1 15,-6 5 1-15,-8 8-1 16,-2 7 0-16,7 7 0 16,6 12 0-16,16-2 1 15,15 2 0-15,6-5-1 16,16-5 1-16,5-5 0 15,13-6 1 1,14-11-1 0,-14-7 1-16,-8-5-1 0,-10-6 1 15,-8-3-1-15,-8 3 1 16,-8 0-7-16,-3-2 1 16,0 2-15-16,-2 0 1 15</inkml:trace>
  <inkml:trace contextRef="#ctx0" brushRef="#br0" timeOffset="15220.4778">17418 5861 41 0,'2'-38'20'0,"-2"28"-11"16,0 10 11-16,3 5-19 16,-1 16 0-16,-2 16 3 15,0 22 1-15,0 12-4 16,0 8 0-16,-2 14 4 0,2-3 0 16,0-11-1-16,0-18 1 15,2-11-2-15,1-12 1 16,5-7 0-16,-3-12 0 31,-5-19-15-31,0-8 1 16,-5-8-6-16,-11-16 0 15</inkml:trace>
  <inkml:trace contextRef="#ctx0" brushRef="#br0" timeOffset="15939.2617">17021 6138 45 0,'-35'-31'22'0,"33"7"-22"16,7 16 31-16,13 0-29 15,17 0 1-15,18 0 1 16,23 8 0-16,9 0-5 16,16 3 0-16,10-1 3 15,-8-2 1-15,3-5-1 16,-11-3 0-16,-10-3-1 16,-16-4 1-16,-14-9-1 15,-18 0 1-15,-10-2-1 16,-14-4 1-16,-16 1-2 15,-13 0 1-15,-10 3-1 16,-3 7 0-16,-16 3-1 16,-3 8 0-16,0 11-1 15,4 10 1-15,-1 22-1 16,10 15 0-16,3 8 0 16,17 14 1-16,7 4 1 0,16 1 1 15,2-5 0-15,14-6 1 16,5-11 2-16,5-10 0 15,-2-16 1-15,-3-10 0 16,-2-11-2-16,2-11 1 16,-5-10-1-16,-6-11 0 15,1-5-1-15,-9 3 0 16,-4 2-2-16,-6 5 0 16,0 11-1-16,-3 8 0 15,3 16-1-15,8 11 1 0,10-1 0 16,6 3 0-16,5-2 1 15,11-9 0-15,5-5 1 16,-3-7 1-16,3-6 0 16,-8-8 0-16,-5-6 0 15,-3-7 0-15,-8-5-1 16,-2 5 0-16,-6-8-1 16,-5 7 1-16,-11-7-1 15,1 5 1-15,-12 9-2 16,-4 4 1-16,-6 11-2 15,0 8 1-15,8 8-1 16,3 13 1-16,16 8 0 16,13-3 0-16,5 1 1 15,5 2 1-15,6-11 0 16,5-2 1-16,-2-8 0 0,-1-5 1 16,-5-9-2-1,-5 3 1-15,-6-5-1 0,-4 0 0 16,-1-5-12-16,-5 0 0 15,-6 0-9-15,9-22 1 16</inkml:trace>
  <inkml:trace contextRef="#ctx0" brushRef="#br0" timeOffset="16439.2982">19333 6117 29 0,'21'-24'14'0,"-5"-10"-2"15,-13 23 5-15,-1 1-16 16,-2-1 1-16,-5 1 0 16,-3-1 1-16,-8 0-3 15,0 6 1-15,-5 8 2 16,-8-3 0-16,-3 2 0 16,3 9 1-16,0 0-1 0,13 2 0 15,-2 11-1-15,13-1 0 16,10 17-2-16,19 8 1 15,2 10 0-15,14 8 0 16,-3-2 1-16,3-6 0 16,-6-13 2-16,-5-5 1 15,-16-6 1-15,-10-8 1 16,-11-4 0-16,-13-7 0 31,-32-9-1-31,5-9 1 0,1-10-9 16,10-6 1-16,15-2-14 15,12-3 1-15,20 1-7 16,22 1 1-16</inkml:trace>
  <inkml:trace contextRef="#ctx0" brushRef="#br0" timeOffset="17579.8807">19690 6490 44 0,'43'6'22'0,"-20"-6"-22"15,-9 0 34-15,-9-6-33 16,6-4 1-16,2-4 0 15,-3-4 1-15,4-6-4 16,-6-2 1-16,-1 2 2 16,-7-3 0-16,-7 1-1 15,-4-1 0-15,-2 4 0 16,-11 1 0-16,-5 12 0 16,-3 5 0-16,-5 10 0 15,3 5 1-15,2 17-1 0,5 7 1 16,14 3 0-16,11-2 1 15,4-1 1-15,22-5 0 16,2-2-1-16,1-14 0 16,5-8 0-16,2-5 1 15,-2-10-2-15,-3-9 1 16,-3-5-1-16,-4-5 0 16,-7 0-1-16,-1-3 0 15,-6 3-1-15,-8 3 0 0,0 7-1 16,0 9 1-16,-8 12-2 15,0 12 1-15,0 17-1 16,8 6 0-16,0 0 1 16,8-2 0-16,10-6 1 15,3-3 0-15,8-10 1 16,1-8 0-16,1-8 0 16,6-5 1-16,0-11-1 15,-7-8 0-15,-7-10 0 16,-2-1 0-16,3-2-1 15,-13 0 1-15,2 6-1 16,0 7 0-16,-5 5-1 16,-5 14 1-16,2 10-2 15,-5 8 1-15,0 19-1 16,0 8 1-16,0 0 0 16,0 2 1-16,0-2 1 15,0-1 0-15,0-7 1 16,0-11 1-16,0-10 0 0,8-9 1 15,0-7-2-15,5-8 0 16,3-8 0-16,3-19 0 16,7 3-2-16,-2 0 1 15,-3 3-1-15,3 7 0 16,-11 11-1-16,-5 11 1 16,0 16-1-16,-8 15 0 15,0 3 0-15,0 3 1 16,3 0-1-16,2-6 1 0,-5-5 0 15,8-5 1-15,0-8-1 16,-3-5 1-16,6-9 0 16,2-7 0-16,3-5-1 15,-8-9 1-15,8 1-1 16,-3 2 1-16,-3 11-2 16,1 7 1-16,5 17-1 15,-5 7 0-15,10 6 0 16,0-3 1-16,3-2-1 15,13-6 1-15,2-7 0 16,14-4 1-16,-2-4-1 16,-12-4 1-16,6-4 0 15,-2-4 0-15,-4-7 0 16,-10-11 0-16,0 3-1 16,-10-2 1-16,0-4-1 15,-12 3 1-15,-4 9-1 0,-6-1 0 16,-4 5-1-16,-7 6 0 15,1 0-1-15,-3 8 1 16,-8 7-1-16,3 9 1 16,5 5 0-16,3 2 0 15,13 17 1-15,11 2 0 16,13 2 0-16,13-2 0 16,-6-5 0-16,6-8 1 15,0-8 0-15,0-3 0 16,-5-8 0-16,-3-5 0 15,-10-5-1-15,-1-6 1 0,-15 4-18 16,2 1 0-16</inkml:trace>
  <inkml:trace contextRef="#ctx0" brushRef="#br0" timeOffset="19419.5527">18817 7168 30 0,'-13'-6'15'0,"-6"-2"-4"0,17 6 15 0,4-4-25 15,9 1 1-15,-6-3 0 16,11 0 1-16,8 0-2 16,8 0 0-16,10-5 2 15,0-8 1-15,6 0-1 16,0-6 0-16,-9-4-1 15,-2-9 1-15,-10-2-2 16,-9 5 1-16,-12 2-1 16,-12 3 0-16,-10 6-1 15,-7 7 0-15,-12 6-1 16,-12 13 1-16,-6 11-2 16,13 13 1-16,-5 13 0 15,5 10 0-15,6 9 0 16,8 10 0-16,10 21 2 0,10-5 0 15,9-5 0-15,2-3 1 16,1-21 1-16,2-11 0 16,-1-10 2-16,4-11 0 15,2-5-1-15,-2-11 1 16,5-10-1-16,-3-8 0 16,-5-8-1-16,-3-11 0 15,0-5-2-15,-5 3 0 16,0 2-1-16,-2 5 0 15,-1 6-1-15,1 5 0 16,-1 14-1-16,3 10 0 16,5 18-1-16,8 6 1 15,3 2 1-15,13 1 1 16,6-1 0-16,12-2 1 16,6-6 1-16,3-13 0 15,2-10 0-15,3-8 1 16,-5-6-2-16,-6-7 1 15,-8-4 0-15,-10-4 0 0,-6-8-1 16,-10 5 0-16,-11-1 0 16,-10 7 0-16,-11 4-1 15,-10 11 0-15,2 3-1 16,-5 21 0-16,5 5-1 16,3 5 1-16,10 3-1 15,1-2 1-15,10-3 1 16,5-3 0-16,8-8 0 15,6-5 1-15,5-5 0 16,2-6 0-16,-5-5 0 16,3-5 1-16,-3-6-1 15,-8-7 1-15,1 2-2 16,-6 0 1-16,-3 6-1 16,3 5 0-16,-8 13-1 15,3 10 1-15,2 9-1 16,0 4 1-16,0 1-1 0,9-3 1 15,4-2 0-15,6-1 0 16,-3-4 1-16,3-9 0 16,-6-5 0-16,4-5 1 15,-1-9-1-15,-8-1 0 16,-2-4 0-16,-6-2 0 16,3-3-1-16,-8 3 0 15,0 2 0-15,0 9 0 16,0 10-1-16,0 10 1 15,0 9-1-15,8 7 1 0,10-2-1 16,9 0 1-16,2-3 0 16,11-8 0-16,5-5 1 15,7-5 0-15,-4-8-1 16,-6-6 1-16,-5-2 0 16,-10-8 0-16,-1 0-1 15,-10-6 1-15,-3 9-1 16,-5 2 0-16,0 13-1 15,-8 11 1-15,0 8-1 16,0 8 1-16,0 0 0 16,0 5 0-16,0 0 1 15,0-8 0-15,0 0 1 16,8-5 1-16,-8-3 0 16,0-8 0-16,3-7 0 15,2-9 0-15,3-2-1 16,5-6 0-16,-5-4-1 15,-5-1 0-15,5 3-1 0,-3 7 0 16,3 7-1-16,-5 7 1 16,10 2-1-16,8 1 1 15,8-1 0-15,11-4 0 16,-8-3 0-16,10-9 0 16,3-2 0-16,-5-5 0 15,-9 0 0-15,-4 0 0 16,-3-3 0-16,-11-2 1 15,-2 2-1-15,-4 3 0 16,-1 2 0-16,-6 3 1 0,0 6-2 16,0 10 1-16,0 5-1 15,8 8 0-15,0 8 0 16,-8 11 1-16,8 10-1 16,7 1 0-16,7-4 1 15,-1 1 0-15,3-3 0 16,-3-8 1-16,-5-8-1 15,-8-7 1-15,-6-4-1 16,-12 4 1-16,-4-4 0 16,-7-2 0-16,-5-5-1 15,-9-6 0-15,-2-8 0 16,3-4 1-16,-3-1-9 16,0-8 1-16,8-8-14 15,5-5 0-15,0-11-2 16,6-10 1-16,7 5-3 15,6 3 1-15</inkml:trace>
  <inkml:trace contextRef="#ctx0" brushRef="#br0" timeOffset="19513.3125">20418 6993 57 0,'-29'-16'28'0,"5"3"-40"0,24 5 66 16,0 0-59-16,3 0 0 16,10 3-26-16,3-6 0 15</inkml:trace>
  <inkml:trace contextRef="#ctx0" brushRef="#br0" timeOffset="19888.3407">21048 6731 42 0,'-6'-58'21'0,"22"34"-15"15,-16 21 24-15,5 6-31 16,-5 13 0-16,-5 21 1 0,3 26 0 15,-12 11 1-15,6 6 1 16,-5 15 0-16,10 3 0 16,-2-11 1-16,3-7 0 15,-4-19-3-15,-2-11 1 16,3-11-8-16,2-9 0 16,-10-9-7-16,3-3 0 15</inkml:trace>
  <inkml:trace contextRef="#ctx0" brushRef="#br0" timeOffset="20778.9457">20682 7234 47 0,'-15'-64'23'0,"20"19"-28"0,3 32 39 0,8-8-35 15,13-3 1-15,18 3 1 16,6 5 0-16,16 8 0 16,-3 11 0-16,0 10 0 15,-5 8 1-15,-8 13 0 16,-3 6 0-16,-18 13-1 15,-8-3 1-15,-11-2 0 16,-5-8 1-16,0-9 1 16,-5-7 1-16,7-8-1 15,1-11 1-15,10-10 0 16,3-11 0-16,-3-13-2 16,3-5 0-16,5-6-1 15,-5 0 0-15,-3 6-2 16,-10 7 0-16,2 12-1 15,-16 1 1-15,-7 17-2 16,7 16 0-16,-5 26 0 0,8 18 0 16,8 6-1-16,0 8 1 15,8 15 1-15,0-5 0 16,-3-7 1-16,3-11 1 16,-8-9 0-16,0-12 0 15,-8-11 1-15,-11-8 1 16,-2-10-1-16,-8-11 0 15,-16-11 0-15,-6-5 0 16,-15-10-1-16,5-9 0 16,-13-15 0-16,10-3 0 0,3-5-1 15,19 7 0-15,10 11-1 16,16 6 0-16,19 0 0 16,15-1 1-16,22-2-1 15,18 0 0-15,11-3 0 16,10-13 1-16,6-8-1 15,2-2 1-15,-10-1-1 16,-1 6 0-16,-17-3-1 16,-17 0 0-16,-24-5-1 15,-13-8 1-15,-18 2-1 16,-5 11 1-16,-14 11 0 16,-11 10 0-16,4 11 1 15,-1 10 0-15,3 19 0 16,2 16 0-16,17 11 0 15,-3 15 0-15,13 3 1 16,15 10 1-16,12 11 1 0,10-2 1 16,3-9 0-16,7-5 0 15,3-15 1-15,-2-11 0 16,-3-14-1-16,5-7 1 16,-10-14-2-16,-3-8 0 15,-5-7 0-15,-11-11 0 16,-13 2-1-16,-3-2 0 15,-10 3-1-15,-6 5 0 16,-5 10-1-16,-2 11 0 16,10 11-1-16,0 15 1 15,13 3-1-15,3 6 1 0,8-4 0 16,5 1 0-16,3-5 1 16,0-1 1-16,-3-7-11 15,-8-1 1-15,-10 3-10 16,-6-13 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22879 12610 1 0,'-27'-34'0'0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09T01:44:28.1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8393 971 23 0,'-6'-5'11'0,"12"-19"1"15,-4 16 12-15,1 0-19 16,0-5 0-16,2 2 5 15,-5 3 1-15,0 0-13 16,-5 0 1-16,-1 3 7 16,1 5 1-16,-8 5-4 15,2 3 1-15,-13 19-3 16,-2 2 0-16,-1 13-1 16,4 11 1-16,7 8-1 15,5 3 1-15,1-1 0 16,2-10 1-16,2-8 0 0,1-5 0 15,2-11 0-15,1 0 0 32,4-21-2-32,6 0 0 15,0-22-6-15,3-1 0 16,-1-9-9-16,-2-13 1 31</inkml:trace>
  <inkml:trace contextRef="#ctx0" brushRef="#br0" timeOffset="265.6871">8297 923 39 0,'3'-21'19'0,"10"-8"-11"0,-8 21 21 0,1 0-26 15,4-5 1-15,-2 5-1 16,0 5 1-16,3 3-6 16,-1 8 0-16,6 8 3 15,3 13 1-15,-1 11-3 16,3 10 1-16,3 6 1 15,-3 10 0-15,-5-5 1 16,-5 0 0-16,2-8 0 16,-5-8 1-16,-3-8 0 15,3-8 0-15,-5-5 0 16,-3-3 1-16,-3-13-5 16,1 0 1-16,-9-8-10 15,-2-14 0-15,-8-1-6 16,-6-7 0-16</inkml:trace>
  <inkml:trace contextRef="#ctx0" brushRef="#br0" timeOffset="1722.398">8168 1228 44 0,'-16'13'22'0,"18"-13"-26"0,4 0 34 16,10-8-30-16,10 0 1 16,16-11-1-16,11 1 1 15,16 2-1-15,-5-5 0 16,7-3 0-16,-5-2 1 15,-5 7-1-15,-8 6 1 0,-11-3 0 16,-7 8 1-16,-14 0-1 16,-5 0 1-16,-8 3-1 15,-14 5 1-15,-4-8 0 16,-9 8 0-16,-2 5-2 16,3-2 1-16,4 5-1 15,4 5 0-15,10 3 0 16,2 5 0-16,14 6-1 15,5 7 0-15,3-2 0 16,-3-1 0-16,1 4 2 16,-7-6 1-16,-1-5 0 15,-6 0 0-15,-8-3 1 16,-3 3 1-16,-8-11 0 16,-4 3 0-16,-7-8-1 15,1-6 1-15,8-2-2 16,2-2 1-16,9-12-3 15,10 4 0-15,2-3 0 0,11-3 0 16,6 0-1-16,13-11 0 16,5 1 0-16,-11-8 0 15,0 2 1-15,3 0 1 16,-13 3-1-16,-3 5 0 16,-5-2 0-16,-3 7 1 15,-7 1-2-15,-6 7 1 16,-3 6 0-16,-2 5 0 15,-8 5-1-15,-1-2 1 16,-1 5-1-16,4 2 0 0,3 6 0 16,8 0 0-16,8 5 0 15,3 11 0-15,4-3 0 16,-1 3 1-16,9-1-1 16,1-1 1-16,-5-1 0 15,-1 0 0-15,-10 0 2 16,-2-11 1-16,-6 4 0 15,-6-9 0-15,-2 3 0 16,-8-8 1-16,6 0-1 16,-1-8 1-16,3-6-3 15,8-4 1-15,0-6-1 0,8-5 0 16,3-3-1-16,7 3 0 16,4-8-1-16,1-1 1 15,1 4 0-15,0-3 0 16,-3 0-1-16,-2 5 1 15,-1 8 0-15,-10 3 0 16,3 5-1-16,-3 0 1 16,-6 8-1-16,1 8 0 15,0 13 0-15,-1 6 0 0,-2 2 1 16,8 0 1-16,-5 0 0 16,2-5 0-16,3-8 1 15,0-1 1-15,3-7-1 16,7-2 1-16,-7-12-2 15,5-4 1-15,2-6-1 16,-7-3 1-16,2-4-1 16,-5-1 0-16,5 8-1 15,-10 0 0-15,2 3 0 16,3 13 0-16,0 13-1 16,0 3 1-16,-6 2-1 15,4 1 0-15,2-1 1 16,-3-2 0-16,-5-2 0 15,3-7 0-15,2-1 0 16,-5-4 0-16,0-2 0 16,3-2 1-16,2-11-1 15,-3-3 1-15,4 0-1 0,-4-8 1 16,4 5-1-16,2 9 0 16,-3 2-1-16,3 8 1 15,8 8-1-15,-6 8 1 16,9 0-1-16,5 5 1 15,-1-5-1-15,7-3 1 16,-1-5 0-16,2-6 0 16,1 4 0-16,-3-12 1 15,0-1 0-15,0-7 0 16,-7-4-1-16,1-3 1 0,-12-3-1 16,2-5 1-16,-7 5-1 15,-4 8 1-15,-4-2-1 16,-4 7 0-16,-2-2-1 15,-8 10 1-15,1-2-1 16,-4 10 1-16,8 3 0 16,-4 8 0-16,1 5-1 15,6-5 1-15,8 8-1 16,3-3 1-16,16-3 0 16,4 4 0-16,1-1 0 15,5-5 0-15,3-3 0 16,2-5 1-16,1 0-1 15,-1-6 1-15,-10 4-1 16,0-6 1-16,-3-8-1 16,0 2 1-16,-13-2-2 15,0-2 1-15,-8-1-18 16,0 1 0-16</inkml:trace>
  <inkml:trace contextRef="#ctx0" brushRef="#br0" timeOffset="2706.7592">11078 873 30 0,'-24'-5'15'0,"-5"5"-7"0,21-3 16 16,-5 3-20-16,2 0 0 15,-2 0 3-15,5 0 1 16,-5 3-9-16,2 2 0 15,4-5 6-15,1 0 0 16,6 0-2-16,0 0 1 16,8 0-3-16,21 0 0 15,11 0-2-15,10 5 1 16,11 3 0-16,-3 0 0 16,3 3 0-16,-5 2 0 15,-3-5 1-15,-3-3 0 0,-2-2 0 16,-11 2 1-16,-8-5-1 15,-8 0 1-15,-5-5 0 16,-11 2 0-16,-5 3-7 16,-3-5 0-16,-7 2-11 15,-3 6 0-15</inkml:trace>
  <inkml:trace contextRef="#ctx0" brushRef="#br0" timeOffset="3097.4472">11340 995 31 0,'-21'0'15'0,"18"-3"-4"16,3 3 13-16,0 0-21 16,0-5 0-16,3 2 3 15,-3-5 0-15,5-5-6 16,-2 5 0-16,-3 3 6 0,0 2 0 16,0-5-1-16,0 8 0 15,-3 0-2-15,3 3 0 16,-5 2-1-16,5 6 0 15,-3 7-2-15,-2 6 0 16,2 5 1-16,3 11 0 16,3 5 1-16,5-5 0 15,0-3 0-15,0 0 1 16,0 0 0-16,0-8 1 31,-3 0 0-31,3-5 0 0,-3-3-1 16,-2-5 1-16,-3-8-1 15,0 0 0-15,0-8-1 16,0-6 0-16,0-2-8 16,-3-2 1-16,-2-3-15 15,5-3 1-15,0-8-3 16,-3-5 1-16</inkml:trace>
  <inkml:trace contextRef="#ctx0" brushRef="#br0" timeOffset="4941.1666">12057 1278 30 0,'-21'8'15'0,"-11"-16"-4"0,22 8 16 15,-1 0-24-15,-5-5 1 16,0 5 4-16,3-3 0 15,-3-2-9-15,8-1 1 16,-2 4 6-16,2 2 0 16,2-6-2-16,4 4 1 15,2 2-3-15,13 0 0 16,13 0-2-16,14 2 1 16,13 4-1-16,11 2 0 15,-6-3 0-15,5-2 1 16,1-3 0-16,-3 0 0 15,-6 0 1-15,-13-3 0 0,-4 3-1 16,-9-5 1-16,-8-3 0 16,-5 0 0-16,-11-5 0 15,-5 2 0-15,-8-8-1 16,-5 4 0-16,-6-1-1 16,-2 3 1-16,-5-3-1 15,4 5 1-15,4-2-1 16,-1 0 0-16,-2 2-1 15,3 3 1-15,5 3-1 16,-1 2 1-16,4-5-1 16,10 8 1-16,0 0-1 15,0 0 1-15,10 0 0 16,9 8 0-16,7 0 0 16,6-5 0-16,5 10 0 15,-3 3 0-15,1 5 0 16,-3-5 0-16,-6-3 0 0,-7 6 1 15,-4 2 0-15,-9-5 0 16,-12 0 0-16,1-3 1 16,-8 3 0-16,-6 0 0 15,-2-1 0-15,-3 4 0 16,3-9 0-16,0 6 0 16,3-2-1-16,4-6 0 15,4-1 0-15,-3-1 0 16,5 2-1-16,0-8 1 15,5 0-1-15,3 0 1 0,3-8-10 16,5 2 0-16,5 4-12 16,3-11 1-16</inkml:trace>
  <inkml:trace contextRef="#ctx0" brushRef="#br0" timeOffset="5972.4548">13137 1130 33 0,'-19'-3'16'0,"6"-2"5"0,10-3 6 0,1 3-23 16,-4-3 1-16,6-3 3 15,0 3 0-15,0-5-9 16,0 5 0-16,0 0 7 15,0 0 0-15,-2 3-3 16,-1 10 1-16,0 3-2 16,1 3 1-16,-1 18-2 15,0 13 1-15,3 6-1 16,0 18 1-16,3-5 0 16,2 0 1-16,3 13-1 15,3-6 0-15,-3-7 0 16,8-10 0-16,-11-6 0 15,0-14 0-15,-2-2 0 0,2-5 1 16,-2-16-1-16,-3-3 0 16,-3-5-1-16,-5-13 1 15,3-11-1-15,-6-10 0 16,1-6-1-16,2-5 0 16,-3-8-1-16,3 0 1 15,3 1 0-15,0-1 0 16,-1 2-1-16,4 4 1 15,-1 4-1-15,3-2 1 16,3 6-1-16,5-1 1 16,2 6-1-16,11 7 0 15,3 1 0-15,0 7 0 0,-3 6 0 16,3 5 0-16,3 8 0 16,2 8 1-16,5 5-1 15,0 6 1-15,-2 2-1 16,3 3 1-16,-12 5 0 15,-4-5 1-15,-9 2-1 16,-4-2 1-16,-9 5-1 16,-5-10 1-16,-10 2-1 15,-6-8 1-15,-3 3 0 16,4-8 0-16,-4 0-1 16,3-8 1-16,0 0 0 15,3 0 0-15,0-6-1 16,5-4 1-16,6 2-1 15,-4 0 1-15,9-5-1 16,0-1 1-16,5 4-1 16,0-6 0-16,3 3-16 15,4 7 0-15,7-4-5 0,-6-3 0 16</inkml:trace>
  <inkml:trace contextRef="#ctx0" brushRef="#br0" timeOffset="29673.4954">14679 841 41 0,'3'-8'20'0,"-1"3"-8"0,-2 5 20 16,0 0-30-16,0-3 1 15,0 3 0-15,0 0 1 16,-2-5-5-16,-1 5 0 16,-2 8 3-16,-3-3 0 15,-3 3-2-15,-7 0 1 16,-11 8-1-16,0 0 0 16,-6 8 0-16,3-3 0 15,1-5 0-15,-1 5 0 16,5 0 0-16,9 3 0 0,10-3-1 15,11 3 1-15,10 8 0 16,13 10 0-16,11-2 0 16,3-3 0-16,2 0 0 15,1-5 1-15,-6-3 0 16,-3-8 1-16,-5-5-1 16,-8 0 1-16,-5-8 1 15,-2-8 0-15,-7 0-2 16,-4-14 0-16,-3-2-13 15,0-7 1-15,5-9-5 16,-2-10 0-16</inkml:trace>
  <inkml:trace contextRef="#ctx0" brushRef="#br0" timeOffset="29943.9146">14589 987 47 0,'-32'-3'23'0,"27"3"-24"0,10-5 37 15,9-3-36-15,7 0 1 32,66-8-1-32,3 3 0 0,-8 5 0 15,-5 5 0-15,-6-2 0 16,-7 0 0-16,-9 5 0 16,-7 5 1-16,-11-5 0 15,-8 0 1-15,-2-5-1 16,-12 2 1-16,-7-2-5 15,-8 5 1-15,-5 0-9 16,-6 5 0-16,-7 11-4 16,-6 0 1-16</inkml:trace>
  <inkml:trace contextRef="#ctx0" brushRef="#br0" timeOffset="30475.1413">14801 1151 38 0,'-45'24'19'0,"16"-16"-15"16,26-8 34-16,0 0-35 15,6-3 1-15,10-5 0 0,16-5 1 16,6 5-7-16,20-5 0 16,4 2 4-16,-1 6 0 15,5-8-1-15,3 5 0 16,-7-3-1-16,-9 3 1 16,-5 0 0-16,-11-5 0 15,-10 5-5-15,-8-8 0 16,-3 3-6-16,-5-8 1 15,-8-3-3-15,-5-5 0 0,-11 2 2 16,-8-10 1-16,-5 3 7 16,-3 2 1-16,1 8 7 15,4-5 0-15,1 13 3 16,4 3 0-16,12 5-2 16,5 8 0-16,-1-2-3 15,17 4 0-15,13 6-2 16,10 8 0-16,8 5-1 15,9 3 0-15,-1 5-1 16,0 8 1-16,-7-8-1 16,-14 8 1-16,-6-2-1 15,-4 7 1-15,-16-5 1 16,-11 16 1-16,-13-8 0 16,-6-5 1-16,-13 10 0 15,-5-5 1-15,3-5-1 16,0-3 1-16,5-14-2 15,10-1 1-15,9-6-11 0,10-9 0 16,13 1-11-16,11-18 0 16</inkml:trace>
  <inkml:trace contextRef="#ctx0" brushRef="#br0" timeOffset="33318.9299">16203 926 27 0,'-18'-3'13'0,"-1"-7"-1"0,16 7 13 0,-2-2-21 16,-3 2 0-16,-2-2 5 15,2 2 1-15,0 3-11 16,0 0 1-16,2 0 8 15,1 0 1-15,0 0-3 16,0 0 1-16,5 0-3 16,10 0 0-16,3 0-2 15,11 3 1-15,8 2-3 16,5-2 1-16,11 2-1 16,2 3 1-16,-8-8-1 15,-2 0 1-15,-3 0 0 16,0 0 0-16,-8 0 0 15,0 0 0-15,-10-5 0 16,-1 5 0-16,-7-3 0 16,-1 3 0-16,-7 0-1 15,2-5 1-15,-5 5-1 16,0 0 0-16,0 0 0 16,0 0 0-16,-2 5 0 0,-1 3 0 15,0 0 0-15,1 5 1 16,-1 3-1-16,-2 5 1 15,2 6 0-15,1 2 0 16,-1 8 0-16,3-5 0 16,3 2 0-16,2-2 0 15,3-8 0-15,-3-3 1 16,-2 3 0-16,-1-11 1 0,1-5 0 16,0 0 0-16,-3-3 0 15,0-5 0-15,-3 0-1 16,0-11 1-16,-2 3-7 15,0-7 0-15,2-1-18 16,8-8 1-16,3-5-3 16,6-16 0-16</inkml:trace>
  <inkml:trace contextRef="#ctx0" brushRef="#br0" timeOffset="34202.9719">16751 564 40 0,'-19'2'20'0,"-7"3"-16"15,20-5 29-15,1 6-30 16,-3-6 0-16,6 0 0 15,2 0 1-15,10-6-6 0,3 6 1 16,9-5 3-16,17 3 0 16,1 2-2-16,13 2 1 15,5 3-1-15,11 3 1 16,-6 0-1-16,-4 6 1 16,-4-6 0-16,-2-1 0 15,-13-4 0-15,-6 2 1 16,-10 3-1-16,-8-8 1 15,-3 0-2-15,-8 0 1 16,-7 0-11-16,-4-2 1 0,-4-4-7 16,-9 6 1-16</inkml:trace>
  <inkml:trace contextRef="#ctx0" brushRef="#br0" timeOffset="34671.7216">17023 714 40 0,'-8'-8'20'0,"8"-7"-18"16,0 9 31-16,3 4-30 15,-3-4 1-15,0 6 2 0,0 0 1 16,0 0-8-16,0 0 0 16,0 6 5-16,-3 9 1 15,3 1-2-15,0 13 0 16,0 3-1-16,-2 8 0 16,-1 2-1-16,0 3 0 15,3 0 0-15,3 8 1 16,2 0 0-16,3-8 0 15,6 0 0-15,-4-8 0 16,3-5 1-16,-5-3 0 0,0-5-1 16,-3 0 0-16,-2-3 0 15,0-8 0-15,-1 3 0 16,-2-8 0-16,3 0 0 16,-3-6 0-16,0 4 0 15,0-6 0-15,0-6-1 16,0-2 0-16,0 0-9 15,0-2 0-15,8-3-13 16,-5-3 1-16</inkml:trace>
  <inkml:trace contextRef="#ctx0" brushRef="#br0" timeOffset="37812.4472">17825 730 35 0,'-8'-29'17'0,"5"5"-9"0,3 16 17 16,3 3-24-16,2-3 0 16,1 6 1-16,4-4 1 15,-2 6-4-15,0 8 1 16,3 13 1-16,-3 16 1 16,5 8 0-16,-5 8 0 0,0-5 0 15,2 2 0-15,-2 3 1 16,0-5 0-16,3-6 1 15,-3-10 1-15,2-8 0 16,1-11 0-16,7-13 0 16,6-13 0-16,5-6-1 15,0-10 0-15,8-8-2 16,0 5 1-16,-2-10-2 16,-3 10 0-16,-9 0 0 15,-1 3 0-15,-7 0 0 16,-7 5 0-16,-2 1-1 15,-4 1 1-15,4 1-9 16,-6 5 1-16,5 3-13 16,3 2 1-16</inkml:trace>
  <inkml:trace contextRef="#ctx0" brushRef="#br0" timeOffset="39046.8078">18897 939 12 0,'2'-8'6'0,"3"0"14"0,-5 8-16 15,6-5-1-15,-4-3 1 0,1 3 4 16,-3 5 0-16,0-3-9 15,0-2 1-15,0 2 7 16,-3 3 0-16,1-5-2 16,-4 2 0-16,4 3-2 15,-1 0 0-15,3 0-2 16,-2 0 1-16,2 0-2 16,-3 8 1-16,0 8 0 15,1 5 0-15,-1 11-1 16,-2 29 1-16,2 13 0 15,0 8 1-15,1 19-1 16,2 10 1-16,2-13 0 16,1-6 0-16,0-18 1 15,-3-5 1-15,0-11 0 16,0-13 1-16,0-8 0 16,0-5 0-16,0-11 0 15,-3-10 0-15,3-6-2 0,-3-5 1 16,1-8-2-16,2-10 1 15,0-9-7-15,-3-18 0 16,3-16-9-16,3-5 1 16,10-16-9-16,-2 5 1 15,2 3-7 17,26-10 27-17,-76 55-6-15,35-61 0 0,-4 13 10 16,4 8 0-16,-1 11 8 15,3 10 0-15,5-2-7 16,9 5 1-16,7 8-4 16,5 8 1-16,6 10-3 15,8 14 1-15,7 13-2 16,-4 8 1-16,-9 10 0 16,-5 1 0-16,3 7 0 15,-8-2 0-15,-6-3 1 16,-10 3 1-16,-5 2 1 15,-6 1 0-15,-13-1 1 16,-10-5 0-16,-3-5 1 16,-6-6 0-16,1 1 0 15,2-11 1-15,-2-5-2 16,5-6 1-16,5-5-2 16,5-13 1-16,9 5-2 15,-1 0 0-15,9 3-14 16,4 0 1-16,6 10-8 0,-3-2 0 15</inkml:trace>
  <inkml:trace contextRef="#ctx0" brushRef="#br0" timeOffset="40562.426">17727 95 34 0,'-8'-21'17'0</inkml:trace>
  <inkml:trace contextRef="#ctx0" brushRef="#br0" timeOffset="48118.357">20227 894 26 0,'11'-21'13'0,"2"-3"-2"16,-13 16 14-16,8 0-22 15,-8-5 0-15,3 5 1 16,2 0 1-16,-5 3-7 16,-5 2 1-16,2 6 3 15,-5 2 1-15,0 3-2 16,-5 0 1-16,-8 0-2 15,-6 5 0-15,-10-2 0 16,0 5 0-16,-8 2 0 16,3 1 1-16,2 2 0 15,3-8 1-15,13 6-1 16,3 7 0-16,13-2-1 16,22 8 1-16,7 10 0 0,21-2 0 15,11 5-1-15,5-8 1 16,3-8-1-16,5-5 1 15,-10-3 1-15,7-5 1 16,-15-8-1-16,-3-8 0 16,-16 0-1-16,0-8 1 15,-13-8-7-15,-8-5 1 16,0-3-11-16,-16-5 1 16</inkml:trace>
  <inkml:trace contextRef="#ctx0" brushRef="#br0" timeOffset="48368.3885">20119 1069 37 0,'-34'13'18'0,"15"-18"-14"15,30 5 21-15,4-3-24 16,9-7 1-16,16-1 0 16,18 3 1-16,16 0-4 15,16 0 0-15,-10 8 2 16,2 0 1-16,-3 0-1 15,-2 3 0-15,-9 2 0 16,-9 3 1-16,-12-5-1 16,-2 2 1-16,-16-2-4 15,-7 2 0-15,-7-5-9 16,-15 8 1-16,-7-3-3 16,-15 3 0-16</inkml:trace>
  <inkml:trace contextRef="#ctx0" brushRef="#br0" timeOffset="48555.9015">20413 1294 36 0,'-48'16'18'0,"16"-8"-20"0,32-8 35 15,0 0-31-15,11 0 0 16,13 0 1-16,13-6 0 16,21 4-4-16,-5-4 0 15,13-4 3-15,5 2 1 0,1-8-5 16,5-5 0-16,-3-3-9 15,-14-5 0-15,-7 5-1 16,-13-5 0-16</inkml:trace>
  <inkml:trace contextRef="#ctx0" brushRef="#br0" timeOffset="48837.1172">20923 950 36 0,'-55'-24'18'0,"-6"11"-19"15,48 10 35-15,5-2-33 16,0 2 0-16,2 3-1 15,12 3 1-15,10 2-2 16,7 3 1-16,9 8 0 16,5 0 0-16,6 10 0 15,-4 6 0-15,-2-3 0 16,-8 11 0-16,-5 5 2 16,-16-5 0-16,-8 2 2 15,-24-2 0-15,-5 5 0 0,-16-8 1 16,-2 0-1-16,2-16 1 15,2 3-3-15,17-11 1 16,13-11-9-16,15-9 0 16,25-17-10-16,18 0 1 15</inkml:trace>
  <inkml:trace contextRef="#ctx0" brushRef="#br0" timeOffset="49149.6863">21683 1032 26 0,'-40'-11'13'0,"19"-23"-1"15,15 23 9-15,6-2-19 16,-2 5 1-16,2-5 0 16,0 10 0-16,0 11-4 15,-5 8 0-15,5 16 3 16,-8 29 0-16,0 13 0 15,-8 10 0-15,3 12 0 16,10 2 1-16,-2-1 0 16,5-15 0-16,0-5 0 15,0-16 0-15,0-11 0 16,5-10 0-16,-2-11-2 16,2-10 0-16,8-14-6 15,-2-13 1-15,-6-8-10 16,3-16 0-16</inkml:trace>
  <inkml:trace contextRef="#ctx0" brushRef="#br0" timeOffset="49426.3574">21582 1053 37 0,'-21'-21'18'0,"5"10"-11"16,11 6 22-16,5 0-28 15,8 2 0-15,5-5-1 16,-3 0 1-16,25 0-2 0,2 8 0 15,11 8 1-15,-3 8 0 16,13 16-1-16,-5 13 1 16,-14 5-1-16,-2-5 1 15,-15 3 0-15,-20-3 1 16,-12-6 0-16,-12-4 0 16,-15-6 2-16,0-5 1 15,-8-3-1-15,0-3 1 16,8-4 0-16,3-12 0 0,0 3-2 15,2-5 0-15,11-5-16 16,5-5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09T01:48:04.8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14713 963 23 0,'-10'-5'11'0,"2"-14"-6"0,8 14 11 15,0 5-16-15,3-3 1 16,2-2-1-16,0 10 1 0,0-5-1 16,3 11 1-16,0 2 1 15,0 3 1-15,6 5 0 16,-4 3 0-16,1-3 0 15,-3 6 0-15,2-1-1 16,-2 1 1-16,-3-1-1 16,1-10 0-16,-1 0 0 15,-5-8 1-15,-5-3-1 16,2-13 1-16,-2-5-1 16,-3 0 1-16,0-6-1 15,0-7 0-15,0-1-1 16,0-7 1-16,5-3-2 15,3 2 1-15,8 1-2 16,0 2 0-16,11 0-1 16,7 6 1-16,1 7 0 15,7 14 0-15,6 2 1 16,-3 6 0-16,-5 5 2 0,-3 5 0 16,-5-5 1-16,-3 0 0 15,-3 0 0-15,-5 0 1 16,1-3-1-16,-6-2 1 15,2 2 0-15,-4-5 0 16,-1 0-11-16,0 0 1 16,6 0-10-16,2-8 1 15</inkml:trace>
  <inkml:trace contextRef="#ctx0" brushRef="#br0" timeOffset="717.9592">15563 1135 29 0,'0'16'14'0,"-6"0"-4"16,6-16 10-16,0 0-18 16,3-5 1-16,-3-3 2 0,3 0 0 15,-1-3-6-15,-2-2 1 16,0-3 4-16,0-5 0 15,3 5-1-15,-3-5 0 16,3-3-1-16,-3 0 0 16,5 3-1-16,-5 0 0 15,0 10-1-15,0 3 1 16,0 8-1-16,-5 8 0 16,5 8 1-16,-3 5 0 0,3 6 1 15,3 2 1-15,5 0 0 16,0 0 0-16,7-10 0 15,1-6 1-15,8-8-1 16,8-10 1-16,-3-3-2 16,3-8 1-16,0-5-1 15,-6 5 0-15,3-8-1 16,-5 0 0-16,0 3-1 16,0 0 1-16,-3 5-1 15,0 8 0-15,0 3-1 16,-5 10 1-16,0 3-1 15,0-5 1-15,-3 7-1 32,3 1 1-32,-6 2-1 15,1 3 1-15,-6 0 1 0,-5 0 0 0,-2-3 0 16,-4 0 1-16,1-5 0 16,-3 0 0-16,-3-5 0 15,-7 2 1-15,2-5-1 16,-5-8 0-16,0-5-12 0,5-3 0 15,-3-5-10-15,-2 2 0 16</inkml:trace>
  <inkml:trace contextRef="#ctx0" brushRef="#br0" timeOffset="842.9457">15849 773 45 0,'-8'-27'22'0,"5"3"-11"0,3 11 25 15,0 10-36-15,0-10 1 0,0 13-7 16,3-2 0-16,-1 2-6 15,17 0 1-15</inkml:trace>
  <inkml:trace contextRef="#ctx0" brushRef="#br0" timeOffset="1389.8731">16539 878 25 0,'-3'-13'12'0,"9"8"-6"0,-1 5 6 16,6 5-11-16,-1 8 0 0,3 6 3 15,1 2 1-15,2 8-4 16,-1 0 1-16,-4 3 4 16,2-11 1-16,-5-2 1 15,-3-6 0-15,-2 0-1 16,2-10 1-16,-2-6-2 16,2-10 0-16,6-8-3 15,2-3 1-15,3-5-3 16,-3-3 0-16,6 3-1 15,-3 8 0-15,-3 2-1 16,3 6 1-16,-6 5 0 16,4 3 0-16,-4 2-7 15,3 3 1-15,1 0-11 16,4 8 1-16</inkml:trace>
  <inkml:trace contextRef="#ctx0" brushRef="#br0" timeOffset="1764.8478">16968 812 33 0,'-3'-8'16'0,"8"0"-7"0,1 8 15 16,2 0-23-16,0 8 0 31,10 24 3-31,-5 0 1 16,3-3-5-16,-3 0 1 15,-2 0 3-15,-3-5 0 16,2-3 0-16,-4-5 0 15,-1-3-1-15,-2-2 1 0,2-6-1 16,-5-2 0-16,0-6-1 16,-8-2 0-16,3-3 0 15,-3 0 0-15,-5 5-2 16,-1-7 1-16,-1 10-2 16,-1 0 1-16,5 5-2 15,0 3 1-15,4 0 1 16,1 5 0-16,4-5 0 15,4 3 0-15,9-1 1 16,7-10 0-16,9 3 2 16,2-3 1-16,8-3-11 15,-5-2 0-15,7 5-10 16,1-5 1-16</inkml:trace>
  <inkml:trace contextRef="#ctx0" brushRef="#br0" timeOffset="2296.1048">17428 1098 39 0,'-5'0'19'0,"2"-8"-12"0,3 3 21 16,0-6-28-16,0-2 1 15,3-3 0-15,2-8 0 16,6-10-2-16,-3-6 1 16,2-2 1-16,-5-11 0 15,1 5-1-15,-6 3 0 16,0 0 0-16,-3 8 0 15,0 14-1-15,1-1 1 0,-1 3 0 16,-5 13 0-16,6 0 1 16,-1 8 1-16,3 8-1 15,0 2 1-15,0 25 0 16,3 4 0-16,2 12-1 16,3-4 1-16,-3-2-2 15,3 0 1-15,8-8 0 16,2 0 0-16,4-5 0 15,-4-11 1-15,6-5 0 16,0-11 1-16,0-10-1 16,-3 5 1-16,-3-13-1 15,1-6 0-15,-1-2-1 16,-4 0 0-16,-1 5-1 16,-3 3 1-16,1 5-1 15,-3 13 0-15,0-2 0 16,5 15 1-16,6-2 0 15,-4-8 1-15,4 3 0 16,-1 2 0-16,1-5 0 0,-3-3 0 16,5-5 0-16,-2 0 1 15,-1 3-9-15,-2-6 0 16,-3-10-12-16,-2 10 0 16,-1-10-1-16,-2-16 1 15</inkml:trace>
  <inkml:trace contextRef="#ctx0" brushRef="#br0" timeOffset="2405.4815">17899 698 45 0,'-18'3'22'0,"12"2"-31"0,6-5 43 0,-2 0-34 15,-1 3 0-15,3 2-21 16,0 3 0-16,0-8 20 16,-3 0 1-16</inkml:trace>
  <inkml:trace contextRef="#ctx0" brushRef="#br0" timeOffset="2577.3294">17418 701 39 0,'-40'-18'19'0,"27"10"-22"16,13 8 37-16,8 2-34 15,5 4 0-15,5-4-5 16,19 6 1-16,11 13-5 15,8 1 0-15</inkml:trace>
  <inkml:trace contextRef="#ctx0" brushRef="#br0" timeOffset="3082.3265">18230 868 43 0,'-21'5'21'0,"-24"8"-23"0,37-5 33 16,-6 8-30-16,4 0 0 15,5 0 3-15,5 0 0 16,8 2-4 0,5-2 0-16,5-8 3 15,6 0 0-15,8 0 0 16,-8-8 1-16,-8-5-2 16,-1 2 0-16,-7-2-1 15,-2-3 1-15,-14-3-1 16,0-10 0-16,-11 5-1 15,1-5 1-15,4 0-1 16,1 2 1-16,5 6-2 16,3-3 1-16,13 0-1 15,8 8 0-15,5 3-1 0,-2 5 1 16,4 5-1-16,-1 6 1 16,-4 5-1-16,-2 2 1 15,-8 6 1-15,-3 0 0 16,-5-11 2-16,0 3 0 15,0-8 2-15,0 0 0 16,8-16 0-16,0 0 0 16,8-8-1-16,2 3 0 15,6 0-3-15,0 5 1 0,0 5-3 16,0 11 1-16,-3 0-1 16,-3 5 1-16,-2 3 0 15,-3-8 0-15,1 0-1 16,-1 5 0-16,0-10-13 15,6 2 0-15,-6-13-1 16,8-5 0-16</inkml:trace>
  <inkml:trace contextRef="#ctx0" brushRef="#br0" timeOffset="3676.0275">18841 820 45 0,'0'13'22'0,"3"19"-22"16,-3-24 39-16,0 13-37 15,0 3 0-15,0-8 4 16,2 5 0-16,1 0-8 16,-3-5 1-16,0 0 4 15,0 0 1-15,-3-8-1 0,1 0 0 16,-1-3-1-16,0-5 0 16,-10-8 0-16,3 3 0 15,-4 2-2-15,4-2 1 16,-6 5-2-16,3 5 1 15,5 3-2-15,8 3 0 16,5 2 0-16,8 0 1 16,-2-10 1-16,7 2 0 15,9-13 0-15,7-5 1 0,3 0 0 16,3-6 1 0,-3-10-1-16,0-5 1 0,-3-1-1 15,-5 1 0-15,-5-6-1 16,-11-2 1-16,-2 2-2 15,-6 3 1-15,-5 5-1 16,0 9 0-16,-5 4 0 16,-3 9 0-16,-2 10-1 15,-4 0 0-15,1 7 0 16,-3 15 1-16,6 4-1 16,-4 8 1-16,12 4 0 15,7 6 0-15,11-9 0 16,-3 7 1-16,8-5 1 15,8 3 1-15,1-8 2 16,-4-6 0-16,-2-2 1 16,-11-11 0-16,3-5 0 15,-3-8 1-15,-5 0-2 16,-3-8 0-16,3-5-12 0,-5 5 1 16,5-5-13-16,-8-3 1 15,0-16-2-15,-3-13 0 16</inkml:trace>
  <inkml:trace contextRef="#ctx0" brushRef="#br0" timeOffset="4864.1438">20013 894 35 0,'0'-16'17'0,"5"-13"-10"16,-2 21 18-16,-3 8-24 15,0 0 1-15,0 3 0 16,0 5 1-16,0 5-3 0,0 8 1 16,0 3 2-16,3-8 0 15,2 0 0-15,-2-3 0 16,-1 3 0-16,4-8 0 15,-6 0-1-15,0-3 1 16,2-5-10-16,3 0 1 16,11-5-8-16,-2-11 0 15</inkml:trace>
  <inkml:trace contextRef="#ctx0" brushRef="#br0" timeOffset="4973.5777">20140 638 38 0,'-16'-8'19'0,"0"2"-21"0,11 6 25 0,5 6-30 16,5-4 0-16,6 12-12 16,7-6 1-16</inkml:trace>
  <inkml:trace contextRef="#ctx0" brushRef="#br0" timeOffset="5504.8061">20365 804 39 0,'-21'0'19'0,"21"-16"-19"16,5 11 32-16,3-3-33 16,13 0 1-16,3-8 0 15,0 1 1-15,13-7-1 16,-5 6 1-16,5-5-1 0,-8 0 1 16,-5 3 0-16,-3-1 0 15,-8 3-1-15,-5 0 0 16,-16 0 0-16,-5 1 1 15,-3-1 0-15,-8 3 1 16,-2 5-1-16,-4 2 1 16,4 4 0-16,-8 2 0 15,7 2 0-15,-2 9 1 16,5-8-2-16,3 10 0 16,5 11-1-16,3 5 1 0,5 16 0 15,8 8 0-15,8 15-1 16,5-7 0-16,3 8 1 15,5 18 0-15,3-10 0 16,-8-3 1-16,-3-10 0 16,3-4 1-16,-8-15 1 15,-5-8 1-15,-3-5-1 16,-3-5 0-16,-10-11-1 16,-3-3 1-16,-13-5-1 15,-3 0 1-15,0 0-3 16,-2-8 1-16,-3-8-1 15,2 0 0-15,1-11-1 16,5 3 1-16,10-2-10 16,6-3 0-16,13-8-11 15,8-3 1-15,13-11-2 16,8 4 1-16</inkml:trace>
  <inkml:trace contextRef="#ctx0" brushRef="#br0" timeOffset="5692.2807">20341 947 45 0,'-16'-8'22'0,"16"0"-20"0,8 8 44 16,0 0-45-16,8 3 1 16,0 2 1-16,8 3 0 15,2 0-4-15,-2 0 1 16,5 0 2-16,-5-3 1 16,0 3-2-16,-3-8 0 0,-5 3-12 15,-16 2 1-15,0-5-6 16,-16 0 0-16</inkml:trace>
  <inkml:trace contextRef="#ctx0" brushRef="#br0" timeOffset="6614.227">14790 1889 29 0,'-18'0'14'0,"-3"8"-8"0,18-5 14 16,0 2-19-16,1-5 1 15,2 5 1-15,2 3 1 16,9-8-4-16,7 3 0 16,6-6 3-16,5 3 0 15,6-8 0-15,-1 3 0 16,-2 0 0-16,0 2 0 0,-6 3-2 15,-2 0 1 1,-6 8-1-16,-4-3 1 0,-4 11-2 16,-5 8 1-16,1 13 0 15,-4 3 0-15,1 5 0 16,0 5 1-16,2-10 0 16,-5-1 1-16,3 4-1 15,-1-14 1-15,-2-3 0 16,0-7 0-16,0-9 0 15,0-2 1-15,0-2-4 16,0-14 1-16,-2 0-12 16,-6-8 1-16,0-3-7 15,0-7 1-15</inkml:trace>
  <inkml:trace contextRef="#ctx0" brushRef="#br0" timeOffset="6848.6019">14785 2077 35 0,'-29'-8'17'0,"5"11"-15"0,21-6 23 16,1 3-24-16,2 0 0 15,8 0 1-15,10 0 1 16,6 0-3-16,2 0 0 16,4 0 2-16,1 3 1 15,-2 2-1-15,0 3 0 16,-2 0 0-16,-3 0 1 0,-6-3-3 15,-4 3 0-15,-7 0-9 16,-1 0 0-16,-4 0-4 16,-4 0 1-16</inkml:trace>
  <inkml:trace contextRef="#ctx0" brushRef="#br0" timeOffset="7020.4792">14795 2349 42 0,'-10'6'21'0,"20"-4"-23"15,-2-2 39-15,11-2-36 16,-1-4 1-16,9 4 1 16,2-1 0-16,8 1-4 15,-3-4 1-15,-2 4 1 16,0-6 0-16,-3 0-14 16,3 2 0-16</inkml:trace>
  <inkml:trace contextRef="#ctx0" brushRef="#br0" timeOffset="7629.8055">15388 2408 45 0,'-10'8'22'0,"4"-37"-22"0,6 21 30 16,3-11-30-16,0 1 1 15,5-6-1-15,-1-5 1 16,-1-14-2-16,4 1 1 0,-4 8 0 15,-4 2 1-15,-2-3-1 16,-2 9 0-16,-1 5 0 16,0 5 0-16,-2 8 0 15,2 8 0-15,1 8 0 16,2 3 0-16,0 18 0 16,2 8 0-16,9 0 1 15,0 2 0-15,7 4 1 16,3-6 0-16,0-13 1 15,-5-3 1-15,3-11 0 16,2-4 0-16,0-14-1 16,0-8 0-16,0-5-1 15,-5-3 1-15,3-11-2 16,-3-2 1-16,-3 11-2 16,-2 5 1-16,-6 5-2 15,0 8 1-15,3 11-2 16,-3 10 0-16,1 8 0 15,-1 3 1-15,3-6 1 0,-3 3 0 16,0 1 1-16,-2-12 1 16,2 1 1-16,3-9 1 15,-5-4-1-15,2-6 1 16,1-3-2-16,2 1 1 16,-3 2-3-16,0 2 1 15,3 12-2-15,5 4 1 16,-2 1-1-16,7 0 1 15,9 2-1-15,-1-11 1 0,6 4 0 16,-6-12 1-16,-2-2-4 16,-3-5 0-1,-5-21-15 1,3-1 0-16</inkml:trace>
  <inkml:trace contextRef="#ctx0" brushRef="#br0" timeOffset="7754.8639">15838 1910 47 0,'-16'-13'23'0,"3"21"-21"16,13-8 25-16,0 0-26 16,8 5 1-16,0-2-4 15,10 2 0-15,9-2-10 16,7 10 0-16</inkml:trace>
  <inkml:trace contextRef="#ctx0" brushRef="#br0" timeOffset="7989.1861">16174 1844 42 0,'-8'-8'21'0,"-3"19"-24"0,9-3 29 15,-3 5-24-15,-1 16 0 16,6 3 3-16,8 21 0 16,3 5-5-16,5-3 0 15,2-4 4-15,-2-6 0 16,0 0-1-16,0-14 1 15,-6-7-2-15,-2-5 0 0,0-3-8 16,-5-8 1-16,-6-8-10 16,-5 0 0-16</inkml:trace>
  <inkml:trace contextRef="#ctx0" brushRef="#br0" timeOffset="8129.8693">15888 2130 41 0,'-26'-21'20'0,"28"-3"-21"15,9 16 28-15,10 3-28 16,8 2 1-16,8-2 0 16,11 2 0-16,5 3-9 15,2 0 1-15,4 11-3 16,-6 5 1-16</inkml:trace>
  <inkml:trace contextRef="#ctx0" brushRef="#br0" timeOffset="9390.5786">16423 2275 42 0,'-11'16'21'0,"1"-5"-24"16,12-8 41-16,6-3-36 0,3 0 1 16,7-6 0-16,-2-4 1 15,0-4-5-15,2-4 0 16,4-1 3-16,-6-7 1 16,-9 5-2-16,-1-3 0 15,-9 3-1-15,-2 5 1 16,0 0-1-16,-6 5 0 15,-8 6-1-15,6 8 1 16,-3 7-1-16,8 9 0 0,3 2 0 16,8 3 0-16,5 0 1 15,5-3 0 1,3 3 1-16,16-8 0 0,-3-3 1 16,5-11 0-16,3-2 0 15,-5-2 0-15,2-6 0 16,-5-8 0-16,-5-3 0 15,-3-4 0-15,-7-1-1 16,-4 0 0-16,-5 3 0 16,-2-6 0-16,-3 4 0 15,-3 4 0-15,-2 1-2 16,-5 7 1-16,2 6-1 16,-6 10 1-16,1-2-1 15,0 2 0-15,2 5-1 16,6 9 1-16,0 5 0 15,10 5 0-15,3 3 0 16,8 5 1-16,0 8-1 0,5-6 1 16,0 6-1-16,0-2 1 15,-2 2 0-15,-6-3 0 16,0 0 2-16,-5-5 1 16,-5-8 0-16,-9-7 1 15,-4-7 0-15,-6-4 0 0,-5-6 0 16,-6-5 0-16,-2-10-2 15,-5-6 0-15,2 0-1 16,6-2 0-16,5-1-1 0,13 0 0 16,8-2-1-16,8 5 0 15,10-10 0-15,8 10 0 16,6-2 0-16,11-9 1 16,-1 1-1-16,-8-3 1 15,1-11 0-15,-6 3 1 16,0-8-1-16,-8 8 0 15,-10 5 0-15,-3 11 0 16,-6 0-1-16,-4 10 1 16,-1 6-2-16,-2 5 0 0,2 10 0 15,3 9 1-15,3 5-1 16,7-3 0-16,1 3 0 16,2 0 1-16,-2-3 1 15,-1-3 0-15,-4-5 1 16,-4 1 0-16,-2-6 1 15,-2-3 0-15,-1-5 0 16,-2 3 0-16,-1-9-1 16,6 4 1-16,6-6-1 15,2-6 0-15,7 4-1 16,1-1 0-16,11 1-1 16,4 2 1-16,1-5-1 15,5 2 1-15,3-2-1 16,0 0 1-16,-9-3 0 15,1-6 0-15,-5 4 0 16,-12 5 1-16,1-1-1 16,-8 4 0-16,0 2 0 0,-8 3 0 15,-8 2-1-15,-2 3 1 16,-4 3-1-16,4 5 0 16,2 5 0-16,8 0 0 15,5 11 0-15,6-3 1 16,2 3-1-16,0 0 1 15,8-1 0-15,1 7 0 16,-1-7 0-16,-3 1 0 16,-4-3 0-16,-4-5 0 0,-5-5 0 15,-5 2 1-15,-5-2 0 16,-5-9 1-16,-1 4 0 16,-2-6 1-16,-3-6 0 15,-8-2 0-15,0 0 0 16,0 0 0-16,3 1-1 15,0-1 1-15,5 0-2 16,6 0 0-16,7 0-10 16,3 0 1-16,8-3-12 15,8 1 1-15,5-6-3 16,-8-13 1-16</inkml:trace>
  <inkml:trace contextRef="#ctx0" brushRef="#br0" timeOffset="10359.3198">18481 2299 23 0,'-8'0'11'0,"11"8"0"16,-3-5 13-16,0-3-22 0,0 0 1 15,0 0 2-15,8-5 1 16,-3-3-7-16,3 0 0 16,3-14 5-16,-6 4 1 15,-2-11-2-15,-1 2 0 16,-4 1-1-16,-4 5 1 15,-4-3-2-15,-1 0 1 16,-7 6-1-16,-4 2 0 16,7 3-1-16,-7 5 1 15,-4 5 0-15,-6 3 0 0,0 3 0 16,6 2 0-16,2 16 0 16,3 3 0-16,5 5 0 15,8-3 1-15,11 1 0 16,10 2 0-16,3-3 0 15,2-7 0-15,4-3 1 16,1-8 0-16,4-6 0 16,-1-2 0-16,1-8-1 15,-3 1 1-15,-6-7-1 16,1-2 0-16,-9-7-1 16,1 1 0-16,-6 4 0 15,-5-3 0-15,-3 5-1 16,-2 3 0-16,-5 5-1 15,2 5 1-15,2 11-1 16,-2 3 0-16,8 10 0 16,8 0 0-16,3-3 1 15,5 6 0-15,5 3 1 0,3-9 0 16,0 1 0-16,-6-9 1 16,6 1-1-16,-3-6 1 15,0-2-1-15,-2 0 0 16,-9-3-1-16,4-3 1 15,-4-5-14-15,3 3 0 16,3-11-7-16,-5 0 0 16</inkml:trace>
  <inkml:trace contextRef="#ctx0" brushRef="#br0" timeOffset="10703.1018">18942 2254 45 0,'7'-8'22'0,"12"6"-15"16,-11 2 31-16,2 2-34 16,-2 9 0-16,3-1 2 15,-8 6 0-15,-3 0-7 0,-8 3 0 16,0-9 5-16,-8 4 1 31,-13-4-20-31,8 1 1 16,-3-14-3-16,0-5 0 15</inkml:trace>
  <inkml:trace contextRef="#ctx0" brushRef="#br0" timeOffset="12703.1232">19442 1884 26 0,'-8'-16'13'0,"0"0"-1"0,8 11 14 15,-3-3-23-15,3 0 1 16,0-3 3-16,0 3 0 16,0 3-8-16,0-3 1 15,0 8 5-15,0 0 0 16,0 3-2-16,-5 15 1 16,2 6-2-16,-5 5 0 15,-2 16 0-15,4 16 0 16,4 0 0-16,2 2 0 0,-3 1 1 15,-2-19 1-15,5 0 0 16,0-11 0-16,0-7 0 16,0-9 1-16,0-7-2 15,5-1 1-15,0-15-2 16,1-5 1-16,-1-12-2 16,8-9 1-16,-5-9-2 15,5 0 1-15,3 6-1 16,8-3 0-16,-3 8-1 15,3 8 1-15,-3 5-1 16,3 13 0-16,2 3 0 16,6 8 1-16,-8 8-1 15,0 8 1-15,0 5-1 16,-3-5 1-16,-5 2 0 16,-3-2 1-16,-13 5-1 15,0-3 0-15,-13 4 0 0,-11-9 1 16,-5-5-1-16,0-9 1 15,-3 1 0-15,-3 0 0 16,9-2 0-16,-3-4 1 16,8 4-1-16,2-4 0 15,6 4 0-15,5-6 0 16,3-8-1-16,2 2 1 16,3-2-2-16,3 0 1 15,2 0-11-15,0 1 1 0,6 1-11 16,13-10 1-16,2-5-1 15,9-5 0-15</inkml:trace>
  <inkml:trace contextRef="#ctx0" brushRef="#br0" timeOffset="13312.5066">20698 1953 21 0,'6'-19'10'0,"7"19"-1"0,-10-5 13 16,2 2-20-16,-5 3 1 0,0-8 1 15,-5 8 1-15,-3 0-5 16,0 3 0-16,-8-3 5 16,-5 5 0-16,-9 3-1 15,-1 3 1-15,-6 10-1 16,13 0 1-16,-11 24-2 16,12-13 1-16,12 26-1 15,3-13 1-15,16 10-1 16,3-4 1-16,26 2 0 15,-6-8 1-15,4-11-1 16,-6-5 1-16,11-2-1 16,-17-4 1-16,4-15-2 15,-9 0 0-15,-2-5-1 16,-8 0 0-16,-2-11-10 16,-6 0 1-16,0-13-13 15,0 5 1-15,13-21-1 0,-5 2 0 16</inkml:trace>
  <inkml:trace contextRef="#ctx0" brushRef="#br0" timeOffset="13828.385">20960 1897 39 0,'-8'-37'19'0,"22"16"-19"0,-14 18 36 0,8-5-36 0,-8 8 0 16,2 8 2-16,6 13 1 0,-3 3-2 15,-5-5 1-15,8 36 1 16,-8-10 1-16,6 24 1 16,-4-16 0-16,4 8-1 15,-4-16 1-15,-2-8-1 16,0-13 1-16,0-1-1 16,0-1 0-16,0-22-1 15,0 0 0-15,5-16-1 16,-2 0 0-16,10-13-1 15,1 2 0-15,4-10-2 16,-5 11 1-16,11 5-1 16,-8 5 0-16,21 8 0 15,-8 8 0-15,8 16-1 16,-8 0 1-16,-2 7 0 16,-1-4 0-16,-10 13 0 15,0-11 1-15,-11 5 0 0,-5-5 0 16,-21 1 2-16,5-4 0 31,-37 9 1-31,11-12 0 16,-6-9 0-16,11-4 0 15,8-2-1-15,5 0 1 16,11-13-3-16,3 3 1 16,20-6-13-16,-2 2 0 15,21-1-8-15,0-1 0 16,19-13-1-16,26-6 0 0</inkml:trace>
  <inkml:trace contextRef="#ctx0" brushRef="#br0" timeOffset="14156.5474">21675 2138 40 0,'-32'-16'20'0,"16"3"-17"16,11 7 39-16,-1 4-40 16,4-1 0-16,2-2 0 15,0-3 0-15,24 3-3 0,-3 2 0 16,26 3 2-1,6 0 0-15,6 3-1 0,-7 2 0 16,-7 3 0-16,-8 0 1 16,-5-3 0-16,-8 0 0 15,-11 6-6-15,0-3 1 16,-5-5-10-16,-8 10 0 16</inkml:trace>
  <inkml:trace contextRef="#ctx0" brushRef="#br0" timeOffset="14350.1691">21614 2299 47 0,'0'6'23'0,"21"-14"-19"16,-18 5 35-16,26 0-38 16,10 1 1-16,6 2 0 15,8 0 0-15,6 0-3 16,-7-8 1-16,-7 0 0 0,-5 0 1 15,-3 0-7-15,-10-3 0 16,-12 3-9-16,-7 0 0 16</inkml:trace>
  <inkml:trace contextRef="#ctx0" brushRef="#br0" timeOffset="14537.6723">21966 1955 33 0,'10'-18'16'0,"-2"23"-7"0,-8-5 17 0,0 0-20 15,0 8 1-15,-8 13 2 16,6-5 1-16,-12 32-13 16,-1 2 0-16,-7 5 9 15,9 1 0-15,3-8-4 16,2-3 1-16,2 0-7 16,6-16 1-16,16 0-13 15,-3-5 1-15</inkml:trace>
  <inkml:trace contextRef="#ctx0" brushRef="#br0" timeOffset="14912.6773">22442 2106 27 0,'3'-29'13'0,"-11"21"3"15,8 8 5-15,-11 0-18 16,3 0 0-16,-5 0 5 0,0 0 0 15,-3 11-9-15,-5 12 1 16,-3 12 5-16,8-3 1 16,5 7-1-16,11 4 0 15,8-14-2-15,11-3 1 16,10-5 0-16,8-7 0 16,-5-4-1-16,5-2 0 15,0-8-1-15,-5-8 1 16,-3-2-2-16,-8-4 1 15,-11 4 0-15,-7-11 0 0,-6-1 0 16,-5-4 1-16,-7-3-1 16,4-6 1-16,-15 9-1 15,2 5 0-15,-5-3-6 16,10 8 1-16,1 3-12 16,10 5 0-16,16 0-6 15,7-5 0-15</inkml:trace>
  <inkml:trace contextRef="#ctx0" brushRef="#br0" timeOffset="15225.1902">22767 1897 37 0,'-2'-8'18'0,"20"11"-19"16,-12-3 24-16,12 5-22 15,-5-2 0-15,27 23 1 0,-11-2 0 16,0 21-2-1,0 8 0-15,-2-6 2 0,-6 6 1 16,-8 0 1-16,-8-8 1 16,-10-2 1-16,5-6 0 15,-21 2 2-15,2-7 0 16,-10-3 0-16,6-5 1 16,-9-5-2-16,8-1 0 15,0-7-2-15,8-3 1 16,6-8-4-16,2 0 0 15,8-11-6-15,0 3 0 16,2-3-16-16,1 4 1 0,16-12-3 16,-1-7 1-16</inkml:trace>
  <inkml:trace contextRef="#ctx0" brushRef="#br0" timeOffset="15693.9086">23236 2508 34 0,'13'-8'17'0,"8"6"-11"0,-21 2 24 0,5 5-28 15,3 0 1-15,-5 8 3 16,-3 3 0-16,-3 3-7 16,-5-1 0-16,-2-4 3 15,2-1 1-15,-8 0-15 16,5 0 0-16</inkml:trace>
  <inkml:trace contextRef="#ctx0" brushRef="#br0" timeOffset="16897.0479">15563 3117 24 0,'0'0'12'0,"2"0"-3"0,-2 0 12 15,0 0-21-15,0 0 1 16,0 0 0-16,0 0 1 16,3-8-2-16,-3 3 1 15,0-6 1-15,0 0 0 16,0 1 0-16,0 2 1 15,-13-3-2-15,0 3 1 16,-11 8-1-16,3 0 1 16,-3 8-1-16,8-2 0 15,-3 7-1-15,6-5 0 32,21 29 1-32,0 0 1 0,3 0 1 15,-1-5 1-15,-4-6 1 16,-4-5 1-16,-2-2 1 15,-5-3 0-15,-3 0-1 16,-5-11 1-16,2 0-3 16,-2-2 0-16,2-3-3 15,-2 0 0-15,8-3-10 16,7-7 0-16,17-9-10 16,7 0 1-16</inkml:trace>
  <inkml:trace contextRef="#ctx0" brushRef="#br0" timeOffset="16990.7984">15687 3191 18 0,'-5'10'9'0,"-3"-20"-13"16,8 5-4-16,3-6 5 15,2-8 0-15</inkml:trace>
  <inkml:trace contextRef="#ctx0" brushRef="#br0" timeOffset="17178.3323">15830 2881 30 0,'3'0'15'0,"-6"0"-13"0,0 3 29 15,-2 13-29-15,-3 5 1 16,-2 19 3-16,2 10 1 16,2-5-8-16,1 0 1 15,5-3 4-15,8-5 0 0,0-2-1 16,5-12 1-16,3-7-2 16,5-8 0-16,6-2-6 15,-4-14 0-15,1 0-10 16,-5-6 1-16</inkml:trace>
  <inkml:trace contextRef="#ctx0" brushRef="#br0" timeOffset="17318.9594">15814 3059 40 0,'-29'-11'20'0,"5"27"-14"16,22-16 26-16,-1 3-33 16,6 2 1-16,7-3-1 15,3 6 1-15,9 0-10 16,12-2 1-16,6 2-3 15,10-6 0-15</inkml:trace>
  <inkml:trace contextRef="#ctx0" brushRef="#br0" timeOffset="17443.9396">16219 3223 57 0,'-8'13'28'0,"-13"-11"-35"0,16-4 56 16,-3-3-49-16,-3 2 1 15,6 0-12-15,-1 1 0 16,6-6 0-16,8 0 1 15</inkml:trace>
  <inkml:trace contextRef="#ctx0" brushRef="#br0" timeOffset="18068.9391">17132 3162 31 0,'-16'-27'15'0,"16"-2"-6"0,3 24 12 16,7 0-21-16,-2 7 0 15,5 11 2-15,1 9 1 16,1 7-2-16,4 8 1 15,-6-8 2-15,3 5 0 16,-5-5 2-16,-1 1 0 16,-2-12 0-16,-3-5 0 15,1-5-1-15,-6-8 1 16,0-2-2-16,0-6 1 16,0-8-2-16,0-5 0 0,0-14-2 15,0-5 0-15,2-10-2 16,6 8 1-16,8 5-2 15,5 5 1-15,3 6-2 16,3 7 1-16,-1 6-1 16,6 5 1-16,2 8 1 15,-2 0 0-15,-6-5 1 16,-2 5 1-16,-3 0 1 16,-2 0 0-16,-9 0 1 15,1 0 0-15,-3 0-12 16,0 0 0-16,5 5-8 15,-5-2 0-15</inkml:trace>
  <inkml:trace contextRef="#ctx0" brushRef="#br0" timeOffset="18350.2235">17923 3164 38 0,'-29'-2'19'0,"26"-9"-5"0,3 6 23 15,0 0-35-15,0-3 1 16,5 0-1-16,11-6 1 16,5 1-4-16,9 3 1 0,1 2 2 15,6 2 0-15,-5 4-1 16,-3 2 0-16,-2 0 0 15,-4-5 1-15,-4 5-7 16,-6 5 0-16,-5 0-11 16,-8 0 1-16</inkml:trace>
  <inkml:trace contextRef="#ctx0" brushRef="#br0" timeOffset="18568.9761">17949 3268 39 0,'-29'-6'19'0,"27"14"-10"15,4-10 23-15,11-4-28 16,3 4 1-16,11 2 1 16,7 2 1-16,-2 4-9 15,5 4 0-15,-5-2 6 16,-1 0 0-16,-7-3-2 16,-3 1 1-16,1-4-1 0,-9 4 0 15,-5-6-8-15,-6-6 0 16,-2 6-10-16,3-8 0 15</inkml:trace>
  <inkml:trace contextRef="#ctx0" brushRef="#br0" timeOffset="19397.0532">19076 2921 38 0,'-7'0'19'0,"7"0"-12"0,0 0 20 16,0 0-24-16,7-8 1 15,-1 3 0-15,2-3 0 16,2 3-6-16,1-3 1 16,2-3 3-16,-5-8 1 15,0 1-2-15,0 2 1 16,-13-2-1-16,-1 2 0 16,-4-3 0-16,-6 3 0 15,-5 3-1-15,-6 5 1 16,-5 0-1-16,-2 8 1 15,5 8-1-15,3-3 0 0,2 11-1 16,3 8 1-16,2-3 0 16,8 3 0-16,9 3 1 15,4-1 1-15,12-7 0 16,9-1 0-16,9-7 1 16,0-6 0-16,0-5 0 15,2-5 1-15,1-6-1 16,-1 0 0-16,-10 4-1 15,-3-4 0-15,-8 3-1 16,0-8 1-16,-7 6-2 16,-6-1 0-16,0 6-1 15,-3 7 0-15,0 6-1 16,-5-2 1-16,3 4 0 16,5 6 0-16,5 5 1 15,6 3 1-15,2-5 0 0,3-1 0 16,0-2 1-16,-5-6 1 15,-1-2-1-15,-2-5 0 16,-3-3-1-16,3 0 1 16,-8 0-6-16,8-3 0 15,-8 3-9-15,-5-2 0 16,-6-1-7-16,-7-5 1 16</inkml:trace>
  <inkml:trace contextRef="#ctx0" brushRef="#br0" timeOffset="19697.6767">18677 3149 28 0,'-34'0'14'0,"20"-11"-3"16,12 6 14-16,2-3-22 16,2 0 0-16,4-3 2 15,15-2 0-15,13 2-6 16,11-4 1-16,21 1 5 15,11 12 0-15,13 7-1 16,-5 3 1-16,-3 0-1 16,-3 2 0-16,-10-4-1 15,-8 2 0-15,-14-3 0 16,-12-2 1-16,-1-1-2 16,-13-4 1-16,-10 2-2 15,-9-6 0-15,-4 1-11 16,-9 2 0-16,-7 6-8 15,-1-3 0-15</inkml:trace>
  <inkml:trace contextRef="#ctx0" brushRef="#br0" timeOffset="20260.1965">18944 3215 33 0,'-18'-16'16'0,"4"3"-6"15,14 10 17-15,0 6-27 16,3 2 1-16,0 5 1 16,-1 12 0-16,1-1 0 15,0 5 0-15,5 9 2 16,-3 2 1-16,0 0 0 16,3 2 0-16,0-7-1 15,-3-3 1-15,1 0-1 16,-4-13 1-16,1-5-1 15,-3-9 0-15,5-7-1 16,-2-5 0-16,-1-4 0 0,4-4 0 16,2-6-3-16,5 0 1 15,3 3-2-15,2 3 1 16,6 2-1 0,11 5 0-16,-1 6 0 0,0 7 0 15,-7 4-1-15,5 4 0 16,-1 4 0-16,-2 1 1 15,-5-1 0-15,-8-4 0 16,-3 6 1-16,-10 3 0 16,-8 2 1-16,-9-3 1 0,4 3 0 15,-11-2 0-15,-6-6 0 16,-7-5 0-16,2-5-1 16,0-8 1-16,-2-3-1 15,7-6 0-15,4 1-1 16,4 0 1-16,6 2 0 15,2 3 0-15,3 0-2 16,8 0 1-16,8-2-11 16,6 2 0-16,9 3-9 15,9-1 1-15,3-4-1 16,15 2 1-16</inkml:trace>
  <inkml:trace contextRef="#ctx0" brushRef="#br0" timeOffset="20369.5831">19439 3508 56 0,'-24'19'28'0,"-10"-14"-43"16,31-5 62-16,-2-5-61 0,2-6 0 16,6 3-14-16,5-10 0 15</inkml:trace>
  <inkml:trace contextRef="#ctx0" brushRef="#br0" timeOffset="79232.5452">15042 4524 30 0,'2'-8'15'0,"1"-10"-1"15,-3 7 15-15,0 3-25 16,0-5 0-16,0 3 2 16,0 2 0-16,-3-3-8 15,3 0 1-15,-2 1 5 16,-1-1 1-16,0 3-3 15,-5 0 0-15,-2 3 0 0,-1 2 0 16,-5 3-1-16,0 6 0 16,1-1 0-16,-7 11 1 15,1 13-1-15,0 8 0 16,5 11 0-16,8-1 1 16,11-4 0-16,10-4 0 15,8-4 0-15,14-6 1 16,2-11-1-16,0-12 1 15,10-1-1-15,1-18 1 0,-3-3-1 16,-5-5 0-16,-11-6 0 16,-5-5 0-16,-9-2-1 15,-12-6 1-15,-11 3-1 16,-5-2 0-16,-11 4 0 16,0 6 0-16,3 8-1 15,3 8 0-15,-1 5-1 16,9 5 1-16,4 6-9 15,4 2 0-15,7 0-11 16,13 6 0-16,9 0 0 16,2-3 0-16</inkml:trace>
  <inkml:trace contextRef="#ctx0" brushRef="#br0" timeOffset="79451.2443">15457 4442 48 0,'-11'0'24'0,"11"14"-35"0,0-4 48 15,3 6-36-15,5 13 1 16,-3 0 3-16,1 6 0 16,-1 2-6-16,3-3 1 31,-3 14 4-31,0-9 0 16,-2-7-3-16,0-8 1 15,-1-8-9-15,4-6 0 16,-6-7-8-16,0-6 0 15</inkml:trace>
  <inkml:trace contextRef="#ctx0" brushRef="#br0" timeOffset="79701.3012">15372 4556 36 0,'-16'-37'18'0,"14"3"-14"16,4 20 23-16,6 1-27 16,3-3 0-16,7 0 0 15,9 6 0-15,2 5-1 16,3 5 1-16,-3 2 0 15,0 14 0-15,0 3 1 16,-5 4 0-16,-6 4 2 16,-4-3 0-16,-9 2 1 15,-8-2 1-15,-7 0-1 16,2 2 1-16,-11-5-1 16,1-2 1-16,2-11-4 15,3-3 0-15,7-10-7 16,9-3 0-16,5-5-9 15,5-3 0-15</inkml:trace>
  <inkml:trace contextRef="#ctx0" brushRef="#br0" timeOffset="81523.6819">15748 4434 40 0,'0'-5'20'0,"-3"18"-17"0,3-7 27 16,0 7-29-16,0 11 0 15,3 7 3-15,2 6 0 16,1 3-4-16,2 0 0 15,-3 7 3-15,0-4 1 0,0 2-1 16,3-6 1-16,-2-4-2 16,-1-9 1-16,0-5-2 15,3-10 1-15,-8-11-6 16,0-5 1-16,0-3-4 16,-8-8 0-16,0-8-5 15,-5 0 1-15,-3-7-1 16,-5-6 0-16,-3-3 7 15,3 5 1-15,0 1 6 16,2 2 0-16,6 3 4 16,3 5 1-16,7 1 0 15,8 1 1-15,11 1-4 16,10 3 0-16,9 5-2 16,-3 7 0-16,2 9-1 15,3 5 0-15,-5 5 0 16,-6 8 0-16,-5-2 1 15,-7 2 1-15,-9-5 0 16,-5 0 0-16,-8 2-1 0,-3 1 1 16,1-9 0-16,-1-2 0 15,6-5-2-15,5-3 0 16,11-5-1-16,2-3 1 16,8-6-1-16,3-4 0 15,0-3-1-15,-1 0 1 16,1-3-1-16,-3 3 1 15,1-1 0-15,-9 7 0 16,3 1 0-16,-11 6 0 0,-5 3 0 16,-3 5 0-16,-5 5-1 15,3 6 1-15,-3 7 0 16,5 4 1-16,6-1-1 16,8 0 1-16,5 0 0 15,5-2 1-15,0-6-1 16,0 0 1-16,-2-2-1 15,-6-3 1-15,0-3-1 16,-5-2 1-16,0-3-1 16,-8 0 1-16,-5-8-1 15,-1-3 1-15,-2 0-1 16,-5-7 1-16,5-1-2 16,3-4 0-16,5 1 0 15,8 4 0-15,8-1-1 16,8 4 0-16,2-1 0 15,3 0 0 1,13-5 1-16,-7 5 0 16,-9 2 0-16,-4 4 0 15,-7 2 0-15,-9 5 0 16,-9 3 0-16,-5 3 0 16,-2 2-1-16,-1 3 1 15,6 8-1-15,5 3 1 16,8 7-1-16,7 6 0 15,1 0 0-15,3-6 1 16,2 0-1-16,-2-2 1 16,-6-3 0-16,3-5 1 15,-16 0 0 1,-6-3 1-16,6-5 0 16,-2-5 0-16,2-8 0 15,0-9 1-15,0-1-2 16,2-7 1-16,12 4-3 15,4 5 0-15,3 7-1 16,3 6 1-16,0 6 0 16,-6 2 0-16,-4 2 1 15,-1 1 1-15,-5-3 1 16,-3-3 0-16,3-2 1 16,-8-3 0-16,3-6-6 15,-1-2 0-15,4-10-8 16,4-11 0-16,-2-6-8 15,0-10 0-15,3 3 2 32,15-13 17-32,-47 65 0 0,24-44 1 15,-3 5 7-15,0 10 1 16,0 1 7-16,2 7 0 16,4 6-11-16,1 5 1 15,1 5-5-15,0 6 0 16,0 7-1-16,-2 6 0 15,-1 5 0-15,-2 5 0 16,-1 3 0-16,-2 1 0 0,0-1 0 16,0-6 0-16,0 1 0 15,5 5 0-15,1-8 0 16,-4-5 0-16,6-3 0 16,3-2 0-16,-3-3 0 15,0-6 1-15,0-2 0 16,-3-5 0-16,-2-1-1 15,-3-2 1-15,-3-8-6 16,-2-5 1-16,-9-3-7 16,4-5 1-16,-9-3-5 15,-4-5 0-15,-4 0 4 16,-2 3 1-16,-5 5 9 16,5 2 0-16,5 6 8 15,5 2 1-15,9 3 3 16,7-8 0-16,11 6-4 15,10 2 1-15,9 3-7 16,5 2 0-16,10 8-5 16,3 1 1-16,-8 1-1 0,0 1 0 15,-5 0 0-15,0 0 0 16,-3 0 2-16,-6-5 1 16,-1-8 2-16,-7-1 1 15,1-4 0-15,0-4 0 16,-5 1 1-16,-6 0 1 15,-5-3-2-15,-5 3 1 16,-3 2-1-16,-8 3 0 16,5 6 0-16,-7 7 1 0,-1 6 0 15,6 4 0 1,3 12 2 0,7-1 0-16,8 6 0 15,6-8 0-15,2 2 1 0,13-4 0 16,9-1-1-16,2-5 0 15,0-6-2-15,-3-5 0 16,1 1 0-16,-9-6 0 16,-2-6-2-16,-5-1 0 15,-6-7-18-15,0-2 0 16,-5-10-4-16,5-6 0 0</inkml:trace>
  <inkml:trace contextRef="#ctx0" brushRef="#br0" timeOffset="81836.2479">17650 4403 48 0,'-21'13'24'0,"16"8"-23"0,8-18 36 15,4 2-37-15,1-2 1 16,6 5-9-16,-4-3 0 15,1 5-2-15,-6 1 0 16</inkml:trace>
  <inkml:trace contextRef="#ctx0" brushRef="#br0" timeOffset="81976.8727">17677 4646 58 0,'-13'11'29'0,"5"-17"-23"0,8 1 49 0,2-6-56 15,1-4 1-15,2-4-34 16,1 1 0-16,7-9 33 15,8 9 0-15</inkml:trace>
  <inkml:trace contextRef="#ctx0" brushRef="#br0" timeOffset="83360.3069">18542 4374 33 0,'-5'-8'16'0,"2"-11"-5"0,3 14 17 0,0-3-24 15,0 0 1-15,0 0 4 16,0-3 1-16,0 3-11 15,0 6 0-15,-3-3 8 16,1-1 1-16,-4 1-2 16,4 2 0-16,-1 1-2 15,1 2 0-15,-1 0-2 16,3 0 0-16,0 0-1 16,5 2 0-16,0 12-1 15,9 9 0-15,2 14-1 16,-1 8 1-16,4 6 1 15,2 4 0-15,3-2 0 16,0-11 1-16,0-2 1 0,-3-5 0 16,0-6 0-16,-5-3 0 15,0-2-1-15,-3-6 1 16,-5-4-2-16,0-4 0 16,0-2 0-16,-3-5 1 15,-2-6-1-15,-1-5 1 16,4-2-1-16,2-4 0 15,-3-9 0-15,0-9 0 16,0-13-1-16,6-8 1 16,2-8-1-16,6-2 0 0,2 10 0 15,0 2 0-15,-2 9-1 16,-6 5 1 0,-8 3-1-1,0 7 1-15,-5 3-1 16,-5 6 1-16,2 5-1 15,1 2 0-15,-1 0-8 16,1 4 1-16,-1 7-12 16,-2 5 0-16,-1 5-3 15,4-2 0-15</inkml:trace>
  <inkml:trace contextRef="#ctx0" brushRef="#br0" timeOffset="83719.687">18452 4387 41 0,'-18'-3'20'0,"-4"0"-15"0,20 3 34 15,-4 0-36-15,6 0 1 16,0 0 0-16,11-2 0 15,8-3-6-15,10-1 0 16,8 1 4-16,18 5 1 16,3 0-2-16,9 3 1 15,1 2-1-15,-1 3 1 0,-9-3 1 16,-8 0 1 0,-8 1-1-16,-10-1 1 0,-5 0-1 15,-9-2 1-15,1 0-1 16,-11-1 0-16,-8-2-2 15,0 0 1 1,-8-10-21 0,0-9 1-16</inkml:trace>
  <inkml:trace contextRef="#ctx0" brushRef="#br0" timeOffset="84532.1981">19415 4625 36 0,'-5'-11'18'0,"5"-7"0"0,0 10 5 0,0-3-18 16,0-2 1-16,0 5 1 15,0 0 0-15,0 8-10 16,0 5 0-16,0 9 7 15,0 4 0-15,-3 6-3 16,3 5 1-16,0-8-1 16,3-5 0-16,2 0 0 15,3-5 1-15,-5-3 0 16,5-3 1-16,-6 0-9 16,4-5 1-16,-1-10-11 15,0-6 0-15</inkml:trace>
  <inkml:trace contextRef="#ctx0" brushRef="#br0" timeOffset="84672.802">19444 4347 49 0,'-16'-3'24'0,"3"6"-23"0,13 0 32 16,-5-1-33-16,5 4 0 16,5-1-14-16,6 3 0 15,5 0 8-15,2-3 0 16</inkml:trace>
  <inkml:trace contextRef="#ctx0" brushRef="#br0" timeOffset="84985.2988">19592 4445 44 0,'-5'26'22'0,"10"35"-23"0,-2-45 35 0,5 3-32 16,0-1 1-16,-5-2 1 15,2-3 1-15,3-2-6 16,-3-3 1-16,0-8 4 15,1-5 0-15,7-3-2 16,-5-11 1-16,2-5-2 16,4 0 1-16,-1 1-3 15,3 7 1-15,0 10 0 16,5 12 0-16,-5 10 0 16,0 2 1-16,5 1 1 15,-8 2 1-15,5-3 0 16,-4-2 1-16,2-5-2 15,-3-3 1-15,5-6-8 16,3-2 0-16,-5-5-12 16,0-5 1-16,0-12-3 15,5-7 0-15</inkml:trace>
  <inkml:trace contextRef="#ctx0" brushRef="#br0" timeOffset="85172.7868">20100 4191 42 0,'-8'-19'21'0,"8"27"-19"0,0 0 39 31,-7 37-38-31,7 11 0 31,10 29 1-31,6-14 1 32,2-2-7-32,-2-19 1 0,-8-10-4 15,-5-9 1-15,-3-7-11 16,-3-5 1-16</inkml:trace>
  <inkml:trace contextRef="#ctx0" brushRef="#br0" timeOffset="85360.3315">19725 4493 57 0,'-37'-19'28'0,"13"-10"-27"15,24 24 47-15,13-3-48 16,0 0 0-16,19 0 0 15,18 0 1-15,9 3-2 16,15 5 1-16,-8 2-10 16,-3 12 0-16,3 1-7 15,-5 4 1-15</inkml:trace>
  <inkml:trace contextRef="#ctx0" brushRef="#br0" timeOffset="86547.8199">20304 4699 46 0,'-16'16'23'0,"16"-13"-21"0,8-6 35 16,0 0-36-16,13-5 1 16,-5-2 0-16,8-1 1 15,-8-2-4-15,5-3 0 16,0 0 2-16,-5 0 1 16,-8-2-1-16,-8-1 0 15,0-5 0-15,-13 3 1 0,-8 5-1 16,-6 3 1-16,-2 10-1 15,5 6 0-15,-2 8-1 16,10 5 1-16,5 2-1 16,11 1 0-16,16 2 1 15,3-5 0-15,15-3 0 16,-2-5 0-16,13-3 0 16,5-2 1-16,-10-9-1 15,-1-1 1-15,-4-7 0 16,-11-2 0-16,-3 1-1 15,-5-7 1-15,-3 4-1 16,-10-3 1-16,-3 0-2 16,0-1 1-16,0 9-1 15,-8 3 0-15,0 10-1 16,0 0 0-16,0 8-1 0,8 5 1 16,2 11-1-16,12 2 1 15,-6 8-1-15,0 3 0 16,5 8 1-16,-3 3 0 15,9 8 1-15,-3-1 0 16,-8-5 0-16,8-5 0 16,-16-5 1-16,-6-8 1 15,-4 0 0-15,-3-14 0 16,-9-5 0-16,-4-7 0 16,-9-6 0-16,6-11 0 15,-2-18-1-15,2-3 0 0,10-2-1 16,6 2 0-16,5 3-1 15,8 3 1-15,8 7-1 16,8 3 1-16,13 0-1 16,-5-2 0-16,10-3 0 15,11-3 1-15,0 0-1 16,-3 3 1-16,1-3 0 16,-14 3 1-16,-3 0-1 15,-5-1 0-15,-5 4 0 16,-8 2 1-16,-3 3-2 15,-10 5 1-15,2 3 0 16,-2 2 0-16,-3 3-2 16,6 5 1-16,-4 3 0 15,6 5 0-15,6 1 0 16,-4-1 0-16,6 0 0 16,0-2 0-16,-3-1 1 0,9-2 1 15,-6-5 0-15,7-1 0 16,9-2-1-16,0-2 1 15,10-1 0-15,-4-2 0 16,1-3-1-16,1-3 1 16,2 3-1-16,-2-2 0 15,-8-3 1-15,-11 2 0 16,3 0-1-16,-13 1 0 16,2-1 0-16,-10 1 1 15,2 4-1-15,-5-2 0 16,0 6-1-16,0-1 1 0,0 6-1 15,0 2 0-15,3 6 0 16,5 2 0-16,0 3 0 16,13 2 0-16,-2 1 0 15,5 7 0-15,5-2 0 16,-5-3 0-16,5-5 1 16,-5-3 0-16,-8 1 2 15,5-4 1-15,-13-2 0 16,0-3 0-16,-5-2 1 15,-6 2 1-15,-10-2-1 16,0 0 0-16,5-9-2 16,-8 1 0-16,11-3-1 15,-3 0 1-15,8-2-4 16,0-1 1-16,0 0-15 16,8 1 1-16,11-3-6 15,10-9 1-15,0-4-2 0,32 0 1 16</inkml:trace>
  <inkml:trace contextRef="#ctx0" brushRef="#br0" timeOffset="87313.4549">21947 4762 27 0,'-8'6'13'0,"16"-6"-6"16,-3-3 27-16,3 3-32 0,-2-3 0 15,2-4 1-15,2-4 1 16,6-10-5-16,-3 0 0 15,-5-1 3-15,5-4 0 16,-10-6 0-16,-6 1 1 16,-10-1-1-16,-8 3 0 15,-3 2 1-15,3 3 0 16,-11 9-1-16,1 4 1 16,-12 6-2-16,12 5 0 15,-7 13 0-15,15 8 1 16,2 8-1-16,5 3 0 15,8 2 1-15,8 1 1 0,8-9 0 16,8-2 1-16,7-6 0 16,12-2 0-16,-6-5 0 15,3-3 0-15,-1-3-1 16,6-10 1-16,-8-8-2 16,-5-1 0-16,-8-4 0 15,5-3 0-15,-13 2-2 16,5 1 1-16,-13 2-1 15,-7 5 0-15,1 9-1 16,-2 2 0-16,-5 10-1 16,13 3 1-16,0 9 0 15,13 1 0-15,-5-1 0 16,8-7 1-16,-3 1 1 16,9 0 0-16,1 0-3 15,1 0 1-15,8-6-14 16,-3 1 1-16,0-3-6 15,0-5 1-15</inkml:trace>
  <inkml:trace contextRef="#ctx0" brushRef="#br0" timeOffset="87485.3211">22455 4752 58 0,'-5'5'29'0,"0"6"-33"0,5-9 50 15,-3 4-45-15,-2-1 1 16,-11 0 2-16,8-2 0 0,0 0-5 15,-5-3 0-15,2 0-8 16,-2-6 1-16,0 6-9 16,2-16 1-16</inkml:trace>
  <inkml:trace contextRef="#ctx0" brushRef="#br0" timeOffset="88469.7203">22693 4268 25 0,'-2'-6'12'0,"4"-9"2"0,4 4 5 0,-4 0-15 16,-2-2 0-16,3 0 4 15,-3 0 1-15,-3-1-10 16,1 4 0-16,-6-1 7 15,2 3 0-15,-2 3-2 16,6 8 1-16,-6 2-3 16,3 6 0-16,-1 12-1 15,1 4 0-15,0 13 0 16,5 5 1-16,5 13-1 16,3 3 1-16,0-6 0 15,2 3 0-15,-4-10 1 16,-1-8 0-16,0-9 0 15,1-4 1-15,-4-9-1 16,-2-4 1-16,0-9-1 0,0 0 0 16,-2-7-1-16,2-12 0 15,-6-4-1-15,6-6 1 16,-2-8-2-16,2-7 1 16,2 2-1-16,4 7 0 15,2-4-1-15,7 8 1 16,1 4-1-16,5 4 1 15,3 7-1-15,5 9 0 16,8 4-1-16,-5 9 1 0,3 10 0 16,-4 8 0-16,1 3 0 15,-3-3 1-15,-2 3-1 16,-12-3 1-16,-4-3 0 16,-11 1 1-16,-5-6-1 15,-6-5 1-15,3 0-1 16,-13-6 1-16,3-2 0 15,-6 0 0-15,-3-3 0 16,6 1 0-16,-3-6 0 16,6 0 1-16,-1 0-1 15,3 0 1-15,3-3-1 16,5 0 1-16,0 1-1 16,8-1 1-16,0-2-2 15,0 0 1-15,0-1-3 16,6 4 1-16,-1-4-15 15,5 4 1-15,1-1-6 0,8-10 1 16,-9-8-2-16,9-3 0 16</inkml:trace>
  <inkml:trace contextRef="#ctx0" brushRef="#br0" timeOffset="90235.4008">23476 4575 16 0,'-2'-11'8'0,"-3"-2"-3"0,5 13 9 16,0-8-11-16,-3 0 0 15,-2 0 3-15,-6 0 1 16,0-3-8-16,-7 1 1 16,-3-3 5-16,0 2 0 15,2 3-2-15,6 3 1 16,0 5-3-16,5 0 1 15,2 8-1-15,4 2 0 16,2 9 0-16,5-1 1 16,0 4-1-16,1-1 1 15,-4 0 0-15,-2-3 1 16,-2 1 0-16,-1-3 0 0,-2-3-1 16,-1 0 1-16,-4-5-2 15,2 0 1-15,0-5-8 16,0-3 1-16,8 0-5 15,8-5 0-15,2 2-3 16,9 3 1-16,5-5-2 16,0-1 1-16,-1 1 6 15,-1 0 0-15</inkml:trace>
  <inkml:trace contextRef="#ctx0" brushRef="#br0" timeOffset="90485.3443">23572 4318 20 0,'13'-26'10'0,"-2"-12"-12"16,-9 36 24-16,3-3-22 16,-5 5 1-16,0 5 2 0,-5 5 0 15,3 14-2-15,-1 11 0 16,0 12 3-16,3 6 1 16,0-3-1-16,3 6 0 15,0-8-1-15,4-11 1 16,-1-6-2-16,2-7 1 15,2-3-4-15,-2-7 0 16,0-6-10-16,3 0 1 16,-9-3-1-16,-2-5 1 15</inkml:trace>
  <inkml:trace contextRef="#ctx0" brushRef="#br0" timeOffset="90579.1515">23498 4530 42 0,'-22'-11'21'0,"17"8"-32"0,5 3 43 0,5 0-36 15,6 3 0-15,5 2-17 16,13 3 1-16</inkml:trace>
  <inkml:trace contextRef="#ctx0" brushRef="#br0" timeOffset="91199.3569">24027 4170 23 0,'-13'0'11'0,"-1"26"-5"0,12-10 9 16,-1 5-12-16,0 19 1 15,3 10 3-15,3 11 0 16,0 0-8-16,-1 2 1 15,-2-15 6-15,0-8 0 16,0-6-1-16,0-7 1 16,-2-9-2-16,-1-2 1 15,0-5-1-15,1-3 0 0,4-19-2 16,4-8 0-16,4-2-2 16,1-5 1-16,7-3-2 15,4 0 1-15,4 5-2 16,0 11 1-16,4 7-1 15,-4 9 1-15,-2 8-1 16,-6 2 0-16,-4 3 3 16,-12 2 0-16,-4 1 2 15,-9 2 0-15,-10 0 2 16,-6 0 0-16,-2-8 0 16,-8-2 0-16,8-3-3 15,3 0 0-15,7-3-10 16,11-10 0-16,11-6-10 15,15-2 0-15</inkml:trace>
  <inkml:trace contextRef="#ctx0" brushRef="#br0" timeOffset="91386.831">24347 4421 39 0,'-11'-10'19'0,"25"7"-15"0,-9 3 22 15,0 0-27-15,6 3 1 16,-1 2 0-16,9-2 1 15,7 2-1-15,3 0 0 16,3 0-3-16,-3 3 1 16,-5 0-8-16,-3 0 1 15,-13 5-2-15,-5-2 0 0</inkml:trace>
  <inkml:trace contextRef="#ctx0" brushRef="#br0" timeOffset="91543.1415">24281 4625 41 0,'29'3'20'0,"19"-11"-28"16,-33 2 42-16,9 4-34 15,8-4 0-15,5 1-1 16,0 0 1-16,0 0-7 16,-5 2 1-16,-8-2-5 15,-6-3 1-15</inkml:trace>
  <inkml:trace contextRef="#ctx0" brushRef="#br0" timeOffset="91730.6049">24516 4331 31 0,'0'3'15'0,"-16"26"-12"0,11-16 25 16,-3 14-27-16,-5 7 0 15,5 6 0-15,-3 2 1 16,3 3-3-16,6-5 1 15,7-11-5-15,8-5 1 16,9-3-6-16,1-5 1 16</inkml:trace>
  <inkml:trace contextRef="#ctx0" brushRef="#br0" timeOffset="92011.8979">24818 4503 43 0,'-34'74'21'0,"10"19"-18"16,24-77 39-16,13 2-40 16,3 1 1-16,8-6 0 15,13-2 1-15,8-11-5 16,2 0 0-16,1-8 3 16,-14 0 1-16,-2-5-2 15,-8-3 1-15,-11-6-1 16,-8-1 0-16,-10-4 0 15,-13-10 0-15,-12 0-1 16,-7 3 1-16,-5 5-2 16,-6 0 0-16,1 7-6 15,-3 9 1-15,-6 8-11 16,6 5 1-16</inkml:trace>
  <inkml:trace contextRef="#ctx0" brushRef="#br0" timeOffset="93094.5551">19198 5548 31 0,'-18'-2'15'0,"4"-12"-3"16,14 12 15-16,8-4-26 16,-8 4 0-16,8 2 1 0,6 2 0 15,-1 6-2-15,5 6 0 16,-2 4 1-16,-5 9 1 0,2-6 0 15,-5 3 1-15,-3 2 0 16,-2-2 0-16,-3-3 0 16,0-2 1-16,0-6 0 15,0-3 1-15,-3-10-2 16,1-10 1-16,-1-1-2 16,3-7 1-16,3-9-2 15,-3-7 1 1,5-32-3-1,8 13 1-15,8 8-2 16,0 10 1-16,11 12-1 16,-3 7 1-16,0 5-1 15,3 8 0-15,-5 6 2 16,-6 2 0-16,-5 3 0 16,-1-2 1-16,-7-1 0 15,3 0 1-15,-3 1-3 0,-8-4 1 16,3 1-15-16,5 2 0 15,2-2-1-15,9-9 0 16</inkml:trace>
  <inkml:trace contextRef="#ctx0" brushRef="#br0" timeOffset="93469.5601">19915 5591 44 0,'-29'-3'22'0,"11"-10"-21"15,18 7 39-15,5 1-40 16,8 0 0-16,14 0 0 16,2 5 1-16,5 2-1 15,19 1 0-15,-11 0 0 16,6 2 1-16,2 0 0 16,-10 0 0-16,-3-2 0 15,-8 0 0-15,-5-3-4 0,-8 0 1 16,-6 0-10-16,-10 0 1 15,0 5-4-15,-10 3 1 16</inkml:trace>
  <inkml:trace contextRef="#ctx0" brushRef="#br0" timeOffset="93657.5358">19936 5696 40 0,'-23'-2'20'0,"30"-3"-22"0,-1 5 38 16,12 0-35-16,6 0 0 15,10 0 2-15,11 0 0 0,-7 0-4 16,4-3 1-16,5 0 2 16,1 1 0-16,-8 4-6 15,-3 1 1-15,-3-6-10 16,-15 3 0-16</inkml:trace>
  <inkml:trace contextRef="#ctx0" brushRef="#br0" timeOffset="93884.9452">20198 5530 29 0,'-16'-19'14'0,"8"11"0"16,8 8 14-16,3 0-26 15,2 0 0-15,3 6 4 16,0 7 0-16,-8 8-7 16,0 11 1-16,-8-6 5 15,0 6 0-15,-2 2-1 16,-1-2 1-16,3 0-2 15,-5-6 0-15,10-5-1 16,3-5 1-16,0-5-5 16,11-6 1-1,2-2-15-15,3-6 0 16,13-7 0-16,0-4 0 0</inkml:trace>
  <inkml:trace contextRef="#ctx0" brushRef="#br0" timeOffset="94431.828">20936 5501 38 0,'8'-8'19'0,"0"-3"-20"0,0 3 34 16,-2 0-33-16,-4-2 0 15,6-6 1-15,5 0 1 16,-10 0-1-16,2 0 1 16,-10 0 1-16,2-2 1 15,-5-1 1-15,-5 1 0 0,-3-1 0 16,0 3 0-16,-5 3-1 16,0 0 0-16,-3 2-2 15,1 1 0-15,-1 4-2 16,3 9 0-16,-3 10-1 15,3 6 1-15,-1 5 0 16,12 5 0-16,2 3 1 16,3-3 1-16,13-6 0 15,5-4 0-15,11-8 1 16,5-9 0-16,2-4 0 16,-1-12 0-16,-1-2-1 15,-6 3 0-15,-1-3-1 16,-7 3 0-16,-7 3-1 15,0 2 1-15,-8 8-2 16,0 2 1-16,8 6-1 16,-8 5 1-16,6 6 0 15,4-1 0-15,11 1 0 0,8-8 1 16,-5-1-6-16,-3-2 1 16,-5 0-9-16,0 0 1 15,-3 0-8-15,-2 0 0 16</inkml:trace>
  <inkml:trace contextRef="#ctx0" brushRef="#br0" timeOffset="94681.8309">20500 5612 44 0,'-29'-3'22'0,"29"1"-20"0,13-1 34 0,3 3-34 16,21 3 1-16,16-6 1 15,16 0 1-15,15 6-6 16,4-3 0-16,2 0 4 16,2 3 0-16,-10 4-2 15,-13 1 1-15,-11 0-1 16,-18 3 0-16,-14-3-4 16,-15 0 1-16,-11-3-8 15,-8-2 1-15,-8 2-7 16,0 3 1-16</inkml:trace>
  <inkml:trace contextRef="#ctx0" brushRef="#br0" timeOffset="95150.6177">20847 5638 38 0,'-16'-5'19'0,"10"-3"-17"0,6 8 28 16,0 5-29-16,0 6 1 15,0 5 2-15,6 10 0 16,-6 9-3-16,8 12 0 15,0-2 4-15,-6-2 1 16,3-9 0-16,-5-2 1 31,0-8 0-31,0-11 0 16,0-8-2-16,0-8 0 0,8-7-1 16,6-11 0-16,4-1-3 15,9 4 1-15,4-1-3 16,6 6 1-16,-5 5-1 15,5 6 1-15,-5 10-1 16,10 5 0-16,-10 3 0 16,2 0 1-16,-18 2 0 15,0-2 0-15,-13 0 0 16,-6 2 0-16,-13 4 0 16,-5-1 0-16,-16-5 1 15,-3-3 0-15,3-5 2 16,-5-3 0-16,8-2 0 15,-1-6 0-15,11-2 0 16,9-6 0 0,7-18-8-1,8-3 0-15,2 6-16 16,-4-1 1-16,4 9-3 16,19-40 1-16</inkml:trace>
  <inkml:trace contextRef="#ctx0" brushRef="#br0" timeOffset="253308.3552">15325 7821 27 0,'-19'16'13'0,"14"0"3"0,5-14 13 0,0 1-23 15,2 0 1-15,4-3 3 16,2-3 1-16,0-2-13 15,0-3 1-15,2-3 9 16,1-5 1-16,-1 1-3 16,1-7 0-16,0-1-3 15,-4 1 1-15,1-1-2 16,3-1 0-16,-6-3-1 16,-5 6 0-16,-2 0-1 15,-4 2 1-15,-7-2-1 16,-5 5 0-16,-6 1 0 15,-3 7 0-15,-4 5 0 16,-6 6 0-16,5 2 0 16,3 5 0-16,-6 6 0 0,6 6 1 15,5-1-1-15,6 5 1 16,10 6 0-16,11 2 0 16,2-5 0-16,8 1 1 15,11-12-1-15,8-10 0 16,7-5 0-16,4-6 0 15,-6-2 0-15,0-6 0 32,-6-7 0-32,-7 2 0 0,-8 2 0 15,-11 1 0-15,-5 3 0 16,-2 4 1 0,-14 12-2-1,3 4 1 1,2 25-1-1,8 2 1-15,6-3-1 16,2 8 0-16,6-5 0 16,2 3 0-1,11 16 0 1,-5-6 1-16,-4-2 0 16,-9-6 0-16,-6-8 1 0,-8-2 0 15,-5-5 1-15,-6-6 0 16,-5 0 0-16,-5-8 0 15,-8-10-1-15,-5-3 1 16,5-6-2-16,0-9 1 16,-6-7-2-16,6 9 1 15,6-3-1-15,4 0 1 16,9 1-1-16,10-4 0 0,10-2-6 16,14 0 0-16,0 0-15 15,18-3 0-15,6-3-5 16,13-4 0-16</inkml:trace>
  <inkml:trace contextRef="#ctx0" brushRef="#br0" timeOffset="253589.5803">15774 7723 37 0,'-23'-10'18'0,"-1"-4"-8"15,21 9 20-15,-2-6-26 16,-3-2 0-16,0-3 3 15,0 3 0-15,-3 0-8 16,1 2 1-16,-9 9 6 0,1 7 0 16,5 8-1-16,-3 11 0 15,0 10-1-15,5 6 1 16,9 0-2-16,2-8 1 16,10-9-2-16,17-4 1 15,10-6-8-15,10-2 1 16,6-9-15-16,8 1 1 15,-3-11-2-15,-2 0 0 16</inkml:trace>
  <inkml:trace contextRef="#ctx0" brushRef="#br0" timeOffset="254167.7415">16185 7837 40 0,'2'8'20'0,"9"-13"-19"0,-6-1 34 0,0-2-33 15,1-2 0-15,4-3 1 16,-4-6 0-16,-1 3-4 15,-5-5 0-15,-3 5 4 16,-5 0 0-16,-8 3 0 16,-7 0 0-16,-7 5 1 15,4 3 0-15,-8 2 1 16,-6 6 0-16,0 2 0 16,8 8 0-16,6 6-1 15,7 4 1-15,9 4-1 16,10-6 0-16,16-2-1 15,2-9 0-15,6-2-1 16,5-8 0-16,8-8-1 16,0-8 0-16,0-2-3 0,-5-6 0 15,-3 0-5-15,-5-5 1 16,-5 0-3-16,-4 5 1 16,-7-5-2-16,-5-5 0 15,-3-1 3-15,-5 1 0 16,-1-1 4-16,-4 6 1 15,2 8 3-15,3 5 0 16,-3 6 3-16,2 7 0 16,1 3 2-16,0 5 1 15,2 6 0-15,-2 5 1 16,2 8-2-16,1 2 1 0,2 14-1 16,2-1 1-16,6 12-2 15,0-1 1-15,0-2-1 16,5-3 1-16,-5-8-1 15,3-3 0-15,-6-8-1 16,0-7 0-16,-2-8-2 16,0-6 1-16,-3-2-2 15,0-3 1-15,-3-8-12 16,0-3 1-16,3-2-16 16,-2-6 0-16,7-5-2 15,24-36 1-15</inkml:trace>
  <inkml:trace contextRef="#ctx0" brushRef="#br0" timeOffset="254792.7227">16973 7355 37 0,'-3'0'18'0,"-2"-8"-13"15,5 3 28-15,0 5-29 16,0-2 0-16,0-4 2 16,-3 4 0-16,-2 2-7 15,-5-3 0-15,-1 6 6 0,-8 2 0 16,1 3-2-16,-3 5 1 16,-3 3 0-16,-3 8 0 15,1 5 1-15,0 0 0 16,2 13 0-16,5 6 1 15,11 10-1-15,8 0 0 16,8-5-2-16,11-2 1 16,7-9-2-16,6-5 0 15,2-8-3-15,-2-10 1 16,8-9-14-16,7-7 0 16,-4-6-8-16,-4-7 0 0</inkml:trace>
  <inkml:trace contextRef="#ctx0" brushRef="#br0" timeOffset="255324.0377">17171 7707 27 0,'-7'3'13'0,"7"-8"4"15,0 5 4-15,7 0-18 16,-4-3 1-16,2 0 5 16,1-2 0-16,-1 0-10 15,3-1 1-15,-3-1 7 16,-2-1 0-16,-1-3-1 0,-2 0 1 16,0-2-2-16,-2-3 0 15,-1 3-2-15,1 3 1 16,-4-1-1-16,-2-2 0 15,0-1-2-15,-5 4 1 16,3 5-1-16,-9 5 0 16,-2 5 1-16,0 0 0 15,2 8 0-15,1 9 0 16,2 4 1-16,5 3 0 16,9 0 0-16,2-2 1 0,8-6-1 15,7-8 0-15,1-8 0 16,8-10 0-16,3-3-1 15,2-2 0-15,-6-6-1 16,-4-3 0-16,-1 3-1 16,-2 3 0-16,-5 3 0 15,0 7 0-15,-6 6-1 16,0 4 1-16,0 4-1 16,6-3 1-16,0 3-2 15,4-1 1-15,4 1-14 16,5-3 0-16,5-3-9 15,3-13 1-15</inkml:trace>
  <inkml:trace contextRef="#ctx0" brushRef="#br0" timeOffset="255480.2874">17679 7654 60 0,'-13'24'30'0,"-19"11"-28"0,25-30 43 15,-7 8-43-15,4 0 0 16,-4 1 0-16,7-1 0 15,1-8-12-15,6-2 1 16,6-9-8-16,4-9 1 16</inkml:trace>
  <inkml:trace contextRef="#ctx0" brushRef="#br0" timeOffset="255902.1177">17838 7287 54 0,'-13'-3'27'0,"5"59"-26"0,8-41 41 0,0 12-37 16,0 7 0-16,0 11 3 15,3 8 1-15,-3 0-10 16,2 3 0-16,1-6 8 16,-3-5 1-16,3-8-2 15,-3-5 1-15,0-11-2 16,0-11 0-16,0-10-1 15,5-13 0-15,5-5-2 16,-2-3 0-16,6-3-2 16,-1 8 0-16,8 3-1 15,3 7 1-15,2 4-1 16,1 4 1-16,-3 9-1 16,-3-1 1-16,-5 6 0 0,-8 3 1 15,-8-1 1-15,-8 1 0 16,-11-1 0-16,-5 4 1 15,0-1 0-15,-2-8 0 16,-3-2-1-16,0-9 0 16,8-7-9-16,5-8 1 15,10-14-17-15,14-5 1 16,16-7-5-16,5-9 0 16</inkml:trace>
  <inkml:trace contextRef="#ctx0" brushRef="#br0" timeOffset="256136.5492">18262 7276 56 0,'10'11'28'0,"35"23"-30"15,-37-18 46-15,13 5-39 16,6 8 1-16,-1 6 4 16,3 2 0-16,0 5-10 15,-10 6 0-15,-3 4 9 16,-11 4 1-16,-8-6-3 15,-7-5 0-15,-9-5-2 16,-5-6 0-16,3-10-12 16,-5-5 0-16,-3-9-17 15,-3-15 0-15,13-14-2 16,9-7 1-16</inkml:trace>
  <inkml:trace contextRef="#ctx0" brushRef="#br0" timeOffset="256652.1572">18928 7588 36 0,'-42'-10'18'0,"5"4"-3"16,32 4 27-16,-1-1-37 0,1 0 1 15,2 3 3-15,3 0 0 16,14 0-11-16,9-2 0 15,12 2 7-15,7-3 0 16,6 6-3-16,-1-6 1 16,6 6-5-16,-13-3 1 15,-6 0-8-15,-10 2 0 16,-3 1-10-16,-2 5 0 16</inkml:trace>
  <inkml:trace contextRef="#ctx0" brushRef="#br0" timeOffset="256824.0065">18891 7697 38 0,'-47'-3'19'0,"33"-2"-3"0,14 5 22 0,8-3-35 15,6 0 1-15,9-2 1 16,14 3 0-16,8 2-7 16,11 0 0-16,7 0-10 15,9-3 1-15,5-2-5 16,7-3 1-16</inkml:trace>
  <inkml:trace contextRef="#ctx0" brushRef="#br0" timeOffset="257529.5818">19913 7728 42 0,'0'14'21'0,"0"-17"-17"0,7 0 35 15,-4-2-37-15,2-3 1 16,9 0 0-16,-6-2 1 16,-6-4-4-16,4-1 0 15,-12-4 4-15,-2 1 1 16,-8 2-1-16,1 0 1 15,-17 5-2-15,3 1 1 0,5 7-1 16,-5-2 0-16,-8 2-1 16,0 3 0-16,0 5 0 15,5 6 0-15,5 5 1 16,9 2 0-16,2-2 0 16,13 5 0-16,6 3 0 15,16-3 0-15,7-2-1 16,-2-6 1-16,13-8-1 15,0-10 0 1,8-3-1-16,0-8 0 0,-5-8-4 16,-3-5 1-16,-8 6-5 15,-11-7 0-15,-2-4-2 0,-8-3 0 16,3-5-1-16,-11-9 1 16,-6 4 3-16,-2-1 1 15,0 6 3-15,1 5 0 16,-1 2 4-16,0 12 0 15,0 4 2-15,0 8 0 16,2 9 1-16,1 7 1 16,3 8-1-16,2 19 0 15,0 16-1-15,7 10 0 16,-4-3 0-16,8 9 0 16,-1 2 0-16,-2 0 0 0,5-2 1 15,-7-11 1-15,-1-8-1 16,6-3 1-16,-11-13-2 15,2-8 1-15,4-5-2 16,-6-8 0-16,0-5-10 16,0-3 1-16,2-8-17 15,-2 2 0-15,16 1-4 16,5-3 1 0</inkml:trace>
  <inkml:trace contextRef="#ctx0" brushRef="#br0" timeOffset="257654.6147">20259 7805 73 0,'-16'11'36'0,"0"-11"-42"16,11-3 69-16,2 0-64 15,-2-2 0-15,5-3-37 0,13-2 0 16,6-4 37-16,-3-1 0 16</inkml:trace>
  <inkml:trace contextRef="#ctx0" brushRef="#br0" timeOffset="258998.3516">20267 7445 23 0,'-13'-8'11'0,"-3"11"3"0,13-6 12 0,-2 1-22 16,2 2 0-16,-2-3 4 15,2 3 0-15,-2 0-9 16,5 0 1-16,0 0 7 16,0 3 1-16,0-1-1 15,0 1 0-15,13 2-1 16,-5 9 0-16,16 4-1 15,5-5 0-15,8 3-2 16,3 5 0-16,0 1-2 16,5-4 1-16,-3-2-1 15,-2-3 0-15,-11-2 0 16,-8-3 0-16,-3-3 0 16,-4 0 0-16,-1-2 0 0,-13 0 0 15,-8-1-1-15,-3-2 1 16,1 3-1-16,-6 0 1 15,-5 2-1-15,-3 3 1 16,-5 2-1-16,-8 4 0 16,5 1 0-16,-5 4 0 15,5 2 0-15,6-5 0 16,2 5 1-16,3-2 0 16,5-6 0-16,5 0 1 15,1-5 0-15,7 0 1 16,-5 0-1-16,3-3 1 0,2 1-1 15,-2-4 0-15,5-2-1 16,5-5 0-16,3-3-15 16,11-5 1-16,7-6-10 15,11-7 0-15</inkml:trace>
  <inkml:trace contextRef="#ctx0" brushRef="#br0" timeOffset="259842.1134">20960 7559 37 0,'-8'5'18'0,"-5"-10"1"0,10 2 13 0,3 1-26 16,-7-1 0-16,7 3 4 16,-6 3 0-16,6-6-12 15,0-5 1-15,6-5 7 16,4-3 1-16,3-5-3 16,9 2 1-16,-4-4-3 15,3-1 1-15,0 0-2 16,-5-2 1-16,-3 2-1 15,-5 0 1-15,3 5-1 16,-6 6 1-16,-5 5-1 16,0 14 1-16,0 9-1 15,-8 12 1-15,0 7-1 16,3 9 0-16,-3 10 1 16,6 15 0-16,-4 4 0 15,6-3 0-15,6-6 0 16,-4 3 1-16,-2-18 0 0,5-11 0 15,-2-5-1-15,-3-6 0 16,5-5 0-16,-5-8 0 16,0-2-1-16,0-3 0 15,-5 0-3-15,-3 0 1 16,-8-11-3-16,3 3 0 16,-3-8-1-16,-8 8 1 15,3 0-1-15,-3 0 1 16,3-2 2-16,5-1 0 15,3 3 2-15,10-5 0 0,11 2 0 16,14 3 1-16,9 0 0 16,6 5 1-16,3 3 0 15,-3-5 1-15,8 5-1 16,-8-8 0-16,0 3-1 16,-8-3 1-16,-5 0-4 15,-3 2 1-15,-5-2-16 16,5 3 1-16,-10-1-8 15,2-7 0-15,16 0 0 16,3-3 0-16</inkml:trace>
  <inkml:trace contextRef="#ctx0" brushRef="#br0" timeOffset="259967.145">21564 8046 66 0,'-3'0'33'0,"-18"-11"-45"0,21 11 75 15,-3-5-64-15,-2 0 0 16,5 0-35-16,5-6 0 15,-2 0 36-15,2-7 0 16</inkml:trace>
  <inkml:trace contextRef="#ctx0" brushRef="#br0" timeOffset="260732.78">14676 6948 38 0,'-15'-27'19'0,"9"-12"-5"15,6 34 19-15,3 2-29 16,2 8 1-16,3 8 2 16,-3 9 0-16,1 1-9 15,-4 9 0-15,1-8 6 16,5 0 0-16,0-8-2 0,0-3 0 15,8-8-12-15,0-10 1 16,-1-8-8-16,7-11 1 16</inkml:trace>
  <inkml:trace contextRef="#ctx0" brushRef="#br0" timeOffset="260842.0969">14772 6691 38 0,'-48'0'19'0,"8"19"-18"0,35-17 25 16,2 4-31-16,3-1 1 15,11-2-17-15,15-3 1 16</inkml:trace>
  <inkml:trace contextRef="#ctx0" brushRef="#br0" timeOffset="261264.0075">15195 6660 49 0,'-24'5'24'0,"19"-5"-24"16,10-5 43-16,3-3-42 15,11 0 0-15,4-6 0 16,7-7 0 0,1-24-2-1,-4-2 1-15,-9 4 1 16,-4 6 0-16,-14 8-1 16,-14 3 1-16,-7 7-1 15,-5 3 0-15,-3 11-1 16,-3 5 1-16,8 8 0 15,3 8 0-15,0 5 0 0,2 11 1 16,3 7 0-16,11 12 0 16,5 7 0-16,0 21 1 15,5 9 1-15,6-4 0 16,-3 1 1-16,2-3 0 16,-2 5 1-16,-2-10 1 15,-4-11-1-15,-4-10 1 16,-4-14-1-16,1-10 1 15,-3-11-2-15,0-8 0 16,3-13-11-16,0-13 1 16,-6-16-14-16,3-8 1 0,-3-11-5 15,4-2 1-15</inkml:trace>
  <inkml:trace contextRef="#ctx0" brushRef="#br0" timeOffset="261451.5392">14981 6871 54 0,'-8'-10'27'0,"47"-12"-26"15,-20 20 50-15,5 2-45 16,10 2 0-16,9 12 1 16,-12-6 1-16,14 13-11 15,0-3 1-15,-8 1 7 16,-5-6 0-16,-8-5-3 16,-6 0 0-16,-4 0-20 15,-4 0 0-15,1-11-3 16,5-7 1-16</inkml:trace>
  <inkml:trace contextRef="#ctx0" brushRef="#br0" timeOffset="272333.6691">15356 9086 13 0,'6'-11'6'0,"-4"-5"2"16,1 11 6-16,-3 0-11 16,3-1 1-16,-1 1 3 15,1 0 1-15,0 2-8 16,-1 1 0-16,4-4 7 15,-4-2 0-15,-2 3-1 16,0-3 0-16,0 0-2 16,-2 3 1-16,-4 0-2 15,1-1 0 1,-14-2-2 0,4 6 0-16,-7 2-1 15,-1 0 1-15,-1 8 1 16,3 8 0-16,-1 7 0 0,7 4 0 15,7 12 0-15,5 1 1 16,8 0-1-16,8-3 1 16,11-8-2-16,0-5 1 15,8-11 0-15,8-2 1 16,-3-11 0-16,5-11 0 16,-10-5 0-16,-3-8 0 15,-5 3-1-15,-6-3 1 0,-2-2-2 16,-3-1 1-16,-5 6-1 15,-3 5 0-15,-5 8-1 16,0 8 0-16,0 8 0 16,0 3 1-16,6 10-1 15,4 0 1-15,4 1-1 16,7-4 1-16,3-2 0 16,7-6 0-16,-4-2 0 15,-3-5 1-15,-3-3-1 16,-8-3 1-16,-2 1-1 15,-6-9 0-15,-5 1 0 16,-3-4 0-16,-5 1-1 16,3-5 1-16,0-6-1 15,2 0 1-15,3 0-1 16,5 0 1-16,1 9-2 16,4 1 1-16,1 1-1 15,2 5 1-15,0 0-1 16,6 0 1-16,-1 8-1 0,3 6 1 15,1 7-1-15,-4 8 0 16,3-3 0-16,-5 9 1 16,-5-3-1-16,-1 5 1 15,-4-5 1-15,-1-6 1 16,-2-5 0-16,4-7 0 16,-1 2 0-16,2-22 1 0,2-4-1 15,-2-6 0-15,5 3-1 16,-2 2 0-16,5 6-1 15,-3 8 0-15,0 5-1 16,1 2 1-16,-1 4-1 16,-5-1 1-16,5 0 0 15,0-2 0-15,6-3-3 16,2-8 0-16,3-5-2 16,0-6 1-16,2 1 0 15,0 5 0-15,-2-9-1 16,-3 9 1-16,-5 0 3 15,-8 0 0-15,-2 2 1 16,-6 3 0-16,-3 3 0 16,-5 5 0-16,0 0-1 15,-3 3 1-15,3 2-1 16,-2 3 0-16,7 5 0 16,3 6 0-16,8 2 0 0,3 3 1 15,7-1 0-15,1 4 0 16,-3-3 1-16,-3-3 1 15,-5 0 0-15,-5-5 0 16,-3-3 0-16,-8-2 0 16,0-3 0-16,-6-6 1 15,6-7-2-15,1-6 1 16,7-5-2-16,7 3 1 16,7 3-1-16,4 2 0 15,3 2-1-15,-5 6 1 0,-3 8-1 16,1 3 0-16,-6 5 0 15,0 2 1-15,0-2 0 16,-6-3 0-16,1-5 1 16,-3-8 0-16,0-5-2 15,0-8 1-15,2-6-6 16,1-4 0-16,0-7-7 16,5 1 1-16,0 3-2 15,0 5 0-15,0 7 1 16,-3 9 0-16,0 5 6 15,0 5 0-15,6 6 5 16,2 0 0-16,8-1 2 16,6-2 0-16,5-3 1 15,-1 3 0 1,12 3 7 0,-9-8 1-16,-5-3 1 0,-5-3 1 15,-6-2-1-15,-2-3 1 16,-10-3-2-16,-6-2 1 15,-3 0-9-15,-5-1 1 16,-5 4-2-16,-3 5 1 16,-3 5-2-16,-2 5 1 15,3 5 0-15,2 4 0 16,8 4 0-16,5 3 1 16,9 1 0-16,7-4 0 15,0-5 1-15,8-7 0 16,16-28-1-1,-8-4 1-15,-5-3 0 16,-3 0 0-16,-7-8-1 16,-4 0 0-16,-5 0 0 15,-5 0 0-15,0 2-1 16,-2 9 0-16,2 7-1 16,-3 6 0-16,1 8 0 15,-6 10 1-15,2 6-1 16,1 10 1-16,5 5 1 15,3 6 0-15,5 8 1 16,2-3 1-16,3 0-1 16,9 0 1-16,1-8 0 15,6-8 0-15,3-8 0 16,-3-10 0-16,0-6-1 16,-5-5 0-16,-3-2-1 15,-5-4 1-15,-5-1-1 16,-6-1 0-16,0 3-1 0,-5 2 1 15,0 0-1-15,0 9 0 16,3 2-1-16,2 8 0 16,6 2 0-16,2 1 1 15,-2 2-1-15,5-2 1 16,2-1 0-16,-7 1 0 16,2-3 0-16,-5-6 0 15,-3 1 1-15,-5 0 0 16,0-3-1-16,0-6 1 0,8-2-1 15,0-2 1-15,5 2-1 16,6 0 0-16,5 3-1 16,-6 5 1-16,1 2 0 15,-1 4 1-15,-5-4 1 16,1 1 1-16,-6-3 0 16,-3-5 0-16,0-3 0 15,-5-3 1-15,0 1-6 16,-5-1 1-16,2-2-20 15,3 7 0-15,-5-7-4 16,0-11 0-16</inkml:trace>
  <inkml:trace contextRef="#ctx0" brushRef="#br0" timeOffset="273139.1089">18754 9292 42 0,'-11'0'21'0,"3"5"-11"16,8-10 28-16,3-3-36 15,5-2 1-15,0-9 0 16,5-7 1-16,-3-1-5 16,-2 1 1-16,0-3 2 15,-2 0 1-15,-9-1-2 16,0 4 1-16,-7 5-1 15,-6 2 0-15,-8-2 0 0,0 8 0 16,-7 5-1-16,-1 5 0 16,-8 1 0-16,3 10 0 15,0 7 2-15,8 12 1 16,5 7 0-16,8 6 1 16,14-3 0-16,7-8 1 15,11-5-1-15,5-8 1 16,5-8-2-16,6-14 1 0,8-7-2 15,2-5 0-15,-7-3-1 16,-4-3 1-16,-12 3-2 0,-1 2 1 16,-4 6-1-16,-9 8 1 31,-3 28 1-31,6 6 0 16,6 1 0-16,4-4 0 15,6-5 0-15,5-10 1 16,3-9-1-16,2-7 1 15,-5-8-3-15,-5-3 0 16,-3-2-9-16,-7-4 0 16,-4-4-13-16,-10 2 0 15,-5-5-3-15,-6-3 1 0</inkml:trace>
  <inkml:trace contextRef="#ctx0" brushRef="#br0" timeOffset="273592.2694">18613 8607 38 0,'-13'-24'19'0,"-3"3"-14"16,14 18 29-16,-4 1-32 16,-2 2 0-16,1 2 0 15,-1 9 1-15,-6 5-4 16,4 8 0-16,-3 5 3 15,2 0 0-15,0 2 0 16,3-7 0-16,3-5 0 16,0-9 1-16,5-7-1 15,5-11 1-15,3-10-1 0,3-4 0 16,5-4-1-16,2 0 1 16,-5-4-2-16,1 4 1 31,-7 5 0-31,1 5 0 15,-2 3 2-15,2 10 0 16,2 8 1-16,1 9 1 16,7 1 0-16,3 9 1 15,3 5-1-15,3 0 0 0,-3-5-1 16,-3-3 1-16,-8-2-2 16,0-6 1-16,-5-2-1 15,3-3 0-15,-6-3-7 16,0-5 0-16,-2 0-18 15,8-5 1-15,-1-9-3 16,3 1 0-16</inkml:trace>
  <inkml:trace contextRef="#ctx0" brushRef="#br0" timeOffset="274217.2478">19487 8959 18 0,'-19'-3'9'0,"-5"0"6"15,19 1 2-15,-6-3-11 16,6-1 1-16,-8 1 4 16,0 2 0-16,2 1-13 15,0 2 1-15,6-3 8 16,5 0 1-16,5 1-3 15,14-1 1-15,10 3-1 16,8 0 0-16,11 3-1 16,2-1 0-16,-13 1 0 15,0 0 1-15,-5-3-2 0,-8 0 0 16,-3 0-1-16,-5-6 0 16,-6 4-1-16,1 2 1 15,-11-6-9-15,0 6 0 16,0 3-9-16,-8 5 1 15,0 0-5-15,0 3 0 16</inkml:trace>
  <inkml:trace contextRef="#ctx0" brushRef="#br0" timeOffset="274482.9355">19521 9020 29 0,'-27'5'14'0,"-4"-5"0"0,28 0 20 0,-7-3-29 15,4 1 1-15,4-6 2 16,2 2 0-16,5-2-10 15,8 1 0-15,3 1 8 16,5 4 1-16,3 2-2 16,8 2 1-16,-1 4-2 15,4 1 1-15,-11 1 0 16,5-2 0-16,-5-4-1 16,-3 4 0-16,-5-6-2 15,-1-6 1-15,-1 4-1 16,-6-4 0-16,-3 4-3 15,-5 2 1-15,0-6-16 16,0 6 0-16,5 0-6 16,-2-7 1-16</inkml:trace>
  <inkml:trace contextRef="#ctx0" brushRef="#br0" timeOffset="275482.9185">20492 8763 29 0,'-8'8'14'0,"0"-5"1"0,8-3 9 16,0 0-21-16,0 0 1 16,0-3 2-16,8-8 0 0,0 1-7 15,-5-3 0-15,10-1 5 16,-11-4 1-16,4 2-2 15,-6 0 0-15,0 0-1 16,0-2 0-16,0-1-1 16,-8 3 0-16,0 0-1 15,-5 0 1-15,-3 3-1 16,0 3 1-16,-5 2-1 16,-3 2 0-16,0 9 0 15,-5 2 0-15,5 9 0 16,3 4 1-16,5 3 0 15,3 8 0-15,10 1 1 16,6-1 0-16,10-3 1 16,3-5 1-16,13-5 0 15,-5-8 1-15,5-3-1 16,0-7 1-16,-2-4-2 0,-1-4 1 16,-2-6-2-16,-3 0 0 15,-5 0-1-15,-8 0 0 16,0 3 0-16,-6 3 0 15,4-1-1-15,-12 6 1 16,4 5-1-16,-6 2 0 16,8 9 0-16,-5 10 0 15,10 3 0-15,3 0 1 16,5-1-1-16,-2 1 1 16,2-8 0-16,3-3 0 15,-8-5 0-15,5-2 1 0,-5-4-2 16,0-2 0-16,-8 0-10 15,0 0 0-15,-6 0-11 16,4 0 0-16,-6-2-2 16,-5 2 1-16</inkml:trace>
  <inkml:trace contextRef="#ctx0" brushRef="#br0" timeOffset="275904.8291">20185 8951 19 0,'-3'0'9'0,"-2"0"1"0,5-3 12 16,-3 3-16-16,1 0 0 15,-1 0 6-15,3 0 0 16,0 0-14-16,5-2 0 16,3-1 9-16,8-2 1 15,5 2-3-15,19 0 0 16,8 3-1-16,23 6 0 16,-2-1 0-16,5 0 1 15,-2-2 0-15,-1-3 1 0,-10 2-1 16,-6-2 0-16,-12 3-1 15,-12-3 0-15,-1 3-2 16,-9-3 1-16,-11 2-2 16,-4-2 1-16,-6 0-8 15,-6 0 0-15,-4 0-14 16,-4 6 1-16,-1 2-2 16,-1 2 0-16</inkml:trace>
  <inkml:trace contextRef="#ctx0" brushRef="#br0" timeOffset="276686.0587">20608 9324 28 0,'11'5'14'0,"5"-5"-1"0,-14-2 18 15,4-1-29-15,2-2 1 16,0-1 3-16,-3-2 0 0,-2-5-7 15,-3 0 0-15,0-3 5 16,-3 3 0-16,-8 0-1 16,-5-1 0-16,-2 1-2 15,-8 0 1-15,2 5-1 16,-8 3 0-16,-5 5-1 16,0 0 1-16,-3 5-2 15,3 6 1-15,8 4 0 16,0 4 0-16,8-1 0 15,10 6 0-15,6 0 0 16,5 3 1-16,8-4 0 16,13-4 1-16,8-3 0 15,0-8 1-15,11-8-2 16,5-6 1-16,0-7 0 16,-8-5 1-16,-8-4-2 15,-5-9 1-15,-3-12-2 0,-5 6 0 16,-8 0 0-16,2 0 0 15,-4 0-1-15,-1 5 0 16,-2 9 0-16,-3 7 0 16,0 3 0-16,5-1 0 15,-5 6 0-15,0 3 0 16,0 8 0-16,0 5 0 16,0 10 3-16,0 11 1 15,3 14 1-15,-3 2 1 16,5 2 1-16,-5-2 0 15,8 0 1-15,0-16 1 0,0-2-3 16,0-6 1-16,5-5-2 16,-11-6 0-16,4-2-1 15,-4 0 0-15,6 0-2 16,-8-5 1-16,-8-3-16 16,6-5 1-16,2-6-12 15,0-5 1-15,-21-8-1 16,5 0 0-16</inkml:trace>
  <inkml:trace contextRef="#ctx0" brushRef="#br0" timeOffset="277673.2206">18531 10017 33 0,'-13'-13'16'0,"0"-3"-11"0,8 11 29 0,2-1-30 16,0-2 1-16,1 1 3 0,-1-1 0 16,3 0-9-1,0 2 0 1,0 6 7-16,0 3 0 16,0 8-1-16,-3 7 0 0,3 6-2 15,3 18 1-15,2 3 0 16,1 3 1-16,2 2-2 15,-3-10 1-15,0-3-1 16,0-3 1-16,1-7 0 16,-4-6 0-16,1-8-1 15,-3-5 1-15,0-8-1 16,3 3 0-16,2-11-1 16,0-5 0-16,6-6-1 15,-3-2 1-15,5-3-2 16,0-2 0-16,6 7-1 15,10 6 1-15,3 8-1 16,-1 7 1-16,1 3-1 16,3 1 1-16,-1 2-1 15,-5 5 1-15,0-2 0 16,-10 7 0-16,-6-7 0 0,-10 5 0 16,-9-1 0-16,-7-7 1 15,2 3-1-15,-10-1 1 16,-8-2 0-16,-5-2 0 15,-1-4-1-15,-2-2 1 16,6 3-1-16,1-3 1 16,7-8-1-16,-1-3 1 15,8-2-1-15,8-5 0 16,0-3-9-16,8-6 1 16,8-7-13-16,-5-3 0 0,-1-3-3 15,17 3 0-15</inkml:trace>
  <inkml:trace contextRef="#ctx0" brushRef="#br0" timeOffset="278110.7391">18640 9776 42 0,'-3'-21'21'0,"1"-24"-23"16,2 35 34-16,-3-1-30 15,0-2 1-15,1 2 2 16,-6 6 0-16,2 8-6 15,-4 10 1-15,-6 5 4 16,-3 9 0-16,4-1-1 16,-1 6 0-16,0-6 0 15,8-7 0-15,3-3-1 16,2-3 0-16,6-5 1 0,2-11 0 16,3-7-1-16,5-3 0 15,0-6-1-15,3-2 1 16,0-6-1-16,-3 4 0 15,0-1-1-15,-2 5 0 16,2 6 0-16,-7 5 0 16,2 5 2-16,5 11 0 15,5 6 1-15,6 4 1 16,3 1 0-16,-4-1 1 16,4 3 0-16,-1-5 0 15,-2 0-1-15,-3-3 0 0,-5-2-1 16,-5-3 0-16,-3-3-1 15,-3 0 1-15,-5-2-7 16,0 0 1-16,0-1-18 16,5 4 0-16,6-12-4 15,5-2 1-15</inkml:trace>
  <inkml:trace contextRef="#ctx0" brushRef="#br0" timeOffset="278626.3904">19632 10208 25 0,'-21'0'12'0,"2"-22"8"0,14 20 8 0,0-6-22 16,0 0 1-16,-3-3 4 16,5-2 0-16,6 3-14 15,7-4 1-15,6 1 9 16,16 2 1-16,-3 6-3 16,0 3 0-16,8 2-2 15,3 2 0-15,-3 3-1 16,-5 1 1-16,-3-1-1 15,-11-2 0-15,3-3-1 16,-7-3 0-16,-12 3-10 16,-2 3 1-1,-10 10-11 1,-9 0 0-16</inkml:trace>
  <inkml:trace contextRef="#ctx0" brushRef="#br0" timeOffset="278860.7407">19635 10282 46 0,'-24'2'23'0,"24"-12"-10"0,8 7 27 16,2-2-35-16,12 0 1 16,-1-3 4-16,8 2 0 15,0 1-12-15,11 0 1 16,-3 2 8-16,0 0 0 16,-6 3-3-16,-1 0 1 15,-9 3-2-15,-3-6 1 16,-4 3-2-16,-7-2 0 0,-4 2-2 15,-3 0 1-15,-3 0-14 16,-2 0 1-16,-3-3-12 16,6-7 1-16</inkml:trace>
  <inkml:trace contextRef="#ctx0" brushRef="#br0" timeOffset="279657.6822">20521 9776 37 0,'-21'-16'18'0,"8"-18"-6"0,10 23 14 0,-5 1-22 15,8-1 0-15,-5 3 1 16,2 3 1-16,3 8-8 16,0 10 1-16,0 5 6 15,0 9 0-15,0 10-1 16,8-8 1-16,0 3 0 15,-5 0 1-15,2-3 0 16,-2-5 0-16,2-6-1 16,-5-5 1-16,8-5-2 15,-8-8 0-15,0-8-2 16,8-5 1-16,5 5-2 16,3-2 1-16,5-6-2 15,-2 0 0-15,2-3 0 16,3 6 0-16,5 2-1 0,0 6 1 15,0 5-1-15,3 3 1 16,-3 5-1-16,-11 0 1 16,3 2 0-16,-13-7 0 15,-2 2 0-15,-14 6 1 16,-6 2-1-16,-9 3 1 16,-1 0 0-16,-3 0 0 15,4-3 0-15,1-3 1 16,7-2 0-16,4-2 0 15,0-4 0-15,9-4 1 0,2-4-2 16,0 1 1-16,2-3-1 16,4 0 0-16,-6 0-5 15,5 0 1-15,-2 3-11 16,-3 0 0-16,0 7-10 16,0 1 1-16,-3 2-1 15,-2 1 0-15</inkml:trace>
  <inkml:trace contextRef="#ctx0" brushRef="#br0" timeOffset="279954.501">20299 10115 42 0,'-32'8'21'0,"8"-8"-18"16,19 0 41-16,5 0-42 15,8-8 1-15,8-5 1 16,21 2 1-16,13 1-4 0,19 2 0 15,0 2 4-15,13 4 1 16,8 7-1-16,0 3 0 16,-8 5-1-16,-14 0 1 15,-7-5-3-15,-16-2 1 16,-8 2-1-16,-13-6 0 16,-3 4-1-16,-13-6 1 15,0 5-6-15,-3-3 1 16,-10 1-13-16,-8 0 0 15,2 5-6-15,-10 2 1 16</inkml:trace>
  <inkml:trace contextRef="#ctx0" brushRef="#br0" timeOffset="280501.4115">20825 10401 40 0,'-8'10'20'0,"0"1"-14"16,8-11 28-16,0 0-30 15,0-5 0-15,8-3 0 16,-2 0 1-16,2 2-7 16,-8 1 1-16,0-5 4 15,0-1 0-15,-8 0-2 16,-13 1 1-16,-1 2-1 16,-1 5 1-16,-7-2-1 15,-1 8 0-15,-6 2 0 16,5 0 0-16,-2 0-1 15,10 3 0-15,8 6 0 0,3 4 1 16,10 3 1-16,6 1 0 16,12-4 0-16,12-2 1 15,-9-6 0-15,1-4 1 16,5-9-1-16,0-7 0 16,5-6-1-16,0 0 0 15,-3-5-1-15,1-3 0 16,-9-3-1-16,-5 1 0 15,1 2 0-15,-12 0 1 16,-2 3-2-16,0 8 1 16,-2 5-1-16,2 8 1 0,-6 8-1 15,6 8 0-15,0 8 1 16,0-3 0-16,6 5 2 16,2 3 1-16,2-2 1 15,3-3 1-15,-5-3 1 16,0-5 0-16,-2-3-1 15,2-5 1-15,-6-6-3 16,-2-2 1-16,0-8-3 16,0-5 0-16,0-3-17 15,5 1 0-15,-5-12-9 16,-5-15 0-16</inkml:trace>
  <inkml:trace contextRef="#ctx0" brushRef="#br0" timeOffset="281954.5876">21841 8903 26 0,'-16'-10'13'0,"14"-12"9"0,2 20-2 15,0-1-18-15,-5 6 1 16,5 7 4-16,-6 9 1 16,6 2-7-16,6 11 0 15,-1 0 7-15,3 5 0 0,2-3-1 16,-2-5 1-16,0-2-3 16,3-12 1-16,-1-7-3 15,4-13 0-15,-4-3-11 16,3-8 0-16,-5-5-11 15,0-3 0-15,0-5 0 16,-8-10 0-16</inkml:trace>
  <inkml:trace contextRef="#ctx0" brushRef="#br0" timeOffset="282065.4633">21857 8713 44 0,'-24'-14'22'0,"9"9"-25"16,15 8 46-16,-6 2-43 15,6 0 0-15,6 3-8 16,1-2 1-16,9-1-3 15,13 3 1-15</inkml:trace>
  <inkml:trace contextRef="#ctx0" brushRef="#br0" timeOffset="282268.6507">22082 8840 38 0,'-8'21'19'0,"0"34"-8"0,8-44 26 16,0 5-33-16,0 0 0 15,0 2 2-15,0-2 0 16,0-3-8-16,0 1 1 15,6-9 5-15,-6-2 0 16,0-3-1-16,0-6 0 16,0-4-1-16,0-1 0 0,0 3-3 15,2 3 1-15,3-3-11 16,-2 0 0-16,13 0-7 16,3-5 0-16</inkml:trace>
  <inkml:trace contextRef="#ctx0" brushRef="#br0" timeOffset="282971.7369">22106 8948 24 0,'-3'-8'12'0,"-2"-13"-4"0,5 16 9 0,0-3-14 16,0 3 0-16,0-1 2 16,0 1 0-16,0 5-6 15,8 3 1-15,-3 5 5 16,3 5 1-16,8 3 0 15,-8 2 1-15,0 3 0 16,0 1 1-16,-6-4 0 16,-2 1 0-16,0-9-2 15,0-5 1-15,0-5-2 16,0-7 0-16,0-4-3 16,3-2 1-16,-3-3-3 15,8-5 1-15,0 2-2 16,0 1 1-16,8 2-2 15,-3 8 1-15,3 0-1 16,2 5 1-16,1 3 0 16,-3 3 0-16,2 2 0 0,-2 3 0 15,-5 0 1-15,-3 0 0 16,0 0 0-16,-3 0 0 16,-2 0 0-16,-1 0 1 15,-2 0-1-15,3 0 1 16,5-3-10-16,0-2 1 15,8-3-10-15,10 0 0 16,6-6-1-16,0-10 0 16</inkml:trace>
  <inkml:trace contextRef="#ctx0" brushRef="#br0" timeOffset="283143.637">22455 8805 43 0,'-18'-8'21'0,"28"11"-27"15,6-3 43-15,0 0-37 16,5-3 1-16,6 3-1 16,7-2 1-16,0-1-1 15,3 0 0-15,-7 3-5 16,-4-2 1-16,-7-1-8 16,-12-2 0-16</inkml:trace>
  <inkml:trace contextRef="#ctx0" brushRef="#br0" timeOffset="284190.5229">22542 8588 36 0,'-7'0'18'0,"7"16"-11"0,0-8 27 16,0 5-32-16,0 9 0 16,0 9 1-16,0 9 1 15,0 5-4-15,0 3 1 16,0-3 3-16,10 0 1 15,9-6-1-15,7-7 1 16,6-6 0-16,5-4 0 16,-5-12-2-16,-1-7 1 15,-1-8-1-15,-7-9 0 0,-4 4-1 16,-9-3 0-16,-2-3-1 16,-2-3 0-16,-12 1-1 15,1 2 1-15,-3 5-2 16,-5 9 1-16,2 4-1 15,9 11 0-15,2-2 0 16,8 5 0-16,7 2 1 16,9 4 0-16,16-7 0 15,-3-7 0-15,3-2 1 16,-1-14 0-16,1 0 0 16,0 0 0-16,-8-3-1 15,-9-2 1-15,-4-6 0 16,-9 1 0-16,-4-1-1 15,-6 1 1-15,-6-3-1 16,1 0 1-16,-3 7-2 16,0 4 1-16,3 10-1 0,5 5 0 15,0 8 0-15,8 11 0 16,0 0 0-16,0 10 0 16,0 3 0-16,2 14 1 15,-2 2-1-15,-2-3 1 16,-1-5 0-16,-5-6 0 15,-8-7 0-15,0-3 1 16,-5-7 0-16,0-9 0 16,-6-8 0-16,-2-2 1 15,2-9-1-15,6-4 0 16,0-9-1-16,5-10 0 0,8-3 0 16,3 1 1-16,10-1-2 15,3 0 1-15,7 0-1 16,4 6 1-16,2 2-1 15,-3-2 1-15,-4 2 0 16,-9 0 0-16,5 3 0 16,-7 2 0-16,0 6-1 15,-6 5 1-15,8 3-1 16,-2 8 1-16,-3 7 0 16,2 1 0-16,1 5-1 15,2 2 0-15,-2 1 1 16,2-3 0-16,-3-3 0 15,6-5 1-15,3-6-1 16,2-7 1-16,3-3-1 16,8 0 0-16,2-8 0 0,6-2 0 31,-1-11 0-31,-10 8 1 16,-7-1-1-16,-9 6 1 15,-8 1-1-15,-13 4 0 16,0 8 0-16,-5 3 1 15,2 6-2-15,6 7 0 16,5 3 0-16,8 0 1 16,8 5 0-16,0 3 0 15,2-1 1-15,-2-1 0 16,-5-4 1-16,-3-5 0 0,-14 1 1 16,-2-6 0-16,-10-6-1 15,-8 1 1-15,-6-3-14 16,-8 2 0-16,-10-2-11 15,-19-2 1-15</inkml:trace>
  <inkml:trace contextRef="#ctx0" brushRef="#br0" timeOffset="285231.8946">21299 8628 14 0,'-16'-18'7'0,"16"-6"13"0,-5 16-13 0,5-3-2 15,-3 3 0-15,3-2 3 16,0 2 1-16,0 0-10 16,0 3 0-16,8-1 7 15,0 4 0-15,5-1-3 16,3 3 1-16,5 3-3 16,-2 2 1-16,2 5-2 15,11 6 0-15,-11 8 0 16,8 5 0-16,-5 8 2 15,-3 6 0-15,-5-1 0 16,-3 3 0 0,-18 10 3-1,5-4 0-15,-13-6 1 16,5 0 0-16,-3 0-1 0,-2 2 0 16,5-4 0-16,0-4 0 15,0-2-3-15,0-2 0 16,3-1-1-16,5 3 0 15,0-2 0-15,8-12 1 16,0 1 0-16,10 0 0 16,1-3 0-16,2-5 1 15,-5-5-1-15,5-3 0 16,-5-3-1-16,5-2 0 16,-5-1 0-16,-3 1 0 0,-5-3 0 15,-5 0 0-15,-3 2-1 16,0 4 1-16,0 2-1 15,-8 2 0-15,8 4 0 16,-8 1 1-16,2 4-1 16,4 5 0-16,2 5 0 15,0 5 0-15,0 3 0 16,0 6 0-16,0 2 0 16,8 2 0-16,5 6 0 15,3 5 0-15,0 6 0 16,8 2 1-16,-3-8-1 15,-5 3 1-15,-8-11-1 16,5 1 0-16,-11 2 1 0,-4-6 0 0,-11-7-1 16,2-3 1-16,-8 0 0 15,-4 0 1-15,1-3-1 16,-9-7 0-16,-6-6 0 16,0-5 1-16,-3-6-1 15,8-7 0-15,-2-8-1 16,2-6 0-16,3-5-2 15,0 3 1-15,5-5-13 16,8-9 1-16,11 1-11 16,2-17 1-16</inkml:trace>
  <inkml:trace contextRef="#ctx0" brushRef="#br0" timeOffset="305367.5603">18402 11578 33 0,'-8'-2'16'0,"5"-12"-7"0,3 9 17 15,3-6-24-15,-1-4 0 16,4 1 2-16,2 4 0 15,-3 2-4-15,3 10 0 16,3 12 3-16,-1 9 1 16,6 7-1-16,-5 7 1 0,-1-3-2 15,-2 3 1-15,-3 3-1 16,-2-3 0-16,-3 0 2 16,0-5 0-16,-3-9 0 15,1-4 1-15,-4-9-1 16,1-7 1-1,0-37-2 1,5-6 1 0,13-37-3-1,8 11 0-15,6 8-1 16,-1 10 0-16,3 11-1 16,8 13 1-16,-5 9-1 15,-3 7 1-15,0 2 0 16,-10 4 1-16,-3 2 0 15,-3 0 0-15,-3 0-6 16,-2 0 1-16,0 0-14 16,6-3 0-16,-1-7-1 0,11-20 0 15</inkml:trace>
  <inkml:trace contextRef="#ctx0" brushRef="#br0" timeOffset="305742.5456">19248 11628 41 0,'-29'8'20'0,"19"-13"-20"15,12 5 35-15,9 0-32 16,0 0 1-16,4 0 0 16,9 0 0-16,0 3-6 15,8-1 0-15,2 4 4 16,-2 2 1-16,-3-3-2 15,-5 3 0-15,0-3-3 16,-11 0 1-16,-5 1-8 16,-6-1 0-16,-4 3-5 0,-3 0 0 15</inkml:trace>
  <inkml:trace contextRef="#ctx0" brushRef="#br0" timeOffset="305945.7211">19177 11822 47 0,'-29'5'23'0,"24"-5"-18"0,13 0 42 16,2 0-41-16,14 0 0 16,0-3 2-16,10-2 1 0,6-3-12 15,7 3 1-15,1-1 7 16,-3 4 0-16,-5-1-3 16,-3 0 0-16,-5 1-7 15,-11-6 0-15,-8 3-13 16,0 2 0-16,-2-2-2 15,2-9 0-15</inkml:trace>
  <inkml:trace contextRef="#ctx0" brushRef="#br0" timeOffset="306633.1769">20500 11337 37 0,'0'8'18'0,"8"8"-17"0,-8-13 29 0,2-1-28 16,4 1 0-16,-1-3 3 16,-2 0 1-16,5-5-7 15,-3 0 0-15,3-3 4 16,-8 0 1-16,0-3-1 15,-8-2 0-15,0-3-2 16,0 0 1-16,-5-2-1 16,-8 4 0-16,2 4 0 15,-7 2 1-15,-3 3-1 16,-3 10 1-16,3 5-1 16,2 4 1-16,6 4-1 15,5 9 0-15,8-4 1 16,8 1 0-16,8-5 0 15,8-6 0-15,8-5 0 16,5-5 1-16,0-9-1 16,-2-2 0-16,-1-2 0 0,-2-1 0 15,-3 1-2-15,-5 4 1 16,0 6-1-16,0 8 1 16,5 8-1-16,3 3 0 15,-3 2 1-15,-5-3 0 16,-3-2 0-16,3-5 0 15,0-6-2-15,-8-5 1 16,5-5-8-16,-5-8 0 16,2-6-11-16,1 1 0 15,-3-9-1-15,0-2 0 16</inkml:trace>
  <inkml:trace contextRef="#ctx0" brushRef="#br0" timeOffset="307070.708">20471 10864 41 0,'-3'-21'20'0,"-2"15"-25"15,5 1 39-15,0 2-33 16,-5 1 1-16,2 2 0 16,-5 2 0-16,0 6-2 15,-13 11 0-15,0 7 2 16,-3 6 1-16,0 8-1 15,3-3 0-15,0-5 0 16,10-1 0-16,-2-7-1 16,10-16 1-16,11-11 0 15,3-15 0-15,15-3-1 0,-2-11 1 16,0-2-1-16,5 2 0 16,-8-5-1-16,-2 0 0 15,2 2 1-15,-8 9 1 16,-2 2 1-16,-6 3 0 15,3 8 0-15,0 5 1 16,0 8 0-16,0 8 0 16,5 10-1-16,3 3 0 15,0 1-2-15,0 1 0 16,-1 1 0-16,-1 0 1 0,-9-3-1 16,6-2 0-16,-4-3-6 15,-1-3 1-15,2 3-14 16,8-1 0-16,5-1-2 15,3-4 0-15</inkml:trace>
  <inkml:trace contextRef="#ctx0" brushRef="#br0" timeOffset="307586.3713">20206 11660 21 0,'-16'13'10'0,"-10"-2"6"0,18-8 9 16,0-1-20-16,-3 1 1 0,1 0 3 15,2-1 1-15,8 1-12 16,10-6 1-16,9-2 7 15,10-6 1-15,21 1-3 16,22 2 0-16,18 5-3 16,5 1 1-16,3-1-2 15,-13 3 1-15,5 0 0 16,-16 3 0-16,-14-3 0 16,-15 2 0-16,-7-4 1 15,-20-4 0-15,-5 1-3 16,-5-3 1-16,-16 0-11 15,0 3 1-15,-8 2-7 16,-5 3 1-16</inkml:trace>
  <inkml:trace contextRef="#ctx0" brushRef="#br0" timeOffset="308195.6981">20405 11808 33 0,'-8'-26'16'0,"8"13"-5"0,0 7 21 16,0-2-28-16,0-2 0 16,0-1 1-16,0 6 1 0,5 0-8 15,-5 7 1-15,3 6 4 16,-3 8 1-16,0 13-2 15,0 8 1-15,0 11-1 16,-3 2 1-16,3 0 0 16,-5-2 1-16,5-3 0 15,-3-8 0-15,3-8 0 16,0-5 0-16,3-11-1 16,-3-2 1-16,5-14-2 15,3-7 1-15,0-6-2 16,-3-5 1-16,6-6-2 15,2-2 1-15,8 3-1 16,3 4 0-16,5 6-1 16,3 11 0-16,0 10-1 15,2 9 1-15,-2 2 0 16,-8 7 1-16,-3 1-1 0,-8 0 1 16,-10 0 0-16,-6 2 0 15,-2-7 1-15,-9-1 0 16,-1-2 0-16,-9 0 0 15,-8-3 0-15,3-2 0 16,5-3-1-16,-5-6 1 16,2-4 0-16,9 2 0 15,2-8-1-15,3-8 1 16,8 0-2-16,2-5 1 16,3-3-8-16,3 0 1 15,2 1-13-15,8-4 1 0,3-5-2 16,8-2 0-16</inkml:trace>
  <inkml:trace contextRef="#ctx0" brushRef="#br0" timeOffset="308773.8865">20500 11792 38 0,'0'3'19'0,"0"-8"-21"0,0 5 34 15,0 0-31-15,0-3 1 16,-5 3 2-16,2-5 1 16,-5 5-5-16,0 5 0 15,-5 3 3-15,-8 5 1 16,2 3-1-16,-10 3 0 16,3 5-2-16,2-6 1 15,5 1-1-15,-2-4 0 0,5-4 0 16,3-3 1-16,8-5-1 15,2-3 1-15,3 0-1 16,5-8 0-16,11-3 0 16,0-5 0-16,8 0-1 15,0 0 0-15,2 1 0 16,-7 1 0-16,2 1 0 16,0 3 1-16,-5 2 1 15,0 2 1-15,8 6 0 16,2 3 1-16,1 5 0 15,2 3 0-15,-13-1 0 16,5-2 0-16,-8 0-2 16,-3-3 0-16,4 1-1 15,-12-4 0-15,4 1-12 16,2-1 0-16,5-2-9 16,11-5 0-16</inkml:trace>
  <inkml:trace contextRef="#ctx0" brushRef="#br0" timeOffset="309445.7701">21360 11541 45 0,'-24'8'22'0,"19"-13"-16"0,15 5 27 0,1-3-32 15,5 0 1-15,18 3 0 16,6-2 1-16,5-3-3 16,-8 2 0-16,8 0 2 15,-5-2 1-15,-6 2-1 16,-10 1 0-16,-3-1 0 16,-11-2 1-16,-2 2-7 15,-8 0 0-15,0-2-11 16,0 0 1-16,-2 2-2 15,-4 6 0-15</inkml:trace>
  <inkml:trace contextRef="#ctx0" brushRef="#br0" timeOffset="309680.0955">21471 11655 36 0,'-37'16'18'0,"21"-11"-9"16,16-5 32-16,0 0-38 0,8-3 1 15,8-5 3-15,13 1 0 16,0-1-8-16,3-3 0 15,5-2 6-15,8 5 0 16,-6 3-1-16,-4-1 1 16,-9 1-2-16,-4 0 0 15,-7 2 0-15,-7 0 1 16,-8-2-3-16,0 0 0 16,0-3-11-16,-2-3 1 15,4 3-11-15,4-8 1 16</inkml:trace>
  <inkml:trace contextRef="#ctx0" brushRef="#br0" timeOffset="310352.0014">22685 11311 34 0,'-16'-8'17'0,"6"-3"-8"15,10 6 13-15,0-5-20 16,0 2 0-16,0-3 1 0,3-2 1 15,-3 0-4-15,5-3 0 16,-5-5 3-16,0-1 1 16,-5 1-1-16,2-3 0 15,-10 3-1-15,-1 0 1 16,-4 5-2-16,-1 11 0 16,-4 2-1-16,-7 6 1 15,-4 7-2-15,0 9 1 16,5 2 0-16,-3 8 1 15,16 6 0-15,3-4 0 16,10-2 1-16,11 1 0 0,11-1 1 16,10-11 1-16,0-10-1 15,3-8 1-15,5-2-1 16,0-6 1-16,0-8-1 16,-8-5 1-16,-5 2-2 15,-9-2 0-15,-7 2-1 16,-5 1 1-16,-6 5-1 15,-5 2 0-15,-2 6-1 16,-1 7 0-16,1 6 0 16,4 8 1-16,4 5-1 15,2-2 1-15,5 5-1 16,-2-6 1-16,10 9 0 16,-3-6 0-16,4-3 0 15,-6-4 0-15,2-4-1 16,-4-5 1-16,-1-5-8 15,-5 0 0-15,2-5-11 0,-2 0 1 16,-2 2-4-16,-3-2 0 16</inkml:trace>
  <inkml:trace contextRef="#ctx0" brushRef="#br0" timeOffset="310633.2555">22172 11565 37 0,'-45'18'18'0,"21"6"-13"0,19-24 30 0,5 0-32 16,5-5 1-16,3-3 2 16,21-8 0-16,19-2-8 15,21-1 1-15,2 1 4 16,19 4 1-16,3 6-3 16,5 11 1-16,-16 0-2 15,-14 2 1-15,-1 6 0 16,-14-6 0-16,-14 3 0 15,-12-3 0-15,-9-2 0 16,-10-1 1-16,-3 1-6 16,-5 0 0-16,-8-1-10 15,-10 1 1-15,-14 0-3 16,6 5 0-16</inkml:trace>
  <inkml:trace contextRef="#ctx0" brushRef="#br0" timeOffset="311180.3262">22511 11681 40 0,'-16'-2'20'0,"16"-14"-21"0,3 13 37 16,-1 1-34-16,6-4 1 15,-5 4 0-15,5 2 0 16,-3 0-4-16,-2 8 1 16,2 5 3-16,-5 8 0 15,3 8 0-15,-3 8 0 16,0 5 0-16,0 3 1 15,0 0 0-15,5-2 0 16,-5-6-1-16,0-8 1 16,0-8 0-16,0-2 0 0,0-12-1 15,-5-9 0-15,5-9-1 16,0-5 1-16,0-2-2 16,0-6 0-16,5-5-1 15,0 0 0-15,8 0-1 16,1 5 1-16,4 5-1 15,6 1 0-15,2 10 0 16,3 5 0-16,3 9 0 16,-3 7 0-16,-5 5 0 15,-3 1 0-15,-2 5 1 16,-11 2 0-16,-3 1 0 16,-5-4 0-16,-8 1 1 15,-10-3 1-15,-4-5-1 16,-7 0 1-16,0-5-1 15,-5-6 1-15,5 0 0 0,8-7 0 16,-1-4 0-16,7-2 0 16,-1-2 0-16,8-1 0 15,2 3-1-15,1-2 0 16,5-4 0-16,0 4 0 16,5-3-9-16,6 2 0 15,8 3-12-15,4-2 0 16</inkml:trace>
  <inkml:trace contextRef="#ctx0" brushRef="#br0" timeOffset="321691.5346">2159 5599 25 0,'-8'-11'12'0,"13"16"-2"16,1-2 13-16,4 8-22 15,1 4 0-15,5 1 1 16,2 3 1-16,3-1-3 16,6-2 0-16,-1-3 3 15,9-7 1-15,4-6 0 16,4-3 0-16,-6-5 0 15,0-10 0-15,-3-9 0 16,6 1 0-16,-11-9-2 16,5 1 0-16,-2-1-3 15,3 9 1-15,-1 13-1 16,-2 15 1-16,7 17 1 0,-4 5 0 16,-1 10 1-16,-2-2 0 15,0 5 1-15,-1 0 1 16,-2-3 0-16,-2 1 0 15,2-3-1-15,8-6 0 16,0-5-1-16,5-8 0 16,9-7-3-16,4-9 0 15,-2-8-1-15,0-7 1 16,8-3-3-16,0 0 1 16,5 2 0-16,8 14 0 15,27 21 5 1,-6 0 1-16,-8-3 0 15,-7 5 0-15,4 1 1 16,-4-6 0-16,-12-8-1 31,1-7 1-31,0-4-3 16,0-7 0-16,2-5-1 16,3-4 1-16,0 1-2 15,6 3 1-15,2 2-1 0,-3 8 0 16,11 5-1-16,-5 6 0 15,-3 2 1-15,-5 3 1 16,2 0-1-16,0 0 1 16,3 0 1-16,3-8 0 15,-11-8 0-15,5-2 1 16,3-1-2-16,3-5 1 16,8-2-1-16,-6-9 1 15,0 6-1-15,3 5 0 16,0 8-1-16,5 13 1 15,-12 3-1-15,1 6 0 0,-2-4 0 16,3 3 0-16,5 6 1 16,-6-3 0-16,-1-3 1 15,-1-5 0-15,7-5-1 16,9-3 1-16,-5-8 0 16,2 0 0-16,3-3-1 15,11-2 0-15,-6 2-1 16,-5 6 1-16,0 8-2 15,-1-1 1-15,-7 12-1 16,3 7 1-16,-6 3 0 16,-5-1 1-16,6-2 0 15,-6-2 1-15,5 0 0 16,-2-14 0-16,-9-5 0 16,1-5 0-16,0-6-3 15,2-5 1-15,3-2-2 0,3 2 1 16,8-3-1-16,2 11 1 15,8-2-1-15,3 10 1 16,0 5 3-16,2 8 1 16,-5 3 0-16,3 0 0 15,-8-6 1-15,-8-4 1 16,0-6-1-16,0-6 1 16,0-1-6-16,0-1 1 15,-13 5-17-15,-1 3 1 16</inkml:trace>
  <inkml:trace contextRef="#ctx0" brushRef="#br0" timeOffset="418396.4718">4265 6077 34 0,'-3'-15'17'0,"-2"30"-14"0,2-15 18 16,3 6-19-16,-2-6 1 15,-1-3 2-15,-2 0 0 16,-6 1-5-16,3 4 1 15,-7 6 4-15,-4 8 0 16,-5-2-1-16,-8 9 0 16,3 9 0-16,3-5 0 15,5 18-1-15,10 2 0 16,6 3 1-16,13 3 1 16,2-8 0-16,12 3 1 15,4 0 0-15,0-3 0 0,6-3 0 16,-3-8 1-16,-2-5-1 15,-3-13 0-15,-6-3-1 16,-7 1 0-16,2-6-2 16,-5 2 1-16,-3-4-8 15,3-9 1-15,0-8-19 16,8-2 0-16,-6-13-3 16,9-9 0-16</inkml:trace>
  <inkml:trace contextRef="#ctx0" brushRef="#br0" timeOffset="418662.0474">4577 6242 46 0,'-16'-3'23'0,"8"32"-27"0,8-24 35 16,3 6-26-16,0 2 1 15,2 16 3-15,6 0 1 16,-3 0-11-16,0 6 0 15,-1-3 8-15,-1-3 1 16,-1-3-3-16,0-5 1 16,1-8-2-16,-4-7 0 15,-2-6-10-15,0-8 1 16,0-8-13-16,0-8 1 16,0 3-3-16,-8-3 0 15</inkml:trace>
  <inkml:trace contextRef="#ctx0" brushRef="#br0" timeOffset="418943.3533">4384 6231 53 0,'-24'-13'26'0,"16"-11"-29"15,8 16 51-15,8 0-48 16,3 3 1-16,5-1-1 16,2-2 1-16,9 6-2 15,10 2 1-15,10-3 0 16,4 8 0-16,4 9 0 15,-2 4 0-15,-8 3 2 16,-8 1 1-16,-5 1 3 16,-16 1 0-16,-6 13 0 15,-12-2 1-15,-14-1 0 16,-11-2 0-16,-4 0-2 16,-6-3 1-16,5-3-7 15,-5-10 1-15,13-5-14 0,11-6 0 16,13-3-9-16,8-7 1 15</inkml:trace>
  <inkml:trace contextRef="#ctx0" brushRef="#br0" timeOffset="419208.9508">4900 6522 42 0,'5'18'21'0,"3"6"-11"0,-5-21 25 16,5 0-33-16,5-6 1 15,3-5 0-15,0-5 0 0,2-6-4 16,-2-2 0-16,-3-5 3 15,-2 2 1-15,-8 0-3 16,-9 5 1-16,-4 6 0 16,-1 5 0-16,-2 14 2 15,2 4 1-15,1 3 1 16,5 1 0-16,5-1 0 16,5 0 1-16,8-2-1 15,6-6 0-15,4-5-10 16,7-5 0-16,7-6-13 15,5-2 0-15,0-6-3 16,1-2 0-16</inkml:trace>
  <inkml:trace contextRef="#ctx0" brushRef="#br0" timeOffset="419583.1481">5353 6313 38 0,'-8'11'19'0,"21"-17"-14"16,-13 6 31-16,5-2-33 0,6-6 0 15,5-6 0 1,5-4 1-16,3-9-6 15,-1 6 1-15,-1 0 3 0,-9-3 1 16,3-2-3-16,-11-1 1 16,-5 4 0-16,-11 1 0 15,-5 1-1-15,-5-3 1 16,0 6-1-16,0 7 0 16,2 1 0-16,-4 4 1 15,-1 14 0-15,-5 6 1 16,2 4-1-16,3 6 1 15,3 10 0-15,11 9 1 16,7 4 1-16,8 14 0 0,3 5 0 16,5 0 0-16,-2-5 0 15,0 0 1-15,-3-5 0 16,2-9 0-16,-5-12-2 16,1-6 0-16,-4-8-1 15,-2-5 1-15,-2 0-5 16,-4-8 0-16,-4-8-12 15,-1-11 0-15,-5-5-8 16,1-10 0-16</inkml:trace>
  <inkml:trace contextRef="#ctx0" brushRef="#br0" timeOffset="419723.8055">5080 6517 66 0,'0'13'33'0,"24"-8"-32"15,-14-7 57-15,12-4-57 16,4-2 0-16,8-2-2 0,-2-9 1 15,3 1-18-15,2-9 0 16,5-2-2-16,-2-3 1 16</inkml:trace>
  <inkml:trace contextRef="#ctx0" brushRef="#br0" timeOffset="420020.6533">5572 5982 47 0,'5'13'23'0,"6"35"-16"0,-8-32 38 16,2 2-41-16,-2-4 0 16,-1-1 4-16,1 0 0 0,0-5-10 15,-3 0 1-15,0-8 6 16,0 0 1-16,2-16-3 16,-2 3 0-16,11-14-2 15,2 1 0-15,8 2-2 16,0 3 1-16,3 5-1 15,-3 16 1-15,-2 11-1 16,-3 2 0-16,-3 0 1 16,-3 6 0-16,-2 2-3 15,-8 0 1-15,-5-2-15 16,2 4 0-16,-4-1-3 16,-7-1 1-16</inkml:trace>
  <inkml:trace contextRef="#ctx0" brushRef="#br0" timeOffset="420145.6848">5577 6329 65 0,'3'10'32'0,"29"-2"-34"0,-16-13 62 16,2-3-60-16,9 3 1 15,-1-3-15-15,3-5 0 16,6-3 1-16,2 0 1 16</inkml:trace>
  <inkml:trace contextRef="#ctx0" brushRef="#br0" timeOffset="421005.0203">6032 6472 25 0,'-29'21'12'0,"8"16"8"15,21-29-1-15,3 2-16 16,5 4 1-16,8-1 3 0,2-5 1 16,6 0-9-16,8-3 0 15,-3-8 6-15,3-2 0 16,-9-8-2-16,-4 0 1 16,-3-1-2-16,-8-1 1 15,-8-4-2-15,-11-2 0 16,-10 5 0-16,-3-3 0 15,-2 4-1-15,-1-4 0 16,3 6 0-16,6 0 0 16,13 2 1-16,7-2 0 0,14 0 0 15,16-3 0 1,39-16 0 0,1-2 1-16,-6 10-1 15,-10-5 1-15,-9-3 0 16,-7 5 0-16,-14-2 0 15,-7 6 0-15,-11-1 0 16,-3-3 0-16,-8 3-1 16,-5 3 1-16,-10-3-2 15,-6 6 0-15,-2 2 0 16,-3 5 1-16,-1 6-2 16,-1 10 1-16,4 3 0 15,6 6 0-15,3 2 0 16,4 10 1-16,4 3-1 15,10 5 1-15,8 9 0 16,0 10 0-16,10 10 0 16,6 9 0-16,0-4 0 0,2 4 1 15,-2-3 1-15,-5-6 1 16,-12 3 2-16,-4-5 0 16,-8-3 0-16,-8-7 0 15,-3-12-2-15,-3-4 1 16,-10-11-2-16,-8-6 1 15,-5-10-10-15,2-8 1 16,-2-8-17-16,-1-8 0 16,12-5-4-16,7-5 1 15</inkml:trace>
  <inkml:trace contextRef="#ctx0" brushRef="#br0" timeOffset="421114.4466">6083 6546 56 0,'5'-13'28'0,"53"2"-27"15,-37 11 47-15,6 0-48 16,2 3 1-16,11-1-10 16,10-2 0-16,21 0-3 15,3-5 0-15</inkml:trace>
  <inkml:trace contextRef="#ctx0" brushRef="#br0" timeOffset="421801.8989">6940 6572 37 0,'0'16'18'0,"5"-8"0"0,-5-5 17 16,0-3-32-16,0 0 0 15,3-6 2-15,2-4 0 16,1-3-6-16,-1-6 0 0,0-2 4 16,3-3 0-16,-3-5-2 15,-2-3 1-15,-3 3-2 16,0 5 1-16,0 6-1 15,0 13 0-15,0 10 1 16,5 13 1-16,6 9 1 16,-1 7 1-16,6 1 1 15,0-1 0-15,3 0 0 16,-1-2 0-16,-2-5-1 16,-3-6 1-16,1-5-1 15,-6-8 0-15,-3-8-1 16,3-8 1-16,-6 0-2 15,1-11 1-15,-3-7-1 16,-5-17 0-16,-11-15-2 16,-5 0 1-16,-3-6-1 15,-3 6 1-15,-2 0-1 0,-2 2 0 16,1 11-1-16,4 8 0 16,2 8 0-16,6 8 1 15,10 0-1-15,10 5 0 16,17 3 0-16,18 5 1 15,24 3-2-15,13 2 1 16,13 3 1-16,8 5 0 16,-2 1 0-16,-19-1 0 15,-10 0 0-15,-9 0 0 16,-10-2 1-16,-10 0 1 0,-12-1-12 16,-7 4 0-1,-10 4-14 1,-9 6 1-16</inkml:trace>
  <inkml:trace contextRef="#ctx0" brushRef="#br0" timeOffset="422192.5886">7363 6400 44 0,'-50'6'22'0,"24"-14"-3"16,20 2 18-16,12-2-36 15,2 0 0-15,10-2 2 16,9 2 1-16,4 11-3 15,6-1 0-15,0 6 2 16,3 5 1-16,-8-2-1 16,0 0 1-16,-14-1-2 15,-2 1 1-15,-8-1-2 16,-13 6 0-16,-9 0 0 0,-9 5 0 16,-9 0 0-16,-3 1 0 15,-2-4-1-15,6-2 1 16,7-5 1-16,8-4 1 15,13-1 1-15,14 2 0 16,7-3 1-16,17-2 0 16,7-3 0-16,-2 0 0 15,-1-6-2-15,-9-2 0 16,-4 0-1-16,1-2 0 16,-9-1-5-16,-2-2 0 0,-6-3-15 15,4 0 1-15,-1-10-8 16,5-3 0-16,1-3 0 15,2 3 0-15</inkml:trace>
  <inkml:trace contextRef="#ctx0" brushRef="#br0" timeOffset="422520.6885">8004 6009 64 0,'-22'-16'32'0,"20"11"-51"15,10 2 73-15,8 8-53 16,13 8 1-16,2 9 4 16,1 1 0-16,3 12-6 15,2 10 0-15,-8 16 5 16,-3 7 0-16,-7-4 1 0,-14 2 1 16,-8-16-2-16,-10-2 1 15,0 0-1-15,-3-9 0 16,-2-7 0-16,-4-6 1 15,4-7-3-15,-3-6 1 32,0-13-23-32,7-2 1 15,9-9-8-15,5-18 1 16</inkml:trace>
  <inkml:trace contextRef="#ctx0" brushRef="#br0" timeOffset="510000.3128">4072 7623 27 0,'-5'-3'13'0,"5"-13"-6"0,0 8 14 16,5 3-19-16,-2-3 1 15,-1-5 2-15,4-1 1 16,-4-1-7-16,-2-1 1 16,-2 3 5-16,-4-3 0 15,-7 8-1-15,-3 2 0 16,-5 1-2-16,-11 5 1 16,-15 3-2-16,-9 2 1 15,-13 3-2-15,-5 5 1 0,-13 0-1 16,-14-2 1-16,-7 5-1 15,-9 2 1-15,-4 1-1 32,-14 2 0-32,8-2 0 0,-11-6 0 0,1-3-1 15,10-2 1-15,-11-2 0 16,0-4 0-16,6 1 0 16,5 5 0-16,0 0-1 15,5 0 1-15,1 5 0 16,12 6 0-16,1 4-1 15,-3 6 1-15,10 3-1 16,6 0 1-16,5 8 0 16,21-6 0-16,6 0 0 0,10 1 0 15,16 2-1-15,15-3 1 16,9-7-1-16,13 4 0 16,21 1-1-16,19 3 1 15,18-1-1-15,16 3 1 16,11 0 0-16,13 3 0 15,16-1 1-15,2-4 0 16,6-1 0 0,21 1 0-16,2-4 0 15,6 1 0-15,8-5 0 0,10-6 0 0,6-5 1 16,5-6 0-16,8-7 0 16,-6-6 0-16,3-7 0 15,8-9 1-15,-7 1-1 16,-6-6 1-16,-8-11-2 15,-22 1 1-15,-15 0 0 16,-16-3 0-16,-13-3 0 16,-19 3 0-16,-18 0 0 15,-24-8 0-15,-18 2 1 16,-22-1 0-16,-13-4-1 16,-18 0 0-16,-11-5 0 15,-11 0 0-15,-10 1 0 16,-8 4 0-16,-3 0-2 0,-3 1 1 15,6 7 0-15,5 8 0 16,-5 3-4-16,0 3 0 16,3 2-11-16,4 8 0 15</inkml:trace>
  <inkml:trace contextRef="#ctx0" brushRef="#br0" timeOffset="511031.5551">4511 10964 30 0,'-3'3'15'0,"-23"0"-7"0,21-3 12 0,-11 0-18 16,-8-3 1-16,-8-5 3 15,-10-5 0-15,-8-3-6 16,-11-3 0-16,-5 4 5 16,-8-4 0-16,-14-2-2 15,-18 2 1-15,-7 1-2 16,-12 2 0-16,-7 0-2 15,-8 3 1-15,-16 2-1 16,0 6 0-16,-11 2-1 16,-5 6 1-16,11 8 0 15,-19 7 0-15,5-2 0 16,0 2 0-16,3 6-1 16,6 11 1-16,15 2 0 15,5 8 0-15,14 2-1 16,13 4 0-16,21-1-1 15,21-3 1-15,17 4-1 0,15-1 0 16,26-2 0-16,19 5 1 16,21 2-1-16,32 3 1 15,16 6 0-15,18-11 0 16,32 0 1-16,14-3 0 16,23 0 0-16,8-2 0 15,24-11 0-15,-1-8 1 16,20-3-1-16,-6-4 0 15,11-9 0-15,-3-8 1 16,-6-5 0-16,4-8 1 0,-14-16-1 16,-5-2 1-16,2-14-1 15,-18-7 1-15,-8-6-1 16,-5-8 0-16,-27-3 0 16,-13-4 0-16,-8-7 0 15,-23-4 0-15,-19-6 0 16,-22-2 1-16,-20 5-1 15,-22-3 1-15,-21-2-1 16,-29-8 1-16,-26 8-1 16,-17 10 0-16,-33 8-2 15,-22 13 1-15,-24 22-10 16,-23 26 0-16,-30 37-5 16,-18 19 0-16</inkml:trace>
  <inkml:trace contextRef="#ctx0" brushRef="#br0" timeOffset="517630.5169">4374 13142 31 0,'13'-16'15'0,"-3"16"-5"0,-7-5 15 16,5 2-24-16,-3 0 0 16,3-5 2-16,0-2 0 15,0-3-4-15,0-3 1 16,0-5 2-16,-3-6 0 16,-2 1 0-16,-6 5 1 15,3-1-1-15,-5 4 1 16,-14-1-1-16,-10 3 1 15,-8 3-1-15,-5 5 1 16,-6 6-2-16,-2 4 0 16,2 6-1-16,6 11 1 15,10 5-1-15,6 5 0 0,7-3-1 16,9 6 1-16,7 0 0 16,11-3 0-16,13-8 0 15,8-3 1-15,11-12 0 16,8-6 0-16,5-8 0 15,-11-5 0-15,-8-1 0 16,-5-2 0-16,-5 1 0 16,-8-4 1-16,-3 3-1 15,-5 3 0-15,0 5-1 16,-5 5 1-16,2 9-2 16,-2 7 1-16,-1 8-2 15,1 11 1-15,0-3 0 16,-1 5 0-16,4 9 0 15,2-1 0-15,-3-2 1 16,0 7 1-16,-2 1 1 16,-3-1 0-16,-3-2 1 0,-2 3 1 15,-3-11 1-15,-11 0 0 16,-7-5-1-16,-8-6 1 16,-1-4-1-16,-5-7 0 15,-2-7-2-15,-5-10 1 16,7-1-2-16,3-10 1 15,8-8-2-15,5-3 1 16,8-3-3-16,8-2 0 16,8-10-12-16,16 12 1 15,13-7-8-15,19-6 1 0</inkml:trace>
  <inkml:trace contextRef="#ctx0" brushRef="#br0" timeOffset="517896.1255">4913 13057 29 0,'-8'-2'14'0,"11"-4"-5"15,-3 6 10-15,0-10-18 16,0-1 1-16,-3-2 2 16,-7 0 1-16,-1 2-4 15,-10 6 0-15,-8 5 4 16,-5 10 0-16,2 6 0 15,-3 8 0-15,9 10-2 16,5-7 0-16,13-1-2 16,8 1 1-16,13-1-1 15,14-5 1-15,12-5-8 0,4-5 0 16,7-8-8-16,8-1 0 16</inkml:trace>
  <inkml:trace contextRef="#ctx0" brushRef="#br0" timeOffset="518403.751">5376 13192 31 0,'11'-3'15'0,"-8"3"-3"0,-3 0 15 16,0 0-27-16,0 0 1 15,2-7 0-15,1-7 1 16,2-2-2-16,-5-2 0 0,-3-1 1 16,-2 1 1-16,0 2 0 15,-8 0 1-15,-8 3 0 16,-11 0 0-1,-3 7-2-15,-2 9 1 0,6 8-1 0,-4 7 0 16,9 6-1-16,2-3 0 16,5 6 0-16,11-1 1 15,6 0 0-15,7-2 0 16,8-5 0-16,8-9 1 16,11-10-1-16,0-10 1 15,5-6-1-15,-8-16 1 16,-2-8-1-16,-4-10 1 15,-1-3-1-15,-7-2 1 0,-4-3-1 16,-6 10 0-16,1-2-1 16,-6 2 1-16,0 11-1 15,-6 8 1-15,1 8-3 16,2 13 1-16,1 13 0 16,2 8 1-16,2 16 0 15,-2 14 0-15,6 12 1 16,4 3 0-16,-2-2 1 15,0-6 1-15,3-7-1 16,-3-6 1-16,2-8-1 16,-2-5 0-16,-3-6-2 15,1-5 0-15,4-5-16 16,4 0 0-16,-1-21-2 16,-3-16 0-16</inkml:trace>
  <inkml:trace contextRef="#ctx0" brushRef="#br0" timeOffset="518827.3096">6175 12573 28 0,'-16'-11'14'0,"1"-12"-3"0,7 12 17 0,2-2-27 16,1-3 1-16,-5-3 0 15,-1 6 1-15,-5 0-4 16,3 5 1-16,-8 8 3 15,-3 8 1-15,-3 16-1 16,-4 15 1-16,2 14 0 16,2 16 0-16,6 13-1 15,10 8 1-15,1-5-1 16,7-11 0-16,14-8-2 16,5-5 1-1,47-14-11 1,1-12 1-16,-1-11-7 15,1-14 0 1</inkml:trace>
  <inkml:trace contextRef="#ctx0" brushRef="#br0" timeOffset="519889.8155">6697 12999 30 0,'0'11'15'0,"2"-25"-5"0,1 14 15 15,-3 0-24-15,3-2 1 16,2-4 0-16,0-4 1 15,-2-6-3-15,-3-3 0 16,0 6 3-16,-8-5 1 16,3-1-1-16,-6-2 0 15,-8-3 0-15,-2 3 0 16,-3 0-1-16,1 2 0 16,-6 6-1-16,-1 8 0 15,-1 7 0-15,2 12 0 16,2 9 0-16,6 4 1 15,2 7 0-15,9 1 1 0,5-4-1 16,5-1 1-16,5-7-1 16,3-7 0-16,5-8 1 15,0-8 0-15,6-5-1 16,2-14 0-16,-3-2 0 16,-2 3 0-16,0 4 0 15,0 4 0-15,-5 2-1 16,-1 8 0-16,-2 8 0 15,3 8 0-15,5 2 0 16,0-2 1-16,7 0-10 16,4-5 1-16,5-9-12 15,7-7 1-15,4-11-2 16,-4-5 0-16</inkml:trace>
  <inkml:trace contextRef="#ctx0" brushRef="#br0" timeOffset="520030.394">7025 12893 47 0,'0'8'23'0,"-6"37"-21"0,6-34 46 15,-2-1-47-15,-1 1 0 16,0-1 1-16,1 1 0 16,-1-6-7-16,3-2 1 15,0-3-5-15,8-8 0 16,5-11-7-16,1-4 1 16</inkml:trace>
  <inkml:trace contextRef="#ctx0" brushRef="#br0" timeOffset="520436.6413">7210 12465 43 0,'-3'-19'21'0,"11"19"-24"0,-8 5 37 0,0 16-31 15,0 11 1-15,0 11 2 16,3 2 0-16,-3 10-8 16,-3 6 1-16,-2 2 6 15,2 4 0-15,1-12-1 16,-6-5 1-16,2-2-1 15,-2-14 0-15,3-2 0 16,2-19 1-16,6-10-2 16,5-8 0-16,3-8-2 15,2-14 1-15,5 1-2 16,9 2 0-16,7 5-1 16,-2 11 0-16,0 14 0 15,5 7 0-15,-3 5 0 16,1 4 1-16,-12-4-1 0,-9 9 1 15,-6-4 0-15,-11-1 1 16,-10-4 0-16,-11 1 0 16,-8 2 0-16,-10 0 0 15,5 0 0-15,0-5 1 16,2-11-5-16,6-10 0 16,8-11-10-16,10-16 1 15,17-7-8-15,10-14 1 16</inkml:trace>
  <inkml:trace contextRef="#ctx0" brushRef="#br0" timeOffset="520655.4487">7601 12557 41 0,'14'13'20'0,"39"24"-19"16,-43-26 27-16,14 10-25 15,5 0 1-15,6 11 3 16,-1 8 1-16,-5 7-8 15,-5 14 0-15,-6-3 8 16,-12 6 0-16,-12-9-2 16,-15 9 1-16,-5-6-2 15,-3-8 0-15,-8-5-12 16,-6-5 1-16,-10-5-13 16,-2-20 1-16</inkml:trace>
  <inkml:trace contextRef="#ctx0" brushRef="#br0" timeOffset="521846.2751">8586 12584 35 0,'-35'5'17'0,"-20"-10"-1"15,42 2 13-15,-6 0-24 16,3 1 1-16,6 4 2 0,2-2 0 16,0 3-11-16,8 0 1 15,18 2 6-15,14 3 1 16,2 2-3-16,3 4 0 16,11 1-1-16,5 1 0 15,-5 0 0-15,-6-8 1 16,-2 0 1-16,-11 3 0 15,-11-1 1-15,-10 6 1 16,-13 3-1-16,-16 4 1 16,-11 4-1-16,-5 2 0 15,-11-2-2-15,-7-1 1 0,2-5-4 16,3-2 1-16,7-6-8 16,11-8 0-16,17 0-7 31,15-5 0-31,26-10-6 15,6-1 1-15,7-2-1 16,9 0 1-16,5-3 9 16,3 3 1-16,-4 2 12 15,-4 6 1-15,-11 2 9 16,-8 6 0-16,-18 5 4 16,-9 0 1-16,-9 5-3 0,-15 5 1 15,-4 6-6-15,-8-3 1 16,2 1-5-16,3-4 0 15,5-5-11-15,5-2 0 32</inkml:trace>
  <inkml:trace contextRef="#ctx0" brushRef="#br0" timeOffset="522221.3261">9205 12531 47 0,'5'-24'23'0,"8"13"-9"0,-5 6 11 0,8 2-25 16,3 3 1-16,7 6-1 16,9 2 1-16,4 7-1 15,1 7 0-15,-3 4 0 16,0 3 1-16,-5-2-1 16,-11 2 1-16,-13 8 0 15,-5 2 0-15,-6 12 0 16,-10 7 1-16,-19-3 0 15,-13 6 0-15,-16-8-1 16,-5 3 0-16,8-9 0 16,7-7 0-16,12-8-1 15,12-11 1-15,11-8 0 16,19-10 1-16,29-6 0 16,18 1 1-16,16-1-1 15,-2-2 1-15,5 2 0 0,2 0 1 16,-8 3-5-16,-4-8 0 15,-9-2-11-15,-2-3 0 16,-11-3-7-16,-8-16 1 16</inkml:trace>
  <inkml:trace contextRef="#ctx0" brushRef="#br0" timeOffset="523158.8094">10520 12144 31 0,'-29'-13'15'0,"-29"-27"-7"0,34 27 16 15,-16-5-22-15,-18-11 0 16,-6 7 0-16,-31-1 0 15,-16-4-3-15,-13 3 1 16,-27-2 1-16,-21 5 0 16,-29 0-1-16,-19 5 1 15,-21 0-1-15,-13 5 0 16,-5 6 0-16,-13-3 0 16,-4 3-1-16,-4-1 1 15,10 1 0-15,3 2 0 16,13-7-1-16,5 2 1 15,8 0-1-15,14 13 1 0,20-5-1 16,12 8 1-16,7 19-1 16,16 4 1-16,5 14-1 15,6 14 1-15,18 15-1 16,-3-3 1-16,9 6-1 16,12 18 0-16,20 3 0 15,-4 3 1-15,11 7 0 16,8 14 0-16,13-3 0 15,14 5 0-15,23 8 0 16,19-2 1-16,26-3-1 16,24-10 1-16,35 2-1 15,39-6 0-15,24-4 0 16,43 2 1-16,23-10-1 16,29-4 0-16,29-15 1 15,16-21 0-15,19-16-1 0,21-8 0 16,11-26 0-16,12-14 1 15,4-5-1-15,15 0 1 32,230-31 0-32,-126-1 0 15,-72 0 0-15,-42-10 0 16,-43-8 0-16,-18-16 0 16,-22-6 0-16,-18 1 0 15,-18-11-1-15,-37-8 1 16,-19-2 0-16,-16-4 1 15,-32-4 0-15,-26-11 0 0,-21-3 0 16,-32-18 0-16,-29-8 0 16,-27 0 1-16,-39-9-2 15,-40 4 1-15,-29 10-1 16,-45 16 0-16,-34 19-7 16,-35 34 0-16,-37 37-8 15,-39 13 0-15</inkml:trace>
  <inkml:trace contextRef="#ctx0" brushRef="#br0" timeOffset="573546.9382">1834 14925 44 0,'-19'-10'22'0,"3"7"-14"0,14 3 22 15,-4 0-30-15,6 5 1 16,-2 6 1-16,-1 5 1 15,-5 7-3-15,3 4 1 16,2 18 2-16,0 3 0 16,1 18 0-16,-1 10 1 0,-5-15-1 15,0 5 1-15,3-2 0 16,-3-3 0-16,5-11 0 16,1-8 0-16,2-7 1 15,5-9 1-15,6-7-2 16,-1-6 0-16,14-5-1 15,2-3 0-15,6-2-1 16,0 2 1-16,-3-2-2 16,5-1 1-16,-7-4-1 15,-1-6 1-15,-2 0-8 16,0-11 0-16,-3-7-15 16,6 2 1-16,2 0-3 15,0-7 0-15</inkml:trace>
  <inkml:trace contextRef="#ctx0" brushRef="#br0" timeOffset="574841.2272">2262 15505 44 0,'-10'2'22'0,"12"19"-22"0,6-18 37 15,-3-3-35-15,3-3 0 16,6-5 1-16,-4 3 1 16,6-13-5-16,-5-9 0 15,2-10 3-15,-5 0 0 16,-3 3-2-16,0-1 1 15,-10-2 0-15,0 13 0 16,-6 1-1-16,-10 7 1 16,0 10 0-16,-3 12 0 15,0 4 0-15,3 17 0 16,5 10 1-16,6 13 0 0,4-13 1 16,6 8 0-16,8 5-1 15,8-5 1-15,5-5 0 16,6-11 0-16,-1-10-1 31,9-14 1-31,2-13-2 16,0-10 1-16,0 2 0 0,-5-16 0 0,-6-2-1 15,-7-4 0-15,-6-4-1 16,-8-3 1-16,-2 16-1 16,-3 5 0-16,-3 14-1 15,0 15 1-15,3 16-1 16,0 11 0-16,0-6-1 15,0 9 1-15,0 7 1 16,3 0 1-16,0-5 0 16,-1-7 0-16,1-7 1 15,8-7 1-15,-6-13-1 16,0-16 0-16,6-14-1 16,-1 1 1-16,6-17-1 15,-3 1 0-15,3 2-1 16,0 6 0-16,-5 10-1 0,5 16 1 15,-6 14-1-15,3 9 0 16,-7 9 0-16,-4-8 1 16,-2 3-1-16,0 2 1 15,0-3 1-15,0-4 0 16,0-7 0-16,6-9 1 16,2 2-1-16,0-8 1 15,2-8-2-15,6 0 1 16,0 6-1-16,5 2 0 15,-2 10-1-15,-1 11 0 0,1-7 0 16,-11-1 0-16,2 11 1 16,-7-3 0-16,-1 0 0 15,-4-2 1-15,4-11 0 16,1-3 0-16,5-7-3 16,5 2 1-16,3-8-3 15,0-11 1-15,5-2-1 16,0 6 1-16,-2 1-1 15,-6 9 0-15,3 13 2 16,-3 8 0-16,-5 5 2 16,-3 8 0-16,-2-5 0 15,0-5 0-15,-3 0 1 16,0-4 0-16,5 1 0 16,-2-5 0-16,-1 2 0 15,1-2 0-15,2-11-1 16,8-5 1-16,1-8-1 0,7-1 0 15,3 7-1-15,2 1 1 16,-2 6-1-16,0 8 0 16,2 3 0-16,-2 5 0 15,-3 3 1-15,-5 4 0 16,0-1 0-16,-8 2 0 16,0-6 0-16,2 1 1 15,-2-6 0-15,0-5 0 16,5-3-1-16,-2 1 1 15,2-1-1-15,-2 0 1 0,-1 1-1 16,-2 2 0-16,3 0 0 16,-3 0 0-16,0 2-1 15,2-2 1-15,-2 0 0 16,0 3 0-16,0-3 0 16,-2 0 0-16,-4-5 1 15,1 0 0-15,-3-6-1 16,-3 3 1-16,-2 0 0 15,-6 0 0-15,-2 3-1 16,-5 5 0-16,-6 2-1 16,-3 12 1-16,6 2-1 15,11-3 1-15,-1 0-1 16,14 6 0-16,7-4 1 16,3-4 0-16,9-3 0 15,-4-3 0-15,-2-5-5 16,-8-5 0-16,-3-3-8 15,-7 5 0-15,-9-5-6 0,-8 1 0 16</inkml:trace>
  <inkml:trace contextRef="#ctx0" brushRef="#br0" timeOffset="575153.765">2058 15806 40 0,'-5'3'20'0,"34"-32"-19"0,-21 18 30 0,13 1-31 16,22-4 1-16,23 1 5 15,13 3 1-15,22-6-5 16,23 0 0-16,3 3 4 15,-8 2 0-15,-5 6 1 16,-16 5 0-16,-13 2-3 16,-17 4 1-16,-17-1-3 15,-14 0 1-15,-19 6-9 16,-10-1 0-16,-8 9-13 16,-8-14 1-16</inkml:trace>
  <inkml:trace contextRef="#ctx0" brushRef="#br0" timeOffset="576685.3826">4953 15388 35 0,'3'13'17'0,"2"-15"-4"15,0 2 13-15,1 0-20 0,1-6 0 16,-1-4 2-16,-1-3 0 16,0-3-10-16,3-5 0 15,-5 5 7-15,-3-5 0 16,-3 2-3-16,-7-2 0 16,2-3-1-16,-8 0 1 15,5 3-2-15,-10 3 1 16,-5 4-1-16,-9 9 1 15,-2 10-1-15,-2 11 0 16,4 5 0-16,1 19 0 16,5 8 1-16,5 5 1 0,8-8 0 15,8-6 1-15,8-4 0 16,13-12 1-16,6-12-1 16,15-3 1-16,1-19-1 15,-1-12 0-15,-2-12-1 16,-3-2 0-16,-5 11 0 15,-3 7 1-15,0 19-2 16,-3 19 1-16,-4 15 0 16,-1 0 0-16,-2 6-1 15,4 3 0-15,4-9-1 16,2-5 1-16,3-16-11 16,2-18 1-16,17-6-12 15,-9-15 0-15,3-22-1 16,-5-18 0-16</inkml:trace>
  <inkml:trace contextRef="#ctx0" brushRef="#br0" timeOffset="576982.2924">5241 14690 54 0,'-13'5'27'0,"24"19"-38"0,-3-16 54 15,8 2-43-15,-1 1 0 16,7 5 0-16,-4 2 1 15,3 1-1-15,-2 5 0 16,-6-3 2-16,-2-3 1 16,-9 6 0-16,-2 0 0 15,-10 0 0-15,-6 2 1 0,-13-5 0 16,-3-7 0-16,0-1-1 16,6 0 0-16,5-2-1 15,7-1 1-15,14 3-1 16,14-2 0-16,12 0-2 15,0-1 0-15,14-5-17 16,13 1 0-16,16-9-3 16,18-15 1-16</inkml:trace>
  <inkml:trace contextRef="#ctx0" brushRef="#br0" timeOffset="578053.7559">6011 15695 46 0,'3'-3'23'0,"13"-10"-23"0,-11 3 36 0,3-6-35 16,5-8 0-16,3 3 0 16,0-11 1-16,5-13-3 15,-2 0 1-15,-9-8 2 16,1 21 0-16,-8 1-1 15,-9 2 1-15,-7 5 0 16,2-3 0-16,-4 17 0 16,-7 4 0-16,4 1-1 15,5 16 0-15,-1 18 0 16,6 10 0-16,8 1 0 16,6 10 0-16,7-2 2 15,8-6 0-15,6-5 0 16,4-13 1-16,6-13-1 15,-5-14 1-15,0-13-1 16,2-8 0-16,1-7-1 16,-6-9 1-16,0-2-2 15,-13 7 0-15,0 4 0 0,-8 7 0 16,0 5-2-16,-6 3 1 16,1 19-1-16,2 10 0 15,0 19 0-15,9 0 1 16,-1 2 0-16,5 1 1 15,4-4 0-15,1-10 0 16,6-10 1-16,-2-6 0 16,-3-10 0-16,0 0 0 15,-6-11-1-15,-2-8 1 16,-5-2-1-16,-4-6 0 16,-7 5-1-16,-5 1 0 0,3 7 0 15,-1 9 0-15,0 12-1 16,3 12 0-16,3 7 0 15,7 8 0-15,1-8 0 16,8 0 0-16,-6-5 1 16,3-5 0-16,0-11 0 15,-3-6 1-15,5-9 0 16,1-4 0-16,-9-7-1 16,4-3 1-16,-4-1-1 15,3 9 1-15,1 11-2 16,2-12 1-16,-1 20-1 15,-1 12 0-15,2 4 0 16,-6 9 1-16,1 7-1 16,-6-1 1-16,-2-3 0 15,-1-5 0-15,-2-5 0 16,3-5 1-16,5-9 0 0,2-12 0 31,9-11-1-31,5-6 1 0,5-10-1 16,5 16 1-16,-2-3-2 15,-5 3 1-15,-1 13-1 16,0 11 1-16,1 7 1 16,-11 6 1-16,-8 5 0 15,0 1 0-15,-8-4 1 16,0-2 0-16,0-6-7 16,0-2 1-16,5-5-18 15,6-11 1-15,7-13-4 0,3-16 0 16</inkml:trace>
  <inkml:trace contextRef="#ctx0" brushRef="#br0" timeOffset="578584.9924">7922 15290 39 0,'-35'11'19'0,"9"2"-10"0,23-13 28 16,-2-5-35-16,10-6 0 15,6 1 2-15,18 2 1 16,18 0-5-16,9 0 0 16,21 5 3-16,13 3 1 15,0 0-1-15,-6-5 0 16,-10 2-1-16,-5 3 0 16,-16 3-1-16,-11-3 1 15,-12 3-2-15,-9-3 0 16,-13 2-7-16,-3 1 1 31</inkml:trace>
  <inkml:trace contextRef="#ctx0" brushRef="#br0" timeOffset="578788.179">7980 15523 43 0,'-48'13'21'0,"22"-23"-2"16,26 10 9-16,5-3-26 15,14-7 1-15,15 2 0 16,8-3 1-16,14 0-6 16,13 1 1-16,15-6 3 15,4-3 0-15,-6 1-5 16,-8-3 0-16,-5-3-7 16,-14-3 0-16,-10 4-6 15,-11 1 1-15</inkml:trace>
  <inkml:trace contextRef="#ctx0" brushRef="#br0" timeOffset="579116.2704">8538 15121 39 0,'-53'-40'19'0,"8"24"-17"0,40 14 31 15,0-1-29-15,-3 3 0 16,5 0 0-16,3 0 0 16,16 0-6-16,8 3 0 15,13-1 4-15,2 9 0 16,6 7-2-16,6 4 0 15,-4 4 0-15,-4 1 0 0,-6-6 2 16,-13 8 0-16,-9 5 1 16,-9 3 1-1,-12 6 1-15,-12-4 0 0,-3-7 1 16,-8-3 1-16,5 0-2 16,-3-5 0-16,1-5-1 15,2-6 1-15,3-5-3 16,2-6 0-16,6-2-1 15,0 0 0-15,8-8-11 16,5-2 0-16,8-6-11 16,2-8 1-16,11-13-1 15,14 8 0-15</inkml:trace>
  <inkml:trace contextRef="#ctx0" brushRef="#br0" timeOffset="579850.655">9811 15433 31 0,'-19'21'15'0,"25"3"-8"16,-4-21 27-16,3 2-29 16,9-5 0-16,-6-5 2 15,2-6 0-15,3-2-9 16,-5-3 0-16,0-8 6 16,-2-5 0-16,-6-3-2 15,-8 11 0-15,-6-3-1 16,1-2 1-16,-5 5-2 15,-11 2 1-15,-6 3-1 0,-5 8 1 16,3 11-1-16,6 5 0 16,-1 0-1-16,5 16 0 15,6 10 1-15,11 9 1 16,2-4 0-16,8-7 1 16,2-6 1-16,9-10 1 15,13 0 0-15,13-16 1 16,-5-8-1-16,13-10 0 15,2-6-1-15,-4-8 0 16,-14 3-2-16,-3 11 1 16,-5 2-1-16,-5 2 1 0,-3 4-1 15,-5 7 1-15,-2 16 0 16,2 9 0-16,0 9 0 16,2 4 0-16,-2-6-1 15,5-5 1-15,0-6-1 16,-5-7 1-16,8-6-11 15,5-8 1-15,6-5-13 16,7-13 1-16,11-16-3 16,8 3 1-16</inkml:trace>
  <inkml:trace contextRef="#ctx0" brushRef="#br0" timeOffset="581285.8571">10845 15565 36 0,'0'8'18'0,"0"-5"-18"15,0-3 31-15,0 0-29 16,6-3 1-16,-4-5 0 16,11-5 1-16,-5-8-5 15,8-3 1-15,-8-5 3 16,5-8 0-16,-10-3-2 15,2 6 1-15,1 0 0 16,-6-1 0-16,-11 3-1 16,0 3 1-16,-4 6-1 0,-7 7 1 15,1 8-1-15,-3 10 0 16,3 9 0-16,5 2 0 16,1 14-1-16,7 12 1 15,2 6 0-15,20-2 1 16,1-4 0-16,7-7 0 15,9-8 1-15,-2-8 1 16,3-6 0-16,5-15 0 16,0-8-1-16,8-11 1 15,-13-8-1-15,-3-2 0 0,-5 7-2 16,-3-2 1-16,-5-2-1 16,-8 4 0-16,0 9-2 15,-8 7 1-15,0 11-1 16,0 3 1-16,5 10-1 15,0 13 0-15,11 9 0 16,3-1 1-16,2-2 0 16,8-3 1-16,-5-8 0 15,5 0 1-15,-8-15 0 16,-2-9 1-16,2-10-1 16,-5-6 0-16,-3-7-1 15,-5-6 1-15,0 6-1 16,-8-4 0-16,0-4-1 15,-5 5 1-15,5 5-2 16,-3 6 1-16,3 10-1 16,0 8 0-16,8 8-1 0,0 5 1 15,13-8 0-15,3 0 0 16,7 1 0-16,7-4 1 16,7 1 0-16,-8-3 1 15,0-8 0-15,-6-3 0 16,-9-7 0-16,-1-1 0 15,-11-2 0-15,-2 0 0 16,-16 5-1-16,-2 0 1 16,-6 6-1-16,3-1 0 15,-9 9-1-15,7 9 1 0,4 12-2 16,0 7 1-16,9-2 0 16,4 0 0-16,9 3 0 15,5-4 1-15,8-1 0 16,-1-15 1-16,9-4-1 15,-5-3 1-15,-1-8 0 16,1-8 0-16,2-5-1 16,8-3 1-16,-11 6-1 15,-2 5 0-15,-3 10-1 16,-8 11 1-16,1 5-1 16,-9-2 1-16,-2 10 1 15,-6 3 1-15,0-1 0 16,1-1 1-16,-1-1 1 15,0-11 0-15,6-10 0 16,2-8 0-16,6-5-2 16,2-3 1-16,11-5-3 0,-3-5 1 15,13-1-2-15,1 6 1 16,-6 10-1-16,0 9 0 16,-5 10 0-16,-3 5 0 15,-2 0 0-15,-6 8 0 16,0 6 1-16,3-1 0 15,-8 1 0-15,0-3 0 16,0-6 0-16,0-2 1 16,0-3-2-16,0-5 1 15,-3-3-12-15,-3 1 0 16,4-4-10-16,7-2 0 0,0 0-2 16,3-8 0-16</inkml:trace>
  <inkml:trace contextRef="#ctx0" brushRef="#br0" timeOffset="581469.3954">12636 15523 75 0,'-31'8'37'0,"12"-11"-54"16,17 3 80-16,-4 0-67 0,4 0 1 0,-4-5-33 16,1-8 0-16,-6-14 36 15,33 1 0-15</inkml:trace>
  <inkml:trace contextRef="#ctx0" brushRef="#br0" timeOffset="592746.8841">14888 14679 27 0,'0'-18'13'0,"3"-14"2"0,-3 24 14 16,0 3-23-16,0-1 1 15,0 1 2-15,0-3 1 16,-3 0-13-16,0 3 1 15,-2 0 8-15,3 2 0 16,-4 3-4-16,-2 3 1 16,-5 7-2-16,0 17 1 15,-6 7 0-15,-2 22 1 0,0 12 0 16,0 6 0-16,0 3 0 16,5-8 0-16,0 2 0 15,3-7 0-15,5-9-2 16,2-10 1-16,4-10-2 15,-1-11 1-15,3-14-5 16,0-18 1-16,5 0-8 16,3-18 1-16,8-11-10 15,5-11 1-15</inkml:trace>
  <inkml:trace contextRef="#ctx0" brushRef="#br0" timeOffset="593059.3416">14843 14579 30 0,'-18'-8'15'0,"-4"-19"-2"16,20 22 12-16,-1-3-22 16,3 0 1-16,0 0 4 0,3-3 1 15,5 1-10-15,8-1 1 16,-1 3 6-16,1 6 0 16,8 7-3-16,5 19 1 15,0 13-3-15,3 16 1 16,3 16-1-16,-9 15 0 15,-2 1-1-15,-3 0 1 16,-5-17 2-16,0 6 1 16,0-10-1-16,-6-6 1 15,-5-13-1-15,-2-8 1 16,-6-8 0-16,-2-2 0 0,3-11-7 16,-6-8 1-16,-6-8-8 15,-2-14 0-15,1-4-10 16,-7-6 0-16</inkml:trace>
  <inkml:trace contextRef="#ctx0" brushRef="#br0" timeOffset="593262.5148">14647 15102 53 0,'-5'-13'26'0,"5"-3"-23"16,11 6 39-16,7-1-40 15,9 6 0-15,4 2 0 16,12 6 1-16,10-1-4 16,0 6 0-16,-3-2-4 0,3-4 1 15,5 4-12 1,3-6 0-16</inkml:trace>
  <inkml:trace contextRef="#ctx0" brushRef="#br0" timeOffset="593995.0855">15513 14915 38 0,'-24'0'19'0,"-5"-16"-9"15,21 13 19-15,0 0-24 16,0 3 0-16,0 0 2 16,8 0 0-16,8 6-10 15,8 4 1-15,13 3 5 16,5 6 1-16,19-3-3 16,11-3 1-16,12-5-2 15,-2-5 1-15,-5-3 0 0,-5 0 0 16,-14-3 0-16,-8-2 0 15,-15-1 0-15,-9 1 0 16,-12 0-2-16,-9-6 1 16,-13 1-1-16,-8-9 1 15,-8 1-1-15,-5-9 0 16,0 6 0-16,-2 3 0 16,2 2 1-16,2 0 0 15,6 5 1-15,5 3 0 16,3 3 0-16,8 5 0 0,10-5 0 15,9 5 1-15,12 8-1 16,9 2 0-16,15 11-1 16,8-2 1-16,0 5-1 15,1 0 0-15,-4-1 0 16,-4 4 0-16,-9-1 2 16,-10-2 1-16,-19 5 0 15,-10 6 1-15,-8 2 0 16,-16-3 0-16,-11-5 0 15,3-5 1-15,-3-6-8 16,3-10 0-16,11-10-10 16,12-12 0-16,14-1-8 15,14-4 0-15</inkml:trace>
  <inkml:trace contextRef="#ctx0" brushRef="#br0" timeOffset="594838.8469">16515 14631 37 0,'-18'-23'18'0,"15"-1"-13"0,3 16 22 0,0 3-23 15,0-1 1-15,0 6 2 16,0 6 1-16,3 9-10 16,-1 15 0-16,12 15 8 15,-4 10 0-15,1 11-1 16,-6-2 0-16,0-3-1 16,-2-3 0-16,2-5 0 15,-5-6 0-15,0-12-1 16,0-11 0-16,0-11-2 15,-5-13 1-15,2-11-1 16,1-2 1-16,-1-13-1 16,-2-9 0-16,-6-12-1 15,3-6 0-15,-2-3 0 16,-1 0 0-16,6 6-1 16,2 11 1-16,6 4-1 15,-1 3 1-15,12 1-1 16,10 4 1-16,5 1-1 0,5 7 0 15,3 9 0-15,5 10 1 16,-2 5-1-16,0 3 1 16,-6 5 0-16,-2 6 0 15,-11-1 0-15,-10 3 1 16,-9 0 0-16,-7-2 0 16,-11 5 0-16,-5 2 0 15,-8-2 0-15,-3-5 0 16,-2 2 0-16,2-5 0 15,6-3-1-15,2-8 1 0,8-2-2 16,5-3 1-16,9 0-1 16,10 0 1-16,10 2-1 15,11 4 0 1,40 20 0 0,-6 3 0-16,-7 3 1 15,-6-8 0-15,-5 2 0 16,-16-2 0-16,-10 3 0 15,-14 2 1-15,-7-3 0 16,-6 1 0-16,-14-1 0 16,-17-10 0-16,2 2 0 15,-11-2 1-15,-7-2-1 16,2-7 1-16,5-1-1 16,8-1 1-16,9-2-2 15,4-3 1-15,3-3-1 16,8 0 0-16,6-2-7 15,5 2 1-15,-1 3-14 0,17-5 1 16</inkml:trace>
  <inkml:trace contextRef="#ctx0" brushRef="#br0" timeOffset="603156.4738">4897 16812 28 0,'-8'-3'14'0,"8"14"-3"0,0-4 14 16,3-7-23-16,-3 6 0 16,5-4 2-16,-5-2 0 15,3-2-3-15,2-11 1 16,-2-3 2-16,-3-8 1 15,0 0-2-15,0-2 1 16,-3-6-1-16,-5-5 0 16,0 5-3-16,-10 0 1 15,-6 3-1-15,-8 5 1 16,-7 6-1-16,-4 10 1 0,1 8-1 16,-6 13 1-16,9 14-1 15,7 7 1-15,8 14-1 16,3 10 1-16,8-13-1 15,7-5 1-15,9 2-1 16,5-13 1-16,11-11 0 16,7-10 1-16,6-8-1 15,5-15 0-15,8-12 0 16,-8-13 0-16,-8 6 2 16,-3 0 0-16,-4 10 0 15,-4 11 1-15,-7 7-1 16,2 14 0-16,0 16-1 15,0 16 1-15,-5-9-2 16,0 6 0-16,0-2-1 16,0-6 1-16,5-10-7 15,1-4 0-15,4-9-12 16,3-12 0-16,0-2-1 0,-5-18 0 16</inkml:trace>
  <inkml:trace contextRef="#ctx0" brushRef="#br0" timeOffset="603453.3523">4969 16124 48 0,'-13'-43'24'0,"10"14"-26"0,6 24 45 15,-1 0-44-15,6-1 1 16,8-2-1-16,5 8 1 0,6 6 0 16,2 2 0-16,13 2 0 15,-5 6 0-15,0-3 0 16,-5 6 0-16,-6-3 1 15,-10 2 0-15,-8-4 0 16,-13 9 0-16,-16 6 0 16,-3 1 0-16,-5-1 0 15,-3-3 0-15,0-5 0 16,9 0 0-16,7-7 0 16,8-4 0-16,13 1-1 15,11-6 1-15,18 3-2 16,6-8 0-16,8 0-15 15,10 0 1-15</inkml:trace>
  <inkml:trace contextRef="#ctx0" brushRef="#br0" timeOffset="604717.9525">5752 16939 38 0,'-11'-3'19'0,"9"0"-13"0,7 3 18 0,3-2-22 16,5-4 0-16,0-9 4 15,1-1 1-15,-1-6-8 16,0-4 0-16,-5-16 5 16,0 13 0-16,-5-1-1 15,-3-4 1-15,2 0-2 16,-2 2 0-16,-5 3 0 16,-6 5 0-16,1 3-1 15,-3 0 0-15,-1 13-1 16,1 8 1-16,3 10-1 15,-1 9 0-15,6 5-1 16,7 13 1-16,6 8 0 16,8 8 0-16,0-8 0 15,0-19 1-15,8-2 0 16,10-3 0-16,1-13 1 16,4-13 1-16,1-11 0 15,-6-16 0-15,-5 3-1 0,-2-8 1 16,-6-3 0-16,-5-5 0 15,-5 3-2-15,-6 5 0 16,-10 0-1-16,-1 10 1 16,-2 6-1-16,3 13 0 15,-3 3-1-15,5 13 1 16,6 18-1-16,8 6 1 16,2 8-1-16,11 2 1 15,-1 3 0-15,-1-5 1 16,-1-1 0-16,0-4 0 0,-2-11 0 15,-6-3 1-15,5-19-1 16,1-2 1-16,-1-7-1 16,-4-9 1-16,-1-8-1 15,-5-3 0-15,-3 4-1 16,3-7 1-16,-5-1-1 16,-3 7 1-1,0 3-1 1,-3 5 0-16,3 11-1 15,0 5 1-15,5 2-1 16,-2 1 0-16,13 5 0 16,0 0 1-16,5-3-1 15,5-2 1-15,1-11 0 16,7-3 0-16,-2-7 1 16,-3-6 0-16,0 0-1 15,-10 0 1-15,-4-5 0 0,-7 0 0 16,0 5-1-16,-10 3 1 15,-6 8-1-15,0 5 0 16,3 8 0-16,-6 13 0 16,3 3-1-16,3 18 0 15,2 9 0-15,3-1 0 16,5 6 0-16,3-11 1 16,3 8 0-16,-1-11 0 15,6-7 0-15,0-12 0 16,0-9 0-16,3-6 1 15,-6-6-1-15,3-4 1 0,2 2-1 16,-5 3 0-16,3 5 0 16,3 0 0-16,-11 5 0 15,2 0 0-15,-4 0 0 16,-1-5 1-16,-2-5-1 16,-1-13 1-16,1 7-1 15,5-10 1-15,-3-11-1 16,6-2 1-16,7 2-2 15,1 3 1-15,5 10-1 16,2 9 0-16,6 10 0 16,7 10 0-16,-7 6 1 15,5 3 1-15,-8 7 1 16,-5 6 0-16,-5 0 1 16,-3 2 0-16,-11-7 0 15,-3 2 1-15,-2-8-6 16,0-5 1-16,0-11-16 0,6-10 1 15,-1-8-7-15,3-11 1 16</inkml:trace>
  <inkml:trace contextRef="#ctx0" brushRef="#br0" timeOffset="605546.0894">8088 16653 38 0,'0'0'19'0,"8"8"-10"16,-2-8 20-16,-4 8-26 0,3-11 1 15,1 6 1-15,2-3 1 16,-3-8-8-16,0-5 0 16,-2-11 5-16,-3-3 1 15,0 1-3-15,-5-11 0 16,-1 5 0-16,-7 3 0 16,-8 8 0-16,-6-3 1 15,-7 13-1-15,0 6 0 16,2 18 0-16,0 8 0 15,0 14 0-15,9 7 0 16,12 3 0-16,8 0 0 0,6 0 1 16,8-5 1-16,5-8-1 15,5-6 1-15,5-15 0 16,3-11 0-16,3-11 0 16,0-5 0-16,-3-10-2 15,-8-6 1-15,0-2-1 16,0 2 0-16,1 13-2 15,-7 11 1-15,4 14 0 16,-3 12 0-16,-6 1-1 16,4 10 1-16,-6 3-1 15,-3-3 1-15,3 0 0 16,-3-8 1-16,3-13 0 16,3-13 0-16,-1-11 0 15,3-3 0-15,1-7-1 16,4-1 1-16,1-2-1 15,2 3 0-15,5 7-1 0,1 11 1 16,-1 11-1-16,-2 5 1 16,2 0-1-16,-4 0 1 15,-4 5-8-15,1-2 0 16,-3-1-11-16,7-7 1 16,4-6-2-16,7-2 1 15</inkml:trace>
  <inkml:trace contextRef="#ctx0" brushRef="#br0" timeOffset="605983.5651">8969 16645 40 0,'24'-3'20'0,"-11"-7"-20"0,-13 2 37 0,0 0-35 16,0-3 0-16,-5-5 2 15,-5-5 0-15,-1-5-4 16,-8 10 0-16,-4 0 3 16,-4 11 1-16,-7-3-1 15,5 13 0-15,0 11-2 16,7 16 1-16,7-6-2 15,12 3 1-15,6-2-2 16,10 2 1-16,11-13 0 16,5-6 0-16,5-15-1 15,3-3 0-15,-3-13-3 16,-7-16 1-16,-1 0-1 16,-12-11 0-16,2-10-1 15,-9-3 0-15,1 0 1 16,-8-5 0-16,-13 11 4 15,3 4 0-15,-4 17 4 16,1 7 0-16,3 19 2 0,-1 14 1 16,8 4 0-16,3 30 1 15,6 18 0-15,-1 14 0 16,0 4-2-16,8-12 0 16,-10 5-1-16,2-3 0 15,1-13-2-15,4-8 1 16,-2-14-10-16,5-12 1 15,-2-11-15-15,13-13 0 16,2-11-2-16,-2-13 1 16</inkml:trace>
  <inkml:trace contextRef="#ctx0" brushRef="#br0" timeOffset="606555.5432">10033 16579 35 0,'-11'8'17'0,"11"5"-12"16,0-10 28-16,3-3-29 15,-3 0 1-15,5-6 3 16,3-2 0-16,-8-5-10 16,3-8 0-16,2 0 6 15,-5 2 1-15,-5-2-2 16,2-3 0-16,-5-2-1 15,-8 7 1-15,-10 6-1 16,-6 8 1-16,-13 15-1 16,0 1 1-16,6 13-1 15,2 10 0-15,0 6 0 0,13-11 0 16,5 5-2-16,17-7 1 16,2-11 0-16,13-11 0 15,11 3 0-15,-3-13 1 16,11-14-2-16,5-7 1 15,-6-1 0-15,-2 1 0 16,-5 10 1-16,-3 8 1 16,1 16-1-16,1 16 1 15,-1-3 0-15,-4 13 0 16,3-2 0-16,0 0 0 0,3-11-7 16,-3-8 1-16,3-10-15 15,13-11 1-15,-5-5-6 16,10-11 0-16</inkml:trace>
  <inkml:trace contextRef="#ctx0" brushRef="#br0" timeOffset="606868.0248">10874 16486 52 0,'-13'11'26'0,"3"60"-24"0,10-55 42 16,0 13-43-16,0 8 1 15,-6 8 0-15,6-2 0 16,-2-6-3-16,-4-14 0 15,6-9-3-15,0-14 0 16,6-11-12-16,-4-23 0 16,6 5 0-16,0-14 0 15</inkml:trace>
  <inkml:trace contextRef="#ctx0" brushRef="#br0" timeOffset="607258.628">10935 16372 26 0,'-8'56'13'0,"22"-11"-17"0,-7-37 22 0,15 0-12 16,4-6 0-16,11-2 5 16,-2-5 0-16,-1 0-13 15,-8-3 1-15,-2 5 10 16,-16-5 0-16,-3 0-3 16,-10 3 0-16,-8 0-2 15,-6 2 0-15,-7 3-2 16,2 3 0-16,0-1-2 15,3 1 0-15,11 5-1 16,10 8 1-16,18 8-1 16,11 2 0-16,8 3 0 15,8-10 1-15,0 13 1 16,-8-3 0-16,-5-3 3 0,-8 3 0 16,-11-5 2-16,-13 0 0 15,-13 0 0-15,-11 0 1 16,-13-6-2-16,0-7 1 15,0-3-4-15,-3-16 1 16,3-8-12-16,8-16 1 31,37-10-14-31,18 5 1 16</inkml:trace>
  <inkml:trace contextRef="#ctx0" brushRef="#br0" timeOffset="607680.5038">12065 16444 36 0,'-32'-24'18'0,"-2"-8"-8"16,26 19 12-16,-3 5-20 15,-5 8 0-15,1 8 3 16,-4 19 0-16,3 12-6 0,6 14 1 16,7-3 4-16,6 6 1 15,12-14-1-15,9-10 1 16,5-13-2-16,11-17 1 15,5-12 1-15,0 2 0 16,-8-11-2-16,-5-7 1 16,-6-3-1-16,-15-3 1 15,-6 5-1-15,-13 1 0 16,-13 2-3-16,-3 3 1 16,0 8-8-16,-2 2 0 15,15 6-13-15,3 5 1 0</inkml:trace>
  <inkml:trace contextRef="#ctx0" brushRef="#br0" timeOffset="608196.1626">12674 16674 34 0,'10'13'17'0,"9"-18"-3"15,-17-3 11-15,-2 3-21 16,0-6 1-16,0-5 1 15,-2-10 1-15,-4 2-9 16,-2 0 1-16,-2-10 6 16,-11 10 0-16,-6-5-2 15,-5 8 1-15,-2 0 0 16,-3 7 0-16,-3 9-2 16,1 13 1-16,10 3-2 15,2 7 1-15,9 6-1 0,10 5 0 16,5 3-1-16,8-6 0 15,14-5 0-15,5-7 1 16,10-12-1-16,3-10 0 16,3-10 0-16,2-6 1 15,-2-8-1-15,-6-5 0 16,-2-8-2-16,-8-8 1 16,-8 0-1-16,-3-5 0 15,-8 5 0-15,-10 6 1 16,-6 2 0-16,1 8 0 0,-4 7 3 15,6 15 0-15,1 9 1 16,-1 20 0-16,2 17 1 16,4 22 0-16,-4 16 0 15,6-3 0-15,0 11-1 16,0-11 0-16,8-13-2 16,8-16 0-16,-3 0-8 15,11-13 1-15,-3-8-13 16,11-11 0-16,3-13-2 15,2-13 0-15</inkml:trace>
  <inkml:trace contextRef="#ctx0" brushRef="#br0" timeOffset="608711.7951">13433 16494 37 0,'-13'21'18'0,"-6"6"-20"0,16-25 30 16,-2-4-28-16,0-6 1 15,-3-8 3-15,3 5 1 16,-1-7-3-16,1-6 1 16,-5-5 3-16,-1 2 1 15,-5 1 1-15,-2 7 0 16,-6 6-2-16,-5 5 0 16,-3 8-3-16,-5 8 1 15,2 13-4-15,6 1 0 16,8 9-2-16,8 6 1 15,10-2 0-15,9-1 0 0,12-7 1 16,9-6 0-16,-4-8 1 16,4-13 0-16,10-13 0 15,0-16 0-15,5-6 0 16,1-10 0-16,-9-8-1 16,0-5 0-16,-10-5 0 15,-5-1 0-15,-9 3 0 16,-7 6 0-16,-6 7 0 15,-2 8 1-15,-6 30 0 16,1 13 1-16,-6 26 1 16,5 26 0-16,1 11 0 15,2 11 1-15,0 10 0 16,0-15 0-16,8-1-1 16,5-7 1-16,1-11-6 15,-1-11 1-15,8-13-19 0,0-10 1 16,3-14-3-16,13-10 0 15</inkml:trace>
  <inkml:trace contextRef="#ctx0" brushRef="#br0" timeOffset="613778.6186">1799 16404 39 0,'-10'-16'19'0,"-4"-5"-13"15,12 13 20-15,-4 0-24 16,1 0 0-16,-3-5 2 16,0 2 1-16,0-4-6 15,-2 4 1-15,-1 0 2 0,1 4 1 16,-4 7-2-16,4 10 1 15,-3 24-2-15,-1 11 1 16,14 11-1-16,0 5 1 16,14 10-1-16,7-10 0 15,8-13 1-15,3-9 1 16,7-17 0-16,9-17 1 16,-3-13-1-16,-5-5 1 15,-3-16 0-15,-8-3 1 16,-8-5 0-16,-5-3 0 15,-14-2-1-15,-12-3 0 0,-14 13-1 16,-3 3 0-16,-2 16-2 16,0 10 1-16,0 8-7 15,5 6 1-15,8-3-11 16,11 0 0-16,8-3-3 16,7-7 1-16</inkml:trace>
  <inkml:trace contextRef="#ctx0" brushRef="#br0" timeOffset="613966.1476">2103 16245 29 0,'22'-31'14'0,"-14"7"-5"16,-8 26 20-16,2 9-27 16,1 16 0-16,-3 20 2 15,5 25 0-15,-2 7-4 16,-1 19 1-16,-2 5 2 16,0-2 1-16,0-4-1 15,0-14 1-15,0-7-2 16,0-18 0-16,0-13-9 0,0-23 0 15,6-22-7-15,2-16 1 16</inkml:trace>
  <inkml:trace contextRef="#ctx0" brushRef="#br0" timeOffset="614231.779">2080 16153 44 0,'-19'0'22'0,"32"-3"-26"0,-2 1 34 0,2 2-29 16,3 2 0-16,16 6 0 16,0 3 1-16,5-1-2 15,-8 6 1-15,-3 5 3 16,-7 16 0-16,-11 3 0 16,-8 2 0-16,-8 6 0 15,-14 15 0-15,-1-12-1 16,-1 2 1-16,5-3-8 15,3-10 1-15,6-11-7 16,5-21 0-16,5-11-6 16,10-10 0-16</inkml:trace>
  <inkml:trace contextRef="#ctx0" brushRef="#br0" timeOffset="615513.0474">2421 16277 37 0,'0'-8'18'0,"-27"45"-18"16,22-16 28-16,0 9-28 0,-3 12 1 15,5 16 0-15,3 8 1 16,11 19-2-16,-6-11 0 16,0 3 1-16,1 7 0 15,2-10 0-15,-6-13 1 16,1-2-1-16,-3-15 0 16,-3-20-3-16,1-18 1 15,-6-12-4-15,2-15 1 16,1-16-1-16,-3-5 0 15,-2-16 1-15,-4-9 1 16,-1-9 2-16,7 2 1 0,2 5 3 16,12 8 0-16,4 3 0 15,17 15 0-15,2 9-1 16,5 10 1-16,-2 11-2 16,-6 5 0-16,-2 21-1 15,-3-2 1-15,-2 5 1 16,-9 5 0-16,1 3 1 15,-6 2 0-15,-2-2 1 16,0-3 0-16,-6 3-1 16,-2 0 1-16,-3-3-1 15,-3-5 0-15,3-3-2 16,6-10 0-16,2-3-1 16,8 0 1-16,-1-11-2 15,9-5 1-15,8-5-1 16,5-5 1-16,3-6-1 15,-3 11 1-15,-2-3 0 0,-4 0 1 16,-4 3-1-16,-9 0 1 16,1 2 0-16,-8 6 1 15,-6-3-1-15,-8 8 1 16,1 3-1-16,-6 10 0 16,-3 3-1-16,6 8 1 15,0 5-1-15,8 8 0 16,7 3-1-16,12 0 1 15,1-6-1-15,9-2 0 16,11-3 0-16,-1-5 0 16,3 0 1-16,-5-3 0 0,-8-10 0 15,-3 5 1-15,-5-8 0 16,-8 0 1-16,-8 0-1 16,-6 5 1-16,-7-2-1 15,-8-3 0-15,0 0 0 16,2-3 0-16,1 3-2 15,5-5 1-15,5 5-1 16,8 0 1-16,8-8-2 16,10 5 1-16,9-7 0 15,7-1 0-15,-2-2 0 16,2 5 0-16,0 5 1 16,-4-2 0-16,-4 10 0 15,-7 3 1-15,-9-5-1 16,-2 5 1-16,-8 10 0 15,-3-2 1-15,-2 5-1 0,2-5 1 16,1-5-1 0,-1 5 1-16,3-16-2 0,3-8 1 15,2-3-3-15,8-13 0 16,6-18-2-16,2-8 1 16,3-19-2-16,0-8 0 15,5 11 0-15,0 2 0 16,-3 6 2-16,-2 13 1 15,-5 8 2-15,-9 16 0 16,-2 13 1-16,-3 13 1 16,1 3-1-16,4 19 1 0,-2 15 0 15,8 11 1-15,-3 3-1 16,9-3 1-16,-4-3-1 16,1-5 1-16,-4-16-1 15,7 0 1-15,-1-13-2 16,3-11 1-16,-1-18-1 15,4-8 0-15,-1-3 0 16,-2-13 0-16,-3 0 0 16,-5-8 0-16,-8 3 0 15,-5 5 1-15,-6 10 0 16,-2 9 0-16,-3 12-1 16,-3 14 1-16,1 29-2 15,2 8 1-15,13 8-1 16,8 3 0-16,9-9-1 15,4-7 0-15,8-8-2 16,-5-11 1-16,1-8-4 0,-7-13 0 16,-4-10-7-16,-1-14 1 15,-7 0-6-15,-6-16 1 16</inkml:trace>
  <inkml:trace contextRef="#ctx0" brushRef="#br0" timeOffset="615653.6173">3410 16036 46 0,'-15'37'23'0,"41"22"-31"0,-10-49 40 0,2-2-39 15,4 3 1-15,1 5-17 16,4-6 0-16</inkml:trace>
  <inkml:trace contextRef="#ctx0" brushRef="#br0" timeOffset="615919.3018">2159 16970 46 0,'8'-8'23'0,"69"-7"-27"0,-30 7 39 16,25-8-34-16,31 0 0 15,32 5 1-15,5 3 0 16,14 6-7-16,2-4 0 16,-8 6-8-16,-3-2 1 15</inkml:trace>
  <inkml:trace contextRef="#ctx0" brushRef="#br0" timeOffset="616122.4304">4175 16309 48 0,'-8'-5'24'0,"3"20"-78"15,2-12 38-15</inkml:trace>
  <inkml:trace contextRef="#ctx0" brushRef="#br0" timeOffset="616278.681">4196 16637 4 0,'-2'11'2'0,"-22"15"-7"0,16-26 5 15</inkml:trace>
  <inkml:trace contextRef="#ctx0" brushRef="#br0" timeOffset="630216.5986">14441 16658 66 0,'-13'11'33'0,"13"-3"-25"0,0-8 33 16,5 0-40-16,-2-8 0 16,-1 8 1-16,4 0 0 15,-1 0-7-15,5-8 0 16,1 0-13-16,8-13 1 0,4-3-2 15,1-24 0-15</inkml:trace>
  <inkml:trace contextRef="#ctx0" brushRef="#br0" timeOffset="631407.8306">16103 16383 31 0,'-14'0'15'0,"12"5"-6"15,2-5 23-15,0 0-30 16,0 0 1-16,2-5 2 16,1-6 0-16,0-4-6 15,2-12 1-15,-2-5 4 16,-3 3 0-16,0 3-1 15,0-6 0-15,-3-2-1 16,-8 2 1-16,1 3-2 16,-9 5 1-16,-7 5-2 15,-11 4 1-15,0 12-1 16,-6 16 1-16,1 8-1 0,0 3 1 16,7 16 1-16,6 10 0 15,3 6 1-15,7-3 0 16,9 2 1-16,10-10 0 15,13-3 0-15,5-15 1 16,6-14-1-16,11-16 0 16,7-7-1-16,3-19 0 15,0-11-1-15,-8-10 0 16,0 10-1-16,-8 3 1 0,-5 11-2 31,-6 4 1-31,1 9 0 16,-11 19 0-16,-3 17 1 15,-5 20 0-15,-3 4 0 16,3 9 0-16,3-3-1 16,8-11 1-16,2-10-6 15,8-3 0-15,8-13-10 16,8-16 0-16,11-19-10 16,-1-10 1-16,14-21-1 15,-2-11 1-15</inkml:trace>
  <inkml:trace contextRef="#ctx0" brushRef="#br0" timeOffset="631657.8085">16497 16126 53 0,'-8'-13'26'0,"10"3"-30"0,-2 4 56 15,6 1-51-15,10 2 1 16,5 3-1-16,8 0 1 16,8 3-3-16,0 0 1 15,5-1-2-15,3 1 1 16,-2 0-9-16,-6-1 1 0,-3-2-8 16,-7 0 1-16</inkml:trace>
  <inkml:trace contextRef="#ctx0" brushRef="#br0" timeOffset="631814.1131">16494 16277 55 0,'-8'27'27'0,"16"-4"-34"16,3-20 48-16,7-3-40 16,11 8 0-16,8-3-1 15,11-2 1-15,15-6-16 16,6-10 1-16,8-8-1 15,-3-11 1-15</inkml:trace>
  <inkml:trace contextRef="#ctx0" brushRef="#br0" timeOffset="632282.8427">17232 16095 52 0,'-24'-14'26'0,"3"1"-33"0,21 5 51 0,8 3-44 15,3 2 0-15,13 3 1 16,-3 0 1-16,19 16-2 15,-1 3 0-15,11 4 1 16,-2-7 0-16,0 13 0 16,-9 6 0-16,-9-3 0 15,-9 2 0-15,-16 3 0 16,-10 0 0-16,-16-5 0 16,-3 5 1-16,-11-8-1 15,-10 3 0-15,0-6 0 16,0-7 0-16,14-6 1 15,9 0 0-15,15-2 1 16,12-3 0-16,19 0 0 16,5 2 0-16,16-7-1 15,8 5 1-15,7-8-11 16,9-8 1-16,3-5-12 16,2-6 1-16,0-2-2 0,-8-8 1 15</inkml:trace>
  <inkml:trace contextRef="#ctx0" brushRef="#br0" timeOffset="632486.0012">18005 15931 44 0,'-19'-37'22'0,"9"29"-19"0,7 13 43 0,0 5-42 16,-2 12 0-16,0 17 3 15,-3 9 1-15,8 21-10 16,-5 15 0-16,-1 1 6 15,1 8 0-15,2-22-3 16,3-2 0-16,3-6-10 16,2-15 1-16,6-19-10 15,7-26 1-15</inkml:trace>
  <inkml:trace contextRef="#ctx0" brushRef="#br0" timeOffset="632782.8316">18349 16185 43 0,'-5'0'21'0,"-30"15"-21"16,25-9 26-16,-6-4-26 15,-8 4 0-15,-3-4 0 16,-2-2 1-16,-10 0 0 16,-1 0 0-16,-2 8 1 0,-1 0 1 31,-12 5 1-31,10-2 1 15,10 2-1-15,17-5 1 16,10 11-1-16,16-1 1 16,5 11-2-16,16-5 0 15,16 3-2-15,11 4 1 16,7-2-9-16,1-10 0 16,7-3-10-16,3-11 1 15</inkml:trace>
  <inkml:trace contextRef="#ctx0" brushRef="#br0" timeOffset="633017.2551">18381 16359 54 0,'-30'-13'27'0,"23"-3"-26"16,9 8 41-16,3 0-42 15,11-2 1-15,11-1-1 16,13 0 1-16,-1-2-2 16,11 3 1-16,6-4-4 15,-3 1 0-15,-11 5-8 16,-10-8 1-16,-6 0-5 16,1-5 1-16</inkml:trace>
  <inkml:trace contextRef="#ctx0" brushRef="#br0" timeOffset="633173.4678">18513 16079 53 0,'-16'45'26'0,"24"31"-28"0,-3-44 51 15,1 13-48-15,-1 13 1 16,3 3-1-16,0-5 1 16,2-6-12-16,6-10 0 15,5-11-5-15,11-11 0 0</inkml:trace>
  <inkml:trace contextRef="#ctx0" brushRef="#br0" timeOffset="633345.384">19188 15944 56 0,'-3'8'28'0,"8"37"-18"16,-5-21 46-16,0 7-53 15,0 33 1-15,-2 7 0 16,-6 11 0-16,2 6-11 15,6-9 1-15,0 0-12 16,6 1 0-16,-1-27-3 16,-2-24 1-16</inkml:trace>
  <inkml:trace contextRef="#ctx0" brushRef="#br0" timeOffset="638518.9437">16116 17481 36 0,'-8'3'18'0,"5"-3"-12"16,3 0 18-16,0 2-23 15,-2 1 0-15,-1-3 4 16,-2 0 1-16,2 0-7 16,-2-5 1-16,-3-6 3 0,-3-5 1 15,6 0-1-15,-3 8 0 16,-3-5-2-16,-2 0 1 16,-8-8-1-16,-3 10 1 15,-5-2-1-15,-5 13 0 16,5 8-1-16,-1-3 1 15,-1 8-1 1,7 19 1-16,11 8-1 16,-1-3 1-16,12 8-1 15,4 0 1-15,9-13-1 0,2-3 1 16,8-21 0-16,6-8 1 16,-1-11-1-16,3-7 0 15,-2-1 0-15,-6-2 1 16,-2 13 1-16,2 8 1 15,0 5-1-15,3 14 0 16,-1 15 0-16,1 1 0 16,-5 7-1-16,-1-10 1 15,-4-9-9-15,1-1 0 0,4-17-13 16,-3-13 1-16,-3-19-2 16,-5-20 1-16</inkml:trace>
  <inkml:trace contextRef="#ctx0" brushRef="#br0" timeOffset="638831.4293">16245 16907 53 0,'-8'-5'26'0,"14"-1"-37"15,-6 6 52-15,8 6-41 16,2 2 0-16,6-3 0 16,5-3 1-16,3 12-2 15,0-1 1-15,2 3 0 16,-2 2 1-16,-3 1-1 15,-5-1 1-15,-8 6 0 16,-5-3 0-16,-11-5 0 16,-11 5 0-16,-4 3 0 15,-4-5 0-15,-2-3 0 0,0-6 0 16,5-2-1-16,11-3 1 16,10 1 0-16,11-6 0 15,16 2 0-15,16 4 0 16,-3-4-2-16,10-2 0 15,12 0-14-15,9 0 0 16</inkml:trace>
  <inkml:trace contextRef="#ctx0" brushRef="#br0" timeOffset="639175.2327">16994 17246 42 0,'-29'18'21'0,"26"9"-15"15,3-25 24-15,0-2-28 16,3 0 1-16,5 0 0 16,13 0 1-16,14 0-6 15,2 0 1-15,8 0 3 16,2 5 0-16,-2-2-2 0,-2 2 0 16,-9-5-6-16,-8 3 1 15,-7-3-9-15,-3-3 0 16</inkml:trace>
  <inkml:trace contextRef="#ctx0" brushRef="#br0" timeOffset="639331.4258">16928 17399 47 0,'-37'-3'23'0,"21"14"-24"0,27-11 36 0,2 8-34 16,5-3 1-16,17 6 0 15,10 2 0-15,5 3-6 16,11 0 0-16,5-3-9 15,6-13 0-15</inkml:trace>
  <inkml:trace contextRef="#ctx0" brushRef="#br0" timeOffset="640206.4803">17976 16941 39 0,'-3'-8'19'0,"14"-10"-16"0,-9 13 24 15,-2-3-25-15,3 2 0 16,-3 6 2-16,0 0 1 16,-3 3-6-16,-2 5 0 15,-6-5 3-15,1 12 1 16,-6 9-2-16,-2 5 1 16,-9 0-1-16,-5 14 0 0,-7 4-1 15,2 6 1 1,-3-8 0-16,8 0 1 0,3-16-1 15,11-5 1-15,2-8 0 16,13 0 0-16,8-3 0 16,16-5 0-16,19-3-1 15,2-5 1-15,22 0-2 16,5 3 1-16,7 2-1 16,1-2 0-16,-11 5 0 15,-7 0 1-15,-12 0-1 16,-12-6 1-16,-9-4-7 15,-5-6 1-15,-5 0-11 16,-8-8 1-16</inkml:trace>
  <inkml:trace contextRef="#ctx0" brushRef="#br0" timeOffset="640393.9384">18031 17042 47 0,'-8'5'23'0,"8"45"-19"0,0-34 31 15,0 16-33-15,-2 18 0 16,-4 3 0-16,1 13 1 16,3-2-4-16,2-1 0 15,5-7-4-15,3-3 1 16,8-8-11-16,2-16 1 16</inkml:trace>
  <inkml:trace contextRef="#ctx0" brushRef="#br0" timeOffset="640612.7495">18476 16894 43 0,'-29'-14'21'0,"5"22"-18"16,19 0 30-16,-1 6-30 16,-4 15 0-16,4 10 1 15,4 14 0-15,2 19-6 16,-3-1 1-16,3 11 3 15,0 0 1-15,3 11-4 16,-1-3 1-16,1-16-9 16,2-13 1-16,9-24-7 15,2-21 1-15</inkml:trace>
  <inkml:trace contextRef="#ctx0" brushRef="#br0" timeOffset="640847.1342">18796 17208 45 0,'13'-5'22'0,"-26"21"-25"0,8-3 37 16,-9 3-34-16,-9 8 0 16,-6 5 1-16,-8-5 0 15,-3 2-2-15,-8-7 1 16,3 7 0-16,3-7 0 31,13 2 2-31,16 3 1 0,18-8-2 16,16 2 1-16,13 1 0 15,11-3 0-15,8-3-5 16,-5-5 1-16,2-8-12 16,0-11 0-16</inkml:trace>
  <inkml:trace contextRef="#ctx0" brushRef="#br0" timeOffset="641175.2019">18817 16936 48 0,'-8'-11'24'0,"14"3"-25"16,-4 6 36-16,6-3-36 15,8 10 1-15,5-3-2 16,6-2 0-16,-1 8 3 16,1 6 0-16,-4-1-1 0,-2 3 1 15,-10 2-1-15,-8 3 1 16,-9 1 1-16,-12-1 1 15,-1-11-1-15,-4 6 0 16,1-3 1-16,4 1 0 16,5-4 0-16,5-2 0 15,8 0-1-15,13 0 1 16,11 5-2-16,8 3 0 16,2 3-4-16,14-9 0 15,4 6-14-15,-1-16 1 0</inkml:trace>
  <inkml:trace contextRef="#ctx0" brushRef="#br0" timeOffset="641565.8484">19225 17510 45 0,'-45'-16'22'0,"31"-2"-15"0,22 10 27 16,3 5-33-16,10-5 1 15,3 3-1-15,13 5 1 16,5 0-3-16,11 0 1 16,-5 0-2-16,2 0 1 15,-5-8-9-15,-11 0 0 16,-4-5-4-16,-7-11 0 0</inkml:trace>
  <inkml:trace contextRef="#ctx0" brushRef="#br0" timeOffset="641690.8889">19370 17264 46 0,'-8'21'23'0,"16"56"-23"16,-3-56 42-16,6 16-41 15,0 0 0-15,2 11-4 16,0 5 0-16,3-8-10 15,5-11 0-15</inkml:trace>
  <inkml:trace contextRef="#ctx0" brushRef="#br0" timeOffset="642034.6552">20119 16902 54 0,'-11'31'27'0,"-18"6"-35"0,21-21 42 15,0 3-35-15,-8 5 1 16,-2-6-3-16,-9 16 1 16,-7 4 2-16,0 1 1 15,-3-2-3-15,8 0 1 16,5-8 0-16,5-5 1 0,14-8 2 15,16-3 0-15,20-2 1 16,20-1 0 0,7-7 0-16,3 5 1 0,2-8-1 15,6-3 0-15,-3-2-5 16,-8-11 1-16,-5-8-9 16,-16 3 1-16,-18-3-7 15,-6-5 1-15</inkml:trace>
  <inkml:trace contextRef="#ctx0" brushRef="#br0" timeOffset="642206.52">20085 17113 48 0,'-6'16'24'0,"22"74"-21"16,-8-61 42-16,0 16-45 15,5 16 1-15,0-3-2 0,3 6 0 16,0-6-10-16,-3-10 1 15,3-19-5-15,0-13 0 16</inkml:trace>
  <inkml:trace contextRef="#ctx0" brushRef="#br0" timeOffset="642434.4787">20606 16753 62 0,'-29'35'31'0,"0"57"-45"0,21-55 60 0,-3 8-47 16,-2 22 1-16,5 15 0 15,-8 0 0-15,8 5 0 16,-5-5 0-16,10 0-3 16,-2-13 1-16,5-16-8 15,5-16 0-15,3-16-6 0,8-26 1 16</inkml:trace>
  <inkml:trace contextRef="#ctx0" brushRef="#br0" timeOffset="642668.8549">20764 17076 45 0,'8'-2'22'0,"-16"17"-25"0,1-7 38 0,-1 0-34 16,-14 0 1-16,7 5-1 15,-15 3 0-15,-1 0-2 16,-14-8 1-16,-6 8 1 15,4-3 1-15,-6 0-1 16,3-2 0-16,15 2 1 16,9 1 0-16,10 4 0 15,16-2 0-15,16 13-1 16,13-3 0-16,16 1-7 16,13 2 1-16,3 0-10 15,2-13 0-15</inkml:trace>
  <inkml:trace contextRef="#ctx0" brushRef="#br0" timeOffset="643075.1218">21111 17436 46 0,'-16'-8'23'0,"11"-13"-23"16,10 13 35-16,8-3-35 15,-2 1 1-15,18 7 0 16,8-2 0-16,8 5-2 16,0 0 1-16,0 0-2 15,3 0 0-15,-3-3-7 16,-3-5 0-16,-10-5-5 15,-3 0 1-15</inkml:trace>
  <inkml:trace contextRef="#ctx0" brushRef="#br0" timeOffset="643231.3167">21304 17140 40 0,'-34'-11'20'0,"34"56"-15"0,5-29 36 15,-5 13-39-15,3 8 0 16,2 16 0-16,0 0 0 15,3 0-12-15,3-16 1 16,2 0-4-16,11-13 0 16</inkml:trace>
  <inkml:trace contextRef="#ctx0" brushRef="#br0" timeOffset="643731.3408">22013 17362 39 0,'-16'0'19'0,"19"-16"-24"16,-3 8 29-16,13-5-24 15,-5-3 0-15,-2 0 2 16,1 0 1-16,-4-8-3 15,2-5 1-15,-2-2 1 16,2-4 1-16,-2-2-1 16,2 5 1-16,-2-5 0 0,-3 14 0 15,0-1-1-15,3 3 1 16,-3 7-1-16,0 6 1 16,0 14-1-16,0 10 0 15,0 13-2-15,2 16 1 16,-2 10-2-16,6 6 1 15,-4-3 0-15,6-2 0 16,-8-1 0-16,0-7 0 16,0-11 1-16,0-5 0 15,-3-6-1-15,-4-7 1 0,-12-3 0 16,-5-8 1-16,-5-8 1 16,13 0 0-16,0-3 0 15,14-2 1-15,12-3-1 16,14 0 1-16,21 5-12 15,19 6 0-15,4 2-9 16,-7-10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09T02:04:27.9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1558 7152 27 0,'-29'0'13'0,"-5"-3"1"16,29 0 14-16,-1 1-25 15,1-1 1-15,2 3 3 16,-2-3 1-16,5 3-9 15,8-2 0-15,-3-1 6 16,6 3 0-16,5 0-2 0,5 0 1 16,3 3-2-16,0-3 0 15,-1 0-1-15,9 0 0 16,3 0-1-16,2 0 1 16,0-3-1-16,-6 1 0 15,4-1 0-15,-6 3 1 16,-5 0-1-16,-3 0 1 15,-8 3 0-15,-2 2 0 16,-3 5 1-16,-6 4 0 16,4 4 1-16,-1 1 0 15,-3 4 0-15,-2 4 1 0,0 7-1 16,-2-2 0-16,-3-3 0 16,-1-2 0-16,-2-4-1 15,3 1 0-15,-3-5-1 16,3-6 1-16,2-2-3 15,3-6 0-15,8-8-14 16,11-2 1-16,7 0-7 16,11-14 1-16</inkml:trace>
  <inkml:trace contextRef="#ctx0" brushRef="#br0" timeOffset="531.2583">2220 7173 18 0,'-16'2'9'0,"11"-9"4"0,5 4-3 15,0-2-8-15,2-3 1 16,1 0 4-16,0 0 0 16,5-3-7-16,-6 3 0 15,1 6 6-15,-3-4 0 0,0 4 0 16,-3 2 0-16,1 2-2 16,-4 4 0-16,4 2-2 15,-1 2 1-15,3 3-1 16,0 6 0-16,0-3-1 15,0 13 1-15,0 5 0 16,3 11 0-16,-6 6 0 16,0-1 0-16,1 3 0 15,-1 0 1-15,3-6-1 16,3-4 1-16,-1-1-2 16,1-5 1-16,0-3 0 15,-3-5 1-15,0-5 0 16,-3-3 0-16,0-7 0 15,-2-6 0-15,0-11-1 16,-3-5 1-16,3-8-11 16,-1-10 0-16,4-6-11 0,7 0 0 15,3-7-1-15,2-1 0 16</inkml:trace>
  <inkml:trace contextRef="#ctx0" brushRef="#br0" timeOffset="852.1598">2154 7252 31 0,'-11'-32'15'0,"11"-5"-10"0,0 27 27 16,3-3-30-16,-1-1 0 16,6 6 0-16,6-2 1 15,1-1-4-15,9-2 0 0,8 0 1 32,2 5 1-32,11 3-1 15,3 7 0-15,-3 1-1 0,-11 2 1 16,1 3-1-16,-9 3 1 15,-5 5 2-15,-10 2 1 16,2 1 1-16,-13 2 0 16,-13 5 2-16,-8 1 0 15,-11-1 1-15,0 1 1 16,-2-6-3-16,5-5 1 16,2-6-3-16,6-4 1 15,5-1-2-15,8-10 0 16,6-3-7-16,10-8 0 0,5 0-12 15,13-3 1-15,6-2-3 16,8-5 0-16</inkml:trace>
  <inkml:trace contextRef="#ctx0" brushRef="#br0" timeOffset="1211.5104">2686 7051 44 0,'-14'0'22'0,"12"13"-30"15,4-7 40-15,1-1-31 16,5 0 0-16,5 6 5 16,0 10 0-16,6 5-5 15,-1 6 1-15,1 8 6 16,-6 0 0-16,3-3 1 16,-5-8 1-16,2-5-2 15,3-9 0-15,0-9-2 16,5-14 1-16,3-13-4 0,2-6 0 15,0-7-1 1,4-3 0-16,-15 8-2 0,-1 2 0 16,-4 3 0-16,-2 6 0 15,0 2 0-15,-3 3 0 16,1 2-2-16,-1 3 1 16,-2-2-13-16,-1 2 1 15,9 2-9-15,5 1 0 16,2 0-1-16,-2-3 1 15</inkml:trace>
  <inkml:trace contextRef="#ctx0" brushRef="#br0" timeOffset="2008.3962">3511 7313 33 0,'5'5'16'0,"3"-28"-16"15,-2 12 32-15,1-2-31 16,4-6 0-16,0-5 2 16,2 1 1-16,-3 1-4 15,-2-1 1-15,-2-4 2 16,-12 3 1-16,1 1-1 16,-5 4 1-16,-4 6-1 15,-4 7 0-15,-9 9-2 16,-4 5 1-16,-9 5-1 0,3 11 1 15,-3 5 0-15,8-2 0 16,9 7 0-16,9-5 1 16,12-2 0-16,15-4 0 15,11-9 0-15,10-14 1 16,3-8-2-16,-2-8 0 16,4-5 0-16,-4-3 0 15,-6 0-1-15,-5 6 0 16,-6 2 0-16,-5 5 0 15,-7 1-1-15,-9 4 1 16,-8 9-1-16,1 10 1 0,-3 6-1 16,2 12 1-16,-5 12 0 15,0 10 0-15,-13 7 0 16,0-1 0-16,3 7 0 16,4 5 0-16,9 3-1 15,3-8 1-15,4-7-1 16,12-6 1-16,7-11 0 15,0-8 0-15,8-12 0 16,0-12 1-16,3-7-1 16,0-9 1-16,0-4-1 15,0-6 1-15,-6-3-1 16,-7-7 1-16,-3 0-1 16,-14 2 0-16,1-3-1 15,-8 3 1-15,-3 3-1 16,-5 0 1-16,-8 3-2 15,-11 2 1-15,3 3-1 0,-3 5 1 16,11 2-1-16,3 1 1 16,5 2-1-16,7-2 1 15,12 0-1-15,7-3 0 16,16 0 0-16,14 3 1 16,2-1-1-16,5-7 1 15,6 0 1-15,-1 2 0 16,-4 1 0-16,-9 2 1 15,-8 0 1-15,-2-3 0 16,-8 6 0-16,-5 0 0 16,-3-1-4-16,-6-2 0 0,1 3-19 15,-3-5 0-15</inkml:trace>
  <inkml:trace contextRef="#ctx0" brushRef="#br0" timeOffset="5541.3248">5567 7443 28 0,'-3'0'14'0,"3"-3"-5"16,0 3 15-16,0 0-21 16,3-3 0-16,5 1 2 15,0-4 1-15,0-1-6 16,2-4 0-16,3-2 5 15,3-3 0-15,0-8-1 16,-5 0 1-16,2 0-2 0,-5-2 0 16,-3-6-1-16,-5 3 1 15,-2 3-1-15,-6 4 0 16,-6-1 0-16,1 2 0 16,-8 2-1-16,0 3 1 15,-6 6 0-15,-2 4 1 16,-2 6-1-16,-1 3 1 15,8 7 0-15,3 6 0 16,0 3 0-16,2-3 0 16,9 13-1-16,7 3 1 15,0-3-1-15,9 0 0 0,9-8-1 16,9-10 0-16,11-9 0 16,4-10 0-16,9-2 0 15,0-4 0-15,-11-4 0 16,-3 2 1-16,-10 0-1 15,-8 3 0-15,-8 2 0 16,-6 6 0-16,-12 5-1 16,-4 8 1-16,-4 5-1 15,-6 16 1-15,0 14-1 16,-2 2 1-16,2 5-2 16,0 0 1-16,6 6 0 15,7 2 0-15,8-2-1 16,6-4 1-16,5-7 0 15,5-8 1-15,1-2-1 16,7-14 1-16,0-5 0 16,3-11 1-16,-1-5-1 0,-1-10 1 15,-4-4-1-15,-7-1 1 16,-3-9-1-16,-3-3 0 16,-10-2-1-16,-6 0 1 15,-7 8-1-15,-4 2 1 16,-1 1-1-16,-6 5 0 15,-3 7-1-15,-3 4 1 16,4-1-1-16,2 3 1 16,7 0-1-16,12 0 0 15,10 0 0-15,21-3 0 0,19-2 1 16,10 5 0-16,11-3 0 16,-14 3 0-16,1-2 1 15,-8-1 0-15,-6 0 0 16,-7 1 1-16,-9-1-1 15,-10-2 1-15,-3 0-1 16,-5-3 1-16,0-3-5 16,-2-5 0-16,2 0-14 15,2-2 1-15,12-3-8 16,1 2 0-16,7-2-1 16,-1-3 0-16</inkml:trace>
  <inkml:trace contextRef="#ctx0" brushRef="#br0" timeOffset="5994.4335">6125 7125 30 0,'-16'-13'15'0,"-2"5"-10"0,15 8 29 16,3-3-31-16,0 3 1 16,0-2 3-16,0 2 1 15,0 0-9-15,8 5 1 16,-3 8 6-16,6 11 1 0,2 8 0 16,6 8 0-16,-4 2-1 15,4 3 1-15,0-5-1 16,-1-6 1-16,-5-8 0 15,3-7 0-15,-3-11-2 16,6-11 1-16,2-13-3 16,3-15 1-16,2 1-2 15,3-4 1-15,1 0-2 16,-7-1 0-16,-7 6-1 16,0 3 0-16,-8 7 0 15,-5 3 1-15,-3 6-2 16,-3 2 1-16,-2-3-10 15,-1 3 1-15,4-2-14 16,2-1 0-16,2-10-2 16,28-6 1-16</inkml:trace>
  <inkml:trace contextRef="#ctx0" brushRef="#br0" timeOffset="6588.2433">6900 7104 20 0,'-18'0'10'0,"-1"0"2"15,14 0 8-15,-3 0-15 16,3 0 0-16,2 0 4 15,0-3 0-15,3 3-10 16,0 0 1-16,3 0 8 16,2 0 0-16,9 0-2 15,-1 3 0-15,8-3-2 0,5-3 1 16,9 3-3-16,2 0 1 16,3-5-2-16,2-3 1 15,-10-2-2-15,-6-1 1 16,1 0 0-16,-6 9 1 31,-8 23 2-31,-5 8 0 16,-3 5 1-16,-5 9 0 15,-2 2 0-15,-1 0 1 16,-5-11-2-16,5-5 1 16,3-10-4-16,3-6 1 0,5-8-9 15,0-10 1-15,8-8-13 16,8-8 0-16,5-1-4 15,5-4 1-15</inkml:trace>
  <inkml:trace contextRef="#ctx0" brushRef="#br0" timeOffset="6869.4448">7519 7096 46 0,'-13'-3'23'0,"3"-15"-21"16,10 18 39-16,0 0-39 15,0 3 0-15,0 2 3 16,0 11 0-16,0 13-4 16,0 18 0-16,0 12 4 15,-3 12 1-15,0-7-2 0,3 4 1 16,0-4-2-16,0-3 1 16,0-6-3-16,0-4 1 15,3-12-2-15,0-10 1 16,-3-13-7-16,0-13 0 15,5-16-13-15,0-8 1 16,3-11-2-16,-3-13 1 16</inkml:trace>
  <inkml:trace contextRef="#ctx0" brushRef="#br0" timeOffset="7166.3765">7390 7138 47 0,'-3'-23'23'0,"32"1"-32"0,-13 12 43 0,11-1-35 15,4 1 1-15,9 4-1 16,-6 4 1-16,3 7 1 16,1 0 1-16,-1 6 0 15,-8 7 0-15,-3 6 2 16,-7 0 0-16,-6 0 1 16,-13 2 1-16,-8 6 0 15,-5 0 1-15,-6 5 1 16,-7-8 0-16,-14-5 0 15,-5-3 1-15,8-5-3 16,3-6 1-16,7-4-3 16,6-4 0-16,8-4-6 15,2-6 1-15,11-3-20 16,16-5 0-16,0-5-3 0,10-32 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09T02:10:35.1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12750 1950 26 0,'-45'-8'13'0,"-21"8"-13"0,56 0 14 16,-4-5-15-16,6 2 1 31,19 6-1-31,13 2 0 16,13-2 1-16,18 2 0 15,19 3-1-15,30 0 1 16,23-3 0-16,37 3 1 15,8-5 1-15,31 2 1 16,4-2 1-16,15 2 0 16,0 0 0-16,-63-2 0 15,87 2 0-15,-8 3 0 0,-21 0-2 16,-5-5 0-16,-27 2-1 16,-13 3 1-16,-16-8-2 15,-24 8 1-15,-23-8 0 16,-24 3 1-16,-25-3 0 15,-25 0 1-15,-22 0-1 16,-24 0 1-16,-23 0-1 16,-19 0 1-16,-29-3-1 15,-21 3 0-15,-13 0-2 16,-25-5 0-16,-10 5 0 16,-20 0 0-16,-15 0-1 15,-17 5 1-15,-4-5-1 16,-7 3 1-16,-6 2-1 15,3-5 1-15,-2 5 0 16,7-2 0-16,3 2 0 0,26-2 0 16,4 2 0-1,9-10 1-15,25 5-2 0,20 0 1 16,14-3 0-16,21 3 0 16,19-8-1-16,21 0 0 15,26 3-1-15,18-8 1 16,12-3-1-16,33-3 1 15,28 6-1-15,12 5 0 16,27-8 1-16,34 11 0 16,11 0 0-16,26 2 0 15,11 3 0-15,21-5 1 0,3 2-1 16,13 3 1-16,-6 0 0 16,17 0 0-16,-19 0 0 15,7 0 0-15,-20 0 0 16,3 0 0-16,-14 0 0 15,-11 0 0-15,-12 0 0 16,-14-5 1-16,-21 2 0 16,-22-10 0-16,-17 2 0 15,-17-2 0-15,-13-8 1 16,-16 0 1-16,-12-6-1 16,-20-7 0-16,-10-6 0 15,-16-13 1-15,0 8-1 16,-2-16 0-16,-12-5-2 15,-4-18 1-15,-6-12-1 16,3 6 1-16,3-2-1 16,-1-6 0-16,-2 5 0 0,-5 3 0 15,-3 16-1-15,-11 13 1 16,-8 1-1-16,-12 7 1 16,-17 10-1-16,-13 12 1 15,-21 7-1-15,-19 8 1 16,-7 3-1-16,-24 5 1 15,-17 8-1-15,-20 0 1 16,-6 8 0-16,-13 0 0 16,-5 0-1-16,-5-1 1 15,10-1 0-15,8 2 0 16,10-6 0-16,28-2 0 0,4 6 0 16,24-6 0-16,24-6 0 15,24-4 0-15,24 2-1 16,15 3 0-16,19 2-1 15,16 11 1-15,8 2-2 16,13 14 1-16,8 26 0 16,5 17 0-16,0 17 0 15,3 17 1-15,-5 23 0 16,-6 6 0-16,1 26 1 16,-6-3 1-16,3 19-5 15,2 8 1-15,3 3-8 16,5-3 1-16</inkml:trace>
  <inkml:trace contextRef="#ctx0" brushRef="#br0" timeOffset="8486.028">3630 1474 1 0,'0'-37'0'0,"13"-24"0"0,-10 42 1 15</inkml:trace>
  <inkml:trace contextRef="#ctx0" brushRef="#br0" timeOffset="8736.0318">3794 762 4 0,'-8'-8'2'0,"-5"8"-6"15,10-3 4-15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09T02:13:10.9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19868 10417 40 0,'-45'-32'20'0,"8"-3"-20"0,31 22 21 15,-2-11-22-15,-10-5 1 16,-19-13 0-16,-14 0 1 16,-12-3-1-16,-16 0 0 15,-22 2 0-15,-31 9 1 16,-22 2 1-16,-26 19 0 16,-15 13 1-16,-20 13 0 15,6 16 0-15,-18 16 0 0,7 8 0 16,1 11 1-16,20 5-2 15,11 10 0-15,19 14-2 16,21 7 0-16,26 6-1 16,29 8 1-16,27 2-2 15,27-13 1-15,25 3 0 16,43-11 1-16,40 1 1 16,32-12 0-16,47-10 1 15,27-18 0-15,34-16 1 16,34-9 1-16,14-25-2 15,2-22 1-15,21-13-1 16,-2-16 0-16,-3-3-1 16,-13-10 0-16,-13-6 0 15,-27-18 0-15,-7-5 0 16,-25 2 0-16,-23-10 0 16,-11-5 1-16,-34-6 0 15,-27 16 0-15,-34 0 0 16,-32 5 1-16,-42 11-2 15,-40 0 1-15,-51 16-1 16,-49 13 0-16,-30 24-8 16,-7 5 0-16,5 13-12 15,23-13 1-15</inkml:trace>
  <inkml:trace contextRef="#ctx0" brushRef="#br0" timeOffset="2750.0373">4196 6342 14 0,'-24'-18'7'0,"-13"2"3"0,29 16 8 16,1-3-15-16,-4 0 1 16,6 1 3-16,-1-1 0 15,-2 0-7-15,3 3 0 16,0 3 6-16,0 0 0 15,-3 13-2-15,0 10 0 16,0 11-2-16,-8 19 1 16,0 18-3-16,3 13 0 15,-8 16 0-15,-1 8 1 0,4-13-1 16,5 5 0-16,5-15 0 16,5-9 0-16,3-10 0 15,11-3 0-15,-3-16-1 16,5-10 1-16,5-14 0 15,17-7 0-15,10-14 0 16,24-5 0-16,5-8 0 16,13-2 1-16,19-3 0 15,10-1 0-15,3 1-1 16,16 5 0-16,13 3 0 16,-5 0 0-16,19-1 0 15,-1 1 0-15,11 0 0 16,11-1 0-1,102 4 0 1,-33-1 0-16,-22 6 0 0,-32-1 0 16,-15-2 1-16,-9 0 0 15,-20 0 0-15,-16 0 0 16,-14-2 0-16,-10-1 1 16,-6 3-1-16,-13-3 0 15,-13-2-1-15,-21-5 1 16,-5-4 0-16,-11-2 0 15,-6-7 0-15,-1-14 0 16,-1 0 0-16,0-16 1 16,2-11-2-16,-2-10 1 15,0-11-1-15,-2 3 1 0,-6-2-1 16,-8 2 0-16,-10 0 0 16,-11 10 1-16,-11 6 0 15,-13 8 0-15,-8 5-1 16,-5 13 1-16,-2 3 0 15,-19 0 1-15,-11 3-1 16,-16-1 0-16,-5 6-1 16,-24 0 1-16,-15 5-1 15,-19 9 1-15,-24 4-1 16,-11 11 0-16,-23 11 0 16,-17 4 0-16,-4 4 0 15,-6-3 1-15,3 5-2 16,-6 5 1-16,1 6-14 15,-9 5 0-15,-10 21-2 16,-50-13 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09T02:26:42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11023 10829 38 0,'-6'-10'19'0,"-2"-9"-8"16,8 19 19-16,0-5-27 0,0-3 0 15,0 3 1-15,3-3 1 16,-3 8-7-16,0 2 0 15,0 9 4-15,0 2 1 16,-3 14-2-16,-2 12 0 16,5 12 1-16,0 10 0 15,0 13 0-15,0-11 1 16,0 1 0-16,0-4 1 16,0-7-1-16,0-5 1 15,0-8-1-15,0-3 1 16,-8-8-2-16,8-8 1 15,-3-10-1-15,-2-9 1 0,5-4-9 16,0-14 1-16,8-11-12 16,0 1 1-16,0-11-4 15,3-6 1-15</inkml:trace>
  <inkml:trace contextRef="#ctx0" brushRef="#br0" timeOffset="359.3484">10980 10983 30 0,'-16'-16'15'0,"3"-18"-8"15,13 20 22-15,0-2-26 16,5-2 1-16,-2-3 2 16,10-3 0-16,0 0-8 15,-2 0 1-15,16 1 4 16,-9 4 0-16,11 3-2 16,3 8 0-16,5 6-1 15,5 4 0-15,-2 9-1 16,-3-1 1-16,3 4 0 15,-11 7 1-15,-5-5 0 0,-6 2 0 16,-7 3 2-16,-6 6 1 16,-5-1 0-16,-13-2 0 15,-3 3 1-15,-13-1 0 16,5-2-1-16,-5-6 1 16,8-7-2-16,-3-6 0 15,8-2-1-15,3-8 0 16,10-1-1-16,3 4 0 15,3-4-6-15,2 1 1 0,16 0-13 16,3 2 1-16,5-2-3 16,3-1 0-16</inkml:trace>
  <inkml:trace contextRef="#ctx0" brushRef="#br0" timeOffset="640.6016">11557 10991 44 0,'0'-3'22'0,"-3"0"-21"16,3 3 39-16,0 0-38 16,0 3 1-16,0 2 2 15,0 3 0-15,3 11-5 16,0 7 0-16,5-2 5 16,0 5 0-16,-8-2 0 15,5-3 0-15,-3-3-1 16,-2-3 1-16,0-7-2 0,0-3 1 15,0-6-2-15,0-2 0 16,0-8-5-16,6-5 0 16,-4-3-15-16,6-2 1 15,-5-11-3-15,5-8 0 16</inkml:trace>
  <inkml:trace contextRef="#ctx0" brushRef="#br0" timeOffset="1812.4629">11964 10824 27 0,'-5'-8'13'0,"3"-10"0"0,-4 12 14 15,4 4-23-15,-1-1 0 16,3-2 4-16,-3-3 0 16,3 3-10-16,0-1 1 0,0 1 6 15,0 5 1-15,0 0-3 16,6 5 1-16,2 6-3 16,-6 2 1-16,6 6-1 15,11 10 0-15,-1 5 0 16,-2 0 0-16,5 6 1 15,0 2 0-15,1-4 1 16,-4-1 0-16,6-6 0 16,-11-7 1-16,3-3 0 15,-8-5 0-15,5-5-1 16,-5-6 0-16,3-10-1 16,-6-8 1-16,8-11-2 15,3-3 1-15,-3-7-2 16,3-6 1-16,0 0-1 15,0 9 1-15,-6-1-1 16,-4 0 0-16,7 6 0 16,-8 5 1-16,1 2-1 0,-4 3 0 15,4 3-1-15,-6 2 1 16,0-2-8-16,0 8 1 16,5 0-13-16,3 10 1 15,13-2-2-15,0-9 1 16</inkml:trace>
  <inkml:trace contextRef="#ctx0" brushRef="#br0" timeOffset="2187.5286">12801 10774 40 0,'-3'-27'20'0,"-5"11"-15"16,8 11 35-16,0 0-37 15,0 5 1-15,0 0 1 16,0 10 1-16,-5 12-7 16,-1 9 1-16,4 14 5 15,2 16 0-15,2 8-1 16,-2 10 0-16,0-7-1 15,0-1 1-15,3-5-1 16,-3-10 0-16,0-3-1 16,0-5 0-16,0-6-1 15,3-10 0-15,-3-11 0 0,0-8 0 16,0-13-8-16,0-8 1 16,0-5-12-16,5-14 1 15,6-10-4-15,2-8 1 16</inkml:trace>
  <inkml:trace contextRef="#ctx0" brushRef="#br0" timeOffset="2453.1569">12745 10861 38 0,'-16'-21'19'0,"24"-32"-16"0,0 37 33 0,-3 3-34 16,3-3 1-16,3 0 0 15,2 0 0-15,11 3-4 16,10 3 0-16,3 10 3 15,6 2 0-15,-1 9 0 16,-5 2 0-16,-3 8 1 16,-10 0 1-16,-11-2 1 15,-5 5 1-15,-10 2-1 16,-9 3 0-16,-7 0 0 16,-1-5 0-16,-5 0-10 15,0-3 1-15,3-5-14 16,5-8 1-16,11-8-2 15,5-5 0-15</inkml:trace>
  <inkml:trace contextRef="#ctx0" brushRef="#br0" timeOffset="2828.1619">13092 10885 47 0,'37'0'23'0,"16"13"-25"0,-38-8 45 16,-4 3-42-16,5 0 1 15,-3 3 0-15,3 2 0 16,0-2-3-16,-6-1 1 15,1 6 2-15,-8 0 0 16,-3 3-1-16,-8 4 1 16,2-1-1-16,-4-1 0 15,-6 0 1-15,-5-5 0 16,0-3 0-16,5-2 1 0,0-1 0 16,8-5 0-16,3-2 0 15,13-3 1-15,2 0-1 16,6-3 0-16,5 1-1 15,3 2 0-15,2 0 0 16,1 0 1-16,-3 2-2 16,-6-2 1-16,-4 0-1 15,-1 0 1-15,-8-2-1 16,-5 2 0-16,-3-3-1 16,-2 3 0-16,-5-2-9 15,-1-4 1-15,-2-2-12 16,13-5 0-16,8-16-2 15,-14 10 1-15</inkml:trace>
  <inkml:trace contextRef="#ctx0" brushRef="#br0" timeOffset="3595.091">13748 10776 31 0,'-3'-15'15'0,"0"4"-11"0,3 11 25 16,0-3-26-16,-5 1 1 16,5 2 2-16,0-3 1 15,0 3-8-15,0-3 0 16,0 3 5-16,0 3 1 15,5 0-2-15,-5 10 1 16,3 3-2-16,0 8 0 16,2 7 0-16,3 6 1 15,5 6-1-15,3-1 1 16,-3 0 0-16,3-2 0 0,-3-8 1 16,3-8 0-16,0-8 0 15,-5-11 0-15,5-8 0 16,2-18 0-16,-2-5-1 31,5-14 0-31,6 0-2 0,-4-2 1 0,1 0-2 16,-5 4 1-16,-3 4-1 15,-6 8 1-15,-4-3-1 16,-6 7 1-16,0 6-1 31,-6 3 1-31,1 3-1 16,-3 2 1-16,0 0-7 15,0 5 0-15,3 3-13 16,10 3 0-16,3-3-3 0,8-8 1 0</inkml:trace>
  <inkml:trace contextRef="#ctx0" brushRef="#br0" timeOffset="4157.5818">14481 10874 22 0,'-11'-21'11'0,"8"3"0"0,3 7 11 0,-2-2-16 31,2 0 0-31,0 2 5 16,0 0 1-16,-3 6-14 0,0 5 0 0,1 16 9 15,2 3 1-15,-5 18-3 0,2 18 1 32,0 14-3-32,3 5 0 15,0 3 0-15,3 0 0 16,-3-9-1-16,0 1 1 0,0-8-1 0,-3-8 1 15,1-11 0-15,-1-7 0 16,0-9-1-16,3-13 0 31,0-13-9-31,6-16 1 16,9-34-13-16,-7-8 0 0</inkml:trace>
  <inkml:trace contextRef="#ctx0" brushRef="#br0" timeOffset="4423.2266">14404 10914 39 0,'-27'-37'19'0,"17"16"-7"0,10 10 16 0,0-7-24 31,3-6 1-31,4-5 0 16,12-3 1-16,2 3-8 16,11 0 0-16,8 13 5 15,-9 8 0-15,6 11-2 16,6 7 0-16,-6 9-1 15,0 5 1-15,-5 2 0 16,-9-2 0-16,-7 8 2 0,-10-1 0 0,-9 1 0 16,-10-3 0-16,-1-2 1 31,-4-1 0-31,2-2-4 0,5-3 1 0,1-8-10 0,7-13 0 31,1-2-10-31,12-6 1 0</inkml:trace>
  <inkml:trace contextRef="#ctx0" brushRef="#br0" timeOffset="4835.4166">14851 10896 48 0,'16'5'24'0,"10"11"-21"0,-18-11 35 16,6 3-38-16,4 0 1 0,1 0-1 0,2 2 1 0,-3-2-1 31,-2 0 0-31,-5 3 1 16,-6 2 0-16,-5 0 1 0,-8 3 0 0,-10 5 0 31,2-7 0-31,-5-1 0 16,-1-5 0-16,6 0 0 0,9-6 0 0,4-4-1 31,6-4 0-31,7 1-2 16,11 0 1-16,6 7-1 15,-1 1 0-15,-2 5 0 16,0 3 0-16,0 2 1 15,-3 3 0-15,-5 2 3 16,-8-2 0-16,-6 3 1 0,-4 2 1 16,-4-3 0-16,-10 1 1 15,-7-6-1-15,-4-2 1 16,1-3-2-16,2 0 1 16,3-1-2-16,5-1 0 0,0-4-1 15,8-7 0-15,0-5-3 16,5-1 1-16,1-2-14 15,2-3 1-15,5-3-9 16,-8-10 0-16</inkml:trace>
  <inkml:trace contextRef="#ctx0" brushRef="#br0" timeOffset="5507.2962">10861 10393 26 0,'-18'-5'13'0,"-4"7"4"16,15-2-1-16,-1 0-14 16,0 0 0-16,0 0 2 15,-6 0 0-15,7 5-5 16,-9 6 1-16,-6 8 4 15,-1 7 1-15,-1 11-1 16,3 13 0-16,7 11 0 16,4 3 0-16,13 10 0 15,12 0 0-15,15-3 0 0,7-2 0 16,2-8 1-16,-2-8 0 16,-8-11 1-16,3-7 0 15,-5-6-1-15,-12-8 1 16,1-5-1-16,-2-3 0 15,-6-5-2-15,-6-3 0 16,3-7-3-16,-2-6 1 16,2-3-19-16,9-7 1 15,4-12-5-15,-2-1 0 16</inkml:trace>
  <inkml:trace contextRef="#ctx0" brushRef="#br0" timeOffset="6147.9576">15404 10697 38 0,'-32'-8'19'0,"22"-13"-12"0,10 10 22 0,2-2-27 15,4 0 1-15,4-3 1 16,11 3 1-16,6 5-6 16,5 13 1-16,-1 8 3 15,6 11 0-15,0 5-1 16,-2 8 1-16,-9 0 0 16,-10 8 0-16,-5 0 1 15,-11-2 0-15,-11 4 1 16,-2 1 1-16,0-6-1 15,-8-2 0-15,-3-8-1 16,-3-11 0-16,3-5-2 16,3-8 1-16,8-8-5 15,8-8 1-15,10-5-13 16,14-3 1-16,12-3-8 16,9-7 1-16</inkml:trace>
  <inkml:trace contextRef="#ctx0" brushRef="#br0" timeOffset="6866.7138">16476 10864 31 0,'-27'-3'15'0,"-36"-5"-4"15,47 3 13-15,-5 5-21 16,-1 0 1-16,1 0 4 15,8 0 0-15,0 0-9 16,8 0 0-16,5 0 6 16,10 0 1-16,14-3-2 15,10 9 0-15,-2-1-2 16,8 0 0-16,5 0-1 16,8 1 1-16,-3-1-1 0,-2-2 1 15,-9-3-1-15,-7 0 1 16,-8-3 0-16,-6 0 0 15,-7-2 0-15,-3-3 0 16,-8 8-1-16,-8-5 1 16,-3-8-1-16,-5-3 1 15,-2-3-2-15,2 3 0 16,-2 0-1-16,-1 6 1 16,6 2-2-16,-3 3 1 15,8-1-1-15,0 6 1 16,8 3-1-16,11 2 1 0,4 3-1 15,9 5 1-15,5 3 0 16,-2-5 0-16,-1 5 0 16,-2 5 1-16,-5 3 1 15,-11 2 1-15,-3-2 1 16,-8 0 0-16,-5 0 1 16,-10-3 1-16,-3-3-1 15,-3-4 1-15,0-9-2 16,3-5 1-16,8-5-4 15,5-1 1-15,16-2-10 16,5 0 0-16,11 0-11 16,15 3 1-16,6-3-3 15,16-2 1-15</inkml:trace>
  <inkml:trace contextRef="#ctx0" brushRef="#br0" timeOffset="7629.6079">17589 10956 26 0,'0'6'13'0,"0"-6"-2"0,0 0 20 16,0-8-28-16,0-3 1 15,0-5 3-15,3-2 0 16,5 2-8-16,-5-8 0 16,-1-2 6-16,-2-1 0 15,-5 1-1-15,-8-6 1 16,-6 5-2-16,-4 6 1 0,-1 5-2 15,-5 6 1-15,-3 5-2 16,-5 5 1-16,2 5-1 16,4 5 0-16,2 6 0 15,7 5 1-15,9 3-1 16,5-5 1-16,16 2-1 16,8-5 0-16,8-3 0 15,8-5 1 16,26-8-1-31,-8-3 0 0,-8-2 0 16,-12 0 1-16,-12 0-1 16,-10 5 0-16,-8 5 0 15,-8-3 1-15,-10 9-1 16,-4 10 0-16,6 8-1 16,-5 11 0-16,0 13 0 15,3 5 1-15,4 0-2 16,4-2 1-16,7-1 0 15,3-2 0-15,5-5 0 0,9-14 1 16,4-5-1-16,1-5 1 16,10-10 0-16,0-12 0 15,-3-7 0-15,1-8 1 16,-6-3-1-16,-2 3 0 16,-9-6 0-16,-5-5 1 15,-5 0-2-15,-5-2 1 16,-5 2-1-16,-9 0 1 15,-5 6-1-15,-2 2 0 16,2 5-1-16,3 3 0 0,2 3 0 16,6 2 1-16,2 1-1 15,6-1 1-15,5 3-1 16,16-2 1 0,10-1 1-16,12 0 0 0,4 3 0 15,3 0 1-15,-3 3 1 16,-7-3 0-16,-6 0-1 0,-8 0 1 15,-5-3-1-15,-8 1 0 16,-11-4-3-16,-8-2 0 16,-2 3-16-1,-8 2 1-15,-8-2-6 16,0-5 0-16</inkml:trace>
  <inkml:trace contextRef="#ctx0" brushRef="#br0" timeOffset="8395.2683">9964 12017 38 0,'-24'-2'19'0,"-7"2"-11"0,25-6 18 16,-2 1-23-16,3-3 1 15,5 3 0-15,5-3 1 16,9 3-6-16,2 5 0 16,7 8 4-16,1 2 1 0,13 6-2 15,-8-5 0-15,16 10 0 16,-8-5 0-16,3-3 0 15,-3-2 0-15,-8-4 0 16,-5 1 0-16,-11-5 1 16,-5-3 0-16,-5 3-2 15,-3-3 0-15,-3 0-11 16,-5 0 1-16,3 2-8 16,-3 4 0-16</inkml:trace>
  <inkml:trace contextRef="#ctx0" brushRef="#br0" timeOffset="8692.179">10014 12258 26 0,'-18'0'13'0,"-9"3"3"15,22-6 9-15,-3 3-21 16,0-3 1-16,0 1 3 0,8 2 0 16,0 0-10-16,3 0 0 15,10-5 7-15,0-1 0 16,3 4-1-16,8 4 0 15,5 1-2-15,8 0 1 16,-5 2 0-16,-3 3 0 16,3 0 0-16,-8 0 1 15,-6-3 0-15,-2 0 0 16,-8 1 0-16,5-6 0 16,-13 0-1-16,0 0 1 15,-5-8-4-15,5 2 0 0,-8 1-16 16,8 5 0-16,0-5-5 15,0-14 1-15</inkml:trace>
  <inkml:trace contextRef="#ctx0" brushRef="#br0" timeOffset="10395.2951">11155 12097 30 0,'-16'2'15'0,"8"-12"-7"15,8 7 16-15,0 1-21 16,0-1 0-16,0 0 2 16,0 1 0-16,0 2-6 15,0 0 0-15,0 0 4 16,0 0 1-16,5 0-2 16,6 2 1-16,15 1-2 15,1 0 1-15,10-3-1 0,0-3 0 16,-3 0 0-1,6-2 0-15,-3 0-1 0,-5-3 1 16,5 8-1-16,-8-6 1 16,-5 6-1-16,-8 0 1 15,-1 0-1-15,-1 0 1 16,-6 3 0-16,-3 2 1 16,-2-2 0-16,-3 0 0 15,0-1 0-15,0-2 1 16,0 3-1-16,0 0 0 15,-3-1-1-15,-2 1 1 0,5 2-2 16,-3 0 1 0,3 17-2-1,-3 4 1-15,3-5-1 16,0 6 1-16,0 4 1 16,3 4 1-16,0-3 0 15,-3-1 0-15,5-9 2 16,-2-7 0-16,-3-4 0 15,0 0 1-15,0-4-2 16,0-1 0-16,0-4 0 16,0-4 0-16,-3-4-7 15,-2-4 1-15,5-3-17 16,0-1 1-16,0-12-2 16,0-8 1-16</inkml:trace>
  <inkml:trace contextRef="#ctx0" brushRef="#br0" timeOffset="11848.4711">11919 12023 43 0,'-13'0'21'0,"3"-32"-23"0,7 29 36 15,3 1-32-15,-3 2 0 16,3 5 1-16,0 11 0 15,6 8-3-15,-4 21 1 16,1 0 3-16,0 13 0 16,5 0 1-16,-6 11 0 0,6-6 0 15,-3-2 0-15,-2-5-1 16,-3-9 1-16,0-7-2 16,-3-11 1-16,-2-5-2 15,5-11 1-15,-3-8-1 16,-2-13 0-16,5-5-8 15,0-11 0-15,0-13-11 16,0 0 0-16,5-5-3 16,3-6 0-16</inkml:trace>
  <inkml:trace contextRef="#ctx0" brushRef="#br0" timeOffset="12129.6739">11874 12065 35 0,'-13'-19'17'0,"5"1"-8"16,6 10 27-16,2-5-33 15,0 0 0-15,2-3 0 16,6-3 1-16,0-2-6 16,13 2 0-16,8 4 3 0,9 7 0 15,-1 10-2-15,8 6 1 16,-3 8 0-16,-8 8 0 16,-2 2 3-16,-8 6 0 15,-11 3 2-15,-16 2 1 16,-7-3 0-16,-11-5 0 15,-6 0 0-15,-5-2 0 16,3-1-3-16,3-5 1 16,2-5-3-16,11-5 1 0,10-6-11 15,11-5 0-15,8-5-11 16,18-3 0-16</inkml:trace>
  <inkml:trace contextRef="#ctx0" brushRef="#br0" timeOffset="12366.1211">12377 12091 49 0,'-5'8'24'0,"10"21"-16"16,-2-18 32-16,2 10-36 15,-2-2 0-15,2 2 2 16,0 3 1-16,1 2-8 16,-1-2 0-16,-2 0 6 15,-3-8 1-15,0-3-2 16,0-2 1-16,0-4-2 15,-3-4 0-15,-2-3-2 16,2-3 0-16,3-4-18 16,11-4 0-16,-1-5-4 15,3-13 0-15</inkml:trace>
  <inkml:trace contextRef="#ctx0" brushRef="#br0" timeOffset="13116.0973">12949 12266 31 0,'-14'11'15'0,"-1"-1"-2"0,12-4 14 15,0-6-24-15,-2 0 0 16,0 0 3-16,2 0 0 16,3-8-8-16,0-3 1 15,3 3 4-15,5-5 1 16,-3-6-2-16,0-2 1 15,1-3-2-15,1 1 1 0,-4-4-1 16,0 1 1-16,-1-1-1 16,1 1 1-16,2-1-2 15,1 6 1-15,-4 0-1 16,1 2 1-16,0 1-1 16,-1 2 1-16,1 3 0 15,-3 2 0-15,0 1 0 16,3 4 0-16,-3 6 0 15,7 6 1-15,1 2-1 16,3 7 1-16,5 12-1 16,8 10 1-16,-1 3 0 15,4 5 0-15,-1-8 0 16,1-3 1-16,-6 0-1 16,-2-4 1-16,-6-4-1 15,-3-5 1-15,-4-2-1 16,-4-1 0-16,-2-7-1 15,6-6 0-15,-6-5-9 16,8-8 0-16,-1-2-12 0,15-14 1 16,4-5-2-16,6-14 1 15</inkml:trace>
  <inkml:trace contextRef="#ctx0" brushRef="#br0" timeOffset="13491.134">13412 11927 46 0,'-27'11'23'0,"17"-8"-28"0,10-3 46 16,26 0-38-1,9-3 1-15,4 3 1 16,9-5 0-16,-3-3-7 15,-8 0 0-15,-5 0 5 16,-6 0 0-16,-2 3 0 16,-6 5 1-16,-4 5 0 15,-6 3 1-15,-3 16-1 16,0 7 1-16,0 4-1 16,-5 5 1-16,0 2-3 15,-5-8 1-15,3-2-2 16,-1-3 1-16,0-5-2 15,1-3 1-15,2-5-10 16,5-3 1-16,8-5-12 0,11-3 1 16,0-10-2-16,0-13 1 15</inkml:trace>
  <inkml:trace contextRef="#ctx0" brushRef="#br0" timeOffset="13803.637">14134 12015 23 0,'-32'-32'11'0,"6"-8"0"0,21 32 15 0,5 0-23 15,5 3 1-15,0 5 5 16,0 13 0-16,3 16-9 15,3 16 1-15,-6 11 8 16,-2 13 1-16,-3 5-2 16,5 5 1-16,0-2-4 15,-5-8 1-15,0-11-2 16,3-10 0-16,0-11-7 16,2-16 0-16,0-16-9 15,6-10 1-15,-3-11-8 16,5-16 1-16</inkml:trace>
  <inkml:trace contextRef="#ctx0" brushRef="#br0" timeOffset="14038.015">14033 11978 48 0,'-37'-35'24'0,"40"14"-19"0,2 11 38 16,9-6-42-16,9 0 1 15,7 3 0-15,-1 2 1 16,2 6-4-16,4 7 1 15,4 9 2-15,-7 5 1 16,-3 2-1-16,-13 9 1 16,-8 2-1-16,-8 5 1 0,-8-2 0 15,-5 2 0-15,-3-4-6 16,6-7 0-16,-1-9-10 16,6-7 0-16,5-7-6 15,8-7 1-15</inkml:trace>
  <inkml:trace contextRef="#ctx0" brushRef="#br0" timeOffset="14366.089">14314 12025 40 0,'5'-5'20'0,"16"5"-11"16,-13 3 31-16,8 2-39 15,0 0 0-15,13 8 1 16,0-2 0-16,0 2-3 16,1 1 1-16,-7-1 1 15,-4 0 0-15,-6 3 0 16,-13 5 0-16,-11 0 0 15,-10-2 0-15,-8 2 1 16,-5 3 0-16,-6-3 2 0,3-3 0 16,11-4 0-16,10-1 0 15,8-8 1-15,18-5 0 16,6-3-1-16,13 1 1 16,8-1-3-16,0 1 1 15,-2 2-1-15,-6 0 1 16,-5-6-2-16,-3 4 0 15,-5-1-7-15,-6 0 1 16,1 6-14-16,0 0 0 16,-9-11-3-16,-2-14 1 0</inkml:trace>
  <inkml:trace contextRef="#ctx0" brushRef="#br0" timeOffset="14881.7653">14952 12255 43 0,'-3'8'21'0,"-5"-13"-19"0,8 5 36 16,0 0-36-16,3-5 1 16,-1-6 0-16,9-2 1 15,-3-5-6-15,0-4 1 16,2-4 3-16,1-6 0 15,2 0-2-15,-2-2 1 16,2 0 0-16,-5 4 0 16,-3 7-1-16,6 4 1 15,-3 6 0-15,0 5 0 16,2 8 1-16,-4 16 1 0,7 10 0 16,0 9 0-16,3 4 0 15,-6 1 1-15,1-8 0 16,-3-3 1-16,-3-3-2 15,-2-4 0-15,2-4-1 16,-2-7 0-16,-1-6-5 16,4-2 1-16,7-9-14 15,3-4 1-15,5-11-5 16,0-16 0-16</inkml:trace>
  <inkml:trace contextRef="#ctx0" brushRef="#br0" timeOffset="15241.1052">15404 11888 45 0,'-18'2'22'0,"18"-4"-19"0,2-1 35 16,9-2-36-16,10-1 1 15,8-1 0-15,-3-4 1 16,9 0-6-16,2-2 1 15,5 0 3-15,-2 5 0 16,-6 3-1-16,-2-3 1 16,-8 5 0-16,-8 8 0 15,-3 9 2-15,-5 7 0 0,-3 8 1 16,1 11 1 0,-4-1-1-16,1 4 0 0,-3-4-1 15,0 1 1-15,0-11-2 16,0 0 0-16,0-8-2 15,0-5 1-15,2-5-8 16,4-3 0-16,4-6-14 16,1-7 1-16,10-11-3 15,3-8 0-15</inkml:trace>
  <inkml:trace contextRef="#ctx0" brushRef="#br0" timeOffset="15631.7561">16153 11882 37 0,'-5'-39'18'0,"-3"7"-12"0,5 27 29 16,0 2-33-16,1 8 1 15,-1 14 3-15,0 13 1 16,6 21-6-16,0 15 0 0,-3 4 6 16,2 4 0-16,1 7-1 15,2 1 0-15,1-12-1 16,-6-4 0-16,0-9-3 15,-6-6 1-15,6-16-2 16,0-11 1-16,6-10-9 16,-1-13 1-16,0-14-10 15,3-10 1-15,3-16-5 16,-3-14 0-16</inkml:trace>
  <inkml:trace contextRef="#ctx0" brushRef="#br0" timeOffset="15897.3563">16039 11917 46 0,'-8'-21'23'0,"5"-22"-22"16,3 30 41-16,3-3-41 15,8-8 1-15,10-7 1 0,16 4 0 16,0 3-3-16,13 11 0 16,6 11 2-16,-6 9 0 15,-5 7 0-15,-13 4 0 16,-6 9-1-16,-7 4 1 15,-14 1 0-15,-10 3 1 16,-11-4-1-16,-3 1 0 16,1-5-5-16,-3-4 0 15,2-4-8-15,6-9 0 16,8-7-7-16,5-8 0 0</inkml:trace>
  <inkml:trace contextRef="#ctx0" brushRef="#br0" timeOffset="16303.671">16394 11943 46 0,'23'3'23'15,"25"15"-20"-15,-40-18 38 0,5 6-40 16,8-1 1-16,3 6-1 16,-3-6 1-16,-5 3-1 15,-3 0 0-15,-7 2 2 16,-6 1 0-16,-8 5 0 16,-8 2 0-16,0 1 0 15,-2-1 1-15,-12-2-3 16,12 0 1-16,5-5-2 15,7-3 1-15,12-3-2 16,2-2 0-16,7-1-1 16,12 1 1-16,2 0 0 15,5 2 0-15,-4 0 1 16,-4 3 0-16,-5 3 2 16,-8-1 1-16,-7-2 0 0,-12 0 1 15,-9 5 1-15,-9 3 0 16,-3 3 1-16,3-1 0 15,-5 1-1-15,-5-6 0 16,0-5-2-16,2-5 0 16,8-6-1-16,5-5 0 15,6-3-7-15,5-2 1 16,0 0-16-16,8 2 1 16,0-10-4-16,-2-5 0 0,-4-11-1 15,-15 0 1-15</inkml:trace>
  <inkml:trace contextRef="#ctx0" brushRef="#br0" timeOffset="16928.624">11192 11718 21 0,'-16'-2'10'0,"0"2"-2"0,11-3 20 0,5 3-25 15,-8 3 0-15,0 2 3 16,0 3 0-16,-8 3-7 16,3-1 0-16,-11 9 4 15,-5 15 1-15,5 3-1 16,3 16 1-16,10 11-1 16,6 4 0-16,10 9 0 15,19-8 1-15,8 0 1 16,13 2 0-16,8-13 0 15,5-7 1-15,-10-14 0 16,-3-6 0-16,-3-10 0 16,-10-5 0-16,-8-5-1 15,-6 0 0-15,-10-6-2 16,-5-3 0-16,-6 1-7 0,-2-3 1 16,5-3-16-16,8-12 0 15,0-9-3-15,-19-8 1 16</inkml:trace>
  <inkml:trace contextRef="#ctx0" brushRef="#br0" timeOffset="17616.1584">16865 11904 18 0,'-24'-6'9'0,"21"-23"-2"0,6 19 3 16,2-6-6-16,3 0 0 16,5-8 5-16,0-2 1 15,1 4-11-15,-4 1 1 16,1 5 8-16,-1 6 0 0,4 7-2 15,-6 14 0-15,5 5-1 16,-3 10 0-16,4 11-2 16,-4 8 0-16,3 5 0 15,-7 1 1-15,-6 2 1 16,-8 2 1-16,-3-10-1 16,-2-5 0-16,-11-3-1 15,-5-5 1-15,3-6-2 16,2-5 1-16,8-5-3 15,0-8 1-15,11-8-3 16,10-5 1-16,14-3-11 16,2-5 1-16,8-9-10 15,16-1 0-15</inkml:trace>
  <inkml:trace contextRef="#ctx0" brushRef="#br0" timeOffset="17959.9122">17388 11861 46 0,'-15'-16'23'0,"4"8"-14"0,6 8 28 16,-1 3-34-16,4 5 0 16,2 5 2-16,2 0 1 15,9 17-6-15,0 4 0 16,2 3 5-16,-3-3 0 16,4-2 0-16,-4 0 0 15,3-8 0-15,1-6 0 16,1-7 0-16,4-9 0 0,-3-7-1 15,2-8 0-15,4-8-1 16,-1-8 0-16,0 0-1 16,-5 2 0-16,0 3-2 15,-3 3 1-15,-5 5-1 16,-6 6 1-16,-2 2-1 16,0 0 0-16,0 0-7 15,0 0 1-15,6 3-12 16,4 2 1-16,12 3-6 15,4 0 0-15,0-3-1 16,4-2 1-16</inkml:trace>
  <inkml:trace contextRef="#ctx0" brushRef="#br0" timeOffset="18631.7967">18063 11983 35 0,'21'8'17'0,"14"-19"-22"0,-22 6 35 16,-3-3-28-16,9-2 0 15,0-4 3-15,-4-2 0 16,1-2-5-16,-3-3 0 16,-5 0 4-16,-2 2 1 15,-9 3 0-15,-5 0 0 16,-8 0-1-16,-5 3 0 16,-3 0-1-16,-5 8 1 15,-5 7-2-15,-6 1 1 16,6 10-1-16,2 6 1 15,11 2-1-15,5 3 1 0,5-1-1 16,11-1 1-16,14-4-1 16,9-7 1-16,12-6-2 15,4-2 1-15,9-6-1 16,0-2 0-16,-6-3-1 16,-8 0 1-16,-10 3 0 15,-11 2 0-15,-10 6 0 16,-13 5 0-16,-4 10 0 15,-4 16 0-15,-6 9 0 16,-2 10 0-16,-1 13-1 16,3 11 1-16,8-1-2 15,8-15 1-15,11 16 0 16,8-16 0-16,5-8 0 16,7-6 1-16,6-12 0 15,11-12 0-15,-13-4 0 16,-1-16 0-16,3-14 0 15,0-5 1-15,-5-8-1 0,-11-5 0 16,-2-10 0-16,-11 2 0 16,-8 0-1-16,-3-1 1 15,-10 4-1-15,-8 8 1 16,-3 4-2-16,6 7 1 16,2 4-1-16,11 3 0 15,10 5 0-15,16 3 0 16,14 0 0-16,-1 0 0 15,9 0 0-15,2 0 1 16,0 0 0-16,-5-2 1 0,-6-1-1 16,-5 0 1-16,-5 1-7 15,-8-1 1-15,3 11-14 16,-9-3 1-16</inkml:trace>
  <inkml:trace contextRef="#ctx0" brushRef="#br0" timeOffset="24171.8444">10062 12909 28 0,'-24'3'14'0,"8"-11"-5"0,11 8 14 16,5 0-19-16,0 0 0 16,-3-3 3-16,3 6 1 15,11-3-9-15,2 5 1 16,11 3 7-16,13 3 0 15,0-1-2-15,11 1 0 16,2-1-2-16,3-4 1 16,-13-1-2-16,-3-2 0 0,-3-6-1 15,-10 0 1-15,-3 1-5 16,-10-1 1-16,-3 3-8 16,-3 3 0-16,-5 2-7 15,-5 3 0-15</inkml:trace>
  <inkml:trace contextRef="#ctx0" brushRef="#br0" timeOffset="24406.2219">10075 13126 41 0,'-26'3'20'0,"23"-6"-13"16,11-2 31-16,0-3-33 16,13 0 0-16,3 0 5 15,8 5 0-15,13 6-12 16,-3 2 0-16,-2 0 7 15,-3 6 1-15,-8-3-3 0,-5 0 1 16,-3 0-2-16,-5 0 0 16,0 0-5-16,-8 0 0 15,5-8-14-15,3 0 1 16,8-6-3-16,5-10 0 16</inkml:trace>
  <inkml:trace contextRef="#ctx0" brushRef="#br0" timeOffset="24843.6878">11462 12779 35 0,'-8'-23'17'0,"3"7"-12"15,5 10 25-15,-3 1-29 16,-2 5 1-16,-3 3 0 16,0 5 1-16,-3 5-3 15,-7 5 0-15,-6 6 3 16,3 11 0-16,13 10 0 15,0 5 1-15,13 8 2 16,6-2 0-16,2 2 0 16,0-8 0-16,6-5 1 0,7-10 0 15,1-6-1-15,-6-8 1 16,-5-5-3-16,2 0 0 16,-7-3-1-16,-6-8 1 15,-2 0-6-15,2-2 0 16,-2 0-17-16,4-11 1 15,1-8-4-15,3-13 0 16</inkml:trace>
  <inkml:trace contextRef="#ctx0" brushRef="#br0" timeOffset="25312.4321">11703 12980 25 0,'-30'-18'12'0,"-7"18"2"15,29 3 10-15,-2-1-19 16,-3 1 1-16,-1 2 4 15,6-2 0-15,8-1-12 16,0 4 1-16,16-6 8 16,5 2 0-16,14-4-3 0,5-1 1 15,-9 0-2-15,12-2 0 16,-4-3-2-16,4 3 1 16,-1-3-1-16,-8 3 0 15,-2 2 1-15,-3 8 0 16,-8 6 1-16,-10 13 1 15,5 0-1-15,-13 13 1 16,-3-8 0-16,-3 0 0 16,0-3-2-16,1-2 1 15,-1-3-2-15,3-5 1 16,3-8-9-16,2-5 1 16,5-3-14-16,9-6 1 0,7-12-2 15,9-3 0-15</inkml:trace>
  <inkml:trace contextRef="#ctx0" brushRef="#br0" timeOffset="25609.3116">12314 12996 37 0,'-16'-31'18'0,"3"-17"-15"16,13 40 29-16,0 0-27 15,5 3 0-15,-5 7 3 16,5 14 1-16,0 13-11 16,1 19 1-16,2 2 8 0,-8 16 1 15,5 1-3-15,-2-1 0 16,2-5-2-16,-2-8 1 16,5-11-1-16,-6-8 0 15,1-10-5 1,-1-8 0-16,1-8-7 0,-3-8 1 15,0-16-10-15,-3-8 0 16,6-5-2-16,0-8 1 16</inkml:trace>
  <inkml:trace contextRef="#ctx0" brushRef="#br0" timeOffset="26046.8431">12110 12938 48 0,'-29'-26'24'0,"26"7"-28"0,9 9 50 0,4-6-45 16,22-3 0-16,5 1 3 15,5-1 0-15,6 3-4 16,5 8 0-16,-3 8 4 16,-2 14 1-16,-9 4 0 15,-10 1 0-15,-10 15 0 16,-14 3 0-16,-7 3-1 16,-12 5 1-16,-9-6-2 15,-7 6 1-15,12-5-5 16,-1-6 1-16,6-7-11 15,5-11 1-15,11-14-8 16,13-4 1-16,8-11-4 16,5-9 0-16,0-1 2 15,-32 60 19 1,51-93 4-16,-9 45 0 16,-7 9 11-16,-3 10 1 15,-5 2 4-15,0 4 1 16,-8 1-9-16,-6 4 0 15,4-1-2-15,-12 1 0 16,-4-3-5-16,-6 0 1 16,-3-3-2-16,3-2 0 15,3-6-6-15,0-3 1 16,5-2-20-16,10-7 1 0,1-17-5 16,7-5 0-16</inkml:trace>
  <inkml:trace contextRef="#ctx0" brushRef="#br0" timeOffset="27124.974">12941 13039 25 0,'-13'-11'12'0,"2"-21"2"16,8 27 13-16,3-3-23 15,0 0 0-15,0 3 3 16,6 8 1-16,2 10-8 15,5 11 1-15,-3 13 8 16,9-3 0-16,-3 3-1 16,2-3 0-16,-5-2-1 15,6-8 1-15,2-8-1 16,3-13 1-16,0-11-3 16,2-3 1-16,-5-10-2 0,-7-3 1 15,-4-2-2-15,-4-1 1 16,-4 3-3-16,1 0 0 15,5-2-11-15,2 5 0 16,6 5-12-16,11 3 0 16,7 0-3-16,6 7 1 15</inkml:trace>
  <inkml:trace contextRef="#ctx0" brushRef="#br0" timeOffset="27718.7299">13727 13033 43 0,'2'6'21'0,"1"-12"-19"0,-3 6 37 0,0-5-38 15,0-8 0-15,0-3 2 16,0-3 0-16,-3-2-4 16,1 0 1-16,-1 3 2 15,0 2 0-15,-10 2-1 16,-8 7 1-16,-8 4-1 16,-3 6 0-16,-2 10 0 15,2 8 0-15,3 3 0 16,8 2 0-16,7-2 1 15,12-5 0-15,12-9 0 16,14-5 0-16,8-5 0 16,0-8 1-16,-6-5-1 15,3-8 0-15,-5 0-1 16,-8 2 1-16,0 6-1 16,-8 5 1-16,-6 11-1 15,-2 10 0-15,-5 14 0 0,-13 7 1 16,-9 8-1-16,-2 19 0 15,3 3-1-15,4 10 1 16,6 0 0-16,14-8 0 16,12-8-1-16,1-13 1 15,10-8 0-15,3-8 0 16,-3-8 0-16,0-13 0 16,3-8 0-16,0-10 0 15,-6-3 0-15,-7-6 0 0,-6-5 0 16,-7-2 0-1,-4-1-1-15,-2 4 1 0,-7-1-1 16,-4 3 1-16,6 2-2 16,2 6 1-16,6 5 0 15,8 5 1-15,5 3 0 16,-1 0 0-16,1 3 0 16,6-3 0-16,-1 0 0 15,8-11 1-15,5-7-11 16,9-14 1-16,-1-2-13 15,14-3 1-15,-3-11-3 16,-3 0 1-16</inkml:trace>
  <inkml:trace contextRef="#ctx0" brushRef="#br0" timeOffset="27968.7091">13957 12811 45 0,'-29'-13'22'0,"29"-8"-18"0,8 18 42 15,2-2-44 1,11 5 1-16,8 8 2 0,8 5 1 15,-5 8-6-15,5 3 1 16,3 10 3-16,0 3 1 16,-3 3 0-16,-11 0 0 15,-13 2-1-15,-13-2 1 16,-8-1-2-16,-7 1 1 16,1-3-2-16,-7-2 1 15,0-9-9-15,2-7 1 16,14-12-15-16,13-12 0 15,16-16-2-15,8-11 0 0</inkml:trace>
  <inkml:trace contextRef="#ctx0" brushRef="#br0" timeOffset="28499.9951">15010 13107 34 0,'-27'16'17'0,"-7"8"-8"0,29-19 25 15,-1 1-29-15,1-1 0 16,0 0 4-16,2-2 1 16,3-8-11-16,3-1 0 15,7-7 8-15,1-3 1 16,0-8-4-16,-1-7 1 16,6-12-3-16,3 6 1 15,-4-2-2-15,4-1 0 16,-3 0-1-16,-8 9 1 15,5 4-1-15,-5 9 0 0,-3-1 1 16,-2 11 0-16,-1 11 0 16,4 10 0-1,10 35 2 1,5-6 0-16,0 0 0 16,0-5 1-16,-2-8 0 15,-6-2 0-15,-3-9 0 16,-2-2 0-16,-5-5-1 15,0 2 0-15,-3-8-6 16,8 1 0-16,-3-6-18 16,6 0 0-16,2-14-3 15,8-4 0-15</inkml:trace>
  <inkml:trace contextRef="#ctx0" brushRef="#br0" timeOffset="28906.2835">16031 12771 30 0,'-13'-10'15'0,"8"-9"-6"0,2 14 15 16,0 0-21-16,-7-1 0 15,-1 4 4-15,-10 2 1 0,-6 2-9 16,-2 6 0-16,-2 8 6 16,2 8 0-16,2 8-1 15,9 8 0-15,10 7 1 16,8 6 0-16,8-3 0 16,13 3 1-16,8-2 0 15,8-4 1-15,-5-7-1 16,-3-6 1-16,0-7-3 15,-5-6 0-15,-6-5-2 16,1-3 1-16,-3-5-1 16,-9-3 1-16,-1-2-7 15,2-3 1-15,0-8-17 16,8-8 0-16,-1-13-3 16,4-13 1-16</inkml:trace>
  <inkml:trace contextRef="#ctx0" brushRef="#br0" timeOffset="29375.0452">16354 12888 42 0,'-53'2'21'0,"27"20"-14"0,23-20 33 0,3 4-38 16,3 2 1-16,7-3 1 15,14 3 1-15,13-3-6 16,-5-5 0-16,2-3 4 15,3-5 1-15,5-2-1 16,3-1 0-16,-5 3-1 16,-8 3 1-16,-6 0-1 15,-2 5 1-15,-5 10 0 16,-9 12 1-16,-2 9-1 16,-5 9 1-16,-6 0 0 15,-5-1 0-15,3 1-1 16,0-6 0-16,-1-2-1 15,1-5 0-15,5-9-6 16,11-7 0-16,2-6-16 16,16-5 1-16,3-5-3 0,10-14 0 15</inkml:trace>
  <inkml:trace contextRef="#ctx0" brushRef="#br0" timeOffset="29765.6653">16968 12896 43 0,'-6'-19'21'0,"6"27"-17"16,0 3 34-16,3 15-33 16,0 17 0-16,-1 9 5 15,1 15 0-15,5 4-13 16,-3 6 1-16,1-3 8 15,-1-13 0-15,-3-8-3 0,4-11 0 16,-4-10-10 0,4-14 1-16,-1-12-12 0,0-14 1 15,9-6-2-15,-7-15 1 16</inkml:trace>
  <inkml:trace contextRef="#ctx0" brushRef="#br0" timeOffset="30015.6696">16910 12906 44 0,'-53'-31'22'0,"13"4"-22"0,37 17 43 0,6-6-43 16,7 0 0-16,14-3 0 15,3 3 1-15,10-2 1 16,13 7 0-16,3 3 1 16,-3 6 0-16,1 4 1 15,-9 9 1-15,-16 7 0 16,-10 6 1-16,-13 13-3 15,-11 0 1-15,-8 3-1 16,-5 0 1-16,0-6-10 16,5-5 0-16,0-10-11 15,8-11 1-15,11-6-4 16,5-10 1-16</inkml:trace>
  <inkml:trace contextRef="#ctx0" brushRef="#br0" timeOffset="30265.6279">17246 12888 45 0,'21'8'22'0,"5"-3"-18"15,-18 0 41-15,5 3-42 0,1 3 1 16,4-1 1 0,1 6 1-16,-6-2-7 0,0 1 0 15,-5 1 5-15,-3 3 0 16,-7-1-2-16,-9 6 1 16,-10-3-1-16,-6 1 1 15,6-4 0-15,3-2 0 16,10-3-1-16,8 0 0 15,10-2-1-15,14-3 1 16,-3-5-6-16,14-6 0 16,2-10-10-16,5-6 1 15,3-7-8-15,-3-1 1 0</inkml:trace>
  <inkml:trace contextRef="#ctx0" brushRef="#br0" timeOffset="30515.6468">17690 12888 31 0,'-16'-8'15'16,"-10"-5"2"-16,20 10 15 0,4 0-27 15,2 3 0-15,0 6 4 16,2 10 0-16,6 7-9 16,-2 6 0-16,2 1 8 15,0-7 1-15,7 1-1 16,7-3 0-16,1-7-1 16,1-9 0-16,3-10-2 15,-4-11 1-15,-4-3-2 16,-6-7 1-16,-2 2-2 15,-6 0 0-15,6 3-2 16,-6 0 0-16,-2 2-8 16,2 3 0-16,-2 3-15 15,12 0 0-15,4 2-3 0,5 6 0 16</inkml:trace>
  <inkml:trace contextRef="#ctx0" brushRef="#br0" timeOffset="31234.4061">18404 13113 36 0,'-13'-19'18'0,"8"6"-10"16,5 10 26-16,0-2-32 16,0-3 1-16,0-2 1 15,0-9 0-15,3 0-5 16,-1 1 0-16,1-3 4 16,-1 0 1-16,-2 5-1 15,-2 0 0-15,-6 3-1 16,-3 10 0-16,-7 3-1 15,-11 8 1-15,-6 10-2 16,-2 6 1-16,5 3-1 16,3-1 0-16,11 3 0 15,7 0 0-15,17-7 0 0,7-4 1 16,16-5 1-16,3-10 1 16,-3-8-1-16,0-6 1 15,-3-2-1-15,-2 0 1 16,-8 2-1-16,-8 3 1 15,-8 8-2-15,-5 8 1 16,-6 8-1-16,-10 8 0 16,-11 15-1-16,3 12 1 15,3 15-2-15,4 5 1 16,17-2 0-16,8-13 0 0,13-6 0 16,7-2 0-16,-7-14 1 15,3-10 0-15,2-11 0 16,-2-10 1-16,-1-3-1 15,-5-8 1-15,1-8-1 16,-12-3 1-16,-4-7-1 16,-9-9 0-16,6 1 0 15,-3 2 0-15,-3 3 0 16,6 5 0-16,2 6 0 16,3 5 0-16,3 2-1 15,-3 3 1-15,5 0-2 16,8 0 1-16,6-5-11 15,5-6 1-15,7-7-11 16,1 2 1-16,13-2-2 16,-2-9 1-16</inkml:trace>
  <inkml:trace contextRef="#ctx0" brushRef="#br0" timeOffset="31500.0656">18603 12835 54 0,'-13'-16'27'0,"28"-13"-33"0,-7 24 55 15,11-1-47-15,10 6 0 16,5 6 0-16,-7 10 0 16,5 2-2-16,-1 16 1 15,4 11 2-15,-9 0 1 16,-10 6 1-16,-13-4 0 16,-11 6 0-16,0-3 1 15,-42 9 0 1,5-14 0-16,10-11-3 15,6-10 0-15,16-16-13 16,10-8 1-16,17-13-13 16,12-14 1-16,22-10-3 15,-1-8 1-15</inkml:trace>
  <inkml:trace contextRef="#ctx0" brushRef="#br0" timeOffset="32062.5484">19460 13187 40 0,'-34'16'20'0,"18"-16"-20"0,13 0 38 0,-2 0-33 16,10-6 0-16,3 4 2 15,0-14 1-15,3-5-10 16,-1-6 0-16,6-4 7 15,0-7 0-15,0-4-3 16,0 2 0-16,-3 1-1 16,-2 2 0-16,-4 0-1 15,7 8 1-15,-6 2 0 16,0 6 1-16,2 8 0 16,-2 2 1-16,8 6 0 15,-8 13 0-15,10 13 1 16,-4 21 0-16,7 9 0 15,-5 1 0-15,0-1-1 16,-8-9 0-16,-1-2 1 16,1-11 0-16,-2-3-2 15,-1-7 1-15,-2-6-2 16,2-5 1-16,3-5-10 16,2-3 0-16,12-11-14 0,1-10 0 15,4-8-2-15,13-6 1 16</inkml:trace>
  <inkml:trace contextRef="#ctx0" brushRef="#br0" timeOffset="32421.9196">20468 12639 26 0,'-29'-5'13'0,"8"-14"-1"0,13 14 16 0,0 0-25 15,0-3 1-15,-5-3 3 16,5 1 1-16,0 2-9 16,-8 0 0-16,0 5 5 15,-10 8 1-15,7 9-2 16,-7 9 0-16,-1 7-1 16,6 9 1-16,5 9 1 15,8 10 1-15,16 3 1 16,-5-6 0-16,10-2 1 15,8-8 0-15,3-8-1 16,0-5 0-16,5-11-3 16,0-5 0-16,-13-8-2 15,-3-3 1-15,-2-5-8 16,2-5 1-16,-5-5-14 0,3-9 0 16,-1-5-3-16,14-8 0 15</inkml:trace>
  <inkml:trace contextRef="#ctx0" brushRef="#br0" timeOffset="32744.0879">20410 12798 43 0,'-8'-19'21'0,"29"-4"-17"0,-5 15 34 0,-5 2-37 16,15 1 0-1,6-6 2 1,-3 4 0-16,0-1-4 16,-5-3 1-16,5 0 2 0,-5 3 0 15,0 3 1-15,-3 8 0 16,-5 5 2-16,-3 5 0 16,-5 11 1-16,-8 8 0 15,0 15-1-15,-5 3 1 16,5 1-2-16,-3-6 1 0,3-8-3 15,0-6 0-15,8-1-3 16,0-15 0-16,8-7-13 16,-3-2 0-16,3-9-7 15,2-8 0-15</inkml:trace>
  <inkml:trace contextRef="#ctx0" brushRef="#br0" timeOffset="33134.7116">20989 12687 30 0,'0'-32'15'0,"3"11"-1"0,-3 18 11 15,0 3-20-15,0 3 0 16,0 10 4-16,-3 11 1 16,3 18-10-16,-5 16 0 15,2 14 8-15,-2 5 1 16,3-3-3-16,2 5 1 15,0-8-3-15,0-4 0 16,0-9-3-16,0-5 0 16,0-19-7-16,0-7 1 0,2-12-9 15,11-15 0-15,1-7-6 16,1-15 1-16</inkml:trace>
  <inkml:trace contextRef="#ctx0" brushRef="#br0" timeOffset="33447.1585">20894 12721 46 0,'-40'-13'23'0,"17"-29"-21"15,17 28 39-15,6-4-39 16,6-6 0-16,12-2 1 16,9-4 1-16,10 4-4 15,10 13 0-15,-10 7 3 16,3 12 1-16,2 7-2 0,-5 11 1 15,0 2-1-15,-13 3 1 16,-11-2 0-16,-13 5 0 16,-5 2 0-16,-3 0 0 15,-21 6 0-15,-3 0 1 16,-5-6-2-16,6 1 0 16,1-12-11-16,9-7 0 15,13-5-11-15,11-14 1 16,18-2-2-16,14-11 1 15</inkml:trace>
  <inkml:trace contextRef="#ctx0" brushRef="#br0" timeOffset="33822.1621">21233 12777 45 0,'5'-6'22'0,"3"12"-17"0,0-4 45 0,0 4-47 16,5 4 1-16,0 1 0 16,3-1 1-16,0 1-7 15,-5 0 1-15,2-3 4 16,-5-1 0-16,-3 1-1 15,-10 3 0-15,-11 2-1 16,-5 3 1-16,-3 0-2 16,3 0 1-16,5-3-1 15,8-2 0-15,8 2-1 16,8-3 1-16,13 1-1 16,3 0 1-16,5-1-1 15,3 3 0-15,5 1 0 16,-8 2 1-16,-5-6 2 0,-11 1 0 15,-5 2 1 1,-16-2 1-16,-5-1 0 0,-6 1 1 16,-7-1-1-16,-6 1 1 15,-5-3-2-15,5-6 0 16,3-4-3-16,5-6 1 16,3-5-12-16,13-1 1 15,8-9-11-15,8-9 0 16,8-5-2-16,0 0 0 15</inkml:trace>
  <inkml:trace contextRef="#ctx0" brushRef="#br0" timeOffset="34369.0731">21706 12721 32 0,'-2'0'16'0,"-4"-5"-11"0,6 5 26 16,6-5-28-16,-4 7 1 15,4-2 5-15,-4 13 0 16,9 11-9-16,-3 11 0 15,2 12 8-15,6-2 0 16,3-5 0-16,-1-6 0 16,-2-10-1-16,13-8 0 0,0-11-2 15,3-10 1-15,5-13-2 16,-13-6 1-16,-3-5-2 16,-5-6 1-16,5 1-3 15,-8 5 1-15,-5 5-1 16,-5 0 0-16,5 0 0 15,0 3 0-15,-5-3-9 16,-1 3 1-16,-2 3-14 16,13-1 0-16,3 1-3 15,6 10 1-15</inkml:trace>
  <inkml:trace contextRef="#ctx0" brushRef="#br0" timeOffset="35087.8301">22492 12853 41 0,'6'-18'20'0,"12"-19"-19"0,-15 21 32 15,2 3-29-15,3-3 0 16,-5-5 1-16,4-3 1 15,-4-3-8-15,-6-2 1 16,3 6 5-16,-7-1 0 16,-9 0-3-16,-5 11 1 0,-11 5-2 15,-8 10 1-15,6 9-1 16,-3 5 1-16,5 8-1 16,3-3 1-16,13 0 0 15,13 3 1-15,6 0 0 16,13-6 0-16,13-5 0 15,8-2 1-15,0-8-1 16,-5-6 1-16,2-2-1 16,-10-1 0-16,-8 1 0 15,-8 2 0-15,-3 6-1 16,-5 2 0-16,-13 6 0 16,-11 7 0-16,-5 6-1 15,-8 21 1-15,5 8-2 16,0 13 1-16,3 0 1 15,8 9 0-15,8-4 0 16,13-2 0-16,8-8 0 0,5-6 1 16,11-15-1-16,5-11 1 15,0-10-2-15,0-14 1 16,-2-10 0-16,-9-11 0 16,-7-3 0-16,-3-5 0 15,-8-5 0-15,-8-5 0 16,-11-3-1-16,-7 0 1 15,-1-3-1-15,1 3 1 16,-1 0-1-16,1 11 0 16,10 2-1-16,3 8 1 15,13 5 0-15,5 9 0 0,3 2 0 16,8 2 0-16,10 4 0 16,1 1 1-16,2-4-3 15,3-6 1-15,-3-2-10 16,0-13 1-16,8-4-10 15,0-7 0-15,0-2-2 16,-11-1 1-16</inkml:trace>
  <inkml:trace contextRef="#ctx0" brushRef="#br0" timeOffset="35369.0588">22693 12557 42 0,'-5'-34'21'0,"31"-1"-24"16,-12 30 40-16,4 2-35 15,3 6 0-15,14 13 1 16,4 8 0-16,-7 13-3 0,-3 2 0 16,-5 14 3-16,-3 8 0 15,-5 5-1-15,-5 3 0 16,-9-8 3-16,-15-3 0 16,-11-10 1-16,-10-1 0 15,-11-2 0-15,-5-2 1 16,-1-4-1-16,14-4 0 15,0-9-18-15,14 1 0 16,17-3-8-16,-7-9 0 16</inkml:trace>
</inkml:ink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1EA5263-E5D6-4911-A059-B0FEA073F3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32775" name="Picture 8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849313"/>
            <a:ext cx="473392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943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Note that for a -&gt; F to be true, the only possible case is to have a to be false, thus if one can show that </a:t>
            </a:r>
            <a:r>
              <a:rPr lang="en-US" altLang="zh-TW">
                <a:solidFill>
                  <a:schemeClr val="accent2"/>
                </a:solidFill>
                <a:sym typeface="Symbol" pitchFamily="18" charset="2"/>
              </a:rPr>
              <a:t>p  F, then p must be true!</a:t>
            </a:r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890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890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890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890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F45D6929-6AA8-481B-8E28-55E9FCDCFEED}" type="slidenum">
              <a:rPr lang="en-US" altLang="zh-TW" smtClean="0"/>
              <a:pPr eaLnBrk="1" hangingPunct="1"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670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To assume that p -&gt; q is false, the only case we need consider is when p is true, but q is false (recall that for implication, this is the only case that will make it false). If we can show that this case leads to a contradiction, then this case is not possible, then p-&gt;q is always true.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890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890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890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890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C2FC550F-672D-4ED6-8AEE-94BC6F412721}" type="slidenum">
              <a:rPr lang="en-US" altLang="zh-TW" smtClean="0"/>
              <a:pPr eaLnBrk="1" hangingPunct="1"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450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1" tIns="47745" rIns="95491" bIns="47745"/>
          <a:lstStyle/>
          <a:p>
            <a:endParaRPr lang="en-US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1" tIns="47745" rIns="95491" bIns="47745"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D0783A5B-F234-4B63-AFAF-39B18F26E35B}" type="slidenum">
              <a:rPr lang="en-US" altLang="zh-TW" sz="1300"/>
              <a:pPr algn="r" eaLnBrk="1" hangingPunct="1"/>
              <a:t>22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313156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921500" y="6486525"/>
            <a:ext cx="2133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35CE4D44-6764-4E70-AE7B-526BC14EA2CE}" type="slidenum">
              <a:rPr lang="en-US" altLang="zh-TW" sz="1400">
                <a:latin typeface="Arial" pitchFamily="34" charset="0"/>
              </a:rPr>
              <a:pPr algn="r">
                <a:defRPr/>
              </a:pPr>
              <a:t>‹#›</a:t>
            </a:fld>
            <a:endParaRPr lang="en-US" altLang="zh-TW" sz="1400">
              <a:latin typeface="Arial" pitchFamily="34" charset="0"/>
            </a:endParaRPr>
          </a:p>
        </p:txBody>
      </p:sp>
      <p:pic>
        <p:nvPicPr>
          <p:cNvPr id="4" name="Picture 6" descr="se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268538"/>
            <a:ext cx="619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6400800" cy="609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112838" y="1237584"/>
            <a:ext cx="6565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bg2"/>
                </a:solidFill>
              </a:rPr>
              <a:t>COMP2121</a:t>
            </a:r>
            <a:r>
              <a:rPr lang="en-US" altLang="zh-CN" sz="2800" baseline="0" dirty="0">
                <a:solidFill>
                  <a:schemeClr val="bg2"/>
                </a:solidFill>
              </a:rPr>
              <a:t> 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</a:rPr>
              <a:t>Discrete Mathematics</a:t>
            </a:r>
          </a:p>
        </p:txBody>
      </p:sp>
    </p:spTree>
    <p:extLst>
      <p:ext uri="{BB962C8B-B14F-4D97-AF65-F5344CB8AC3E}">
        <p14:creationId xmlns:p14="http://schemas.microsoft.com/office/powerpoint/2010/main" val="60208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419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4277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4748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627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765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186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140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630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08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960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271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987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6921500" y="6486525"/>
            <a:ext cx="2133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8657341-4147-4372-BE58-6107FE27E72A}" type="slidenum">
              <a:rPr lang="en-US" altLang="zh-TW" sz="1400">
                <a:latin typeface="Arial" pitchFamily="34" charset="0"/>
              </a:rPr>
              <a:pPr algn="r">
                <a:defRPr/>
              </a:pPr>
              <a:t>‹#›</a:t>
            </a:fld>
            <a:endParaRPr lang="en-US" altLang="zh-TW" sz="140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  <p:sldLayoutId id="214748416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F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customXml" Target="../ink/ink8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customXml" Target="../ink/ink16.xml"/><Relationship Id="rId4" Type="http://schemas.openxmlformats.org/officeDocument/2006/relationships/image" Target="../media/image1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5" Type="http://schemas.openxmlformats.org/officeDocument/2006/relationships/customXml" Target="../ink/ink17.xml"/><Relationship Id="rId4" Type="http://schemas.openxmlformats.org/officeDocument/2006/relationships/image" Target="../media/image2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30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7.wmf"/><Relationship Id="rId17" Type="http://schemas.openxmlformats.org/officeDocument/2006/relationships/customXml" Target="../ink/ink18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42950" y="2754313"/>
            <a:ext cx="7772400" cy="1470025"/>
          </a:xfrm>
          <a:solidFill>
            <a:srgbClr val="FFFFFF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altLang="zh-TW" sz="5400" dirty="0"/>
              <a:t>Methods of Proof</a:t>
            </a:r>
            <a:endParaRPr lang="en-US" sz="5400" dirty="0"/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241800"/>
            <a:ext cx="6400800" cy="12366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dirty="0"/>
              <a:t>Hubert Chan  (Chapters 1.6, 1.7, 4.1)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371600" y="5124081"/>
            <a:ext cx="8229600" cy="149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F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algn="l">
              <a:buFontTx/>
              <a:buNone/>
            </a:pPr>
            <a:r>
              <a:rPr lang="en-US" kern="0" dirty="0"/>
              <a:t>[O1 Abstract Concepts] </a:t>
            </a:r>
          </a:p>
          <a:p>
            <a:pPr marL="457200" indent="-457200" algn="l">
              <a:buFontTx/>
              <a:buNone/>
            </a:pPr>
            <a:r>
              <a:rPr lang="en-US" kern="0" dirty="0"/>
              <a:t>[O2 Proof Techniques] </a:t>
            </a:r>
          </a:p>
          <a:p>
            <a:pPr marL="457200" indent="-457200" algn="l">
              <a:buFontTx/>
              <a:buNone/>
            </a:pPr>
            <a:endParaRPr lang="en-US" kern="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145480" y="235440"/>
              <a:ext cx="3143520" cy="5736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37920" y="228240"/>
                <a:ext cx="3160080" cy="5752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7200" y="297638"/>
            <a:ext cx="21627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/>
              <a:t>(p </a:t>
            </a:r>
            <a:r>
              <a:rPr lang="en-US" altLang="zh-TW" dirty="0">
                <a:sym typeface="Symbol" pitchFamily="18" charset="2"/>
              </a:rPr>
              <a:t> q)  </a:t>
            </a:r>
            <a:r>
              <a:rPr lang="en-US" altLang="zh-TW" dirty="0" smtClean="0">
                <a:sym typeface="Symbol" pitchFamily="18" charset="2"/>
              </a:rPr>
              <a:t>(</a:t>
            </a:r>
            <a:r>
              <a:rPr lang="en-US" altLang="zh-TW" dirty="0">
                <a:sym typeface="Symbol" pitchFamily="18" charset="2"/>
              </a:rPr>
              <a:t>p </a:t>
            </a:r>
            <a:r>
              <a:rPr lang="en-US" altLang="zh-TW" dirty="0" smtClean="0">
                <a:sym typeface="Symbol" pitchFamily="18" charset="2"/>
              </a:rPr>
              <a:t> q)</a:t>
            </a:r>
            <a:endParaRPr lang="en-US" altLang="zh-TW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47663" y="831038"/>
            <a:ext cx="29161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u="sng" dirty="0"/>
              <a:t>Proof by contradiction [O2]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65125" y="1277126"/>
            <a:ext cx="78598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 smtClean="0"/>
              <a:t>Example 2. </a:t>
            </a:r>
            <a:r>
              <a:rPr lang="en-US" altLang="zh-TW" dirty="0"/>
              <a:t>Prove that if x is irrational and y is rational, then </a:t>
            </a:r>
            <a:r>
              <a:rPr lang="en-US" altLang="zh-TW" dirty="0" err="1"/>
              <a:t>x+y</a:t>
            </a:r>
            <a:r>
              <a:rPr lang="en-US" altLang="zh-TW" dirty="0"/>
              <a:t> is irrational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65125" y="2267726"/>
            <a:ext cx="7588250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Suppose x is irrational and y is rational, but x+y is rational.</a:t>
            </a:r>
          </a:p>
          <a:p>
            <a:pPr eaLnBrk="1" hangingPunct="1"/>
            <a:r>
              <a:rPr lang="en-US" altLang="zh-TW"/>
              <a:t>Then, x + y can be rewritten as a/b for two integers a,b</a:t>
            </a:r>
          </a:p>
          <a:p>
            <a:pPr eaLnBrk="1" hangingPunct="1"/>
            <a:r>
              <a:rPr lang="en-US" altLang="zh-TW"/>
              <a:t>That is, (x+y) = a/b.</a:t>
            </a:r>
          </a:p>
          <a:p>
            <a:pPr eaLnBrk="1" hangingPunct="1"/>
            <a:r>
              <a:rPr lang="en-US" altLang="zh-TW"/>
              <a:t>Since y is also rational, so y = c/d for two integers c, d</a:t>
            </a:r>
          </a:p>
          <a:p>
            <a:pPr eaLnBrk="1" hangingPunct="1"/>
            <a:r>
              <a:rPr lang="en-US" altLang="zh-TW"/>
              <a:t>Then, x = a/b – c/d = (ad-cb)/bd</a:t>
            </a:r>
          </a:p>
          <a:p>
            <a:pPr eaLnBrk="1" hangingPunct="1"/>
            <a:r>
              <a:rPr lang="en-US" altLang="zh-TW"/>
              <a:t>Since (ad-cb) and bd are both integers, it follows that x is rational.</a:t>
            </a:r>
          </a:p>
          <a:p>
            <a:pPr eaLnBrk="1" hangingPunct="1"/>
            <a:r>
              <a:rPr lang="en-US" altLang="zh-TW"/>
              <a:t>A contradiction occurs.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632013"/>
              </p:ext>
            </p:extLst>
          </p:nvPr>
        </p:nvGraphicFramePr>
        <p:xfrm>
          <a:off x="4514850" y="16374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1637488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05030" y="291757"/>
            <a:ext cx="255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Its negation </a:t>
            </a:r>
            <a:r>
              <a:rPr lang="en-US" dirty="0"/>
              <a:t>is: </a:t>
            </a:r>
            <a:r>
              <a:rPr lang="en-US" dirty="0" smtClean="0"/>
              <a:t> p  </a:t>
            </a:r>
            <a:r>
              <a:rPr lang="en-US" altLang="zh-TW" dirty="0" smtClean="0">
                <a:solidFill>
                  <a:schemeClr val="accent2"/>
                </a:solidFill>
                <a:sym typeface="Symbol" pitchFamily="18" charset="2"/>
              </a:rPr>
              <a:t> </a:t>
            </a:r>
            <a:r>
              <a:rPr lang="en-US" altLang="zh-TW" dirty="0" smtClean="0">
                <a:sym typeface="Symbol" pitchFamily="18" charset="2"/>
              </a:rPr>
              <a:t>q</a:t>
            </a:r>
            <a:endParaRPr lang="en-US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65125" y="1715784"/>
            <a:ext cx="6200775" cy="4365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latin typeface="Arial" pitchFamily="34" charset="0"/>
              </a:rPr>
              <a:t>Assume that </a:t>
            </a:r>
            <a:r>
              <a:rPr lang="en-US" altLang="zh-TW" dirty="0" err="1">
                <a:latin typeface="Arial" pitchFamily="34" charset="0"/>
              </a:rPr>
              <a:t>p</a:t>
            </a:r>
            <a:r>
              <a:rPr lang="en-US" altLang="zh-TW" dirty="0" err="1">
                <a:latin typeface="Arial" pitchFamily="34" charset="0"/>
                <a:sym typeface="Symbol" pitchFamily="18" charset="2"/>
              </a:rPr>
              <a:t>q</a:t>
            </a:r>
            <a:r>
              <a:rPr lang="en-US" altLang="zh-TW" dirty="0">
                <a:latin typeface="Arial" pitchFamily="34" charset="0"/>
                <a:sym typeface="Symbol" pitchFamily="18" charset="2"/>
              </a:rPr>
              <a:t> is false and leads to a contradiction</a:t>
            </a:r>
            <a:endParaRPr lang="en-US" altLang="zh-TW" dirty="0">
              <a:latin typeface="Arial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411560" y="2181240"/>
              <a:ext cx="6049800" cy="1980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4000" y="2171520"/>
                <a:ext cx="6067800" cy="199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763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65125" y="141288"/>
            <a:ext cx="18748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u="sng"/>
              <a:t>Proof by Cases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365125" y="609600"/>
            <a:ext cx="67151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e.g. If n is an integer not divisible by 3, then n</a:t>
            </a:r>
            <a:r>
              <a:rPr lang="en-US" altLang="zh-TW" baseline="30000"/>
              <a:t>2</a:t>
            </a:r>
            <a:r>
              <a:rPr lang="en-US" altLang="zh-TW"/>
              <a:t> mod 3 = 1.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365125" y="1131888"/>
            <a:ext cx="57753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Case 1: 	n mod 3 = 1.</a:t>
            </a:r>
          </a:p>
          <a:p>
            <a:pPr eaLnBrk="1" hangingPunct="1"/>
            <a:r>
              <a:rPr lang="en-US" altLang="zh-TW"/>
              <a:t>	Then, n = 3k + 1 for some integer k.</a:t>
            </a:r>
          </a:p>
          <a:p>
            <a:pPr eaLnBrk="1" hangingPunct="1"/>
            <a:r>
              <a:rPr lang="en-US" altLang="zh-TW"/>
              <a:t>	Thus, n</a:t>
            </a:r>
            <a:r>
              <a:rPr lang="en-US" altLang="zh-TW" baseline="30000"/>
              <a:t>2</a:t>
            </a:r>
            <a:r>
              <a:rPr lang="en-US" altLang="zh-TW"/>
              <a:t> = 9k</a:t>
            </a:r>
            <a:r>
              <a:rPr lang="en-US" altLang="zh-TW" baseline="30000"/>
              <a:t>2</a:t>
            </a:r>
            <a:r>
              <a:rPr lang="en-US" altLang="zh-TW"/>
              <a:t> + 6k + 1 = 3(3k</a:t>
            </a:r>
            <a:r>
              <a:rPr lang="en-US" altLang="zh-TW" baseline="30000"/>
              <a:t>2 </a:t>
            </a:r>
            <a:r>
              <a:rPr lang="en-US" altLang="zh-TW"/>
              <a:t>+ 2k) + 1.</a:t>
            </a:r>
          </a:p>
          <a:p>
            <a:pPr eaLnBrk="1" hangingPunct="1"/>
            <a:r>
              <a:rPr lang="en-US" altLang="zh-TW"/>
              <a:t>	So, n</a:t>
            </a:r>
            <a:r>
              <a:rPr lang="en-US" altLang="zh-TW" baseline="30000"/>
              <a:t>2</a:t>
            </a:r>
            <a:r>
              <a:rPr lang="en-US" altLang="zh-TW"/>
              <a:t> mod 3 = 1.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352425" y="2667000"/>
            <a:ext cx="628173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Case 2: 	n mod 3 = 2.</a:t>
            </a:r>
          </a:p>
          <a:p>
            <a:pPr eaLnBrk="1" hangingPunct="1"/>
            <a:r>
              <a:rPr lang="en-US" altLang="zh-TW"/>
              <a:t>	Then, n = 3k + 2 for some integer k.</a:t>
            </a:r>
          </a:p>
          <a:p>
            <a:pPr eaLnBrk="1" hangingPunct="1"/>
            <a:r>
              <a:rPr lang="en-US" altLang="zh-TW"/>
              <a:t>	Thus, n</a:t>
            </a:r>
            <a:r>
              <a:rPr lang="en-US" altLang="zh-TW" baseline="30000"/>
              <a:t>2</a:t>
            </a:r>
            <a:r>
              <a:rPr lang="en-US" altLang="zh-TW"/>
              <a:t> = 9k</a:t>
            </a:r>
            <a:r>
              <a:rPr lang="en-US" altLang="zh-TW" baseline="30000"/>
              <a:t>2</a:t>
            </a:r>
            <a:r>
              <a:rPr lang="en-US" altLang="zh-TW"/>
              <a:t> + 12k + 4 = 3(3k</a:t>
            </a:r>
            <a:r>
              <a:rPr lang="en-US" altLang="zh-TW" baseline="30000"/>
              <a:t>2 </a:t>
            </a:r>
            <a:r>
              <a:rPr lang="en-US" altLang="zh-TW"/>
              <a:t>+ 4k +1) + 1.</a:t>
            </a:r>
          </a:p>
          <a:p>
            <a:pPr eaLnBrk="1" hangingPunct="1"/>
            <a:r>
              <a:rPr lang="en-US" altLang="zh-TW"/>
              <a:t>	So, n</a:t>
            </a:r>
            <a:r>
              <a:rPr lang="en-US" altLang="zh-TW" baseline="30000"/>
              <a:t>2</a:t>
            </a:r>
            <a:r>
              <a:rPr lang="en-US" altLang="zh-TW"/>
              <a:t> mod 3 = 1.</a:t>
            </a: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439738" y="4175125"/>
            <a:ext cx="20748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So, p </a:t>
            </a:r>
            <a:r>
              <a:rPr lang="en-US" altLang="zh-TW">
                <a:sym typeface="Symbol" pitchFamily="18" charset="2"/>
              </a:rPr>
              <a:t> q is true</a:t>
            </a:r>
            <a:endParaRPr lang="en-US" altLang="zh-TW"/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457200" y="4800600"/>
            <a:ext cx="6373813" cy="1441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>
                <a:latin typeface="Arial" pitchFamily="34" charset="0"/>
              </a:rPr>
              <a:t>p = p</a:t>
            </a:r>
            <a:r>
              <a:rPr lang="en-US" altLang="zh-TW" baseline="-25000">
                <a:latin typeface="Arial" pitchFamily="34" charset="0"/>
              </a:rPr>
              <a:t>1</a:t>
            </a:r>
            <a:r>
              <a:rPr lang="en-US" altLang="zh-TW">
                <a:latin typeface="Arial" pitchFamily="34" charset="0"/>
              </a:rPr>
              <a:t> </a:t>
            </a:r>
            <a:r>
              <a:rPr lang="en-US" altLang="zh-TW">
                <a:latin typeface="Arial" pitchFamily="34" charset="0"/>
                <a:sym typeface="Symbol" pitchFamily="18" charset="2"/>
              </a:rPr>
              <a:t> p</a:t>
            </a:r>
            <a:r>
              <a:rPr lang="en-US" altLang="zh-TW" baseline="-25000">
                <a:latin typeface="Arial" pitchFamily="34" charset="0"/>
                <a:sym typeface="Symbol" pitchFamily="18" charset="2"/>
              </a:rPr>
              <a:t>2</a:t>
            </a:r>
            <a:r>
              <a:rPr lang="en-US" altLang="zh-TW">
                <a:latin typeface="Arial" pitchFamily="34" charset="0"/>
                <a:sym typeface="Symbol" pitchFamily="18" charset="2"/>
              </a:rPr>
              <a:t>  ...  p</a:t>
            </a:r>
            <a:r>
              <a:rPr lang="en-US" altLang="zh-TW" baseline="-25000">
                <a:latin typeface="Arial" pitchFamily="34" charset="0"/>
                <a:sym typeface="Symbol" pitchFamily="18" charset="2"/>
              </a:rPr>
              <a:t>n </a:t>
            </a:r>
          </a:p>
          <a:p>
            <a:pPr>
              <a:defRPr/>
            </a:pPr>
            <a:r>
              <a:rPr lang="en-US" altLang="zh-TW">
                <a:latin typeface="Arial" pitchFamily="34" charset="0"/>
                <a:sym typeface="Symbol" pitchFamily="18" charset="2"/>
              </a:rPr>
              <a:t>To prove (</a:t>
            </a:r>
            <a:r>
              <a:rPr lang="en-US" altLang="zh-TW">
                <a:latin typeface="Arial" pitchFamily="34" charset="0"/>
              </a:rPr>
              <a:t>p</a:t>
            </a:r>
            <a:r>
              <a:rPr lang="en-US" altLang="zh-TW" baseline="-25000">
                <a:latin typeface="Arial" pitchFamily="34" charset="0"/>
              </a:rPr>
              <a:t>1</a:t>
            </a:r>
            <a:r>
              <a:rPr lang="en-US" altLang="zh-TW">
                <a:latin typeface="Arial" pitchFamily="34" charset="0"/>
              </a:rPr>
              <a:t> </a:t>
            </a:r>
            <a:r>
              <a:rPr lang="en-US" altLang="zh-TW">
                <a:latin typeface="Arial" pitchFamily="34" charset="0"/>
                <a:sym typeface="Symbol" pitchFamily="18" charset="2"/>
              </a:rPr>
              <a:t> p</a:t>
            </a:r>
            <a:r>
              <a:rPr lang="en-US" altLang="zh-TW" baseline="-25000">
                <a:latin typeface="Arial" pitchFamily="34" charset="0"/>
                <a:sym typeface="Symbol" pitchFamily="18" charset="2"/>
              </a:rPr>
              <a:t>2</a:t>
            </a:r>
            <a:r>
              <a:rPr lang="en-US" altLang="zh-TW">
                <a:latin typeface="Arial" pitchFamily="34" charset="0"/>
                <a:sym typeface="Symbol" pitchFamily="18" charset="2"/>
              </a:rPr>
              <a:t>  ...  p</a:t>
            </a:r>
            <a:r>
              <a:rPr lang="en-US" altLang="zh-TW" baseline="-25000">
                <a:latin typeface="Arial" pitchFamily="34" charset="0"/>
                <a:sym typeface="Symbol" pitchFamily="18" charset="2"/>
              </a:rPr>
              <a:t>n </a:t>
            </a:r>
            <a:r>
              <a:rPr lang="en-US" altLang="zh-TW">
                <a:latin typeface="Arial" pitchFamily="34" charset="0"/>
                <a:sym typeface="Symbol" pitchFamily="18" charset="2"/>
              </a:rPr>
              <a:t>)  q,</a:t>
            </a:r>
          </a:p>
          <a:p>
            <a:pPr>
              <a:defRPr/>
            </a:pPr>
            <a:r>
              <a:rPr lang="en-US" altLang="zh-TW">
                <a:latin typeface="Arial" pitchFamily="34" charset="0"/>
                <a:sym typeface="Symbol" pitchFamily="18" charset="2"/>
              </a:rPr>
              <a:t>we can prove (</a:t>
            </a:r>
            <a:r>
              <a:rPr lang="en-US" altLang="zh-TW">
                <a:latin typeface="Arial" pitchFamily="34" charset="0"/>
              </a:rPr>
              <a:t>p</a:t>
            </a:r>
            <a:r>
              <a:rPr lang="en-US" altLang="zh-TW" baseline="-25000">
                <a:latin typeface="Arial" pitchFamily="34" charset="0"/>
              </a:rPr>
              <a:t>1</a:t>
            </a:r>
            <a:r>
              <a:rPr lang="en-US" altLang="zh-TW">
                <a:latin typeface="Arial" pitchFamily="34" charset="0"/>
                <a:sym typeface="Symbol" pitchFamily="18" charset="2"/>
              </a:rPr>
              <a:t>q)  (p</a:t>
            </a:r>
            <a:r>
              <a:rPr lang="en-US" altLang="zh-TW" baseline="-25000">
                <a:latin typeface="Arial" pitchFamily="34" charset="0"/>
                <a:sym typeface="Symbol" pitchFamily="18" charset="2"/>
              </a:rPr>
              <a:t>2</a:t>
            </a:r>
            <a:r>
              <a:rPr lang="en-US" altLang="zh-TW">
                <a:latin typeface="Arial" pitchFamily="34" charset="0"/>
                <a:sym typeface="Symbol" pitchFamily="18" charset="2"/>
              </a:rPr>
              <a:t> q)  ....  (p</a:t>
            </a:r>
            <a:r>
              <a:rPr lang="en-US" altLang="zh-TW" baseline="-25000">
                <a:latin typeface="Arial" pitchFamily="34" charset="0"/>
                <a:sym typeface="Symbol" pitchFamily="18" charset="2"/>
              </a:rPr>
              <a:t>n </a:t>
            </a:r>
            <a:r>
              <a:rPr lang="en-US" altLang="zh-TW">
                <a:latin typeface="Arial" pitchFamily="34" charset="0"/>
                <a:sym typeface="Symbol" pitchFamily="18" charset="2"/>
              </a:rPr>
              <a:t>q)</a:t>
            </a:r>
          </a:p>
          <a:p>
            <a:pPr>
              <a:defRPr/>
            </a:pPr>
            <a:r>
              <a:rPr lang="en-US" altLang="zh-TW">
                <a:latin typeface="Arial" pitchFamily="34" charset="0"/>
                <a:sym typeface="Symbol" pitchFamily="18" charset="2"/>
              </a:rPr>
              <a:t>That is, we have to prove (p</a:t>
            </a:r>
            <a:r>
              <a:rPr lang="en-US" altLang="zh-TW" baseline="-25000">
                <a:latin typeface="Arial" pitchFamily="34" charset="0"/>
                <a:sym typeface="Symbol" pitchFamily="18" charset="2"/>
              </a:rPr>
              <a:t>i</a:t>
            </a:r>
            <a:r>
              <a:rPr lang="en-US" altLang="zh-TW">
                <a:latin typeface="Arial" pitchFamily="34" charset="0"/>
                <a:sym typeface="Symbol" pitchFamily="18" charset="2"/>
              </a:rPr>
              <a:t> q) one by one for each i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560400" y="3739680"/>
              <a:ext cx="4711320" cy="1170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2480" y="3733200"/>
                <a:ext cx="4728600" cy="1187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autoUpdateAnimBg="0"/>
      <p:bldP spid="137220" grpId="0" autoUpdateAnimBg="0"/>
      <p:bldP spid="137221" grpId="0" autoUpdateAnimBg="0"/>
      <p:bldP spid="137222" grpId="0" autoUpdateAnimBg="0"/>
      <p:bldP spid="13722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88925" y="293688"/>
            <a:ext cx="2870200" cy="436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Mathematical Induction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2413" y="750888"/>
            <a:ext cx="47577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Theorem: </a:t>
            </a:r>
            <a:r>
              <a:rPr lang="en-US" altLang="zh-TW">
                <a:solidFill>
                  <a:schemeClr val="accent2"/>
                </a:solidFill>
              </a:rPr>
              <a:t>P(n) for all positive integers n.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3851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A proof by mathematical induction consists of two steps.</a:t>
            </a:r>
          </a:p>
          <a:p>
            <a:pPr eaLnBrk="1" hangingPunct="1"/>
            <a:r>
              <a:rPr lang="en-US" altLang="zh-TW" u="sng"/>
              <a:t>Basis step:</a:t>
            </a:r>
            <a:r>
              <a:rPr lang="en-US" altLang="zh-TW"/>
              <a:t> P(1) is true.</a:t>
            </a:r>
          </a:p>
          <a:p>
            <a:pPr eaLnBrk="1" hangingPunct="1"/>
            <a:r>
              <a:rPr lang="en-US" altLang="zh-TW" u="sng"/>
              <a:t>Inductive step:</a:t>
            </a:r>
            <a:r>
              <a:rPr lang="en-US" altLang="zh-TW"/>
              <a:t> for any positive integer i, </a:t>
            </a:r>
            <a:r>
              <a:rPr lang="en-US" altLang="zh-TW">
                <a:solidFill>
                  <a:schemeClr val="accent2"/>
                </a:solidFill>
              </a:rPr>
              <a:t>if P(i) is true</a:t>
            </a:r>
            <a:r>
              <a:rPr lang="en-US" altLang="zh-TW"/>
              <a:t>, then P(i+1) is true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288925" y="2667000"/>
            <a:ext cx="8245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When we complete both steps, we have proved that P(n) is true for all positive integer n </a:t>
            </a:r>
            <a:r>
              <a:rPr lang="en-US" altLang="zh-TW">
                <a:sym typeface="Symbol" pitchFamily="18" charset="2"/>
              </a:rPr>
              <a:t> 1.</a:t>
            </a:r>
            <a:endParaRPr lang="en-US" altLang="zh-TW"/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282575" y="3951288"/>
            <a:ext cx="6799263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chemeClr val="accent2"/>
                </a:solidFill>
              </a:rPr>
              <a:t>Since P(1) is true, so P(2) is true (inductive step)</a:t>
            </a:r>
          </a:p>
          <a:p>
            <a:pPr eaLnBrk="1" hangingPunct="1"/>
            <a:r>
              <a:rPr lang="en-US" altLang="zh-TW">
                <a:solidFill>
                  <a:schemeClr val="accent2"/>
                </a:solidFill>
              </a:rPr>
              <a:t>Similarly, P(2) is true, so P(3) is true (inductive step again)</a:t>
            </a:r>
          </a:p>
          <a:p>
            <a:pPr eaLnBrk="1" hangingPunct="1"/>
            <a:r>
              <a:rPr lang="en-US" altLang="zh-TW">
                <a:solidFill>
                  <a:schemeClr val="accent2"/>
                </a:solidFill>
              </a:rPr>
              <a:t>                 P(3) is true, so P(4) is true (...)</a:t>
            </a:r>
          </a:p>
          <a:p>
            <a:pPr eaLnBrk="1" hangingPunct="1"/>
            <a:r>
              <a:rPr lang="en-US" altLang="zh-TW">
                <a:solidFill>
                  <a:schemeClr val="accent2"/>
                </a:solidFill>
              </a:rPr>
              <a:t>                 ...</a:t>
            </a:r>
          </a:p>
          <a:p>
            <a:pPr eaLnBrk="1" hangingPunct="1"/>
            <a:r>
              <a:rPr lang="en-US" altLang="zh-TW">
                <a:solidFill>
                  <a:schemeClr val="accent2"/>
                </a:solidFill>
              </a:rPr>
              <a:t>                 P(n) is true if n </a:t>
            </a:r>
            <a:r>
              <a:rPr lang="en-US" altLang="zh-TW">
                <a:solidFill>
                  <a:schemeClr val="accent2"/>
                </a:solidFill>
                <a:sym typeface="Symbol" pitchFamily="18" charset="2"/>
              </a:rPr>
              <a:t> 1</a:t>
            </a:r>
            <a:endParaRPr lang="en-US" altLang="zh-TW">
              <a:solidFill>
                <a:schemeClr val="accent2"/>
              </a:solidFill>
            </a:endParaRP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288925" y="3495675"/>
            <a:ext cx="43037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Why mathematical induction works?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4267200" y="2209800"/>
            <a:ext cx="26908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(</a:t>
            </a:r>
            <a:r>
              <a:rPr lang="en-US" altLang="zh-TW">
                <a:solidFill>
                  <a:schemeClr val="accent2"/>
                </a:solidFill>
              </a:rPr>
              <a:t>induction hypothesis</a:t>
            </a:r>
            <a:r>
              <a:rPr lang="en-US" altLang="zh-TW"/>
              <a:t>)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20675" y="5570538"/>
            <a:ext cx="72691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tabLst>
                <a:tab pos="1524000" algn="l"/>
                <a:tab pos="1809750" algn="l"/>
              </a:tabLst>
            </a:pPr>
            <a:r>
              <a:rPr lang="en-US" altLang="zh-TW">
                <a:solidFill>
                  <a:srgbClr val="FF0000"/>
                </a:solidFill>
              </a:rPr>
              <a:t>Basic philosophy</a:t>
            </a:r>
            <a:r>
              <a:rPr lang="en-US" altLang="zh-TW"/>
              <a:t>: 	[</a:t>
            </a:r>
            <a:r>
              <a:rPr lang="en-US" altLang="zh-TW" i="1"/>
              <a:t>P</a:t>
            </a:r>
            <a:r>
              <a:rPr lang="en-US" altLang="zh-TW"/>
              <a:t>(1) </a:t>
            </a:r>
            <a:r>
              <a:rPr lang="en-US" altLang="zh-TW">
                <a:sym typeface="Symbol" pitchFamily="18" charset="2"/>
              </a:rPr>
              <a:t></a:t>
            </a:r>
            <a:r>
              <a:rPr lang="en-US" altLang="zh-TW" i="1">
                <a:sym typeface="Symbol" pitchFamily="18" charset="2"/>
              </a:rPr>
              <a:t>k&gt;</a:t>
            </a:r>
            <a:r>
              <a:rPr lang="en-US" altLang="zh-TW">
                <a:sym typeface="Symbol" pitchFamily="18" charset="2"/>
              </a:rPr>
              <a:t>0 (</a:t>
            </a:r>
            <a:r>
              <a:rPr lang="en-US" altLang="zh-TW" i="1">
                <a:sym typeface="Symbol" pitchFamily="18" charset="2"/>
              </a:rPr>
              <a:t>P</a:t>
            </a:r>
            <a:r>
              <a:rPr lang="en-US" altLang="zh-TW">
                <a:sym typeface="Symbol" pitchFamily="18" charset="2"/>
              </a:rPr>
              <a:t>(</a:t>
            </a:r>
            <a:r>
              <a:rPr lang="en-US" altLang="zh-TW" i="1">
                <a:sym typeface="Symbol" pitchFamily="18" charset="2"/>
              </a:rPr>
              <a:t>k</a:t>
            </a:r>
            <a:r>
              <a:rPr lang="en-US" altLang="zh-TW">
                <a:sym typeface="Symbol" pitchFamily="18" charset="2"/>
              </a:rPr>
              <a:t>)  </a:t>
            </a:r>
            <a:r>
              <a:rPr lang="en-US" altLang="zh-TW" i="1">
                <a:sym typeface="Symbol" pitchFamily="18" charset="2"/>
              </a:rPr>
              <a:t>P</a:t>
            </a:r>
            <a:r>
              <a:rPr lang="en-US" altLang="zh-TW">
                <a:sym typeface="Symbol" pitchFamily="18" charset="2"/>
              </a:rPr>
              <a:t>(</a:t>
            </a:r>
            <a:r>
              <a:rPr lang="en-US" altLang="zh-TW" i="1">
                <a:sym typeface="Symbol" pitchFamily="18" charset="2"/>
              </a:rPr>
              <a:t>k</a:t>
            </a:r>
            <a:r>
              <a:rPr lang="en-US" altLang="zh-TW">
                <a:sym typeface="Symbol" pitchFamily="18" charset="2"/>
              </a:rPr>
              <a:t>+1))] </a:t>
            </a:r>
          </a:p>
          <a:p>
            <a:pPr>
              <a:lnSpc>
                <a:spcPct val="90000"/>
              </a:lnSpc>
              <a:tabLst>
                <a:tab pos="1524000" algn="l"/>
                <a:tab pos="1809750" algn="l"/>
              </a:tabLst>
            </a:pPr>
            <a:r>
              <a:rPr lang="en-US" altLang="zh-TW">
                <a:sym typeface="Symbol" pitchFamily="18" charset="2"/>
              </a:rPr>
              <a:t>					 </a:t>
            </a:r>
            <a:r>
              <a:rPr lang="en-US" altLang="zh-TW" i="1">
                <a:sym typeface="Symbol" pitchFamily="18" charset="2"/>
              </a:rPr>
              <a:t>n≥</a:t>
            </a:r>
            <a:r>
              <a:rPr lang="en-US" altLang="zh-TW">
                <a:sym typeface="Symbol" pitchFamily="18" charset="2"/>
              </a:rPr>
              <a:t>1</a:t>
            </a:r>
            <a:r>
              <a:rPr lang="en-US" altLang="zh-TW" i="1">
                <a:sym typeface="Symbol" pitchFamily="18" charset="2"/>
              </a:rPr>
              <a:t> P</a:t>
            </a:r>
            <a:r>
              <a:rPr lang="en-US" altLang="zh-TW">
                <a:sym typeface="Symbol" pitchFamily="18" charset="2"/>
              </a:rPr>
              <a:t>(</a:t>
            </a:r>
            <a:r>
              <a:rPr lang="en-US" altLang="zh-TW" i="1">
                <a:sym typeface="Symbol" pitchFamily="18" charset="2"/>
              </a:rPr>
              <a:t>n</a:t>
            </a:r>
            <a:r>
              <a:rPr lang="en-US" altLang="zh-TW"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autoUpdateAnimBg="0"/>
      <p:bldP spid="138245" grpId="0" autoUpdateAnimBg="0"/>
      <p:bldP spid="138247" grpId="0" autoUpdateAnimBg="0"/>
      <p:bldP spid="138248" grpId="0" autoUpdateAnimBg="0"/>
      <p:bldP spid="138249" grpId="0" autoUpdateAnimBg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212725" y="217488"/>
            <a:ext cx="5237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Prove the following using mathematical induction.</a:t>
            </a:r>
          </a:p>
          <a:p>
            <a:pPr eaLnBrk="1" hangingPunct="1"/>
            <a:r>
              <a:rPr lang="en-US" altLang="zh-TW"/>
              <a:t>(1) 1 + 3 + 5 + .... + (2n-1) = n</a:t>
            </a:r>
            <a:r>
              <a:rPr lang="en-US" altLang="zh-TW" baseline="30000"/>
              <a:t>2</a:t>
            </a:r>
          </a:p>
          <a:p>
            <a:pPr eaLnBrk="1" hangingPunct="1"/>
            <a:r>
              <a:rPr lang="en-US" altLang="zh-TW"/>
              <a:t>(2) 2</a:t>
            </a:r>
            <a:r>
              <a:rPr lang="en-US" altLang="zh-TW" baseline="30000"/>
              <a:t>n</a:t>
            </a:r>
            <a:r>
              <a:rPr lang="en-US" altLang="zh-TW"/>
              <a:t> &lt; n! for all n &gt; 3</a:t>
            </a:r>
          </a:p>
        </p:txBody>
      </p: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320675" y="1851025"/>
            <a:ext cx="5884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AutoNum type="arabicParenBoth"/>
            </a:pPr>
            <a:r>
              <a:rPr lang="en-US" altLang="zh-TW">
                <a:solidFill>
                  <a:srgbClr val="0000FF"/>
                </a:solidFill>
              </a:rPr>
              <a:t>Base case:</a:t>
            </a:r>
          </a:p>
          <a:p>
            <a:pPr eaLnBrk="1" hangingPunct="1"/>
            <a:r>
              <a:rPr lang="en-US" altLang="zh-TW">
                <a:solidFill>
                  <a:srgbClr val="0000FF"/>
                </a:solidFill>
              </a:rPr>
              <a:t>	n = 1, LHS = RHS, so the statement is true for n = 1.</a:t>
            </a: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323850" y="2759075"/>
            <a:ext cx="62960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FF"/>
                </a:solidFill>
              </a:rPr>
              <a:t>(2)	Induction step:</a:t>
            </a:r>
          </a:p>
          <a:p>
            <a:pPr eaLnBrk="1" hangingPunct="1"/>
            <a:r>
              <a:rPr lang="en-US" altLang="zh-TW">
                <a:solidFill>
                  <a:srgbClr val="0000FF"/>
                </a:solidFill>
              </a:rPr>
              <a:t>	Assume that the statement is true for n = k. (Hypothesis)</a:t>
            </a:r>
          </a:p>
          <a:p>
            <a:pPr eaLnBrk="1" hangingPunct="1"/>
            <a:r>
              <a:rPr lang="en-US" altLang="zh-TW">
                <a:solidFill>
                  <a:srgbClr val="0000FF"/>
                </a:solidFill>
              </a:rPr>
              <a:t>	Consider n = k + 1.</a:t>
            </a:r>
          </a:p>
          <a:p>
            <a:pPr eaLnBrk="1" hangingPunct="1"/>
            <a:r>
              <a:rPr lang="en-US" altLang="zh-TW">
                <a:solidFill>
                  <a:srgbClr val="0000FF"/>
                </a:solidFill>
              </a:rPr>
              <a:t>	L.H.S. = 1 + 3 + 5 + … (2k – 1) + (2(k+1) – 1)</a:t>
            </a:r>
          </a:p>
          <a:p>
            <a:pPr eaLnBrk="1" hangingPunct="1"/>
            <a:r>
              <a:rPr lang="en-US" altLang="zh-TW">
                <a:solidFill>
                  <a:srgbClr val="0000FF"/>
                </a:solidFill>
              </a:rPr>
              <a:t>	[by the hypothesis:]</a:t>
            </a:r>
          </a:p>
          <a:p>
            <a:pPr eaLnBrk="1" hangingPunct="1"/>
            <a:r>
              <a:rPr lang="en-US" altLang="zh-TW">
                <a:solidFill>
                  <a:srgbClr val="0000FF"/>
                </a:solidFill>
              </a:rPr>
              <a:t>	L.H.S. = k</a:t>
            </a:r>
            <a:r>
              <a:rPr lang="en-US" altLang="zh-TW" baseline="30000">
                <a:solidFill>
                  <a:srgbClr val="0000FF"/>
                </a:solidFill>
              </a:rPr>
              <a:t>2</a:t>
            </a:r>
            <a:r>
              <a:rPr lang="en-US" altLang="zh-TW">
                <a:solidFill>
                  <a:srgbClr val="0000FF"/>
                </a:solidFill>
              </a:rPr>
              <a:t> + 2(k+1) – 1</a:t>
            </a:r>
          </a:p>
          <a:p>
            <a:pPr eaLnBrk="1" hangingPunct="1"/>
            <a:r>
              <a:rPr lang="en-US" altLang="zh-TW">
                <a:solidFill>
                  <a:srgbClr val="0000FF"/>
                </a:solidFill>
              </a:rPr>
              <a:t>		  = k</a:t>
            </a:r>
            <a:r>
              <a:rPr lang="en-US" altLang="zh-TW" baseline="30000">
                <a:solidFill>
                  <a:srgbClr val="0000FF"/>
                </a:solidFill>
              </a:rPr>
              <a:t>2</a:t>
            </a:r>
            <a:r>
              <a:rPr lang="en-US" altLang="zh-TW">
                <a:solidFill>
                  <a:srgbClr val="0000FF"/>
                </a:solidFill>
              </a:rPr>
              <a:t> + 2k + 1</a:t>
            </a:r>
          </a:p>
          <a:p>
            <a:pPr eaLnBrk="1" hangingPunct="1"/>
            <a:r>
              <a:rPr lang="en-US" altLang="zh-TW">
                <a:solidFill>
                  <a:srgbClr val="0000FF"/>
                </a:solidFill>
              </a:rPr>
              <a:t>		  = (k + 1)</a:t>
            </a:r>
            <a:r>
              <a:rPr lang="en-US" altLang="zh-TW" baseline="30000">
                <a:solidFill>
                  <a:srgbClr val="0000FF"/>
                </a:solidFill>
              </a:rPr>
              <a:t>2</a:t>
            </a:r>
          </a:p>
          <a:p>
            <a:pPr eaLnBrk="1" hangingPunct="1"/>
            <a:r>
              <a:rPr lang="en-US" altLang="zh-TW">
                <a:solidFill>
                  <a:srgbClr val="0000FF"/>
                </a:solidFill>
              </a:rPr>
              <a:t>		  = R.H.S.	</a:t>
            </a:r>
          </a:p>
          <a:p>
            <a:pPr eaLnBrk="1" hangingPunct="1"/>
            <a:r>
              <a:rPr lang="en-US" altLang="zh-TW">
                <a:solidFill>
                  <a:srgbClr val="0000FF"/>
                </a:solidFill>
              </a:rPr>
              <a:t>	So, the statement is true for n = k + 1.</a:t>
            </a:r>
          </a:p>
          <a:p>
            <a:pPr eaLnBrk="1" hangingPunct="1"/>
            <a:endParaRPr lang="en-US" altLang="zh-TW">
              <a:solidFill>
                <a:srgbClr val="0000FF"/>
              </a:solidFill>
            </a:endParaRPr>
          </a:p>
          <a:p>
            <a:pPr eaLnBrk="1" hangingPunct="1"/>
            <a:r>
              <a:rPr lang="en-US" altLang="zh-TW">
                <a:solidFill>
                  <a:srgbClr val="0000FF"/>
                </a:solidFill>
              </a:rPr>
              <a:t>	Therefore, the statement is true for all n = 1, 2, ….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107080" y="525600"/>
              <a:ext cx="2477520" cy="1346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98080" y="514080"/>
                <a:ext cx="2498400" cy="1365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304800" y="609600"/>
            <a:ext cx="838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u="sng"/>
              <a:t>Basis step:</a:t>
            </a:r>
            <a:r>
              <a:rPr lang="en-US" altLang="zh-TW"/>
              <a:t> P(1) is true.</a:t>
            </a:r>
          </a:p>
          <a:p>
            <a:pPr eaLnBrk="1" hangingPunct="1"/>
            <a:r>
              <a:rPr lang="en-US" altLang="zh-TW" u="sng"/>
              <a:t>Inductive step:</a:t>
            </a:r>
            <a:r>
              <a:rPr lang="en-US" altLang="zh-TW"/>
              <a:t> for any positive integer i, if P(i) is true, then P(i+1) is true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4800" y="65088"/>
            <a:ext cx="47180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Another form of mathematical induction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24200" y="1143000"/>
            <a:ext cx="5164138" cy="579438"/>
            <a:chOff x="1968" y="720"/>
            <a:chExt cx="3253" cy="365"/>
          </a:xfrm>
        </p:grpSpPr>
        <p:sp>
          <p:nvSpPr>
            <p:cNvPr id="17415" name="Line 4"/>
            <p:cNvSpPr>
              <a:spLocks noChangeShapeType="1"/>
            </p:cNvSpPr>
            <p:nvPr/>
          </p:nvSpPr>
          <p:spPr bwMode="auto">
            <a:xfrm>
              <a:off x="2772" y="720"/>
              <a:ext cx="20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16" name="Text Box 5"/>
            <p:cNvSpPr txBox="1">
              <a:spLocks noChangeArrowheads="1"/>
            </p:cNvSpPr>
            <p:nvPr/>
          </p:nvSpPr>
          <p:spPr bwMode="auto">
            <a:xfrm>
              <a:off x="1968" y="816"/>
              <a:ext cx="325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solidFill>
                    <a:srgbClr val="FF0000"/>
                  </a:solidFill>
                </a:rPr>
                <a:t>if P(k) is true for all k </a:t>
              </a:r>
              <a:r>
                <a:rPr lang="en-US" altLang="zh-TW">
                  <a:solidFill>
                    <a:srgbClr val="FF0000"/>
                  </a:solidFill>
                  <a:sym typeface="Symbol" pitchFamily="18" charset="2"/>
                </a:rPr>
                <a:t> i, then P(i+1) is true</a:t>
              </a:r>
              <a:endParaRPr lang="en-US" altLang="zh-TW">
                <a:solidFill>
                  <a:srgbClr val="FF0000"/>
                </a:solidFill>
              </a:endParaRPr>
            </a:p>
          </p:txBody>
        </p:sp>
      </p:grp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315913" y="1668463"/>
            <a:ext cx="73342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chemeClr val="accent2"/>
                </a:solidFill>
              </a:rPr>
              <a:t>Since P(1) is true, so P(2) is true (inductive step)</a:t>
            </a:r>
          </a:p>
          <a:p>
            <a:pPr eaLnBrk="1" hangingPunct="1"/>
            <a:r>
              <a:rPr lang="en-US" altLang="zh-TW">
                <a:solidFill>
                  <a:schemeClr val="accent2"/>
                </a:solidFill>
              </a:rPr>
              <a:t>Since P(1) and P(2) is true, so P(3) is true (inductive step again)</a:t>
            </a:r>
          </a:p>
          <a:p>
            <a:pPr eaLnBrk="1" hangingPunct="1"/>
            <a:r>
              <a:rPr lang="en-US" altLang="zh-TW">
                <a:solidFill>
                  <a:schemeClr val="accent2"/>
                </a:solidFill>
              </a:rPr>
              <a:t>Again, P(1), P(2), and P(3) is true, so P(4) is true (...)</a:t>
            </a:r>
          </a:p>
          <a:p>
            <a:pPr eaLnBrk="1" hangingPunct="1"/>
            <a:r>
              <a:rPr lang="en-US" altLang="zh-TW">
                <a:solidFill>
                  <a:schemeClr val="accent2"/>
                </a:solidFill>
              </a:rPr>
              <a:t>......</a:t>
            </a:r>
          </a:p>
          <a:p>
            <a:pPr eaLnBrk="1" hangingPunct="1"/>
            <a:r>
              <a:rPr lang="en-US" altLang="zh-TW">
                <a:solidFill>
                  <a:schemeClr val="accent2"/>
                </a:solidFill>
              </a:rPr>
              <a:t>P(n) is true if n </a:t>
            </a:r>
            <a:r>
              <a:rPr lang="en-US" altLang="zh-TW">
                <a:solidFill>
                  <a:schemeClr val="accent2"/>
                </a:solidFill>
                <a:sym typeface="Symbol" pitchFamily="18" charset="2"/>
              </a:rPr>
              <a:t> 1</a:t>
            </a:r>
            <a:endParaRPr lang="en-US" altLang="zh-TW">
              <a:solidFill>
                <a:schemeClr val="accent2"/>
              </a:solidFill>
            </a:endParaRP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307975" y="3148013"/>
            <a:ext cx="84915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Example.</a:t>
            </a:r>
          </a:p>
          <a:p>
            <a:pPr eaLnBrk="1" hangingPunct="1"/>
            <a:r>
              <a:rPr lang="en-US" altLang="zh-TW"/>
              <a:t>Every integer k </a:t>
            </a:r>
            <a:r>
              <a:rPr lang="en-US" altLang="zh-TW">
                <a:sym typeface="Symbol" pitchFamily="18" charset="2"/>
              </a:rPr>
              <a:t> 2 is either a prime number or can be written as a product of prime numbers.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 autoUpdateAnimBg="0"/>
      <p:bldP spid="140294" grpId="0" autoUpdateAnimBg="0"/>
      <p:bldP spid="14029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8"/>
          <p:cNvSpPr txBox="1">
            <a:spLocks noChangeArrowheads="1"/>
          </p:cNvSpPr>
          <p:nvPr/>
        </p:nvSpPr>
        <p:spPr bwMode="auto">
          <a:xfrm>
            <a:off x="352425" y="306388"/>
            <a:ext cx="8491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Every integer k </a:t>
            </a:r>
            <a:r>
              <a:rPr lang="en-US" altLang="zh-TW">
                <a:sym typeface="Symbol" pitchFamily="18" charset="2"/>
              </a:rPr>
              <a:t> 2 is either a prime number or can be written as a product of prime numbers.</a:t>
            </a:r>
            <a:endParaRPr lang="en-US" altLang="zh-TW"/>
          </a:p>
        </p:txBody>
      </p:sp>
      <p:sp>
        <p:nvSpPr>
          <p:cNvPr id="38915" name="文字方塊 10"/>
          <p:cNvSpPr txBox="1">
            <a:spLocks noChangeArrowheads="1"/>
          </p:cNvSpPr>
          <p:nvPr/>
        </p:nvSpPr>
        <p:spPr bwMode="auto">
          <a:xfrm>
            <a:off x="285750" y="1416050"/>
            <a:ext cx="8858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FF"/>
                </a:solidFill>
              </a:rPr>
              <a:t>Base case: k = 2, the statement is true.</a:t>
            </a:r>
          </a:p>
          <a:p>
            <a:pPr eaLnBrk="1" hangingPunct="1"/>
            <a:r>
              <a:rPr lang="en-US" altLang="zh-TW">
                <a:solidFill>
                  <a:srgbClr val="0000FF"/>
                </a:solidFill>
              </a:rPr>
              <a:t>Induction step: Assume that the statement is true for k </a:t>
            </a:r>
            <a:r>
              <a:rPr lang="en-US" altLang="zh-TW">
                <a:solidFill>
                  <a:srgbClr val="0000FF"/>
                </a:solidFill>
                <a:sym typeface="Symbol" pitchFamily="18" charset="2"/>
              </a:rPr>
              <a:t> i (with k  2).</a:t>
            </a:r>
          </a:p>
          <a:p>
            <a:pPr eaLnBrk="1" hangingPunct="1"/>
            <a:r>
              <a:rPr lang="en-US" altLang="zh-TW">
                <a:solidFill>
                  <a:srgbClr val="0000FF"/>
                </a:solidFill>
                <a:sym typeface="Symbol" pitchFamily="18" charset="2"/>
              </a:rPr>
              <a:t>	Consider k = i+1.</a:t>
            </a:r>
          </a:p>
          <a:p>
            <a:pPr eaLnBrk="1" hangingPunct="1"/>
            <a:r>
              <a:rPr lang="en-US" altLang="zh-TW">
                <a:solidFill>
                  <a:srgbClr val="0000FF"/>
                </a:solidFill>
                <a:sym typeface="Symbol" pitchFamily="18" charset="2"/>
              </a:rPr>
              <a:t>	Case (a) – If k is a prime number, then the statement is true.</a:t>
            </a:r>
          </a:p>
          <a:p>
            <a:pPr eaLnBrk="1" hangingPunct="1"/>
            <a:r>
              <a:rPr lang="en-US" altLang="zh-TW">
                <a:solidFill>
                  <a:srgbClr val="0000FF"/>
                </a:solidFill>
                <a:sym typeface="Symbol" pitchFamily="18" charset="2"/>
              </a:rPr>
              <a:t>	Case (b) – Otherwise, k is a composite number, k = k</a:t>
            </a:r>
            <a:r>
              <a:rPr lang="en-US" altLang="zh-TW" baseline="-25000">
                <a:solidFill>
                  <a:srgbClr val="0000FF"/>
                </a:solidFill>
                <a:sym typeface="Symbol" pitchFamily="18" charset="2"/>
              </a:rPr>
              <a:t>1</a:t>
            </a:r>
            <a:r>
              <a:rPr lang="en-US" altLang="zh-TW">
                <a:solidFill>
                  <a:srgbClr val="0000FF"/>
                </a:solidFill>
                <a:sym typeface="Symbol" pitchFamily="18" charset="2"/>
              </a:rPr>
              <a:t>  k</a:t>
            </a:r>
            <a:r>
              <a:rPr lang="en-US" altLang="zh-TW" baseline="-25000">
                <a:solidFill>
                  <a:srgbClr val="0000FF"/>
                </a:solidFill>
                <a:sym typeface="Symbol" pitchFamily="18" charset="2"/>
              </a:rPr>
              <a:t>2</a:t>
            </a:r>
            <a:r>
              <a:rPr lang="en-US" altLang="zh-TW">
                <a:solidFill>
                  <a:srgbClr val="0000FF"/>
                </a:solidFill>
                <a:sym typeface="Symbol" pitchFamily="18" charset="2"/>
              </a:rPr>
              <a:t> where k</a:t>
            </a:r>
            <a:r>
              <a:rPr lang="en-US" altLang="zh-TW" baseline="-25000">
                <a:solidFill>
                  <a:srgbClr val="0000FF"/>
                </a:solidFill>
                <a:sym typeface="Symbol" pitchFamily="18" charset="2"/>
              </a:rPr>
              <a:t>1</a:t>
            </a:r>
            <a:r>
              <a:rPr lang="en-US" altLang="zh-TW">
                <a:solidFill>
                  <a:srgbClr val="0000FF"/>
                </a:solidFill>
                <a:sym typeface="Symbol" pitchFamily="18" charset="2"/>
              </a:rPr>
              <a:t>, k</a:t>
            </a:r>
            <a:r>
              <a:rPr lang="en-US" altLang="zh-TW" baseline="-25000">
                <a:solidFill>
                  <a:srgbClr val="0000FF"/>
                </a:solidFill>
                <a:sym typeface="Symbol" pitchFamily="18" charset="2"/>
              </a:rPr>
              <a:t>2</a:t>
            </a:r>
            <a:r>
              <a:rPr lang="en-US" altLang="zh-TW">
                <a:solidFill>
                  <a:srgbClr val="0000FF"/>
                </a:solidFill>
                <a:sym typeface="Symbol" pitchFamily="18" charset="2"/>
              </a:rPr>
              <a:t>  i.</a:t>
            </a:r>
          </a:p>
          <a:p>
            <a:pPr eaLnBrk="1" hangingPunct="1"/>
            <a:r>
              <a:rPr lang="en-US" altLang="zh-TW">
                <a:solidFill>
                  <a:srgbClr val="0000FF"/>
                </a:solidFill>
                <a:sym typeface="Symbol" pitchFamily="18" charset="2"/>
              </a:rPr>
              <a:t>		    By the hypothesis, </a:t>
            </a:r>
          </a:p>
          <a:p>
            <a:pPr eaLnBrk="1" hangingPunct="1"/>
            <a:r>
              <a:rPr lang="en-US" altLang="zh-TW">
                <a:solidFill>
                  <a:srgbClr val="0000FF"/>
                </a:solidFill>
                <a:sym typeface="Symbol" pitchFamily="18" charset="2"/>
              </a:rPr>
              <a:t>		    Both k</a:t>
            </a:r>
            <a:r>
              <a:rPr lang="en-US" altLang="zh-TW" baseline="-25000">
                <a:solidFill>
                  <a:srgbClr val="0000FF"/>
                </a:solidFill>
                <a:sym typeface="Symbol" pitchFamily="18" charset="2"/>
              </a:rPr>
              <a:t>1</a:t>
            </a:r>
            <a:r>
              <a:rPr lang="en-US" altLang="zh-TW">
                <a:solidFill>
                  <a:srgbClr val="0000FF"/>
                </a:solidFill>
                <a:sym typeface="Symbol" pitchFamily="18" charset="2"/>
              </a:rPr>
              <a:t> and k</a:t>
            </a:r>
            <a:r>
              <a:rPr lang="en-US" altLang="zh-TW" baseline="-25000">
                <a:solidFill>
                  <a:srgbClr val="0000FF"/>
                </a:solidFill>
                <a:sym typeface="Symbol" pitchFamily="18" charset="2"/>
              </a:rPr>
              <a:t>2</a:t>
            </a:r>
            <a:r>
              <a:rPr lang="en-US" altLang="zh-TW">
                <a:solidFill>
                  <a:srgbClr val="0000FF"/>
                </a:solidFill>
                <a:sym typeface="Symbol" pitchFamily="18" charset="2"/>
              </a:rPr>
              <a:t> can be written as a product of prime numbers.</a:t>
            </a:r>
          </a:p>
          <a:p>
            <a:pPr eaLnBrk="1" hangingPunct="1"/>
            <a:r>
              <a:rPr lang="en-US" altLang="zh-TW">
                <a:solidFill>
                  <a:srgbClr val="0000FF"/>
                </a:solidFill>
                <a:sym typeface="Symbol" pitchFamily="18" charset="2"/>
              </a:rPr>
              <a:t>		    Thus, k can also be written as a product of prime numbers.</a:t>
            </a:r>
            <a:endParaRPr lang="zh-TW" altLang="en-US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932160" y="647640"/>
              <a:ext cx="1970280" cy="2466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26040" y="641160"/>
                <a:ext cx="1985760" cy="2481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All girls have the same hairstyle?</a:t>
            </a:r>
          </a:p>
        </p:txBody>
      </p:sp>
      <p:sp>
        <p:nvSpPr>
          <p:cNvPr id="4" name="Text Box 14"/>
          <p:cNvSpPr>
            <a:spLocks noGrp="1" noChangeArrowheads="1"/>
          </p:cNvSpPr>
          <p:nvPr>
            <p:ph idx="1"/>
          </p:nvPr>
        </p:nvSpPr>
        <p:spPr>
          <a:xfrm>
            <a:off x="457200" y="5121275"/>
            <a:ext cx="8229600" cy="1385888"/>
          </a:xfrm>
          <a:solidFill>
            <a:srgbClr val="FF9999"/>
          </a:solidFill>
          <a:ln>
            <a:solidFill>
              <a:srgbClr val="336600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kumimoji="0" lang="en-US" sz="2000" i="1"/>
              <a:t>The argument works only when</a:t>
            </a:r>
          </a:p>
          <a:p>
            <a:pPr>
              <a:buFontTx/>
              <a:buNone/>
              <a:defRPr/>
            </a:pPr>
            <a:r>
              <a:rPr kumimoji="0" lang="en-US" sz="2000" i="1"/>
              <a:t>k &gt; 1, (at least 3 girls in the group to start with) i.e., it makes use of the hypothesis that it is true for k = 2, but this is not yet proved in the base case!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6725" y="1536700"/>
            <a:ext cx="8450263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2400">
                <a:solidFill>
                  <a:srgbClr val="0000FF"/>
                </a:solidFill>
              </a:rPr>
              <a:t>An incorrect Proof:</a:t>
            </a:r>
            <a:r>
              <a:rPr lang="en-US" altLang="zh-TW" sz="2400"/>
              <a:t> </a:t>
            </a:r>
          </a:p>
          <a:p>
            <a:r>
              <a:rPr lang="en-US" altLang="zh-TW" sz="2400"/>
              <a:t>By induction on the number of girls.</a:t>
            </a:r>
          </a:p>
          <a:p>
            <a:r>
              <a:rPr lang="en-US" altLang="zh-TW" sz="2400">
                <a:solidFill>
                  <a:srgbClr val="CC0000"/>
                </a:solidFill>
              </a:rPr>
              <a:t>Basis step</a:t>
            </a:r>
            <a:r>
              <a:rPr lang="en-US" altLang="zh-TW" sz="2400"/>
              <a:t>: Obviously true for any group of one girl.</a:t>
            </a:r>
          </a:p>
          <a:p>
            <a:r>
              <a:rPr lang="en-US" altLang="zh-TW" sz="2400">
                <a:solidFill>
                  <a:srgbClr val="CC0000"/>
                </a:solidFill>
              </a:rPr>
              <a:t>Induction step</a:t>
            </a:r>
            <a:r>
              <a:rPr lang="en-US" altLang="zh-TW" sz="2400"/>
              <a:t>:  </a:t>
            </a:r>
          </a:p>
          <a:p>
            <a:r>
              <a:rPr lang="en-US" altLang="zh-TW" sz="2400"/>
              <a:t>Assume that any group of  </a:t>
            </a:r>
            <a:r>
              <a:rPr lang="en-US" altLang="zh-TW" sz="2400" i="1"/>
              <a:t>k</a:t>
            </a:r>
            <a:r>
              <a:rPr lang="en-US" altLang="zh-TW" sz="2400"/>
              <a:t> </a:t>
            </a:r>
            <a:r>
              <a:rPr lang="en-US" altLang="zh-TW" sz="2400">
                <a:sym typeface="Symbol" pitchFamily="18" charset="2"/>
              </a:rPr>
              <a:t></a:t>
            </a:r>
            <a:r>
              <a:rPr lang="en-US" altLang="zh-TW" sz="2400"/>
              <a:t>1  girls have same hairstyle.</a:t>
            </a:r>
          </a:p>
          <a:p>
            <a:r>
              <a:rPr lang="en-US" altLang="zh-TW" sz="2400"/>
              <a:t>Let us then consider any group of (</a:t>
            </a:r>
            <a:r>
              <a:rPr lang="en-US" altLang="zh-TW" sz="2400" i="1"/>
              <a:t>k</a:t>
            </a:r>
            <a:r>
              <a:rPr lang="en-US" altLang="zh-TW" sz="2400"/>
              <a:t>+1) girls.</a:t>
            </a:r>
          </a:p>
          <a:p>
            <a:pPr lvl="1"/>
            <a:r>
              <a:rPr lang="en-US" altLang="zh-TW" sz="2000">
                <a:sym typeface="Symbol" pitchFamily="18" charset="2"/>
              </a:rPr>
              <a:t>Delete a girl x, the remaining k girls have the same hairstyle</a:t>
            </a:r>
          </a:p>
          <a:p>
            <a:pPr lvl="1"/>
            <a:r>
              <a:rPr lang="en-US" altLang="zh-TW" sz="2000">
                <a:sym typeface="Symbol" pitchFamily="18" charset="2"/>
              </a:rPr>
              <a:t>Delete another girl y, the remaining k girls have the same hairstyle</a:t>
            </a:r>
          </a:p>
          <a:p>
            <a:r>
              <a:rPr lang="en-US" altLang="zh-TW" sz="2400">
                <a:sym typeface="Symbol" pitchFamily="18" charset="2"/>
              </a:rPr>
              <a:t>Hence the (k+1) girls have the same hairstyle!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679560" y="899280"/>
              <a:ext cx="4872240" cy="2608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0560" y="893160"/>
                <a:ext cx="4889880" cy="2624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Recursive Algorithms [O1]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68425"/>
            <a:ext cx="8229600" cy="515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To solve </a:t>
            </a:r>
            <a:r>
              <a:rPr lang="en-US" i="1"/>
              <a:t>P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/>
              <a:t>) for </a:t>
            </a:r>
            <a:r>
              <a:rPr lang="en-US" i="1"/>
              <a:t>n</a:t>
            </a:r>
            <a:r>
              <a:rPr lang="en-US"/>
              <a:t> ≥ 1, where </a:t>
            </a:r>
            <a:r>
              <a:rPr lang="en-US" i="1"/>
              <a:t>P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/>
              <a:t>) is a problem of size </a:t>
            </a:r>
            <a:r>
              <a:rPr lang="en-US" i="1"/>
              <a:t>n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/>
              <a:t>when </a:t>
            </a:r>
            <a:r>
              <a:rPr lang="en-US" i="1"/>
              <a:t>n</a:t>
            </a:r>
            <a:r>
              <a:rPr lang="en-US"/>
              <a:t> = 1, solve </a:t>
            </a:r>
            <a:r>
              <a:rPr lang="en-US" i="1"/>
              <a:t>P</a:t>
            </a:r>
            <a:r>
              <a:rPr lang="en-US"/>
              <a:t>(1) directly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/>
              <a:t>when </a:t>
            </a:r>
            <a:r>
              <a:rPr lang="en-US" i="1"/>
              <a:t>n</a:t>
            </a:r>
            <a:r>
              <a:rPr lang="en-US"/>
              <a:t> &gt; 1, solve </a:t>
            </a:r>
            <a:r>
              <a:rPr lang="en-US" i="1"/>
              <a:t>P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/>
              <a:t>) based on the solution of P(n-1)</a:t>
            </a:r>
          </a:p>
          <a:p>
            <a:pPr eaLnBrk="1" hangingPunct="1">
              <a:buFontTx/>
              <a:buNone/>
            </a:pPr>
            <a:r>
              <a:rPr lang="en-US"/>
              <a:t>Why this approach works?  </a:t>
            </a:r>
            <a:r>
              <a:rPr lang="en-US">
                <a:solidFill>
                  <a:srgbClr val="0070C0"/>
                </a:solidFill>
              </a:rPr>
              <a:t>mathematical induction</a:t>
            </a:r>
            <a:r>
              <a:rPr lang="en-US"/>
              <a:t>.</a:t>
            </a:r>
          </a:p>
          <a:p>
            <a:pPr eaLnBrk="1" hangingPunct="1">
              <a:buFontTx/>
              <a:buNone/>
            </a:pPr>
            <a:r>
              <a:rPr lang="en-US"/>
              <a:t>For example: </a:t>
            </a:r>
            <a:br>
              <a:rPr lang="en-US"/>
            </a:br>
            <a:r>
              <a:rPr lang="en-US"/>
              <a:t>To compute </a:t>
            </a:r>
            <a:r>
              <a:rPr lang="en-US" i="1"/>
              <a:t>F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/>
              <a:t>) = </a:t>
            </a:r>
            <a:r>
              <a:rPr lang="en-US" i="1"/>
              <a:t>n</a:t>
            </a:r>
            <a:r>
              <a:rPr lang="en-US"/>
              <a:t>! = n(n-1)(n-2)…1 = </a:t>
            </a:r>
            <a:r>
              <a:rPr lang="en-US" i="1"/>
              <a:t>n</a:t>
            </a:r>
            <a:r>
              <a:rPr lang="en-US"/>
              <a:t>*(n-1)!</a:t>
            </a:r>
          </a:p>
          <a:p>
            <a:pPr eaLnBrk="1" hangingPunct="1">
              <a:buFontTx/>
              <a:buNone/>
            </a:pPr>
            <a:r>
              <a:rPr lang="en-US" i="1"/>
              <a:t>Procedure F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/>
              <a:t>) </a:t>
            </a:r>
          </a:p>
          <a:p>
            <a:pPr eaLnBrk="1" hangingPunct="1">
              <a:buFontTx/>
              <a:buNone/>
            </a:pPr>
            <a:r>
              <a:rPr lang="en-US" i="1"/>
              <a:t>if</a:t>
            </a:r>
            <a:r>
              <a:rPr lang="en-US"/>
              <a:t> </a:t>
            </a:r>
            <a:r>
              <a:rPr lang="en-US" i="1"/>
              <a:t>n</a:t>
            </a:r>
            <a:r>
              <a:rPr lang="en-US"/>
              <a:t>=1 </a:t>
            </a:r>
            <a:r>
              <a:rPr lang="en-US" i="1"/>
              <a:t>then return </a:t>
            </a:r>
            <a:r>
              <a:rPr lang="en-US"/>
              <a:t>(1) </a:t>
            </a:r>
            <a:r>
              <a:rPr lang="en-US" i="1"/>
              <a:t>else return 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/>
              <a:t>*</a:t>
            </a:r>
            <a:r>
              <a:rPr lang="en-US" i="1"/>
              <a:t>F</a:t>
            </a:r>
            <a:r>
              <a:rPr lang="en-US"/>
              <a:t>(</a:t>
            </a:r>
            <a:r>
              <a:rPr lang="en-US" i="1"/>
              <a:t>n-</a:t>
            </a:r>
            <a:r>
              <a:rPr lang="en-US"/>
              <a:t>1))</a:t>
            </a:r>
          </a:p>
          <a:p>
            <a:pPr eaLnBrk="1" hangingPunct="1">
              <a:buFontTx/>
              <a:buNone/>
            </a:pPr>
            <a:r>
              <a:rPr lang="en-US"/>
              <a:t>	Try 	</a:t>
            </a:r>
            <a:r>
              <a:rPr lang="en-US" i="1"/>
              <a:t>F</a:t>
            </a:r>
            <a:r>
              <a:rPr lang="en-US"/>
              <a:t>(4) = 4*</a:t>
            </a:r>
            <a:r>
              <a:rPr lang="en-US" i="1"/>
              <a:t>F</a:t>
            </a:r>
            <a:r>
              <a:rPr lang="en-US"/>
              <a:t>(3); needed to solve </a:t>
            </a:r>
            <a:r>
              <a:rPr lang="en-US" i="1"/>
              <a:t>F</a:t>
            </a:r>
            <a:r>
              <a:rPr lang="en-US"/>
              <a:t>(3)</a:t>
            </a:r>
          </a:p>
          <a:p>
            <a:pPr eaLnBrk="1" hangingPunct="1">
              <a:buFontTx/>
              <a:buNone/>
            </a:pPr>
            <a:r>
              <a:rPr lang="en-US"/>
              <a:t>		</a:t>
            </a:r>
            <a:r>
              <a:rPr lang="en-US" i="1"/>
              <a:t>F</a:t>
            </a:r>
            <a:r>
              <a:rPr lang="en-US"/>
              <a:t>(3) = 3*</a:t>
            </a:r>
            <a:r>
              <a:rPr lang="en-US" i="1"/>
              <a:t>F</a:t>
            </a:r>
            <a:r>
              <a:rPr lang="en-US"/>
              <a:t>(2); needed to solve </a:t>
            </a:r>
            <a:r>
              <a:rPr lang="en-US" i="1"/>
              <a:t>F</a:t>
            </a:r>
            <a:r>
              <a:rPr lang="en-US"/>
              <a:t>(2)</a:t>
            </a:r>
          </a:p>
          <a:p>
            <a:pPr eaLnBrk="1" hangingPunct="1">
              <a:buFontTx/>
              <a:buNone/>
            </a:pPr>
            <a:r>
              <a:rPr lang="en-US"/>
              <a:t>		</a:t>
            </a:r>
            <a:r>
              <a:rPr lang="en-US" i="1"/>
              <a:t>F</a:t>
            </a:r>
            <a:r>
              <a:rPr lang="en-US"/>
              <a:t>(2) = 2*</a:t>
            </a:r>
            <a:r>
              <a:rPr lang="en-US" i="1"/>
              <a:t>F</a:t>
            </a:r>
            <a:r>
              <a:rPr lang="en-US"/>
              <a:t>(1); needed to solve </a:t>
            </a:r>
            <a:r>
              <a:rPr lang="en-US" i="1"/>
              <a:t>F</a:t>
            </a:r>
            <a:r>
              <a:rPr lang="en-US"/>
              <a:t>(1)</a:t>
            </a:r>
          </a:p>
          <a:p>
            <a:pPr eaLnBrk="1" hangingPunct="1">
              <a:buFontTx/>
              <a:buNone/>
            </a:pPr>
            <a:r>
              <a:rPr lang="en-US" i="1"/>
              <a:t>		F</a:t>
            </a:r>
            <a:r>
              <a:rPr lang="en-US"/>
              <a:t>(1) = 1; </a:t>
            </a:r>
            <a:br>
              <a:rPr lang="en-US"/>
            </a:b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299200" y="4802188"/>
            <a:ext cx="2551113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400">
                <a:solidFill>
                  <a:srgbClr val="00B0F0"/>
                </a:solidFill>
              </a:rPr>
              <a:t>Output 24</a:t>
            </a:r>
          </a:p>
          <a:p>
            <a:pPr eaLnBrk="1" hangingPunct="1">
              <a:spcAft>
                <a:spcPts val="600"/>
              </a:spcAft>
            </a:pPr>
            <a:r>
              <a:rPr lang="en-US" sz="2400">
                <a:solidFill>
                  <a:srgbClr val="00B0F0"/>
                </a:solidFill>
              </a:rPr>
              <a:t>Output 6</a:t>
            </a:r>
          </a:p>
          <a:p>
            <a:pPr eaLnBrk="1" hangingPunct="1">
              <a:spcAft>
                <a:spcPts val="600"/>
              </a:spcAft>
            </a:pPr>
            <a:r>
              <a:rPr lang="en-US" sz="2400">
                <a:solidFill>
                  <a:srgbClr val="00B0F0"/>
                </a:solidFill>
              </a:rPr>
              <a:t>Output 2</a:t>
            </a:r>
          </a:p>
          <a:p>
            <a:pPr eaLnBrk="1" hangingPunct="1">
              <a:spcAft>
                <a:spcPts val="600"/>
              </a:spcAft>
            </a:pPr>
            <a:r>
              <a:rPr lang="en-US" sz="2400">
                <a:solidFill>
                  <a:srgbClr val="00B0F0"/>
                </a:solidFill>
              </a:rPr>
              <a:t>Output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274638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Representation of Recursive Algorithm 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2438400" y="1787525"/>
            <a:ext cx="608013" cy="368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/>
              <a:t>F(n)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2341563" y="2784475"/>
            <a:ext cx="812800" cy="369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/>
              <a:t>F(n-1)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2355850" y="3921125"/>
            <a:ext cx="812800" cy="368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/>
              <a:t>F(n-2)</a:t>
            </a: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2465388" y="5861050"/>
            <a:ext cx="608012" cy="368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/>
              <a:t>F(1)</a:t>
            </a:r>
          </a:p>
        </p:txBody>
      </p:sp>
      <p:cxnSp>
        <p:nvCxnSpPr>
          <p:cNvPr id="21511" name="Straight Connector 8"/>
          <p:cNvCxnSpPr>
            <a:cxnSpLocks noChangeShapeType="1"/>
            <a:stCxn id="21507" idx="2"/>
            <a:endCxn id="21508" idx="0"/>
          </p:cNvCxnSpPr>
          <p:nvPr/>
        </p:nvCxnSpPr>
        <p:spPr bwMode="auto">
          <a:xfrm rot="16200000" flipH="1">
            <a:off x="2430463" y="2466975"/>
            <a:ext cx="628650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2" name="Straight Connector 10"/>
          <p:cNvCxnSpPr>
            <a:cxnSpLocks noChangeShapeType="1"/>
            <a:stCxn id="21508" idx="2"/>
            <a:endCxn id="21509" idx="0"/>
          </p:cNvCxnSpPr>
          <p:nvPr/>
        </p:nvCxnSpPr>
        <p:spPr bwMode="auto">
          <a:xfrm rot="16200000" flipH="1">
            <a:off x="2371726" y="3530600"/>
            <a:ext cx="766762" cy="14287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3" name="Straight Connector 13"/>
          <p:cNvCxnSpPr>
            <a:cxnSpLocks noChangeShapeType="1"/>
            <a:stCxn id="21509" idx="2"/>
            <a:endCxn id="21510" idx="0"/>
          </p:cNvCxnSpPr>
          <p:nvPr/>
        </p:nvCxnSpPr>
        <p:spPr bwMode="auto">
          <a:xfrm rot="16200000" flipH="1">
            <a:off x="1980406" y="5071269"/>
            <a:ext cx="1571625" cy="793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4" name="TextBox 16"/>
          <p:cNvSpPr txBox="1">
            <a:spLocks noChangeArrowheads="1"/>
          </p:cNvSpPr>
          <p:nvPr/>
        </p:nvSpPr>
        <p:spPr bwMode="auto">
          <a:xfrm>
            <a:off x="2757488" y="2286000"/>
            <a:ext cx="401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/>
              <a:t>*n</a:t>
            </a:r>
          </a:p>
        </p:txBody>
      </p:sp>
      <p:sp>
        <p:nvSpPr>
          <p:cNvPr id="21515" name="TextBox 17"/>
          <p:cNvSpPr txBox="1">
            <a:spLocks noChangeArrowheads="1"/>
          </p:cNvSpPr>
          <p:nvPr/>
        </p:nvSpPr>
        <p:spPr bwMode="auto">
          <a:xfrm>
            <a:off x="2784475" y="3338513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/>
              <a:t>*(n-1)</a:t>
            </a:r>
          </a:p>
        </p:txBody>
      </p:sp>
      <p:sp>
        <p:nvSpPr>
          <p:cNvPr id="21516" name="TextBox 18"/>
          <p:cNvSpPr txBox="1">
            <a:spLocks noChangeArrowheads="1"/>
          </p:cNvSpPr>
          <p:nvPr/>
        </p:nvSpPr>
        <p:spPr bwMode="auto">
          <a:xfrm>
            <a:off x="3851275" y="3216275"/>
            <a:ext cx="4254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sz="2800"/>
              <a:t>   Time complexity </a:t>
            </a:r>
          </a:p>
          <a:p>
            <a:pPr eaLnBrk="1" hangingPunct="1"/>
            <a:r>
              <a:rPr lang="en-US" sz="2800"/>
              <a:t>= number of calls (nodes)</a:t>
            </a:r>
          </a:p>
          <a:p>
            <a:pPr eaLnBrk="1" hangingPunct="1"/>
            <a:r>
              <a:rPr lang="en-US" sz="2800"/>
              <a:t>= 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2413"/>
            <a:ext cx="8229600" cy="1096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Another example: </a:t>
            </a:r>
            <a:br>
              <a:rPr lang="en-US" dirty="0"/>
            </a:br>
            <a:r>
              <a:rPr lang="en-US" dirty="0"/>
              <a:t>Covering Problem by L-tiles</a:t>
            </a:r>
          </a:p>
        </p:txBody>
      </p:sp>
      <p:graphicFrame>
        <p:nvGraphicFramePr>
          <p:cNvPr id="237571" name="Group 3"/>
          <p:cNvGraphicFramePr>
            <a:graphicFrameLocks noGrp="1"/>
          </p:cNvGraphicFramePr>
          <p:nvPr>
            <p:ph sz="half" idx="1"/>
          </p:nvPr>
        </p:nvGraphicFramePr>
        <p:xfrm>
          <a:off x="985838" y="3016250"/>
          <a:ext cx="2835275" cy="2581276"/>
        </p:xfrm>
        <a:graphic>
          <a:graphicData uri="http://schemas.openxmlformats.org/drawingml/2006/table">
            <a:tbl>
              <a:tblPr/>
              <a:tblGrid>
                <a:gridCol w="7096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8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8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37598" name="Rectangle 30"/>
          <p:cNvSpPr>
            <a:spLocks noChangeArrowheads="1"/>
          </p:cNvSpPr>
          <p:nvPr/>
        </p:nvSpPr>
        <p:spPr bwMode="auto">
          <a:xfrm>
            <a:off x="477838" y="1543050"/>
            <a:ext cx="8216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>
                <a:solidFill>
                  <a:srgbClr val="9933FF"/>
                </a:solidFill>
              </a:rPr>
              <a:t>Show that any 2</a:t>
            </a:r>
            <a:r>
              <a:rPr lang="en-US" altLang="zh-TW" sz="2800" baseline="30000">
                <a:solidFill>
                  <a:srgbClr val="9933FF"/>
                </a:solidFill>
              </a:rPr>
              <a:t>n</a:t>
            </a:r>
            <a:r>
              <a:rPr lang="en-US" altLang="zh-TW" sz="2800">
                <a:solidFill>
                  <a:srgbClr val="9933FF"/>
                </a:solidFill>
              </a:rPr>
              <a:t> x 2</a:t>
            </a:r>
            <a:r>
              <a:rPr lang="en-US" altLang="zh-TW" sz="2800" baseline="30000">
                <a:solidFill>
                  <a:srgbClr val="9933FF"/>
                </a:solidFill>
              </a:rPr>
              <a:t>n</a:t>
            </a:r>
            <a:r>
              <a:rPr lang="en-US" altLang="zh-TW" sz="2800">
                <a:solidFill>
                  <a:srgbClr val="9933FF"/>
                </a:solidFill>
              </a:rPr>
              <a:t> chessboard with one square removed can be filled using </a:t>
            </a:r>
            <a:r>
              <a:rPr lang="en-US" altLang="zh-TW" sz="2800" i="1">
                <a:solidFill>
                  <a:srgbClr val="9933FF"/>
                </a:solidFill>
              </a:rPr>
              <a:t>L</a:t>
            </a:r>
            <a:r>
              <a:rPr lang="en-US" altLang="zh-TW" sz="2800">
                <a:solidFill>
                  <a:srgbClr val="9933FF"/>
                </a:solidFill>
              </a:rPr>
              <a:t>-shaped pieces.</a:t>
            </a:r>
          </a:p>
        </p:txBody>
      </p:sp>
      <p:graphicFrame>
        <p:nvGraphicFramePr>
          <p:cNvPr id="237599" name="Group 31"/>
          <p:cNvGraphicFramePr>
            <a:graphicFrameLocks noGrp="1"/>
          </p:cNvGraphicFramePr>
          <p:nvPr>
            <p:ph sz="half" idx="2"/>
          </p:nvPr>
        </p:nvGraphicFramePr>
        <p:xfrm>
          <a:off x="4648200" y="2735263"/>
          <a:ext cx="3327400" cy="3190878"/>
        </p:xfrm>
        <a:graphic>
          <a:graphicData uri="http://schemas.openxmlformats.org/drawingml/2006/table">
            <a:tbl>
              <a:tblPr/>
              <a:tblGrid>
                <a:gridCol w="415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2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F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F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2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2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F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E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E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A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A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E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A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A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E8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E8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3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3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A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A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E8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C1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C1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3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9A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9A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C1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E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E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9A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E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081160" y="2272680"/>
              <a:ext cx="4879080" cy="501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2160" y="2263680"/>
                <a:ext cx="4899240" cy="522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9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Fallacy: Beware of Wrong Proofs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3200">
                <a:solidFill>
                  <a:srgbClr val="9933FF"/>
                </a:solidFill>
              </a:rPr>
              <a:t>Claim: All girls have the same hairstyle</a:t>
            </a:r>
            <a:r>
              <a:rPr lang="en-US" altLang="zh-TW"/>
              <a:t>.</a:t>
            </a:r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>
                <a:solidFill>
                  <a:srgbClr val="0000FF"/>
                </a:solidFill>
              </a:rPr>
              <a:t>Proof:</a:t>
            </a:r>
            <a:r>
              <a:rPr lang="en-US" altLang="zh-TW"/>
              <a:t> By induction on the number of girls.</a:t>
            </a:r>
          </a:p>
          <a:p>
            <a:pPr eaLnBrk="1" hangingPunct="1"/>
            <a:r>
              <a:rPr lang="en-US" altLang="zh-TW">
                <a:solidFill>
                  <a:srgbClr val="CC0000"/>
                </a:solidFill>
              </a:rPr>
              <a:t>Basis step</a:t>
            </a:r>
            <a:r>
              <a:rPr lang="en-US" altLang="zh-TW"/>
              <a:t>: Obviously true for any group of one girl.</a:t>
            </a:r>
          </a:p>
          <a:p>
            <a:pPr eaLnBrk="1" hangingPunct="1"/>
            <a:r>
              <a:rPr lang="en-US" altLang="zh-TW">
                <a:solidFill>
                  <a:srgbClr val="CC0000"/>
                </a:solidFill>
              </a:rPr>
              <a:t>Induction step</a:t>
            </a:r>
            <a:r>
              <a:rPr lang="en-US" altLang="zh-TW"/>
              <a:t>:  </a:t>
            </a:r>
          </a:p>
          <a:p>
            <a:pPr eaLnBrk="1" hangingPunct="1"/>
            <a:r>
              <a:rPr lang="en-US" altLang="zh-TW"/>
              <a:t>	Assume that any group of  </a:t>
            </a:r>
            <a:r>
              <a:rPr lang="en-US" altLang="zh-TW" i="1"/>
              <a:t>k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</a:t>
            </a:r>
            <a:r>
              <a:rPr lang="en-US" altLang="zh-TW"/>
              <a:t>1  girls have same hairstyle.</a:t>
            </a:r>
          </a:p>
          <a:p>
            <a:pPr eaLnBrk="1" hangingPunct="1"/>
            <a:r>
              <a:rPr lang="en-US" altLang="zh-TW"/>
              <a:t>	Let us then consider any group of (</a:t>
            </a:r>
            <a:r>
              <a:rPr lang="en-US" altLang="zh-TW" i="1"/>
              <a:t>k</a:t>
            </a:r>
            <a:r>
              <a:rPr lang="en-US" altLang="zh-TW"/>
              <a:t>+1) girls.</a:t>
            </a:r>
            <a:endParaRPr lang="en-US" altLang="zh-TW">
              <a:sym typeface="Symbol" pitchFamily="18" charset="2"/>
            </a:endParaRPr>
          </a:p>
          <a:p>
            <a:pPr eaLnBrk="1" hangingPunct="1"/>
            <a:endParaRPr lang="en-US" altLang="zh-TW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30680" y="2036520"/>
              <a:ext cx="6984000" cy="826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4920" y="2027520"/>
                <a:ext cx="6998760" cy="84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35013" y="1042988"/>
            <a:ext cx="6972300" cy="950912"/>
            <a:chOff x="443" y="1647"/>
            <a:chExt cx="4392" cy="599"/>
          </a:xfrm>
        </p:grpSpPr>
        <p:sp>
          <p:nvSpPr>
            <p:cNvPr id="23564" name="Text Box 4"/>
            <p:cNvSpPr txBox="1">
              <a:spLocks noChangeArrowheads="1"/>
            </p:cNvSpPr>
            <p:nvPr/>
          </p:nvSpPr>
          <p:spPr bwMode="auto">
            <a:xfrm>
              <a:off x="443" y="1647"/>
              <a:ext cx="88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sz="2400">
                  <a:solidFill>
                    <a:srgbClr val="0000FF"/>
                  </a:solidFill>
                  <a:latin typeface="Times New Roman" pitchFamily="18" charset="0"/>
                </a:rPr>
                <a:t>Basis</a:t>
              </a:r>
              <a:r>
                <a:rPr kumimoji="0" lang="en-US" altLang="zh-TW" sz="2400">
                  <a:latin typeface="Times New Roman" pitchFamily="18" charset="0"/>
                </a:rPr>
                <a:t> </a:t>
              </a:r>
              <a:r>
                <a:rPr kumimoji="0" lang="en-US" altLang="zh-TW" sz="2400">
                  <a:solidFill>
                    <a:srgbClr val="0000FF"/>
                  </a:solidFill>
                  <a:latin typeface="Times New Roman" pitchFamily="18" charset="0"/>
                </a:rPr>
                <a:t>step</a:t>
              </a:r>
            </a:p>
            <a:p>
              <a:pPr algn="ctr" eaLnBrk="1" hangingPunct="1"/>
              <a:r>
                <a:rPr kumimoji="0" lang="en-US" altLang="zh-TW" sz="2400" i="1">
                  <a:latin typeface="Times New Roman" pitchFamily="18" charset="0"/>
                </a:rPr>
                <a:t>n</a:t>
              </a:r>
              <a:r>
                <a:rPr kumimoji="0" lang="en-US" altLang="zh-TW" sz="2400">
                  <a:latin typeface="Times New Roman" pitchFamily="18" charset="0"/>
                </a:rPr>
                <a:t>=1</a:t>
              </a:r>
            </a:p>
          </p:txBody>
        </p:sp>
        <p:grpSp>
          <p:nvGrpSpPr>
            <p:cNvPr id="23565" name="Group 5"/>
            <p:cNvGrpSpPr>
              <a:grpSpLocks/>
            </p:cNvGrpSpPr>
            <p:nvPr/>
          </p:nvGrpSpPr>
          <p:grpSpPr bwMode="auto">
            <a:xfrm>
              <a:off x="1509" y="1669"/>
              <a:ext cx="576" cy="576"/>
              <a:chOff x="1488" y="1872"/>
              <a:chExt cx="576" cy="576"/>
            </a:xfrm>
          </p:grpSpPr>
          <p:sp>
            <p:nvSpPr>
              <p:cNvPr id="23575" name="Rectangle 6"/>
              <p:cNvSpPr>
                <a:spLocks noChangeArrowheads="1"/>
              </p:cNvSpPr>
              <p:nvPr/>
            </p:nvSpPr>
            <p:spPr bwMode="auto">
              <a:xfrm>
                <a:off x="1488" y="1872"/>
                <a:ext cx="576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TW"/>
              </a:p>
            </p:txBody>
          </p:sp>
          <p:sp>
            <p:nvSpPr>
              <p:cNvPr id="23576" name="Rectangle 7"/>
              <p:cNvSpPr>
                <a:spLocks noChangeArrowheads="1"/>
              </p:cNvSpPr>
              <p:nvPr/>
            </p:nvSpPr>
            <p:spPr bwMode="auto">
              <a:xfrm>
                <a:off x="1489" y="2160"/>
                <a:ext cx="291" cy="2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TW"/>
              </a:p>
            </p:txBody>
          </p:sp>
        </p:grpSp>
        <p:grpSp>
          <p:nvGrpSpPr>
            <p:cNvPr id="23566" name="Group 8"/>
            <p:cNvGrpSpPr>
              <a:grpSpLocks/>
            </p:cNvGrpSpPr>
            <p:nvPr/>
          </p:nvGrpSpPr>
          <p:grpSpPr bwMode="auto">
            <a:xfrm>
              <a:off x="2410" y="1667"/>
              <a:ext cx="576" cy="576"/>
              <a:chOff x="2389" y="1870"/>
              <a:chExt cx="576" cy="576"/>
            </a:xfrm>
          </p:grpSpPr>
          <p:sp>
            <p:nvSpPr>
              <p:cNvPr id="23573" name="Rectangle 9"/>
              <p:cNvSpPr>
                <a:spLocks noChangeArrowheads="1"/>
              </p:cNvSpPr>
              <p:nvPr/>
            </p:nvSpPr>
            <p:spPr bwMode="auto">
              <a:xfrm>
                <a:off x="2389" y="1870"/>
                <a:ext cx="576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TW"/>
              </a:p>
            </p:txBody>
          </p:sp>
          <p:sp>
            <p:nvSpPr>
              <p:cNvPr id="23574" name="Rectangle 10"/>
              <p:cNvSpPr>
                <a:spLocks noChangeArrowheads="1"/>
              </p:cNvSpPr>
              <p:nvPr/>
            </p:nvSpPr>
            <p:spPr bwMode="auto">
              <a:xfrm>
                <a:off x="2671" y="2160"/>
                <a:ext cx="291" cy="2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TW"/>
              </a:p>
            </p:txBody>
          </p:sp>
        </p:grpSp>
        <p:grpSp>
          <p:nvGrpSpPr>
            <p:cNvPr id="23567" name="Group 11"/>
            <p:cNvGrpSpPr>
              <a:grpSpLocks/>
            </p:cNvGrpSpPr>
            <p:nvPr/>
          </p:nvGrpSpPr>
          <p:grpSpPr bwMode="auto">
            <a:xfrm>
              <a:off x="3349" y="1667"/>
              <a:ext cx="582" cy="576"/>
              <a:chOff x="3349" y="1667"/>
              <a:chExt cx="582" cy="576"/>
            </a:xfrm>
          </p:grpSpPr>
          <p:sp>
            <p:nvSpPr>
              <p:cNvPr id="23571" name="Rectangle 12"/>
              <p:cNvSpPr>
                <a:spLocks noChangeArrowheads="1"/>
              </p:cNvSpPr>
              <p:nvPr/>
            </p:nvSpPr>
            <p:spPr bwMode="auto">
              <a:xfrm>
                <a:off x="3355" y="1667"/>
                <a:ext cx="576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TW"/>
              </a:p>
            </p:txBody>
          </p:sp>
          <p:sp>
            <p:nvSpPr>
              <p:cNvPr id="23572" name="Rectangle 13"/>
              <p:cNvSpPr>
                <a:spLocks noChangeArrowheads="1"/>
              </p:cNvSpPr>
              <p:nvPr/>
            </p:nvSpPr>
            <p:spPr bwMode="auto">
              <a:xfrm>
                <a:off x="3349" y="1668"/>
                <a:ext cx="291" cy="2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TW"/>
              </a:p>
            </p:txBody>
          </p:sp>
        </p:grpSp>
        <p:grpSp>
          <p:nvGrpSpPr>
            <p:cNvPr id="23568" name="Group 14"/>
            <p:cNvGrpSpPr>
              <a:grpSpLocks/>
            </p:cNvGrpSpPr>
            <p:nvPr/>
          </p:nvGrpSpPr>
          <p:grpSpPr bwMode="auto">
            <a:xfrm>
              <a:off x="4256" y="1665"/>
              <a:ext cx="579" cy="581"/>
              <a:chOff x="4256" y="1665"/>
              <a:chExt cx="579" cy="581"/>
            </a:xfrm>
          </p:grpSpPr>
          <p:sp>
            <p:nvSpPr>
              <p:cNvPr id="23569" name="Rectangle 15"/>
              <p:cNvSpPr>
                <a:spLocks noChangeArrowheads="1"/>
              </p:cNvSpPr>
              <p:nvPr/>
            </p:nvSpPr>
            <p:spPr bwMode="auto">
              <a:xfrm>
                <a:off x="4256" y="1665"/>
                <a:ext cx="576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TW"/>
              </a:p>
            </p:txBody>
          </p:sp>
          <p:sp>
            <p:nvSpPr>
              <p:cNvPr id="23570" name="Rectangle 16"/>
              <p:cNvSpPr>
                <a:spLocks noChangeArrowheads="1"/>
              </p:cNvSpPr>
              <p:nvPr/>
            </p:nvSpPr>
            <p:spPr bwMode="auto">
              <a:xfrm>
                <a:off x="4544" y="1960"/>
                <a:ext cx="291" cy="2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TW"/>
              </a:p>
            </p:txBody>
          </p:sp>
        </p:grpSp>
      </p:grpSp>
      <p:sp>
        <p:nvSpPr>
          <p:cNvPr id="238609" name="Rectangle 17"/>
          <p:cNvSpPr>
            <a:spLocks noChangeArrowheads="1"/>
          </p:cNvSpPr>
          <p:nvPr/>
        </p:nvSpPr>
        <p:spPr bwMode="auto">
          <a:xfrm>
            <a:off x="711200" y="2112963"/>
            <a:ext cx="7543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400">
                <a:solidFill>
                  <a:srgbClr val="0000FF"/>
                </a:solidFill>
                <a:latin typeface="Times New Roman" pitchFamily="18" charset="0"/>
              </a:rPr>
              <a:t>Induction step:</a:t>
            </a:r>
            <a:r>
              <a:rPr kumimoji="0" lang="en-US" altLang="zh-TW" sz="2400">
                <a:latin typeface="Times New Roman" pitchFamily="18" charset="0"/>
              </a:rPr>
              <a:t> Assume it is true for </a:t>
            </a:r>
            <a:r>
              <a:rPr kumimoji="0" lang="en-US" altLang="zh-TW" sz="2400" i="1">
                <a:latin typeface="Times New Roman" pitchFamily="18" charset="0"/>
              </a:rPr>
              <a:t>n</a:t>
            </a:r>
            <a:r>
              <a:rPr kumimoji="0" lang="en-US" altLang="zh-TW" sz="2400">
                <a:latin typeface="Times New Roman" pitchFamily="18" charset="0"/>
              </a:rPr>
              <a:t> &gt; 0 consider the case for </a:t>
            </a:r>
            <a:r>
              <a:rPr kumimoji="0" lang="en-US" altLang="zh-TW" sz="2400" i="1">
                <a:latin typeface="Times New Roman" pitchFamily="18" charset="0"/>
              </a:rPr>
              <a:t>n</a:t>
            </a:r>
            <a:r>
              <a:rPr kumimoji="0" lang="en-US" altLang="zh-TW" sz="2400">
                <a:latin typeface="Times New Roman" pitchFamily="18" charset="0"/>
              </a:rPr>
              <a:t>+1.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865188" y="3132138"/>
            <a:ext cx="1911350" cy="1768475"/>
            <a:chOff x="651" y="2873"/>
            <a:chExt cx="1204" cy="1114"/>
          </a:xfrm>
        </p:grpSpPr>
        <p:sp>
          <p:nvSpPr>
            <p:cNvPr id="23558" name="Rectangle 20"/>
            <p:cNvSpPr>
              <a:spLocks noChangeArrowheads="1"/>
            </p:cNvSpPr>
            <p:nvPr/>
          </p:nvSpPr>
          <p:spPr bwMode="auto">
            <a:xfrm>
              <a:off x="651" y="2873"/>
              <a:ext cx="1204" cy="11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3559" name="Line 21"/>
            <p:cNvSpPr>
              <a:spLocks noChangeShapeType="1"/>
            </p:cNvSpPr>
            <p:nvPr/>
          </p:nvSpPr>
          <p:spPr bwMode="auto">
            <a:xfrm>
              <a:off x="1267" y="2873"/>
              <a:ext cx="0" cy="1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Line 22"/>
            <p:cNvSpPr>
              <a:spLocks noChangeShapeType="1"/>
            </p:cNvSpPr>
            <p:nvPr/>
          </p:nvSpPr>
          <p:spPr bwMode="auto">
            <a:xfrm>
              <a:off x="651" y="3441"/>
              <a:ext cx="1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Rectangle 23"/>
            <p:cNvSpPr>
              <a:spLocks noChangeArrowheads="1"/>
            </p:cNvSpPr>
            <p:nvPr/>
          </p:nvSpPr>
          <p:spPr bwMode="auto">
            <a:xfrm>
              <a:off x="1125" y="3281"/>
              <a:ext cx="282" cy="3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3562" name="Rectangle 24"/>
            <p:cNvSpPr>
              <a:spLocks noChangeArrowheads="1"/>
            </p:cNvSpPr>
            <p:nvPr/>
          </p:nvSpPr>
          <p:spPr bwMode="auto">
            <a:xfrm>
              <a:off x="1267" y="3441"/>
              <a:ext cx="588" cy="5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3563" name="Rectangle 25"/>
            <p:cNvSpPr>
              <a:spLocks noChangeArrowheads="1"/>
            </p:cNvSpPr>
            <p:nvPr/>
          </p:nvSpPr>
          <p:spPr bwMode="auto">
            <a:xfrm>
              <a:off x="1420" y="3587"/>
              <a:ext cx="140" cy="15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</p:grpSp>
      <p:sp>
        <p:nvSpPr>
          <p:cNvPr id="238618" name="Rectangle 26"/>
          <p:cNvSpPr>
            <a:spLocks noChangeArrowheads="1"/>
          </p:cNvSpPr>
          <p:nvPr/>
        </p:nvSpPr>
        <p:spPr bwMode="auto">
          <a:xfrm>
            <a:off x="3019425" y="2663825"/>
            <a:ext cx="569753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400">
                <a:latin typeface="Times New Roman" pitchFamily="18" charset="0"/>
              </a:rPr>
              <a:t>Divide the chessboard into 4 2</a:t>
            </a:r>
            <a:r>
              <a:rPr kumimoji="0" lang="en-US" altLang="zh-TW" sz="2400" i="1" baseline="35000">
                <a:latin typeface="Times New Roman" pitchFamily="18" charset="0"/>
              </a:rPr>
              <a:t>n</a:t>
            </a:r>
            <a:r>
              <a:rPr kumimoji="0" lang="en-US" altLang="zh-TW" sz="2400">
                <a:latin typeface="Times New Roman" pitchFamily="18" charset="0"/>
              </a:rPr>
              <a:t> x 2</a:t>
            </a:r>
            <a:r>
              <a:rPr kumimoji="0" lang="en-US" altLang="zh-TW" sz="2400" i="1" baseline="35000">
                <a:latin typeface="Times New Roman" pitchFamily="18" charset="0"/>
              </a:rPr>
              <a:t>n</a:t>
            </a:r>
            <a:r>
              <a:rPr kumimoji="0" lang="en-US" altLang="zh-TW" sz="2400">
                <a:latin typeface="Times New Roman" pitchFamily="18" charset="0"/>
              </a:rPr>
              <a:t> boards. </a:t>
            </a:r>
          </a:p>
          <a:p>
            <a:pPr>
              <a:spcBef>
                <a:spcPct val="50000"/>
              </a:spcBef>
            </a:pPr>
            <a:r>
              <a:rPr kumimoji="0" lang="en-US" altLang="zh-TW" sz="2400">
                <a:latin typeface="Times New Roman" pitchFamily="18" charset="0"/>
              </a:rPr>
              <a:t>The figure shows that each of the four </a:t>
            </a:r>
            <a:br>
              <a:rPr kumimoji="0" lang="en-US" altLang="zh-TW" sz="2400">
                <a:latin typeface="Times New Roman" pitchFamily="18" charset="0"/>
              </a:rPr>
            </a:br>
            <a:r>
              <a:rPr kumimoji="0" lang="en-US" altLang="zh-TW" sz="2400">
                <a:latin typeface="Times New Roman" pitchFamily="18" charset="0"/>
              </a:rPr>
              <a:t>2</a:t>
            </a:r>
            <a:r>
              <a:rPr kumimoji="0" lang="en-US" altLang="zh-TW" sz="2400" i="1" baseline="35000">
                <a:latin typeface="Times New Roman" pitchFamily="18" charset="0"/>
              </a:rPr>
              <a:t>n</a:t>
            </a:r>
            <a:r>
              <a:rPr kumimoji="0" lang="en-US" altLang="zh-TW" sz="2400">
                <a:latin typeface="Times New Roman" pitchFamily="18" charset="0"/>
              </a:rPr>
              <a:t> x 2</a:t>
            </a:r>
            <a:r>
              <a:rPr kumimoji="0" lang="en-US" altLang="zh-TW" sz="2400" i="1" baseline="35000">
                <a:latin typeface="Times New Roman" pitchFamily="18" charset="0"/>
              </a:rPr>
              <a:t>n</a:t>
            </a:r>
            <a:r>
              <a:rPr kumimoji="0" lang="en-US" altLang="zh-TW" sz="2400">
                <a:latin typeface="Times New Roman" pitchFamily="18" charset="0"/>
              </a:rPr>
              <a:t> boards has exactly a missing square. </a:t>
            </a:r>
          </a:p>
          <a:p>
            <a:pPr>
              <a:spcBef>
                <a:spcPct val="50000"/>
              </a:spcBef>
            </a:pPr>
            <a:r>
              <a:rPr kumimoji="0" lang="en-US" altLang="zh-TW" sz="2400">
                <a:latin typeface="Times New Roman" pitchFamily="18" charset="0"/>
              </a:rPr>
              <a:t>By the induction hypothesis, they can be covered by the </a:t>
            </a:r>
            <a:r>
              <a:rPr kumimoji="0" lang="en-US" altLang="zh-TW" sz="2400" i="1">
                <a:latin typeface="Times New Roman" pitchFamily="18" charset="0"/>
              </a:rPr>
              <a:t>L</a:t>
            </a:r>
            <a:r>
              <a:rPr kumimoji="0" lang="en-US" altLang="zh-TW" sz="2400">
                <a:latin typeface="Times New Roman" pitchFamily="18" charset="0"/>
              </a:rPr>
              <a:t>-shaped pieces, so is the 2</a:t>
            </a:r>
            <a:r>
              <a:rPr kumimoji="0" lang="en-US" altLang="zh-TW" sz="2400" i="1" baseline="35000">
                <a:latin typeface="Times New Roman" pitchFamily="18" charset="0"/>
              </a:rPr>
              <a:t>n+</a:t>
            </a:r>
            <a:r>
              <a:rPr kumimoji="0" lang="en-US" altLang="zh-TW" sz="2400" baseline="35000">
                <a:latin typeface="Times New Roman" pitchFamily="18" charset="0"/>
              </a:rPr>
              <a:t>1</a:t>
            </a:r>
            <a:r>
              <a:rPr kumimoji="0" lang="en-US" altLang="zh-TW" sz="2400">
                <a:latin typeface="Times New Roman" pitchFamily="18" charset="0"/>
              </a:rPr>
              <a:t> x 2</a:t>
            </a:r>
            <a:r>
              <a:rPr kumimoji="0" lang="en-US" altLang="zh-TW" sz="2400" i="1" baseline="35000">
                <a:latin typeface="Times New Roman" pitchFamily="18" charset="0"/>
              </a:rPr>
              <a:t>n+</a:t>
            </a:r>
            <a:r>
              <a:rPr kumimoji="0" lang="en-US" altLang="zh-TW" sz="2400" baseline="35000">
                <a:latin typeface="Times New Roman" pitchFamily="18" charset="0"/>
              </a:rPr>
              <a:t>1</a:t>
            </a:r>
            <a:r>
              <a:rPr kumimoji="0" lang="en-US" altLang="zh-TW" sz="2400">
                <a:latin typeface="Times New Roman" pitchFamily="18" charset="0"/>
              </a:rPr>
              <a:t> board.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83840" y="2598480"/>
              <a:ext cx="2530080" cy="2823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360" y="2591280"/>
                <a:ext cx="2541240" cy="2836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8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8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09" grpId="0" autoUpdateAnimBg="0"/>
      <p:bldP spid="238618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Covering Chessboard with </a:t>
            </a:r>
            <a:r>
              <a:rPr lang="en-US" i="1" dirty="0"/>
              <a:t>L</a:t>
            </a:r>
            <a:r>
              <a:rPr lang="en-US" dirty="0"/>
              <a:t>-tiles</a:t>
            </a:r>
          </a:p>
        </p:txBody>
      </p:sp>
      <p:sp>
        <p:nvSpPr>
          <p:cNvPr id="237598" name="Rectangle 30"/>
          <p:cNvSpPr>
            <a:spLocks noChangeArrowheads="1"/>
          </p:cNvSpPr>
          <p:nvPr/>
        </p:nvSpPr>
        <p:spPr bwMode="auto">
          <a:xfrm>
            <a:off x="477838" y="1325563"/>
            <a:ext cx="8324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rgbClr val="9933FF"/>
                </a:solidFill>
              </a:rPr>
              <a:t>Any 2</a:t>
            </a:r>
            <a:r>
              <a:rPr lang="en-US" sz="2800" baseline="30000">
                <a:solidFill>
                  <a:srgbClr val="9933FF"/>
                </a:solidFill>
              </a:rPr>
              <a:t>n</a:t>
            </a:r>
            <a:r>
              <a:rPr lang="en-US" sz="2800">
                <a:solidFill>
                  <a:srgbClr val="9933FF"/>
                </a:solidFill>
              </a:rPr>
              <a:t> x 2</a:t>
            </a:r>
            <a:r>
              <a:rPr lang="en-US" sz="2800" baseline="30000">
                <a:solidFill>
                  <a:srgbClr val="9933FF"/>
                </a:solidFill>
              </a:rPr>
              <a:t>n</a:t>
            </a:r>
            <a:r>
              <a:rPr lang="en-US" sz="2800">
                <a:solidFill>
                  <a:srgbClr val="9933FF"/>
                </a:solidFill>
              </a:rPr>
              <a:t> chessboard missing one square can be filled by </a:t>
            </a:r>
            <a:r>
              <a:rPr lang="en-US" sz="2800" i="1">
                <a:solidFill>
                  <a:srgbClr val="9933FF"/>
                </a:solidFill>
              </a:rPr>
              <a:t>L</a:t>
            </a:r>
            <a:r>
              <a:rPr lang="en-US" sz="2800">
                <a:solidFill>
                  <a:srgbClr val="9933FF"/>
                </a:solidFill>
              </a:rPr>
              <a:t>-tiles based on induction (recursion).</a:t>
            </a:r>
          </a:p>
        </p:txBody>
      </p:sp>
      <p:graphicFrame>
        <p:nvGraphicFramePr>
          <p:cNvPr id="237599" name="Group 31"/>
          <p:cNvGraphicFramePr>
            <a:graphicFrameLocks noGrp="1"/>
          </p:cNvGraphicFramePr>
          <p:nvPr>
            <p:ph sz="half" idx="4294967295"/>
          </p:nvPr>
        </p:nvGraphicFramePr>
        <p:xfrm>
          <a:off x="4248150" y="3649663"/>
          <a:ext cx="1446213" cy="1460504"/>
        </p:xfrm>
        <a:graphic>
          <a:graphicData uri="http://schemas.openxmlformats.org/drawingml/2006/table">
            <a:tbl>
              <a:tblPr/>
              <a:tblGrid>
                <a:gridCol w="185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41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67013" y="5126038"/>
          <a:ext cx="731837" cy="730252"/>
        </p:xfrm>
        <a:graphic>
          <a:graphicData uri="http://schemas.openxmlformats.org/drawingml/2006/table">
            <a:tbl>
              <a:tblPr/>
              <a:tblGrid>
                <a:gridCol w="182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 bwMode="auto">
          <a:xfrm>
            <a:off x="4252913" y="4375150"/>
            <a:ext cx="1438275" cy="19050"/>
          </a:xfrm>
          <a:prstGeom prst="line">
            <a:avLst/>
          </a:prstGeom>
          <a:ln w="190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rot="5400000">
            <a:off x="4244182" y="4393406"/>
            <a:ext cx="1447800" cy="1587"/>
          </a:xfrm>
          <a:prstGeom prst="line">
            <a:avLst/>
          </a:prstGeom>
          <a:ln w="190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779963" y="4198938"/>
          <a:ext cx="365125" cy="365126"/>
        </p:xfrm>
        <a:graphic>
          <a:graphicData uri="http://schemas.openxmlformats.org/drawingml/2006/table">
            <a:tbl>
              <a:tblPr/>
              <a:tblGrid>
                <a:gridCol w="182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570288" y="5943600"/>
          <a:ext cx="365125" cy="365126"/>
        </p:xfrm>
        <a:graphic>
          <a:graphicData uri="http://schemas.openxmlformats.org/drawingml/2006/table">
            <a:tbl>
              <a:tblPr/>
              <a:tblGrid>
                <a:gridCol w="182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155825" y="4660900"/>
          <a:ext cx="365125" cy="365126"/>
        </p:xfrm>
        <a:graphic>
          <a:graphicData uri="http://schemas.openxmlformats.org/drawingml/2006/table">
            <a:tbl>
              <a:tblPr/>
              <a:tblGrid>
                <a:gridCol w="182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263775" y="5973763"/>
          <a:ext cx="365125" cy="365126"/>
        </p:xfrm>
        <a:graphic>
          <a:graphicData uri="http://schemas.openxmlformats.org/drawingml/2006/table">
            <a:tbl>
              <a:tblPr/>
              <a:tblGrid>
                <a:gridCol w="182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005138" y="2640013"/>
          <a:ext cx="731837" cy="730252"/>
        </p:xfrm>
        <a:graphic>
          <a:graphicData uri="http://schemas.openxmlformats.org/drawingml/2006/table">
            <a:tbl>
              <a:tblPr/>
              <a:tblGrid>
                <a:gridCol w="182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967413" y="2614613"/>
          <a:ext cx="731837" cy="730252"/>
        </p:xfrm>
        <a:graphic>
          <a:graphicData uri="http://schemas.openxmlformats.org/drawingml/2006/table">
            <a:tbl>
              <a:tblPr/>
              <a:tblGrid>
                <a:gridCol w="182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034088" y="5461000"/>
          <a:ext cx="731837" cy="730252"/>
        </p:xfrm>
        <a:graphic>
          <a:graphicData uri="http://schemas.openxmlformats.org/drawingml/2006/table">
            <a:tbl>
              <a:tblPr/>
              <a:tblGrid>
                <a:gridCol w="182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532188" y="4505325"/>
          <a:ext cx="365125" cy="365126"/>
        </p:xfrm>
        <a:graphic>
          <a:graphicData uri="http://schemas.openxmlformats.org/drawingml/2006/table">
            <a:tbl>
              <a:tblPr/>
              <a:tblGrid>
                <a:gridCol w="182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25" name="Straight Connector 24"/>
          <p:cNvCxnSpPr/>
          <p:nvPr/>
        </p:nvCxnSpPr>
        <p:spPr bwMode="auto">
          <a:xfrm>
            <a:off x="2749550" y="5486400"/>
            <a:ext cx="728663" cy="1588"/>
          </a:xfrm>
          <a:prstGeom prst="line">
            <a:avLst/>
          </a:prstGeom>
          <a:ln w="190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rot="16200000" flipH="1">
            <a:off x="2764631" y="5471319"/>
            <a:ext cx="712788" cy="0"/>
          </a:xfrm>
          <a:prstGeom prst="line">
            <a:avLst/>
          </a:prstGeom>
          <a:ln w="190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2940050" y="5308600"/>
          <a:ext cx="365125" cy="365126"/>
        </p:xfrm>
        <a:graphic>
          <a:graphicData uri="http://schemas.openxmlformats.org/drawingml/2006/table">
            <a:tbl>
              <a:tblPr/>
              <a:tblGrid>
                <a:gridCol w="182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rot="5400000" flipH="1" flipV="1">
            <a:off x="5689600" y="3354388"/>
            <a:ext cx="30480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>
            <a:off x="5676900" y="5100638"/>
            <a:ext cx="360363" cy="3317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rot="10800000">
            <a:off x="3736975" y="3395663"/>
            <a:ext cx="484188" cy="2492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rot="10800000" flipV="1">
            <a:off x="3652838" y="5156200"/>
            <a:ext cx="555625" cy="2349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2462213" y="4892675"/>
            <a:ext cx="1233487" cy="1149350"/>
            <a:chOff x="4087091" y="4932219"/>
            <a:chExt cx="1233054" cy="1149926"/>
          </a:xfrm>
        </p:grpSpPr>
        <p:cxnSp>
          <p:nvCxnSpPr>
            <p:cNvPr id="24846" name="Straight Arrow Connector 40"/>
            <p:cNvCxnSpPr>
              <a:cxnSpLocks noChangeShapeType="1"/>
            </p:cNvCxnSpPr>
            <p:nvPr/>
          </p:nvCxnSpPr>
          <p:spPr bwMode="auto">
            <a:xfrm rot="5400000" flipH="1" flipV="1">
              <a:off x="5001490" y="5015346"/>
              <a:ext cx="249382" cy="8312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47" name="Straight Arrow Connector 43"/>
            <p:cNvCxnSpPr>
              <a:cxnSpLocks noChangeShapeType="1"/>
            </p:cNvCxnSpPr>
            <p:nvPr/>
          </p:nvCxnSpPr>
          <p:spPr bwMode="auto">
            <a:xfrm rot="10800000">
              <a:off x="4087091" y="5001491"/>
              <a:ext cx="277092" cy="15240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48" name="Straight Arrow Connector 47"/>
            <p:cNvCxnSpPr>
              <a:cxnSpLocks noChangeShapeType="1"/>
            </p:cNvCxnSpPr>
            <p:nvPr/>
          </p:nvCxnSpPr>
          <p:spPr bwMode="auto">
            <a:xfrm rot="5400000">
              <a:off x="4204856" y="5881256"/>
              <a:ext cx="193964" cy="18010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49" name="Straight Arrow Connector 50"/>
            <p:cNvCxnSpPr>
              <a:cxnSpLocks noChangeShapeType="1"/>
            </p:cNvCxnSpPr>
            <p:nvPr/>
          </p:nvCxnSpPr>
          <p:spPr bwMode="auto">
            <a:xfrm>
              <a:off x="5112327" y="5902036"/>
              <a:ext cx="207818" cy="180109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9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Hanoi Problem </a:t>
            </a:r>
            <a:r>
              <a:rPr lang="en-US" sz="2800"/>
              <a:t>(Chapter 7.1)</a:t>
            </a:r>
            <a:endParaRPr lang="en-US"/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457200" y="1384300"/>
            <a:ext cx="78994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/>
              <a:t>Given 3 pegs with n disks of different sizes. Initially all the disks are placed on the first peg in the order of sizes, with the largest on the bottom.  </a:t>
            </a:r>
          </a:p>
          <a:p>
            <a:pPr marL="609600" indent="-609600">
              <a:spcBef>
                <a:spcPct val="20000"/>
              </a:spcBef>
            </a:pPr>
            <a:r>
              <a:rPr lang="en-US"/>
              <a:t>The game is to move all disks to another peg under the following rules:</a:t>
            </a:r>
          </a:p>
          <a:p>
            <a:pPr marL="609600" indent="-609600">
              <a:spcBef>
                <a:spcPct val="20000"/>
              </a:spcBef>
            </a:pPr>
            <a:r>
              <a:rPr lang="en-US"/>
              <a:t>	Disks are moved one at a time</a:t>
            </a:r>
          </a:p>
          <a:p>
            <a:pPr marL="609600" indent="-609600">
              <a:spcBef>
                <a:spcPct val="20000"/>
              </a:spcBef>
            </a:pPr>
            <a:r>
              <a:rPr lang="en-US"/>
              <a:t>	No disk is placed on top of a smaller disk.</a:t>
            </a:r>
          </a:p>
          <a:p>
            <a:pPr marL="609600" indent="-609600">
              <a:spcBef>
                <a:spcPct val="20000"/>
              </a:spcBef>
            </a:pPr>
            <a:r>
              <a:rPr lang="en-US"/>
              <a:t>Example: moving 3 disks from Disk A to Disk B.</a:t>
            </a:r>
          </a:p>
          <a:p>
            <a:pPr marL="609600" indent="-609600">
              <a:spcBef>
                <a:spcPct val="20000"/>
              </a:spcBef>
            </a:pPr>
            <a:endParaRPr lang="en-US"/>
          </a:p>
        </p:txBody>
      </p:sp>
      <p:grpSp>
        <p:nvGrpSpPr>
          <p:cNvPr id="2" name="Group 172"/>
          <p:cNvGrpSpPr>
            <a:grpSpLocks/>
          </p:cNvGrpSpPr>
          <p:nvPr/>
        </p:nvGrpSpPr>
        <p:grpSpPr bwMode="auto">
          <a:xfrm>
            <a:off x="749300" y="3362325"/>
            <a:ext cx="3124200" cy="904875"/>
            <a:chOff x="749300" y="3362960"/>
            <a:chExt cx="3124200" cy="904239"/>
          </a:xfrm>
        </p:grpSpPr>
        <p:sp>
          <p:nvSpPr>
            <p:cNvPr id="25696" name="AutoShape 6"/>
            <p:cNvSpPr>
              <a:spLocks noChangeArrowheads="1"/>
            </p:cNvSpPr>
            <p:nvPr/>
          </p:nvSpPr>
          <p:spPr bwMode="auto">
            <a:xfrm>
              <a:off x="1349375" y="3362960"/>
              <a:ext cx="60325" cy="618787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7" name="Line 7"/>
            <p:cNvSpPr>
              <a:spLocks noChangeShapeType="1"/>
            </p:cNvSpPr>
            <p:nvPr/>
          </p:nvSpPr>
          <p:spPr bwMode="auto">
            <a:xfrm>
              <a:off x="749300" y="3981747"/>
              <a:ext cx="312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8" name="AutoShape 8"/>
            <p:cNvSpPr>
              <a:spLocks noChangeArrowheads="1"/>
            </p:cNvSpPr>
            <p:nvPr/>
          </p:nvSpPr>
          <p:spPr bwMode="auto">
            <a:xfrm>
              <a:off x="846138" y="3841751"/>
              <a:ext cx="1095375" cy="13447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9" name="AutoShape 10"/>
            <p:cNvSpPr>
              <a:spLocks noChangeArrowheads="1"/>
            </p:cNvSpPr>
            <p:nvPr/>
          </p:nvSpPr>
          <p:spPr bwMode="auto">
            <a:xfrm>
              <a:off x="984250" y="3676036"/>
              <a:ext cx="817563" cy="1657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0" name="AutoShape 12"/>
            <p:cNvSpPr>
              <a:spLocks noChangeArrowheads="1"/>
            </p:cNvSpPr>
            <p:nvPr/>
          </p:nvSpPr>
          <p:spPr bwMode="auto">
            <a:xfrm>
              <a:off x="1104900" y="3529496"/>
              <a:ext cx="565150" cy="14988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1" name="AutoShape 13"/>
            <p:cNvSpPr>
              <a:spLocks noChangeArrowheads="1"/>
            </p:cNvSpPr>
            <p:nvPr/>
          </p:nvSpPr>
          <p:spPr bwMode="auto">
            <a:xfrm>
              <a:off x="2474913" y="3362960"/>
              <a:ext cx="60325" cy="618787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2" name="AutoShape 14"/>
            <p:cNvSpPr>
              <a:spLocks noChangeArrowheads="1"/>
            </p:cNvSpPr>
            <p:nvPr/>
          </p:nvSpPr>
          <p:spPr bwMode="auto">
            <a:xfrm>
              <a:off x="3530600" y="3362960"/>
              <a:ext cx="61913" cy="618787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3" name="Text Box 16"/>
            <p:cNvSpPr txBox="1">
              <a:spLocks noChangeArrowheads="1"/>
            </p:cNvSpPr>
            <p:nvPr/>
          </p:nvSpPr>
          <p:spPr bwMode="auto">
            <a:xfrm>
              <a:off x="1228725" y="3958726"/>
              <a:ext cx="336550" cy="30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25704" name="Text Box 17"/>
            <p:cNvSpPr txBox="1">
              <a:spLocks noChangeArrowheads="1"/>
            </p:cNvSpPr>
            <p:nvPr/>
          </p:nvSpPr>
          <p:spPr bwMode="auto">
            <a:xfrm>
              <a:off x="2346325" y="3966093"/>
              <a:ext cx="336550" cy="30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25705" name="Text Box 18"/>
            <p:cNvSpPr txBox="1">
              <a:spLocks noChangeArrowheads="1"/>
            </p:cNvSpPr>
            <p:nvPr/>
          </p:nvSpPr>
          <p:spPr bwMode="auto">
            <a:xfrm>
              <a:off x="3394075" y="3952280"/>
              <a:ext cx="349250" cy="300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</p:grpSp>
      <p:grpSp>
        <p:nvGrpSpPr>
          <p:cNvPr id="3" name="Group 187"/>
          <p:cNvGrpSpPr>
            <a:grpSpLocks/>
          </p:cNvGrpSpPr>
          <p:nvPr/>
        </p:nvGrpSpPr>
        <p:grpSpPr bwMode="auto">
          <a:xfrm>
            <a:off x="749300" y="4297363"/>
            <a:ext cx="3124200" cy="777875"/>
            <a:chOff x="749300" y="4297680"/>
            <a:chExt cx="3124200" cy="777240"/>
          </a:xfrm>
        </p:grpSpPr>
        <p:sp>
          <p:nvSpPr>
            <p:cNvPr id="25687" name="AutoShape 6"/>
            <p:cNvSpPr>
              <a:spLocks noChangeArrowheads="1"/>
            </p:cNvSpPr>
            <p:nvPr/>
          </p:nvSpPr>
          <p:spPr bwMode="auto">
            <a:xfrm>
              <a:off x="1349375" y="4297680"/>
              <a:ext cx="60325" cy="531879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8" name="Line 7"/>
            <p:cNvSpPr>
              <a:spLocks noChangeShapeType="1"/>
            </p:cNvSpPr>
            <p:nvPr/>
          </p:nvSpPr>
          <p:spPr bwMode="auto">
            <a:xfrm>
              <a:off x="749300" y="4829559"/>
              <a:ext cx="312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9" name="AutoShape 8"/>
            <p:cNvSpPr>
              <a:spLocks noChangeArrowheads="1"/>
            </p:cNvSpPr>
            <p:nvPr/>
          </p:nvSpPr>
          <p:spPr bwMode="auto">
            <a:xfrm>
              <a:off x="846138" y="4709226"/>
              <a:ext cx="1095375" cy="11558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0" name="AutoShape 10"/>
            <p:cNvSpPr>
              <a:spLocks noChangeArrowheads="1"/>
            </p:cNvSpPr>
            <p:nvPr/>
          </p:nvSpPr>
          <p:spPr bwMode="auto">
            <a:xfrm>
              <a:off x="984250" y="4566785"/>
              <a:ext cx="817563" cy="1424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1" name="AutoShape 13"/>
            <p:cNvSpPr>
              <a:spLocks noChangeArrowheads="1"/>
            </p:cNvSpPr>
            <p:nvPr/>
          </p:nvSpPr>
          <p:spPr bwMode="auto">
            <a:xfrm>
              <a:off x="2474913" y="4297680"/>
              <a:ext cx="60325" cy="531879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2" name="AutoShape 14"/>
            <p:cNvSpPr>
              <a:spLocks noChangeArrowheads="1"/>
            </p:cNvSpPr>
            <p:nvPr/>
          </p:nvSpPr>
          <p:spPr bwMode="auto">
            <a:xfrm>
              <a:off x="3530600" y="4297680"/>
              <a:ext cx="61913" cy="531879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3" name="Text Box 16"/>
            <p:cNvSpPr txBox="1">
              <a:spLocks noChangeArrowheads="1"/>
            </p:cNvSpPr>
            <p:nvPr/>
          </p:nvSpPr>
          <p:spPr bwMode="auto">
            <a:xfrm>
              <a:off x="1228725" y="4809772"/>
              <a:ext cx="336550" cy="258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25694" name="Text Box 17"/>
            <p:cNvSpPr txBox="1">
              <a:spLocks noChangeArrowheads="1"/>
            </p:cNvSpPr>
            <p:nvPr/>
          </p:nvSpPr>
          <p:spPr bwMode="auto">
            <a:xfrm>
              <a:off x="2361565" y="4816104"/>
              <a:ext cx="336550" cy="258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25695" name="Text Box 18"/>
            <p:cNvSpPr txBox="1">
              <a:spLocks noChangeArrowheads="1"/>
            </p:cNvSpPr>
            <p:nvPr/>
          </p:nvSpPr>
          <p:spPr bwMode="auto">
            <a:xfrm>
              <a:off x="3394075" y="4804231"/>
              <a:ext cx="349250" cy="25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</p:grpSp>
      <p:grpSp>
        <p:nvGrpSpPr>
          <p:cNvPr id="4" name="Group 166"/>
          <p:cNvGrpSpPr>
            <a:grpSpLocks/>
          </p:cNvGrpSpPr>
          <p:nvPr/>
        </p:nvGrpSpPr>
        <p:grpSpPr bwMode="auto">
          <a:xfrm>
            <a:off x="765175" y="5160963"/>
            <a:ext cx="3124200" cy="722312"/>
            <a:chOff x="764540" y="5161281"/>
            <a:chExt cx="3124200" cy="721360"/>
          </a:xfrm>
        </p:grpSpPr>
        <p:sp>
          <p:nvSpPr>
            <p:cNvPr id="25678" name="AutoShape 6"/>
            <p:cNvSpPr>
              <a:spLocks noChangeArrowheads="1"/>
            </p:cNvSpPr>
            <p:nvPr/>
          </p:nvSpPr>
          <p:spPr bwMode="auto">
            <a:xfrm>
              <a:off x="1364615" y="5161281"/>
              <a:ext cx="60325" cy="49364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9" name="Line 7"/>
            <p:cNvSpPr>
              <a:spLocks noChangeShapeType="1"/>
            </p:cNvSpPr>
            <p:nvPr/>
          </p:nvSpPr>
          <p:spPr bwMode="auto">
            <a:xfrm>
              <a:off x="764540" y="5654921"/>
              <a:ext cx="312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0" name="AutoShape 8"/>
            <p:cNvSpPr>
              <a:spLocks noChangeArrowheads="1"/>
            </p:cNvSpPr>
            <p:nvPr/>
          </p:nvSpPr>
          <p:spPr bwMode="auto">
            <a:xfrm>
              <a:off x="861378" y="5543238"/>
              <a:ext cx="1095375" cy="1072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1" name="AutoShape 13"/>
            <p:cNvSpPr>
              <a:spLocks noChangeArrowheads="1"/>
            </p:cNvSpPr>
            <p:nvPr/>
          </p:nvSpPr>
          <p:spPr bwMode="auto">
            <a:xfrm>
              <a:off x="2490153" y="5161281"/>
              <a:ext cx="60325" cy="49364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2" name="AutoShape 12"/>
            <p:cNvSpPr>
              <a:spLocks noChangeArrowheads="1"/>
            </p:cNvSpPr>
            <p:nvPr/>
          </p:nvSpPr>
          <p:spPr bwMode="auto">
            <a:xfrm>
              <a:off x="2232660" y="5533274"/>
              <a:ext cx="565150" cy="1195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3" name="AutoShape 14"/>
            <p:cNvSpPr>
              <a:spLocks noChangeArrowheads="1"/>
            </p:cNvSpPr>
            <p:nvPr/>
          </p:nvSpPr>
          <p:spPr bwMode="auto">
            <a:xfrm>
              <a:off x="3545840" y="5161281"/>
              <a:ext cx="61913" cy="49364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4" name="Text Box 16"/>
            <p:cNvSpPr txBox="1">
              <a:spLocks noChangeArrowheads="1"/>
            </p:cNvSpPr>
            <p:nvPr/>
          </p:nvSpPr>
          <p:spPr bwMode="auto">
            <a:xfrm>
              <a:off x="1243965" y="5636556"/>
              <a:ext cx="336550" cy="240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25685" name="Text Box 17"/>
            <p:cNvSpPr txBox="1">
              <a:spLocks noChangeArrowheads="1"/>
            </p:cNvSpPr>
            <p:nvPr/>
          </p:nvSpPr>
          <p:spPr bwMode="auto">
            <a:xfrm>
              <a:off x="2376805" y="5642433"/>
              <a:ext cx="336550" cy="240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25686" name="Text Box 18"/>
            <p:cNvSpPr txBox="1">
              <a:spLocks noChangeArrowheads="1"/>
            </p:cNvSpPr>
            <p:nvPr/>
          </p:nvSpPr>
          <p:spPr bwMode="auto">
            <a:xfrm>
              <a:off x="3409315" y="5631413"/>
              <a:ext cx="349250" cy="239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</p:grpSp>
      <p:sp>
        <p:nvSpPr>
          <p:cNvPr id="68" name="AutoShape 10"/>
          <p:cNvSpPr>
            <a:spLocks noChangeArrowheads="1"/>
          </p:cNvSpPr>
          <p:nvPr/>
        </p:nvSpPr>
        <p:spPr bwMode="auto">
          <a:xfrm>
            <a:off x="3178175" y="5521325"/>
            <a:ext cx="817563" cy="1317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67"/>
          <p:cNvGrpSpPr>
            <a:grpSpLocks/>
          </p:cNvGrpSpPr>
          <p:nvPr/>
        </p:nvGrpSpPr>
        <p:grpSpPr bwMode="auto">
          <a:xfrm>
            <a:off x="779463" y="5999163"/>
            <a:ext cx="3232150" cy="676275"/>
            <a:chOff x="779780" y="5999481"/>
            <a:chExt cx="3231833" cy="675640"/>
          </a:xfrm>
        </p:grpSpPr>
        <p:sp>
          <p:nvSpPr>
            <p:cNvPr id="25669" name="AutoShape 6"/>
            <p:cNvSpPr>
              <a:spLocks noChangeArrowheads="1"/>
            </p:cNvSpPr>
            <p:nvPr/>
          </p:nvSpPr>
          <p:spPr bwMode="auto">
            <a:xfrm>
              <a:off x="1379855" y="5999481"/>
              <a:ext cx="60325" cy="462353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0" name="Line 7"/>
            <p:cNvSpPr>
              <a:spLocks noChangeShapeType="1"/>
            </p:cNvSpPr>
            <p:nvPr/>
          </p:nvSpPr>
          <p:spPr bwMode="auto">
            <a:xfrm>
              <a:off x="779780" y="6461834"/>
              <a:ext cx="312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1" name="AutoShape 8"/>
            <p:cNvSpPr>
              <a:spLocks noChangeArrowheads="1"/>
            </p:cNvSpPr>
            <p:nvPr/>
          </p:nvSpPr>
          <p:spPr bwMode="auto">
            <a:xfrm>
              <a:off x="876618" y="6357230"/>
              <a:ext cx="1095375" cy="1004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2" name="AutoShape 13"/>
            <p:cNvSpPr>
              <a:spLocks noChangeArrowheads="1"/>
            </p:cNvSpPr>
            <p:nvPr/>
          </p:nvSpPr>
          <p:spPr bwMode="auto">
            <a:xfrm>
              <a:off x="2505393" y="5999481"/>
              <a:ext cx="60325" cy="462353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3" name="AutoShape 14"/>
            <p:cNvSpPr>
              <a:spLocks noChangeArrowheads="1"/>
            </p:cNvSpPr>
            <p:nvPr/>
          </p:nvSpPr>
          <p:spPr bwMode="auto">
            <a:xfrm>
              <a:off x="3561080" y="5999481"/>
              <a:ext cx="61913" cy="462353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4" name="Text Box 16"/>
            <p:cNvSpPr txBox="1">
              <a:spLocks noChangeArrowheads="1"/>
            </p:cNvSpPr>
            <p:nvPr/>
          </p:nvSpPr>
          <p:spPr bwMode="auto">
            <a:xfrm>
              <a:off x="1259205" y="6444633"/>
              <a:ext cx="336550" cy="224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25675" name="Text Box 17"/>
            <p:cNvSpPr txBox="1">
              <a:spLocks noChangeArrowheads="1"/>
            </p:cNvSpPr>
            <p:nvPr/>
          </p:nvSpPr>
          <p:spPr bwMode="auto">
            <a:xfrm>
              <a:off x="2392045" y="6450137"/>
              <a:ext cx="336550" cy="224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25676" name="Text Box 18"/>
            <p:cNvSpPr txBox="1">
              <a:spLocks noChangeArrowheads="1"/>
            </p:cNvSpPr>
            <p:nvPr/>
          </p:nvSpPr>
          <p:spPr bwMode="auto">
            <a:xfrm>
              <a:off x="3455035" y="6439816"/>
              <a:ext cx="349250" cy="22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  <p:sp>
          <p:nvSpPr>
            <p:cNvPr id="25677" name="AutoShape 10"/>
            <p:cNvSpPr>
              <a:spLocks noChangeArrowheads="1"/>
            </p:cNvSpPr>
            <p:nvPr/>
          </p:nvSpPr>
          <p:spPr bwMode="auto">
            <a:xfrm>
              <a:off x="3194050" y="6336067"/>
              <a:ext cx="817563" cy="12382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" name="AutoShape 12"/>
          <p:cNvSpPr>
            <a:spLocks noChangeArrowheads="1"/>
          </p:cNvSpPr>
          <p:nvPr/>
        </p:nvSpPr>
        <p:spPr bwMode="auto">
          <a:xfrm>
            <a:off x="3314700" y="6226175"/>
            <a:ext cx="565150" cy="1127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68"/>
          <p:cNvGrpSpPr>
            <a:grpSpLocks/>
          </p:cNvGrpSpPr>
          <p:nvPr/>
        </p:nvGrpSpPr>
        <p:grpSpPr bwMode="auto">
          <a:xfrm>
            <a:off x="4956175" y="3394075"/>
            <a:ext cx="3230563" cy="842963"/>
            <a:chOff x="4955540" y="3393441"/>
            <a:chExt cx="3231833" cy="843280"/>
          </a:xfrm>
        </p:grpSpPr>
        <p:sp>
          <p:nvSpPr>
            <p:cNvPr id="25660" name="AutoShape 6"/>
            <p:cNvSpPr>
              <a:spLocks noChangeArrowheads="1"/>
            </p:cNvSpPr>
            <p:nvPr/>
          </p:nvSpPr>
          <p:spPr bwMode="auto">
            <a:xfrm>
              <a:off x="5555615" y="3393441"/>
              <a:ext cx="60325" cy="577072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1" name="Line 7"/>
            <p:cNvSpPr>
              <a:spLocks noChangeShapeType="1"/>
            </p:cNvSpPr>
            <p:nvPr/>
          </p:nvSpPr>
          <p:spPr bwMode="auto">
            <a:xfrm>
              <a:off x="4955540" y="3970513"/>
              <a:ext cx="312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2" name="AutoShape 13"/>
            <p:cNvSpPr>
              <a:spLocks noChangeArrowheads="1"/>
            </p:cNvSpPr>
            <p:nvPr/>
          </p:nvSpPr>
          <p:spPr bwMode="auto">
            <a:xfrm>
              <a:off x="6681153" y="3393441"/>
              <a:ext cx="60325" cy="577072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3" name="AutoShape 14"/>
            <p:cNvSpPr>
              <a:spLocks noChangeArrowheads="1"/>
            </p:cNvSpPr>
            <p:nvPr/>
          </p:nvSpPr>
          <p:spPr bwMode="auto">
            <a:xfrm>
              <a:off x="7736840" y="3393441"/>
              <a:ext cx="61913" cy="577072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4" name="Text Box 16"/>
            <p:cNvSpPr txBox="1">
              <a:spLocks noChangeArrowheads="1"/>
            </p:cNvSpPr>
            <p:nvPr/>
          </p:nvSpPr>
          <p:spPr bwMode="auto">
            <a:xfrm>
              <a:off x="5434965" y="3949044"/>
              <a:ext cx="336550" cy="280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25665" name="Text Box 17"/>
            <p:cNvSpPr txBox="1">
              <a:spLocks noChangeArrowheads="1"/>
            </p:cNvSpPr>
            <p:nvPr/>
          </p:nvSpPr>
          <p:spPr bwMode="auto">
            <a:xfrm>
              <a:off x="6567805" y="3955914"/>
              <a:ext cx="336550" cy="280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25666" name="Text Box 18"/>
            <p:cNvSpPr txBox="1">
              <a:spLocks noChangeArrowheads="1"/>
            </p:cNvSpPr>
            <p:nvPr/>
          </p:nvSpPr>
          <p:spPr bwMode="auto">
            <a:xfrm>
              <a:off x="7630795" y="3943033"/>
              <a:ext cx="349250" cy="279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  <p:sp>
          <p:nvSpPr>
            <p:cNvPr id="25667" name="AutoShape 10"/>
            <p:cNvSpPr>
              <a:spLocks noChangeArrowheads="1"/>
            </p:cNvSpPr>
            <p:nvPr/>
          </p:nvSpPr>
          <p:spPr bwMode="auto">
            <a:xfrm>
              <a:off x="7369810" y="3813541"/>
              <a:ext cx="817563" cy="15454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8" name="AutoShape 12"/>
            <p:cNvSpPr>
              <a:spLocks noChangeArrowheads="1"/>
            </p:cNvSpPr>
            <p:nvPr/>
          </p:nvSpPr>
          <p:spPr bwMode="auto">
            <a:xfrm>
              <a:off x="7490460" y="3676880"/>
              <a:ext cx="565150" cy="13977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" name="AutoShape 8"/>
          <p:cNvSpPr>
            <a:spLocks noChangeArrowheads="1"/>
          </p:cNvSpPr>
          <p:nvPr/>
        </p:nvSpPr>
        <p:spPr bwMode="auto">
          <a:xfrm>
            <a:off x="6164263" y="3840163"/>
            <a:ext cx="1095375" cy="1254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69"/>
          <p:cNvGrpSpPr>
            <a:grpSpLocks/>
          </p:cNvGrpSpPr>
          <p:nvPr/>
        </p:nvGrpSpPr>
        <p:grpSpPr bwMode="auto">
          <a:xfrm>
            <a:off x="4970463" y="4327525"/>
            <a:ext cx="3232150" cy="747713"/>
            <a:chOff x="4970780" y="4328160"/>
            <a:chExt cx="3231833" cy="746759"/>
          </a:xfrm>
        </p:grpSpPr>
        <p:sp>
          <p:nvSpPr>
            <p:cNvPr id="25651" name="AutoShape 6"/>
            <p:cNvSpPr>
              <a:spLocks noChangeArrowheads="1"/>
            </p:cNvSpPr>
            <p:nvPr/>
          </p:nvSpPr>
          <p:spPr bwMode="auto">
            <a:xfrm>
              <a:off x="5570855" y="4328160"/>
              <a:ext cx="60325" cy="511021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2" name="Line 7"/>
            <p:cNvSpPr>
              <a:spLocks noChangeShapeType="1"/>
            </p:cNvSpPr>
            <p:nvPr/>
          </p:nvSpPr>
          <p:spPr bwMode="auto">
            <a:xfrm>
              <a:off x="4970780" y="4839181"/>
              <a:ext cx="312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AutoShape 13"/>
            <p:cNvSpPr>
              <a:spLocks noChangeArrowheads="1"/>
            </p:cNvSpPr>
            <p:nvPr/>
          </p:nvSpPr>
          <p:spPr bwMode="auto">
            <a:xfrm>
              <a:off x="6696393" y="4328160"/>
              <a:ext cx="60325" cy="511021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4" name="AutoShape 14"/>
            <p:cNvSpPr>
              <a:spLocks noChangeArrowheads="1"/>
            </p:cNvSpPr>
            <p:nvPr/>
          </p:nvSpPr>
          <p:spPr bwMode="auto">
            <a:xfrm>
              <a:off x="7752080" y="4328160"/>
              <a:ext cx="61913" cy="511021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5" name="Text Box 16"/>
            <p:cNvSpPr txBox="1">
              <a:spLocks noChangeArrowheads="1"/>
            </p:cNvSpPr>
            <p:nvPr/>
          </p:nvSpPr>
          <p:spPr bwMode="auto">
            <a:xfrm>
              <a:off x="5450205" y="4820169"/>
              <a:ext cx="336550" cy="24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25656" name="Text Box 17"/>
            <p:cNvSpPr txBox="1">
              <a:spLocks noChangeArrowheads="1"/>
            </p:cNvSpPr>
            <p:nvPr/>
          </p:nvSpPr>
          <p:spPr bwMode="auto">
            <a:xfrm>
              <a:off x="6583045" y="4826253"/>
              <a:ext cx="336550" cy="24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25657" name="Text Box 18"/>
            <p:cNvSpPr txBox="1">
              <a:spLocks noChangeArrowheads="1"/>
            </p:cNvSpPr>
            <p:nvPr/>
          </p:nvSpPr>
          <p:spPr bwMode="auto">
            <a:xfrm>
              <a:off x="7646035" y="4814846"/>
              <a:ext cx="349250" cy="24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  <p:sp>
          <p:nvSpPr>
            <p:cNvPr id="25658" name="AutoShape 10"/>
            <p:cNvSpPr>
              <a:spLocks noChangeArrowheads="1"/>
            </p:cNvSpPr>
            <p:nvPr/>
          </p:nvSpPr>
          <p:spPr bwMode="auto">
            <a:xfrm>
              <a:off x="7385050" y="4700176"/>
              <a:ext cx="817563" cy="13685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9" name="AutoShape 8"/>
            <p:cNvSpPr>
              <a:spLocks noChangeArrowheads="1"/>
            </p:cNvSpPr>
            <p:nvPr/>
          </p:nvSpPr>
          <p:spPr bwMode="auto">
            <a:xfrm>
              <a:off x="6180138" y="4723566"/>
              <a:ext cx="1095375" cy="11105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70"/>
          <p:cNvGrpSpPr>
            <a:grpSpLocks/>
          </p:cNvGrpSpPr>
          <p:nvPr/>
        </p:nvGrpSpPr>
        <p:grpSpPr bwMode="auto">
          <a:xfrm>
            <a:off x="4986338" y="5151438"/>
            <a:ext cx="3124200" cy="762000"/>
            <a:chOff x="4986020" y="5151121"/>
            <a:chExt cx="3124200" cy="762000"/>
          </a:xfrm>
        </p:grpSpPr>
        <p:sp>
          <p:nvSpPr>
            <p:cNvPr id="25642" name="AutoShape 6"/>
            <p:cNvSpPr>
              <a:spLocks noChangeArrowheads="1"/>
            </p:cNvSpPr>
            <p:nvPr/>
          </p:nvSpPr>
          <p:spPr bwMode="auto">
            <a:xfrm>
              <a:off x="5586095" y="5151121"/>
              <a:ext cx="60325" cy="52145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3" name="Line 7"/>
            <p:cNvSpPr>
              <a:spLocks noChangeShapeType="1"/>
            </p:cNvSpPr>
            <p:nvPr/>
          </p:nvSpPr>
          <p:spPr bwMode="auto">
            <a:xfrm>
              <a:off x="4986020" y="5672571"/>
              <a:ext cx="312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AutoShape 13"/>
            <p:cNvSpPr>
              <a:spLocks noChangeArrowheads="1"/>
            </p:cNvSpPr>
            <p:nvPr/>
          </p:nvSpPr>
          <p:spPr bwMode="auto">
            <a:xfrm>
              <a:off x="6711633" y="5151121"/>
              <a:ext cx="60325" cy="52145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5" name="AutoShape 14"/>
            <p:cNvSpPr>
              <a:spLocks noChangeArrowheads="1"/>
            </p:cNvSpPr>
            <p:nvPr/>
          </p:nvSpPr>
          <p:spPr bwMode="auto">
            <a:xfrm>
              <a:off x="7767320" y="5151121"/>
              <a:ext cx="61913" cy="52145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6" name="Text Box 16"/>
            <p:cNvSpPr txBox="1">
              <a:spLocks noChangeArrowheads="1"/>
            </p:cNvSpPr>
            <p:nvPr/>
          </p:nvSpPr>
          <p:spPr bwMode="auto">
            <a:xfrm>
              <a:off x="5465445" y="5653172"/>
              <a:ext cx="336550" cy="253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25647" name="Text Box 17"/>
            <p:cNvSpPr txBox="1">
              <a:spLocks noChangeArrowheads="1"/>
            </p:cNvSpPr>
            <p:nvPr/>
          </p:nvSpPr>
          <p:spPr bwMode="auto">
            <a:xfrm>
              <a:off x="6598285" y="5659380"/>
              <a:ext cx="336550" cy="253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25648" name="Text Box 18"/>
            <p:cNvSpPr txBox="1">
              <a:spLocks noChangeArrowheads="1"/>
            </p:cNvSpPr>
            <p:nvPr/>
          </p:nvSpPr>
          <p:spPr bwMode="auto">
            <a:xfrm>
              <a:off x="7661275" y="5647740"/>
              <a:ext cx="349250" cy="252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  <p:sp>
          <p:nvSpPr>
            <p:cNvPr id="25649" name="AutoShape 12"/>
            <p:cNvSpPr>
              <a:spLocks noChangeArrowheads="1"/>
            </p:cNvSpPr>
            <p:nvPr/>
          </p:nvSpPr>
          <p:spPr bwMode="auto">
            <a:xfrm>
              <a:off x="5356860" y="5533546"/>
              <a:ext cx="565150" cy="13683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0" name="AutoShape 8"/>
            <p:cNvSpPr>
              <a:spLocks noChangeArrowheads="1"/>
            </p:cNvSpPr>
            <p:nvPr/>
          </p:nvSpPr>
          <p:spPr bwMode="auto">
            <a:xfrm>
              <a:off x="6195378" y="5554597"/>
              <a:ext cx="1095375" cy="11331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71"/>
          <p:cNvGrpSpPr>
            <a:grpSpLocks/>
          </p:cNvGrpSpPr>
          <p:nvPr/>
        </p:nvGrpSpPr>
        <p:grpSpPr bwMode="auto">
          <a:xfrm>
            <a:off x="5000625" y="5973763"/>
            <a:ext cx="3124200" cy="762000"/>
            <a:chOff x="5001260" y="5974081"/>
            <a:chExt cx="3124200" cy="762000"/>
          </a:xfrm>
        </p:grpSpPr>
        <p:sp>
          <p:nvSpPr>
            <p:cNvPr id="25633" name="AutoShape 6"/>
            <p:cNvSpPr>
              <a:spLocks noChangeArrowheads="1"/>
            </p:cNvSpPr>
            <p:nvPr/>
          </p:nvSpPr>
          <p:spPr bwMode="auto">
            <a:xfrm>
              <a:off x="5601335" y="5974081"/>
              <a:ext cx="60325" cy="52145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4" name="Line 7"/>
            <p:cNvSpPr>
              <a:spLocks noChangeShapeType="1"/>
            </p:cNvSpPr>
            <p:nvPr/>
          </p:nvSpPr>
          <p:spPr bwMode="auto">
            <a:xfrm>
              <a:off x="5001260" y="6495531"/>
              <a:ext cx="312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AutoShape 13"/>
            <p:cNvSpPr>
              <a:spLocks noChangeArrowheads="1"/>
            </p:cNvSpPr>
            <p:nvPr/>
          </p:nvSpPr>
          <p:spPr bwMode="auto">
            <a:xfrm>
              <a:off x="6726873" y="5974081"/>
              <a:ext cx="60325" cy="52145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6" name="AutoShape 14"/>
            <p:cNvSpPr>
              <a:spLocks noChangeArrowheads="1"/>
            </p:cNvSpPr>
            <p:nvPr/>
          </p:nvSpPr>
          <p:spPr bwMode="auto">
            <a:xfrm>
              <a:off x="7782560" y="5974081"/>
              <a:ext cx="61913" cy="52145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7" name="Text Box 16"/>
            <p:cNvSpPr txBox="1">
              <a:spLocks noChangeArrowheads="1"/>
            </p:cNvSpPr>
            <p:nvPr/>
          </p:nvSpPr>
          <p:spPr bwMode="auto">
            <a:xfrm>
              <a:off x="5480685" y="6476132"/>
              <a:ext cx="336550" cy="253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25638" name="Text Box 17"/>
            <p:cNvSpPr txBox="1">
              <a:spLocks noChangeArrowheads="1"/>
            </p:cNvSpPr>
            <p:nvPr/>
          </p:nvSpPr>
          <p:spPr bwMode="auto">
            <a:xfrm>
              <a:off x="6613525" y="6482340"/>
              <a:ext cx="336550" cy="253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25639" name="Text Box 18"/>
            <p:cNvSpPr txBox="1">
              <a:spLocks noChangeArrowheads="1"/>
            </p:cNvSpPr>
            <p:nvPr/>
          </p:nvSpPr>
          <p:spPr bwMode="auto">
            <a:xfrm>
              <a:off x="7676515" y="6470700"/>
              <a:ext cx="349250" cy="252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  <p:sp>
          <p:nvSpPr>
            <p:cNvPr id="25640" name="AutoShape 10"/>
            <p:cNvSpPr>
              <a:spLocks noChangeArrowheads="1"/>
            </p:cNvSpPr>
            <p:nvPr/>
          </p:nvSpPr>
          <p:spPr bwMode="auto">
            <a:xfrm>
              <a:off x="6348730" y="6237205"/>
              <a:ext cx="817563" cy="13964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1" name="AutoShape 8"/>
            <p:cNvSpPr>
              <a:spLocks noChangeArrowheads="1"/>
            </p:cNvSpPr>
            <p:nvPr/>
          </p:nvSpPr>
          <p:spPr bwMode="auto">
            <a:xfrm>
              <a:off x="6210618" y="6377557"/>
              <a:ext cx="1095375" cy="11331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9" name="AutoShape 12"/>
          <p:cNvSpPr>
            <a:spLocks noChangeArrowheads="1"/>
          </p:cNvSpPr>
          <p:nvPr/>
        </p:nvSpPr>
        <p:spPr bwMode="auto">
          <a:xfrm>
            <a:off x="5326063" y="4702175"/>
            <a:ext cx="565150" cy="1349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AutoShape 12"/>
          <p:cNvSpPr>
            <a:spLocks noChangeArrowheads="1"/>
          </p:cNvSpPr>
          <p:nvPr/>
        </p:nvSpPr>
        <p:spPr bwMode="auto">
          <a:xfrm>
            <a:off x="6484938" y="6097588"/>
            <a:ext cx="565150" cy="136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5626100" y="2341563"/>
            <a:ext cx="3124200" cy="1071562"/>
            <a:chOff x="3680" y="1512"/>
            <a:chExt cx="1968" cy="982"/>
          </a:xfrm>
        </p:grpSpPr>
        <p:sp>
          <p:nvSpPr>
            <p:cNvPr id="25620" name="AutoShape 6"/>
            <p:cNvSpPr>
              <a:spLocks noChangeArrowheads="1"/>
            </p:cNvSpPr>
            <p:nvPr/>
          </p:nvSpPr>
          <p:spPr bwMode="auto">
            <a:xfrm>
              <a:off x="4058" y="1512"/>
              <a:ext cx="38" cy="672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Line 7"/>
            <p:cNvSpPr>
              <a:spLocks noChangeShapeType="1"/>
            </p:cNvSpPr>
            <p:nvPr/>
          </p:nvSpPr>
          <p:spPr bwMode="auto">
            <a:xfrm>
              <a:off x="3680" y="218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AutoShape 8"/>
            <p:cNvSpPr>
              <a:spLocks noChangeArrowheads="1"/>
            </p:cNvSpPr>
            <p:nvPr/>
          </p:nvSpPr>
          <p:spPr bwMode="auto">
            <a:xfrm>
              <a:off x="3741" y="2074"/>
              <a:ext cx="690" cy="1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AutoShape 9"/>
            <p:cNvSpPr>
              <a:spLocks noChangeArrowheads="1"/>
            </p:cNvSpPr>
            <p:nvPr/>
          </p:nvSpPr>
          <p:spPr bwMode="auto">
            <a:xfrm>
              <a:off x="3789" y="1955"/>
              <a:ext cx="592" cy="11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AutoShape 10"/>
            <p:cNvSpPr>
              <a:spLocks noChangeArrowheads="1"/>
            </p:cNvSpPr>
            <p:nvPr/>
          </p:nvSpPr>
          <p:spPr bwMode="auto">
            <a:xfrm>
              <a:off x="3828" y="1852"/>
              <a:ext cx="515" cy="1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AutoShape 11"/>
            <p:cNvSpPr>
              <a:spLocks noChangeArrowheads="1"/>
            </p:cNvSpPr>
            <p:nvPr/>
          </p:nvSpPr>
          <p:spPr bwMode="auto">
            <a:xfrm>
              <a:off x="3861" y="1749"/>
              <a:ext cx="433" cy="10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AutoShape 12"/>
            <p:cNvSpPr>
              <a:spLocks noChangeArrowheads="1"/>
            </p:cNvSpPr>
            <p:nvPr/>
          </p:nvSpPr>
          <p:spPr bwMode="auto">
            <a:xfrm>
              <a:off x="3904" y="1644"/>
              <a:ext cx="356" cy="1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AutoShape 13"/>
            <p:cNvSpPr>
              <a:spLocks noChangeArrowheads="1"/>
            </p:cNvSpPr>
            <p:nvPr/>
          </p:nvSpPr>
          <p:spPr bwMode="auto">
            <a:xfrm>
              <a:off x="4767" y="1512"/>
              <a:ext cx="38" cy="672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AutoShape 14"/>
            <p:cNvSpPr>
              <a:spLocks noChangeArrowheads="1"/>
            </p:cNvSpPr>
            <p:nvPr/>
          </p:nvSpPr>
          <p:spPr bwMode="auto">
            <a:xfrm>
              <a:off x="5432" y="1512"/>
              <a:ext cx="39" cy="672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AutoShape 15"/>
            <p:cNvSpPr>
              <a:spLocks noChangeArrowheads="1"/>
            </p:cNvSpPr>
            <p:nvPr/>
          </p:nvSpPr>
          <p:spPr bwMode="auto">
            <a:xfrm>
              <a:off x="3949" y="1541"/>
              <a:ext cx="279" cy="10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Text Box 16"/>
            <p:cNvSpPr txBox="1">
              <a:spLocks noChangeArrowheads="1"/>
            </p:cNvSpPr>
            <p:nvPr/>
          </p:nvSpPr>
          <p:spPr bwMode="auto">
            <a:xfrm>
              <a:off x="3982" y="2159"/>
              <a:ext cx="2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25631" name="Text Box 17"/>
            <p:cNvSpPr txBox="1">
              <a:spLocks noChangeArrowheads="1"/>
            </p:cNvSpPr>
            <p:nvPr/>
          </p:nvSpPr>
          <p:spPr bwMode="auto">
            <a:xfrm>
              <a:off x="4734" y="2167"/>
              <a:ext cx="2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25632" name="Text Box 18"/>
            <p:cNvSpPr txBox="1">
              <a:spLocks noChangeArrowheads="1"/>
            </p:cNvSpPr>
            <p:nvPr/>
          </p:nvSpPr>
          <p:spPr bwMode="auto">
            <a:xfrm>
              <a:off x="5298" y="2152"/>
              <a:ext cx="22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</p:grpSp>
      <p:sp>
        <p:nvSpPr>
          <p:cNvPr id="130" name="AutoShape 10"/>
          <p:cNvSpPr>
            <a:spLocks noChangeArrowheads="1"/>
          </p:cNvSpPr>
          <p:nvPr/>
        </p:nvSpPr>
        <p:spPr bwMode="auto">
          <a:xfrm>
            <a:off x="6334125" y="5414963"/>
            <a:ext cx="817563" cy="139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AutoShape 12"/>
          <p:cNvSpPr>
            <a:spLocks noChangeArrowheads="1"/>
          </p:cNvSpPr>
          <p:nvPr/>
        </p:nvSpPr>
        <p:spPr bwMode="auto">
          <a:xfrm>
            <a:off x="2217738" y="4699000"/>
            <a:ext cx="565150" cy="1285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4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4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4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4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4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41 -0.03773 C -0.11528 -0.05787 -0.11198 -0.07777 -0.10174 -0.08888 C -0.0915 -0.1 -0.06893 -0.1037 -0.05677 -0.10439 C -0.04462 -0.10509 -0.03629 -0.10277 -0.0283 -0.09328 C -0.02031 -0.08379 -0.01302 -0.06226 -0.00834 -0.04675 C -0.00365 -0.03125 -0.00139 -0.00787 2.5E-6 -4.44444E-6 " pathEditMode="relative" rAng="0" ptsTypes="aaaaaA">
                                      <p:cBhvr>
                                        <p:cTn id="4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7 -0.01551 C -0.23819 -0.04422 -0.23472 -0.07292 -0.21337 -0.08889 C -0.19201 -0.10486 -0.14253 -0.11111 -0.11337 -0.11111 C -0.0842 -0.11111 -0.05729 -0.10741 -0.03837 -0.08889 C -0.01944 -0.07037 -0.00972 -0.03519 -8.33333E-7 2.96296E-6 " pathEditMode="relative" rAng="0" ptsTypes="aaaaA">
                                      <p:cBhvr>
                                        <p:cTn id="5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58 0.01852 C -0.10885 -0.01713 -0.10312 -0.05278 -0.08958 -0.07268 C -0.07604 -0.09259 -0.04878 -0.10301 -0.03298 -0.10162 C -0.01718 -0.10023 -0.00017 -0.08055 0.00538 -0.06389 C 0.01094 -0.04722 0.00556 -0.02453 0.00035 -0.00162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7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53 -1.48148E-6 C -0.12136 -0.03217 -0.12101 -0.06412 -0.1099 -0.08241 C -0.09879 -0.10069 -0.07066 -0.11157 -0.05486 -0.10903 C -0.03906 -0.10648 -0.02396 -0.08472 -0.01476 -0.06667 C -0.00556 -0.04861 -0.00278 -0.0243 0.00017 -1.48148E-6 " pathEditMode="relative" rAng="0" ptsTypes="aaaaA">
                                      <p:cBhvr>
                                        <p:cTn id="7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-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993 -0.02245 C 0.23021 -0.04954 0.22048 -0.07662 0.19826 -0.08912 C 0.17604 -0.10162 0.13403 -0.09838 0.1066 -0.09792 C 0.07916 -0.09745 0.05104 -0.10278 0.03333 -0.08681 C 0.01562 -0.07083 0.00555 -0.01643 1.94444E-6 -0.00231 " pathEditMode="relative" rAng="0" ptsTypes="aaaaA">
                                      <p:cBhvr>
                                        <p:cTn id="8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7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5 0.01389 C 0.11215 -0.01736 0.10642 -0.04838 0.09479 -0.06389 C 0.08316 -0.0794 0.06145 -0.08079 0.04809 -0.07963 C 0.03472 -0.07847 0.02257 -0.07037 0.01475 -0.05741 C 0.00694 -0.04445 0.00364 -0.01111 0.00139 -0.00185 " pathEditMode="relative" rAng="0" ptsTypes="aaaaA">
                                      <p:cBhvr>
                                        <p:cTn id="9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26 0.03936 C -0.121 -0.00254 -0.11857 -0.04421 -0.10659 -0.06527 C -0.09461 -0.08634 -0.06753 -0.08888 -0.05173 -0.0875 C -0.03593 -0.08611 -0.01979 -0.07083 -0.01163 -0.05625 C -0.00347 -0.04166 -0.00468 -0.00995 -0.00329 -0.00069 " pathEditMode="relative" rAng="0" ptsTypes="aaaaA">
                                      <p:cBhvr>
                                        <p:cTn id="102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0" grpId="0" build="p" bldLvl="3" autoUpdateAnimBg="0"/>
      <p:bldP spid="68" grpId="0" animBg="1"/>
      <p:bldP spid="68" grpId="1" animBg="1"/>
      <p:bldP spid="80" grpId="0" animBg="1"/>
      <p:bldP spid="80" grpId="1" animBg="1"/>
      <p:bldP spid="91" grpId="0" animBg="1"/>
      <p:bldP spid="91" grpId="1" animBg="1"/>
      <p:bldP spid="119" grpId="0" animBg="1"/>
      <p:bldP spid="119" grpId="1" animBg="1"/>
      <p:bldP spid="143" grpId="0" animBg="1"/>
      <p:bldP spid="143" grpId="1" animBg="1"/>
      <p:bldP spid="130" grpId="0" animBg="1"/>
      <p:bldP spid="130" grpId="1" animBg="1"/>
      <p:bldP spid="57" grpId="0" animBg="1"/>
      <p:bldP spid="5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Hanoi Problem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60538"/>
            <a:ext cx="5029200" cy="4398962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i="1"/>
              <a:t>Procedure</a:t>
            </a:r>
            <a:r>
              <a:rPr lang="en-US"/>
              <a:t> Move (</a:t>
            </a:r>
            <a:r>
              <a:rPr lang="en-US" i="1"/>
              <a:t>n</a:t>
            </a:r>
            <a:r>
              <a:rPr lang="en-US"/>
              <a:t>, X, </a:t>
            </a:r>
            <a:r>
              <a:rPr lang="en-US" i="1"/>
              <a:t>Y</a:t>
            </a:r>
            <a:r>
              <a:rPr lang="en-US"/>
              <a:t>)  </a:t>
            </a:r>
          </a:p>
          <a:p>
            <a:pPr marL="609600" indent="-609600" eaLnBrk="1" hangingPunct="1">
              <a:buFontTx/>
              <a:buNone/>
            </a:pPr>
            <a:r>
              <a:rPr lang="en-US">
                <a:solidFill>
                  <a:srgbClr val="663300"/>
                </a:solidFill>
              </a:rPr>
              <a:t>(move </a:t>
            </a:r>
            <a:r>
              <a:rPr lang="en-US" i="1">
                <a:solidFill>
                  <a:srgbClr val="663300"/>
                </a:solidFill>
              </a:rPr>
              <a:t>n</a:t>
            </a:r>
            <a:r>
              <a:rPr lang="en-US">
                <a:solidFill>
                  <a:srgbClr val="663300"/>
                </a:solidFill>
              </a:rPr>
              <a:t> disks from peg X to peg Y)</a:t>
            </a:r>
          </a:p>
          <a:p>
            <a:pPr marL="609600" indent="-609600" eaLnBrk="1" hangingPunct="1">
              <a:buFontTx/>
              <a:buNone/>
            </a:pPr>
            <a:r>
              <a:rPr lang="en-US" i="1"/>
              <a:t>If</a:t>
            </a:r>
            <a:r>
              <a:rPr lang="en-US"/>
              <a:t> </a:t>
            </a:r>
            <a:r>
              <a:rPr lang="en-US" i="1"/>
              <a:t>n </a:t>
            </a:r>
            <a:r>
              <a:rPr lang="en-US"/>
              <a:t>= 1, </a:t>
            </a:r>
            <a:br>
              <a:rPr lang="en-US"/>
            </a:br>
            <a:r>
              <a:rPr lang="en-US" i="1"/>
              <a:t>then</a:t>
            </a:r>
            <a:r>
              <a:rPr lang="en-US"/>
              <a:t> move the disk from X to Y</a:t>
            </a:r>
          </a:p>
          <a:p>
            <a:pPr marL="609600" indent="-609600" eaLnBrk="1" hangingPunct="1">
              <a:buFontTx/>
              <a:buNone/>
            </a:pPr>
            <a:r>
              <a:rPr lang="en-US"/>
              <a:t>       </a:t>
            </a:r>
            <a:r>
              <a:rPr lang="en-US" i="1"/>
              <a:t>else</a:t>
            </a:r>
            <a:r>
              <a:rPr lang="en-US"/>
              <a:t>  Move (</a:t>
            </a:r>
            <a:r>
              <a:rPr lang="en-US" i="1"/>
              <a:t>n</a:t>
            </a:r>
            <a:r>
              <a:rPr lang="en-US"/>
              <a:t>-1, </a:t>
            </a:r>
            <a:r>
              <a:rPr lang="en-US" i="1"/>
              <a:t>X</a:t>
            </a:r>
            <a:r>
              <a:rPr lang="en-US"/>
              <a:t>, </a:t>
            </a:r>
            <a:r>
              <a:rPr lang="en-US" i="1"/>
              <a:t>Z</a:t>
            </a:r>
            <a:r>
              <a:rPr lang="en-US"/>
              <a:t>)</a:t>
            </a:r>
          </a:p>
          <a:p>
            <a:pPr marL="609600" indent="-609600" eaLnBrk="1" hangingPunct="1">
              <a:buFontTx/>
              <a:buNone/>
            </a:pPr>
            <a:r>
              <a:rPr lang="en-US"/>
              <a:t>		     move disk </a:t>
            </a:r>
            <a:r>
              <a:rPr lang="en-US" i="1"/>
              <a:t>n</a:t>
            </a:r>
            <a:r>
              <a:rPr lang="en-US"/>
              <a:t> from </a:t>
            </a:r>
            <a:r>
              <a:rPr lang="en-US" i="1"/>
              <a:t>X</a:t>
            </a:r>
            <a:r>
              <a:rPr lang="en-US"/>
              <a:t> to </a:t>
            </a:r>
            <a:r>
              <a:rPr lang="en-US" i="1"/>
              <a:t>Y</a:t>
            </a:r>
          </a:p>
          <a:p>
            <a:pPr marL="609600" indent="-609600" eaLnBrk="1" hangingPunct="1">
              <a:buFontTx/>
              <a:buNone/>
            </a:pPr>
            <a:r>
              <a:rPr lang="en-US"/>
              <a:t>		     Move (</a:t>
            </a:r>
            <a:r>
              <a:rPr lang="en-US" i="1"/>
              <a:t>n</a:t>
            </a:r>
            <a:r>
              <a:rPr lang="en-US"/>
              <a:t>-1, </a:t>
            </a:r>
            <a:r>
              <a:rPr lang="en-US" i="1"/>
              <a:t>Z</a:t>
            </a:r>
            <a:r>
              <a:rPr lang="en-US"/>
              <a:t>, </a:t>
            </a:r>
            <a:r>
              <a:rPr lang="en-US" i="1"/>
              <a:t>Y</a:t>
            </a:r>
            <a:r>
              <a:rPr lang="en-US"/>
              <a:t>)</a:t>
            </a:r>
          </a:p>
          <a:p>
            <a:pPr marL="609600" indent="-609600" eaLnBrk="1" hangingPunct="1">
              <a:buFontTx/>
              <a:buNone/>
            </a:pPr>
            <a:endParaRPr lang="en-US"/>
          </a:p>
          <a:p>
            <a:pPr marL="609600" indent="-609600" eaLnBrk="1" hangingPunct="1">
              <a:buFontTx/>
              <a:buNone/>
            </a:pPr>
            <a:r>
              <a:rPr lang="en-US"/>
              <a:t>Correctness can be proved by mathematical induction.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5575300" y="3192463"/>
            <a:ext cx="3124200" cy="755650"/>
            <a:chOff x="5575300" y="3192780"/>
            <a:chExt cx="3124200" cy="755650"/>
          </a:xfrm>
        </p:grpSpPr>
        <p:sp>
          <p:nvSpPr>
            <p:cNvPr id="26674" name="AutoShape 20"/>
            <p:cNvSpPr>
              <a:spLocks noChangeArrowheads="1"/>
            </p:cNvSpPr>
            <p:nvPr/>
          </p:nvSpPr>
          <p:spPr bwMode="auto">
            <a:xfrm>
              <a:off x="6175375" y="3192780"/>
              <a:ext cx="60325" cy="75565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5" name="Line 21"/>
            <p:cNvSpPr>
              <a:spLocks noChangeShapeType="1"/>
            </p:cNvSpPr>
            <p:nvPr/>
          </p:nvSpPr>
          <p:spPr bwMode="auto">
            <a:xfrm>
              <a:off x="5575300" y="3948430"/>
              <a:ext cx="312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6" name="AutoShape 22"/>
            <p:cNvSpPr>
              <a:spLocks noChangeArrowheads="1"/>
            </p:cNvSpPr>
            <p:nvPr/>
          </p:nvSpPr>
          <p:spPr bwMode="auto">
            <a:xfrm>
              <a:off x="5672138" y="3824605"/>
              <a:ext cx="1095375" cy="1158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7" name="AutoShape 23"/>
            <p:cNvSpPr>
              <a:spLocks noChangeArrowheads="1"/>
            </p:cNvSpPr>
            <p:nvPr/>
          </p:nvSpPr>
          <p:spPr bwMode="auto">
            <a:xfrm>
              <a:off x="7250113" y="3192780"/>
              <a:ext cx="60325" cy="75565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8" name="AutoShape 24"/>
            <p:cNvSpPr>
              <a:spLocks noChangeArrowheads="1"/>
            </p:cNvSpPr>
            <p:nvPr/>
          </p:nvSpPr>
          <p:spPr bwMode="auto">
            <a:xfrm>
              <a:off x="8356600" y="3192780"/>
              <a:ext cx="61913" cy="75565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7920038" y="3352800"/>
            <a:ext cx="939800" cy="596900"/>
            <a:chOff x="7920038" y="3353118"/>
            <a:chExt cx="939800" cy="596900"/>
          </a:xfrm>
        </p:grpSpPr>
        <p:sp>
          <p:nvSpPr>
            <p:cNvPr id="26669" name="AutoShape 25"/>
            <p:cNvSpPr>
              <a:spLocks noChangeArrowheads="1"/>
            </p:cNvSpPr>
            <p:nvPr/>
          </p:nvSpPr>
          <p:spPr bwMode="auto">
            <a:xfrm>
              <a:off x="7920038" y="3818255"/>
              <a:ext cx="939800" cy="1317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0" name="AutoShape 26"/>
            <p:cNvSpPr>
              <a:spLocks noChangeArrowheads="1"/>
            </p:cNvSpPr>
            <p:nvPr/>
          </p:nvSpPr>
          <p:spPr bwMode="auto">
            <a:xfrm>
              <a:off x="7981950" y="3702368"/>
              <a:ext cx="817563" cy="1158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1" name="AutoShape 27"/>
            <p:cNvSpPr>
              <a:spLocks noChangeArrowheads="1"/>
            </p:cNvSpPr>
            <p:nvPr/>
          </p:nvSpPr>
          <p:spPr bwMode="auto">
            <a:xfrm>
              <a:off x="8034338" y="3586480"/>
              <a:ext cx="687388" cy="1158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2" name="AutoShape 28"/>
            <p:cNvSpPr>
              <a:spLocks noChangeArrowheads="1"/>
            </p:cNvSpPr>
            <p:nvPr/>
          </p:nvSpPr>
          <p:spPr bwMode="auto">
            <a:xfrm>
              <a:off x="8102600" y="3467418"/>
              <a:ext cx="565150" cy="1174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3" name="AutoShape 29"/>
            <p:cNvSpPr>
              <a:spLocks noChangeArrowheads="1"/>
            </p:cNvSpPr>
            <p:nvPr/>
          </p:nvSpPr>
          <p:spPr bwMode="auto">
            <a:xfrm>
              <a:off x="8174038" y="3353118"/>
              <a:ext cx="442913" cy="114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5588000" y="4170363"/>
            <a:ext cx="3284538" cy="757237"/>
            <a:chOff x="5588000" y="4170680"/>
            <a:chExt cx="3284538" cy="757238"/>
          </a:xfrm>
        </p:grpSpPr>
        <p:sp>
          <p:nvSpPr>
            <p:cNvPr id="26660" name="AutoShape 31"/>
            <p:cNvSpPr>
              <a:spLocks noChangeArrowheads="1"/>
            </p:cNvSpPr>
            <p:nvPr/>
          </p:nvSpPr>
          <p:spPr bwMode="auto">
            <a:xfrm>
              <a:off x="6188075" y="4170680"/>
              <a:ext cx="60325" cy="75565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1" name="Line 32"/>
            <p:cNvSpPr>
              <a:spLocks noChangeShapeType="1"/>
            </p:cNvSpPr>
            <p:nvPr/>
          </p:nvSpPr>
          <p:spPr bwMode="auto">
            <a:xfrm>
              <a:off x="5588000" y="4926330"/>
              <a:ext cx="312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AutoShape 33"/>
            <p:cNvSpPr>
              <a:spLocks noChangeArrowheads="1"/>
            </p:cNvSpPr>
            <p:nvPr/>
          </p:nvSpPr>
          <p:spPr bwMode="auto">
            <a:xfrm>
              <a:off x="7262813" y="4170680"/>
              <a:ext cx="60325" cy="75565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3" name="AutoShape 35"/>
            <p:cNvSpPr>
              <a:spLocks noChangeArrowheads="1"/>
            </p:cNvSpPr>
            <p:nvPr/>
          </p:nvSpPr>
          <p:spPr bwMode="auto">
            <a:xfrm>
              <a:off x="8369300" y="4170680"/>
              <a:ext cx="61913" cy="75565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4" name="AutoShape 36"/>
            <p:cNvSpPr>
              <a:spLocks noChangeArrowheads="1"/>
            </p:cNvSpPr>
            <p:nvPr/>
          </p:nvSpPr>
          <p:spPr bwMode="auto">
            <a:xfrm>
              <a:off x="7932738" y="4796155"/>
              <a:ext cx="939800" cy="1317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5" name="AutoShape 37"/>
            <p:cNvSpPr>
              <a:spLocks noChangeArrowheads="1"/>
            </p:cNvSpPr>
            <p:nvPr/>
          </p:nvSpPr>
          <p:spPr bwMode="auto">
            <a:xfrm>
              <a:off x="7994650" y="4680268"/>
              <a:ext cx="817563" cy="1158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6" name="AutoShape 38"/>
            <p:cNvSpPr>
              <a:spLocks noChangeArrowheads="1"/>
            </p:cNvSpPr>
            <p:nvPr/>
          </p:nvSpPr>
          <p:spPr bwMode="auto">
            <a:xfrm>
              <a:off x="8047038" y="4564380"/>
              <a:ext cx="687388" cy="1158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7" name="AutoShape 39"/>
            <p:cNvSpPr>
              <a:spLocks noChangeArrowheads="1"/>
            </p:cNvSpPr>
            <p:nvPr/>
          </p:nvSpPr>
          <p:spPr bwMode="auto">
            <a:xfrm>
              <a:off x="8115300" y="4445318"/>
              <a:ext cx="565150" cy="1174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8" name="AutoShape 40"/>
            <p:cNvSpPr>
              <a:spLocks noChangeArrowheads="1"/>
            </p:cNvSpPr>
            <p:nvPr/>
          </p:nvSpPr>
          <p:spPr bwMode="auto">
            <a:xfrm>
              <a:off x="8186738" y="4331018"/>
              <a:ext cx="442913" cy="114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5613400" y="5224463"/>
            <a:ext cx="3124200" cy="760412"/>
            <a:chOff x="5613400" y="5224780"/>
            <a:chExt cx="3124200" cy="760413"/>
          </a:xfrm>
        </p:grpSpPr>
        <p:sp>
          <p:nvSpPr>
            <p:cNvPr id="26655" name="AutoShape 42"/>
            <p:cNvSpPr>
              <a:spLocks noChangeArrowheads="1"/>
            </p:cNvSpPr>
            <p:nvPr/>
          </p:nvSpPr>
          <p:spPr bwMode="auto">
            <a:xfrm>
              <a:off x="6213475" y="5224780"/>
              <a:ext cx="60325" cy="75565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Line 43"/>
            <p:cNvSpPr>
              <a:spLocks noChangeShapeType="1"/>
            </p:cNvSpPr>
            <p:nvPr/>
          </p:nvSpPr>
          <p:spPr bwMode="auto">
            <a:xfrm>
              <a:off x="5613400" y="5980430"/>
              <a:ext cx="312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AutoShape 44"/>
            <p:cNvSpPr>
              <a:spLocks noChangeArrowheads="1"/>
            </p:cNvSpPr>
            <p:nvPr/>
          </p:nvSpPr>
          <p:spPr bwMode="auto">
            <a:xfrm>
              <a:off x="7288213" y="5224780"/>
              <a:ext cx="60325" cy="75565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AutoShape 45"/>
            <p:cNvSpPr>
              <a:spLocks noChangeArrowheads="1"/>
            </p:cNvSpPr>
            <p:nvPr/>
          </p:nvSpPr>
          <p:spPr bwMode="auto">
            <a:xfrm>
              <a:off x="6777038" y="5869305"/>
              <a:ext cx="1095375" cy="1158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AutoShape 46"/>
            <p:cNvSpPr>
              <a:spLocks noChangeArrowheads="1"/>
            </p:cNvSpPr>
            <p:nvPr/>
          </p:nvSpPr>
          <p:spPr bwMode="auto">
            <a:xfrm>
              <a:off x="8394700" y="5224780"/>
              <a:ext cx="61913" cy="75565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6853238" y="5270500"/>
            <a:ext cx="939800" cy="596900"/>
            <a:chOff x="6853238" y="5270818"/>
            <a:chExt cx="939800" cy="596900"/>
          </a:xfrm>
        </p:grpSpPr>
        <p:sp>
          <p:nvSpPr>
            <p:cNvPr id="26650" name="AutoShape 47"/>
            <p:cNvSpPr>
              <a:spLocks noChangeArrowheads="1"/>
            </p:cNvSpPr>
            <p:nvPr/>
          </p:nvSpPr>
          <p:spPr bwMode="auto">
            <a:xfrm>
              <a:off x="6853238" y="5735955"/>
              <a:ext cx="939800" cy="1317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1" name="AutoShape 48"/>
            <p:cNvSpPr>
              <a:spLocks noChangeArrowheads="1"/>
            </p:cNvSpPr>
            <p:nvPr/>
          </p:nvSpPr>
          <p:spPr bwMode="auto">
            <a:xfrm>
              <a:off x="6915150" y="5620068"/>
              <a:ext cx="817563" cy="1158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AutoShape 49"/>
            <p:cNvSpPr>
              <a:spLocks noChangeArrowheads="1"/>
            </p:cNvSpPr>
            <p:nvPr/>
          </p:nvSpPr>
          <p:spPr bwMode="auto">
            <a:xfrm>
              <a:off x="6967538" y="5504180"/>
              <a:ext cx="687388" cy="1158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3" name="AutoShape 50"/>
            <p:cNvSpPr>
              <a:spLocks noChangeArrowheads="1"/>
            </p:cNvSpPr>
            <p:nvPr/>
          </p:nvSpPr>
          <p:spPr bwMode="auto">
            <a:xfrm>
              <a:off x="7035800" y="5385118"/>
              <a:ext cx="565150" cy="1174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AutoShape 51"/>
            <p:cNvSpPr>
              <a:spLocks noChangeArrowheads="1"/>
            </p:cNvSpPr>
            <p:nvPr/>
          </p:nvSpPr>
          <p:spPr bwMode="auto">
            <a:xfrm>
              <a:off x="7107238" y="5270818"/>
              <a:ext cx="442913" cy="114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14" name="AutoShape 34"/>
          <p:cNvSpPr>
            <a:spLocks noChangeArrowheads="1"/>
          </p:cNvSpPr>
          <p:nvPr/>
        </p:nvSpPr>
        <p:spPr bwMode="auto">
          <a:xfrm>
            <a:off x="6751638" y="4814888"/>
            <a:ext cx="1095375" cy="1158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5549900" y="2036763"/>
            <a:ext cx="3124200" cy="1103312"/>
            <a:chOff x="5549900" y="2037080"/>
            <a:chExt cx="3124200" cy="1103313"/>
          </a:xfrm>
        </p:grpSpPr>
        <p:grpSp>
          <p:nvGrpSpPr>
            <p:cNvPr id="26635" name="Group 52"/>
            <p:cNvGrpSpPr>
              <a:grpSpLocks/>
            </p:cNvGrpSpPr>
            <p:nvPr/>
          </p:nvGrpSpPr>
          <p:grpSpPr bwMode="auto">
            <a:xfrm>
              <a:off x="5549900" y="2037080"/>
              <a:ext cx="3124200" cy="1103313"/>
              <a:chOff x="5549900" y="2037080"/>
              <a:chExt cx="3124200" cy="1103313"/>
            </a:xfrm>
          </p:grpSpPr>
          <p:sp>
            <p:nvSpPr>
              <p:cNvPr id="26642" name="AutoShape 6"/>
              <p:cNvSpPr>
                <a:spLocks noChangeArrowheads="1"/>
              </p:cNvSpPr>
              <p:nvPr/>
            </p:nvSpPr>
            <p:spPr bwMode="auto">
              <a:xfrm>
                <a:off x="6149975" y="2037080"/>
                <a:ext cx="60325" cy="755017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3" name="Line 7"/>
              <p:cNvSpPr>
                <a:spLocks noChangeShapeType="1"/>
              </p:cNvSpPr>
              <p:nvPr/>
            </p:nvSpPr>
            <p:spPr bwMode="auto">
              <a:xfrm>
                <a:off x="5549900" y="2792097"/>
                <a:ext cx="3124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4" name="AutoShape 8"/>
              <p:cNvSpPr>
                <a:spLocks noChangeArrowheads="1"/>
              </p:cNvSpPr>
              <p:nvPr/>
            </p:nvSpPr>
            <p:spPr bwMode="auto">
              <a:xfrm>
                <a:off x="5646738" y="2668508"/>
                <a:ext cx="1095375" cy="11684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5" name="AutoShape 13"/>
              <p:cNvSpPr>
                <a:spLocks noChangeArrowheads="1"/>
              </p:cNvSpPr>
              <p:nvPr/>
            </p:nvSpPr>
            <p:spPr bwMode="auto">
              <a:xfrm>
                <a:off x="7275513" y="2037080"/>
                <a:ext cx="60325" cy="755017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6" name="AutoShape 14"/>
              <p:cNvSpPr>
                <a:spLocks noChangeArrowheads="1"/>
              </p:cNvSpPr>
              <p:nvPr/>
            </p:nvSpPr>
            <p:spPr bwMode="auto">
              <a:xfrm>
                <a:off x="8331200" y="2037080"/>
                <a:ext cx="61913" cy="755017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7" name="Text Box 16"/>
              <p:cNvSpPr txBox="1">
                <a:spLocks noChangeArrowheads="1"/>
              </p:cNvSpPr>
              <p:nvPr/>
            </p:nvSpPr>
            <p:spPr bwMode="auto">
              <a:xfrm>
                <a:off x="6029325" y="2764008"/>
                <a:ext cx="3385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/>
                  <a:t>X</a:t>
                </a:r>
              </a:p>
            </p:txBody>
          </p:sp>
          <p:sp>
            <p:nvSpPr>
              <p:cNvPr id="26648" name="Text Box 17"/>
              <p:cNvSpPr txBox="1">
                <a:spLocks noChangeArrowheads="1"/>
              </p:cNvSpPr>
              <p:nvPr/>
            </p:nvSpPr>
            <p:spPr bwMode="auto">
              <a:xfrm>
                <a:off x="7223125" y="2772997"/>
                <a:ext cx="336550" cy="367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/>
                  <a:t>Y</a:t>
                </a:r>
              </a:p>
            </p:txBody>
          </p:sp>
          <p:sp>
            <p:nvSpPr>
              <p:cNvPr id="26649" name="Text Box 18"/>
              <p:cNvSpPr txBox="1">
                <a:spLocks noChangeArrowheads="1"/>
              </p:cNvSpPr>
              <p:nvPr/>
            </p:nvSpPr>
            <p:spPr bwMode="auto">
              <a:xfrm>
                <a:off x="8118475" y="2756143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/>
                  <a:t>Z</a:t>
                </a:r>
              </a:p>
            </p:txBody>
          </p:sp>
        </p:grpSp>
        <p:grpSp>
          <p:nvGrpSpPr>
            <p:cNvPr id="26636" name="Group 51"/>
            <p:cNvGrpSpPr>
              <a:grpSpLocks/>
            </p:cNvGrpSpPr>
            <p:nvPr/>
          </p:nvGrpSpPr>
          <p:grpSpPr bwMode="auto">
            <a:xfrm>
              <a:off x="5722938" y="2069663"/>
              <a:ext cx="939800" cy="597721"/>
              <a:chOff x="5722938" y="2069663"/>
              <a:chExt cx="939800" cy="597721"/>
            </a:xfrm>
          </p:grpSpPr>
          <p:sp>
            <p:nvSpPr>
              <p:cNvPr id="26637" name="AutoShape 9"/>
              <p:cNvSpPr>
                <a:spLocks noChangeArrowheads="1"/>
              </p:cNvSpPr>
              <p:nvPr/>
            </p:nvSpPr>
            <p:spPr bwMode="auto">
              <a:xfrm>
                <a:off x="5722938" y="2534807"/>
                <a:ext cx="939800" cy="13257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8" name="AutoShape 10"/>
              <p:cNvSpPr>
                <a:spLocks noChangeArrowheads="1"/>
              </p:cNvSpPr>
              <p:nvPr/>
            </p:nvSpPr>
            <p:spPr bwMode="auto">
              <a:xfrm>
                <a:off x="5784850" y="2419082"/>
                <a:ext cx="817563" cy="11684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9" name="AutoShape 11"/>
              <p:cNvSpPr>
                <a:spLocks noChangeArrowheads="1"/>
              </p:cNvSpPr>
              <p:nvPr/>
            </p:nvSpPr>
            <p:spPr bwMode="auto">
              <a:xfrm>
                <a:off x="5837238" y="2303358"/>
                <a:ext cx="687388" cy="115724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0" name="AutoShape 12"/>
              <p:cNvSpPr>
                <a:spLocks noChangeArrowheads="1"/>
              </p:cNvSpPr>
              <p:nvPr/>
            </p:nvSpPr>
            <p:spPr bwMode="auto">
              <a:xfrm>
                <a:off x="5905500" y="2185387"/>
                <a:ext cx="565150" cy="11684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1" name="AutoShape 15"/>
              <p:cNvSpPr>
                <a:spLocks noChangeArrowheads="1"/>
              </p:cNvSpPr>
              <p:nvPr/>
            </p:nvSpPr>
            <p:spPr bwMode="auto">
              <a:xfrm>
                <a:off x="5976938" y="2069663"/>
                <a:ext cx="442913" cy="115724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7859880" y="3949200"/>
              <a:ext cx="1100520" cy="14472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52680" y="3942360"/>
                <a:ext cx="1117080" cy="1461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836 -0.01991 C -0.23298 -0.04398 -0.2276 -0.06806 -0.20833 -0.08657 C -0.18906 -0.10509 -0.15069 -0.12917 -0.12326 -0.13102 C -0.09583 -0.13287 -0.06388 -0.11944 -0.0434 -0.09769 C -0.02291 -0.07593 -0.00728 -0.0162 8.05556E-6 -2.22222E-6 " pathEditMode="relative" ptsTypes="aaa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32 3.33333E-6 C -0.11545 -0.03936 -0.11458 -0.07848 -0.10295 -0.1044 C -0.09132 -0.13033 -0.0618 -0.1507 -0.04635 -0.15556 C -0.0309 -0.16042 -0.01753 -0.15949 -0.00972 -0.13334 C -0.00191 -0.10718 -0.00138 -0.02037 0.00035 0.00208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26 -0.00672 C 0.12378 -0.04746 0.12431 -0.0882 0.11163 -0.11343 C 0.09896 -0.13866 0.06476 -0.16297 0.0467 -0.15787 C 0.02865 -0.15278 0.01111 -0.1088 0.0033 -0.08241 C -0.00451 -0.05602 0.00052 -0.01366 -1.94444E-6 1.73472E-18 " pathEditMode="relative" ptsTypes="aaa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3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 autoUpdateAnimBg="0"/>
      <p:bldP spid="8214" grpId="0" animBg="1"/>
      <p:bldP spid="821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Recursive Algorithms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4975" y="4778375"/>
            <a:ext cx="8204200" cy="1638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tabLst>
                <a:tab pos="952500" algn="l"/>
                <a:tab pos="1333500" algn="l"/>
                <a:tab pos="3429000" algn="l"/>
              </a:tabLst>
            </a:pPr>
            <a:r>
              <a:rPr lang="en-US" sz="2000"/>
              <a:t>	 </a:t>
            </a:r>
            <a:r>
              <a:rPr lang="en-US" sz="2000" i="1"/>
              <a:t>M</a:t>
            </a:r>
            <a:r>
              <a:rPr lang="en-US" sz="2000"/>
              <a:t>(</a:t>
            </a:r>
            <a:r>
              <a:rPr lang="en-US" sz="2000" i="1"/>
              <a:t>n</a:t>
            </a:r>
            <a:r>
              <a:rPr lang="en-US" sz="2000"/>
              <a:t>)	= 	2 (2</a:t>
            </a:r>
            <a:r>
              <a:rPr lang="en-US" sz="2000" i="1"/>
              <a:t>M</a:t>
            </a:r>
            <a:r>
              <a:rPr lang="en-US" sz="2000"/>
              <a:t>(</a:t>
            </a:r>
            <a:r>
              <a:rPr lang="en-US" sz="2000" i="1"/>
              <a:t>n</a:t>
            </a:r>
            <a:r>
              <a:rPr lang="en-US" sz="2000">
                <a:sym typeface="Symbol" pitchFamily="18" charset="2"/>
              </a:rPr>
              <a:t></a:t>
            </a:r>
            <a:r>
              <a:rPr lang="en-US" sz="2000"/>
              <a:t>2) + 1) + 1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952500" algn="l"/>
                <a:tab pos="1333500" algn="l"/>
                <a:tab pos="3429000" algn="l"/>
              </a:tabLst>
            </a:pPr>
            <a:r>
              <a:rPr lang="en-US" sz="2000"/>
              <a:t>		= 	2</a:t>
            </a:r>
            <a:r>
              <a:rPr lang="en-US" sz="2000" baseline="40000"/>
              <a:t>2</a:t>
            </a:r>
            <a:r>
              <a:rPr lang="en-US" sz="2000" i="1"/>
              <a:t>M</a:t>
            </a:r>
            <a:r>
              <a:rPr lang="en-US" sz="2000"/>
              <a:t>(</a:t>
            </a:r>
            <a:r>
              <a:rPr lang="en-US" sz="2000" i="1"/>
              <a:t>n</a:t>
            </a:r>
            <a:r>
              <a:rPr lang="en-US" sz="2000">
                <a:sym typeface="Symbol" pitchFamily="18" charset="2"/>
              </a:rPr>
              <a:t></a:t>
            </a:r>
            <a:r>
              <a:rPr lang="en-US" sz="2000"/>
              <a:t>2) + 2 + 1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952500" algn="l"/>
                <a:tab pos="1333500" algn="l"/>
                <a:tab pos="3429000" algn="l"/>
              </a:tabLst>
            </a:pPr>
            <a:r>
              <a:rPr lang="en-US" sz="2000"/>
              <a:t>		= 	2</a:t>
            </a:r>
            <a:r>
              <a:rPr lang="en-US" sz="2000" baseline="40000"/>
              <a:t>3</a:t>
            </a:r>
            <a:r>
              <a:rPr lang="en-US" sz="2000" i="1"/>
              <a:t>M</a:t>
            </a:r>
            <a:r>
              <a:rPr lang="en-US" sz="2000"/>
              <a:t>(</a:t>
            </a:r>
            <a:r>
              <a:rPr lang="en-US" sz="2000" i="1"/>
              <a:t>n</a:t>
            </a:r>
            <a:r>
              <a:rPr lang="en-US" sz="2000">
                <a:sym typeface="Symbol" pitchFamily="18" charset="2"/>
              </a:rPr>
              <a:t></a:t>
            </a:r>
            <a:r>
              <a:rPr lang="en-US" sz="2000"/>
              <a:t>3) + 2</a:t>
            </a:r>
            <a:r>
              <a:rPr lang="en-US" sz="2000" baseline="40000"/>
              <a:t>2</a:t>
            </a:r>
            <a:r>
              <a:rPr lang="en-US" sz="2000"/>
              <a:t> + 2 + 1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952500" algn="l"/>
                <a:tab pos="1333500" algn="l"/>
                <a:tab pos="3429000" algn="l"/>
              </a:tabLst>
            </a:pPr>
            <a:r>
              <a:rPr lang="en-US" sz="2000"/>
              <a:t>		= 	2</a:t>
            </a:r>
            <a:r>
              <a:rPr lang="en-US" sz="2000" i="1" baseline="40000"/>
              <a:t>n</a:t>
            </a:r>
            <a:r>
              <a:rPr lang="en-US" sz="2000" baseline="40000"/>
              <a:t>-1</a:t>
            </a:r>
            <a:r>
              <a:rPr lang="en-US" sz="2000" i="1"/>
              <a:t>M</a:t>
            </a:r>
            <a:r>
              <a:rPr lang="en-US" sz="2000"/>
              <a:t>(1) + 2</a:t>
            </a:r>
            <a:r>
              <a:rPr lang="en-US" sz="2000" i="1" baseline="40000"/>
              <a:t>n</a:t>
            </a:r>
            <a:r>
              <a:rPr lang="en-US" sz="2000" baseline="40000"/>
              <a:t>-2</a:t>
            </a:r>
            <a:r>
              <a:rPr lang="en-US" sz="2000"/>
              <a:t> + … + 2 + 1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952500" algn="l"/>
                <a:tab pos="1333500" algn="l"/>
                <a:tab pos="3429000" algn="l"/>
              </a:tabLst>
            </a:pPr>
            <a:r>
              <a:rPr lang="en-US" sz="2000"/>
              <a:t>		= 	2</a:t>
            </a:r>
            <a:r>
              <a:rPr lang="en-US" sz="2000" i="1" baseline="40000"/>
              <a:t>n</a:t>
            </a:r>
            <a:r>
              <a:rPr lang="en-US" sz="2000" i="1" baseline="30000"/>
              <a:t> </a:t>
            </a:r>
            <a:r>
              <a:rPr lang="en-US" sz="2000">
                <a:sym typeface="Symbol" pitchFamily="18" charset="2"/>
              </a:rPr>
              <a:t></a:t>
            </a:r>
            <a:r>
              <a:rPr lang="en-US" sz="2000"/>
              <a:t> 1</a:t>
            </a:r>
          </a:p>
        </p:txBody>
      </p:sp>
      <p:sp>
        <p:nvSpPr>
          <p:cNvPr id="230404" name="AutoShape 4"/>
          <p:cNvSpPr>
            <a:spLocks/>
          </p:cNvSpPr>
          <p:nvPr/>
        </p:nvSpPr>
        <p:spPr bwMode="auto">
          <a:xfrm>
            <a:off x="1820863" y="4081463"/>
            <a:ext cx="177800" cy="558800"/>
          </a:xfrm>
          <a:prstGeom prst="leftBrace">
            <a:avLst>
              <a:gd name="adj1" fmla="val 261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434975" y="1381125"/>
            <a:ext cx="82042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952500" algn="l"/>
                <a:tab pos="1333500" algn="l"/>
                <a:tab pos="3429000" algn="l"/>
              </a:tabLst>
            </a:pPr>
            <a:r>
              <a:rPr lang="en-US" sz="2000"/>
              <a:t>Recursive algorithm is a common technique for problem solving.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952500" algn="l"/>
                <a:tab pos="1333500" algn="l"/>
                <a:tab pos="3429000" algn="l"/>
              </a:tabLst>
            </a:pPr>
            <a:r>
              <a:rPr lang="en-US" sz="2000" i="1"/>
              <a:t>Advantages: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952500" algn="l"/>
                <a:tab pos="1333500" algn="l"/>
                <a:tab pos="3429000" algn="l"/>
              </a:tabLst>
            </a:pPr>
            <a:r>
              <a:rPr lang="en-US" sz="2000"/>
              <a:t>	Easy to debug implement/comprehend, good structure, </a:t>
            </a:r>
            <a:br>
              <a:rPr lang="en-US" sz="2000"/>
            </a:br>
            <a:r>
              <a:rPr lang="en-US" sz="2000"/>
              <a:t>correctness can be proved easily by mathematical induction.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952500" algn="l"/>
                <a:tab pos="1333500" algn="l"/>
                <a:tab pos="3429000" algn="l"/>
              </a:tabLst>
            </a:pPr>
            <a:r>
              <a:rPr lang="en-US" sz="2000"/>
              <a:t>Attention should be paid to the </a:t>
            </a:r>
            <a:r>
              <a:rPr lang="en-US" sz="2000">
                <a:solidFill>
                  <a:srgbClr val="0070C0"/>
                </a:solidFill>
              </a:rPr>
              <a:t>recursive step </a:t>
            </a:r>
            <a:r>
              <a:rPr lang="en-US" sz="2000"/>
              <a:t>and the </a:t>
            </a:r>
            <a:r>
              <a:rPr lang="en-US" sz="2000">
                <a:solidFill>
                  <a:srgbClr val="0070C0"/>
                </a:solidFill>
              </a:rPr>
              <a:t>initial cases</a:t>
            </a:r>
            <a:r>
              <a:rPr lang="en-US" sz="2000"/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952500" algn="l"/>
                <a:tab pos="1333500" algn="l"/>
                <a:tab pos="3429000" algn="l"/>
              </a:tabLst>
            </a:pPr>
            <a:endParaRPr lang="en-US" sz="2000" i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952500" algn="l"/>
                <a:tab pos="1333500" algn="l"/>
                <a:tab pos="3429000" algn="l"/>
              </a:tabLst>
            </a:pPr>
            <a:r>
              <a:rPr lang="en-US" sz="2000" i="1"/>
              <a:t>Hanoi Problem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952500" algn="l"/>
                <a:tab pos="1333500" algn="l"/>
                <a:tab pos="3429000" algn="l"/>
              </a:tabLst>
            </a:pPr>
            <a:r>
              <a:rPr lang="en-US" sz="2000"/>
              <a:t>	</a:t>
            </a:r>
            <a:r>
              <a:rPr lang="en-US" sz="2000" i="1"/>
              <a:t>M</a:t>
            </a:r>
            <a:r>
              <a:rPr lang="en-US" sz="2000"/>
              <a:t>(</a:t>
            </a:r>
            <a:r>
              <a:rPr lang="en-US" sz="2000" i="1"/>
              <a:t>n</a:t>
            </a:r>
            <a:r>
              <a:rPr lang="en-US" sz="2000"/>
              <a:t>) 	=	number of moves for solving the </a:t>
            </a:r>
            <a:r>
              <a:rPr lang="en-US" sz="2000" i="1"/>
              <a:t>n</a:t>
            </a:r>
            <a:r>
              <a:rPr lang="en-US" sz="2000"/>
              <a:t>-disks Hanoi problem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952500" algn="l"/>
                <a:tab pos="1333500" algn="l"/>
                <a:tab pos="3429000" algn="l"/>
              </a:tabLst>
            </a:pPr>
            <a:r>
              <a:rPr lang="en-US" sz="2000"/>
              <a:t>		= 	    2</a:t>
            </a:r>
            <a:r>
              <a:rPr lang="en-US" sz="2000" i="1"/>
              <a:t>M</a:t>
            </a:r>
            <a:r>
              <a:rPr lang="en-US" sz="2000"/>
              <a:t>(</a:t>
            </a:r>
            <a:r>
              <a:rPr lang="en-US" sz="2000" i="1"/>
              <a:t>n</a:t>
            </a:r>
            <a:r>
              <a:rPr lang="en-US" sz="2000">
                <a:sym typeface="Symbol" pitchFamily="18" charset="2"/>
              </a:rPr>
              <a:t></a:t>
            </a:r>
            <a:r>
              <a:rPr lang="en-US" sz="2000"/>
              <a:t>1) + 1	</a:t>
            </a:r>
            <a:r>
              <a:rPr lang="en-US" sz="2000" i="1"/>
              <a:t>n</a:t>
            </a:r>
            <a:r>
              <a:rPr lang="en-US" sz="2000"/>
              <a:t> &gt;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952500" algn="l"/>
                <a:tab pos="1333500" algn="l"/>
                <a:tab pos="3429000" algn="l"/>
              </a:tabLst>
            </a:pPr>
            <a:r>
              <a:rPr lang="en-US" sz="2000"/>
              <a:t>			    1	</a:t>
            </a:r>
            <a:r>
              <a:rPr lang="en-US" sz="2000" i="1"/>
              <a:t>n</a:t>
            </a:r>
            <a:r>
              <a:rPr lang="en-US" sz="2000"/>
              <a:t> = 1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94275" y="4195763"/>
            <a:ext cx="3992563" cy="18256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defRPr/>
            </a:pPr>
            <a:r>
              <a:rPr lang="en-US" sz="1600" i="1" kern="0" dirty="0">
                <a:solidFill>
                  <a:srgbClr val="00B050"/>
                </a:solidFill>
                <a:latin typeface="+mn-lt"/>
                <a:ea typeface="+mn-ea"/>
              </a:rPr>
              <a:t>Procedure</a:t>
            </a:r>
            <a:r>
              <a:rPr lang="en-US" sz="1600" kern="0" dirty="0">
                <a:solidFill>
                  <a:srgbClr val="00B050"/>
                </a:solidFill>
                <a:latin typeface="+mn-lt"/>
                <a:ea typeface="+mn-ea"/>
              </a:rPr>
              <a:t> Move (</a:t>
            </a:r>
            <a:r>
              <a:rPr lang="en-US" sz="1600" i="1" kern="0" dirty="0">
                <a:solidFill>
                  <a:srgbClr val="00B050"/>
                </a:solidFill>
                <a:latin typeface="+mn-lt"/>
                <a:ea typeface="+mn-ea"/>
              </a:rPr>
              <a:t>n</a:t>
            </a:r>
            <a:r>
              <a:rPr lang="en-US" sz="1600" kern="0" dirty="0">
                <a:solidFill>
                  <a:srgbClr val="00B050"/>
                </a:solidFill>
                <a:latin typeface="+mn-lt"/>
                <a:ea typeface="+mn-ea"/>
              </a:rPr>
              <a:t>, </a:t>
            </a:r>
            <a:r>
              <a:rPr lang="en-US" sz="1600" i="1" kern="0" dirty="0">
                <a:solidFill>
                  <a:srgbClr val="00B050"/>
                </a:solidFill>
                <a:latin typeface="+mn-lt"/>
                <a:ea typeface="+mn-ea"/>
              </a:rPr>
              <a:t>X</a:t>
            </a:r>
            <a:r>
              <a:rPr lang="en-US" sz="1600" kern="0" dirty="0">
                <a:solidFill>
                  <a:srgbClr val="00B050"/>
                </a:solidFill>
                <a:latin typeface="+mn-lt"/>
                <a:ea typeface="+mn-ea"/>
              </a:rPr>
              <a:t>, Y)  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00B050"/>
                </a:solidFill>
                <a:latin typeface="+mn-lt"/>
                <a:ea typeface="+mn-ea"/>
              </a:rPr>
              <a:t>	(move </a:t>
            </a:r>
            <a:r>
              <a:rPr lang="en-US" sz="1600" i="1" kern="0" dirty="0">
                <a:solidFill>
                  <a:srgbClr val="00B050"/>
                </a:solidFill>
                <a:latin typeface="+mn-lt"/>
                <a:ea typeface="+mn-ea"/>
              </a:rPr>
              <a:t>n</a:t>
            </a:r>
            <a:r>
              <a:rPr lang="en-US" sz="1600" kern="0" dirty="0">
                <a:solidFill>
                  <a:srgbClr val="00B050"/>
                </a:solidFill>
                <a:latin typeface="+mn-lt"/>
                <a:ea typeface="+mn-ea"/>
              </a:rPr>
              <a:t> disks from peg </a:t>
            </a:r>
            <a:r>
              <a:rPr lang="en-US" sz="1600" i="1" kern="0" dirty="0">
                <a:solidFill>
                  <a:srgbClr val="00B050"/>
                </a:solidFill>
                <a:latin typeface="+mn-lt"/>
                <a:ea typeface="+mn-ea"/>
              </a:rPr>
              <a:t>X</a:t>
            </a:r>
            <a:r>
              <a:rPr lang="en-US" sz="1600" kern="0" dirty="0">
                <a:solidFill>
                  <a:srgbClr val="00B050"/>
                </a:solidFill>
                <a:latin typeface="+mn-lt"/>
                <a:ea typeface="+mn-ea"/>
              </a:rPr>
              <a:t> to peg </a:t>
            </a:r>
            <a:r>
              <a:rPr lang="en-US" sz="1600" i="1" kern="0" dirty="0">
                <a:solidFill>
                  <a:srgbClr val="00B050"/>
                </a:solidFill>
                <a:latin typeface="+mn-lt"/>
                <a:ea typeface="+mn-ea"/>
              </a:rPr>
              <a:t>Y</a:t>
            </a:r>
            <a:r>
              <a:rPr lang="en-US" sz="1600" kern="0" dirty="0">
                <a:solidFill>
                  <a:srgbClr val="00B050"/>
                </a:solidFill>
                <a:latin typeface="+mn-lt"/>
                <a:ea typeface="+mn-ea"/>
              </a:rPr>
              <a:t>)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1600" i="1" kern="0" dirty="0">
                <a:solidFill>
                  <a:srgbClr val="00B050"/>
                </a:solidFill>
                <a:latin typeface="+mn-lt"/>
                <a:ea typeface="+mn-ea"/>
              </a:rPr>
              <a:t>If</a:t>
            </a:r>
            <a:r>
              <a:rPr lang="en-US" sz="1600" kern="0" dirty="0">
                <a:solidFill>
                  <a:srgbClr val="00B050"/>
                </a:solidFill>
                <a:latin typeface="+mn-lt"/>
                <a:ea typeface="+mn-ea"/>
              </a:rPr>
              <a:t> </a:t>
            </a:r>
            <a:r>
              <a:rPr lang="en-US" sz="1600" i="1" kern="0" dirty="0">
                <a:solidFill>
                  <a:srgbClr val="00B050"/>
                </a:solidFill>
                <a:latin typeface="+mn-lt"/>
                <a:ea typeface="+mn-ea"/>
              </a:rPr>
              <a:t>n </a:t>
            </a:r>
            <a:r>
              <a:rPr lang="en-US" sz="1600" kern="0" dirty="0">
                <a:solidFill>
                  <a:srgbClr val="00B050"/>
                </a:solidFill>
                <a:latin typeface="+mn-lt"/>
                <a:ea typeface="+mn-ea"/>
              </a:rPr>
              <a:t>= 1, </a:t>
            </a:r>
            <a:r>
              <a:rPr lang="en-US" sz="1600" i="1" kern="0" dirty="0">
                <a:solidFill>
                  <a:srgbClr val="00B050"/>
                </a:solidFill>
                <a:latin typeface="+mn-lt"/>
                <a:ea typeface="+mn-ea"/>
              </a:rPr>
              <a:t>then</a:t>
            </a:r>
            <a:r>
              <a:rPr lang="en-US" sz="1600" kern="0" dirty="0">
                <a:solidFill>
                  <a:srgbClr val="00B050"/>
                </a:solidFill>
                <a:latin typeface="+mn-lt"/>
                <a:ea typeface="+mn-ea"/>
              </a:rPr>
              <a:t> move the disk from </a:t>
            </a:r>
            <a:r>
              <a:rPr lang="en-US" sz="1600" i="1" kern="0" dirty="0">
                <a:solidFill>
                  <a:srgbClr val="00B050"/>
                </a:solidFill>
                <a:latin typeface="+mn-lt"/>
                <a:ea typeface="+mn-ea"/>
              </a:rPr>
              <a:t>X</a:t>
            </a:r>
            <a:r>
              <a:rPr lang="en-US" sz="1600" kern="0" dirty="0">
                <a:solidFill>
                  <a:srgbClr val="00B050"/>
                </a:solidFill>
                <a:latin typeface="+mn-lt"/>
                <a:ea typeface="+mn-ea"/>
              </a:rPr>
              <a:t> to </a:t>
            </a:r>
            <a:r>
              <a:rPr lang="en-US" sz="1600" i="1" kern="0" dirty="0">
                <a:solidFill>
                  <a:srgbClr val="00B050"/>
                </a:solidFill>
                <a:latin typeface="+mn-lt"/>
                <a:ea typeface="+mn-ea"/>
              </a:rPr>
              <a:t>Y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00B050"/>
                </a:solidFill>
                <a:latin typeface="+mn-lt"/>
                <a:ea typeface="+mn-ea"/>
              </a:rPr>
              <a:t>      </a:t>
            </a:r>
            <a:r>
              <a:rPr lang="en-US" sz="1600" i="1" kern="0" dirty="0">
                <a:solidFill>
                  <a:srgbClr val="00B050"/>
                </a:solidFill>
                <a:latin typeface="+mn-lt"/>
                <a:ea typeface="+mn-ea"/>
              </a:rPr>
              <a:t>else</a:t>
            </a:r>
            <a:r>
              <a:rPr lang="en-US" sz="1600" kern="0" dirty="0">
                <a:solidFill>
                  <a:srgbClr val="00B050"/>
                </a:solidFill>
                <a:latin typeface="+mn-lt"/>
                <a:ea typeface="+mn-ea"/>
              </a:rPr>
              <a:t> 	move (</a:t>
            </a:r>
            <a:r>
              <a:rPr lang="en-US" sz="1600" i="1" kern="0" dirty="0">
                <a:solidFill>
                  <a:srgbClr val="00B050"/>
                </a:solidFill>
                <a:latin typeface="+mn-lt"/>
                <a:ea typeface="+mn-ea"/>
              </a:rPr>
              <a:t>n</a:t>
            </a:r>
            <a:r>
              <a:rPr lang="en-US" sz="1600" kern="0" dirty="0">
                <a:solidFill>
                  <a:srgbClr val="00B050"/>
                </a:solidFill>
                <a:latin typeface="+mn-lt"/>
                <a:ea typeface="+mn-ea"/>
              </a:rPr>
              <a:t>-1, </a:t>
            </a:r>
            <a:r>
              <a:rPr lang="en-US" sz="1600" i="1" kern="0" dirty="0">
                <a:solidFill>
                  <a:srgbClr val="00B050"/>
                </a:solidFill>
                <a:latin typeface="+mn-lt"/>
                <a:ea typeface="+mn-ea"/>
              </a:rPr>
              <a:t>X</a:t>
            </a:r>
            <a:r>
              <a:rPr lang="en-US" sz="1600" kern="0" dirty="0">
                <a:solidFill>
                  <a:srgbClr val="00B050"/>
                </a:solidFill>
                <a:latin typeface="+mn-lt"/>
                <a:ea typeface="+mn-ea"/>
              </a:rPr>
              <a:t>, </a:t>
            </a:r>
            <a:r>
              <a:rPr lang="en-US" sz="1600" i="1" kern="0" dirty="0">
                <a:solidFill>
                  <a:srgbClr val="00B050"/>
                </a:solidFill>
                <a:latin typeface="+mn-lt"/>
                <a:ea typeface="+mn-ea"/>
              </a:rPr>
              <a:t>Z</a:t>
            </a:r>
            <a:r>
              <a:rPr lang="en-US" sz="1600" kern="0" dirty="0">
                <a:solidFill>
                  <a:srgbClr val="00B050"/>
                </a:solidFill>
                <a:latin typeface="+mn-lt"/>
                <a:ea typeface="+mn-ea"/>
              </a:rPr>
              <a:t>)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00B050"/>
                </a:solidFill>
                <a:latin typeface="+mn-lt"/>
                <a:ea typeface="+mn-ea"/>
              </a:rPr>
              <a:t>		move disk </a:t>
            </a:r>
            <a:r>
              <a:rPr lang="en-US" sz="1600" i="1" kern="0" dirty="0">
                <a:solidFill>
                  <a:srgbClr val="00B050"/>
                </a:solidFill>
                <a:latin typeface="+mn-lt"/>
                <a:ea typeface="+mn-ea"/>
              </a:rPr>
              <a:t>n</a:t>
            </a:r>
            <a:r>
              <a:rPr lang="en-US" sz="1600" kern="0" dirty="0">
                <a:solidFill>
                  <a:srgbClr val="00B050"/>
                </a:solidFill>
                <a:latin typeface="+mn-lt"/>
                <a:ea typeface="+mn-ea"/>
              </a:rPr>
              <a:t> from </a:t>
            </a:r>
            <a:r>
              <a:rPr lang="en-US" sz="1600" i="1" kern="0" dirty="0">
                <a:solidFill>
                  <a:srgbClr val="00B050"/>
                </a:solidFill>
                <a:latin typeface="+mn-lt"/>
                <a:ea typeface="+mn-ea"/>
              </a:rPr>
              <a:t>X</a:t>
            </a:r>
            <a:r>
              <a:rPr lang="en-US" sz="1600" kern="0" dirty="0">
                <a:solidFill>
                  <a:srgbClr val="00B050"/>
                </a:solidFill>
                <a:latin typeface="+mn-lt"/>
                <a:ea typeface="+mn-ea"/>
              </a:rPr>
              <a:t> to </a:t>
            </a:r>
            <a:r>
              <a:rPr lang="en-US" sz="1600" i="1" kern="0" dirty="0">
                <a:solidFill>
                  <a:srgbClr val="00B050"/>
                </a:solidFill>
                <a:latin typeface="+mn-lt"/>
                <a:ea typeface="+mn-ea"/>
              </a:rPr>
              <a:t>Y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00B050"/>
                </a:solidFill>
                <a:latin typeface="+mn-lt"/>
                <a:ea typeface="+mn-ea"/>
              </a:rPr>
              <a:t>		move (</a:t>
            </a:r>
            <a:r>
              <a:rPr lang="en-US" sz="1600" i="1" kern="0" dirty="0">
                <a:solidFill>
                  <a:srgbClr val="00B050"/>
                </a:solidFill>
                <a:latin typeface="+mn-lt"/>
                <a:ea typeface="+mn-ea"/>
              </a:rPr>
              <a:t>n</a:t>
            </a:r>
            <a:r>
              <a:rPr lang="en-US" sz="1600" kern="0" dirty="0">
                <a:solidFill>
                  <a:srgbClr val="00B050"/>
                </a:solidFill>
                <a:latin typeface="+mn-lt"/>
                <a:ea typeface="+mn-ea"/>
              </a:rPr>
              <a:t>-1, </a:t>
            </a:r>
            <a:r>
              <a:rPr lang="en-US" sz="1600" i="1" kern="0" dirty="0">
                <a:solidFill>
                  <a:srgbClr val="00B050"/>
                </a:solidFill>
                <a:latin typeface="+mn-lt"/>
                <a:ea typeface="+mn-ea"/>
              </a:rPr>
              <a:t>Z</a:t>
            </a:r>
            <a:r>
              <a:rPr lang="en-US" sz="1600" kern="0" dirty="0">
                <a:solidFill>
                  <a:srgbClr val="00B050"/>
                </a:solidFill>
                <a:latin typeface="+mn-lt"/>
                <a:ea typeface="+mn-ea"/>
              </a:rPr>
              <a:t>, </a:t>
            </a:r>
            <a:r>
              <a:rPr lang="en-US" sz="1600" i="1" kern="0" dirty="0">
                <a:solidFill>
                  <a:srgbClr val="00B050"/>
                </a:solidFill>
                <a:latin typeface="+mn-lt"/>
                <a:ea typeface="+mn-ea"/>
              </a:rPr>
              <a:t>Y</a:t>
            </a:r>
            <a:r>
              <a:rPr lang="en-US" sz="1600" kern="0" dirty="0">
                <a:solidFill>
                  <a:srgbClr val="00B050"/>
                </a:solidFill>
                <a:latin typeface="+mn-lt"/>
                <a:ea typeface="+mn-ea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0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0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0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0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0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0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0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 bldLvl="2" autoUpdateAnimBg="0"/>
      <p:bldP spid="230404" grpId="0" animBg="1" autoUpdateAnimBg="0"/>
      <p:bldP spid="230407" grpId="0" build="allAtOnce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Divide and Conquer Strategy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8800" y="1485900"/>
            <a:ext cx="7975600" cy="143510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576263" algn="l"/>
                <a:tab pos="952500" algn="l"/>
              </a:tabLst>
            </a:pPr>
            <a:r>
              <a:rPr lang="en-US" sz="2000"/>
              <a:t>Divide the problem into sub-problems </a:t>
            </a:r>
          </a:p>
          <a:p>
            <a:pPr eaLnBrk="1" hangingPunct="1">
              <a:buFontTx/>
              <a:buNone/>
              <a:tabLst>
                <a:tab pos="576263" algn="l"/>
                <a:tab pos="952500" algn="l"/>
              </a:tabLst>
            </a:pPr>
            <a:r>
              <a:rPr lang="en-US" sz="2000"/>
              <a:t>Solve all subproblems (recursively) </a:t>
            </a:r>
          </a:p>
          <a:p>
            <a:pPr eaLnBrk="1" hangingPunct="1">
              <a:buFontTx/>
              <a:buNone/>
              <a:tabLst>
                <a:tab pos="576263" algn="l"/>
                <a:tab pos="952500" algn="l"/>
              </a:tabLst>
            </a:pPr>
            <a:r>
              <a:rPr lang="en-US" sz="2000"/>
              <a:t>Combine subproblems’ solutions to find the solution of the whole.</a:t>
            </a:r>
            <a:endParaRPr lang="en-US" sz="2000" b="1"/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2865438" y="2743200"/>
            <a:ext cx="1828800" cy="376238"/>
          </a:xfrm>
          <a:prstGeom prst="rect">
            <a:avLst/>
          </a:prstGeom>
          <a:solidFill>
            <a:srgbClr val="33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>
                <a:solidFill>
                  <a:srgbClr val="F3F3AB"/>
                </a:solidFill>
                <a:latin typeface="Times New Roman" pitchFamily="18" charset="0"/>
              </a:rPr>
              <a:t>problem of size </a:t>
            </a:r>
            <a:r>
              <a:rPr kumimoji="0" lang="en-US" i="1">
                <a:solidFill>
                  <a:srgbClr val="F3F3AB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235528" name="Text Box 8"/>
          <p:cNvSpPr txBox="1">
            <a:spLocks noChangeArrowheads="1"/>
          </p:cNvSpPr>
          <p:nvPr/>
        </p:nvSpPr>
        <p:spPr bwMode="auto">
          <a:xfrm>
            <a:off x="2865438" y="4794250"/>
            <a:ext cx="1778000" cy="650875"/>
          </a:xfrm>
          <a:prstGeom prst="rect">
            <a:avLst/>
          </a:prstGeom>
          <a:solidFill>
            <a:srgbClr val="33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>
                <a:solidFill>
                  <a:srgbClr val="F3F3AB"/>
                </a:solidFill>
                <a:latin typeface="Times New Roman" pitchFamily="18" charset="0"/>
              </a:rPr>
              <a:t>Solution for the original problem</a:t>
            </a:r>
            <a:endParaRPr kumimoji="0" lang="en-US" i="1">
              <a:solidFill>
                <a:srgbClr val="F3F3AB"/>
              </a:solidFill>
              <a:latin typeface="Times New Roman" pitchFamily="18" charset="0"/>
            </a:endParaRPr>
          </a:p>
        </p:txBody>
      </p:sp>
      <p:sp>
        <p:nvSpPr>
          <p:cNvPr id="235529" name="Text Box 9"/>
          <p:cNvSpPr txBox="1">
            <a:spLocks noChangeArrowheads="1"/>
          </p:cNvSpPr>
          <p:nvPr/>
        </p:nvSpPr>
        <p:spPr bwMode="auto">
          <a:xfrm>
            <a:off x="1317625" y="3192463"/>
            <a:ext cx="1274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sz="2000" b="1" i="1">
                <a:latin typeface="Times New Roman" pitchFamily="18" charset="0"/>
              </a:rPr>
              <a:t>divide cost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889000" y="3413125"/>
            <a:ext cx="7815263" cy="792163"/>
            <a:chOff x="560" y="2150"/>
            <a:chExt cx="4923" cy="499"/>
          </a:xfrm>
        </p:grpSpPr>
        <p:sp>
          <p:nvSpPr>
            <p:cNvPr id="28692" name="Text Box 6"/>
            <p:cNvSpPr txBox="1">
              <a:spLocks noChangeArrowheads="1"/>
            </p:cNvSpPr>
            <p:nvPr/>
          </p:nvSpPr>
          <p:spPr bwMode="auto">
            <a:xfrm>
              <a:off x="560" y="2412"/>
              <a:ext cx="1448" cy="237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>
                  <a:solidFill>
                    <a:srgbClr val="F3F3AB"/>
                  </a:solidFill>
                  <a:latin typeface="Times New Roman" pitchFamily="18" charset="0"/>
                </a:rPr>
                <a:t>subproblem of size </a:t>
              </a:r>
              <a:r>
                <a:rPr kumimoji="0" lang="en-US" i="1">
                  <a:solidFill>
                    <a:srgbClr val="F3F3AB"/>
                  </a:solidFill>
                  <a:latin typeface="Times New Roman" pitchFamily="18" charset="0"/>
                </a:rPr>
                <a:t>n/b</a:t>
              </a:r>
            </a:p>
          </p:txBody>
        </p:sp>
        <p:sp>
          <p:nvSpPr>
            <p:cNvPr id="28693" name="Text Box 7"/>
            <p:cNvSpPr txBox="1">
              <a:spLocks noChangeArrowheads="1"/>
            </p:cNvSpPr>
            <p:nvPr/>
          </p:nvSpPr>
          <p:spPr bwMode="auto">
            <a:xfrm>
              <a:off x="2721" y="2404"/>
              <a:ext cx="1441" cy="237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>
                  <a:solidFill>
                    <a:srgbClr val="F3F3AB"/>
                  </a:solidFill>
                  <a:latin typeface="Times New Roman" pitchFamily="18" charset="0"/>
                </a:rPr>
                <a:t>subproblem of size </a:t>
              </a:r>
              <a:r>
                <a:rPr kumimoji="0" lang="en-US" i="1">
                  <a:solidFill>
                    <a:srgbClr val="F3F3AB"/>
                  </a:solidFill>
                  <a:latin typeface="Times New Roman" pitchFamily="18" charset="0"/>
                </a:rPr>
                <a:t>n/b</a:t>
              </a:r>
            </a:p>
          </p:txBody>
        </p:sp>
        <p:sp>
          <p:nvSpPr>
            <p:cNvPr id="28694" name="Text Box 10"/>
            <p:cNvSpPr txBox="1">
              <a:spLocks noChangeArrowheads="1"/>
            </p:cNvSpPr>
            <p:nvPr/>
          </p:nvSpPr>
          <p:spPr bwMode="auto">
            <a:xfrm>
              <a:off x="3636" y="2150"/>
              <a:ext cx="18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2000" b="1" i="1">
                  <a:latin typeface="Times New Roman" pitchFamily="18" charset="0"/>
                </a:rPr>
                <a:t>a</a:t>
              </a:r>
              <a:r>
                <a:rPr kumimoji="0" lang="en-US" sz="2000" b="1">
                  <a:latin typeface="Times New Roman" pitchFamily="18" charset="0"/>
                </a:rPr>
                <a:t> subproblems altogether</a:t>
              </a:r>
            </a:p>
          </p:txBody>
        </p:sp>
      </p:grpSp>
      <p:sp>
        <p:nvSpPr>
          <p:cNvPr id="235531" name="Text Box 11"/>
          <p:cNvSpPr txBox="1">
            <a:spLocks noChangeArrowheads="1"/>
          </p:cNvSpPr>
          <p:nvPr/>
        </p:nvSpPr>
        <p:spPr bwMode="auto">
          <a:xfrm>
            <a:off x="1157288" y="4344988"/>
            <a:ext cx="1543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sz="2000" b="1" i="1">
                <a:latin typeface="Times New Roman" pitchFamily="18" charset="0"/>
              </a:rPr>
              <a:t>combine cost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038350" y="4192588"/>
            <a:ext cx="3425825" cy="601662"/>
            <a:chOff x="1284" y="2641"/>
            <a:chExt cx="2158" cy="379"/>
          </a:xfrm>
        </p:grpSpPr>
        <p:cxnSp>
          <p:nvCxnSpPr>
            <p:cNvPr id="28689" name="AutoShape 14"/>
            <p:cNvCxnSpPr>
              <a:cxnSpLocks noChangeShapeType="1"/>
              <a:stCxn id="28692" idx="2"/>
              <a:endCxn id="235528" idx="0"/>
            </p:cNvCxnSpPr>
            <p:nvPr/>
          </p:nvCxnSpPr>
          <p:spPr bwMode="auto">
            <a:xfrm>
              <a:off x="1284" y="2649"/>
              <a:ext cx="1081" cy="3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0" name="AutoShape 15"/>
            <p:cNvCxnSpPr>
              <a:cxnSpLocks noChangeShapeType="1"/>
              <a:stCxn id="28693" idx="2"/>
              <a:endCxn id="28691" idx="1"/>
            </p:cNvCxnSpPr>
            <p:nvPr/>
          </p:nvCxnSpPr>
          <p:spPr bwMode="auto">
            <a:xfrm flipH="1">
              <a:off x="2365" y="2641"/>
              <a:ext cx="1077" cy="3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91" name="Line 17"/>
            <p:cNvSpPr>
              <a:spLocks noChangeShapeType="1"/>
            </p:cNvSpPr>
            <p:nvPr/>
          </p:nvSpPr>
          <p:spPr bwMode="auto">
            <a:xfrm>
              <a:off x="2365" y="2720"/>
              <a:ext cx="0" cy="2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38" name="Text Box 18"/>
          <p:cNvSpPr txBox="1">
            <a:spLocks noChangeArrowheads="1"/>
          </p:cNvSpPr>
          <p:nvPr/>
        </p:nvSpPr>
        <p:spPr bwMode="auto">
          <a:xfrm>
            <a:off x="3429000" y="3937000"/>
            <a:ext cx="72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sz="2400">
                <a:latin typeface="Times New Roman" pitchFamily="18" charset="0"/>
              </a:rPr>
              <a:t>…..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038350" y="3119438"/>
            <a:ext cx="3425825" cy="736600"/>
            <a:chOff x="1284" y="1965"/>
            <a:chExt cx="2158" cy="464"/>
          </a:xfrm>
        </p:grpSpPr>
        <p:cxnSp>
          <p:nvCxnSpPr>
            <p:cNvPr id="28685" name="AutoShape 12"/>
            <p:cNvCxnSpPr>
              <a:cxnSpLocks noChangeShapeType="1"/>
              <a:stCxn id="235525" idx="2"/>
              <a:endCxn id="28692" idx="0"/>
            </p:cNvCxnSpPr>
            <p:nvPr/>
          </p:nvCxnSpPr>
          <p:spPr bwMode="auto">
            <a:xfrm flipH="1">
              <a:off x="1284" y="1965"/>
              <a:ext cx="1097" cy="4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6" name="AutoShape 13"/>
            <p:cNvCxnSpPr>
              <a:cxnSpLocks noChangeShapeType="1"/>
              <a:stCxn id="28687" idx="0"/>
              <a:endCxn id="28693" idx="0"/>
            </p:cNvCxnSpPr>
            <p:nvPr/>
          </p:nvCxnSpPr>
          <p:spPr bwMode="auto">
            <a:xfrm>
              <a:off x="2373" y="1966"/>
              <a:ext cx="1069" cy="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87" name="Line 16"/>
            <p:cNvSpPr>
              <a:spLocks noChangeShapeType="1"/>
            </p:cNvSpPr>
            <p:nvPr/>
          </p:nvSpPr>
          <p:spPr bwMode="auto">
            <a:xfrm>
              <a:off x="2373" y="1966"/>
              <a:ext cx="0" cy="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Text Box 19"/>
            <p:cNvSpPr txBox="1">
              <a:spLocks noChangeArrowheads="1"/>
            </p:cNvSpPr>
            <p:nvPr/>
          </p:nvSpPr>
          <p:spPr bwMode="auto">
            <a:xfrm>
              <a:off x="2168" y="2141"/>
              <a:ext cx="4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2400">
                  <a:latin typeface="Times New Roman" pitchFamily="18" charset="0"/>
                </a:rPr>
                <a:t>…..</a:t>
              </a:r>
            </a:p>
          </p:txBody>
        </p:sp>
      </p:grpSp>
      <p:sp>
        <p:nvSpPr>
          <p:cNvPr id="235542" name="Rectangle 22"/>
          <p:cNvSpPr>
            <a:spLocks noChangeArrowheads="1"/>
          </p:cNvSpPr>
          <p:nvPr/>
        </p:nvSpPr>
        <p:spPr bwMode="auto">
          <a:xfrm>
            <a:off x="558800" y="5499100"/>
            <a:ext cx="79756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tabLst>
                <a:tab pos="576263" algn="l"/>
                <a:tab pos="952500" algn="l"/>
              </a:tabLst>
            </a:pPr>
            <a:r>
              <a:rPr lang="en-US" sz="2000" i="1"/>
              <a:t>f</a:t>
            </a:r>
            <a:r>
              <a:rPr lang="en-US" sz="2000"/>
              <a:t>(</a:t>
            </a:r>
            <a:r>
              <a:rPr lang="en-US" sz="2000" i="1"/>
              <a:t>n</a:t>
            </a:r>
            <a:r>
              <a:rPr lang="en-US" sz="2000"/>
              <a:t>) 	= 	number of operations required to solve the problem of size </a:t>
            </a:r>
            <a:r>
              <a:rPr lang="en-US" sz="2000" i="1"/>
              <a:t>n</a:t>
            </a:r>
            <a:r>
              <a:rPr lang="en-US" sz="2000"/>
              <a:t>.</a:t>
            </a:r>
          </a:p>
          <a:p>
            <a:pPr marL="342900" indent="-342900">
              <a:spcBef>
                <a:spcPct val="20000"/>
              </a:spcBef>
              <a:tabLst>
                <a:tab pos="576263" algn="l"/>
                <a:tab pos="952500" algn="l"/>
              </a:tabLst>
            </a:pPr>
            <a:r>
              <a:rPr lang="en-US" sz="2000"/>
              <a:t>		=	</a:t>
            </a:r>
            <a:r>
              <a:rPr lang="en-US" sz="2000" i="1"/>
              <a:t>a f</a:t>
            </a:r>
            <a:r>
              <a:rPr lang="en-US" sz="2000"/>
              <a:t>(</a:t>
            </a:r>
            <a:r>
              <a:rPr lang="en-US" sz="2000" i="1"/>
              <a:t>n</a:t>
            </a:r>
            <a:r>
              <a:rPr lang="en-US" sz="2000"/>
              <a:t>/</a:t>
            </a:r>
            <a:r>
              <a:rPr lang="en-US" sz="2000" i="1"/>
              <a:t>b</a:t>
            </a:r>
            <a:r>
              <a:rPr lang="en-US" sz="2000"/>
              <a:t>) + divide cost and combine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3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 autoUpdateAnimBg="0"/>
      <p:bldP spid="235525" grpId="0" animBg="1" autoUpdateAnimBg="0"/>
      <p:bldP spid="235528" grpId="0" animBg="1" autoUpdateAnimBg="0"/>
      <p:bldP spid="235529" grpId="0" autoUpdateAnimBg="0"/>
      <p:bldP spid="235531" grpId="0" autoUpdateAnimBg="0"/>
      <p:bldP spid="235538" grpId="0" autoUpdateAnimBg="0"/>
      <p:bldP spid="23554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Divide and Conquer Examples 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9100" y="1409700"/>
            <a:ext cx="8293100" cy="15668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200">
                <a:solidFill>
                  <a:srgbClr val="0000FF"/>
                </a:solidFill>
              </a:rPr>
              <a:t>Binary Search - </a:t>
            </a:r>
            <a:r>
              <a:rPr lang="en-US" sz="2200"/>
              <a:t>Search a </a:t>
            </a:r>
            <a:r>
              <a:rPr lang="en-US" sz="2200">
                <a:solidFill>
                  <a:srgbClr val="FF0000"/>
                </a:solidFill>
              </a:rPr>
              <a:t>sorted list </a:t>
            </a:r>
            <a:r>
              <a:rPr lang="en-US" sz="2200"/>
              <a:t>of </a:t>
            </a:r>
            <a:r>
              <a:rPr lang="en-US" sz="2200" i="1"/>
              <a:t>n</a:t>
            </a:r>
            <a:r>
              <a:rPr lang="en-US" sz="2200"/>
              <a:t> elements for a given </a:t>
            </a:r>
            <a:r>
              <a:rPr lang="en-US" sz="2200" i="1"/>
              <a:t>x</a:t>
            </a:r>
          </a:p>
          <a:p>
            <a:pPr eaLnBrk="1" hangingPunct="1">
              <a:buFontTx/>
              <a:buNone/>
            </a:pPr>
            <a:r>
              <a:rPr lang="en-US" sz="2000"/>
              <a:t>Method </a:t>
            </a:r>
            <a:r>
              <a:rPr lang="en-US" sz="2000">
                <a:sym typeface="Symbol" pitchFamily="18" charset="2"/>
              </a:rPr>
              <a:t></a:t>
            </a:r>
            <a:r>
              <a:rPr lang="en-US" sz="2000"/>
              <a:t> compare </a:t>
            </a:r>
            <a:r>
              <a:rPr lang="en-US" sz="2000" i="1"/>
              <a:t>x</a:t>
            </a:r>
            <a:r>
              <a:rPr lang="en-US" sz="2000"/>
              <a:t> with the middle element of the list and reduce the search window by half (left half or right half)</a:t>
            </a:r>
          </a:p>
          <a:p>
            <a:pPr eaLnBrk="1" hangingPunct="1">
              <a:buFontTx/>
              <a:buNone/>
            </a:pPr>
            <a:r>
              <a:rPr lang="en-US" sz="2000" i="1"/>
              <a:t>f</a:t>
            </a:r>
            <a:r>
              <a:rPr lang="en-US" sz="2000"/>
              <a:t>(</a:t>
            </a:r>
            <a:r>
              <a:rPr lang="en-US" sz="2000" i="1"/>
              <a:t>n</a:t>
            </a:r>
            <a:r>
              <a:rPr lang="en-US" sz="2000"/>
              <a:t>) stands for the number of comparisons</a:t>
            </a:r>
          </a:p>
        </p:txBody>
      </p:sp>
      <p:graphicFrame>
        <p:nvGraphicFramePr>
          <p:cNvPr id="236548" name="Object 2"/>
          <p:cNvGraphicFramePr>
            <a:graphicFrameLocks noChangeAspect="1"/>
          </p:cNvGraphicFramePr>
          <p:nvPr/>
        </p:nvGraphicFramePr>
        <p:xfrm>
          <a:off x="1190625" y="2936875"/>
          <a:ext cx="485775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3" imgW="2374900" imgH="939800" progId="Equation.3">
                  <p:embed/>
                </p:oleObj>
              </mc:Choice>
              <mc:Fallback>
                <p:oleObj name="Equation" r:id="rId3" imgW="2374900" imgH="939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2936875"/>
                        <a:ext cx="4857750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328760" y="474480"/>
              <a:ext cx="7282080" cy="5558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16880" y="467640"/>
                <a:ext cx="7303320" cy="5579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9925" y="2444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  log</a:t>
            </a:r>
            <a:r>
              <a:rPr lang="en-US" baseline="-25000" dirty="0"/>
              <a:t>2</a:t>
            </a:r>
            <a:r>
              <a:rPr lang="en-US" i="1" dirty="0"/>
              <a:t>n</a:t>
            </a:r>
            <a:r>
              <a:rPr lang="en-US" dirty="0"/>
              <a:t> Solution - Intuition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17638" y="3246438"/>
            <a:ext cx="7218362" cy="3382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tabLst>
                <a:tab pos="571500" algn="l"/>
                <a:tab pos="952500" algn="l"/>
              </a:tabLst>
            </a:pPr>
            <a:r>
              <a:rPr lang="en-US">
                <a:solidFill>
                  <a:srgbClr val="0000FF"/>
                </a:solidFill>
              </a:rPr>
              <a:t>Assume </a:t>
            </a:r>
            <a:r>
              <a:rPr lang="en-US" i="1">
                <a:solidFill>
                  <a:srgbClr val="0000FF"/>
                </a:solidFill>
              </a:rPr>
              <a:t>n</a:t>
            </a:r>
            <a:r>
              <a:rPr lang="en-US">
                <a:solidFill>
                  <a:srgbClr val="0000FF"/>
                </a:solidFill>
              </a:rPr>
              <a:t> = </a:t>
            </a:r>
            <a:r>
              <a:rPr lang="en-US" i="1">
                <a:solidFill>
                  <a:srgbClr val="0000FF"/>
                </a:solidFill>
              </a:rPr>
              <a:t>2</a:t>
            </a:r>
            <a:r>
              <a:rPr lang="en-US" i="1" baseline="30000">
                <a:solidFill>
                  <a:srgbClr val="0000FF"/>
                </a:solidFill>
              </a:rPr>
              <a:t>k </a:t>
            </a:r>
            <a:r>
              <a:rPr lang="en-US">
                <a:solidFill>
                  <a:srgbClr val="0000FF"/>
                </a:solidFill>
              </a:rPr>
              <a:t>, </a:t>
            </a:r>
            <a:r>
              <a:rPr lang="en-US" i="1">
                <a:solidFill>
                  <a:srgbClr val="0000FF"/>
                </a:solidFill>
              </a:rPr>
              <a:t>k</a:t>
            </a:r>
            <a:r>
              <a:rPr lang="en-US">
                <a:solidFill>
                  <a:srgbClr val="0000FF"/>
                </a:solidFill>
              </a:rPr>
              <a:t> = log</a:t>
            </a:r>
            <a:r>
              <a:rPr lang="en-US" i="1" baseline="-25000">
                <a:solidFill>
                  <a:srgbClr val="0000FF"/>
                </a:solidFill>
              </a:rPr>
              <a:t>2</a:t>
            </a:r>
            <a:r>
              <a:rPr lang="en-US" i="1">
                <a:solidFill>
                  <a:srgbClr val="0000FF"/>
                </a:solidFill>
              </a:rPr>
              <a:t>n</a:t>
            </a:r>
            <a:endParaRPr lang="en-US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571500" algn="l"/>
                <a:tab pos="952500" algn="l"/>
              </a:tabLst>
            </a:pPr>
            <a:r>
              <a:rPr lang="en-US" i="1">
                <a:solidFill>
                  <a:srgbClr val="3366CC"/>
                </a:solidFill>
              </a:rPr>
              <a:t>f</a:t>
            </a:r>
            <a:r>
              <a:rPr lang="en-US">
                <a:solidFill>
                  <a:srgbClr val="3366CC"/>
                </a:solidFill>
              </a:rPr>
              <a:t>(</a:t>
            </a:r>
            <a:r>
              <a:rPr lang="en-US" i="1">
                <a:solidFill>
                  <a:srgbClr val="3366CC"/>
                </a:solidFill>
              </a:rPr>
              <a:t>n</a:t>
            </a:r>
            <a:r>
              <a:rPr lang="en-US">
                <a:solidFill>
                  <a:srgbClr val="3366CC"/>
                </a:solidFill>
              </a:rPr>
              <a:t>) 		=	</a:t>
            </a:r>
            <a:r>
              <a:rPr lang="en-US" i="1" u="sng">
                <a:solidFill>
                  <a:srgbClr val="3366CC"/>
                </a:solidFill>
              </a:rPr>
              <a:t>f</a:t>
            </a:r>
            <a:r>
              <a:rPr lang="en-US" u="sng">
                <a:solidFill>
                  <a:srgbClr val="3366CC"/>
                </a:solidFill>
              </a:rPr>
              <a:t>(</a:t>
            </a:r>
            <a:r>
              <a:rPr lang="en-US" i="1" u="sng">
                <a:solidFill>
                  <a:srgbClr val="3366CC"/>
                </a:solidFill>
              </a:rPr>
              <a:t>n</a:t>
            </a:r>
            <a:r>
              <a:rPr lang="en-US" u="sng">
                <a:solidFill>
                  <a:srgbClr val="3366CC"/>
                </a:solidFill>
              </a:rPr>
              <a:t>/</a:t>
            </a:r>
            <a:r>
              <a:rPr lang="en-US" i="1" u="sng">
                <a:solidFill>
                  <a:srgbClr val="3366CC"/>
                </a:solidFill>
              </a:rPr>
              <a:t>2</a:t>
            </a:r>
            <a:r>
              <a:rPr lang="en-US" u="sng">
                <a:solidFill>
                  <a:srgbClr val="3366CC"/>
                </a:solidFill>
              </a:rPr>
              <a:t>)</a:t>
            </a:r>
            <a:r>
              <a:rPr lang="en-US">
                <a:solidFill>
                  <a:srgbClr val="3366CC"/>
                </a:solidFill>
              </a:rPr>
              <a:t> + </a:t>
            </a:r>
            <a:r>
              <a:rPr lang="en-US" i="1">
                <a:solidFill>
                  <a:srgbClr val="3366CC"/>
                </a:solidFill>
              </a:rPr>
              <a:t>1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571500" algn="l"/>
                <a:tab pos="952500" algn="l"/>
              </a:tabLst>
            </a:pPr>
            <a:r>
              <a:rPr lang="en-US" i="1"/>
              <a:t>		    =	</a:t>
            </a:r>
            <a:r>
              <a:rPr lang="en-US" i="1" u="sng"/>
              <a:t>f</a:t>
            </a:r>
            <a:r>
              <a:rPr lang="en-US" u="sng"/>
              <a:t>(</a:t>
            </a:r>
            <a:r>
              <a:rPr lang="en-US" i="1" u="sng"/>
              <a:t>n</a:t>
            </a:r>
            <a:r>
              <a:rPr lang="en-US" u="sng"/>
              <a:t>/</a:t>
            </a:r>
            <a:r>
              <a:rPr lang="en-US" i="1" u="sng"/>
              <a:t>2</a:t>
            </a:r>
            <a:r>
              <a:rPr lang="en-US" u="sng" baseline="30000"/>
              <a:t>2</a:t>
            </a:r>
            <a:r>
              <a:rPr lang="en-US" u="sng"/>
              <a:t>) + </a:t>
            </a:r>
            <a:r>
              <a:rPr lang="en-US" i="1" u="sng"/>
              <a:t>1</a:t>
            </a:r>
            <a:r>
              <a:rPr lang="en-US" i="1"/>
              <a:t> </a:t>
            </a:r>
            <a:r>
              <a:rPr lang="en-US"/>
              <a:t>+ </a:t>
            </a:r>
            <a:r>
              <a:rPr lang="en-US" i="1"/>
              <a:t>1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571500" algn="l"/>
                <a:tab pos="952500" algn="l"/>
              </a:tabLst>
            </a:pPr>
            <a:r>
              <a:rPr lang="en-US"/>
              <a:t>			: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571500" algn="l"/>
                <a:tab pos="952500" algn="l"/>
              </a:tabLst>
            </a:pPr>
            <a:r>
              <a:rPr lang="en-US"/>
              <a:t>			=	</a:t>
            </a:r>
            <a:r>
              <a:rPr lang="en-US" i="1"/>
              <a:t>f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/>
              <a:t>/</a:t>
            </a:r>
            <a:r>
              <a:rPr lang="en-US" i="1"/>
              <a:t>2</a:t>
            </a:r>
            <a:r>
              <a:rPr lang="en-US" i="1" baseline="30000"/>
              <a:t>k</a:t>
            </a:r>
            <a:r>
              <a:rPr lang="en-US"/>
              <a:t>) + </a:t>
            </a:r>
            <a:r>
              <a:rPr lang="en-US" i="1"/>
              <a:t>k</a:t>
            </a:r>
            <a:endParaRPr lang="en-US"/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571500" algn="l"/>
                <a:tab pos="952500" algn="l"/>
              </a:tabLst>
            </a:pPr>
            <a:r>
              <a:rPr lang="en-US"/>
              <a:t>			=	</a:t>
            </a:r>
            <a:r>
              <a:rPr lang="en-US" i="1"/>
              <a:t>f</a:t>
            </a:r>
            <a:r>
              <a:rPr lang="en-US"/>
              <a:t>(1) + </a:t>
            </a:r>
            <a:r>
              <a:rPr lang="en-US" i="1"/>
              <a:t>k</a:t>
            </a:r>
            <a:endParaRPr lang="en-US"/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571500" algn="l"/>
                <a:tab pos="952500" algn="l"/>
              </a:tabLst>
            </a:pPr>
            <a:r>
              <a:rPr lang="en-US"/>
              <a:t>			= 	</a:t>
            </a:r>
            <a:r>
              <a:rPr lang="en-US" i="1"/>
              <a:t>k + 1</a:t>
            </a:r>
            <a:endParaRPr lang="en-US"/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571500" algn="l"/>
                <a:tab pos="952500" algn="l"/>
              </a:tabLst>
            </a:pPr>
            <a:r>
              <a:rPr lang="en-US"/>
              <a:t>			= 	log</a:t>
            </a:r>
            <a:r>
              <a:rPr lang="en-US" baseline="-25000"/>
              <a:t>2</a:t>
            </a:r>
            <a:r>
              <a:rPr lang="en-US" i="1"/>
              <a:t>n + 1</a:t>
            </a:r>
            <a:endParaRPr lang="en-US"/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571500" algn="l"/>
                <a:tab pos="952500" algn="l"/>
              </a:tabLst>
            </a:pPr>
            <a:endParaRPr lang="en-US">
              <a:solidFill>
                <a:srgbClr val="0000FF"/>
              </a:solidFill>
            </a:endParaRPr>
          </a:p>
        </p:txBody>
      </p:sp>
      <p:graphicFrame>
        <p:nvGraphicFramePr>
          <p:cNvPr id="236548" name="Object 2"/>
          <p:cNvGraphicFramePr>
            <a:graphicFrameLocks noChangeAspect="1"/>
          </p:cNvGraphicFramePr>
          <p:nvPr/>
        </p:nvGraphicFramePr>
        <p:xfrm>
          <a:off x="1317625" y="1676400"/>
          <a:ext cx="4886325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3" imgW="1879600" imgH="584200" progId="Equation.3">
                  <p:embed/>
                </p:oleObj>
              </mc:Choice>
              <mc:Fallback>
                <p:oleObj name="Equation" r:id="rId3" imgW="1879600" imgH="5842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25" y="1676400"/>
                        <a:ext cx="4886325" cy="1211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158038" y="2411413"/>
            <a:ext cx="812800" cy="3406775"/>
            <a:chOff x="7157252" y="1787224"/>
            <a:chExt cx="814069" cy="3406367"/>
          </a:xfrm>
        </p:grpSpPr>
        <p:sp>
          <p:nvSpPr>
            <p:cNvPr id="3078" name="TextBox 5"/>
            <p:cNvSpPr txBox="1">
              <a:spLocks noChangeArrowheads="1"/>
            </p:cNvSpPr>
            <p:nvPr/>
          </p:nvSpPr>
          <p:spPr bwMode="auto">
            <a:xfrm>
              <a:off x="7254242" y="1787224"/>
              <a:ext cx="607859" cy="3693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F(n)</a:t>
              </a:r>
            </a:p>
          </p:txBody>
        </p:sp>
        <p:sp>
          <p:nvSpPr>
            <p:cNvPr id="3079" name="TextBox 6"/>
            <p:cNvSpPr txBox="1">
              <a:spLocks noChangeArrowheads="1"/>
            </p:cNvSpPr>
            <p:nvPr/>
          </p:nvSpPr>
          <p:spPr bwMode="auto">
            <a:xfrm>
              <a:off x="7157252" y="2708579"/>
              <a:ext cx="800219" cy="3693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F(n/2)</a:t>
              </a:r>
            </a:p>
          </p:txBody>
        </p:sp>
        <p:sp>
          <p:nvSpPr>
            <p:cNvPr id="3080" name="TextBox 7"/>
            <p:cNvSpPr txBox="1">
              <a:spLocks noChangeArrowheads="1"/>
            </p:cNvSpPr>
            <p:nvPr/>
          </p:nvSpPr>
          <p:spPr bwMode="auto">
            <a:xfrm>
              <a:off x="7171102" y="3707524"/>
              <a:ext cx="800219" cy="3693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F(n/4)</a:t>
              </a:r>
            </a:p>
          </p:txBody>
        </p:sp>
        <p:sp>
          <p:nvSpPr>
            <p:cNvPr id="3081" name="TextBox 8"/>
            <p:cNvSpPr txBox="1">
              <a:spLocks noChangeArrowheads="1"/>
            </p:cNvSpPr>
            <p:nvPr/>
          </p:nvSpPr>
          <p:spPr bwMode="auto">
            <a:xfrm>
              <a:off x="7281937" y="4824259"/>
              <a:ext cx="607859" cy="3693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F(1)</a:t>
              </a:r>
            </a:p>
          </p:txBody>
        </p:sp>
        <p:cxnSp>
          <p:nvCxnSpPr>
            <p:cNvPr id="3082" name="Straight Connector 9"/>
            <p:cNvCxnSpPr>
              <a:cxnSpLocks noChangeShapeType="1"/>
            </p:cNvCxnSpPr>
            <p:nvPr/>
          </p:nvCxnSpPr>
          <p:spPr bwMode="auto">
            <a:xfrm rot="5400000">
              <a:off x="7243656" y="2439782"/>
              <a:ext cx="628223" cy="81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3" name="Straight Connector 10"/>
            <p:cNvCxnSpPr>
              <a:cxnSpLocks noChangeShapeType="1"/>
              <a:stCxn id="3079" idx="2"/>
              <a:endCxn id="3080" idx="0"/>
            </p:cNvCxnSpPr>
            <p:nvPr/>
          </p:nvCxnSpPr>
          <p:spPr bwMode="auto">
            <a:xfrm rot="16200000" flipH="1">
              <a:off x="7249481" y="3385792"/>
              <a:ext cx="629613" cy="1385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4" name="Straight Connector 11"/>
            <p:cNvCxnSpPr>
              <a:cxnSpLocks noChangeShapeType="1"/>
              <a:stCxn id="3080" idx="2"/>
              <a:endCxn id="3081" idx="0"/>
            </p:cNvCxnSpPr>
            <p:nvPr/>
          </p:nvCxnSpPr>
          <p:spPr bwMode="auto">
            <a:xfrm rot="16200000" flipH="1">
              <a:off x="7204838" y="4443229"/>
              <a:ext cx="747403" cy="1465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427200" y="1391760"/>
              <a:ext cx="2034720" cy="3310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20000" y="1385280"/>
                <a:ext cx="2051280" cy="3326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/>
              <a:t>Evaluating </a:t>
            </a:r>
            <a:r>
              <a:rPr lang="en-US" sz="4400" dirty="0" err="1"/>
              <a:t>x</a:t>
            </a:r>
            <a:r>
              <a:rPr lang="en-US" sz="4400" baseline="30000" dirty="0" err="1"/>
              <a:t>n</a:t>
            </a:r>
            <a:endParaRPr lang="en-US" sz="44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n=1, output x</a:t>
            </a:r>
          </a:p>
          <a:p>
            <a:pPr lvl="1"/>
            <a:r>
              <a:rPr lang="en-US"/>
              <a:t>Number of multiplication: f(1)=0</a:t>
            </a:r>
          </a:p>
          <a:p>
            <a:r>
              <a:rPr lang="en-US"/>
              <a:t>If n&gt;1, consider two cases:</a:t>
            </a:r>
          </a:p>
          <a:p>
            <a:pPr lvl="1"/>
            <a:r>
              <a:rPr lang="en-US"/>
              <a:t>If n is even, </a:t>
            </a:r>
          </a:p>
          <a:p>
            <a:pPr lvl="2"/>
            <a:r>
              <a:rPr lang="en-US"/>
              <a:t>Number of multiplications: </a:t>
            </a:r>
          </a:p>
          <a:p>
            <a:pPr lvl="1"/>
            <a:r>
              <a:rPr lang="en-US"/>
              <a:t>If n is odd,  </a:t>
            </a:r>
          </a:p>
          <a:p>
            <a:pPr lvl="2"/>
            <a:r>
              <a:rPr lang="en-US"/>
              <a:t>Number of multiplications: </a:t>
            </a:r>
          </a:p>
          <a:p>
            <a:r>
              <a:rPr lang="en-US"/>
              <a:t>For all n&gt;1,</a:t>
            </a:r>
          </a:p>
          <a:p>
            <a:pPr lvl="1"/>
            <a:r>
              <a:rPr lang="en-US"/>
              <a:t>Define </a:t>
            </a:r>
          </a:p>
          <a:p>
            <a:pPr lvl="1"/>
            <a:r>
              <a:rPr lang="en-US"/>
              <a:t> </a:t>
            </a: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2913063" y="2921000"/>
          <a:ext cx="19415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Equation" r:id="rId3" imgW="926698" imgH="203112" progId="Equation.3">
                  <p:embed/>
                </p:oleObj>
              </mc:Choice>
              <mc:Fallback>
                <p:oleObj name="Equation" r:id="rId3" imgW="926698" imgH="203112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3" y="2921000"/>
                        <a:ext cx="194151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2752725" y="3711575"/>
          <a:ext cx="305911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Equation" r:id="rId5" imgW="1459866" imgH="203112" progId="Equation.3">
                  <p:embed/>
                </p:oleObj>
              </mc:Choice>
              <mc:Fallback>
                <p:oleObj name="Equation" r:id="rId5" imgW="1459866" imgH="203112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725" y="3711575"/>
                        <a:ext cx="3059113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4745038" y="3273425"/>
          <a:ext cx="12541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Equation" r:id="rId7" imgW="990170" imgH="393529" progId="Equation.3">
                  <p:embed/>
                </p:oleObj>
              </mc:Choice>
              <mc:Fallback>
                <p:oleObj name="Equation" r:id="rId7" imgW="990170" imgH="393529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3273425"/>
                        <a:ext cx="1254125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4732338" y="4081463"/>
          <a:ext cx="2506662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Equation" r:id="rId9" imgW="1981200" imgH="431800" progId="Equation.3">
                  <p:embed/>
                </p:oleObj>
              </mc:Choice>
              <mc:Fallback>
                <p:oleObj name="Equation" r:id="rId9" imgW="1981200" imgH="4318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338" y="4081463"/>
                        <a:ext cx="2506662" cy="54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2497138" y="4470400"/>
          <a:ext cx="1589087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Equation" r:id="rId11" imgW="1155700" imgH="431800" progId="Equation.3">
                  <p:embed/>
                </p:oleObj>
              </mc:Choice>
              <mc:Fallback>
                <p:oleObj name="Equation" r:id="rId11" imgW="1155700" imgH="4318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8" y="4470400"/>
                        <a:ext cx="1589087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1304925" y="5327650"/>
          <a:ext cx="662146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" name="Equation" r:id="rId13" imgW="4254500" imgH="431800" progId="Equation.3">
                  <p:embed/>
                </p:oleObj>
              </mc:Choice>
              <mc:Fallback>
                <p:oleObj name="Equation" r:id="rId13" imgW="4254500" imgH="4318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5327650"/>
                        <a:ext cx="6621463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2354263" y="5037138"/>
          <a:ext cx="11684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Equation" r:id="rId15" imgW="749300" imgH="228600" progId="Equation.3">
                  <p:embed/>
                </p:oleObj>
              </mc:Choice>
              <mc:Fallback>
                <p:oleObj name="Equation" r:id="rId15" imgW="749300" imgH="2286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5037138"/>
                        <a:ext cx="116840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" name="Ink 1"/>
              <p14:cNvContentPartPr/>
              <p14:nvPr/>
            </p14:nvContentPartPr>
            <p14:xfrm>
              <a:off x="3610800" y="526680"/>
              <a:ext cx="5360040" cy="5886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01440" y="519120"/>
                <a:ext cx="5377320" cy="5905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Fibonacci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F(0) = 0, F(1) = 1</a:t>
            </a:r>
          </a:p>
          <a:p>
            <a:r>
              <a:rPr lang="en-US" dirty="0" smtClean="0"/>
              <a:t>For n &gt; 1, F(n) = F(n-1) + F(n-2).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40240" y="2628720"/>
              <a:ext cx="7445880" cy="3256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9800" y="2616480"/>
                <a:ext cx="7463160" cy="328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56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Oval 2"/>
          <p:cNvSpPr>
            <a:spLocks noChangeArrowheads="1"/>
          </p:cNvSpPr>
          <p:nvPr/>
        </p:nvSpPr>
        <p:spPr bwMode="auto">
          <a:xfrm>
            <a:off x="1336675" y="152400"/>
            <a:ext cx="2744788" cy="19050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2800" i="1"/>
              <a:t>k</a:t>
            </a:r>
            <a:r>
              <a:rPr kumimoji="0" lang="en-US" altLang="zh-TW" sz="2800"/>
              <a:t>+1</a:t>
            </a:r>
          </a:p>
        </p:txBody>
      </p:sp>
      <p:sp>
        <p:nvSpPr>
          <p:cNvPr id="240643" name="Line 3"/>
          <p:cNvSpPr>
            <a:spLocks noChangeShapeType="1"/>
          </p:cNvSpPr>
          <p:nvPr/>
        </p:nvSpPr>
        <p:spPr bwMode="auto">
          <a:xfrm>
            <a:off x="3870325" y="1828800"/>
            <a:ext cx="633413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44" name="Line 4"/>
          <p:cNvSpPr>
            <a:spLocks noChangeShapeType="1"/>
          </p:cNvSpPr>
          <p:nvPr/>
        </p:nvSpPr>
        <p:spPr bwMode="auto">
          <a:xfrm flipH="1">
            <a:off x="2497138" y="2217738"/>
            <a:ext cx="85725" cy="989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5256213" y="1431925"/>
            <a:ext cx="299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0" lang="en-US" altLang="zh-TW" sz="2400"/>
              <a:t>Remove a girl, say X</a:t>
            </a:r>
          </a:p>
        </p:txBody>
      </p:sp>
      <p:sp>
        <p:nvSpPr>
          <p:cNvPr id="240646" name="Text Box 6"/>
          <p:cNvSpPr txBox="1">
            <a:spLocks noChangeArrowheads="1"/>
          </p:cNvSpPr>
          <p:nvPr/>
        </p:nvSpPr>
        <p:spPr bwMode="auto">
          <a:xfrm>
            <a:off x="3011488" y="1436688"/>
            <a:ext cx="3889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0" lang="en-US" altLang="zh-TW" sz="2800"/>
              <a:t>X</a:t>
            </a:r>
          </a:p>
        </p:txBody>
      </p:sp>
      <p:sp>
        <p:nvSpPr>
          <p:cNvPr id="240647" name="Text Box 7"/>
          <p:cNvSpPr txBox="1">
            <a:spLocks noChangeArrowheads="1"/>
          </p:cNvSpPr>
          <p:nvPr/>
        </p:nvSpPr>
        <p:spPr bwMode="auto">
          <a:xfrm>
            <a:off x="250825" y="2757488"/>
            <a:ext cx="1820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0" lang="en-US" altLang="zh-TW" sz="2000"/>
              <a:t>Remove a girl,</a:t>
            </a:r>
          </a:p>
          <a:p>
            <a:r>
              <a:rPr kumimoji="0" lang="en-US" altLang="zh-TW" sz="2000"/>
              <a:t>say Y</a:t>
            </a:r>
            <a:endParaRPr kumimoji="0" lang="en-US" altLang="zh-TW" sz="280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80988" y="3300413"/>
            <a:ext cx="3378200" cy="1905000"/>
            <a:chOff x="177" y="2079"/>
            <a:chExt cx="2128" cy="1200"/>
          </a:xfrm>
        </p:grpSpPr>
        <p:sp>
          <p:nvSpPr>
            <p:cNvPr id="9234" name="Oval 9"/>
            <p:cNvSpPr>
              <a:spLocks noChangeArrowheads="1"/>
            </p:cNvSpPr>
            <p:nvPr/>
          </p:nvSpPr>
          <p:spPr bwMode="auto">
            <a:xfrm>
              <a:off x="576" y="2079"/>
              <a:ext cx="1729" cy="1200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kumimoji="0" lang="en-US" altLang="zh-TW" sz="2800" i="1"/>
                <a:t>k</a:t>
              </a:r>
            </a:p>
          </p:txBody>
        </p:sp>
        <p:sp>
          <p:nvSpPr>
            <p:cNvPr id="9235" name="Text Box 10"/>
            <p:cNvSpPr txBox="1">
              <a:spLocks noChangeArrowheads="1"/>
            </p:cNvSpPr>
            <p:nvPr/>
          </p:nvSpPr>
          <p:spPr bwMode="auto">
            <a:xfrm>
              <a:off x="1687" y="2789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800"/>
                <a:t>X</a:t>
              </a:r>
            </a:p>
          </p:txBody>
        </p:sp>
        <p:sp>
          <p:nvSpPr>
            <p:cNvPr id="9236" name="Text Box 11"/>
            <p:cNvSpPr txBox="1">
              <a:spLocks noChangeArrowheads="1"/>
            </p:cNvSpPr>
            <p:nvPr/>
          </p:nvSpPr>
          <p:spPr bwMode="auto">
            <a:xfrm>
              <a:off x="177" y="2544"/>
              <a:ext cx="2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800"/>
                <a:t>Y</a:t>
              </a:r>
            </a:p>
          </p:txBody>
        </p:sp>
      </p:grpSp>
      <p:sp>
        <p:nvSpPr>
          <p:cNvPr id="240652" name="Text Box 12"/>
          <p:cNvSpPr txBox="1">
            <a:spLocks noChangeArrowheads="1"/>
          </p:cNvSpPr>
          <p:nvPr/>
        </p:nvSpPr>
        <p:spPr bwMode="auto">
          <a:xfrm>
            <a:off x="3282950" y="3487738"/>
            <a:ext cx="26844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0" lang="en-US" altLang="zh-TW" sz="2400"/>
              <a:t>Induction</a:t>
            </a:r>
          </a:p>
          <a:p>
            <a:r>
              <a:rPr kumimoji="0" lang="en-US" altLang="zh-TW" sz="2400"/>
              <a:t>hypothesis:</a:t>
            </a:r>
          </a:p>
          <a:p>
            <a:r>
              <a:rPr kumimoji="0" lang="en-US" altLang="zh-TW" sz="2400"/>
              <a:t>X and others have</a:t>
            </a:r>
            <a:br>
              <a:rPr kumimoji="0" lang="en-US" altLang="zh-TW" sz="2400"/>
            </a:br>
            <a:r>
              <a:rPr kumimoji="0" lang="en-US" altLang="zh-TW" sz="2400"/>
              <a:t>the same hairstyle</a:t>
            </a:r>
            <a:endParaRPr kumimoji="0" lang="en-US" altLang="zh-TW" sz="2800"/>
          </a:p>
        </p:txBody>
      </p:sp>
      <p:sp>
        <p:nvSpPr>
          <p:cNvPr id="240653" name="Text Box 13"/>
          <p:cNvSpPr txBox="1">
            <a:spLocks noChangeArrowheads="1"/>
          </p:cNvSpPr>
          <p:nvPr/>
        </p:nvSpPr>
        <p:spPr bwMode="auto">
          <a:xfrm>
            <a:off x="514350" y="5438775"/>
            <a:ext cx="34369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0" lang="en-US" altLang="zh-TW" sz="2400"/>
              <a:t>Thus, X, Y and the rest </a:t>
            </a:r>
          </a:p>
          <a:p>
            <a:r>
              <a:rPr kumimoji="0" lang="en-US" altLang="zh-TW" sz="2400"/>
              <a:t>have the same hairstyle</a:t>
            </a:r>
            <a:endParaRPr kumimoji="0" lang="en-US" altLang="zh-TW" sz="2800"/>
          </a:p>
        </p:txBody>
      </p:sp>
      <p:sp>
        <p:nvSpPr>
          <p:cNvPr id="240655" name="Text Box 15"/>
          <p:cNvSpPr txBox="1">
            <a:spLocks noChangeArrowheads="1"/>
          </p:cNvSpPr>
          <p:nvPr/>
        </p:nvSpPr>
        <p:spPr bwMode="auto">
          <a:xfrm>
            <a:off x="1790700" y="1225550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0" lang="en-US" altLang="zh-TW" sz="2800"/>
              <a:t>Y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432300" y="1981200"/>
            <a:ext cx="3400425" cy="1905000"/>
            <a:chOff x="2792" y="1248"/>
            <a:chExt cx="2142" cy="1200"/>
          </a:xfrm>
        </p:grpSpPr>
        <p:sp>
          <p:nvSpPr>
            <p:cNvPr id="9231" name="Oval 17"/>
            <p:cNvSpPr>
              <a:spLocks noChangeArrowheads="1"/>
            </p:cNvSpPr>
            <p:nvPr/>
          </p:nvSpPr>
          <p:spPr bwMode="auto">
            <a:xfrm>
              <a:off x="2792" y="1248"/>
              <a:ext cx="1729" cy="1200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kumimoji="0" lang="en-US" altLang="zh-TW" sz="2800" i="1"/>
                <a:t>k</a:t>
              </a:r>
            </a:p>
          </p:txBody>
        </p:sp>
        <p:sp>
          <p:nvSpPr>
            <p:cNvPr id="9232" name="Text Box 18"/>
            <p:cNvSpPr txBox="1">
              <a:spLocks noChangeArrowheads="1"/>
            </p:cNvSpPr>
            <p:nvPr/>
          </p:nvSpPr>
          <p:spPr bwMode="auto">
            <a:xfrm>
              <a:off x="4689" y="1289"/>
              <a:ext cx="2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800"/>
                <a:t>X</a:t>
              </a:r>
            </a:p>
          </p:txBody>
        </p:sp>
        <p:sp>
          <p:nvSpPr>
            <p:cNvPr id="9233" name="Text Box 19"/>
            <p:cNvSpPr txBox="1">
              <a:spLocks noChangeArrowheads="1"/>
            </p:cNvSpPr>
            <p:nvPr/>
          </p:nvSpPr>
          <p:spPr bwMode="auto">
            <a:xfrm>
              <a:off x="3135" y="1837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800"/>
                <a:t>Y</a:t>
              </a:r>
            </a:p>
          </p:txBody>
        </p:sp>
      </p:grpSp>
      <p:sp>
        <p:nvSpPr>
          <p:cNvPr id="240660" name="Text Box 20"/>
          <p:cNvSpPr txBox="1">
            <a:spLocks noChangeArrowheads="1"/>
          </p:cNvSpPr>
          <p:nvPr/>
        </p:nvSpPr>
        <p:spPr bwMode="auto">
          <a:xfrm>
            <a:off x="6324600" y="2709863"/>
            <a:ext cx="26781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0" lang="en-US" altLang="zh-TW" sz="2400"/>
              <a:t>Induction</a:t>
            </a:r>
          </a:p>
          <a:p>
            <a:r>
              <a:rPr kumimoji="0" lang="en-US" altLang="zh-TW" sz="2400"/>
              <a:t>hypothesis: </a:t>
            </a:r>
          </a:p>
          <a:p>
            <a:r>
              <a:rPr kumimoji="0" lang="en-US" altLang="zh-TW" sz="2400"/>
              <a:t>Y and others have</a:t>
            </a:r>
            <a:br>
              <a:rPr kumimoji="0" lang="en-US" altLang="zh-TW" sz="2400"/>
            </a:br>
            <a:r>
              <a:rPr kumimoji="0" lang="en-US" altLang="zh-TW" sz="2400"/>
              <a:t>the same hairstyle</a:t>
            </a:r>
            <a:endParaRPr kumimoji="0" lang="en-US" altLang="zh-TW" sz="2800"/>
          </a:p>
        </p:txBody>
      </p:sp>
      <p:sp>
        <p:nvSpPr>
          <p:cNvPr id="20" name="Rounded Rectangle 19"/>
          <p:cNvSpPr/>
          <p:nvPr/>
        </p:nvSpPr>
        <p:spPr bwMode="auto">
          <a:xfrm>
            <a:off x="4722813" y="5232400"/>
            <a:ext cx="3430587" cy="13573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wrong with that proof?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4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 animBg="1" autoUpdateAnimBg="0"/>
      <p:bldP spid="240643" grpId="0" animBg="1"/>
      <p:bldP spid="240644" grpId="0" animBg="1"/>
      <p:bldP spid="240645" grpId="0" autoUpdateAnimBg="0"/>
      <p:bldP spid="240646" grpId="0" autoUpdateAnimBg="0"/>
      <p:bldP spid="240647" grpId="0" autoUpdateAnimBg="0"/>
      <p:bldP spid="240652" grpId="0" autoUpdateAnimBg="0"/>
      <p:bldP spid="240653" grpId="0" autoUpdateAnimBg="0"/>
      <p:bldP spid="240655" grpId="0" autoUpdateAnimBg="0"/>
      <p:bldP spid="240660" grpId="0" autoUpdateAnimBg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12725" y="293688"/>
            <a:ext cx="8169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b="1"/>
              <a:t>Example of a proof</a:t>
            </a:r>
          </a:p>
          <a:p>
            <a:pPr eaLnBrk="1" hangingPunct="1"/>
            <a:r>
              <a:rPr lang="en-US" altLang="zh-TW"/>
              <a:t>A student in this class has not read the discrete mathematics textbook. Everyone in this class passed the first quiz. </a:t>
            </a:r>
          </a:p>
          <a:p>
            <a:pPr eaLnBrk="1" hangingPunct="1"/>
            <a:r>
              <a:rPr lang="en-US" altLang="zh-TW"/>
              <a:t>Hence, someone who passed the first quiz has not read the book.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34950" y="1593850"/>
            <a:ext cx="369093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C(x): x is in this class</a:t>
            </a:r>
          </a:p>
          <a:p>
            <a:pPr eaLnBrk="1" hangingPunct="1"/>
            <a:r>
              <a:rPr lang="en-US" altLang="zh-TW"/>
              <a:t>B(x): x has read the book</a:t>
            </a:r>
          </a:p>
          <a:p>
            <a:pPr eaLnBrk="1" hangingPunct="1"/>
            <a:r>
              <a:rPr lang="en-US" altLang="zh-TW"/>
              <a:t>P(x): x has passed the first quiz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04800" y="2662238"/>
            <a:ext cx="5224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ym typeface="Symbol" pitchFamily="18" charset="2"/>
              </a:rPr>
              <a:t>x (C(x)  B(x))</a:t>
            </a:r>
          </a:p>
          <a:p>
            <a:pPr eaLnBrk="1" hangingPunct="1"/>
            <a:r>
              <a:rPr lang="en-US" altLang="zh-TW">
                <a:sym typeface="Symbol" pitchFamily="18" charset="2"/>
              </a:rPr>
              <a:t>x (C(x)  P(x))</a:t>
            </a:r>
          </a:p>
          <a:p>
            <a:pPr eaLnBrk="1" hangingPunct="1"/>
            <a:r>
              <a:rPr lang="en-US" altLang="zh-TW">
                <a:sym typeface="Symbol" pitchFamily="18" charset="2"/>
              </a:rPr>
              <a:t>------------------------</a:t>
            </a:r>
          </a:p>
          <a:p>
            <a:pPr eaLnBrk="1" hangingPunct="1"/>
            <a:r>
              <a:rPr lang="en-US" altLang="zh-TW">
                <a:sym typeface="Symbol" pitchFamily="18" charset="2"/>
              </a:rPr>
              <a:t>x (P(x)  B(x))		Is the argument valid?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23850" y="4102100"/>
            <a:ext cx="87042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Yes.</a:t>
            </a:r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>
                <a:sym typeface="Symbol" pitchFamily="18" charset="2"/>
              </a:rPr>
              <a:t>x (C(x)  B(x)) implies that there is a student x</a:t>
            </a:r>
            <a:r>
              <a:rPr lang="en-US" altLang="zh-TW" baseline="-25000">
                <a:sym typeface="Symbol" pitchFamily="18" charset="2"/>
              </a:rPr>
              <a:t>0</a:t>
            </a:r>
            <a:r>
              <a:rPr lang="en-US" altLang="zh-TW"/>
              <a:t> in the class that C(</a:t>
            </a:r>
            <a:r>
              <a:rPr lang="en-US" altLang="zh-TW">
                <a:sym typeface="Symbol" pitchFamily="18" charset="2"/>
              </a:rPr>
              <a:t>x</a:t>
            </a:r>
            <a:r>
              <a:rPr lang="en-US" altLang="zh-TW" baseline="-25000">
                <a:sym typeface="Symbol" pitchFamily="18" charset="2"/>
              </a:rPr>
              <a:t>0</a:t>
            </a:r>
            <a:r>
              <a:rPr lang="en-US" altLang="zh-TW"/>
              <a:t>) and </a:t>
            </a:r>
            <a:r>
              <a:rPr lang="en-US" altLang="zh-TW">
                <a:sym typeface="Symbol" pitchFamily="18" charset="2"/>
              </a:rPr>
              <a:t></a:t>
            </a:r>
            <a:r>
              <a:rPr lang="en-US" altLang="zh-TW"/>
              <a:t>B(</a:t>
            </a:r>
            <a:r>
              <a:rPr lang="en-US" altLang="zh-TW">
                <a:sym typeface="Symbol" pitchFamily="18" charset="2"/>
              </a:rPr>
              <a:t>x</a:t>
            </a:r>
            <a:r>
              <a:rPr lang="en-US" altLang="zh-TW" baseline="-25000">
                <a:sym typeface="Symbol" pitchFamily="18" charset="2"/>
              </a:rPr>
              <a:t>0</a:t>
            </a:r>
            <a:r>
              <a:rPr lang="en-US" altLang="zh-TW"/>
              <a:t>)</a:t>
            </a:r>
          </a:p>
          <a:p>
            <a:pPr eaLnBrk="1" hangingPunct="1"/>
            <a:r>
              <a:rPr lang="en-US" altLang="zh-TW">
                <a:sym typeface="Symbol" pitchFamily="18" charset="2"/>
              </a:rPr>
              <a:t>x (C(x)  P(x)) implies that for all students in the class, if C(x) then P(x).</a:t>
            </a:r>
          </a:p>
          <a:p>
            <a:pPr eaLnBrk="1" hangingPunct="1"/>
            <a:endParaRPr lang="en-US" altLang="zh-TW">
              <a:sym typeface="Symbol" pitchFamily="18" charset="2"/>
            </a:endParaRPr>
          </a:p>
          <a:p>
            <a:pPr eaLnBrk="1" hangingPunct="1"/>
            <a:r>
              <a:rPr lang="en-US" altLang="zh-TW">
                <a:sym typeface="Symbol" pitchFamily="18" charset="2"/>
              </a:rPr>
              <a:t>Since </a:t>
            </a:r>
            <a:r>
              <a:rPr lang="en-US" altLang="zh-TW"/>
              <a:t>C(</a:t>
            </a:r>
            <a:r>
              <a:rPr lang="en-US" altLang="zh-TW">
                <a:sym typeface="Symbol" pitchFamily="18" charset="2"/>
              </a:rPr>
              <a:t>x</a:t>
            </a:r>
            <a:r>
              <a:rPr lang="en-US" altLang="zh-TW" baseline="-25000">
                <a:sym typeface="Symbol" pitchFamily="18" charset="2"/>
              </a:rPr>
              <a:t>0</a:t>
            </a:r>
            <a:r>
              <a:rPr lang="en-US" altLang="zh-TW"/>
              <a:t>), we have P(</a:t>
            </a:r>
            <a:r>
              <a:rPr lang="en-US" altLang="zh-TW">
                <a:sym typeface="Symbol" pitchFamily="18" charset="2"/>
              </a:rPr>
              <a:t>x</a:t>
            </a:r>
            <a:r>
              <a:rPr lang="en-US" altLang="zh-TW" baseline="-25000">
                <a:sym typeface="Symbol" pitchFamily="18" charset="2"/>
              </a:rPr>
              <a:t>0</a:t>
            </a:r>
            <a:r>
              <a:rPr lang="en-US" altLang="zh-TW"/>
              <a:t>). Hence we have P(</a:t>
            </a:r>
            <a:r>
              <a:rPr lang="en-US" altLang="zh-TW">
                <a:sym typeface="Symbol" pitchFamily="18" charset="2"/>
              </a:rPr>
              <a:t>x</a:t>
            </a:r>
            <a:r>
              <a:rPr lang="en-US" altLang="zh-TW" baseline="-25000">
                <a:sym typeface="Symbol" pitchFamily="18" charset="2"/>
              </a:rPr>
              <a:t>0</a:t>
            </a:r>
            <a:r>
              <a:rPr lang="en-US" altLang="zh-TW"/>
              <a:t>) and </a:t>
            </a:r>
            <a:r>
              <a:rPr lang="en-US" altLang="zh-TW">
                <a:sym typeface="Symbol" pitchFamily="18" charset="2"/>
              </a:rPr>
              <a:t></a:t>
            </a:r>
            <a:r>
              <a:rPr lang="en-US" altLang="zh-TW"/>
              <a:t>B(</a:t>
            </a:r>
            <a:r>
              <a:rPr lang="en-US" altLang="zh-TW">
                <a:sym typeface="Symbol" pitchFamily="18" charset="2"/>
              </a:rPr>
              <a:t>x</a:t>
            </a:r>
            <a:r>
              <a:rPr lang="en-US" altLang="zh-TW" baseline="-25000">
                <a:sym typeface="Symbol" pitchFamily="18" charset="2"/>
              </a:rPr>
              <a:t>0</a:t>
            </a:r>
            <a:r>
              <a:rPr lang="en-US" altLang="zh-TW"/>
              <a:t>), which means</a:t>
            </a:r>
          </a:p>
          <a:p>
            <a:pPr eaLnBrk="1" hangingPunct="1"/>
            <a:r>
              <a:rPr lang="en-US" altLang="zh-TW">
                <a:sym typeface="Symbol" pitchFamily="18" charset="2"/>
              </a:rPr>
              <a:t>x (P(x)  B(x))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226720" y="4527360"/>
              <a:ext cx="10080" cy="12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24200" y="4524840"/>
                <a:ext cx="15120" cy="17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41325" y="152400"/>
            <a:ext cx="2165350" cy="43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Methods of Proof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381000" y="620713"/>
            <a:ext cx="2590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1. Theorem: </a:t>
            </a:r>
            <a:r>
              <a:rPr lang="en-US" altLang="zh-TW">
                <a:solidFill>
                  <a:schemeClr val="accent2"/>
                </a:solidFill>
              </a:rPr>
              <a:t>p is true</a:t>
            </a:r>
            <a:r>
              <a:rPr lang="en-US" altLang="zh-TW"/>
              <a:t>.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381000" y="2209800"/>
            <a:ext cx="7167563" cy="11064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en-US" altLang="zh-TW">
                <a:solidFill>
                  <a:schemeClr val="accent2"/>
                </a:solidFill>
                <a:latin typeface="Arial" pitchFamily="34" charset="0"/>
              </a:rPr>
              <a:t>We can start with some related proposition q which is true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altLang="zh-TW">
                <a:solidFill>
                  <a:schemeClr val="accent2"/>
                </a:solidFill>
                <a:latin typeface="Arial" pitchFamily="34" charset="0"/>
              </a:rPr>
              <a:t>Then, show that q </a:t>
            </a:r>
            <a:r>
              <a:rPr lang="en-US" altLang="zh-TW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 p is true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altLang="zh-TW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Since q is true, so p must be true</a:t>
            </a:r>
            <a:endParaRPr lang="en-US" altLang="zh-TW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457200" y="1077913"/>
            <a:ext cx="1625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e.g. n</a:t>
            </a:r>
            <a:r>
              <a:rPr lang="en-US" altLang="zh-TW" baseline="30000"/>
              <a:t>2</a:t>
            </a:r>
            <a:r>
              <a:rPr lang="en-US" altLang="zh-TW"/>
              <a:t>+4 &gt; 0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2651125" y="985838"/>
            <a:ext cx="22066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	n</a:t>
            </a:r>
            <a:r>
              <a:rPr lang="en-US" altLang="zh-TW" baseline="30000"/>
              <a:t>2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</a:t>
            </a:r>
            <a:r>
              <a:rPr lang="en-US" altLang="zh-TW"/>
              <a:t> 0</a:t>
            </a:r>
          </a:p>
          <a:p>
            <a:pPr eaLnBrk="1" hangingPunct="1"/>
            <a:r>
              <a:rPr lang="en-US" altLang="zh-TW">
                <a:sym typeface="Symbol" pitchFamily="18" charset="2"/>
              </a:rPr>
              <a:t>	</a:t>
            </a:r>
            <a:r>
              <a:rPr lang="en-US" altLang="zh-TW"/>
              <a:t>n</a:t>
            </a:r>
            <a:r>
              <a:rPr lang="en-US" altLang="zh-TW" baseline="30000"/>
              <a:t>2</a:t>
            </a:r>
            <a:r>
              <a:rPr lang="en-US" altLang="zh-TW"/>
              <a:t> + 4 </a:t>
            </a:r>
            <a:r>
              <a:rPr lang="en-US" altLang="zh-TW">
                <a:sym typeface="Symbol" pitchFamily="18" charset="2"/>
              </a:rPr>
              <a:t></a:t>
            </a:r>
            <a:r>
              <a:rPr lang="en-US" altLang="zh-TW"/>
              <a:t> 4</a:t>
            </a:r>
          </a:p>
          <a:p>
            <a:pPr eaLnBrk="1" hangingPunct="1"/>
            <a:r>
              <a:rPr lang="en-US" altLang="zh-TW">
                <a:sym typeface="Symbol" pitchFamily="18" charset="2"/>
              </a:rPr>
              <a:t>	</a:t>
            </a:r>
            <a:r>
              <a:rPr lang="en-US" altLang="zh-TW"/>
              <a:t>n</a:t>
            </a:r>
            <a:r>
              <a:rPr lang="en-US" altLang="zh-TW" baseline="30000"/>
              <a:t>2</a:t>
            </a:r>
            <a:r>
              <a:rPr lang="en-US" altLang="zh-TW"/>
              <a:t> + 4 </a:t>
            </a:r>
            <a:r>
              <a:rPr lang="en-US" altLang="zh-TW">
                <a:sym typeface="Symbol" pitchFamily="18" charset="2"/>
              </a:rPr>
              <a:t>&gt; 0</a:t>
            </a:r>
            <a:endParaRPr lang="en-US" altLang="zh-TW"/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381000" y="3657600"/>
            <a:ext cx="19780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e.g. 2n+5 is odd</a:t>
            </a: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2733675" y="3673475"/>
            <a:ext cx="320992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Assume that 2n + 5 is even</a:t>
            </a:r>
          </a:p>
          <a:p>
            <a:pPr eaLnBrk="1" hangingPunct="1">
              <a:buFont typeface="Symbol" pitchFamily="18" charset="2"/>
              <a:buChar char="Þ"/>
            </a:pPr>
            <a:r>
              <a:rPr lang="en-US" altLang="zh-TW"/>
              <a:t>2n is odd</a:t>
            </a:r>
          </a:p>
          <a:p>
            <a:pPr eaLnBrk="1" hangingPunct="1"/>
            <a:r>
              <a:rPr lang="en-US" altLang="zh-TW">
                <a:sym typeface="Symbol" pitchFamily="18" charset="2"/>
              </a:rPr>
              <a:t>A contradiction occurs.</a:t>
            </a:r>
            <a:endParaRPr lang="en-US" altLang="zh-TW"/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346075" y="4657725"/>
            <a:ext cx="7924800" cy="14779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en-US" altLang="zh-TW" dirty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Show that p  F is true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altLang="zh-TW" dirty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That is, we assume that p is false, then lead to some proposition which is always false.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altLang="zh-TW" dirty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So, p must be true</a:t>
            </a:r>
          </a:p>
          <a:p>
            <a:pPr marL="457200" indent="-457200">
              <a:defRPr/>
            </a:pPr>
            <a:r>
              <a:rPr lang="en-US" altLang="zh-TW" dirty="0">
                <a:solidFill>
                  <a:schemeClr val="accent2"/>
                </a:solidFill>
                <a:latin typeface="Arial" pitchFamily="34" charset="0"/>
              </a:rPr>
              <a:t>“</a:t>
            </a:r>
            <a:r>
              <a:rPr lang="en-US" altLang="zh-TW" b="1" dirty="0">
                <a:solidFill>
                  <a:schemeClr val="accent2"/>
                </a:solidFill>
                <a:latin typeface="Arial" pitchFamily="34" charset="0"/>
              </a:rPr>
              <a:t>Proof by contradiction</a:t>
            </a:r>
            <a:r>
              <a:rPr lang="en-US" altLang="zh-TW" dirty="0">
                <a:solidFill>
                  <a:schemeClr val="accent2"/>
                </a:solidFill>
                <a:latin typeface="Arial" pitchFamily="34" charset="0"/>
              </a:rPr>
              <a:t>”   [O2]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934720" y="26640"/>
              <a:ext cx="4966560" cy="669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8600" y="21240"/>
                <a:ext cx="4980240" cy="686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autoUpdateAnimBg="0"/>
      <p:bldP spid="133124" grpId="0" animBg="1" autoUpdateAnimBg="0"/>
      <p:bldP spid="133125" grpId="0" autoUpdateAnimBg="0"/>
      <p:bldP spid="133126" grpId="0" autoUpdateAnimBg="0"/>
      <p:bldP spid="133128" grpId="0" autoUpdateAnimBg="0"/>
      <p:bldP spid="133129" grpId="0" autoUpdateAnimBg="0"/>
      <p:bldP spid="13313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04800" y="533400"/>
            <a:ext cx="2670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 smtClean="0"/>
              <a:t>Theorem. </a:t>
            </a:r>
            <a:r>
              <a:rPr lang="en-US" altLang="zh-TW" dirty="0">
                <a:sym typeface="Symbol" pitchFamily="18" charset="2"/>
              </a:rPr>
              <a:t>2 is irrational</a:t>
            </a:r>
            <a:endParaRPr lang="en-US" altLang="zh-TW" dirty="0"/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288925" y="1066800"/>
            <a:ext cx="41649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/>
              <a:t>Assume </a:t>
            </a:r>
            <a:r>
              <a:rPr lang="en-US" altLang="zh-TW" dirty="0">
                <a:sym typeface="Symbol" pitchFamily="18" charset="2"/>
              </a:rPr>
              <a:t>2 is rational</a:t>
            </a:r>
            <a:r>
              <a:rPr lang="en-US" altLang="zh-TW" dirty="0"/>
              <a:t>.</a:t>
            </a:r>
          </a:p>
          <a:p>
            <a:pPr marL="285750" indent="-285750" eaLnBrk="1" hangingPunct="1">
              <a:buFont typeface="Symbol" panose="05050102010706020507" pitchFamily="18" charset="2"/>
              <a:buChar char="$"/>
            </a:pPr>
            <a:r>
              <a:rPr lang="en-US" altLang="zh-TW" dirty="0" smtClean="0">
                <a:sym typeface="Symbol" pitchFamily="18" charset="2"/>
              </a:rPr>
              <a:t>integers </a:t>
            </a:r>
            <a:r>
              <a:rPr lang="en-US" altLang="zh-TW" dirty="0">
                <a:sym typeface="Symbol" pitchFamily="18" charset="2"/>
              </a:rPr>
              <a:t>a, b &gt; 0 such that 2 = a/b; </a:t>
            </a:r>
            <a:endParaRPr lang="en-US" altLang="zh-TW" dirty="0" smtClean="0">
              <a:sym typeface="Symbol" pitchFamily="18" charset="2"/>
            </a:endParaRPr>
          </a:p>
          <a:p>
            <a:pPr eaLnBrk="1" hangingPunct="1"/>
            <a:r>
              <a:rPr lang="en-US" altLang="zh-TW" dirty="0" smtClean="0"/>
              <a:t>and </a:t>
            </a:r>
            <a:r>
              <a:rPr lang="en-US" altLang="zh-TW" dirty="0">
                <a:solidFill>
                  <a:srgbClr val="FF0000"/>
                </a:solidFill>
              </a:rPr>
              <a:t>a and b are relatively prime</a:t>
            </a:r>
            <a:r>
              <a:rPr lang="en-US" altLang="zh-TW" dirty="0"/>
              <a:t>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8925" y="2141394"/>
            <a:ext cx="355758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/>
              <a:t>2b</a:t>
            </a:r>
            <a:r>
              <a:rPr lang="en-US" altLang="zh-TW" baseline="30000" dirty="0"/>
              <a:t>2</a:t>
            </a:r>
            <a:r>
              <a:rPr lang="en-US" altLang="zh-TW" dirty="0"/>
              <a:t> = a</a:t>
            </a:r>
            <a:r>
              <a:rPr lang="en-US" altLang="zh-TW" baseline="30000" dirty="0"/>
              <a:t>2</a:t>
            </a:r>
            <a:r>
              <a:rPr lang="en-US" altLang="zh-TW" dirty="0"/>
              <a:t>.</a:t>
            </a:r>
          </a:p>
          <a:p>
            <a:pPr eaLnBrk="1" hangingPunct="1"/>
            <a:r>
              <a:rPr lang="en-US" altLang="zh-TW" dirty="0"/>
              <a:t>a</a:t>
            </a:r>
            <a:r>
              <a:rPr lang="en-US" altLang="zh-TW" baseline="30000" dirty="0"/>
              <a:t>2</a:t>
            </a:r>
            <a:r>
              <a:rPr lang="en-US" altLang="zh-TW" dirty="0"/>
              <a:t> is even.</a:t>
            </a:r>
          </a:p>
          <a:p>
            <a:pPr eaLnBrk="1" hangingPunct="1"/>
            <a:r>
              <a:rPr lang="en-US" altLang="zh-TW" dirty="0"/>
              <a:t>a is even.</a:t>
            </a:r>
          </a:p>
          <a:p>
            <a:pPr eaLnBrk="1" hangingPunct="1"/>
            <a:r>
              <a:rPr lang="en-US" altLang="zh-TW" dirty="0"/>
              <a:t>a = 2c for some integer c.</a:t>
            </a:r>
          </a:p>
          <a:p>
            <a:pPr eaLnBrk="1" hangingPunct="1"/>
            <a:r>
              <a:rPr lang="en-US" altLang="zh-TW" dirty="0"/>
              <a:t>b</a:t>
            </a:r>
            <a:r>
              <a:rPr lang="en-US" altLang="zh-TW" baseline="30000" dirty="0"/>
              <a:t>2</a:t>
            </a:r>
            <a:r>
              <a:rPr lang="en-US" altLang="zh-TW" dirty="0"/>
              <a:t> = a</a:t>
            </a:r>
            <a:r>
              <a:rPr lang="en-US" altLang="zh-TW" baseline="30000" dirty="0"/>
              <a:t>2</a:t>
            </a:r>
            <a:r>
              <a:rPr lang="en-US" altLang="zh-TW" dirty="0"/>
              <a:t>/2 = 2c</a:t>
            </a:r>
            <a:r>
              <a:rPr lang="en-US" altLang="zh-TW" baseline="30000" dirty="0"/>
              <a:t>2</a:t>
            </a:r>
          </a:p>
          <a:p>
            <a:pPr eaLnBrk="1" hangingPunct="1"/>
            <a:r>
              <a:rPr lang="en-US" altLang="zh-TW" dirty="0"/>
              <a:t>b</a:t>
            </a:r>
            <a:r>
              <a:rPr lang="en-US" altLang="zh-TW" baseline="30000" dirty="0"/>
              <a:t>2</a:t>
            </a:r>
            <a:r>
              <a:rPr lang="en-US" altLang="zh-TW" dirty="0"/>
              <a:t> is even.</a:t>
            </a:r>
          </a:p>
          <a:p>
            <a:pPr eaLnBrk="1" hangingPunct="1"/>
            <a:r>
              <a:rPr lang="en-US" altLang="zh-TW" dirty="0"/>
              <a:t>b is even.</a:t>
            </a:r>
          </a:p>
          <a:p>
            <a:pPr eaLnBrk="1" hangingPunct="1"/>
            <a:r>
              <a:rPr lang="en-US" altLang="zh-TW" dirty="0"/>
              <a:t>a and b have a common factor 2.</a:t>
            </a:r>
          </a:p>
          <a:p>
            <a:pPr eaLnBrk="1" hangingPunct="1"/>
            <a:r>
              <a:rPr lang="en-US" altLang="zh-TW" dirty="0"/>
              <a:t>A contradiction occurs.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79000" y="183960"/>
              <a:ext cx="8756640" cy="6222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720" y="175680"/>
                <a:ext cx="8774640" cy="6240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utoUpdateAnimBg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304800" y="223838"/>
            <a:ext cx="30765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2. Theorem: </a:t>
            </a:r>
            <a:r>
              <a:rPr lang="en-US" altLang="zh-TW">
                <a:solidFill>
                  <a:schemeClr val="accent2"/>
                </a:solidFill>
              </a:rPr>
              <a:t>p </a:t>
            </a:r>
            <a:r>
              <a:rPr lang="en-US" altLang="zh-TW">
                <a:solidFill>
                  <a:schemeClr val="accent2"/>
                </a:solidFill>
                <a:sym typeface="Symbol" pitchFamily="18" charset="2"/>
              </a:rPr>
              <a:t>q </a:t>
            </a:r>
            <a:r>
              <a:rPr lang="en-US" altLang="zh-TW">
                <a:solidFill>
                  <a:schemeClr val="accent2"/>
                </a:solidFill>
              </a:rPr>
              <a:t>is true</a:t>
            </a:r>
            <a:r>
              <a:rPr lang="en-US" altLang="zh-TW"/>
              <a:t>.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288925" y="750888"/>
            <a:ext cx="1574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u="sng"/>
              <a:t>Direct Proof</a:t>
            </a: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288925" y="1208088"/>
            <a:ext cx="35385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e.g. If n is odd, then n</a:t>
            </a:r>
            <a:r>
              <a:rPr lang="en-US" altLang="zh-TW" baseline="30000"/>
              <a:t>2</a:t>
            </a:r>
            <a:r>
              <a:rPr lang="en-US" altLang="zh-TW"/>
              <a:t> is odd.</a:t>
            </a: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4048125" y="1204913"/>
            <a:ext cx="395287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Suppose n is odd.</a:t>
            </a:r>
          </a:p>
          <a:p>
            <a:pPr eaLnBrk="1" hangingPunct="1"/>
            <a:r>
              <a:rPr lang="en-US" altLang="zh-TW"/>
              <a:t>Then, n=2k+1 for some integer k.</a:t>
            </a:r>
          </a:p>
          <a:p>
            <a:pPr eaLnBrk="1" hangingPunct="1"/>
            <a:r>
              <a:rPr lang="en-US" altLang="zh-TW"/>
              <a:t>It follows that n</a:t>
            </a:r>
            <a:r>
              <a:rPr lang="en-US" altLang="zh-TW" baseline="30000"/>
              <a:t>2</a:t>
            </a:r>
            <a:r>
              <a:rPr lang="en-US" altLang="zh-TW"/>
              <a:t> = 4k</a:t>
            </a:r>
            <a:r>
              <a:rPr lang="en-US" altLang="zh-TW" baseline="30000"/>
              <a:t>2</a:t>
            </a:r>
            <a:r>
              <a:rPr lang="en-US" altLang="zh-TW"/>
              <a:t>+4k+1,</a:t>
            </a:r>
          </a:p>
          <a:p>
            <a:pPr eaLnBrk="1" hangingPunct="1"/>
            <a:r>
              <a:rPr lang="en-US" altLang="zh-TW"/>
              <a:t>n</a:t>
            </a:r>
            <a:r>
              <a:rPr lang="en-US" altLang="zh-TW" baseline="30000"/>
              <a:t>2</a:t>
            </a:r>
            <a:r>
              <a:rPr lang="en-US" altLang="zh-TW"/>
              <a:t> = 2(2k</a:t>
            </a:r>
            <a:r>
              <a:rPr lang="en-US" altLang="zh-TW" baseline="30000"/>
              <a:t>2</a:t>
            </a:r>
            <a:r>
              <a:rPr lang="en-US" altLang="zh-TW"/>
              <a:t>+2k)+1.</a:t>
            </a:r>
          </a:p>
          <a:p>
            <a:pPr eaLnBrk="1" hangingPunct="1"/>
            <a:r>
              <a:rPr lang="en-US" altLang="zh-TW"/>
              <a:t>So, n</a:t>
            </a:r>
            <a:r>
              <a:rPr lang="en-US" altLang="zh-TW" baseline="30000"/>
              <a:t>2</a:t>
            </a:r>
            <a:r>
              <a:rPr lang="en-US" altLang="zh-TW"/>
              <a:t> is odd.</a:t>
            </a: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381000" y="2286000"/>
            <a:ext cx="3078163" cy="7715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altLang="zh-TW">
                <a:latin typeface="Arial" pitchFamily="34" charset="0"/>
              </a:rPr>
              <a:t>Assume that p is true.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altLang="zh-TW">
                <a:latin typeface="Arial" pitchFamily="34" charset="0"/>
              </a:rPr>
              <a:t>Show that q is true.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autoUpdateAnimBg="0"/>
      <p:bldP spid="135173" grpId="0" autoUpdateAnimBg="0"/>
      <p:bldP spid="135174" grpId="0" autoUpdateAnimBg="0"/>
      <p:bldP spid="13517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3249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u="sng"/>
              <a:t>Indirect Proof (Contrapositive)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304800" y="384175"/>
            <a:ext cx="38798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e.g. If 3n+2 is odd, then n is odd.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4657725" y="381000"/>
            <a:ext cx="32400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Suppose n is </a:t>
            </a:r>
            <a:r>
              <a:rPr lang="en-US" altLang="zh-TW" i="1">
                <a:solidFill>
                  <a:srgbClr val="FF0000"/>
                </a:solidFill>
              </a:rPr>
              <a:t>even</a:t>
            </a:r>
            <a:r>
              <a:rPr lang="en-US" altLang="zh-TW"/>
              <a:t>.</a:t>
            </a:r>
          </a:p>
          <a:p>
            <a:pPr eaLnBrk="1" hangingPunct="1"/>
            <a:r>
              <a:rPr lang="en-US" altLang="zh-TW"/>
              <a:t>Then, 3n is even</a:t>
            </a:r>
          </a:p>
          <a:p>
            <a:pPr eaLnBrk="1" hangingPunct="1"/>
            <a:r>
              <a:rPr lang="en-US" altLang="zh-TW"/>
              <a:t>3n+2 is even</a:t>
            </a:r>
          </a:p>
          <a:p>
            <a:pPr eaLnBrk="1" hangingPunct="1"/>
            <a:r>
              <a:rPr lang="en-US" altLang="zh-TW"/>
              <a:t>So, 3n+2 is odd </a:t>
            </a:r>
            <a:r>
              <a:rPr lang="en-US" altLang="zh-TW">
                <a:sym typeface="Symbol" pitchFamily="18" charset="2"/>
              </a:rPr>
              <a:t> n is odd</a:t>
            </a:r>
            <a:endParaRPr lang="en-US" altLang="zh-TW"/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381000" y="1014413"/>
            <a:ext cx="3170238" cy="7715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altLang="zh-TW">
                <a:latin typeface="Arial" pitchFamily="34" charset="0"/>
              </a:rPr>
              <a:t>Assume that q is false.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altLang="zh-TW">
                <a:latin typeface="Arial" pitchFamily="34" charset="0"/>
              </a:rPr>
              <a:t>Show that p is false.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457200" y="1981200"/>
            <a:ext cx="27765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(p </a:t>
            </a:r>
            <a:r>
              <a:rPr lang="en-US" altLang="zh-TW">
                <a:sym typeface="Symbol" pitchFamily="18" charset="2"/>
              </a:rPr>
              <a:t> q)  (q  p)</a:t>
            </a:r>
            <a:endParaRPr lang="en-US" altLang="zh-TW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29560" y="2536560"/>
              <a:ext cx="2265480" cy="309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280" y="2528640"/>
                <a:ext cx="2282760" cy="329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autoUpdateAnimBg="0"/>
      <p:bldP spid="136196" grpId="0" autoUpdateAnimBg="0"/>
      <p:bldP spid="136197" grpId="0" animBg="1" autoUpdateAnimBg="0"/>
      <p:bldP spid="13619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7200" y="297638"/>
            <a:ext cx="21627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/>
              <a:t>(p </a:t>
            </a:r>
            <a:r>
              <a:rPr lang="en-US" altLang="zh-TW" dirty="0">
                <a:sym typeface="Symbol" pitchFamily="18" charset="2"/>
              </a:rPr>
              <a:t> q)  </a:t>
            </a:r>
            <a:r>
              <a:rPr lang="en-US" altLang="zh-TW" dirty="0" smtClean="0">
                <a:sym typeface="Symbol" pitchFamily="18" charset="2"/>
              </a:rPr>
              <a:t>(</a:t>
            </a:r>
            <a:r>
              <a:rPr lang="en-US" altLang="zh-TW" dirty="0">
                <a:sym typeface="Symbol" pitchFamily="18" charset="2"/>
              </a:rPr>
              <a:t>p </a:t>
            </a:r>
            <a:r>
              <a:rPr lang="en-US" altLang="zh-TW" dirty="0" smtClean="0">
                <a:sym typeface="Symbol" pitchFamily="18" charset="2"/>
              </a:rPr>
              <a:t> q)</a:t>
            </a:r>
            <a:endParaRPr lang="en-US" altLang="zh-TW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47663" y="831038"/>
            <a:ext cx="29161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u="sng" dirty="0"/>
              <a:t>Proof by contradiction [O2]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5030" y="291757"/>
            <a:ext cx="255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Its negation </a:t>
            </a:r>
            <a:r>
              <a:rPr lang="en-US" dirty="0"/>
              <a:t>is: </a:t>
            </a:r>
            <a:r>
              <a:rPr lang="en-US" dirty="0" smtClean="0"/>
              <a:t> p  </a:t>
            </a:r>
            <a:r>
              <a:rPr lang="en-US" altLang="zh-TW" dirty="0" smtClean="0">
                <a:solidFill>
                  <a:schemeClr val="accent2"/>
                </a:solidFill>
                <a:sym typeface="Symbol" pitchFamily="18" charset="2"/>
              </a:rPr>
              <a:t> </a:t>
            </a:r>
            <a:r>
              <a:rPr lang="en-US" altLang="zh-TW" dirty="0" smtClean="0">
                <a:sym typeface="Symbol" pitchFamily="18" charset="2"/>
              </a:rPr>
              <a:t>q</a:t>
            </a:r>
            <a:endParaRPr lang="en-US" dirty="0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65125" y="1834779"/>
            <a:ext cx="6596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 smtClean="0"/>
              <a:t>Example 1. If </a:t>
            </a:r>
            <a:r>
              <a:rPr lang="en-US" altLang="zh-TW" dirty="0"/>
              <a:t>6x + 9y = 101, then either x or y is not an integer.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57200" y="2394811"/>
            <a:ext cx="618630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/>
              <a:t>Suppose that 6x + 9y = </a:t>
            </a:r>
            <a:r>
              <a:rPr lang="en-US" altLang="zh-TW" dirty="0" smtClean="0"/>
              <a:t>101, and both x and y are integers.</a:t>
            </a:r>
          </a:p>
          <a:p>
            <a:pPr eaLnBrk="1" hangingPunct="1"/>
            <a:endParaRPr lang="en-US" altLang="zh-TW" dirty="0"/>
          </a:p>
          <a:p>
            <a:pPr eaLnBrk="1" hangingPunct="1"/>
            <a:r>
              <a:rPr lang="en-US" altLang="zh-TW" dirty="0"/>
              <a:t>Then, 3(2x+3y) = 101</a:t>
            </a:r>
          </a:p>
          <a:p>
            <a:pPr eaLnBrk="1" hangingPunct="1"/>
            <a:r>
              <a:rPr lang="en-US" altLang="zh-TW" dirty="0"/>
              <a:t>and 2x + 3y = 101/3</a:t>
            </a:r>
          </a:p>
          <a:p>
            <a:pPr eaLnBrk="1" hangingPunct="1"/>
            <a:r>
              <a:rPr lang="en-US" altLang="zh-TW" dirty="0"/>
              <a:t>Since 101/3 is not an integer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smtClean="0"/>
              <a:t>However, since we assume both x and y are integers,</a:t>
            </a:r>
          </a:p>
          <a:p>
            <a:pPr eaLnBrk="1" hangingPunct="1"/>
            <a:r>
              <a:rPr lang="en-US" altLang="zh-TW" dirty="0" smtClean="0"/>
              <a:t>we conclude that 2x </a:t>
            </a:r>
            <a:r>
              <a:rPr lang="en-US" altLang="zh-TW" dirty="0"/>
              <a:t>+ 3y is </a:t>
            </a:r>
            <a:r>
              <a:rPr lang="en-US" altLang="zh-TW" dirty="0" smtClean="0"/>
              <a:t>an integer.</a:t>
            </a:r>
          </a:p>
          <a:p>
            <a:pPr eaLnBrk="1" hangingPunct="1"/>
            <a:endParaRPr lang="en-US" altLang="zh-TW" dirty="0"/>
          </a:p>
          <a:p>
            <a:pPr eaLnBrk="1" hangingPunct="1"/>
            <a:r>
              <a:rPr lang="en-US" altLang="zh-TW" dirty="0" smtClean="0"/>
              <a:t>Hence, contradiction!</a:t>
            </a:r>
            <a:endParaRPr lang="en-US" altLang="zh-TW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07855" y="1250987"/>
            <a:ext cx="6200775" cy="4365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latin typeface="Arial" pitchFamily="34" charset="0"/>
              </a:rPr>
              <a:t>Assume that </a:t>
            </a:r>
            <a:r>
              <a:rPr lang="en-US" altLang="zh-TW" dirty="0" err="1">
                <a:latin typeface="Arial" pitchFamily="34" charset="0"/>
              </a:rPr>
              <a:t>p</a:t>
            </a:r>
            <a:r>
              <a:rPr lang="en-US" altLang="zh-TW" dirty="0" err="1">
                <a:latin typeface="Arial" pitchFamily="34" charset="0"/>
                <a:sym typeface="Symbol" pitchFamily="18" charset="2"/>
              </a:rPr>
              <a:t>q</a:t>
            </a:r>
            <a:r>
              <a:rPr lang="en-US" altLang="zh-TW" dirty="0">
                <a:latin typeface="Arial" pitchFamily="34" charset="0"/>
                <a:sym typeface="Symbol" pitchFamily="18" charset="2"/>
              </a:rPr>
              <a:t> is false and leads to a contradiction</a:t>
            </a:r>
            <a:endParaRPr lang="en-US" altLang="zh-TW" dirty="0">
              <a:latin typeface="Arial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06800" y="181080"/>
              <a:ext cx="4653360" cy="591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4280" y="172440"/>
                <a:ext cx="4664160" cy="60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794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</p:bldLst>
  </p:timing>
</p:sld>
</file>

<file path=ppt/theme/theme1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5794</TotalTime>
  <Words>2090</Words>
  <Application>Microsoft Office PowerPoint</Application>
  <PresentationFormat>On-screen Show (4:3)</PresentationFormat>
  <Paragraphs>358</Paragraphs>
  <Slides>29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新細明體</vt:lpstr>
      <vt:lpstr>Arial</vt:lpstr>
      <vt:lpstr>Symbol</vt:lpstr>
      <vt:lpstr>Times New Roman</vt:lpstr>
      <vt:lpstr>Wingdings</vt:lpstr>
      <vt:lpstr>template</vt:lpstr>
      <vt:lpstr>Equation</vt:lpstr>
      <vt:lpstr>Methods of Proof</vt:lpstr>
      <vt:lpstr>Fallacy: Beware of Wrong Proofs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girls have the same hairstyle?</vt:lpstr>
      <vt:lpstr>Recursive Algorithms [O1]</vt:lpstr>
      <vt:lpstr>Representation of Recursive Algorithm </vt:lpstr>
      <vt:lpstr>Another example:  Covering Problem by L-tiles</vt:lpstr>
      <vt:lpstr>PowerPoint Presentation</vt:lpstr>
      <vt:lpstr>Covering Chessboard with L-tiles</vt:lpstr>
      <vt:lpstr>Hanoi Problem (Chapter 7.1)</vt:lpstr>
      <vt:lpstr>Hanoi Problem</vt:lpstr>
      <vt:lpstr>Recursive Algorithms</vt:lpstr>
      <vt:lpstr>Divide and Conquer Strategy</vt:lpstr>
      <vt:lpstr>Divide and Conquer Examples </vt:lpstr>
      <vt:lpstr>A  log2n Solution - Intuition</vt:lpstr>
      <vt:lpstr>Evaluating xn</vt:lpstr>
      <vt:lpstr>Fibonacci Numbers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CSIS1118 Foundations of Computer Science</dc:title>
  <dc:creator>Hubert Chan</dc:creator>
  <cp:lastModifiedBy>Hubert Chan</cp:lastModifiedBy>
  <cp:revision>616</cp:revision>
  <dcterms:created xsi:type="dcterms:W3CDTF">2003-08-29T13:25:09Z</dcterms:created>
  <dcterms:modified xsi:type="dcterms:W3CDTF">2016-09-09T03:08:21Z</dcterms:modified>
</cp:coreProperties>
</file>