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427" r:id="rId2"/>
    <p:sldId id="442" r:id="rId3"/>
    <p:sldId id="471" r:id="rId4"/>
    <p:sldId id="443" r:id="rId5"/>
    <p:sldId id="472" r:id="rId6"/>
    <p:sldId id="473" r:id="rId7"/>
    <p:sldId id="474" r:id="rId8"/>
    <p:sldId id="475" r:id="rId9"/>
    <p:sldId id="446" r:id="rId10"/>
    <p:sldId id="447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7" r:id="rId19"/>
    <p:sldId id="463" r:id="rId20"/>
    <p:sldId id="464" r:id="rId21"/>
    <p:sldId id="465" r:id="rId22"/>
    <p:sldId id="466" r:id="rId23"/>
  </p:sldIdLst>
  <p:sldSz cx="9144000" cy="6858000" type="screen4x3"/>
  <p:notesSz cx="6669088" cy="9928225"/>
  <p:embeddedFontLst>
    <p:embeddedFont>
      <p:font typeface="新細明體" panose="02020500000000000000" pitchFamily="18" charset="-120"/>
      <p:regular r:id="rId26"/>
    </p:embeddedFont>
    <p:embeddedFont>
      <p:font typeface="cmsy10" panose="020B0604020202020204"/>
      <p:regular r:id="rId27"/>
    </p:embeddedFont>
  </p:embeddedFontLst>
  <p:custDataLst>
    <p:tags r:id="rId28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FF7A7"/>
    <a:srgbClr val="FF0066"/>
    <a:srgbClr val="9933FF"/>
    <a:srgbClr val="C0C0C0"/>
    <a:srgbClr val="3366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2" autoAdjust="0"/>
    <p:restoredTop sz="94660"/>
  </p:normalViewPr>
  <p:slideViewPr>
    <p:cSldViewPr snapToGrid="0">
      <p:cViewPr varScale="1">
        <p:scale>
          <a:sx n="33" d="100"/>
          <a:sy n="33" d="100"/>
        </p:scale>
        <p:origin x="201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312" y="-11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0A5906-C02A-4E22-A186-81C8B265E7A1}" type="datetimeFigureOut">
              <a:rPr lang="zh-TW" altLang="en-US"/>
              <a:pPr>
                <a:defRPr/>
              </a:pPr>
              <a:t>2016/11/18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EA4498-AA94-45D3-B502-645D61218F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861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1:37:20.8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6633 40 0,'-5'-3'20'0,"-3"1"-14"0,8-3 21 16,0-1-24-16,0 1 0 16,0 0 3-16,0-3 0 15,0 2-7-15,0 6 1 16,0-2 5-16,0 7 0 15,0 3-1-15,8 8 1 16,-8 8-1-16,5-1 1 16,-2 12-2-16,2-1 1 15,-5 6-1-15,0-6 1 16,0 3-1-16,0-2 0 0,0-9-1 16,0-5 1-16,0-5 0 15,0-10 0-15,0-6-2 16,0-11 1-16,3-8-2 15,10-12 1 1,-5-22-1 0,5 8 0-16,3 0-1 15,0 8 0-15,5 2 0 16,-5 9 1-16,0 5-1 16,5 10 0-16,3 11 1 15,-3 0 0-15,-3 13 0 16,3 11 0-16,1 3 1 15,-9 4 1-15,3 7 1 16,-8 6 1-16,2-6-1 16,1 4 1-16,-9 0-1 15,12-7 1-15,-6-6-3 0,0-8 1 16,2 0-7-16,3-8 0 16,1-7-10-16,2-9 0 15,-1-13-9-15,9-8 0 16,11 3 0-16,-9-8 1 15</inkml:trace>
  <inkml:trace contextRef="#ctx0" brushRef="#br0" timeOffset="1409.4317">10996 6652 54 0,'-3'-3'27'0,"6"-2"-38"16,-3 5 57-16,8 2-45 16,5 4 1-16,-5 7 2 15,5 8 0-15,3-5-3 16,-2 13 1-16,4 8 3 16,-2 0 0-16,-3-5 0 15,8 2 0-15,-2-5-2 16,-1 0 1-16,1-18-2 15,7-3 0-15,-7-5-1 16,2-9 0-16,-5-2-1 0,0-2 1 16,-3-14-1-16,3 3 1 15,-8-3-1-15,-3 5 1 16,3 1-1-16,-5-1 1 16,-3 4-1-16,5 1 1 15,-2 4-1-15,2 4 1 16,3 9-1-16,0-3 1 15,5 16-1-15,-2-3 1 0,10 3-1 16,3 0 1-16,5-3-1 16,0-2 1-16,3-6-1 15,-6-5 0-15,0-8 0 16,1-2 0 0,-1-17 0-1,-4-2 0-15,-7-3 0 16,-1 6 0-16,-6-1 0 15,-8 1 0-15,-8 2 0 16,2 6 0-16,-2 7 0 16,0 8 0-16,1 6-1 15,-4 0 1-15,-2 7 0 16,5 11 0-16,2 6-1 16,6-3 0-16,6 7 0 15,-4 9 1-15,12-3-1 16,2 0 1-16,7-5 0 0,4-3 0 15,-1-8 0-15,1-2 0 16,-3-11 0-16,-3-8 0 16,3-11 0-16,-3-5 1 15,-3-5-1-15,1-5 1 16,-9-1-1-16,4-2 1 16,-7-3-1-16,-4 3 1 15,2 3-1-15,-2 10 0 16,-3 16 0-16,5 5 0 15,-2 3-1-15,0 8 1 16,2 10 0-16,0-2 0 0,3 3 0 16,0-6 1-16,5-3 0 15,-7-4 0-15,-1-4 0 16,3-10 1-16,-3-8-1 16,3-8 0-16,-3-2 0 15,-2-1 0-15,-3-7-1 16,0-3 1-16,0 0-1 15,0 7 0-15,0 7-1 16,0 9 1-16,8 14 0 16,-3 13 0-16,3 1-1 15,5 7 1-15,-2-3-1 16,5-2 1-16,5-3-1 16,-5-2 1-16,2-9-1 15,1-7 1-15,-3-1 0 16,0-17 0-16,-3-7 0 0,0-1 0 15,0-7 0-15,-2-7 0 16,-3-18-2-16,-3-3 1 16,-5-3-1-16,0 13 0 15,-2-2 0-15,-4 8 1 16,1 10 0-16,2 5 1 16,1 9 0-16,-4 7 0 15,4 1 1-15,-1 10 0 16,3 13 2-16,0 13 0 15,0 17 0-15,5 7 0 16,1 13 1-16,4-4 0 0,1 7-1 16,5-3 1-16,-3 1-2 15,0-9 0-15,-5-7-1 16,3-8 1-16,-1-9-1 16,4-7 0-16,-4-16-1 15,1-8 1-15,2-13 0 16,0-8 0-16,-5-6-1 15,-3-7 1-15,1 5-1 16,2 2 0-16,-3 6 0 16,0 8 1-16,0 8 0 15,6 5 0-15,0 5-1 16,2 11 1-16,0 2-1 16,3-2 1-16,0-2-4 15,-3-4 1-15,3-2-7 16,0-5 0-16,-3-6-11 15,6-8 1-15,-4-7-6 0,-1-6 1 16,4-5 0-16,1 3 1 16</inkml:trace>
  <inkml:trace contextRef="#ctx0" brushRef="#br0" timeOffset="1534.4339">12681 6580 84 0,'-2'24'42'0,"-3"-5"-68"0,10-19 96 16,0 2-73-16,0-2 1 15,3 3-16-15,3-3 0 16,-6 0 8-16,1-5 1 0,-6 5-12 16,-11 0 1-16</inkml:trace>
  <inkml:trace contextRef="#ctx0" brushRef="#br0" timeOffset="1726.186">12107 6432 74 0,'-16'5'37'0,"27"-7"-63"15,2-1 79-15,11 3-56 16,8 3 0-16,5 5-28 16,16 10 1-16,0 6 29 15,-3 2 1-15</inkml:trace>
  <inkml:trace contextRef="#ctx0" brushRef="#br0" timeOffset="2329.4345">12793 6726 55 0,'0'-11'27'0,"2"-21"-36"0,-2 22 50 16,0-1-39-16,0 3 1 15,0-5 4-15,-2 0 1 16,-1 5-9-16,-5 5 1 15,0 3 5-15,-5 3 0 16,0 2-1-16,-3 14 0 16,3 7-2-16,5 3 1 15,5 11-1-15,3 5 1 16,5-5-1-16,6 2 0 16,-3-5-1-16,5-5 1 0,-2-14-1 15,2-7 1-15,-3-9-2 16,6-9 1-16,-5-7 0 15,2-7 0-15,-2-3 0 16,-1-2 0-16,-4 5-1 16,-1 2 1-16,0 1-1 15,0 4 1-15,1 4-1 16,-1 7 0-16,3-2 0 16,2 0 1-16,1 5-1 15,8-3 0-15,-1 8 0 16,6-5 0-16,0-5 0 15,-3-6 0-15,0-2-1 16,3 5 1-16,0 3 0 16,0 5 0-16,-6 5-1 15,3 3 1-15,-5-3 0 16,-5 6 1-16,-1 5 1 0,-4 2 0 16,-4-2 2-16,-4-2 1 15,-1-1 1-15,-2-3 0 16,-6 4 1-16,3-9 0 15,0-5-3-15,0-8 1 16,3-5-6-16,0 2 1 16,-6-10-12-16,8-11 1 15,6-7-16-15,2-12 0 16,1-7-2-16,-1 0 1 16</inkml:trace>
  <inkml:trace contextRef="#ctx0" brushRef="#br0" timeOffset="3055.6437">13896 6374 34 0,'-5'-32'17'0,"2"11"-2"0,3 13 23 16,0-3-32-16,-3 1 0 15,-2-1 5-15,2 3 1 0,1 3-14 16,2 10 0-16,0 3 10 16,0 27 1-16,2 12-4 15,1 19 0-15,2 16-2 16,1-5 0-16,-1-5-3 15,3-4 0-15,2-7-8 16,1-16 1-16,5-13-12 16,5-19 0-16,8-10-3 15,-2-16 1-15</inkml:trace>
  <inkml:trace contextRef="#ctx0" brushRef="#br0" timeOffset="3705.1177">14401 6292 48 0,'-5'26'24'0,"-11"-23"-22"0,13 10 44 15,1 0-46-15,-3 6 1 16,-3-1-1-16,-6 1 1 16,-4 2-1-16,-6 3 0 15,-2 2 0-15,-9-7 1 16,-12 5-2-16,-4-8 0 15,-7-1 0-15,2-7 0 16,4-2-1-16,4-1 0 16,8-2 0-16,11-1 1 15,8-4-1-15,8 2 0 16,10 5 0-16,8 5 0 0,11 9 2 16,11 13 1-16,2-6 0 15,11 11 1-15,7 6 0 16,-2-4 0-16,3-7-2 15,-3-11 0-15,2-8-6 16,-2-5 1-16,-5-8-5 16,2-13 0-16,-5 3 0 15,-7-9 0-15,-4-2 2 16,-5-6 0-16,-5-2 6 16,-8 8 0-16,0 5 6 15,0 8 1-15,-3 11 4 16,-2 10 0-1,5 11 2 1,2-3 1-16,-2 0-1 16,0-7 0-16,3-12-4 15,-1-4 0-15,4-1-4 0,4-8 1 16,-2-5-4-16,0-5 1 16,-6 5-2-16,4 6 1 15,-4 7 0-15,3 11 0 16,3 8 2-16,-2 0 0 15,7 5 0-15,3 0 0 16,2-2 0-16,3-6 0 16,3-5-4-16,0-5 0 15,-6-3-12-15,1-14 1 16,-1 12-6-16,-5-6 1 16</inkml:trace>
  <inkml:trace contextRef="#ctx0" brushRef="#br0" timeOffset="26158.4656">2183 3448 33 0,'-13'-8'16'0,"2"-14"-5"15,11 14 16-15,0 1-24 16,0-4 0-16,0-2 3 0,3 5 1 16,2 2-8-16,-5-1 1 15,0 7 5-15,3-6 1 16,-3 6-2-16,0 0 0 15,2 3-1-15,4 7 0 16,-1 4-1-16,5 7 0 16,1 11-1-16,5 10 1 15,2 6 0-15,-2 7 0 16,3-7-1-16,-1 2 1 16,1 0-1-16,-3 1 1 0,0-14 0 15,-6-8 0-15,6 0 0 16,-3-8 0-16,-2 0 0 15,5-8 1-15,-6-2-1 16,1-6 0-16,-3 1 0 16,0-1 0-16,2-5-1 15,-2-5 0-15,-2-9-1 16,4-4 1-16,-2-3-1 16,5-8 1-16,1-8-1 15,1-11 0-15,-4-10 0 16,8 5 0-16,-4-3 0 15,1 3 0-15,0 8-1 16,0 3 1-16,-5 5 0 16,2 5 0-16,-8 3 0 0,0 5 0 15,-2 3 0 1,5 5 0-16,-8 0 0 0,3 6 0 16,-3 2 0-16,0 3 0 15,0-1 0-15,0 6 0 0,0 0 0 16,0 0 0-16,-3 0-5 15,-2 6 0 1,13 4-16 0,-3-7 1-16</inkml:trace>
  <inkml:trace contextRef="#ctx0" brushRef="#br0" timeOffset="27111.6621">3011 3625 22 0,'-19'-3'11'0,"4"-5"14"0,9 0-11 0,-2 6-10 16,3-6 0-16,0 2 5 15,-6 4 0-15,6-4-11 16,0 1 1-16,5 5 6 16,8-2 1-16,7-1-3 15,9 3 1-15,3-3-3 16,4 6 1-16,9 2-1 15,-6 0 1-15,4 1-1 16,-7-4 1-16,-4 1 0 16,-3 0 1-16,-6-1 0 15,-2-2 0-15,-5-2 0 16,-1-4 1-16,-5 4-2 16,-2-1 0-16,-3 0-9 15,-3 1 1-15,-2 2-12 16,-3 5 0-16</inkml:trace>
  <inkml:trace contextRef="#ctx0" brushRef="#br0" timeOffset="27439.7935">3000 3813 30 0,'-16'0'15'0,"9"0"0"0,7 0 10 0,0 0-22 16,0 0 0-16,5-3 2 15,5-2 0-15,6 2-7 16,0 0 1-16,8 1 4 16,2 4 1-16,6-2-1 15,0 3 1-15,0-3-1 16,-6 3 0-16,-2-3 0 15,-6 0 1-15,-4 0 0 16,-1 0 0-16,-5-6-1 16,-3 4 1-16,-2-4-8 15,2-1 1-15,-5 1-14 16,-5 1 0-16</inkml:trace>
  <inkml:trace contextRef="#ctx0" brushRef="#br0" timeOffset="28189.7681">3985 3376 21 0,'2'-16'10'0,"11"8"6"15,-7 0-6-15,-1-5-10 16,3 3 1-16,3-9 2 16,-6 3 0-16,-2 0-2 15,-3 0 0-15,-3 0 2 16,-2 1 1-16,-6-1 0 15,0 5 0-15,-7 9-2 16,-3-1 1-16,-3 3-2 16,-5 5 1-16,-3 3-2 15,0 5 1-15,9 6-1 16,-1-1 1-16,10-2-1 16,4 3 1-16,5 5-1 15,5 5 0-15,2 0 0 16,6-5 1-16,0 2-1 15,0 3 0-15,8-2 0 0,-8-1 1 16,-5-5 1-16,-3 0 0 16,-3-5 0-16,-5 0 1 15,-8 0-1-15,3-3 0 16,-3-2 0-16,-3-6 0 16,4-2-2-16,-4 2 1 15,1-5-1-15,2 0 1 16,5-3-2-16,3 3 1 15,3-2-1-15,5 2 0 0,10-3 0 16,1 0 0-16,5 1-1 16,5 2 1-16,3 5 1 15,2 8 0-15,1 3 1 16,-1 8 1-16,-7 3 3 16,-3 10 0-16,-8 0 2 15,-3 2 0-15,5-10 1 16,-4 0 0-16,-1 3-2 15,3-5 0-15,0-3-3 16,0-9 1-16,0-7-4 16,2-8 0-16,-2-8-13 15,3 3 1-15,5-11-9 16,2-2 0-16</inkml:trace>
  <inkml:trace contextRef="#ctx0" brushRef="#br0" timeOffset="28580.4305">4135 3746 34 0,'-10'-5'17'0,"12"-8"-11"0,4 5 14 15,4 0-19-15,-2-10 0 16,3-4 0-16,5-4 0 15,-3-3-1-15,-2 2 1 16,-3-2 2-16,2 0 0 0,-5 5 1 16,1-7 0-16,-4 7 1 15,-2 3 1-15,0 7-1 16,0-1 1-16,0 4-2 16,0 6 1-16,0 10-3 15,0 8 1-15,0 8 0 16,0 16 1-16,11 8 0 15,-8-2 0-15,-1 7 0 16,3-8 0-16,-2-2 0 16,5 0 0-16,-3-3-2 15,3-8 0-15,3-8-11 16,-1-5 0-16,6-8-12 16,-2-3 1-16</inkml:trace>
  <inkml:trace contextRef="#ctx0" brushRef="#br0" timeOffset="28768.1164">4551 3794 59 0,'-3'24'29'0,"-7"16"-22"0,10-32 41 16,-3-1-47-16,-2 4 0 16,-1 0 1-16,-4-3 1 15,2-3-8-15,-3 0 1 16,3-2-12-16,3-3 0 15,5-5-2-15,5-3 0 16</inkml:trace>
  <inkml:trace contextRef="#ctx0" brushRef="#br0" timeOffset="28928.0568">4789 3826 55 0,'-16'13'27'0,"-5"3"-30"15,18-13 52-15,3-1-49 16,3 1 0-16,7-3-6 16,-2 0 0-16,8 0-7 15,0-3 0-15</inkml:trace>
  <inkml:trace contextRef="#ctx0" brushRef="#br0" timeOffset="29053.0277">4921 3866 45 0,'-8'10'22'0,"6"1"-18"0,2-11 28 16,0 0-32-16,0 0 0 16,5-6-26-16,8 1 1 15</inkml:trace>
  <inkml:trace contextRef="#ctx0" brushRef="#br0" timeOffset="29209.3169">5252 3826 44 0,'11'13'22'0,"-17"0"-3"15,4-10 29-15,2 2-43 16,-8 1 0-16,0-1 0 16,-5 0 1-16,-3 3-9 15,2 0 0 1,-9-3-13 0,-1-5 0-16</inkml:trace>
  <inkml:trace contextRef="#ctx0" brushRef="#br0" timeOffset="29900.1247">5514 3561 24 0,'-11'-26'12'0,"17"-9"11"15,-4 30-8-15,4-3-14 16,1-2 0-16,-1 4 1 16,2 4 0-16,2 2-2 15,-4 8 1-15,-1 10 3 16,0 3 1-16,-2 3 1 15,2 0 1-15,-2 0 0 16,-3-3 0-16,0-3 0 0,0-4 1 16,0-4-3-16,0-2 1 15,0-8-2-15,2-10 0 16,6-6-2-16,6-8 0 16,-4 0-2-16,11 0 0 15,3 3-1-15,3 3 1 16,-1 4-2-16,1 6 1 0,-4 6 0 15,1 7 0-15,-3 8 1 16,-2 6 1-16,-3 2 1 16,-6 3 0-16,1 0 2 15,-8 2 0-15,-3-2 0 16,0-6 1-16,0-4-2 16,-3-1 1-16,-2-5-4 15,5-3 0-15,5-10-10 16,0-3 0-16,6-5-12 15,7-11 1-15,1 5-2 16,5-10 1-16</inkml:trace>
  <inkml:trace contextRef="#ctx0" brushRef="#br0" timeOffset="30806.4349">6175 3207 29 0,'-16'-8'14'0,"9"-3"-9"0,7 9 23 0,0 2-25 16,2-6 0-16,1-2 4 16,-1 6 1-16,1-6-9 15,2 0 1-15,1 3 5 16,-1-1 0-16,0 4-1 15,6-1 0-15,-3 6-2 16,10 2 0-16,1 0-2 16,-3 0 1-16,5 1-1 15,0 2 0-15,0 0 0 16,0 2 0-16,1-2 1 16,-12 3 0-16,3-1 2 15,-7 4 0-15,-4 1 1 16,-2 1 0-16,-2-2 0 15,-4-1 1-15,-4-3-2 16,2 4 1-16,0 1-2 0,-8 4 0 16,8 2-1-16,-2 0 1 15,4 0-1-15,1 1 0 16,2 1-1-16,3-1 1 16,3-4-1-16,2-5 1 15,3 1 0-15,5-6 0 16,-2-3 0-16,2-5 0 15,-5 0 0-15,3-3 0 0,-6 1 0 16,0-1 0-16,-5 3 0 16,0 0 0-16,0 0-1 15,-2 3 1-15,-1 4-1 16,-2 4 1-16,-3 8-1 16,5 2 0-16,1 5 0 15,-1 1 0-15,3 4 0 16,0-1 0-16,3 1 0 15,2 9 0-15,5-3 0 16,-2-11 0-16,0 4 0 16,3-1 1-16,-6-6 1 15,-2-1 0-15,-3-1 1 16,-6-3 1-16,-1 1 0 16,-7-9 0-16,4 1-1 15,-3-6 1-15,2-2-2 16,-2-6 1-16,5-2-2 0,-3 0 1 15,1-6-8 1,-4 1 0-16,6-1-17 0,3 3 1 16,-11-3-4-16,0-23 0 15</inkml:trace>
  <inkml:trace contextRef="#ctx0" brushRef="#br0" timeOffset="37628.8275">7728 3667 24 0,'-18'-8'12'0,"2"-18"-7"16,16 20 13-16,0-4-18 15,0-9 1-15,0-4 2 16,-3 1 1-16,3 1-4 16,6-3 0-16,-1-2 3 15,8 2 1-15,0 0 0 0,9 0 0 16,1 9-2-16,7 4 1 15,4 3-1-15,0 3 1 16,9 7-2-16,2 6 1 16,-3 3-2-16,-2 0 1 15,7-1 0-15,1-2 0 16,-3-3 0-16,0 1 0 16,-5-6 1-16,-9 0 0 0,-4-3-4 15,-6-2 1 1,0-1-12-16,-13-2 1 0,5 3-1 15,-13 5 0-15</inkml:trace>
  <inkml:trace contextRef="#ctx0" brushRef="#br0" timeOffset="37983.247">8091 3511 20 0,'-8'-21'10'0,"8"13"-2"16,0 8 14-16,0 0-23 16,0 0 1-16,3 5 0 15,-1 6 0-15,1 10 2 16,2 8 0-16,-5 0 1 15,3 8 1-15,-3-5 2 16,0 0 0-16,0-6 1 16,0-2 0-16,0 0-2 15,3-8 1-15,-3-6-2 16,0-4 0-16,0-1-2 0,2-3 1 16,-2-2-7-16,0-2 0 15,0-6-11-15,5-3 1 16</inkml:trace>
  <inkml:trace contextRef="#ctx0" brushRef="#br0" timeOffset="38264.5098">8226 3490 30 0,'-19'-11'15'0,"14"14"-1"0,5-3 12 0,0 0-26 16,3 0 1-16,2 5 0 15,6 6 1-15,-3 7-2 16,2 6 1-16,-2 3 2 16,0 4 0-16,0 1 1 15,-3 5 0-15,1-10-1 16,-1-4 1-16,-3 1 0 16,4-5 0-16,-4-3-2 15,-2-3 1-15,0-5-2 16,0-3 1-16,0-5-15 15,3 3 0-15,2-11-3 16,1-11 0-16</inkml:trace>
  <inkml:trace contextRef="#ctx0" brushRef="#br0" timeOffset="38826.9498">8639 3492 42 0,'-8'-5'21'0,"5"5"-10"0,3 0 34 16,0 0-41-16,0 0 1 15,0 0 1-15,0 0 0 16,0 0-8-16,0 0 0 16,5-5 5-16,-5 5 0 15,3 0-14-15,-3 0 1 16,8 5-8-16,3 3 1 16</inkml:trace>
  <inkml:trace contextRef="#ctx0" brushRef="#br0" timeOffset="39014.5089">8636 3712 56 0,'-5'3'28'0,"7"-3"-27"16,-2 0 45-16,6-3-45 15,2 3 0-15,-3-8 1 16,3 3 0-16,-6 2-6 15,6-2 1-15,-2 5-13 16,-1 3 0-16</inkml:trace>
  <inkml:trace contextRef="#ctx0" brushRef="#br0" timeOffset="41473.3443">9088 3291 30 0,'-10'6'15'0,"10"-6"-6"0,0 0 15 16,0-6-23-16,2-2 1 16,6 1 1-16,8 1 0 15,-5-2-4-15,10 6 1 16,3 2 2-16,2-6 0 15,-2 4 0-15,-3 2 0 0,3 0-1 16,-8-3 0-16,-3 0 0 16,-2 1 1-16,-6-1-5 15,-5 3 1-15,0 0-3 16,-8 3 0-16,-8-1-1 16,3 4 0-16,-3 2-1 15,-8 0 1-15,3-3 2 16,0 3 1-16,0 0 3 15,10 0 0-15,-5-3 3 16,6 0 1-16,-1 1 1 16,3 2 0-16,3-8 1 15,-3 7 0-15,5 4 0 16,1 5 1-16,2 5-3 16,0 3 0-16,2 10-1 15,6 11 0-15,0 3 0 0,-5 0 1 16,2-1 0-1,-2-5 0-15,5-2 1 0,-6 2 1 16,4-7 0-16,-4-6 0 16,1-5-2-16,2-8 1 15,-2-3-1-15,2-3 1 16,3-4-4-16,-2-4 1 16,7-2-1-16,-3 0 1 15,6 0-2-15,3 0 1 16,-1 0-1-16,-2 0 0 15,0-2 0-15,0-1 1 0,-3 0-1 16,-5-2 1-16,0 0 0 16,-5 0 0-16,-3 2-1 15,-3 0 0-15,-2-2-13 16,2 0 1-16,-5 5-10 16,3-8 1-16,2-11-2 15,14-5 1-15</inkml:trace>
  <inkml:trace contextRef="#ctx0" brushRef="#br0" timeOffset="42035.8525">9422 3482 23 0,'-11'0'11'0,"9"-8"-4"0,2 5 19 16,0 3-25-16,0 0 0 15,0 0 1-15,2 8 1 16,4 8-2-16,-1 8 1 15,8 5 4-15,-5-2 0 0,-5-1 1 16,5-2 0-16,-3 0 1 16,-5-6 1-16,0-7-2 15,0-3 0-15,0-6-3 16,0-2 1-16,5-10-3 16,0-6 1-16,6-8-2 15,0-5 1-15,2 2-2 16,-5 6 0-16,5-3 0 15,3 6 0-15,0 7-1 16,5 1 0-16,-3 4 0 16,1 12 0-16,5 7 0 15,-8 6 0-15,5 4 2 16,-11 1 0-16,4 0 1 16,-12 0 1-16,4-3 0 15,-6-3 1-15,0-2 0 16,0-5 1-16,0-6-5 15,0-5 0-15,0-5-14 0,7-3 0 16,-1-8-8-16,2-5 1 16</inkml:trace>
  <inkml:trace contextRef="#ctx0" brushRef="#br0" timeOffset="42617.18">9956 3302 39 0,'0'-11'19'0,"13"14"-14"16,-5-3 22-16,0-3-26 15,0-2 1-15,6 0 1 16,-4 0 1-16,11-1-5 16,-5 4 1-16,5-6 2 15,-5 8 0-15,0 0-1 16,-8 0 1-16,5 0 0 0,-5 8 0 16,-5 0 1-16,2 5 0 15,-5-5 1-15,0 8 1 16,0 10 0-16,0 6 1 15,5 15-1-15,-2 1 1 16,10 5-2-16,-5-3 1 16,3-2-1-16,2-6 0 15,-5-5-1-15,-3 0 1 16,3-2-2-16,0-6 1 0,-8-5 0 16,0-3 1-16,-5-5-2 15,2-6 0-15,-10-2 0 16,5-5 1-16,-8-3-1 15,3-3 0-15,-6-2-1 16,-2 0 0-16,5-3 0 16,3 0 0-16,-3 0 0 15,0 0 0-15,8 3-1 16,-5-1 0-16,5 1-3 16,3-3 0-16,2 0-16 15,3 0 1 1</inkml:trace>
  <inkml:trace contextRef="#ctx0" brushRef="#br0" timeOffset="43571.3056">10647 3582 35 0,'-37'-5'17'0,"8"3"6"0,21 2-11 15,0-6-10-15,8 6 1 16,-5-5 0-16,10 2 0 15,11-5-4-15,7 6 1 16,7 2 3-16,9 5 1 16,12 3-1-16,1 0 0 15,1-3 0-15,0 3 0 16,0-5-1-16,0 2 0 16,-8-5-1-16,-3-3 1 0,-10-2-1 15,-8-3 1-15,-8-2-1 16,-3-4 1-16,-13 1-1 15,0 3 0-15,-13-4-1 16,-3 1 0-16,-8 0 0 16,-5-6 0-16,5 6-1 15,0 3 1-15,3 2-1 16,5 2 1-16,3 1-1 16,5 2 1-16,0 3-1 15,8 0 0-15,6 6 0 16,9 2 1-16,4 2-1 15,10 3 0-15,0 1 1 16,0 7 0-16,-5-3-1 16,-3 6 1-16,-10-3 0 15,-3 3 1-15,-3-3 2 0,-5-2 1 16,-5 2 1-16,-11 0 0 16,5-2 2-16,-10-3 0 15,0-1 0-15,5-4 1 16,0 0-3-16,3-11 1 15,5-6-3-15,0-2 0 16,8 0-5-16,0-2 1 16,8 2-19-16,0 0 1 15,5-3-5-15,-5-7 1 16</inkml:trace>
  <inkml:trace contextRef="#ctx0" brushRef="#br0" timeOffset="44455.0539">11583 3254 29 0,'-18'-5'14'15,"10"-3"-3"-15,8 8 11 0,3-5-22 16,5 5 0-16,7-5 1 16,7 5 0-16,9 0-2 15,-2 5 1-15,3-5 1 16,-3 2 0-16,-2-2 0 16,-9-2 0-16,1 2-1 15,-11-5 1-15,-6 2-4 16,-2 3 0-16,-8 0-2 15,-5-3 1-15,-3 1-1 16,-2 2 0-16,-9 0 1 16,6 2 0-16,-3-2 3 15,3 3 1-15,-3 0 1 16,9 4 1-16,-7 4 2 16,12 8 1-16,-3-4 0 0,2 9 1 15,0 11 1-15,9 2 0 16,-4 8 0-16,12 0 1 15,-4 2-2-15,6-2 1 16,-5-8-1-16,0-2 1 16,-3-6-1-16,5 0 0 15,-2-5-1-15,10-6 1 16,-3-2-1-16,4-5 0 16,7-3-2-16,3 0 1 0,5 0-1 15,0-3 0-15,-3-3-1 16,-5 1 0-16,3 2-1 15,-5-2 1-15,-3-3-1 16,-8 3 1-16,0-6-6 16,-1 0 1-16,-4-5-11 15,0-2 0-15,-1-3-9 16,1-6 1-16</inkml:trace>
  <inkml:trace contextRef="#ctx0" brushRef="#br0" timeOffset="44793.2812">11853 3426 41 0,'-2'11'20'0,"4"15"-9"0,-2-12 24 15,0 9-31-15,8 1 0 16,-8-3 2-16,0 1 1 16,0-4-7-16,0-2 0 15,6-3 6-15,-6-8 0 16,0-5-2-16,2-5 0 15,6-16-1-15,3 0 0 16,2-3-2-16,8 0 0 0,0 3-2 16,3 8 1-16,-3 2-1 15,0 11 1-15,-2 8 0 16,-6 3 0-16,0 7 1 16,-5 1 1-16,-5-1 0 15,5-2 0-15,-3 0 1 16,-2-3 0-16,0-5-12 15,2 0 1-15,5-8-12 16,-2-10 1-16,13-4-2 16,3-7 0-16</inkml:trace>
  <inkml:trace contextRef="#ctx0" brushRef="#br0" timeOffset="45168.2866">12250 3281 55 0,'0'-11'27'0,"11"1"-33"0,-3 4 56 15,2 1-50-15,4 0 1 16,-7-3 0-16,-1 3 0 16,10 2-2-16,-6 3 1 15,6 3 0-15,-5 4 0 16,2 9-1-16,0 3 1 16,-2 7 0-16,2 11 1 15,-2 6 0-15,4 7 1 16,-1 0 1-16,2 3 1 15,-1-8 0-15,-4-5 0 16,-3-3 1-16,2-8 1 0,-4-5-2 16,-6-6 0-16,-3 1 0 15,-2-6 1-15,-6-2 0 16,1-3 0-16,-6 0-1 16,3-3 0-16,-3-5-1 15,0-5 1-15,3-6-2 16,-1 0 0-16,6-2-14 15,-2-5 1-15,7 4-13 16,1-7 0-16,4 3-2 16,1-9 1-16</inkml:trace>
  <inkml:trace contextRef="#ctx0" brushRef="#br0" timeOffset="50058.9785">13507 3413 42 0,'-19'-34'21'0,"4"7"-13"0,15 27 25 16,0-2-32-16,0 2 0 16,0 10 3-16,2 14 0 15,4 24-4-15,-1 12 0 16,3 9 3-16,5-8 0 16,-5 5 0-16,0-2 0 15,5-3-2-15,-5-6 1 16,5-10-1-16,-7-5 1 15,-4-11 0-15,1-5 0 0,-3-11-5 16,0-10 0-16,0-11-7 16,0-8 1-16,0-13-8 15,0-3 0-15</inkml:trace>
  <inkml:trace contextRef="#ctx0" brushRef="#br0" timeOffset="50355.8613">13346 3397 36 0,'-27'-29'18'0,"17"13"-11"16,15 6 25-16,3-4-30 16,10-1 1-16,9-1 0 15,4 0 0-15,12 3-5 16,10 7 1-16,5 6 2 16,-2 6 1-16,-4 4-2 15,-1 3 1-15,-6 3 0 16,-8 8 1-16,-13 3 1 15,-14-1 1-15,-10 8 0 16,-10 1 0-16,-9 4 1 0,0-4 0 16,1-6-1-16,-1-5 0 15,-2-3-9-15,3-3 1 16,10-4-12-16,3-4 1 16,10 1-4-16,8-6 1 15</inkml:trace>
  <inkml:trace contextRef="#ctx0" brushRef="#br0" timeOffset="51277.7487">13819 3702 43 0,'3'0'21'16,"2"2"-18"-16,-5-2 41 0,5-2-42 15,6-4 0-15,0-2 1 16,7-5 0-16,1-3-5 16,2-13 1-16,0-3 3 15,-5 3 0-15,2-3-2 16,1 3 1-16,-11-10-1 15,-3 10 1-15,0 7-1 16,-10 1 1-16,0 3-1 16,-3 4 0-16,-5 7 0 15,-3 1 1-15,0 4-1 16,-3 4 1-16,6 6-1 16,3 0 0-16,7 0 0 15,6 0 1-15,10 0-1 16,3 0 1-16,7 2-1 15,15 4 1-15,4 7-1 16,-8 8 0-16,6 0 0 16,-6 3 1-16,1-3-1 0,-9-3 0 15,-5-2 0-15,-10-3 0 16,-6-7 1-16,-5-4 1 16,0-10 0-16,-2 0 1 15,2-16 0-15,2-8 0 16,6-2-1-16,3-3 1 15,7-3-3-15,3 3 1 16,1 0-5-16,1 5 0 0,1 6-2 16,-3 4 1-16,-2 1-2 15,-3 5 0-15,0 3 0 16,-6 5 1-16,1 5 3 16,-3 8 0-16,-3 1 5 15,-2 4 0-15,-1 11 1 16,-2 8 1-16,0-5 1 15,0-3 0-15,0-5-1 16,6-3 1-16,-4-2-2 16,-2-9 0-16,3-4-1 15,2-4 1-15,1-7-1 16,1-8 0-16,1-11 0 16,8-5 0-16,-3 0-2 15,9-3 1-15,-4 3-1 16,-7 2 0-16,-1 9-2 15,-2 7 1-15,-2 11-1 16,2 8 0-16,-6 3 1 16,3 5 1-16,-2 10 1 0,-3-2 1 15,-3-3 1-15,3 0 0 16,-2-7 1-16,2-4 1 16,0-7-2-16,0-11 1 15,5-8-3-15,3-3 1 16,5-4-1-16,6-4 0 15,2-2-2-15,3 8 1 16,0 8-1-16,-1 5 0 16,1 10 0-16,-8 9 0 0,3 2 0 15,-6 6 0-15,-5 4 0 16,-3 1 1-16,-2-8 0 16,-1 3 0-16,-2-6-1 15,0 0 1-15,0-5-8 16,0 0 1-16,8-3-10 15,-2-2 1-15,-1-6-4 16,-2-5 0-16</inkml:trace>
  <inkml:trace contextRef="#ctx0" brushRef="#br0" timeOffset="51559.0012">14917 3426 44 0,'0'-13'22'0,"3"10"-18"15,-3 3 38-15,2 3-38 16,1 8 1-16,-3 2 3 15,0 8 0-15,0 3-10 16,3 5 0-16,2-8 7 16,0-5 0-16,3-3-2 0,3-5 0 15,2-2-1-15,0-9 0 16,1-5-1-16,1-3 0 16,-4 3-1-16,2 3 1 15,-2 2-2-15,2 6 1 16,-5 0-1-16,3 2 1 15,-3 0 0-15,-1-2 0 16,4-8-6-16,0-6 1 16,5 1-8-16,-1-4 0 15,1-4-6-15,5-6 0 0</inkml:trace>
  <inkml:trace contextRef="#ctx0" brushRef="#br0" timeOffset="51793.4084">15253 3019 43 0,'-10'-16'21'0,"10"13"-14"16,0 6 34-16,0 5-38 16,0 24 1-16,2 10 2 15,1 8 1-15,-3 16-8 16,0 16 0-16,5 3 5 16,1-5 1-16,1-1-2 15,-4-16 1-15,0-4-2 16,-1-6 0-16,1-6-7 15,0-12 1 1,-3-17-14 0,-3-10 0-16</inkml:trace>
  <inkml:trace contextRef="#ctx0" brushRef="#br0" timeOffset="51933.9816">14965 3344 46 0,'-29'-10'23'0,"31"-17"-24"0,12 22 25 16,9 0-25-16,9 2 1 16,5 6-22-16,13 2 0 15</inkml:trace>
  <inkml:trace contextRef="#ctx0" brushRef="#br0" timeOffset="52371.5546">15449 3358 46 0,'-26'-14'23'0,"23"-28"-19"15,6 34 36-15,7 0-39 16,-2-2 0-16,8 4 0 15,-3 6 0-15,3 13-1 16,-5-2 0-16,2 16 2 16,-3 7 0-16,-2 11 1 15,-2 3 1-15,-6-1 0 16,0-7 0-16,-3-8 1 0,0-9 0 16,-2-4-1-16,5-11 0 31,-5-24-2-31,-3-5 1 15,-5-3-1-15,2 5 0 16,-5 4-2-16,6 4 1 16,-4 3-3-16,6 8 1 15,-2 5 0-15,7 9 0 0,3 1 0 16,11 4 1-16,2 0-6 16,8-4 1-16,0-1-12 15,1 4 0-15,4-7-2 16,-2-1 0-16</inkml:trace>
  <inkml:trace contextRef="#ctx0" brushRef="#br0" timeOffset="53387.1532">15624 3786 48 0,'-8'-5'24'0,"18"-24"-22"16,-4 16 43-16,-1-11-45 16,5-8 0-16,6-10 1 15,0-6 0-15,3-8-1 16,-6 1 0-16,3-1 0 15,-6-2 1-15,-2-3-1 16,-5-2 1-16,-3 7-1 16,0 9 0-16,-3 7-1 15,1 11 1-15,-4 5-1 0,4 11 0 16,-1 7 0 0,0 14 1-16,1 19 0 0,2 5 0 15,-3 15 1-15,3 4 0 16,0 15 1-16,3 2 0 15,2 4 0-15,6-6 0 16,-1-2 1-16,4-12 0 16,-4-7-1-16,3-8 1 15,-2-13 0-15,2-8 1 16,-5-13-2-16,0-6 1 0,5-5-1 16,-2-8 0-16,-1-5-1 15,-2-11 1-15,0 9-2 16,0 1 0-16,-2 9-1 15,-1 8 0-15,0 10 0 16,0 6 1-16,-2 7 0 16,2 3 0-16,3 1 0 15,3-4 0-15,-1-2 1 16,9-3 0-16,-1-5 0 16,-2-5 1-16,3-3-1 15,-1-5 0-15,1-1 0 16,-3-4 0-16,0-1 0 15,-3-5 0-15,-5 3 0 16,-3-3 0-16,-2 8-2 16,-1-2 1-16,4 7-1 15,-1 6 0-15,0 7 0 16,3-2 0-16,5 3 0 0,3-1 0 16,0 1 0-16,3-3 1 15,-3-3 0-15,-3 0 1 16,0-2 0-16,-2-3 0 15,-1-5 0-15,-4-1 0 16,-4 1 0-16,-2-3 0 16,-2-2-1-16,-4-1 1 15,-4-2-1-15,2 2 1 16,0-2-1-16,0 2 0 0,5 1 0 16,3-1 0-16,5 1-1 15,9-4 1-15,2 7-2 16,-3 1 0-16,5 12-1 15,3-1 1-15,1 8-1 16,-1 6 1-16,-5 2-1 16,0 0 1-16,-6-3 1 15,1 1 0-15,-6-6 1 16,3-5 1-16,0-5 0 16,0-3 0-16,5-6 0 15,-5-7 0-15,3-8 0 16,4-3 0-16,9 0-1 15,-3 6 0-15,1 7-1 16,-1 14 0-16,-5 5 1 16,0 5 0-16,-1 3 0 15,-4 5 0-15,0-10 2 16,-6-1 0-16,0-2-1 16,-2 0 1-16,-3 0-11 0,0-8 0 15,-3 0-10-15,1-5 1 16,-1-8-3-16,-2-11 1 15</inkml:trace>
  <inkml:trace contextRef="#ctx0" brushRef="#br0" timeOffset="53543.4048">16544 3149 72 0,'-10'-22'36'0,"-6"-4"-52"0,13 23 79 0,1-2-63 16,-4 2 0-16,4 3-5 15,-4 6 1-15,1-1-5 16,0 3 1-16,-3 2-11 16,-3-2 0-16</inkml:trace>
  <inkml:trace contextRef="#ctx0" brushRef="#br0" timeOffset="53965.3181">15618 3342 35 0,'-10'2'17'0,"-9"1"1"0,17-6 17 15,-1 3-29-15,0 0 0 16,1-5 4-16,2 5 1 16,-3-3-13-16,-2 6 1 15,5-11 10-15,0 3 0 16,0 0-3-16,0-1 1 16,0-2-2-16,0 3 0 0,0-3-1 15,0 3 0-15,8-6-1 16,-3 3 0-16,3-2-1 15,10 2 0-15,6-3-1 16,13 6 0-16,0 0-1 16,11 5 1-16,5 0-7 15,5 0 1-15,3 0-17 16,5 5 1-16,-13-13-3 16,26-3 0-16</inkml:trace>
  <inkml:trace contextRef="#ctx0" brushRef="#br0" timeOffset="68636.0541">17634 3368 20 0,'-2'0'10'0,"2"0"-4"15,0 0 10-15,0 0-14 16,2-3 1-16,4-2 1 16,2 0 1-1,-3-3-6-15,0 8 0 16,1-8 4-16,2 3 1 16,-6-6-2-16,-2 1 1 15,0-1-1-15,-2-2 0 16,-6 2 0-16,0 3 1 15,0 0 0-15,-6 6 0 16,-1-6 0-16,4 2 1 0,-2 4-1 16,2-1 0-16,-2 0-1 15,5 1 1-15,0 2-2 16,-2 2 0-16,2 4 0 16,0-1 0-16,-3 6-1 15,3-3 1-15,-5 0-1 16,2 5 0-16,-2 0 1 0,2 6 0 0,1 4 0 15,2 6 0-15,3 8 0 16,2 3 0-16,0 8 0 16,6-3 0-16,5 0-1 15,10 0 1-15,6-8-1 16,5-11 1-16,3-5 0 16,5 1 1-16,3-12-4 15,-3-7 0-15,5-11-9 16,-2-11 1-16,-3-2-6 15,3-11 0-15</inkml:trace>
  <inkml:trace contextRef="#ctx0" brushRef="#br0" timeOffset="69636.038">17894 3199 21 0,'-8'-11'10'0,"3"3"0"0,5 8 7 15,-3 6-14-15,0 4 1 16,-2 9 3-16,2 7 0 15,1 6-7-15,2 10 1 16,2 8 6-16,1 9 0 16,0 4-2-16,-1-2 1 15,1-8-2-15,0-11 1 16,2-7-2-16,-5-9 0 0,2-5 0 16,1-7 0-16,2-14-1 15,1-14 1-15,2 1-1 16,-3-11 0-16,-2-5-1 15,-1 0 0-15,-2-3-1 16,0 6 1-16,0 5-2 16,0 5 1-16,0 8-1 15,0 8 1-15,3 8 1 16,0 10 0-16,4 6 0 16,1 3 0-16,3 2 1 15,5-3 0-15,5 1 0 16,0-1 0-16,3-13 0 15,0 1 0-15,0-9-1 16,-1-8 0-16,1-10 0 16,-3 0 0-16,1-3 0 15,-7-5 0-15,4-6-1 16,-3-5 1-16,-8 3-1 16,0 0 1-16,-3 3-1 0,-5 2 0 15,-5 5 0-15,-1 4 0 16,-2 7-1-16,3 8 1 15,-5 8 0-15,-1 15 0 16,3 7 1-16,3 1 0 16,5-2 1-16,5 3 0 15,11-3 0-15,5-5 0 16,3-5 0-16,-3-9 0 16,0-7-1-16,3-6 0 0,0-5-1 15,0-2 1-15,-3-6 0 16,-5 0 0-16,0-3-1 15,-6-2 1-15,1-3-1 16,-9 3 1-16,-2 3-1 16,-2 2 0-16,-1 5-1 15,-5 9 1-15,6 10-1 16,-1 5 1-16,6 5-1 16,5 6 0-16,2-3 0 15,6 0 1-15,5-5 0 16,6 0 0-16,-1-11 0 15,1-2 0-15,2-8-6 16,8-3 1-16,-8-8-6 16,0-8 0-16,-5-2-4 15,-3-1 0-15,-3-10-3 16,-7 0 0-16,0 3 5 16,-6-1 1-16,-3-10 6 0,-2 8 0 15,0 6 8-15,0 2 1 16,-2 5 5-16,-1 13 0 15,1 8 3-15,-1 11 1 16,-2 14 1-16,5 9 0 16,0 14-2-16,5 11 0 15,-2 7-3-15,4-4 1 16,1-6-3-16,0-6 0 16,-2-10-8-16,2-8 0 15,5-13-10-15,5-13 0 0,1-8-7 16,5-9 0-16,7-10-2 15,-1-7 0-15</inkml:trace>
  <inkml:trace contextRef="#ctx0" brushRef="#br0" timeOffset="69854.7908">19053 3450 35 0,'-11'-5'17'0,"-2"8"-19"16,8-3 34-16,-3 0-31 16,-3 2 0-16,-5 3 1 15,-5-2 0-15,-3 2-1 16,0 1 1-16,3 4 1 15,3 3 1-15,7 3 0 16,3-2 0-16,-2 1 0 16,4 4 0-16,6 0-2 15,6-1 1-15,7-2-2 16,3 0 1-16,5-3-2 16,3-2 0-16,2-1-15 15,3-2 0-15</inkml:trace>
  <inkml:trace contextRef="#ctx0" brushRef="#br0" timeOffset="69995.3898">19275 3654 60 0,'0'5'30'0,"3"-5"-36"0,-3 0 45 15,-3 0-39-15,3 0 0 0,0 0-31 16,5-8 1-16</inkml:trace>
  <inkml:trace contextRef="#ctx0" brushRef="#br0" timeOffset="70636.0911">19222 3463 41 0,'-8'0'20'0,"16"0"-3"15,-8 0 20-15,8 0-33 16,-3 0 1-16,6 0 0 16,-3-5 1-16,-3 0-9 15,0 0 1-15,3-1-4 0,-5 1 1 16,7 2-12-16,1 1 1 15</inkml:trace>
  <inkml:trace contextRef="#ctx0" brushRef="#br0" timeOffset="71656.8238">19730 3315 25 0,'-3'6'12'0,"1"-30"4"15,2 18 5-15,0-2-16 16,0 3 0-16,0-5 5 16,0 2 1-16,0 0-12 15,0 2 0-15,0-2 9 16,0 1 1-16,0 1-2 0,0 4 0 15,0 2-3-15,0 0 1 16,2 0-2-16,1 0 0 16,0 8-1-16,-1-1 0 15,1 15-1-15,-3-6 0 16,8 13 1-16,-6-6 0 16,6 22 0-16,-2-8 0 15,10 16 0-15,-3-5 0 16,3 2 0-16,-3-10 0 15,0 5 0-15,0-11 0 16,-5-10 0-16,6-3 1 0,-12-2 0 16,3-6 0-16,1-8 0 15,2 1 0-15,0-14-2 16,0 5 1-16,0-15-1 16,-1 2 0-16,-1-13-1 15,4 5 1-15,4-19-1 16,1 12 0-16,1-25 0 15,-2 14 1-15,4-11-1 16,-2 13 0-16,2-5 0 16,-7 11 0-16,0 5 0 15,-1 5 0-15,-4 5 0 16,1 3 0-16,-7 1-1 16,0-1 1-16,-5 5 0 15,3 3 1-15,2 3-2 16,0 2 1-16,0 1-9 0,-6-1 0 15,-4 6-11-15,4-3 1 16,-2 13-6-16,-5-3 1 16</inkml:trace>
  <inkml:trace contextRef="#ctx0" brushRef="#br0" timeOffset="72049.9571">19656 3410 20 0,'-27'0'10'0,"9"3"8"16,18-3 5-16,-5 0-18 15,2 0 1-15,3-3 5 16,-8 3 0-16,8-7-13 15,0 1 1-15,19-2 9 16,-4 3 0-16,12-3-1 16,-6 3 1-16,29-1-3 15,-7 1 0-15,12 5 0 16,-7 0 0-16,13 5-1 16,-19-5 0-16,3 3-1 0,-11 0 0 15,-4-1-1-15,-12-2 1 16,-2 0-1-16,-3 0 0 15,-8 0-6-15,-5 0 1 16,0 3-16-16,-5 0 1 16,5 2-4-16,0 0 0 15</inkml:trace>
  <inkml:trace contextRef="#ctx0" brushRef="#br0" timeOffset="72487.4399">20259 3487 44 0,'0'0'22'0,"0"-13"-16"15,0 13 34-15,0-8-36 16,0 5 0-16,0-5 2 0,0 8 0 16,0 3-7-16,0 2 1 15,3 14 7-15,2-1 0 16,0 14-1-16,3-3 0 15,0-2-1-15,0-1 1 16,-5-7-1-16,2-3 0 16,3-3-2-16,-5-3 0 15,2-10-1-15,-5 0 0 16,5-10-10-16,-5 2 0 16,3-13-14-16,2 2 1 15,3-18-3-15,0 8 0 16</inkml:trace>
  <inkml:trace contextRef="#ctx0" brushRef="#br0" timeOffset="72659.52">20333 3207 73 0,'-5'-3'36'0,"5"-2"-42"16,0 5 74-16,0-5-67 15,0-1 0-15,0 1 0 16,0 0 0-16,5-1-2 15,-5 6 1-15,0-2-13 16,0 2 0-16,11 0-9 16,-6 0 0-16</inkml:trace>
  <inkml:trace contextRef="#ctx0" brushRef="#br0" timeOffset="73497.0084">20921 3344 30 0,'2'6'15'0,"4"-9"0"15,-6 3 9-15,0 0-22 16,0 0 1-16,-6-5 1 16,4 2 0-16,2-5-5 15,-6 3 1-15,-2 0 4 0,0-3 0 16,0 2-1-16,-5 4 0 15,-3-1-1-15,1 0 1 16,-9 6-2-16,8-3 1 16,-11 11-1-16,9-9 0 15,-9 6-1-15,17-3 1 16,-11 11 0-16,5-5 1 16,-5 13-1-16,5-6 1 15,8 19 0-15,0-8 0 16,10 24 1-16,4-18 1 15,4 7-1-15,1-8 1 16,13-2-1-16,0-5 1 0,15-6-1 16,-4-5 1-16,2-14-2 15,-6 1 0-15,6-8-3 16,-13-1 0-16,0-4-10 16,-3-1 1-16,-7-5-10 15,1 6 0-15,-7-6-1 16,-2 5 1-16</inkml:trace>
  <inkml:trace contextRef="#ctx0" brushRef="#br0" timeOffset="73746.9888">20675 3585 44 0,'-8'-16'22'0,"8"16"-22"0,0 0 45 16,0-8-43-16,5 0 0 16,11-5 0-16,-6 3 1 15,25 2-4-15,-6 2 0 16,16 9 2-16,-13 0 1 16,13 5-12-16,-8-3 1 15,10 8-6-15,-2 0 0 16</inkml:trace>
  <inkml:trace contextRef="#ctx0" brushRef="#br0" timeOffset="75174.1418">21331 3199 19 0,'-8'-8'9'0,"-3"3"9"0,6 2 3 16,2-5-16-16,-2 3 0 15,-6-1 6-15,6 4 0 16,-3-6-13-16,0 5 0 16,8-2 8-16,0 0 0 15,16 2-3-15,0 0 1 16,13 3-3-16,-8 0 1 15,11 0-2-15,-8 0 1 16,5 0-1-16,-5 0 1 16,-8 3-5-16,-3-3 0 15,-8 3-4-15,-2-1 0 0,-11 4-1 16,0-4 1-16,-8 3-1 16,3 1 1-16,-6 2 4 15,1-8 0-15,-1 2 3 16,-2 1 1-16,5 0 1 15,3-1 0-15,-3 1 2 16,8 0 1-16,3 7 1 16,-3-2 0-16,8 13 2 15,-3-2 0-15,-2 10 0 16,5-8 0-16,-3 21-1 16,-2-10 0-16,2 21-1 15,-2-11 1-15,5 3-1 16,-5-8 0-16,2 0 1 15,3-5 0-15,0-11-1 16,0-2 1-16,3-3-1 16,-3-6 0-16,13-4-3 0,-5-4 1 15,16-4-1-15,-3 2 0 16,8 0-1-16,-5 0 1 16,5 0-2-16,-5 0 1 15,5 0 1-15,-8 0 0 16,-5-3-1-16,0 3 0 15,-3-8-7-15,-2-3 1 16,-11 6-11-16,0-8 1 16,0 2-9-16,5-5 1 15</inkml:trace>
  <inkml:trace contextRef="#ctx0" brushRef="#br0" timeOffset="75580.4261">21556 3344 38 0,'0'-2'19'0,"5"-4"-21"16,-5 9 25-16,3-3-22 15,2 3 1-15,-3 5 5 16,9 7 0-16,-3-1-6 16,-5 4 0-16,-3-2 6 15,0 0 1-15,0-3 0 16,0-2 1-16,0-6-3 15,0 0 1-15,0-13-3 16,5-5 1-16,3-5-3 16,0-1 1-16,13 3-3 15,3-5 1-15,0 0-2 16,-3 8 1-16,0 5-1 0,-5 8 1 16,2 2-1-16,-4 6 0 15,-1 6 2-15,-3-4 0 16,-2 11 1-16,6-2 0 15,-9 2 1-15,-3-2 0 16,-2-6 0-16,0 0 0 16,-2-2-1-16,-3-9 0 15,5 1-12-15,0-3 0 16,5-3-11-16,-3-5 1 0,14-5-2 16,0-5 0-16</inkml:trace>
  <inkml:trace contextRef="#ctx0" brushRef="#br0" timeOffset="76158.5588">21915 3138 46 0,'-8'5'23'0,"16"-5"-28"16,-2 0 46-16,2 0-39 16,2-2 0-16,11 2 0 15,3-6 1-15,-11 6-4 16,3-2 1-16,0-1 1 0,0 0 1 16,-3 3-1-16,-5 3 0 15,0 0 1-15,0 2 0 16,-3 3 0-16,-2 2 1 15,-3 4 0-15,0 2 1 16,0 7-1-16,0 6 1 16,0 1 0-16,5 7 1 15,-2 0-1-15,5 0 1 16,-3 5-1-16,3 0 0 16,0-2-1-16,-3-11 1 0,-2 0-1 15,2-10 0-15,-5-1-1 16,-5-2 0-16,5-8 0 15,-8 3 1-15,0-1-1 16,0-2 1-16,0 0-1 16,-5-8 1-16,5 3-1 15,-8-1 0-15,3-2 0 16,2 0 1-16,-2-2-2 16,5-1 1-16,0 3-2 15,-5-8 1-15,13 0-2 16,-3 0 1-16,6 0-13 15,5 3 0-15,3 0-12 16,7-6 1-16,9 6-3 16,-1 0 1-16</inkml:trace>
  <inkml:trace contextRef="#ctx0" brushRef="#br0" timeOffset="76346.0403">22519 3667 54 0,'0'8'27'0,"5"11"-29"0,-2-17 53 16,-3 4-47-16,-3 4 0 16,-2-5 1-16,-3 3 1 15,-5 0-10-15,2 3 0 16,-5 2-12-16,5-10 0 16,-2-6-2-16,3-5 0 0</inkml:trace>
  <inkml:trace contextRef="#ctx0" brushRef="#br0" timeOffset="80361.1141">18701 4236 16 0,'-16'5'8'0,"5"-23"1"0,9 18 8 15,-6 0-11-15,0-3 0 16,0-2 3-16,-3 0 0 16,3-3-11-16,-5 2 1 15,5-4 8-15,0 2 0 16,-2-3-3-16,4 1 1 0,4-1-2 16,-1-2 0-16,6 0-1 15,5-1 1-15,5-2-2 16,3 3 0-16,18 3-1 15,1 4 1-15,2 9-1 16,0 2 0-16,8 6 0 16,2-1 0-16,1 1 0 15,-1 2 0-15,1-5 0 16,-6 3 1-16,-2-3 0 16,-11-3 0-16,-5-5-6 15,-5 0 1-15,-9-3-10 16,-5 1 0-16</inkml:trace>
  <inkml:trace contextRef="#ctx0" brushRef="#br0" timeOffset="80611.1181">18867 4180 36 0,'-13'0'18'0,"0"16"-15"0,13-8 21 15,-3 5-22-15,3 1 0 16,0 7 4-16,3 3 1 16,0-1-8-16,-1 1 1 15,1-5 4-15,0-3 1 16,-1 0-2-16,1-3 1 0,2-5-6 16,0-3 1-16,1-2-12 15,2-6 1-15,5-8-2 16,3-2 0-16</inkml:trace>
  <inkml:trace contextRef="#ctx0" brushRef="#br0" timeOffset="80798.6215">19024 4194 36 0,'0'0'18'0,"0"8"-15"16,0-3 32-16,0 5-30 16,0 1 0-16,5 5 2 15,-5 2 0-15,0 4-9 16,0 1 0-16,0-1 6 15,0-4 0-15,0-2-2 16,0 2 1-16,0 1-8 16,2-6 1-16,6-5-11 15,0-5 0-15</inkml:trace>
  <inkml:trace contextRef="#ctx0" brushRef="#br0" timeOffset="81220.503">19341 4000 34 0,'-3'-2'17'0,"3"-19"-9"0,0 21 17 0,0-6-23 15,0 6 0-15,0 0 0 16,0-2 1-16,-5 2-3 16,2 0 1-16,1 2 3 15,-3 6 0-15,-1 6-1 16,-2 1 0-16,3 7 0 16,-3 1 1-16,-3 4-2 15,4 10 0-15,4-3-1 16,6 6 1-16,-1 2-1 15,9-2 1-15,-1 0-1 16,9-1 1-16,-1-2 0 16,1-7 0-16,-1-4 0 15,-2-7 1-15,0-6-2 16,-5-5 0-16,-1-6-8 16,1-7 1-16,-3-6-12 0,5-4 1 15</inkml:trace>
  <inkml:trace contextRef="#ctx0" brushRef="#br0" timeOffset="81392.3881">19545 4178 49 0,'0'8'24'0,"2"31"-18"0,-2-31 35 16,6 8-40-16,-1 3 1 0,-5-1-1 15,8 1 1-15,-5-3-2 16,5-3 0-16,-6-3-5 15,1-4 0-15,2-4-11 16,0-4 1-16</inkml:trace>
  <inkml:trace contextRef="#ctx0" brushRef="#br0" timeOffset="81533.0041">19614 4059 47 0,'-27'-3'23'0,"19"0"-20"15,8 3 33-15,0-5-37 16,0 5 1-16,5 0-27 16,6 5 0-16</inkml:trace>
  <inkml:trace contextRef="#ctx0" brushRef="#br0" timeOffset="81861.1463">19801 4138 43 0,'-18'-8'21'0,"15"-5"-20"0,9 8 26 16,7-3-28-16,-3 2 1 15,12 6-1-15,1 6 1 0,4 7 1 16,5 5 0-16,-17 12 1 15,1-1 0-15,-8 5 1 16,-8 6 1-16,-2-3 2 16,-12 0 0-16,-2-3 0 15,-5-2 1-15,-3-6-1 16,3-4 1-16,11-9-2 16,-9-5 0-16,11-6-10 15,0-10 0-15,8 1-14 16,11-4 0-16</inkml:trace>
  <inkml:trace contextRef="#ctx0" brushRef="#br0" timeOffset="82048.6139">20169 4368 55 0,'3'16'27'0,"-6"0"-25"0,3-11 36 15,-8 3-36-15,3-2 1 16,-3 1 0-16,-3 1 0 15,-2 0-5-15,-3-2 1 16,8-4-7-16,0-2 0 16,1-2-9-16,7-9 1 15</inkml:trace>
  <inkml:trace contextRef="#ctx0" brushRef="#br0" timeOffset="82673.6554">20442 4223 18 0,'-19'-6'9'0,"1"1"7"0,15 3 0 15,-2-9-13-15,2 3 1 16,-5-5 1-16,0 2 1 0,3-10-7 15,0 2 0-15,2-2 5 16,3 5 1-16,8-10-3 16,-3 7 1-16,14-2-1 15,-3 5 0-15,18 3-1 16,-10 0 1-16,21 13 0 16,-8 0 1-16,16 16-1 15,-16-6 0-15,10 6 0 16,-4-5 1-16,-6-1-2 15,-5-2 1-15,-11 0-5 16,-3-2 1-16,-10-4-8 16,3 1 1-16,-17 0-6 15,1-1 1-15</inkml:trace>
  <inkml:trace contextRef="#ctx0" brushRef="#br0" timeOffset="82876.7217">20606 4120 25 0,'-16'10'12'0,"16"-5"-1"0,0-5 16 16,0 6-23-16,0-4 0 16,-5 22 2-16,2-5 1 15,3 7-9-15,-5-5 1 16,5 8 5-16,0-7 1 16,5-4-4-16,-2-2 0 15,5-5-13-15,-1-3 0 16</inkml:trace>
  <inkml:trace contextRef="#ctx0" brushRef="#br0" timeOffset="83017.4002">20770 4175 45 0,'-8'27'22'0,"-5"12"-10"16,13-31 30-16,-14 8-42 15,12-3 0-15,2 11 1 16,-6-5 0-16,12-3-4 15,-6-3 1-15,16 0-13 16,-8-2 1-16</inkml:trace>
  <inkml:trace contextRef="#ctx0" brushRef="#br0" timeOffset="83345.5334">21156 3956 36 0,'-8'-6'18'0,"0"9"-10"0,8-3 16 16,0-3-22-16,0 3 0 15,0 0 3-15,0 0 0 16,-8 11-5-16,0-3 0 15,-5 18 4-15,-3-7 0 0,0 18-1 16,-5-11 1-16,5 27-2 16,3-13 1-16,10 21-2 15,3-11 1-15,16 11-1 16,0-14 0-16,5-7-10 16,-5-8 1-16,13-11-7 15,-8 0 0-15</inkml:trace>
  <inkml:trace contextRef="#ctx0" brushRef="#br0" timeOffset="83595.4816">21328 4141 48 0,'-8'-14'24'0,"3"17"-23"15,5-3 37-15,-3 8-35 16,-2-3 0-16,5 24 1 0,-3-7 0 15,3 9-6-15,0-4 1 16,11 7 3-16,-3-7 1 16,13-3-2-16,-13-6 1 15,8-5-6-15,-3-2 0 16,0-11-9-16,-5 0 0 16,-5-13-4-16,-3 2 1 15</inkml:trace>
  <inkml:trace contextRef="#ctx0" brushRef="#br0" timeOffset="83720.5351">21421 3950 56 0,'-16'-8'28'0,"8"0"-37"0,8 6 56 0,-3-1-48 16,-2 0 0-16,5 6-18 16,0 0 0-16,5 5 14 15,-2-3 0-15</inkml:trace>
  <inkml:trace contextRef="#ctx0" brushRef="#br0" timeOffset="84032.9965">21571 4273 38 0,'-31'3'19'0,"15"-11"-13"0,16 2 28 15,-5 4-31-15,10-4 1 16,3 1 0-16,0 3 1 16,8-4-7-16,-3-2 0 15,8 6 5-15,-2-1 0 16,2-2-3-16,2 5 1 15,-1-3-7-15,-6 3 1 16,-1-5-9-16,-7 0 0 0</inkml:trace>
  <inkml:trace contextRef="#ctx0" brushRef="#br0" timeOffset="84250.6757">21635 4133 26 0,'-21'0'13'0,"16"-21"2"0,5 15 9 0,0 6-21 15,0 0 0-15,0 6 7 16,0 4 0-16,0 6-11 16,0 8 1-16,0 2 6 15,5-2 1-15,-5 5-2 16,2-8 0-16,12 6-6 16,-9-6 0-16,6-2-11 15,-4-6 0-15,15-8-4 16,1-5 1-1</inkml:trace>
  <inkml:trace contextRef="#ctx0" brushRef="#br0" timeOffset="84406.8689">21863 4130 44 0,'-6'-3'22'0,"6"27"-12"0,0-13 38 16,0 10-46-16,-2 0 0 15,2 0 0-15,0 6 1 16,2-3-4-16,-2-6 0 15,6 3-6-15,1-5 0 16,1-3-9-16,0-2 0 16</inkml:trace>
  <inkml:trace contextRef="#ctx0" brushRef="#br0" timeOffset="84656.8751">22061 4022 48 0,'-3'-8'24'0,"11"-11"-29"16,-2 17 34-16,4 9-27 15,11 9 1-15,3 8 2 16,0 3 0-16,-3 10-6 16,-5-3 1-16,-3 6 4 15,-5-11 0-15,-13 16 0 16,-3-11 1-16,-16 9-2 15,8-12 1-15,-13 6-12 16,5-10 0-16,-29 2-8 16,16-8 0-16</inkml:trace>
  <inkml:trace contextRef="#ctx0" brushRef="#br0" timeOffset="85767.5028">18508 3905 34 0,'-11'3'17'0,"8"-6"-9"16,3 3 18-16,0-5-25 15,0 0 1 1,14-17 1 0,-6 7 1-16,-1-1-5 15,4 3 1-15,-8-3 2 16,-1 2 1-16,-10-1-1 15,0 1 0-15,-10 6-2 16,2 3 1-16,-10 8-2 16,4-1 1-16,-1 6-1 15,4 0 0-15,1 11 0 0,4-3 0 16,9 21 1-16,-3-8 1 16,8 16 0-16,0-11 0 15,8 16 0-15,-5-13 1 16,-1 6 0-16,1-11 0 15,-6 2-1-15,3-8 1 16,-2-7-1-16,-1-3 1 16,-10-6-1-16,5-2 1 15,-8 6-1-15,5-7 0 16,-7-4-1-16,5-3 1 16,2 0-1-16,1 0 0 0,10-5-1 15,0 0 1-15,10 2-1 16,1 3 0-16,5 0 0 15,-6 5 0-15,6 0 0 16,0 1 1-16,-3 4 1 16,3 6 0-16,-5 8 1 15,-1 3 1-15,-5 12 1 16,-2 4 0-16,-3 2 0 16,0-1 1-16,3-4-1 15,-1-5 0-15,9-6-3 16,2-3 1-16,8-7-15 0,6-3 0 15,2-11-6 1,8-16 0-16</inkml:trace>
  <inkml:trace contextRef="#ctx0" brushRef="#br0" timeOffset="86995.8821">22336 3868 21 0,'-5'0'10'0,"5"-5"-2"15,0 5 10-15,0-3-14 16,0 1 0-16,-3-1 3 16,-2 0 0-16,5 1-8 15,-3-1 0-15,-2 0 6 16,2 1 0-16,1-1-2 16,2 0 0-16,0 3-1 15,0 0 1-15,2 0-2 16,6 0 1-16,0 0-1 0,0 3 0 15,3 2-1-15,-3 1 0 16,5 2-1-16,-5 2 1 16,8 1-1-16,-6-1 0 15,1 1 2-15,-3-3 0 16,8 2 0-16,-11 1 1 16,0-3 0-16,1 3 0 15,1-3 0-15,-1-1 0 16,-6 1-1-16,0 3 0 0,0 5 0 15,-6-3 0-15,-4 0 0 16,2 6 0-16,-8-3-1 16,8 0 1-16,-2-1-1 15,7 1 1-15,3 0-1 16,3-3 1-16,7 1 0 16,1-4 0-16,7 1 0 15,-2-6 1-15,-5-2-1 16,5-3 0-16,-8 0 0 15,2 0 0-15,-7-3-1 16,-3 3 1-16,8 0-1 16,-8 3 0-16,0 2-1 0,0 3 1 15,5 8-1-15,-2 0 0 16,-3 8 0-16,0 2 1 16,5 3-1-16,-2-2 0 0,-3-1 1 15,5 3 1-15,-5-5 1 16,-5 2 1-16,5-2 1 15,-3-5 0-15,-10-1 0 16,-3-7 0-16,-5-3 0 16,2-6 0-16,1-4-2 15,-1-4 0-15,6-9-1 16,5-4 0-16,3-2-10 16,7 0 0-16,9 5-11 15,5 3 1-15,18-16-2 16,6-1 1-16</inkml:trace>
  <inkml:trace contextRef="#ctx0" brushRef="#br0" timeOffset="87230.2942">22860 4122 53 0,'-24'5'26'0,"22"11"-34"0,4-5 55 15,3 5-44-15,-2 8 0 16,2-6 0-16,6 1 1 16,0 2-5-16,-1-5 0 15,3-3 0-15,-2-2 0 16,2-6-12-16,-2-5 1 16,2-3-4-16,-5-7 0 15</inkml:trace>
  <inkml:trace contextRef="#ctx0" brushRef="#br0" timeOffset="87605.2665">22865 4030 31 0,'-24'0'15'0,"27"8"-19"15,2-8 21-15,11 2-22 16,11 1 1-16,-3-1-5 16,2 1 0-16,6 0 11 15,2-3 0-15,-5 0-4 16,-5 2 0-16,-5 4 7 15,-11-1 0-15,-8 3 5 16,-6 0 0-16,-4 0 1 16,-1 2 0-16,0 1-3 15,4 5 0-15,1 2-5 16,4 6 0-16,7 0-3 16,5-3 1-16,6 3-2 15,3 5 1-15,2-2 0 0,-5-4 0 16,-3-1 0-16,-5-7 1 15,-5-1 2-15,-6-4 1 16,-2 1 2-16,-6-3 0 16,-5-3 1-16,0-2 0 15,1-6-1-15,-4-2 1 16,6-6-4-16,5-5 1 16,0-2-13-16,0-6 0 15,8 3-11-15,11-11 0 16</inkml:trace>
  <inkml:trace contextRef="#ctx0" brushRef="#br0" timeOffset="90261.5231">23519 4083 37 0,'-11'-27'18'0,"1"1"-9"16,10 15 19-16,0-2-24 15,2 0 0-15,6-6 1 16,0 6 0-16,0 0-7 16,5 2 1-16,-2 6 4 15,2 7 1-15,-2 4-3 16,2 7 1-16,0 11-1 15,0 7 1-15,-2 4-1 16,0-1 0-16,-3 3 0 16,-3-2 0-16,0-9-1 0,-10-2 1 15,2-3 0-15,-2-5 0 16,0 0 1-16,-6-8 0 16,0-8-1-16,-4 2 1 15,1-12-1-15,-2-6 0 16,1-3 0-16,1 1 0 15,-2-3-2-15,6 8 1 16,-1-1-1-16,3 6 0 0,3 11 0 16,2 2 1-16,-2 6 0 15,5 5 0-15,5 0 1 16,1 0 1-16,4-3 1 16,9-5 0-16,5-8 0 15,5-8 0-15,2-5-1 16,1-3 0-16,-3-6-1 15,0 1 0-15,1 3-1 16,-12 2 1-16,1 3-2 16,-4 10 1-16,-4 6-1 15,0 5 0-15,-6 2 0 16,0 3 0-16,-5 1 0 16,0-4 0-16,0-4 1 15,3-1 1-15,7-3 0 16,-2-4 0-16,8-6 0 15,-3-3 0-15,3 3-1 16,0 0 1-16,-3 3-2 16,3 5 1-16,3 5-1 0,-6 3 0 15,0 3 0-15,-2-3 0 16,-1-3 1-16,-2 0 0 16,0-5-9-16,3 3 0 15,-3 5-10-15,0 0 1 16,2-8-1-16,-2 0 1 15</inkml:trace>
  <inkml:trace contextRef="#ctx0" brushRef="#br0" timeOffset="90699.0893">23146 4900 36 0,'-32'19'18'0,"21"18"-15"15,6-29 36-15,2-3-35 16,3-2 0-16,3-6 1 16,8-2 1-16,-1-11-8 0,6 0 0 15,3-8 5-15,-3-5 1 16,-1 0-3-16,-1 8 1 16,-6-6-2-16,-6 9 1 15,-4 2 0-15,-4 3 0 16,-4 7 1-16,-1 1 0 15,1 8 0-15,-1 7 1 16,11 6-1-16,5 3 1 16,8-1-2-16,9-2 1 15,1 0-11-15,9 2 1 0,8-2-10 16,2-3 1-16</inkml:trace>
  <inkml:trace contextRef="#ctx0" brushRef="#br0" timeOffset="91699.0719">23635 4876 49 0,'-2'-13'24'0,"2"-21"-27"16,2 20 36-16,1-1-33 15,-3 4 1-15,0-5 1 16,0-2 0-16,-3-1-2 16,-2 3 1-16,-8 3 2 15,-1 2 0-15,-1 9 0 16,-4 4 0-16,1 6-1 15,2 3 1-15,0-1-1 16,8 9 0-16,0-1-1 16,8 1 0-16,8-3 0 15,2 0 1-15,9-6-1 16,2-7 1-16,3-8-1 0,0-9 1 16,-3 1-1-16,-5-8 1 15,0-3-2-15,-3-7 0 16,-3-1 0-16,-2-3 0 15,0 1-1-15,0 2 0 16,-8 3 0-16,0 8 0 16,-2 10-1-16,-4 9 1 15,-2 12-1-15,6 6 1 0,2 11-1 16,8 4 1-16,2-2 0 16,4 3 0-16,1 0 0 15,12-3 1-15,2 0 1 16,-3-10 0-16,-2-9 0 15,-3-4 0-15,-5-9 0 16,3-5 1-16,-1 0-1 16,1-8 0-16,-3-5 0 15,0 0 0-15,-6 0 0 16,-2 0 0-16,-8 5-1 16,-8 2 1-16,0 1-2 15,0 8 1-15,0 5-2 16,3 8 1-16,0 8 0 15,-1 2 0-15,6 6-1 16,3 10 1-16,2 9 0 16,3 7 0-16,3 3 0 15,-3 0 1-15,-3 2 0 16,-5-7 0-16,-2-3 0 0,-1 0 1 16,-2-5 0-16,-1-3 0 15,-2-5 0-15,0-3 1 16,-10-8-1-16,-6-5 1 15,-2-3 0-15,2-8 1 16,0-10-2-16,3-8 0 16,8-3 0-16,2-11 0 15,14-7-2-15,10 5 1 16,11-3-2-16,0 3 1 0,7-3-1 16,12-5 1-16,2 0 0 15,2 0 0-15,-2-3 1 16,-8 1 1-16,3 4-1 15,-8 1 1-15,-3 0 0 16,-11 2 0-16,-2 0-1 16,-8 8 1-16,-8 6-1 15,-5 2 0-15,-3 3-1 16,-5 5 1-16,-1 2 0 16,-1 12 0-16,4 4 1 15,3 6 0-15,8 0 0 16,8 5 0-16,0 6 1 15,2-1 1-15,6-2-2 16,0-6 1-16,5 1-11 16,3-6 0-16,3-5-10 15,4-3 0-15,1-13 0 16,5-7 0-16</inkml:trace>
  <inkml:trace contextRef="#ctx0" brushRef="#br0" timeOffset="91808.4193">24678 4773 48 0,'-11'5'24'0,"-5"-2"-42"0,11-3 51 16,0 3-55-16,-3-1 1 15</inkml:trace>
  <inkml:trace contextRef="#ctx0" brushRef="#br0" timeOffset="98648.8346">22558 5781 28 0,'-23'8'14'0,"15"-13"-6"0,8-1 15 0,-8-1-21 16,5-4 0-16,-5-5 0 16,0 6 1-16,6-6-4 15,2-3 1-15,2 1 2 16,6-4 0-16,-5-1-1 15,5 1 1-15,8 1-1 16,5 0 1-16,3 3-1 16,10 10 0-16,8 5-1 15,1 6 0-15,-1 2 0 16,11 3 0-16,-11 2 0 16,-5 1 1-16,-2 0-1 15,-6-3 1-15,-5-3-2 16,-9-2 0-16,-1-1-8 15,-9-2 0-15,-5 0-3 16,-5 5 1-16</inkml:trace>
  <inkml:trace contextRef="#ctx0" brushRef="#br0" timeOffset="98836.2822">22722 5649 13 0,'-8'2'6'0,"16"17"11"0,0-16 3 16,-2 7-15-16,-1 9 0 15,0 5 1-15,-5 2 1 16,-5 3-10-16,2 3 1 16,1-3 6-16,-1-8 0 15,3-8-7-15,3-5 0 0,2-10-7 16,3-6 0-16</inkml:trace>
  <inkml:trace contextRef="#ctx0" brushRef="#br0" timeOffset="98976.9642">22865 5726 34 0,'-13'37'17'0,"2"16"-13"16,6-40 25-16,3 5-28 15,-1 6 1-15,3-5-1 16,0-6 1-16,5-3-8 16,8-4 0-16,9-6-5 15,1-11 1-15</inkml:trace>
  <inkml:trace contextRef="#ctx0" brushRef="#br0" timeOffset="99320.6613">23207 5554 22 0,'-14'2'11'0,"-9"11"-2"0,12-7 11 16,-2 2-17-16,-3 5 0 0,-5 5 3 16,-3 1 1-16,5 7-8 15,3 6 1-15,6 11 5 16,2 7 1-16,0-5-2 15,8 0 0-15,8-6-1 16,0-2 0-16,8-7-2 16,0-4 1-16,2-10-10 15,3-6 0-15,1-4-5 16,-1-9 0-16</inkml:trace>
  <inkml:trace contextRef="#ctx0" brushRef="#br0" timeOffset="99752.4357">23230 5683 28 0,'3'-5'14'0,"2"-3"-7"16,-5 8 16-16,8 0-22 15,-5 3 1-15,0 2 1 16,-1 6 1-16,-2 4-4 16,0 4 1-16,0-1 3 15,-2 1 1-15,-1-3 0 16,0-6 0-16,-2 1 0 16,5-6 0-16,5-7-2 15,1-9 0-15,-1-5-2 0,8-2 1 16,6-6-2-16,-1 0 1 15,3 3-2-15,0 2 1 16,1 6-1-16,-1 5 0 16,-5 6-1-16,0 9 1 15,-3 1 0-15,-5 6 0 16,-3 2 0-16,-2 2 1 16,-1-2 0-16,-2 0 1 15,-2 0 0-15,-1-6 0 16,0 1-6-16,1-6 1 31</inkml:trace>
  <inkml:trace contextRef="#ctx0" brushRef="#br0" timeOffset="100408.7561">23543 5792 20 0,'2'-6'10'0,"1"1"10"16,-3 5-14-16,0 0-3 16,8 0 1-16,0-3 1 15,2 3 0-15,9 0-7 16,5-2 1-16,0-1 4 16,2 1 1-16,-5-1-3 0,3 0 0 15,-3 1 0-15,-5-4 0 16,-3 1-1-16,-2-6 1 15,-6 4-6-15,0-1 1 16,-5 0-6-16,-5 2 0 16</inkml:trace>
  <inkml:trace contextRef="#ctx0" brushRef="#br0" timeOffset="100611.8259">23678 5646 26 0,'-8'-16'13'0,"8"3"-6"0,0 13 17 0,0 3-21 15,5 2 1-15,-2 8 1 16,-1-2 1-16,-2 7-7 16,3 6 1-16,-1 3 4 15,1 4 1-15,0-2-2 16,5-5 1-16,0 0-2 16,-3-8 0-16,6-3-8 15,-4-7 0-15,9-6-7 16,3-8 0-16</inkml:trace>
  <inkml:trace contextRef="#ctx0" brushRef="#br0" timeOffset="100793.4356">23950 5612 29 0,'0'-11'14'0,"-5"19"0"16,2 0 15-16,0 5-26 0,1 3 0 31,-3 19 2-31,2-6 0 15,3 0-8-15,0-5 0 16,0-9-2-16,8-4 0 16</inkml:trace>
  <inkml:trace contextRef="#ctx0" brushRef="#br0" timeOffset="101137.1817">24066 5540 25 0,'3'-13'12'0,"13"10"-3"0,-11-2 1 15,3 8-10-15,5 5 0 16,6 5 0-16,-6 11 0 15,3 0 0-15,0 5 0 0,-3 5-1 16,0 1 1-16,-7 4 1 16,-4 4 1-16,-4-1 1 15,-12-2 1-15,-1-3 0 16,-9-6 1-16,-8-4 0 16,8-3 1-16,6-6-3 15,-1-5 1-15,6-2-9 16,5-8 1-16,5-1-7 15,6-7 0-15</inkml:trace>
  <inkml:trace contextRef="#ctx0" brushRef="#br0" timeOffset="101840.2676">22609 6482 21 0,'-14'-2'10'0,"-1"-6"4"0,7 5 11 16,8 0-21-16,-3-2 1 15,-2 2 4-15,5 1 1 16,0-1-12-16,0 3 1 16,5 0 6-16,6 0 1 15,4 0-2-15,7 0 0 16,12 3-3-16,-2 2 1 15,-1-2-1-15,1 2 0 16,-5-2 0-16,-4-3 0 0,-7 5 0 16,0-2 1-16,-8-3-5 15,0-6 0-15,-8 6-10 16,-3-2 1-16,-4 2-4 16,-1 2 1-16</inkml:trace>
  <inkml:trace contextRef="#ctx0" brushRef="#br0" timeOffset="102090.3221">22561 6630 45 0,'-11'6'22'0,"11"-17"-23"16,6 6 42-16,2-3-38 15,8 0 0-15,2 0 2 16,6 5 0-16,5 3-6 15,-3 3 0-15,6 0 4 0,-5 2 1 16,-6-2-2-16,-3 2 0 16,-4-5-3-16,-1 5 1 15,-3-7-11-15,-2 2 0 16,6-6-6-16,1-4 1 16</inkml:trace>
  <inkml:trace contextRef="#ctx0" brushRef="#br0" timeOffset="102543.3964">23201 6474 29 0,'-8'-8'14'0,"6"0"-8"16,4-2 16-16,6-3-21 15,-2-9 1-15,-1-1 1 16,13 2 1-16,-2-1-4 0,3 1 0 16,13 3 2-16,-1 7 1 15,1 6-1-15,2 5 1 16,3 2-1-16,3 9 0 16,0 5-1-16,-6-6 0 15,-5 4 0-15,0-4 1 16,-13-2-2-16,0-5 0 15,-8 0-6-15,-8-1 0 16,-2-2-6-16,-6 3 0 16</inkml:trace>
  <inkml:trace contextRef="#ctx0" brushRef="#br0" timeOffset="102730.9537">23336 6443 18 0,'6'10'9'0,"-4"25"5"15,1-27 4-15,-1 10-14 16,-2 6 0-16,0 0 2 16,-2 5 0-16,-1 0-8 15,1-3 0-15,2-2 5 16,2-5 1-16,3-6-6 16,3-8 0-16,6-7-9 15,-1-6 1-15</inkml:trace>
  <inkml:trace contextRef="#ctx0" brushRef="#br0" timeOffset="102871.5595">23537 6464 24 0,'0'10'12'0,"-10"6"0"0,7-10 12 15,-2 9-23-15,-3 4 1 16,-3 2 0-16,6-8 0 16,0 3-9-16,5-3 0 15,5 1-2-15,8-4 1 16</inkml:trace>
  <inkml:trace contextRef="#ctx0" brushRef="#br0" timeOffset="103168.4722">23807 6366 34 0,'-18'-19'17'0,"-1"11"-21"16,11 3 29-16,0 8-24 15,-5-1 0-15,2 6 1 16,-4 6 1-16,-1 4-3 16,0 9 1-16,3 2 2 15,7 13 1-15,4-2-1 16,7-1 1-16,8 1-1 16,0-6 0-16,6 3-1 15,-1-5 1-15,1-5-1 16,2-9 0-16,-5-2-4 15,0-13 0-15,0-3-11 16,-3-11 0-16</inkml:trace>
  <inkml:trace contextRef="#ctx0" brushRef="#br0" timeOffset="103402.8406">23924 6461 40 0,'-6'-10'20'0,"9"-12"-11"0,-3 22 26 16,0 0-35-16,3 3 0 15,2 5 2-15,3 5 1 16,-3 11-2-16,-2 8 1 0,-1-8 2 16,1-1 0-16,0-1 0 15,-1-1 0-15,4-5-1 16,-4-6 0-16,1-5-8 15,2-2 0-15,3-3-12 16,5-3 0-16</inkml:trace>
  <inkml:trace contextRef="#ctx0" brushRef="#br0" timeOffset="103715.3453">24080 6400 39 0,'2'-13'19'0,"12"-13"-18"16,-4 20 22-16,1 9-23 15,10 2 0-15,-3 8 0 16,4 6 0-16,-1 2 0 0,3 3 0 16,-6 0 0-16,-2 5 0 15,-3 0 1-15,-10 0 1 16,-6 0 2-16,-5 0 0 15,0-2 0-15,-5-1 1 16,3-5 0-16,-6-2 1 16,2-3-2-16,1-3 1 15,3-2-3-15,-1-6 0 16,6-2-10-16,2-3 1 0,3-6-9 16,0-4 1-16</inkml:trace>
  <inkml:trace contextRef="#ctx0" brushRef="#br0" timeOffset="103871.5447">24365 6742 55 0,'-13'5'27'0,"-8"-2"-30"16,18-6 46-16,-2-2-58 15,2-3 0 1</inkml:trace>
  <inkml:trace contextRef="#ctx0" brushRef="#br0" timeOffset="189905.1147">13536 6779 39 0,'-8'0'19'0,"-34"29"-26"15,23-24 38-15,-7 0-31 16,-11 6 0-16,0-3 0 16,-11 2 1-16,-5-4-1 0,-2-4 0 15,2-2 0-15,-3-2 1 16,6 2-1-16,2 0 1 16,6 2-1-16,5-2 1 31,13 16-2-31,8 0 1 15,8 5-1-15,11 8 1 16,13 3 0-16,5 3 0 16,8 7 1-16,0-5 1 15,6-5 1-15,-1-9 1 16,3-1 1-16,-3-7 0 0,1-7 0 16,-11-8 0-16,-3-8-1 15,-8-7 0-15,0 1-2 16,-5-1 1-16,-8-12-4 15,-5 3 0 1,-8 0-15-16,-1 9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2:32:11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21955 4183 38 0,'-32'-42'19'0,"11"2"-15"15,19 32 20-15,-4-2-22 16,4-1 1-16,-6 0 0 16,2 9 1-16,6 2-5 15,0 5 1-15,0 8 3 16,0 8 1-16,8 16-2 15,0 22 1-15,8 33-1 16,5 19 1-16,8 40-2 16,-5 11 1-16,5 20-1 0,0 6 0 15,3-8 0-15,5-19 0 16,-5-15 0-16,-3-14 0 16,0-23 0-16,-5-22 1 15,-3-13-1-15,-5-13 1 16,0-19 0-16,-8-18 0 15,-8-11-1-15,-3-21 1 16,-10-16-2-16,-19-21 1 0,-5-13-1 16,-8-5 0-16,-21-17-1 15,-3 1 1-15,-13-3-1 16,11 13 0-16,5 16 1 16,5 11 0-16,11 8-1 15,12 10 0-15,15 8-1 16,20 0 1-16,6 5-1 15,20-4 0-15,28-4 0 16,18-2 0-16,7 0 1 16,20 2 0-16,1 9 1 15,4 10 1-15,-14 10 1 16,-13 14 1-16,-10 16 1 16,-19 10 0-16,-13 11 0 15,-14 18 1-15,-26 24-5 16,-21 16 0-16,-16 19-15 15,-5 18 0-15,-19-29-4 16,3-32 1-16</inkml:trace>
  <inkml:trace contextRef="#ctx0" brushRef="#br0" timeOffset="88908.6534">13200 7564 19 0,'-42'16'9'0,"-1"11"1"15,35-19 9-15,3 0-15 16,-3 0 0-16,6-3 2 16,-1-5 1-16,6-5-8 15,10-11 0-15,16-5 6 0,8-17 0 16,13-12-1-16,19-11 0 16,10-10-2-16,3-1 1 15,8-4-1-15,3 4 0 16,-14 4-2-16,-10-1 1 15,-8 11-1-15,-11 7 1 16,-7 6-1-16,-17 8 1 16,-5 3-2-16,-13 5 1 15,-8 2-1-15,-8 11 1 16,-13 3-1-16,-5 5 0 0,-9 6 0 16,1 4 0-16,-1 4 0 15,6 1 0-15,5 1 0 16,11 0 0-16,3-2 0 15,10-4 0-15,13-4 0 16,13-4 1-16,11-2-1 16,3 3 0-16,8 5 1 15,-1 3 0-15,-2 5 0 16,-13 0 0-16,-8 5 0 16,-8 8 1-16,-14 3-1 15,-7 0 1-15,-13 2 2 16,-9-2 0-16,-2 0 1 15,-5 0 0-15,-1-3-1 16,6-5 1-16,5-6-2 16,3-5 1-16,8-5-16 15,10 0 1-15,6-10-4 16,2-6 1-16</inkml:trace>
  <inkml:trace contextRef="#ctx0" brushRef="#br0" timeOffset="132317.1314">13488 4882 46 0,'-13'-8'23'0,"-5"-32"-12"0,10 29 23 0,-3 1-32 16,-5-1 1-16,-5 3 2 15,-3 0 0-15,1 6-5 16,1 4 0-16,-4 6 5 16,-3 5 0-16,-6 3-1 15,-2 13 1-15,-2 14-1 16,2 7 0-16,-6 11-1 16,12 2 1-16,4 9-2 15,14 7 1-15,10 3-1 16,14-5 0-16,10-11-1 15,19-8 1-15,5-15 0 16,8-14 0-16,15-5-1 16,6-16 1-16,11-14-1 15,-11-10 1-15,0-10-1 16,-8-14 0-16,-10-2 0 0,-8-6 0 16,-17 3 0-16,-10-5 0 15,-15-3 0-15,-12-2 0 16,-4-1-1-16,-17 6 1 15,-15-1-1-15,-8 14 0 16,-14 6-1-16,-7 4 0 16,5 22-1-16,-6 10 0 15,9 11 0-15,2 8 1 16,11 2-1-16,10 6 1 16,16-8-1-16,14 2 1 0,15 1 0 15,19-1 1-15,2-7 0 16,17-9 0-16,7-4-1 15,5-6 1-15,4 0 0 16,-4-6 1-16,-2-7-1 16,0-5 1-16,-16-6 0 15,-11-5 0-15,-4-3 0 16,-12-5 0-16,-15 2-1 16,-11 4 0-16,-8 7 0 15,-13 5 0-15,-8 9-1 16,-5 2 0-16,5 16-1 15,-5 13 1-15,2 8-1 16,0 8 1-16,6 3-1 16,10 10 1-16,11 3 0 15,19 3 0 1,41 2 0 0,11-19 1-16,6-12 0 0,8-16 1 15,2-11 0-15,-8-14 0 16,3-12 0-16,-8-1 1 15,-6-7-1-15,-12-8 1 16,-14 2 0-16,-16-5 0 16,-7 3-2-16,-20-1 1 15,-12 9-1-15,-6 5 0 16,-7 16-1-16,-6-1 0 16,5 9-9-16,6 8 0 15,13 2-10-15,18-10 1 0</inkml:trace>
  <inkml:trace contextRef="#ctx0" brushRef="#br0" timeOffset="135327.2193">20682 7242 52 0,'-15'10'26'0,"1"-12"-32"16,12 2 57-16,2-3-50 16,-8 0 0-16,8-2 1 15,0-3 1-15,-6 0-3 16,4 0 0-16,-3 0 4 16,-6 0 0-16,-2 3 0 15,-3 2 1-15,0 6 0 16,-3 2 0-16,1 6-1 15,-3-1 0-15,0 12-1 16,10 9 0-16,-2 1-2 16,10 10 1-16,6 3-1 0,10-8 0 15,3 1-1-15,5-4 1 16,11-5-1-16,-8-10 1 16,5-9 0-16,-5-10 0 15,5 0 1-15,-6-13 0 16,4-8 0-16,-9-8 0 15,4-3-1-15,-14-8 1 16,-3 1-1-16,-5 4 0 16,-5 1-1-16,-3-3 1 0,-8 2-1 15,3 6 0-15,-9 8 0 16,-9 5 0-16,-1 8-1 16,3 8 1-16,-8 11-2 15,8-1 1-15,5 19-1 16,3 6 1-16,13 10-1 15,8 0 1-15,5 0 1 16,11-6 0-16,8-1 0 16,5-7 1-16,0-7 0 15,0-13 1-15,5-6-1 16,3-10 1-16,6-11-1 16,-6-11 1-16,-11-2-1 15,-5-8 1-15,-7 3-1 16,-12-3 1-16,-4-6-1 15,-6-2 0-15,-8 6-1 16,-11 4 1-16,9 9-2 0,-11 10 1 16,-6 5-1-16,1 14 0 15,0 18-1-15,4 6 1 16,4 15-1-16,7 3 0 16,9 5 1-16,5-2 0 15,10-8 0-15,11-3 0 16,0-6 1-16,0-7 0 15,5-5 1-15,0-14 0 16,3-5 0-16,-1-11 0 16,7-15 0-16,1-6 1 0,-10-10-1 15,-7 2 0-15,-6-7 0 16,0-1 0-16,-16 6-1 16,-8 7 1-16,-3 14-2 15,1 13 1-15,-3 16-1 16,-1 3 0-1,4 52 1 1,5-2 0-16,5-13 1 16,0-6 1-16,8-8 0 15,0-5 0-15,0-7 0 16,8-4 1-16,-8-7-10 16,2-6 1-16,9-5-16 15,-8-5 0-15</inkml:trace>
  <inkml:trace contextRef="#ctx0" brushRef="#br0" timeOffset="142318.3983">14015 5247 18 0,'-3'-27'9'0,"-13"30"3"15,14-3 9-15,-1-3-16 16,-2 1 0-16,0-4 3 16,-3 4 1-16,2-4-10 15,4 4 0-15,-1-1 7 16,3 0 1-16,0 3-3 15,0 0 0-15,3 0-1 16,5 3 0-16,0 0-2 16,-3-1 1-16,5-2-2 15,4 3 1-15,-1 2-1 0,5 3 1 16,4 3 0-16,1 5 0 16,-1-3 0-16,-4 0 0 15,3 3-1-15,-2-3 1 16,5 0 0-16,5 1 0 15,0 4-1-15,3-2 1 16,2 3-1-16,-2-1 0 16,-1 1 0-16,6-1 1 15,-2 1-1-15,2 2 1 16,-3-5 0-16,1 2 0 0,-4-5 0 16,1 1 1-16,5-6 0 15,-2 2 0-15,2-2 0 16,-3 0 0-16,3 3-1 15,3-1 1-15,-3 1-2 16,5 5 1-16,-2-3-1 16,-8-2 0-16,-1-4 0 15,4 4 0-15,-1 0 0 16,6 2 1-16,-3 0-1 16,5 3 1-16,3 0 0 15,0 5 0-15,0-5-1 16,3-3 1-1,21 19-1 1,-6 0 0-16,1-6 0 16,-4 3 1-16,4-2-1 15,-1-4 1-15,-4-1-1 0,2-1 1 16,2 3 0-16,-2-6 0 16,2 3-1-16,-2 0 1 15,3-5-1-15,-1 0 1 16,-10 0-1-16,3 0 0 15,5 0 0-15,5 0 0 16,0 0 0-16,-3 2 1 16,6 1-1-16,-13-6 1 15,5 3 0-15,-1-3 0 16,12 0-1-16,-6 3 1 16,-3 3-1-16,9-1 1 0,-11 3-1 15,2-5 1-15,3 3-1 16,6-6 0-16,-6 3 0 15,-2 0 1-15,4 0-1 16,-4-1 0-16,-3-1 0 16,5 2 1-16,-3 2-1 15,-2 1 0-15,-3-1 0 16,-2-2 0-16,5 2 0 16,-11 1 0-16,0 0 0 15,-2-1 0-15,2 1 0 16,0 2 0-16,1-3 0 15,-1 1 0-15,-2 5 0 16,5-1 0-16,-1 1 0 16,-4-3 1-16,-3 1-1 15,3-1 0-15,2-5 0 16,0 2 0-16,1 1 0 16,-4-4 0-16,1-1 0 0,2 2 0 15,3-3 0-15,-11 3 0 16,1-3 0-16,2 5 0 15,2-7 0-15,-2 2 0 16,3 0 0-16,-3-5 1 16,-5 0-1-16,7 3 0 15,-2 2 0-15,-5 0 1 16,-3 1-1-16,3-1 1 16,5 0-1-16,5 0 1 0,-3 1-1 15,4 1 0-15,-6-4 0 16,0 2 1-16,2 6-1 15,4-3 0-15,-14 5 0 16,2-5 0-16,1-3 0 16,2 0 0-16,-2 3 0 15,5 0 1 1,0-3-1-16,-5 0 1 16,-6 1-1-16,3 1 1 15,-5-4-1-15,5 2 0 16,0-5 0-16,-13 0 1 15,0-3-1-15,-3 1 1 16,0-4-1-16,-5 4 1 16,-8-6 0-16,0 2 0 0,0-2 0 15,-3 3 1-15,-5-3-1 16,0 3 0-16,0-3-5 16,0 2 1-16,-5 4-15 15,-3 9 0-15,-8-12-3 16,0-8 0-16</inkml:trace>
  <inkml:trace contextRef="#ctx0" brushRef="#br0" timeOffset="143075.6261">18666 8038 27 0,'6'-3'13'0,"12"-18"6"0,-10 11 7 15,0-4-20-15,0-1 0 16,5-7 5-16,-2-1 1 16,-1-9-14-16,1-3 1 15,0 1 9-15,-4 8 0 16,-4 2-2-16,2 3 0 15,1 5-3-15,-4 8 1 0,-2 13-2 16,0 24 0-16,0 8-2 16,0 13 1-16,-2 19-1 15,-4 32 0-15,4 7 1 16,-4 3 0-16,1 3 0 16,0 3 1-16,-6-12 0 15,1-15 0-15,-1-8 1 16,3-5 1-16,3-16-2 15,-6-11 1-15,9-7-1 16,-4-12 1-16,4-4-2 16,-4-11 1-16,-1-6-4 15,1-10 1-15,1-16-7 16,0-5 1-16,-1-18-13 16,6-17 1-16,6-15-4 15,4-9 1-15,-2-7 0 16,3 2 1-16</inkml:trace>
  <inkml:trace contextRef="#ctx0" brushRef="#br0" timeOffset="143559.9494">18809 7908 50 0,'-2'0'25'0,"-9"6"-33"0,6-4 57 15,-6 4-48-15,1 4 0 16,-9 1 1-16,-2 5 0 15,-3-3-2-15,-5 0 0 0,-8 3 2 16,-8 5 1-16,5 0-1 16,1 0 1-16,7-2 0 15,5-3 0-15,6-6-1 16,5 1 0-16,11-3-1 16,13-3 0-16,16-5-1 15,15 0 1-15,9 6-1 16,13 2 0-16,5-1 0 15,8-1 0-15,8 4-1 16,-8 4 1-16,-2-1 0 16,-6-5 1-16,-11-6 0 15,-12-4 0-15,-12-4 0 16,-4 1 1-16,-6-8 0 16,-5-8 1-16,-5-3 0 15,-6 3 0-15,-8-11-1 16,-10 3 0-16,-11-5-1 15,-8-4 1-15,1 4-2 0,-9 0 1 16,3 5-1-16,-3 2 0 16,11 9-1-16,3-1 1 15,5 6-5-15,5 0 0 16,5 2-12-16,6 3 1 16,7 0-4-16,6-5 1 15</inkml:trace>
  <inkml:trace contextRef="#ctx0" brushRef="#br0" timeOffset="144147.473">19108 7115 38 0,'-5'-29'19'0,"-16"7"-18"15,10 14 27-15,-2-2-26 16,-14-1 1-16,-7 3 2 16,0 3 0-16,-6 0-6 15,-10 7 1-15,-3 4 4 16,-11 4 0-16,-4 1-2 15,-7 13 1-15,7 10-2 16,-4 8 1-16,3 14-1 0,9 10 0 16,-4 0-1-16,8 14 0 15,9 12 0-15,18 9 1 16,8-11 0-16,10 5 0 16,19-8 0-16,5-5 1 15,24-2 1-15,3-17 1 16,15-20 0-1,20-17 0-15,9-15-1 16,6-14 1-16,11-21-1 16,7-5 1-16,-10-13-2 15,-11-6 1-15,-10-13-2 16,-8-5 1-16,-19-5-1 0,-10-1 1 16,-11-10-1-16,-8-8 1 15,-8-2-1-15,-5-1 0 16,-16 8-1-16,0 9 0 15,-10 12 0-15,-1 11 0 16,-7 8-1-16,-3 11 1 16,-3 10-3-16,-8 13 0 15,1 9-11-15,2 18 1 16,-3 10-7-16,-2 1 1 0</inkml:trace>
  <inkml:trace contextRef="#ctx0" brushRef="#br0" timeOffset="153059.4032">23000 6578 14 0,'0'-16'7'0,"-13"2"1"0,5 6 8 0,0-2-15 16,-8-3 0-16,6-8 2 16,-9-1 0-16,3-1-4 15,0-1 1-15,-7-3 3 16,-12 3 0-16,1 3 0 16,-9 3 0-16,-2 2-2 15,6 3 1-15,-11 2-1 16,-3 3 1-16,8 5-1 15,-8 3 0-15,-3 6-1 16,-2 7 1-16,2 11-1 16,6 8 1-16,0 2 0 15,2 11 0-15,-2 0-1 16,8 10 1-16,5 6-1 16,2 8 1-16,17 5 0 0,4 6 1 15,9-12-1-15,16 1 1 16,13-3 1-16,-1 0 1 15,17-5 0-15,16-2 0 16,-1-9 0-16,22-3 0 16,2-10-1-16,9-7 1 15,7-9-2-15,5-5 0 16,-10-8-1-16,0-11 0 16,0-13 0-16,-10-2 0 15,-6-14 0-15,-11-3 0 16,-15-4-1-16,-6-4 1 0,-10-10-1 15,-8-2 1-15,-8-14-2 16,-11-5 1-16,0 0-1 16,-10 8 1-16,-11 0-1 15,-8-1 0-15,-5 9 0 16,-3 5 1-16,-2 3-1 16,5 0 0-16,-3 7 0 15,-5 9 1-15,5 5-1 16,3 3 1-16,5 4-1 15,3 6 1-15,5 3-1 16,6 3 1-16,-3 2-1 16,5 2 1-16,2 4-1 15,-2 4 1-15,3 1-4 16,5 0 1-16,-3 5-9 16,3 8 0-16,3-1-2 15,5-1 0-15</inkml:trace>
  <inkml:trace contextRef="#ctx0" brushRef="#br0" timeOffset="160159.3754">23061 6130 39 0,'5'-31'19'0,"-2"9"-9"0,-3 15 20 15,0-1-24-15,-3 2 1 16,-2-2 2-16,2 0 1 16,-5 6-11-16,3-4 0 15,-3 4 9-15,3 2 1 16,-3 5-3-16,0 14 0 15,-13 4-1-15,-11 20 0 0,-13 23-3 16,-21 27 1-16,-11 12-1 16,-15 25 0-16,-11 8 0 15,-3 2 0-15,8-8 0 16,21-5 1-16,8-13-1 16,3-19 1-16,11-13-1 15,12-10 1-15,6-12-2 16,8-9 1-16,5-14-2 15,14-11 1-15,-1-15-5 16,8-16 0-16,11-11-7 16,0-16 0-16,8-26-10 15,0-11 0-15,21-16-4 16,-8-15 1-16</inkml:trace>
  <inkml:trace contextRef="#ctx0" brushRef="#br0" timeOffset="160596.9265">22061 6212 30 0,'0'-21'15'0,"3"3"-4"0,-3 12 20 16,2-4-25-16,-2-1 0 15,8-2 3-15,-3 5 1 0,-2-2-12 16,-3 4 0-16,5 1 9 16,-2 5 1-16,-3 5-3 15,5 3 0-15,3 3-1 16,0 10 0-16,13 8-1 16,11 21 0-16,13 22-1 15,8 10 0-15,8 18-1 16,5 22 1-16,-2-8 0 15,2 7 0-15,0-1 0 16,-8-4 0-16,-2-16 1 16,-3-7 1-16,-6-19 0 15,-2-13 0-15,-10-11 0 16,-9-7 0-16,-5-9-1 16,-5-10 0-16,-5-8-12 15,-1-6 0-15,-12 1-14 16,-14-24 1-16</inkml:trace>
  <inkml:trace contextRef="#ctx0" brushRef="#br0" timeOffset="164331.3256">24233 4831 29 0,'0'-18'14'0,"3"-11"-16"15,-3 21 15-15,0 0-14 16,0-5 0-16,-3-6 0 16,-5 3 1-16,-5 0 2 15,-8 0 1-15,-6 1-1 16,-4 4 1-16,-9 3 1 15,6 3 0-15,-9 5 0 16,-2 2 0-16,-2 6-2 16,-1 8 1-16,-2 0-1 15,-6 5 0-15,-2 14 1 16,2 2 0-16,9 13 0 16,2 13 1-16,2 9-1 0,14 13 1 15,13 18-1-15,14 5 1 16,7 1-3-16,19-6 1 15,16 3-1-15,15-11 1 16,14-13-1-16,10-21 1 16,9-16-1-16,10-16 0 15,5-13 0-15,-8-16 1 16,3-19 1-16,-3-7 0 16,-13-9 0-16,-2 1 1 0,-6-14 0 15,-11-7 0-15,-10-9-1 16,-16-2 1-16,-3-13-3 15,-10 5 1-15,-8 2-1 16,-5 3 0-16,-14 3-1 16,-15 5 1-16,-4 11-1 15,-4 5 0-15,-8 13-5 16,-3 6 1-16,-6 5-9 16,3 5 1-16,6 5-8 15,8 3 1-15,-3 3-1 16,-3 0 1-16</inkml:trace>
  <inkml:trace contextRef="#ctx0" brushRef="#br0" timeOffset="164940.6815">24609 4397 39 0,'-27'-21'19'0,"14"13"-25"15,11 6 40-15,-1-1-32 16,0 0 0-16,1 1 3 16,-1-1 1-16,-2 3-6 15,-1 0 0-15,4 0 4 16,-4 3 1-16,4-1 0 15,-1 4 0-15,-5 2-1 16,3-1 1-16,-3 7 0 16,-5 10 0-16,0 10-1 15,-9 16 0-15,-9 19 0 16,-12 29 0-16,-15 29-2 16,-21 16 0-16,-3 21 0 15,-8 2 0-15,5-9 0 16,11-12 0-16,10-18 0 0,12-21 0 15,9-16 0-15,9-13 0 16,5-9-1-16,8-15 0 16,5-13-2-16,5-8 0 15,1-14-5-15,4-12 1 16,6-14-8-16,3-16 0 16,5-18-10-16,5-25 1 15</inkml:trace>
  <inkml:trace contextRef="#ctx0" brushRef="#br0" timeOffset="165581.3439">23794 4784 20 0,'-24'-16'10'0,"11"8"-14"16,10 3 0-16,1-6-1 15,-1-5 0-15,-5 0 2 16,3 0 0-16,-1-2 9 16,-1-1 0-16,-4 6-3 15,0-3 1-15,1 0 3 16,2 3 1-16,3 3 0 0,2-1 1 15,-2 0-4-15,2 3 1 16,0 0-1-16,3 1 1 16,0 4-1-16,0 3 1 15,0 0-1-15,0 0 0 16,0 0 0-16,0-3 1 16,0 1-2-16,0 2 1 15,0 0-2-15,0 0 1 16,3 0-1-16,5-3 1 0,-3 3-1 15,3-3 0-15,5 3-1 16,1 3 1-16,1 0-1 16,7 7 1-16,4 17-2 15,3 12 1-15,-2 22-1 16,12 37 0-16,6 11-1 16,8 18 1-16,3 2-1 15,5 1 1-15,5-6-1 16,-13-2 1-16,-6-16 1 15,-4-11 1-15,-12-10 1 16,-4-9 1-16,-3-15-1 16,-3-13 0-16,-3-6 0 15,-4-7 0-15,-1-6-10 16,-5-8 1-16,2-3-16 16,-7-7 0-16</inkml:trace>
  <inkml:trace contextRef="#ctx0" brushRef="#br0" timeOffset="229436.6037">13340 5215 6 0,'0'-3'3'0,"0"11"-4"0,0-8 4 16,0 0-4-16,6 0 0 16,-1-2-1-16,8 2 1 15</inkml:trace>
  <inkml:trace contextRef="#ctx0" brushRef="#br0" timeOffset="237730.4083">10851 7231 56 0,'0'0'28'0,"-96"-143"-48"15,43 101 29-15,-31-24-27 16,-51-3 0-16</inkml:trace>
  <inkml:trace contextRef="#ctx0" brushRef="#br0" timeOffset="241671.3366">13584 4305 1 0,'-6'-11'0'0</inkml:trace>
  <inkml:trace contextRef="#ctx0" brushRef="#br0" timeOffset="250198.8777">11967 5834 12 0,'-37'19'6'0,"0"28"5"16,32-36 6-16,-14 5-14 15,1 2 1-15,-3-5 3 16,-1 1 1-16,9-4-9 16,3 1 1-16,4-3 5 15,19-8 1-15,3-11-2 16,19-13 1-16,23-7-3 15,16-6 0-15,13-8-1 16,11 2 1-16,11-4-2 16,10-4 1-16,-19 4-1 0,-4-4 1 15,-9 1-1-15,-8 5 1 16,-13 8 0-16,-15 5 0 16,-14 6 0-16,-8 5 0 15,-16 5-1-15,-8 3 0 16,-7 5-1-16,-12 2 1 15,-7 1-2-15,-5 5 1 16,-6 0-1-16,-2 3 1 16,-9 5 0-16,6 2 1 15,3-2-1-15,7 5 0 0,9 1 0 16,13-4 1-16,10 1-1 16,16-1 1-16,8 1-1 15,8-8 0-15,11-3 1 16,5 0 0-16,-3 2 0 15,-2 4 0-15,-6-4-1 16,-5 4 1-16,-10 2 0 16,-12 2 1-16,-4 1-1 15,-14-1 1-15,-10 1-1 16,-8 2 1-16,-11 3-1 16,-10 2 1-16,0 6-2 15,-1-3 1-15,-4-2-11 16,-9 10 0-16</inkml:trace>
  <inkml:trace contextRef="#ctx0" brushRef="#br0" timeOffset="258173.8022">25045 4633 2 0,'11'-11'1'0,"-3"-20"0"16,-5 20 1-16,-1-5-2 15,1 0 0-15,-3-5 1 0,-3-3 1 16,-2-2-2-16,-3-1 1 16,-5-2 1-16,-3 0 0 15,0 5 1-15,-2-5 1 16,-1-5-1-16,-5-1 0 15,3-2-1-15,-5 3 0 16,-6-3 0-16,-8 0 0 16,-5 0-1-16,-5 5 0 15,-11 6-1-15,-2 4 1 16,-9 4-1-16,1 2 1 16,-9 5 0-16,17 4 1 0,-27 4-1 15,8 8 1-15,-8 8-1 16,5 1 1-16,1 9-1 15,-1 1 0-15,3 0-1 16,-11 8 1-16,6 7-1 16,-8-1 0-16,-1 9 1 15,4 17 0-15,-6 2 0 16,3 5 0-16,-3 3 0 16,-3 0 1-16,9 0-1 15,-1 11 0-15,0 5 0 16,1 0 0-16,-3-5 0 15,18 2 0-15,3 11 0 16,-3 0 0-16,8 0 0 16,8-3 0-16,3 6-1 15,5 4 1-15,-2 4-1 16,2-1 1-16,2 14-1 0,12 5 1 16,-4 5-1-16,-2 6 0 15,1 5 1-15,4-8 0 16,11 2-1-16,13-2 1 15,8-5-1-15,8-14 0 16,16 1 0-16,0-4 1 16,7-9 0-16,20-9 0 15,2-2 0-15,8-14 0 16,13-5 0-16,-3-5 0 0,17-16 0 16,7-3 0-16,11-8-1 15,0-10 1-15,2-11-1 16,9-8 1-16,10-7 0 15,-11-9 0-15,6-15-1 16,11-6 1-16,-4-11 0 16,1-7 1-16,2-11-1 15,1-13 0-15,2-3 0 16,-14-2 0-16,6-11-1 16,-5-6 1-16,-11-4-1 15,-2-9 0-15,-8 6 0 16,-9-11 0-16,-2-5 0 15,0-3 0-15,-10-2 0 16,-6-14 0-16,0 3 0 16,-5 3 0-16,-8 2 0 15,-6-10 1-15,-2 5-1 16,0 8 0-16,-5 2 0 16,0 1 0-16,-9-6 0 0,7 11 0 15,-9-5 0-15,0-6 0 16,0-5 0-16,0 3 0 15,-3-3 0-15,1 2 0 16,-6 12 1-16,-10 9 0 16,-11 9 0-16,-11 16 1 15,-15 10-1-15,-22 11 0 16,-13 10-3-16,-18 11 1 0,-11 13-12 16,-8 16 1-16</inkml:trace>
  <inkml:trace contextRef="#ctx0" brushRef="#br0" timeOffset="263244.7423">23061 6062 21 0,'-11'-27'10'0,"-2"-7"-5"15,11 23 10-15,-6 6-16 16,2 5 1-16,-2 10 0 15,-10 17 0-15,-14 13 0 16,-13 31 0-16,-24 32-1 16,-5 22 1-16,-24 28 0 15,1 3 0-15,-1 3 3 16,8-11 0-16,21-18 1 16,8-24 1-16,16-17 0 15,13-17 1-15,6-19-1 16,7-13 0-16,11-17-5 0,3-7 1 15,13-21-11-15,0-14 0 16,10-20-1-16,1-19 0 16</inkml:trace>
  <inkml:trace contextRef="#ctx0" brushRef="#br0" timeOffset="263572.8719">21847 6162 14 0,'-6'0'7'0,"35"-10"-8"16,-13 10 8-16,13 5-6 16,1 11 0-16,9 10 1 15,11 35 0-15,3 21-2 16,0 13 0-16,0 30 2 15,3-4 1-15,-1 6 1 16,-2-5 1-16,3-11 1 16,5-10 0-16,-8-17 0 15,0-12 1-15,-8-11-1 16,-3-6 0-16,-5-10-2 16,-8-5 1-16,-8-8-9 15,-2-11 1-15,-17-5-8 16,-2-6 0-16</inkml:trace>
  <inkml:trace contextRef="#ctx0" brushRef="#br0" timeOffset="264229.1343">22519 7694 18 0,'0'-37'9'0,"-21"-16"2"0,18 43 3 16,-2-9-10-16,-3 0 0 16,0-2 1-16,8 3 0 15,-8 2-8-15,8 16 1 16,-3 16 4-16,-5 18 1 15,3 35-3-15,-8 21 1 0,-3 40 0 16,0 18 1-16,3 8 0 16,2 3 1-16,6-11 1 15,10-16 1-15,3-13 0 16,0-8 0-16,3-15-1 16,2-14 0-16,-5-16-1 15,5-16 1-15,-8-13-3 16,-5-13 0-16,-2-16-8 15,-6-19 0-15,-3-18-7 16,6-13 0-16</inkml:trace>
  <inkml:trace contextRef="#ctx0" brushRef="#br0" timeOffset="264463.4785">22307 7818 10 0,'-29'-23'5'0,"-16"9"8"0,34 14-8 15,-10 8-4-15,-8 11 1 16,0 5 1-16,-3 5 0 16,0 3-3-16,6-3 1 15,15-6 2-15,14-1 1 16,5-7-1-16,21-7 1 16,16 0 0-16,8-5 0 15,0-8-1-15,8-3 0 16,-11-5-1-16,-13-1 0 15,-13-2-11-15,-16 1 1 16</inkml:trace>
  <inkml:trace contextRef="#ctx0" brushRef="#br0" timeOffset="371915.8299">17367 16698 17 0,'-24'-37'8'0,"22"18"-16"0,2 9 9 0,-3 2-5 16,-2 0 0-16</inkml:trace>
  <inkml:trace contextRef="#ctx0" brushRef="#br0" timeOffset="570110.2474">13867 3643 12 0,'-13'-18'6'0,"10"-30"-2"0,3 32 7 0,-3-2-11 16,1 2 1-16,-1-3 2 15,0 6 1-15,1-16-3 16,2 3 0-16,0 4 3 16,0 7 1-16,0-1 0 15,0 2 0-15,-6 1-1 16,4 5 1-16,-1 3-2 15,-2 5 1-15,0 5-2 16,-6 19 0-16,0 21-1 16,-5 21 0-16,3 14 0 15,-8 15 0-15,-11 16-1 16,1 5 1-16,1-5-2 16,4-5 1-16,0 0 0 15,4-11 1-15,4-5-1 16,2-16 0-16,8-10 0 15,3-11 1-15,-3-11-1 0,5-7 1 16,1-9-1-16,2-10 0 16,0-8-2-16,0-8 0 15,0-13-2-15,-3-11 0 16,-2-8 0-16,-1-13 1 16,-7 3-1-16,-3-1 1 15,0 4 3-15,-2 7 0 16,-1 13 0-16,-2 14 0 15,0 8 1-15,5 13 0 16,0 8 1-16,8 7 0 0,6-4-1 16,2-3 1-16,5-6 1 15,8-7 0-15,11-6 0 16,8-2 1-16,-1-6 0 16,1-5 0-16,3-3-1 15,-6-2 1-15,-3-3-2 16,-5-5 1-16,-5 3-6 15,-8-1 1-15,-5 3-11 16,-1 0 0-16</inkml:trace>
  <inkml:trace contextRef="#ctx0" brushRef="#br0" timeOffset="598572.4194">14129 8406 35 0,'5'8'17'0,"0"-14"-8"0,3 6 17 16,-2-2-23-16,-1 2 0 16,0-5 2-16,3-1 1 15,-3 1-7-15,-2-6 0 16,0 1 4-16,-1-6 1 15,-2-3-1-15,0 1 0 16,0-3-2-16,0 0 1 16,0 2-1-16,-5 3 1 15,-8 3-1-15,2 2 1 16,-7 3-1-16,-6 3 1 0,3 0-1 16,0 5 0-16,-3 5 0 15,5 3 0-15,-2 8 0 16,3 2 0-16,2 6-1 15,2 0 1-15,4 2 0 16,7 4 0-16,6-4 0 16,7-2 1-1,14-3 0 1,-3-5 1-16,3-6-1 16,0 1 0-16,0-11 1 15,-6-3 0-15,1-10-1 16,-3-5 0-16,-6-6-1 15,1-13 0-15,-3 0 0 16,-3-8 1-16,3-8-2 16,-5 5 1-16,-1-2-1 15,-2 2 0-15,0 6 0 0,0 8 0 16,-5 5-1-16,-3 5 0 16,3 8-1-16,0 11 1 15,-6 7 0-15,6 11 0 16,-1 6 1-16,-2 13 0 15,3 7 1-15,5 6 0 16,5 8 1-16,3-2 0 16,3-6-1-16,0-3 0 15,-1-5 0-15,3-3 0 16,16 1-13 0,1-11 1-16,4-3-9 15,-5-3 1-15,-8-7-2 16,-8-3 1-16</inkml:trace>
  <inkml:trace contextRef="#ctx0" brushRef="#br0" timeOffset="598884.8652">14391 8504 48 0,'-11'2'24'0,"8"-12"-27"16,11 10 50-16,3-6-46 16,-3-4 1-16,5-6 0 15,-2 0 0-15,5-5-3 16,-3-3 1-1,-5-23 2 1,-3 9 0-16,-5 4 0 16,0 2 0-16,-3 9 0 15,1 7 1-15,-6 8 0 0,-3 5 0 16,1 14-1-16,-4 10 1 16,6 5-1-16,3 3 0 15,5-2-1-15,3 2 0 16,2 0-3-16,3-5 1 15,5-3-7-15,1-8 0 16,9 0-6-16,1 1 0 16,5-4-5-16,-5-4 0 15</inkml:trace>
  <inkml:trace contextRef="#ctx0" brushRef="#br0" timeOffset="599556.7779">14695 8498 42 0,'11'-10'21'0,"10"-11"-16"0,-11 13 37 0,4-6-40 16,1 1 1-16,-1-3 0 15,1 1 1-15,-1-7-5 16,2-1 1-16,-8-1 3 16,-1-3 1-16,-7 3-1 15,-2 1 1-15,-9 7-1 16,-7 8 0-16,-1 10-1 16,-5 9 1-16,3 10-2 15,0 0 0-15,5 3-1 16,3 5 0-16,2-5 0 15,6 5 0-15,2-8 0 16,6-5 1-16,5-3-1 16,5-5 1-16,0-2 0 15,3-6 0-15,3-8 0 16,-6 0 1-16,3-3-1 16,0 1 1-16,-6-1-1 0,1 1 0 15,-3-1 0-15,-3 3 0 16,-2 3-2-16,-3 5 1 15,0 0-1-15,0 5 1 16,0 3-1-16,0 10 0 16,0-2 0-16,0 5 0 15,8 9 1-15,0 4 0 16,0 3 0-16,5 3 0 16,-2-1 0-16,2-2 0 0,-5-2 0 15,-3-6 1-15,0-5 0 16,-5 2 1-16,-5-5 0 15,0-2 0-15,-6-6 0 16,-5-2 1-16,-5-3 1 16,-5-6 0-16,-6-2-1 15,-3-2 0-15,6-4 0 16,0-2 1-16,0-2-2 16,-5-3 1-16,2-3-1 15,6 0 0-15,2-5-1 16,3 2 0-16,2 3-1 15,3 0 1-15,6 3-1 16,2 3 0-16,0-1-1 16,5 0 0-16,3 1-7 15,5-1 0-15,9 1-13 16,9 2 0-16,9-5-3 16,13-11 1-16,0-8-1 15,-3 3 0-15</inkml:trace>
  <inkml:trace contextRef="#ctx0" brushRef="#br0" timeOffset="600294.6659">15132 8035 38 0,'-3'-8'19'0,"3"-18"-16"0,0 21 43 0,0-3-41 15,0 2 0-15,0 1 4 16,0 3 1-16,-3-1-12 16,-5 0 1-16,6 9 7 15,-4-1 1-15,-4 5-2 16,-9 1 0-16,-2 10-3 15,0 8 1-15,2 8-1 16,11 14 0-16,8 1 0 16,8 7 0-16,8-4 1 15,0-12 1-15,-3-4 1 16,6-4 0-16,-1-9 0 16,-4-2 0-16,2-6 0 15,-6-4 0-15,3-6-2 16,-5-3 0-16,0-5-1 15,-3-5 0-15,-2-3-3 0,-3 8 0 16,3-11-9-16,-3-2 1 16,2-6-14-16,4 6 0 15,4 5-3-15,1-2 0 16,-1-4 1-16,-2 4 0 16</inkml:trace>
  <inkml:trace contextRef="#ctx0" brushRef="#br0" timeOffset="600841.5478">15224 8271 43 0,'0'-16'21'0,"3"-24"-21"16,-1 32 48-16,1 3-44 15,0 0 1-15,5-1 4 16,-6-1 0-16,1 1-10 15,-3 1 0-15,0 5 7 16,0 0 1-16,-3 0-3 16,1 5 1-16,-9 8-2 15,6 11 1-15,2 5-2 16,3 6 1-16,0-3 0 16,0-1 0-16,3-2 0 15,2-2 1-15,6-6-1 16,-3-5 0-16,2-8 0 15,6-8 0-15,0-8-1 16,0-3 0-16,0-2-1 16,0-3 1-16,-6-5-2 0,3 5 1 15,-5 0-1-15,0 6 0 16,0 4-1-16,-3 9 1 16,6 0 0-16,5 7 0 15,5 1-1-15,3-3 1 16,-3-6 0-16,-2 1 0 15,-4-8 0-15,1-3 0 16,-5-3 1-16,-1-5 0 16,-4-2-1-16,-4-9 1 0,-2 4 0 15,0 4 0-15,0-5-3 16,-2 0 0-16,2-2-9 16,2 2 0-16,-2 6-11 15,0 4 0-15,11 9-3 16,0 3 1-16,2 2 0 15,-5-3 1-15</inkml:trace>
  <inkml:trace contextRef="#ctx0" brushRef="#br0" timeOffset="601122.7736">15610 8062 44 0,'6'-8'22'0,"33"-13"-26"16,-17 21 50-16,1-3-43 16,6 6 0-16,1 5 3 15,1 8 1-15,-2 7-7 16,1 1 0-16,-7 8 6 15,-4 2 1-15,-11 3 0 16,-8 0 0-16,-5 0 0 0,-9-2 0 16,-2-3 0-16,-5-3 0 15,0-5-1-15,0-9 0 16,0-1-1-16,2-1 1 16,6-11-3-16,0 1 0 15,5-8-2-15,3-3 1 16,-3-3-2-16,5 3 1 15,0-5-8-15,3 3 0 16,0-1-17-16,6-2 1 16</inkml:trace>
  <inkml:trace contextRef="#ctx0" brushRef="#br0" timeOffset="603159.8176">14213 10073 27 0,'-5'8'13'0,"2"18"2"0,3-23 14 0,3 2-26 16,-3-5 0-16,3 0 3 15,5-5 1-15,-3-3-8 16,3 0 1-16,3 0 5 15,-4-3 0-15,-1 1-1 16,-1-6 0-16,0 0-2 16,-5-3 0-16,-5 4-1 15,0-1 1-15,-3 0-1 16,-5 3 1-16,2 2-1 16,-5 3 1-16,-5 0 0 15,-6 3 0-15,-2 2 0 16,3 3 0-16,-3 3-1 15,-3 2 1-15,3 3-1 16,3 3 0-16,-1 2 0 16,6 3 0-16,5 0 0 15,8 0 0-15,5 5 0 16,9 0 0-16,7 0 0 0,0 0 1 16,8-5-1-16,6-3 0 15,7-5 0-15,-2-2 0 16,-6-12 0-16,1-4 1 15,2-4-5-15,3-1 0 16,-3-7-5-16,-3-4 0 16,-5-3-3-16,-2 2 0 15,-8 4-4-15,-6-1 1 0,-5-5 0 16,-3-3 1-16,-5-5 4 16,0-3 1-16,-2-2 5 15,2 5 1-15,3 5 6 16,-3 6 0-16,2 2 6 15,4 3 0-15,-1 5 2 16,0 5 1-16,1 6-1 16,-4 10 0-16,4 16-3 15,-1 14 1-15,0 10-4 16,-2-3 1-16,3 8-2 16,-1 1 1-16,3-4-3 15,3-2 0-15,2-5-1 16,0-3 1-16,6-3-2 15,-3-7 1-15,2-3-2 16,3-9 1-16,-2-1-9 16,2-4 0-16,3-2-12 15,-3-5 0-15,3-14-2 16,19-36 0-16</inkml:trace>
  <inkml:trace contextRef="#ctx0" brushRef="#br0" timeOffset="604675.4644">14489 9980 38 0,'-16'13'19'0,"5"3"-8"16,8-11 20-16,1 1-28 15,2 4 1-15,0-4 2 16,0-1 0-16,2-2-7 16,4-1 0-16,-1 1 6 15,6-6 0-15,2-5-2 16,3-2 0-16,2-9 0 0,-5-2 0 16,3 2-1-16,-5 1 0 15,-3-6-1-15,-5 3 1 16,-11 2-1-16,0 4 0 15,-8 1 0-15,0 9 0 16,-3 5 0-16,1 11 0 16,-1-3 0-16,6 5 0 15,3 5 0-15,7 4 0 16,6-1 0-16,4 0 0 16,9-3 0-16,8-4 0 0,8-4-6 15,-8 1 1-15,2-1-7 16,3-2 1-16,3-5-7 15,2 0 1-15,-4-1-3 16,-7 1 1-16,-1-3 9 16,-4 0 0-16,-5 0 9 15,0 3 1-15,-2-3 9 16,5-3 0-16,-5-2 3 16,2-6 1-16,3-5-5 15,-6-2 0-15,3-1-4 16,-5 1 1-16,0-1-3 15,0 3 1-15,-8-5-2 16,-5 5 1-16,-3 3-1 16,-8 5 0-16,-2 5-1 15,-6 9 1-15,-8 2-1 16,6-1 0-16,4 7-1 16,7 2 1-16,1 2-1 15,9-2 1-15,5 0-1 16,8-6 1-16,5-2 0 0,0-2 1 15,6-6-1-15,-1-6 0 16,-4 1 0-16,4-3 1 16,-5 0-1-16,-5 3 0 15,-2 0 0-15,2 2 0 16,-3 6-2-16,3 7 1 16,5 9-1-16,-2-1 1 15,2 19-1-15,0 3 0 0,3 0 2 16,-5-1 0-16,-3 1 2 15,-6-3 0-15,-4-10 0 16,-1-1 1-16,-8-5 1 16,1-2 0-16,-9-3-1 15,-5-3 0 1,-21-8 0 0,0-2 0-16,14-6-2 15,4-5 1-15,1-8-2 16,2-2 1-16,5-3-1 15,6-3 0-15,3 3-5 16,7 2 0-16,3 1-8 16,3-4 0-16,7 4-10 15,22-3 0-15,0-6-2 16,7-2 0-16,17 0 3 16,-6-8 0-16</inkml:trace>
  <inkml:trace contextRef="#ctx0" brushRef="#br0" timeOffset="604894.2485">15219 9626 57 0,'-21'-27'28'0,"-14"24"-37"0,27 11 67 15,0 14-54-15,0 9 0 16,-2 12 1-16,-6 2 1 16,8 10-8-16,3 1 1 15,7 2 4-15,-2-3 1 0,8-4-3 16,8-4 1-16,0-10-3 15,8-5 0-15,5-3-9 16,-3-10 1-16,4-6-11 16,-7-5 1-16,-4-11-1 15,-3-5 0-15</inkml:trace>
  <inkml:trace contextRef="#ctx0" brushRef="#br0" timeOffset="605441.1005">15354 9906 59 0,'-8'-13'29'0,"-5"15"-37"16,10-2 63-16,0 3-51 16,-2 5 0-16,0 8 1 15,2 5 1-15,3 3-7 16,5-6 0-16,3 4 5 16,6-1 0-16,-4-8-2 0,3-5 1 15,-2-3-1-15,2-2 1 16,0-8-2-16,3-6 1 15,0-8-1-15,-5 1 1 16,-3-1-2-16,2 1 1 16,1 2-1-16,-1 3 0 15,-2 2-1-15,6 6 1 16,-4 0 0-16,3 2 0 16,-5-2-1-16,0-1 1 15,5 6 0-15,-2 3 0 16,2-8-6-16,1-3 0 0,1-3-7 15,1-2 0-15,-2-3-8 16,-4 3 1-16,-5-3-1 16,-2-3 0-16,-3-4 3 31,21 25 18-31,-37-31 0 16,27 16 1-16,-1 10 9 15,9 11 1-15,2 11 4 16,6 10 1-16,-6 3-4 15,-3 10 0-15,-4 3-2 16,-4 8 1-16,-10 0-2 16,-10 2 1-16,-9-7-4 15,-7 0 0-15,-4-3-8 16,-1-14 0-16,-1 6-17 16,-8-8 1-16,3-29-3 15,5-13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2:45:08.3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22979 4995 23 0,'0'-5'11'0,"5"0"0"15,-5-1 12-15,0 6-21 16,0-5 1-16,0 3 1 15,-8-6 1-15,0 8-6 16,-5 5 1-16,0 5 3 16,-3 6 1-16,0 3-1 15,3 2 1-15,0 5-1 16,2 6 0-16,9-8-1 16,-4-3 1-16,6-2-1 15,6-3 0-15,2-3-1 16,7-8 1-16,1 0-1 15,3-10 0-15,-3-8 0 0,-6-3 0 16,3-8 0-16,-7 0 1 16,-1 6-1-16,-5-6 1 15,-3 3-2-15,-5 2 1 16,-5 11 0-16,3 11 0 16,-4 2 0-16,1 6 0 15,3 2 1-15,4 3 1 16,1 0 1-16,0 0 0 15,2-6-1-15,3 1 1 0,0 0-2 16,5-6 1-16,1-5-2 16,-1 0 1-16,-2-8-1 15,5 3 0-15,-6-3-4 16,-4-6 0-16,-4 4-10 16,1-1 1-16,0 1-7 15,2-6 0-15,3 3-1 16,8-1 0-16</inkml:trace>
  <inkml:trace contextRef="#ctx0" brushRef="#br0" timeOffset="1450.8243">22860 5067 25 0,'-13'13'12'0,"10"-10"-4"0,3-1 14 15,0-2-20-15,3 0 0 16,7-2 2-16,-2-4 0 16,8-2-5-16,0-5 1 0,-3-5 3 15,3-4 0-15,-3 1 1 16,-5-2 0-16,-5 4-1 16,-6 11 1-16,-2 8-1 15,-6 13 1-15,-2 8 0 16,3 11 0-16,2 0-2 15,2 0 1 1,4-3-2-16,-1-5 1 16,6-9-1-16,5-9 1 0,2-9-1 15,9-7 0-15,-3-9 0 16,-6-7 0-16,3-11 0 16,-5 2 0-16,0 1-1 15,-8 7 1-15,0 11-1 16,-10 6 0-16,-3 15 0 15,-9 14 1-15,1 2 0 16,3 8 0-16,2-5-1 16,5 0 1-16,9-3-8 15,-4 3 1-15,14-6-11 16,0-7 0-16</inkml:trace>
  <inkml:trace contextRef="#ctx0" brushRef="#br0" timeOffset="43368.2197">10017 8427 42 0,'-3'-16'21'0,"-4"13"-5"15,7-2 21-15,-6 0-33 16,1-3 0-16,2 0 5 16,3 5 0-16,0-2-10 15,-5 5 0-15,10 3 7 16,-5 7 1-16,3 9-1 16,-3 5 0-16,0 10-1 15,5 3 1-15,-5 11-1 0,0-3 0 16,6-3-2-16,-4-2 1 15,-2-3-1-15,5-6 0 16,-5-1-2-16,3-9 0 16,2-5-2-16,-5-6 1 15,0-10-7-15,0 0 1 16,0-10-9-16,0-12 1 16,0-7-10-16,-5-2 1 15,5-6-1-15,-3 2 0 16</inkml:trace>
  <inkml:trace contextRef="#ctx0" brushRef="#br0" timeOffset="44700.3825">9880 8440 46 0,'-27'-29'23'0,"16"8"-20"0,11 13 46 0,8-3-47 15,6-4 1-15,2-1 3 16,7 0 0-16,-1 5-6 16,1 6 0-16,9 2 5 15,2 9 1-15,1 4-1 16,-1 3 0-16,-2 3-2 15,2 3 1-15,-7 2 0 16,-6 0 0-16,-8-2 0 16,3-6 0-16,-13 3 0 15,-6 0 0-15,-5-1 0 16,-5-1 0-16,-8 2-3 16,2-6 1-16,-7-2-4 15,7-5 0-15,6-6-6 16,-3-5 0-16,11 3-6 0,10-11 1 15,3 0-2-15,5-2 0 16,6-6 2-16,2 3 0 16,3-3 5-16,-3-3 1 15,0 4 7-15,-5-1 0 16,0 3 6-16,0 5 0 16,-3 13 4-16,3 11 0 15,0 5 1-15,-3 8 0 16,-2 6-1-16,-1-1 0 15,1 3-4-15,-3-2 1 16,0-1-4-16,5-5 1 0,-5-2-2 16,0 0 0-16,-8-12 0 15,8-1 0-15,-16-6 0 16,5-6 0-16,-10-1-1 16,-3 1 1-16,0-7-2 15,-2 0 0-15,-1 2-2 16,-2 3 1-16,5 8-2 15,0 6 1-15,8-1 0 16,3 5 0-16,10 9 0 16,3-3 1-16,8-3 1 15,13-2 0-15,3-6 0 16,-3-8 1-16,11-5-1 16,-3-2 1-16,0-6-1 15,0-11 0-15,0-2-1 16,-5-2 1-16,-11-9-1 15,-3-5 0-15,-4 8 0 0,-9 0 0 16,-5 0-1-16,-5 10 1 16,-3 11-1-16,2 11 1 15,4 5 1-15,-6 16 1 16,2 10 0-16,6 14 1 16,0 2 1-16,6-2 1 15,2 3-1-15,0-1 1 16,5-5-1-16,-3 0 0 15,-4-8-1-15,4-8 0 16,1-2-2-16,-8-6 0 16,4-5 0-16,-7-8 0 0,-7-8-5 15,4-8 1-15,-8-2-5 16,-5-4 1-16,1-4-3 16,-7-6 1-16,-1 6-1 15,-9 2 1-15,11 3 4 16,-3 2 0-16,3 9 7 15,5 4 0-15,0 1 4 16,8 5 1-16,11 3 1 16,5-1 1-16,13-2 0 0,18 0 0 15,6-5-3-15,19 0 1 16,-1-3-3-16,-10-5 0 16,6-3-2-16,-7-5 0 15,-4-6-1-15,-3 3 1 16,-8 0-1-16,0 1 0 15,-13-6-1-15,-3-1 1 16,-13 7-2-16,-8 4 1 16,0 1-2-16,-8 2 1 15,-8 8-1-15,-5 5 1 0,3 14 0 16,-1 10 0-16,0 13 1 16,4 14 0-16,-4 5 3 15,9 5 0-15,-4-8 1 16,12-2 1-16,-4-8 1 15,6-6 1-15,6-10-1 16,-4-8 0-16,6-11-2 16,5-8 0-16,3-5-1 15,8-5 0-15,5-8-2 16,0 2 1-16,0 4-1 16,-5 4 0-16,0 11 2 15,0 11 1-15,2 2 1 16,-2 5 0-16,-3 4 1 15,3-1 0-15,-8 0 0 16,5-5 0-16,-2-3-3 16,-6-2 1-16,0-6-9 0,-5-5 0 15,3-5-20-15,-3-6 1 16</inkml:trace>
  <inkml:trace contextRef="#ctx0" brushRef="#br0" timeOffset="50632.7473">13719 8647 34 0,'2'0'17'0,"-4"-11"-10"0,2 11 18 16,2-8-23-16,1-3 0 16,0-4 4-16,-1-4 1 15,-2 3-7-15,0 0 0 16,0-2 5-16,-2-3 1 16,-1-1-1-16,0 4 1 15,-5 2-1-15,-2 3 0 0,-3-3-1 16,-1 5 0-16,-4 3-1 15,-1 3 1-15,3 3-1 16,-2 2 0-16,-1 5-1 16,3 5 1-16,3 9-2 15,-5-3 1-15,7 10-1 16,3 9 0-16,6 2 0 16,7 10 0-16,13 1 0 15,9-6 0-15,5-5 0 16,-3-5 1-16,5-8-1 15,11-11 1-15,3-8-1 0,-1-10 1 16,-2-8-1-16,-5-14 0 16,-3 6 0-16,-3-5 0 15,-4-6 0-15,-9 0 1 16,-8 3-1-16,-3 8 1 16,-4 2-2-16,-4 4 0 15,1 7-1-15,-3 10 1 16,3 12-1-16,5 1 0 0,0 9-1 15,7 5 1-15,7-5 1 16,-9-3 0-16,5-7 0 16,4-7 0-16,-1-4 1 15,3-11 0-15,-1-2 0 16,1-6 1-16,0-8-1 16,0-5 1-16,-3 5-1 15,-5-2 0-15,-3-1-1 16,-2 1 1-16,-1 7-1 15,-4 6 0-15,-4 5 0 16,-2 13 0-16,0 3-1 16,0 13 1-1,3 11-2-15,2 8 1 16,11 13 1-16,-3 2 0 0,0 6-1 16,3-5 0-16,-2-3 0 15,1-3 1-15,-7-5 1 16,3-5 0-16,-6-1-1 15,-5-10 0-15,-2-2 1 16,-6-6 1-16,-8-3-1 16,-8-10 0-16,-5-5 0 15,-13-8 0-15,2-3-1 16,5-5 0-16,-2-9 0 16,6-1 0-16,4-4 0 15,9-2 0-15,12 3-1 16,6-1 1-16,6 1-2 15,10 2 0-15,5 0 1 16,5 6 1-16,3-1-1 16,0 3 0-16,-2 3 1 15,-3 2 0-15,-3 1 1 0,0-1 1 16,-5 3-7-16,-6-5 1 16,1 2-10-16,0 1 1 15,7-1-9-15,6 1 0 16,2-1-2-16,1 0 1 15</inkml:trace>
  <inkml:trace contextRef="#ctx0" brushRef="#br0" timeOffset="51423.5344">14753 8543 49 0,'-2'-13'24'0,"-4"-11"-26"0,6 22 51 0,-2-4-46 15,-4-2 1-15,1 1 2 16,-3-1 1-16,-3 2-8 15,1 6 0-15,-3 3 5 16,2 0 1-16,-5 7-2 16,3 9 1-16,2 7-2 15,6-2 1-15,5 10-2 16,3 1 1-16,10-1-1 16,11-5 0-16,5-10 0 15,5-3 0-15,6-11-1 16,5-5 1-16,-3-11-1 15,3-7 1-15,-8-6-1 16,0-8 1-16,-10 1-2 16,-6-9 1-16,-5-2-1 15,0-9 1-15,-8-2-1 16,0 0 0-16,-8 6 0 0,-3 4 0 16,-5 9 0-16,3 10 0 15,-3 11 0-15,-3 10 0 16,1 17 1-16,-1 15 0 15,6 10 1-15,2 6 0 16,3-2 0-16,5 2 1 16,6 0 0-16,2-8 1 15,3 0-3-15,-8-8 1 16,5-8 0-16,-2-8 0 16,-1-5-1-16,-2 0 1 0,-2-5-1 15,2-1 1-15,-3-2-1 16,0 0 0-16,3 0 0 15,5 3 0-15,6 0-1 16,7-1 1-16,6-4 0 16,8-4 0-16,-6-2 0 15,6-5 0-15,0-3 0 16,-6-2 1-16,-2 2-1 16,-11 0 0-16,0-2 0 15,-5-4 1-15,-6 1 0 16,-2 3 0-16,-16 2-1 15,-2 0 1-15,-11 8-1 16,0 8 0-16,-3 11-1 0,3 2 1 0,7 8-1 16,6 8 0-16,8 6 1 15,14-6 0-15,9 2 0 16,4-2 1-16,-3-5 0 16,2-5 1-16,1-6-1 15,-4-10 1-15,1-3 0 16,-3-3 0-16,-2-2-3 15,-6 2 1-15,0-2-15 16,3-3 1-16,-5-5-8 16,-3-9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2:50:37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15666 8371 30 0,'-3'-29'15'0,"14"-16"0"0,-11 37 11 16,0 3-21-16,0 5 0 15,0 0 4-15,0 3 0 16,0-3-10-16,3 0 1 16,2 0 7-16,-3-6 0 15,-2-1-11-15,-2-15 0 16,2-1-11-16,-27-25 0 0</inkml:trace>
  <inkml:trace contextRef="#ctx0" brushRef="#br0" timeOffset="124506.7227">8334 11777 36 0,'-8'0'18'0,"8"-19"-8"0,0 14 18 15,0-3-24-15,0 0 1 16,0-3 1-16,0 1 1 0,0 2-9 16,0 0 1-16,0 0 7 15,0 0 0-15,0 0-1 16,0 3 1-16,0-1-1 15,0 4 1-15,-2-3-1 16,2 5 0-16,0 0-1 16,0 0 0-16,0 2-2 15,0 3 1-15,-3 3-1 16,0 6 0-16,1 4 0 16,-1-5 0-16,3 6 0 15,0 5 1-15,0 7-1 16,0 1 1-16,3-8-1 15,-3-3 0-15,2 3 0 16,-2-3 0-16,3-2-1 16,-3-3 0-16,0-3 0 15,0-3 0-15,0-4 0 0,0-6 1 16,0 0-1-16,0-8 0 16,-3 5-1-16,3-5 1 15,-2-5-1-15,-1-6 1 16,1-2-1-16,2-3 0 15,0 3 0-15,0 3 1 16,0-1-1-16,0 1 0 16,0-6-1-16,0 5 1 15,2-2 0-15,3 0 0 16,3 0-1-16,6 2 1 16,-4 3-1-16,6 3 0 15,-5 5 1-15,7 3 0 0,3 2-1 16,3 6 1-16,0 0 0 15,5 5 0-15,-5 0-1 16,-3-1 1-16,-2 4 0 16,-4-3 0-16,-1 0 0 15,-4 0 0-15,1 2 0 16,-11 4 0-16,3-4 0 16,-6-2 0-16,-5-3 0 15,-8 1 1-15,-2-1-1 16,-6 0 0-16,0 1 0 15,0-1 1-15,-5 0-2 16,5 6 1-16,-2-3 0 16,2 0 0-16,3 0 0 15,5-3 0-15,5 0 0 16,3-2 0-16,3-3 0 0,10-3 0 16,3 1 0-16,3 2 0 15,5 2 0-15,0 6 0 16,5 5 0-16,3 3 1 15,2 3 0-15,3-6 0 16,-5 0 0-16,-3-2 1 16,0 5-1-16,-7-6 1 15,1 1-1-15,-4-3 1 16,0-3 0-16,-6 0 0 16,3-5 0-16,-8 0 1 15,0 0-2-15,0-8 1 0,0 3-3 16,0 5 1-16,0-5-14 15,0 2 1-15,0 1-12 16,0-9 0-16</inkml:trace>
  <inkml:trace contextRef="#ctx0" brushRef="#br0" timeOffset="126081.2458">9054 11703 28 0,'-3'-6'14'15,"3"4"11"-15,0 2-10 0,0-6-9 16,3 1 0-16,-3 0 4 15,-3-1 1-15,3 1-13 16,0 0 1-16,-8 2 9 16,8-2 0-16,0 2-2 15,0 1 0-15,-5 4-2 16,5 1 1-16,-2 2-1 16,2 6 1-16,-3 2-1 15,3 8 1-15,0 0-1 16,3 6 0-16,-1 2-1 15,3 3 1-15,3-6-1 16,0-2 0-16,-8-8-1 0,0-3 0 16,3 3-1-16,-3-6 1 15,3 1-1-15,-3-6 1 16,0-2-1-16,0 0 0 16,-3-3-1-16,3 2 1 15,-3-7-1-15,3-3 1 16,0-3-1-16,-5-4 1 15,2-4-1-15,3-2 0 16,-8 5 0-16,8-2 0 16,0-1 0-16,0 0 0 15,0-4-1-15,8 1 1 0,0 1 0 16,-5 0 0-16,0 0-1 16,5 0 1-16,-1 2-1 15,1 1 1-15,8 2-1 16,0 5 1-16,5 3-1 15,1 6 1 1,12 10 0 0,-8 2 0-16,-2 1 0 15,-5-1 0-15,-9 1 0 16,1 0 0-16,-6-1 0 16,-10 3 0-16,-6-2 0 15,1 2 1-15,-9-2-1 16,-2 5 1-16,0-6-1 15,2-2 0 1,-4-3 0-16,9 1 1 16,-4-1-1-16,7-2 0 0,3-1-1 15,0 1 1-15,8 2 0 16,0-5 0-16,8 0 0 16,5 0 0-16,11 0-1 15,0 0 1-15,5 0 0 16,3 3 0-16,-3 2-1 15,-5 6 1-15,0-1 0 16,2 6 0-16,-10 0 0 16,-5 0 0-16,-6 0 0 15,-5 0 1-15,0-3-1 16,-3-2 1-16,-2-3-1 0,-11-3 1 16,-8 0-1-16,3 0 1 15,-5-2-1-15,2 2 1 16,0-2-1-16,3-6 0 15,2-2 0-15,3 0 1 16,3-3-1-16,0 0 1 16,2 0-1-16,3-3 0 15,6 1-12-15,2-1 0 16,10 3-11-16,6-2 0 16,3-11-2-16,-1-3 0 15</inkml:trace>
  <inkml:trace contextRef="#ctx0" brushRef="#br0" timeOffset="127021.1629">9821 11660 34 0,'-16'-8'17'0,"9"-2"-9"0,1 7 27 15,4-2-31-15,2-1 1 16,0 1 2-16,0 5 0 16,0 3-8-16,0 2 1 15,0 6 7-15,0 7 1 0,0 9 0 16,2-4 0-16,-2 7-1 15,6-1 0-15,-6 0-2 16,2-5 1-16,3-6-2 16,-5-5 0-16,6-2-2 15,-6-8 1-15,0-6-1 16,0-5 0-16,-6-5-1 16,6 0 1-16,-5-1-2 15,3-7 1-15,2-8-1 16,0 3 0-16,0-1 0 15,0 1 0-15,7-1-2 16,1 3 1-16,6 3-1 16,9 3 1-16,-1 4-1 15,4 9 1-15,1 8 0 16,-4 2 0-16,1 3 0 16,0 3 1-16,-3-1-1 0,0 3 1 15,-5 1 0-15,-11-1 1 16,3-3-1-16,-8 1 1 15,-8 0 0-15,3-1 0 16,-8-2 0-16,2 3 0 16,-10-9 0-1,-3 4 0-15,1-4-1 0,-4 1 0 0,3-6 0 16,8 1 0-16,1 2-1 16,1 2 1-16,12 1-1 15,2 2 0-15,2 1-1 16,6 1 1-16,8 1-1 15,5 3 1-15,0 5 2 16,-5 2 1-16,5 1 0 16,3-1 1-16,-3-2 1 15,-5-2 0-15,3-4 1 16,-6-2 0-16,0-3-2 16,-10-5 0-16,2-2-1 15,-5-4 1-15,-5-2-4 16,2 1 1-16,-5-1-15 15,0 0 1-15,8 8-11 16,8 0 1-16,0-14-3 16,-8-7 0-16</inkml:trace>
  <inkml:trace contextRef="#ctx0" brushRef="#br0" timeOffset="128074.4998">10499 11663 42 0,'-11'-13'21'0,"-2"-11"-17"15,13 16 38-15,0 0-38 16,0-3 0-16,-5 3 4 16,5 3 0-16,0 5-9 15,0 8 1-15,0 5 6 16,0 8 1-16,0 9-1 16,0-1 1-16,0 2-1 15,0 4 0-15,5-1-1 16,-5-5 0-16,0-5-1 15,0-5 0-15,0-6-2 16,0-5 1-16,0-8-2 16,0-8 1-16,-5-5-1 15,5-6 0-15,0 6 0 16,0-6 0-16,0-10-2 16,0 5 1-16,0-2 0 0,-3 2 0 15,3 0-1-15,3-2 0 16,4 5 0-16,7 0 1 15,2 5-1-15,5 2 0 16,3 12 0-16,5 4 1 16,0 4-1-16,-5 4 1 15,-1 1-1-15,-1 2 0 16,-7-2 1-16,-7-1 0 16,-2-2 0-16,-6 3 1 15,0-3 0-15,-8-3 0 0,-8 0-1 16,-5 1 1-16,0-4-1 15,-3 4 1-15,0-4-2 16,-3 1 1-16,12-3 0 16,-1 3 0-16,8-3-1 15,0 2 1-15,8-2-1 16,0 3 1-16,10-1-1 16,4 4 1-16,7-1-1 15,11 6 0-15,-3-3 1 16,2-1 0-16,-1 1-1 15,-7 3 1-15,6 0 0 16,-7 2 0-16,-7-3 0 16,-1 4 1-16,-12-4-1 15,-2 1 1-15,-8 2 0 16,-5-2 0-16,-3-1 0 16,-2-2 0-16,-9-3-1 15,4-2 1-15,-1 0 0 16,8-3 1-16,-5-3-1 15,-1-2 1-15,7-3-1 16,1 0 0-16,4-3 0 16,5 1 0-16,2-1-7 0,3 1 0 15,8-1-16-15,2 8 0 16,4-10-2-16,1-5 0 16,30-1-2-16,0-7 1 15</inkml:trace>
  <inkml:trace contextRef="#ctx0" brushRef="#br0" timeOffset="128980.7323">11128 11607 35 0,'-21'-5'17'0,"13"-8"-15"0,8 13 38 16,0 0-37-16,0 5 0 15,0 6 4-15,3 7 1 16,-3 3-8-16,5 8 1 16,-2-5 6-16,2 3 1 15,3-1-2-15,-8 1 1 16,5-4-2-16,-2-4 0 15,-3-6-2-15,0-2 1 16,0-9-3-16,-3-7 1 16,-2-5-1-16,5-4 0 15,-8 4 0-15,8-6 0 0,0-8-1 16,0-2 0-16,0-1 0 16,0 1 0-16,0-3-1 15,13 2 1-15,-2 3-1 16,5 3 0-16,2 11 0 15,1 4 1-15,10 9-1 16,-5 7 0-16,5 4 0 16,-5-1 1-16,-3 3 0 15,0 2 0-15,-10-2 0 16,2-3 0 0,-13 1 0-1,-8-4 1-15,-5 1 0 16,-6-1 0-16,-7-2-1 15,2-2 1-15,0-1-1 16,-5-2 1-16,5-3-1 16,3-3 0-16,0 3-1 0,5-3 1 15,8 1-1-15,5 4 1 16,3 1-1-16,3 5 1 16,13-3 0-16,-3 6 0 15,11 5 1-15,10 7 1 16,-7 1 2-16,7 0 0 15,-10-3 1-15,-3-2 1 16,-2-9-2-16,-6-2 1 16,0 0-2-16,-5-3 1 15,0-5-2-15,-8 0 0 16,3-5-7-16,-3 0 1 0,5-11-17 16,6 0 0-16,2-2-3 15,11-1 0-15,2-5-2 16,0 0 1-16</inkml:trace>
  <inkml:trace contextRef="#ctx0" brushRef="#br0" timeOffset="129777.6125">11830 11647 36 0,'-14'-24'18'0,"6"6"-20"16,8 12 39-16,6 1-36 15,-6 5 0-15,2 5 7 0,-2 9 0 16,0 4-7-16,6 11 0 16,-4 0 6-16,-2 3 1 15,0 0-1-15,8-3 0 16,0-3-4-16,-5-4 1 15,-1-9-5-15,1-8 1 16,-3-5-7-16,0-5 1 16,0-6-2-16,0-2 0 15,0 0-1-15,0-6 0 16,-3-7 3-16,1-1 0 16,-4 3 5-16,-1 1 0 15,1 4 4-15,6-2 0 0,0 2 1 16,6 1 1-16,1 2-1 15,4-2 1-15,10 10-1 16,6 0 0-16,-1 8-3 16,9 8 1-16,-6 5-2 15,-6-3 1-15,-1 6 0 16,-9-3 1-16,0 1 0 16,-13-1 1-16,0 0 0 15,-11 0 0-15,-2-2 1 16,-8-3 0-16,3 0-1 15,-9 0 0-15,9-3-1 16,-1 0 1-16,3-2-2 16,3 0 1-16,5-3-2 15,3 2 0-15,-6-2-1 16,11 3 1-16,11-3-1 0,-1 5 0 16,11 3 0-16,3-3 0 15,5 3 0-15,3 6 1 16,-5 4-1-16,-4-2 1 15,-4 0 1-15,-3 2 0 16,-3-2 1-16,-8 0 0 16,-10-3 1-16,-3-2 1 15,-5-3 1-15,-11-3 0 16,0-2 0-16,-5-6 1 16,0-2-2-16,5 0 1 0,8-3-1 15,0 0 1-15,3 0-2 16,3 0 1-16,4-3-1 15,1 1 0-15,-3 2-2 16,8 0 1-16,-3 0-11 16,-2 0 1-16,13 8-15 15,5-3 0-15</inkml:trace>
  <inkml:trace contextRef="#ctx0" brushRef="#br0" timeOffset="157442.3103">17566 8197 13 0,'2'-3'6'0,"6"-2"2"16,-8 5 7-16,0 0-14 16,0 0 0-16,0 0 0 15,0 0 1-15,0 0-3 16,0-5 0-16,0-1 1 16,0 1 1-16,0-3-1 15,0 0 1-15,-5-2 0 0,0-1 1 16,-3 0-1-16,-3 3 1 15,1 3-1-15,-4 2 1 16,4 1-3-16,-3 2 0 16,5 2-4-16,0 1 1 15,-3 0-3-15,6-1 1 16,-1 1-1-16,4 0 0 16</inkml:trace>
  <inkml:trace contextRef="#ctx0" brushRef="#br0" timeOffset="175186.8679">8231 12340 41 0,'-16'-13'20'16,"6"8"-6"-16,10 2 20 0,0 0-30 15,-3 1 0-15,3 2 5 16,0 0 0-16,0 0-9 16,0 2 1-16,3 4 7 15,-1 4 1-15,6 6-1 16,-2 0 0-16,-1 5-3 15,0 6 1-15,3 2-2 0,0 0 0 16,0 0-1-16,0 0 0 16,-3 0-2-16,1-2 0 15,-4-4 0-15,1-4 0 16,-1-6 0-16,-2-5 1 16,-2-3-2-16,-1-2 1 15,1-8 0-15,-4-6 0 16,1-2-1-16,-3-3 1 15,0-8-1 1,0-2 0-16,-2-6 0 16,-1 8 0-16,0 0 0 0,3 3 0 15,0 0 0-15,-2 3 0 16,5-1 0-16,-1 3 0 16,4 0-1-16,-4 3 1 15,6 0-1-15,0 2 1 16,6 3-1-16,-1 3 1 15,3 2 0-15,5 3 0 16,0 3-1-16,6 2 1 16,2 3 0-16,3 0 0 0,0 3 0 15,-1-1 0-15,-4 1 0 16,-3-3 0-16,-3 0 0 16,-5-3 0-16,-5 8 0 15,-3-2 1-15,-6-1-1 16,-4 1 0-16,-9 5 0 15,1 0 1-15,-1-8-1 16,6 0 0-16,0-3 0 16,8-2 0-16,2 2-1 15,8 0 1-15,8 0-1 16,1 1 1-16,1-1-1 16,1 3 1-16,-5 0 0 15,-3 3 0-15,0-6 0 16,-3 3 0-16,-10 0 0 15,-3-3 1-15,0 3-1 0,-3-3 1 16,-2-2-7-16,3 0 0 16,-1-3-12-16,6-6 1 15,5-7-6-15,5-3 0 16,6-10-2-16,-1-6 0 16</inkml:trace>
  <inkml:trace contextRef="#ctx0" brushRef="#br0" timeOffset="175499.373">8424 12295 40 0,'0'0'20'0,"6"27"-16"0,-4-17 41 0,4 6-41 16,-1 3 1-16,5 4 4 15,-4 7 0-15,-1 1-10 16,-5 1 1-16,0 0 8 16,-8 0 0-16,0-6-1 15,3-2 0-15,2-8-3 16,1 0 1-16,4-9-1 15,6-1 0-15,8-4-2 16,8 1 1-16,-3-6-1 16,3 3 1-16,-3 0 0 15,0-2 0-15,-5-1-1 16,0-2 1-16,0-3-1 16,-6 3 0-16,1-3-2 15,-6 0 0-15,-2-5-12 16,-3 2 0-16,8-2-12 15,0-3 1-15,2-8-4 0,-7 3 1 16</inkml:trace>
  <inkml:trace contextRef="#ctx0" brushRef="#br0" timeOffset="176225.9753">8998 12414 43 0,'-7'-8'21'0,"-1"-18"-16"0,8 18 38 0,0 0-39 16,2 0 1-16,1 0 4 15,0 3 1-15,4 5-11 16,1 8 1-16,-5 5 7 16,5 5 1-16,3 14-2 15,-3 3 0-15,-1 2-2 16,1 5 0-16,-5 0 0 16,2-10 0-16,-2-5-1 15,0-9 0-15,5-5 0 16,-3-2 0-16,0-3-1 15,3-8 1-15,5-11-2 16,-2-2 1-16,2 0-2 16,0 0 1-16,3 2-1 15,-3 8 0-15,3 9-1 16,8 4 1-16,-5 6-1 16,2 0 1-16,0-8 1 0,0 0 0 15,-5-3 0-15,3 0 1 16,-1-5 0-16,-2-5 1 15,-8-8 0-15,5-3 1 16,-10-5-2-16,-3-6 0 16,-8-4-1-16,5-1 0 15,-2-3-4-15,0 1 0 16,2 2-11-16,-5 3 0 16,3 5-11-16,10 6 1 15,8-6-3-15,11-5 0 16</inkml:trace>
  <inkml:trace contextRef="#ctx0" brushRef="#br0" timeOffset="176991.5592">9692 12412 53 0,'-14'-8'26'0,"12"-19"-25"0,2 19 48 15,0 3-44-15,0 5 1 16,0 0 2-16,8 8 1 16,0 5-11-16,0 6 0 15,0 7 7-15,5 3 1 16,-5 0-3-16,0 0 1 16,0-2-2-16,0-9 0 15,-8-4 0-15,0-4 1 16,0-4-1-16,0-9 0 0,-8-5 0 15,0-5 0-15,0-6-1 16,0-7 1-16,-5 2-2 16,5-5 0-16,-6 0-1 15,12 2 0-15,2 3-1 16,2 6 0-16,12 5 0 16,7 5 0-16,-5 5 0 15,7 6 1-15,-1 5 0 16,1 2 1-16,1-2 0 15,-3 0 0-15,-5 3 0 16,-2 2 0-16,-7 0 1 16,-7 3 0-16,-5-8 0 15,-5 0 1-15,2 0-1 16,-3 0 1-16,3 0-1 16,5 0 1-16,-2 0-2 15,5-3 0-15,5 0 0 0,3 0 0 16,-8 1 0-16,8-1 0 15,-2 0 0-15,-12-2 0 16,-2 0 1-16,3-1 1 16,-3 1-2-16,-2-6 1 15,2 3-1-15,0-2 0 16,-3 2-4-16,3-3 1 16,-2 0-8-16,4 1 0 15,4 2-10-15,4-8 0 16,12-3-3-16,7 1 1 0,3-4 3 15,5-7 0-15</inkml:trace>
  <inkml:trace contextRef="#ctx0" brushRef="#br0" timeOffset="177304.1228">10049 12253 61 0,'-11'0'30'0,"3"8"-43"16,3 0 73-16,2 10-56 15,-2 9 0-15,5 7 2 16,0 3 0-16,0 3-7 16,0 2 0-16,0 0 6 15,-3-2 0-15,3-5 0 16,0-9 0-16,0-5 0 16,0-2 0-16,11-3-1 15,2-6 0-15,8-2-1 0,-2 0 0 16,7-5-2-16,-7 2 0 15,-3-5-2-15,5-5 1 16,0-3-11-16,-5-3 1 16,-3-2-13-16,-2-3 0 15,10 3-2-15,0-3 0 16</inkml:trace>
  <inkml:trace contextRef="#ctx0" brushRef="#br0" timeOffset="177944.7504">10446 12330 53 0,'-3'-16'26'0,"14"-5"-26"0,-6 13 48 16,-5 5-43-16,0 3 0 15,3 3 3-15,-3 7 0 16,5 6-9-16,-5 5 0 16,3 3 8-16,2 2 0 15,3 4-2-15,-3-1 0 16,-2-5-1-16,10-3 1 16,-5-5-2-16,0-3 1 15,0-5-2-15,0-8 0 16,0-3-1-16,5-2 0 15,-5-3-1-15,2 3 0 0,4 7 0 16,1 6 0-16,1 8-1 16,3 5 1-16,-1 0-1 15,4 1 1-15,-1-4 0 16,3-2 1-16,-1-11 1 16,-1-5 1-16,1-5 0 15,-1-6 1-15,-9-2-1 16,-3-8 1-16,-10-6-2 15,0-7 1-15,-8 8-4 16,6-3 1-16,-11-1-11 16,5 4 0-16,2 2-14 15,12 8 1-15,2-8-3 16,7 6 1-16,7 18 0 16,7-16 0-16</inkml:trace>
  <inkml:trace contextRef="#ctx0" brushRef="#br0" timeOffset="178897.8367">11025 12404 46 0,'-8'-14'23'0,"3"-12"-21"0,5 21 53 0,0 5-50 16,5 2 0-16,1 6 4 15,1 8 1-15,1 13-12 16,3 3 0-16,2 2 7 16,0 1 1-16,-2-3-4 15,-3-9 1-15,5-7-6 16,-5-3 0-16,8-10-7 15,-8-6 0-15,5-7-4 16,-5-6 0-16,-3-3 0 16,-5-12 0-16,-5 7 6 15,-8-3 0-15,-3-2 9 16,-8 0 1-16,3 3 6 16,3 2 1-16,4 3 1 15,1 2 0-15,13 3-1 16,5 6 0-16,11 5-4 15,5-1 1-15,3 12-3 0,5 1 0 16,0 4-2-16,3 0 1 16,-8-1-2-16,0 1 1 15,-11-1 0-15,3 1 0 16,-8-3 0-16,0 0 1 16,-8-3-1-16,0 0 1 15,-8-2-2-15,8 0 1 16,0 5-2-16,0 2 1 15,8 3 0-15,-3 3 0 16,-2 6 1-16,7-7 1 16,-7-1 1-16,2 1 0 0,-5-4 1 15,-5-3 1-15,-3 0-2 16,-5-5 1-16,-3 2-3 16,0-5 1-16,3-8-8 15,5-3 1-15,0-5-7 16,8-2 0-16,0-8-3 15,16-6 0-15,-3 0 1 16,3 3 0-16,5 5 5 16,-5 3 1-16,0 5 9 15,0 5 1-15,-8 6 5 16,5 8 1-16,-5 5 3 16,5 5 0-16,-5 3 1 15,-5 0 1-15,5 10-3 16,-3 1 1-16,-5 4-3 15,0-1 0-15,0-9-2 0,0-3 1 16,0 1-2-16,8-3 0 16,0-1-1-16,8-1 1 15,-3-4-2-15,3 1 1 16,0-3-2-16,2 0 1 16,-7-6-2-16,5 1 1 15,-3-3-4-15,0 0 0 16,-2-5-14-16,2-3 0 15,-5-5-10-15,-6 2 1 16,27-8-3-16,6-4 1 16</inkml:trace>
  <inkml:trace contextRef="#ctx0" brushRef="#br0" timeOffset="179554.1487">11914 12314 43 0,'-16'-21'21'0,"8"-3"-16"0,8 18 39 15,0 1-40-15,0 0 0 16,0 5 4-16,3 5 1 15,0 11-9-15,-1 16 1 16,4 2 7-16,4 6 0 31,3 15 1-31,1-10 0 0,2-10-2 16,-6-6 0-16,6-13-2 16,-3-11 0-16,3-10-2 15,0-8 1-15,-3-11-3 16,3 3 1-16,-8-1-2 15,8 4 0-15,-6 2-1 16,1 8 1-16,-3 8-1 16,8 13 1-16,0 11-1 15,5 3 1-15,11 2 0 16,-6 0 1-16,-2-8 0 16,0-5 1-16,2-11 0 15,-2-5 0-15,-3-8 1 16,-5-5 0-16,0-8 0 15,-3-14 0-15,-5 6-2 16,-3-5 1-16,-2-3-4 0,0 0 0 16,2 10-11-16,-5 1 0 15,3-1-12-15,7 1 0 16</inkml:trace>
  <inkml:trace contextRef="#ctx0" brushRef="#br0" timeOffset="180787.8097">8424 10459 31 0,'-26'-32'15'0,"-1"11"-7"0,22 18 15 15,-11 3-23-15,-5 6 1 16,-3 10 0-16,-5 5 1 0,0 21-1 16,-3 14 0-16,-15 10 2 15,-6 24 1-15,0 24 1 16,-5 23 0-16,7 30-1 15,-4 37 1-15,10 20-1 16,8 20 0-16,10 10-2 16,17 10 1-16,7-15-3 15,16-8 0-15,11-35 0 16,8-13 1-16,10-26-2 16,8-21 1-16,1-30-1 15,-6-23 0-15,2-22-1 16,4-23 0-16,-1-30-1 15,0-20 0-15,6-30 0 16,2-26 0-16,3-27 2 16,-3-29 1-16,3-21 1 15,-6-29 0-15,-2-5 2 0,-5-30 0 16,-11-20 0-16,-16 5 0 16,-13-11-1-1,-16 10 0-15,-8 12-1 16,-2-1 0-16,-6 37-2 0,-2 24 0 15,-6 24-4-15,-8 21 0 16,-5 19-8-16,3 23 0 16,-9 22-2-16,12 10 0 15</inkml:trace>
  <inkml:trace contextRef="#ctx0" brushRef="#br0" timeOffset="222666.801">15819 8612 12 0,'-18'0'6'0,"-1"0"-5"0,17-2 6 16,-4-1-8-16,-1 0 1 16,-4 1 2-16,0-1 0 0,-7 3-1 15,-6 0 0-15,0 3 2 16,-2-1 0-16,-3 4 3 16,-8-1 0-16,-3 3 0 15,3-3 0-15,-5 0 1 16,-3 3 0-16,2 0 1 15,9 3 0-15,7-3-2 16,9-3 0-16,13-2-1 16,12-3 0-16,17 0-2 15,21 0 1-15,8-6-2 16,27 1 0-16,4 0-1 16,17 0 0-16,-6-1-1 15,6 4 1-15,-6-1-1 16,-13 0 1-16,-3 1 0 15,-10-1 0-15,-13 0 0 16,-14 1 0-16,-8-1 1 0,-13 0 0 16,-10-2 0-16,-14 0 0 15,-5-3 0-15,-5 0 0 16,-11-3-1-16,-5 1 0 16,-8-3-1-16,3-1 0 15,2 4 0-15,3-1 0 16,13-2-2-16,3-3 1 15,10 3-1-15,11 5 0 16,8 8 0-16,5 3 0 16,3-1-1-16,3 6 1 0,-1 5 1 15,8 9 1-15,-2-4-1 16,-3 1 1-16,-5-1 0 16,-5-5 1-16,-11 6 2 15,-8-3 0-15,-8 2 1 16,-11-2 0-16,-7 0-1 15,-17 5 1-15,-4-2-1 16,-1-1 0-16,-8 1-17 16,-7 5 1-16,-1-9-7 15,9-7 1-15</inkml:trace>
  <inkml:trace contextRef="#ctx0" brushRef="#br0" timeOffset="272452.0283">24662 8162 33 0,'-11'-15'16'0,"6"-20"-16"0,2 22 17 0,-2 0-18 16,-6-1 0-16,-10-4-1 16,-11-3 1-16,-5-6 1 15,-8 3 1-15,-15-2-1 32,-7 0 0-32,-17-6 1 15,-4 0 1-15,-15-5 0 16,-10 0 0-16,-7-3 0 0,-12 1 0 15,-24 2-1-15,5 2 1 16,-18-2-2-16,-6 0 0 16,-10 0-1-16,-16-5 0 15,3 2-2-15,-22-2 1 16,8-1-1-16,-23 9 1 0,2 2 0 16,-13 6 1-16,-19 2-1 15,-5 13 1-15,-2 6 1 16,2 8 0-16,0 7 0 15,-5 14 0-15,5 8 0 16,0 0 0-16,3 7 0 16,2 12 0-16,6-6-1 15,3 15 1-15,-1 7 0 16,6 12 1-16,2 11 0 16,13 0 1-16,-2 2-1 15,19 17 1-15,2 7 0 16,5 3 0-16,19 6-1 15,10 12 1-15,6 4-2 16,16 9 1-16,10-1 0 16,11 4 0-16,13 14 0 15,15-1 1-15,22 9-1 16,22 8 1-16,12-4-1 0,16 12 1 16,11-6-2-16,21 6 0 15,14-14 0-15,20 6 0 16,19 2-1-16,27 3 1 15,4-6-1-15,22 3 1 16,21-7 0-16,11-9 0 16,15-2-1-16,9-14 1 15,28-10 0-15,9 0 1 16,15-11-1-16,-2-5 1 0,24-8-1 16,-1-5 1-16,22-13-1 15,-6-6 1-15,17-5-1 16,-9-11 1-16,3 0-1 15,10-15 1-15,-4-3-1 16,20-8 1-16,6-14 0 16,-3-4 0-16,27-17 0 15,5-18 1-15,2-5-1 16,8-13 1-16,19-14-5 16,6-3 1-16,9-10-10 15,12-5 1-15</inkml:trace>
  <inkml:trace contextRef="#ctx0" brushRef="#br0" timeOffset="361198.0129">7721 10274 35 0,'-24'10'17'0,"10"9"-11"16,12-19 17-16,-1 0-21 16,3 3 0-16,0-3 2 15,5 0 0-15,9-6-4 16,7 4 0-16,11-1 3 16,10 0 0-16,14-2-1 15,10-8 0-15,-3 0-1 16,9-3 0-16,-1-3-1 15,0 1 1-15,1-4-1 16,-9 1 0-16,1 8 0 0,-11 0 1 16,-6 8-1-16,-9 2 1 15,-4 6-1-15,-13 4 1 16,-2 7-1-16,-6 4 1 16,-5 14-1-16,-3 2 1 15,0 14 0-15,1 5 0 16,7-3 0-16,3 11 0 15,-3 8 0-15,5 13 0 16,1 10 0-16,-3 6 1 16,0 16-1-16,0 8 0 15,-6 10-1-15,1 6 0 0,-6-6 0 16,-2 6 1-16,-3 4-1 16,-3-7 0-16,-2-2 0 0,0 15 1 15,-3-13-1-15,2-11 1 16,1-10-1-16,0 8 1 0,-1-11-1 15,1-13 0-15,0-11 0 16,-3-8 0-16,3-5-1 16,-3-13 0-16,-6-10-2 15,1-6 1-15,-5-6 0 16,-6 6 0-16,-3-5 0 16,-7 2 0-16,0 1 1 15,-3-1 0-15,5-5 1 16,-8-11 0-16,6 1-1 15,-3-14 1-15,5-16-2 16,0-15 1-16,-2-27-1 16,7-16 0-16,1-18-1 15,-1-40 1-15,4-19-4 16,1-55 1-16,4-51-7 16,13-31 0-16</inkml:trace>
  <inkml:trace contextRef="#ctx0" brushRef="#br0" timeOffset="372119.0957">17341 3413 10 0,'-32'-8'5'0,"-2"-2"-2"16,28 7 5-16,-2-2-6 16,0-1 1-16,1 1 0 15,-4 0 0-15,6-1-5 16,-1-4 1-16,1 7 2 15,-3 1 0-15,5-1-1 16,1 0 1-16,-1 3 1 16,1-5 0-16,-1 2 0 15,-5 1 1-15,3-1 0 0,-3 3 0 0,-3 3 1 16,-2-1 0-16,-6-2-1 16,-2 0 0-16,0 0-1 15,-3 3 1-15,3-3-1 16,5 0 1-16,0 3-3 15,-5-1 1-15,-3 4-1 16,-5 4 1-16,-8 6 0 16,3 5 0-16,-11 22 0 15,-5 17 0-15,-11 15 0 16,3 28 0-16,-9 24-1 16,-4 16 1-16,-1 21-2 15,12-8 1-15,15-8-1 16,18-8 1-16,17-21 0 15,23-18 0-15,21-27 0 0,14-21 1 16,21-24 0-16,23-34 1 16,6-25 0-16,21-20 0 15,6-21 1-15,4-19 0 16,-26-3-1-16,-7-13 0 16,-20-2 0-16,-12-3 0 15,-19 5-2-15,-13 3 1 16,-14 7-12-16,-15 17 1 15,-11 8-3-15,-19 15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3:01:15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6945 3231 19 0,'-2'-8'9'0,"2"-8"0"0,0 16 9 0,0-6-13 16,0 1 0-16,0-3 4 16,0 0 1-16,0 0-10 15,-3 0 1 1,0 0 8-16,1-2 1 16,-1-1 0-16,0 3 0 15,-2 0-1-15,2-2 0 0,1 2-3 16,-1-3 0-16,1 9-2 15,-1-1 1-15,0 8-4 16,1 3 1-16,-4 11-2 16,4-3 1-16,-1 13-1 15,0 5 1-15,1 1-1 16,2 12 1-16,2-2 0 16,4 11 0-16,4 5-1 15,1-1 1-15,-1-7 0 16,1-2 1-16,-3-9 0 15,3-5 1-15,-4-5 0 16,-1-1 0-16,2-7 0 16,-6-3 0-16,1-2-1 15,-3-8 1-15,0-1-2 16,0-5 1-16,-3-5-2 16,3-7 0-16,0 1-11 15,3-7 0-15,2-16-12 16,11-3 1-16,3-10-3 0,7 2 0 15</inkml:trace>
  <inkml:trace contextRef="#ctx0" brushRef="#br0" timeOffset="484.3237">7467 3019 40 0,'0'-13'20'0,"5"-3"-13"16,0 10 33-16,-2-4-37 16,-1 2 1-16,-2-3 2 15,3 3 0-15,-3 3-7 16,0 0 0-16,0 2 6 15,0 6 0-15,-3 5-1 16,1 5 1-16,-1 16-2 16,3 16 0-16,0 5 0 15,0 3 1-15,3 6-1 16,2 1 0-16,-2 7-1 16,2-7 1-16,6 1 1 15,-6-5 0-15,0-9 0 16,0-4 0-16,1-9-1 0,-6-2 1 15,0-6-1-15,0-4 0 16,-6-9-1-16,6-3 0 16,-2-7-1-16,-1-3 0 15,-2-8-7-15,2-5 0 16,-7-8-13-16,2-1 0 16,-8-4-6-16,0 2 1 15,0-2-1-15,0 5 0 16</inkml:trace>
  <inkml:trace contextRef="#ctx0" brushRef="#br0" timeOffset="796.8962">6993 3424 36 0,'-27'-6'18'0,"20"-23"-11"15,14 21 39-15,9 0-42 16,8 0 1-16,11 1 4 16,4 1 1-16,6 4-11 15,5-4 0-15,3 1 8 16,-8 5 0-16,-2 3-2 16,-6-3 0-16,-3 0-2 15,-7 2 0-15,-1-4-1 16,-5-1 0-16,-2 0-1 0,-6 6 0 15,3-3-3-15,-8-3 0 16,2-5-15-16,-2 1 1 16,6-7-5-16,-1 4 0 15</inkml:trace>
  <inkml:trace contextRef="#ctx0" brushRef="#br0" timeOffset="1610.8548">8231 3011 48 0,'0'-19'24'0,"3"-4"-25"16,-3 23 37-16,0 0-36 15,5 5 1-15,-2 0 4 16,-1 16 0-16,4 6-3 16,-1-1 0-16,3 3 4 15,-3 0 0-15,1-5 0 16,-1-3 1-16,-3-2-2 16,4 0 0-16,-4-9-2 15,-2-5 0-15,0-5-1 0,-2-5 1 16,-6-5-1-16,0-4 0 15,-5-4-1-15,-1-3 0 16,-4-3-1-16,2 5 1 16,-3 1-1-16,-12 5 0 15,-1 5-1-15,0 5 1 16,-5 11-1-16,-5 2 1 16,5 9-2-16,-3 5 1 15,6 0 0-15,-3 7 1 0,5 4-1 16,0-1 1-16,8 3-1 15,6 6 1-15,2 7-1 16,8 5 1-16,11-2 0 16,5-2 1-16,10-6 0 15,6-6 1-15,5-7 1 16,3-6 0-16,8-7 0 16,7-6 1-16,1-10-1 15,-6-8 1-15,3-3-2 16,-11-3 0-16,1-8-1 15,-6 1 0-15,-3-6-1 16,-4 0 1-16,-4 1-1 16,-7 4 1-16,-3 3-1 15,2 3 0-15,-4 2 0 16,-4 3 0-16,-2 8 0 16,0 8 0-16,-2 3-1 15,2 13 1-15,0 5 0 0,2 0 1 16,1 5 0-16,5 1 1 15,-3-11 0-15,0-3 1 16,3 2 0-16,0-4 1 16,-3-6-1-16,1 0 1 15,-4-5-1-15,1-5 0 16,-3-3-1-16,0 0 0 16,0 0-1-16,-3-8 1 15,1-5-11-15,-1-6 1 0,3-2-18 16,0-18 1-16</inkml:trace>
  <inkml:trace contextRef="#ctx0" brushRef="#br0" timeOffset="3333.0151">9655 3003 35 0,'5'-3'17'0,"3"1"-3"16,-8 2 18-16,0 0-26 15,0 0 1-15,0 0 2 16,0 0 1-16,0 0-12 16,0 0 0-16,0-3 8 15,-5 3 1-15,-3 0-4 0,-8 0 0 16,0 3-1-16,3-1 0 16,-11 4-2-16,-5-1 1 15,-11 3-1-15,11 0 1 16,-8 0-1-16,-3 2 0 15,1 4-1-15,-4-1 1 16,6 0 0-16,0 3 0 16,3 0-1-16,7-6 1 15,1 1 0-15,7 0 0 0,-5-4-1 16,11 1 1-16,-3 0 0 16,3-2 0-16,5-4 0 15,0 4 1-15,3-1 0 16,2-5 1-16,3 3-1 15,3-6 1-15,2 6-1 16,6-1 1-16,7 6-2 16,6 5 1-16,8 6-1 15,10 5 1-15,-5-1-1 16,16 7 0-16,3-1 0 16,-6-3 0-16,-5-2 0 15,3-3 0-15,-3-5 0 16,-11 0 1-16,0-3 0 15,-7-2 0-15,-11-3 0 16,0-3 1-16,-11 0-1 16,-5-5 0-16,0 0-7 15,-5-5 1-15,-3 0-13 0,0-3 0 16,0-3-4-16,3 1 1 16</inkml:trace>
  <inkml:trace contextRef="#ctx0" brushRef="#br0" timeOffset="3801.7474">9096 3479 26 0,'-5'-2'13'0,"2"-6"-5"15,3 8 16-15,0-3-20 16,-2 0 0-16,2-5 5 16,-3 6 1-16,3-3-10 15,-3 2 0-15,3 3 9 16,-2-3 1-16,2 3-2 16,0 0 1-16,0 0-3 15,0 0 0-15,5 0-3 16,8 3 1-16,3 5-3 15,16 2 1-15,2 9-1 16,6 10 0-16,0 3 0 16,5-6 1-16,5 1 0 15,-10-6 0-15,-6-3 1 0,-2-4 1 16,-11-4 0-16,3 1 0 16,-11-6-1-16,3 0 1 15,-8-2-2-15,0-3 1 16,0 0-2-16,-8 0 1 15,0-8-8-15,-6-3 1 16,6-4-16-16,8-9 0 16,0-5-4-16,19-35 1 15</inkml:trace>
  <inkml:trace contextRef="#ctx0" brushRef="#br0" timeOffset="4911.1644">10639 2897 15 0,'-21'3'7'0,"-3"-3"5"0,11 0-2 0,5 0-7 16,-5 0 0-16,5 0 3 15,0-3 0-15,0 1-6 16,0-1 0-16,0 0 5 16,3 1 1-16,2-1-1 15,3 3 0-15,8-3 0 16,2 1 0-16,17 2-1 15,5 0 1-15,13 0-1 16,15 5 0-16,1 3-1 16,5 2 1-16,9 1-2 15,-7 0 1-15,1-1-1 16,-16-2 0-16,0 0 0 0,-8-3 0 16,-8-2 0-16,-5 0 1 15,-11-3-1-15,0 0 0 16,-8-6-4-16,-2 1 0 15,-6 0-9-15,-5 0 1 16,-5-3-8-16,-6 8 1 16</inkml:trace>
  <inkml:trace contextRef="#ctx0" brushRef="#br0" timeOffset="5348.6691">10925 3074 29 0,'-14'-2'14'0,"9"-6"-4"16,5 0 15-16,0 3-22 15,5-3 1-15,-5 0 3 16,0 0 1-16,0 3-9 16,0 2 1-16,0-2 5 15,0 5 1-15,0-3-2 16,0 6 0-16,0 2-1 15,0-2 0-15,0 4-1 16,0 7 0-16,0 7 0 16,-5 0 1-16,2 5-2 15,3 9 1-15,-5 7-1 16,5 1 1-16,5 7-1 16,3-3 1-16,-5 4 0 0,2-1 1 15,3-2 0-15,0-6 1 16,-2-8 0-16,-4-5 0 15,-2-5 0-15,5-5 0 16,-2-6 0-16,-3-2 0 16,0-6-2-16,0 0 1 15,0-5-2-15,0-10 0 16,5-4-11-16,-5-7 1 16,14-11-13-16,4-5 1 15,6 0-3-15,13-13 1 0</inkml:trace>
  <inkml:trace contextRef="#ctx0" brushRef="#br0" timeOffset="6410.0457">11869 2924 41 0,'-8'-11'20'0,"8"-10"-20"0,0 16 36 15,0 5-33-15,0-6 1 16,0 6 1-16,-8 0 0 15,6 3-6-15,-1 8 0 16,0 7 6-16,1 3 0 16,-1 11 0-16,3 13 0 15,0-11-1-15,3 1 1 16,-1-4 0-16,1-4 0 16,0-3-2-16,-1-8 1 15,-2-3-1-15,0-5 0 16,-2-3-1-16,-1-5 1 15,-2-5-2-15,-6-6 1 16,1-2-1-16,-9-6 0 0,-5-4-1 16,0-4 1-16,1 3-1 15,-9 6 0-15,-5-1-1 16,0 9 1-16,-6 4-1 16,12 4 0-16,-1 4 0 15,3 9 1-15,0 2-1 16,0 1 0-16,5-1 1 15,3 3 0-15,2-1-1 16,11 1 1-16,3-2-1 16,13 1 1-16,0 1 0 15,8-2 0-15,5-1-1 16,11 3 1-16,10-3 0 16,-2 8 0-16,5 0 0 15,0-5 0-15,0 3 0 16,0-3 1-16,-14-1-1 0,-2 4 0 15,-2-1 0 1,-11 1 1-16,-6-1-1 0,-2-7 1 16,-8 5-1-16,-8-8 1 15,-2-3-1-15,-11 0 1 16,-3-2 0-16,-3-3 0 16,-7-3-1-16,-8-2 1 15,-3 0-1-15,0 0 1 16,8 2-1-16,-1 3 0 15,-1-3-1-15,2 3 1 16,8-2-1-16,2-1 1 16,9-8-1-1,2 3 1-15,13-2-1 16,-2 2 1-16,10 3-1 16,3 2 1-16,3 3-1 15,2 5 1-15,3 6 0 16,0 7 0-16,5-7 0 15,-5 8 1-15,5-1 0 16,-5 6 1-16,0 2 0 16,-3-7 1-16,-5-1 0 15,0-2 0-15,0-5 0 16,-8-3 0-16,0 0-1 16,0-3 1-16,0-5-2 15,5-5 1-15,-2-11-10 16,5-3 1-16,7-2-14 15,4-3 0-15,7-2-3 16,19-14 1-16,0 0-2 0,24 1 0 16</inkml:trace>
  <inkml:trace contextRef="#ctx0" brushRef="#br0" timeOffset="6811.0495">12189 3067 29 0,'-10'-30'14'0,"10"-4"-11"0,0 23 31 0,0-2-29 16,0 3 0-16,0-1 6 15,-3 0 0-15,-2 4-12 16,5 4 0-16,-8 8 9 15,8 8 1-15,-3 19-3 16,-2 13 1-16,5 8-2 16,0 3 1-16,-3 7-1 15,3 3 1-15,0-2-1 0,0-3 1 0,3-3-1 16,-3-8 1-16,0-8-2 16,5-10 0-16,-2-8-1 15,-3-3 0-15,8-8-2 16,-8-2 1-16,0-11-6 15,0-8 1-15,0-11-9 16,0-10 0-16,-8-5-9 16,8-6 1-16,-8-5-5 15,5-2 0-15</inkml:trace>
  <inkml:trace contextRef="#ctx0" brushRef="#br0" timeOffset="7217.273">12078 3064 31 0,'-16'-24'15'0,"8"-10"1"16,8 26 20-16,3-6-29 15,5-4 1-15,5-3 5 0,0 8 0 16,11-6-17-16,13 3 1 16,0 3 9-16,6 5 1 15,10 0-5-15,2 11 0 16,-2 5-2-16,-3 8 0 16,1 5-1-16,-1 3 1 15,-8 2 0-15,-5 8 0 16,-10-5 1-16,-6 6 1 15,-11-11 0-15,-10-1 0 16,-7-1 1-16,-15-1 0 16,1-3 0-16,-11 1 1 0,-5-3-1 15,-5 0 1-15,2-8-1 16,-2 2 1-16,-3-5-1 16,3-2 0-16,13-3 0 15,-3 0 0-15,-5-3-1 16,16 1 0-16,2-4 0 15,6-1 0-15,8 1-1 16,-1 4 1-16,6-6-1 16,0 2 0-16,6 1-1 15,-1 0 0-15,0 2-12 16,3 3 1-16,8 0-13 16,3-10 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3:07:45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21653 6813 8 0,'0'-16'4'0,"0"11"-5"0,0 0 4 0,-2-1-6 16,-3 1 1-16,-3 2-1 15,5 3 0-15</inkml:trace>
  <inkml:trace contextRef="#ctx0" brushRef="#br0" timeOffset="140.625">21614 6731 22 0,'2'-3'11'0,"-2"1"-10"16,0 2 26-16,6 2-24 15,-6 4 1-15,0-1 0 16,5 0 0-16,-2 3-6 16,-3 3 0-16,8 2 0 15,-3 3 1-15,5 0-8 16,-2 2 0-16</inkml:trace>
  <inkml:trace contextRef="#ctx0" brushRef="#br0" timeOffset="421.878">22471 7525 45 0,'16'34'22'0,"21"-26"-50"15,-26-8 40-15,2 0-25 16,11 5 1-16</inkml:trace>
  <inkml:trace contextRef="#ctx0" brushRef="#br0" timeOffset="703.0757">23693 8390 58 0,'56'37'29'0,"23"16"-44"0,-60-45 59 16,5 2-58-16,2 9 0 16,6 2-15-16,0-2 1 15</inkml:trace>
  <inkml:trace contextRef="#ctx0" brushRef="#br0" timeOffset="119385.2454">17351 11957 36 0,'-10'-19'18'0,"18"0"-18"0,0 14 18 16,2 0-19-16,-2 2 1 15,5 3 0-15,-5 3 1 16,6 5-1-16,4 10 1 15,14 14-1-15,8 18 1 16,12 19-1-16,9 21 1 16,13 19 0-16,14 18 0 15,15 13-1-15,8-8 1 16,-8-5 0-16,11-3 0 0,-13-10 0 16,-9-11 0-16,-7-13 2 15,-11-10 1-15,-16-14 0 16,-8-11 0-16,-10-10 0 15,-8-10 1-15,0-14-1 16,-9-10 0-16,-9-17-6 16,-4-12 0-16,-10-14-2 15,0-5 1-15,-16-11-2 16,-5-2 1-16,-3-3 0 16,-2-2 0-16,2 12 2 15,3 9 1-15,2 2 1 16,6 11 0-16,3 8-1 15,4 10 1-15,9 14-1 16,5 5 0-16,5 15 0 16,14 6 0-16,-1 11 0 15,6 2 0-15,-1-2 1 16,-1-3 0-16,1 0 0 0,-7-3 0 16,-8-5 1-16,-3-2 0 15,-7-1 0-15,-9 0 1 16,-10-2-1-16,-1 0 1 15,-12-3 0-15,-14-3 0 16,-5-7-1-16,-10-6 0 16,-11-8 0-16,-1-10 1 15,17-11 0-15,8-7 1 16,15-12 0-16,14-5 1 0,13-2-1 16,16-11 0-16,21 3-4 15,11 5 1-15,10 0-14 16,11 8 1-16</inkml:trace>
  <inkml:trace contextRef="#ctx0" brushRef="#br0" timeOffset="157859.7464">16960 11957 30 0,'0'-59'15'0,"50"-15"-16"0,-26 56 16 16,10-9-16-1,9 3 1-15,10 3-1 16,7 3 1-16,12-3 0 0,20 7 0 0,9 6 0 16,10 3 0-16,16 5-1 15,21 5 1-15,0 6 0 16,24 8 0-16,11-4 2 15,23 1 0-15,14-3 0 16,18-2 1-16,19 0 0 0,2 2 0 16,6 8 0-16,7 0 1 15,3 3-3-15,-2 2 0 16,-11-2-1-16,10 5 1 16,-7 3-1-16,-80-11 0 15,98 11 0-15,-8 8 1 16,-23-6-1-16,-14 1 0 15,-21-4 0-15,-6-4 1 0,-15 2-1 16,-56-8 0-16,30 11 0 16,-19 2 0-16,-19 1 0 15,-24-4 0-15,-15 4 0 16,-11-1 0-16,-19 1 0 16,-7-1 0-16,-8-2 0 15,-11 7 0-15,0-7 0 16,-6 5 0-16,-4 8 0 15,-1 5 0-15,-4 11 0 16,-4 5 0-16,1 3-1 16,-11 16 1-16,-3 15 0 15,-3 6 0-15,4 11 0 16,-1 10 0-16,3 10 0 16,8 9 0-16,-3 15 0 15,6 6 0-15,-1-3 0 16,1 13 0-16,-6-2-1 15,3-3 1-15,-6 2 0 16,1-2 0-16,-3 0 0 16,-3 3 1-16,3-11-1 0,-3 0 0 15,3-3 0-15,0-10 1 16,-2-8-1-16,-1 0 1 16,-5-16-1-16,-3 3 0 15,-5-14 0-15,-8 0 1 16,-2-2-1-16,-6-11 1 15,-8-5-1-15,-10-5 1 16,-3-6 0-16,-3-10 1 0,1-8-1 16,-6-8 0-16,-3-8 0 15,-7-16 0-15,-11 0 1 16,2-14 0-16,-23-1-2 16,-11 1 1-16,-8-4-1 15,-15-1 1-15,-14 4-2 16,0-9 1-16,-10-5-3 15,-17 0 1-15,-2 0-1 16,-8-6 1-16,-2 4-1 16,-14-6 0-16,0 0 1 15,-13 0 0-15,-5 2 1 16,0-2 1-16,-6 0 0 16,3 6 0-16,-5-1 0 15,5-3 1-15,5 6-1 16,3-2 0-16,5-4 0 15,9 6 1-15,7-8-1 16,0 0 1-16,19 0-1 0,4-2 1 16,-4-6 0-16,21 2 0 15,-5-9-1-15,7-1 0 16,6-8 0-16,10-11 1 16,-2-2-1-16,10-2 0 15,6-12 1-15,10-9 1 16,11-4 1-16,7-10 0 15,9-11-1-15,10-18 1 16,6 0-1-16,4-19 1 0,9-5-3 16,5-5 1-16,0-8-1 15,3-6 0-15,7-2 0 16,-2-3 0-16,8 0 0 16,6 1 0-16,4-17 0 15,6 3 0-15,0-8 0 16,5-8 1-16,0 3-1 15,2-11 0-15,-2 3 0 16,3-3 0-16,0-3 0 16,2 6 0-16,1-5-1 15,-1 4 1-15,3 14 0 16,0 6 0-16,3 7 0 16,-1 16 0-16,6 3 0 15,3 5 1-15,13-3 0 16,13 11 0-16,2 6 0 15,6 4 1-15,-5 11-1 16,-6 16 1-16,-2 14-2 16,-13 12 0-16,-6 19-14 0,-13 16 0 15</inkml:trace>
  <inkml:trace contextRef="#ctx0" brushRef="#br0" timeOffset="168837.9052">5614 8639 23 0,'-13'-11'11'0,"-16"-21"-6"0,16 24 11 16,-3-2-14-16,-8-3 1 15,-5-1 2-15,0 4 1 0,-11 4-6 16,-10 4 0-16,-6 7 4 16,-12 11 0-16,-6 5-1 15,0 14 0-15,-9 7-2 16,-1 11 1-16,-6 10-2 15,3 6 0-15,12 10-1 16,1 14 1-16,3 8 0 16,5 7 0-16,16 11-1 15,15 0 1-15,14-2 0 16,16-6 0-16,13 0 0 16,10-11 1-16,14-10-1 15,13-5 1-15,10-16 0 16,20-16 0-16,7-14 1 15,13-12 0-15,19-17 0 16,-3-15 0-16,10-16 0 16,4-21 0-16,4-9 0 0,-7-4 1 15,8-19-1-15,-19-6 0 16,-3-7-1-16,-10-8 1 16,-21 5-1-16,-11-5 1 15,-18-11-1-15,-9 0 0 16,-20 3-1-16,-11 2 1 15,-21-5 0-15,-11 11 0 16,-18 8-1-16,-17 10 0 16,-9 16-3-16,-25 16 1 15,-10 24-4-15,-6 21 0 0,-15 21-10 16,-14 30 1-16</inkml:trace>
  <inkml:trace contextRef="#ctx0" brushRef="#br0" timeOffset="174779.9424">6686 7242 21 0,'5'-19'10'0,"19"-5"-4"16,-19 16 10-16,1 0-14 15,-1 0 0-15,-2 3 2 0,2 3 1 16,-10 2-7-16,-1 7 1 16,-4 7 3-16,-17 20 0 15,-10 16-1-15,-13 11 0 16,-16 16-1-16,-6 24 0 15,-12 4 0-15,-9 1 1 16,1 3-1-16,10-6 0 16,18-5 0-16,6-14 1 15,10-10-1-15,8-10 0 16,11-8 0-16,14-19 1 16,-1-6-1-16,8-9 1 0,8-15 0 15,0-7 0-15,5-10 0 16,0-11 0-16,1-6 0 15,2-5 0-15,-6 3-1 16,1 8 1-16,-3 0-2 16,-3 13 1-16,1 13-1 15,-1 11 1-15,-5 13-1 16,5 14 1-16,1-4-1 16,2 1 1-16,2-6 0 15,12-4 0-15,7-9 0 16,10-11 0-16,12-7 1 15,2-3 1-15,2-11-1 16,-4-7 1-16,-4-9 0 16,-7-2 1-16,-8-5 0 15,-8-11 0-15,-11 3-1 0,-8-3 1 16,-7 2-2-16,-9 4 1 16,-7 7-2-16,-11 8 1 15,-11 11-7-15,1 13 1 16,-6 10-8-16,-6 9 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1:42:39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8554 6154 23 0,'-11'-2'11'0,"3"-12"-3"0,11 6 11 15,-3 3-14-15,3-3 1 16,-3 0 5-16,-3 3 0 16,0 0-12-16,-2 5 1 15,-5 0 9-15,-1 5 0 16,-5 6-1-16,3-4 1 16,-11 9-3-16,0 8 1 15,-2 5-2-15,5-8 0 16,-11 32-1-16,8 3 0 15,8 2-2-15,8-5 1 16,14 5-1-16,7 3 0 0,8-3 0 16,8-2 0-16,5-3 1 15,1-3 0-15,5-13 0 16,-11-5 0-16,-6-6 0 16,-1-5 1-16,-4-2-1 15,-7-6 1-15,-1-5-2 16,-4 0 0-16,-6-8-6 15,0-8 1-15,-3-8-12 16,-5-5 0-16,5-13-10 16,-2-3 0-16,5-8 0 15,0-6 0-15</inkml:trace>
  <inkml:trace contextRef="#ctx0" brushRef="#br0" timeOffset="546.886">8660 6054 48 0,'0'-11'24'0,"0"3"-27"0,0 8 50 16,8-3-44-16,-3 3 1 15,0 3 4-15,1 5 0 16,2 8-8-16,-6 5 0 0,1 0 7 16,-1 6 0-16,4 2-1 15,-6 0 0-15,0-8-2 16,0-2 0-16,0-6-1 16,0 3 1-16,2-6-2 15,4-10 1-15,-1-8-1 16,3-13 0-16,0 5 0 15,5-7 0-15,3-9-2 16,0-3 0-16,2 4 0 16,1-4 0-16,-1 6-1 15,-2 11 1-15,5 4-1 16,3 12 1-16,-5 7-1 16,-1 8 1-16,-4 8 1 15,1 3 0-15,-4 0 0 16,2 5 1-16,-5-2 0 15,5-1 0-15,-10-2 0 0,2-3 0 16,-5-2-1-16,3-4 1 16,0 4-8-16,-3-3 0 15,0 5-16-15,0 8 1 16,0 0-5-16,-3-2 0 16,3 4 0-16,-3-4 1 15</inkml:trace>
  <inkml:trace contextRef="#ctx0" brushRef="#br0" timeOffset="937.4592">8803 6731 59 0,'-29'-5'29'0,"13"-19"-39"0,16 16 69 0,8-3-56 16,0 1 0-16,7 2 1 15,1 3 1-15,8 2-7 16,11 6 1-16,2 4 3 15,-6 1 1-15,-2 3-2 16,-5 2 0-16,-3-2 0 16,-7 5 0-16,-1 0 0 15,-10 5 0-15,-9 3 0 16,-7-3 0-16,-6-3 0 16,-7-2 1-16,2 3 0 15,6-6 0-15,-1 0 1 16,9-5 1-16,-4 0 0 15,14-3 1-15,14 1-1 16,4-4 1-16,9 1-2 0,-1-8 0 16,3-3-5-16,3-3 0 15,8-5-10-15,-1-8 1 16,6 3-12-16,-8-3 0 16,3-2-2-16,-3 2 0 15</inkml:trace>
  <inkml:trace contextRef="#ctx0" brushRef="#br0" timeOffset="1234.3626">9372 6197 55 0,'-6'-19'27'0,"17"3"-26"0,2 13 53 0,3 6-51 16,8 2 0-16,5 9 1 15,0 7 0-15,3 16-5 16,7 13 0-16,-2 6 4 15,-7 5 0-15,-7-3 0 16,-4 5 1-16,-11-5 1 16,-8 3 0-16,-13-2 0 15,-1-4 1-15,-4-13 0 16,-3-5 0-16,-1-7-1 16,-1-9 0-16,2-8-3 15,5-5 1-15,0-8-2 16,8-5 0-16,0-3-8 15,8-3 1-15,8-7-17 16,8-9 0-16,15-5-4 0,4-21 1 16</inkml:trace>
  <inkml:trace contextRef="#ctx0" brushRef="#br0" timeOffset="1765.6509">10242 6752 49 0,'-16'24'24'0,"16"13"-15"16,3-29 39-16,2 3-43 15,3-4 1-15,0-1 3 16,5-12 1-16,3-1-13 15,0-7 1-15,-3-7 8 16,3-8 0-16,0-3-3 16,-8 1 0-16,0-7-2 0,-11 1 1 15,-5 0-1-15,-10 3 0 16,2 5-1-16,-8 8 0 16,-5 10 0-16,0 14 0 15,5 13 1-15,3 7 1 16,10-1-1-16,3 4 0 15,16 6 1-15,8 0 0 16,13-9-2-16,11 4 0 16,10-3-9-16,3-3 1 15,8-3-9-15,0-7 1 16,-3-6-8-16,3-2 1 0</inkml:trace>
  <inkml:trace contextRef="#ctx0" brushRef="#br0" timeOffset="3203.1127">10845 6773 47 0,'0'0'23'0,"8"-2"-15"15,-8-4 36-15,5-2-41 16,-2-5 0-16,2 0 2 16,-5-3 1-16,0 0-6 15,0 0 0-15,-8 3 6 16,-5 3 0-16,-3 2-1 16,1 2 1-16,-7-2-1 15,-1 6 0-15,1-1-1 16,-1 3 0-16,1 5-3 15,4 6 1-15,5 5-1 16,-1 5 0-16,14-5-2 16,0 2 1-16,14 6 0 15,-6-3 0-15,7-7 0 0,1-4 1 16,5-7-1-16,3-8 0 16,3-3 1-16,-3-8 0 15,-3-11-1-15,-3 3 0 16,-5-7 0-16,3-6 0 15,-8-6-1-15,0-4 1 16,-8-11-1-16,0 10 0 16,0 6-1-16,-2 5 1 15,-6 7 0-15,2 7 0 16,-2 7 1-16,-5 5 0 0,5 8 1 16,0 9 0-16,0 10 1 15,6 10 0-15,2 6-1 16,2 5 1-16,6 3-1 15,6-1 0-15,1 6-1 16,7-2 1-16,-4-4-1 16,11-7 0-16,0-3 0 15,3-5 1-15,5-8-1 16,0-6 1-16,0-2-1 16,-5-5 1-16,10-6 0 15,-2-5 0-15,-8-7-1 16,-3-4 1-16,-3 3-1 15,-7-2 1-15,2-4-1 16,-5 1 1 0,-11-3 0-1,-2 11 0-15,-11 0-1 0,0 8 0 16,-5 2 0-16,-3 14 1 16,-8 2-2-16,11-5 1 15,-3 5-1-15,8 0 1 16,0 1-1-16,3-4 1 15,10-2 0-15,3-3 1 16,-3-2-1-16,3-3 0 16,-5-3 0-16,5-2 1 15,0 2-1-15,-3 1 1 16,0 2-2-16,6 5 1 0,-3 8-1 16,8 11 1-16,-3 5 0 15,0 14 0-15,3 4-1 16,-5 1 1-16,7 2-1 15,-10-10 1-15,3-1 0 16,-3 1 1-16,-8-8-1 16,0-3 1-16,-8-3 0 15,0-4 0-15,-3-7 0 16,-15-1 0-16,-6-6-1 16,-5-3 1-16,-8-5-1 15,0-5 1-15,-3-3-1 16,3-3 0-16,11 3 0 15,2 0 0-15,11-5-1 16,10-3 1-16,11 0-1 16,11-2 1-16,15-6-1 15,9 0 0-15,15-5 0 0,11-8 1 16,0-3-1-16,8 3 1 16,2 0-1-16,-7 3 1 15,-12-3 0-15,-7 5 1 16,0 6-1-16,-15-1 1 15,-1 3-1-15,-13 0 1 16,-9 6-1-16,-9 5 1 16,-6 5-1-16,-11 13 0 15,1 0-1-15,-3 3 1 16,5 11 0-16,3 2 0 16,10 3-1-16,6-6 1 0,12-4 0 15,7-1 0-15,1-8 0 16,12-5 1-16,-1-11-1 15,-5-7 1-15,6 2-1 16,2-5 1-16,-3-3-1 16,1 3 1-16,-6 2-1 15,-3 9 0-15,3 5-1 16,-5 7 1-16,0 6-1 16,-3 3 1-16,-2 5 0 15,-4 5 0-15,-4 0-1 16,-3 3 1-16,-3-8 1 15,-5-3 0-15,-8 0 1 16,0-2 1-16,-5-3 0 16,3 0 0-16,-4-8 1 15,6-3 0-15,3-5-2 16,0-3 1-16,-1-2-2 0,4-3 0 16,2-2-11-16,8 7 1 15,-3-7-16-15,0-4 0 16,3-9-3-16,24-9 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1:44:11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5543 10644 23 0,'-24'-5'11'0,"0"0"-3"0,19 5 11 15,-3 2-17-15,-5 1 1 16,2 0 2-16,-5 2 0 15,6 3-5-15,-6 2 1 16,0 4 3-16,-2 4 1 16,-4 6-1-16,-4 2 1 15,-3 9-2-15,0 7 1 16,2 3-1-16,4 13 0 16,4 11-1-16,8 0 1 15,9 2-1-15,7-2 0 16,16-11-1-16,8 1 0 15,3-20-1-15,10-15 1 0,17-11-1 16,4-18 1-16,19-11 0 16,-10-16 1-16,-1-10-1 15,-10-11 1-15,-6 0 0 16,-12-5 0-16,-6-3 0 16,-16 3 1-16,-16 0 0 15,-10-1 0-15,-16 4-1 16,-11 7 0-16,-16 6-2 15,-4 18 0-15,-1 11-11 16,0 8 0-16,10 10-8 16,-7 3 1-16</inkml:trace>
  <inkml:trace contextRef="#ctx0" brushRef="#br0" timeOffset="41146.6511">2434 7718 60 0,'-16'-21'30'0,"19"7"-23"16,-3 9 31-16,0-3-33 15,-3 3 0-15,3 0 2 16,0-1 0-16,0 6-10 15,0 3 1-15,0 5 6 0,-2 3 0 16,2 18-3-16,0 16 0 16,2 13-1-16,4 5 1 15,4 6-1-15,-2 0 0 16,8 5 0-16,-3-5 1 16,0-3 0-16,3-3 1 15,-5-18 1-15,-3-10 1 16,2-6 0-16,-4-8 0 15,-4-5 0-15,1-3 0 16,0-10-2-16,-3-3 1 16,0-13-14-16,8-11 1 0,-6-3-13 15,9-7 1-15,5 5-3 16,2 5 1-16</inkml:trace>
  <inkml:trace contextRef="#ctx0" brushRef="#br0" timeOffset="41631.0029">2701 7985 40 0,'-15'-21'20'0,"7"2"-8"15,8 14 34-15,-3-3-42 16,3-2 0-16,-3-4 5 16,3 4 0-16,0-3-10 15,3 2 0-15,0-2 7 16,2 5 0-16,-2 3-2 15,7 5 1-15,-2 7-3 16,5 7 0-16,-2 7-1 0,7 5 0 16,1 11-1-16,-3 8 1 15,8 3 0-15,7 5 0 16,-2 0 0-16,1-3 0 16,-4-5 2-16,-2-5 0 15,-3-9 0-15,0-4 1 16,-5-9 0-16,-3-4 0 15,3-12 0-15,-5-10 0 16,2-10-2-16,-2-17 1 16,2 1-1-16,3-16 0 15,-3 5-2-15,3-3 1 0,-3 1-1 16,-2 2 1-16,-4 2-2 16,-1 9 1-16,-1 5 0 15,-5 2 0-15,0 4-1 16,0 4 0-16,0 6-7 15,0 5 0-15,0 8-13 16,5 5 1-16,3 3-6 16,6-5 1-16,-4 2-1 15,17-10 1-15</inkml:trace>
  <inkml:trace contextRef="#ctx0" brushRef="#br0" timeOffset="41923.8718">3514 7654 61 0,'0'-18'30'0,"2"2"-33"16,-2 11 69-16,0 2-65 0,0 3 1 16,0 5 0-1,0 9 1-15,3 9-3 0,2 20 0 16,1 7 3 0,-4 11 0-16,1-3 0 15,-1 3 0-15,4-6 0 16,2 1 1-16,-3-3 0 15,3-3 0-15,3-7-1 16,-6-9 0-16,0-5-1 0,0-5 1 16,1-6-2-16,-4-4 1 15,1-12-13-15,0-7 1 16,5-14-13-16,2-10 0 16,1 3-3-16,2-19 1 15</inkml:trace>
  <inkml:trace contextRef="#ctx0" brushRef="#br0" timeOffset="42283.283">3985 7932 45 0,'-14'3'22'0,"-1"-8"-15"16,12 5 39-16,-2-3-42 16,2 3 1-16,3-3 4 15,3 3 0-15,5-2-11 16,-1 2 1-16,9 0 6 16,5 2 1-16,6 1-3 15,2 2 0 1,16 3-2-1,-8 0 1-15,-3-3-1 16,-7-2 0-16,-3-3-2 0,-6-3 1 16,-10 1-10-16,-5-1 1 15,-3 3-11-15,-3 5 0 16,-13 6-1-16,6 0 0 16</inkml:trace>
  <inkml:trace contextRef="#ctx0" brushRef="#br0" timeOffset="42517.6701">3979 8109 62 0,'-8'11'31'0,"8"-11"-31"0,0 0 65 0,11-3-62 15,2 1 0-15,16-1 3 16,3-2 0-16,2 0-7 16,1 2 0-16,-3 0 5 15,-3 1 0-15,0-1-2 16,-11 3 1-16,3 0-2 15,-7-3 1-15,-6 1-9 16,-8 2 0-16,0 0-14 16,-3-3 0-16,0-8-3 15,6-4 1-15</inkml:trace>
  <inkml:trace contextRef="#ctx0" brushRef="#br0" timeOffset="43564.5204">4691 8038 25 0,'-8'3'12'0,"8"-11"-4"16,0 8 13-16,-3-3-17 15,1 0 1-15,-1-2 2 16,1 3 1-16,-1-4-8 16,3-7 0-16,-3 2 7 15,3-2 0-15,-5 0-2 16,5-3 1-16,0 0-1 15,5 0 0-15,-2-2-2 16,2 2 0-16,0-3 0 16,1 6 0-16,2 3-1 0,-3 2 1 15,6 2-1-15,2 9 0 16,3 2 0-16,-3 1 1 16,5 7-2-16,-2 8 0 15,-5 3 0-15,2 5 1 16,-5 0 0-16,-3 5 0 15,1 1-1-15,-1-3 1 16,-2-3 0-16,-3-8 0 16,0 0 0-16,0-2 1 15,0-9-1-15,-3-2 1 0,-2-5 0 16,2-3 0-16,3-6-1 16,0-7 0-16,3-5-1 15,5-4 1-15,-3-7-2 16,3-2 0-16,5 2-1 15,-5-6 1-15,3 9-1 16,-4-6 0-16,1 5 0 16,6 4 1-16,-1 1-1 15,5 7 0-15,4-1 0 16,1 5 1-16,1 6-1 16,3 5 1-16,-1 5-1 15,1 3 1-15,2 5-1 16,-11 3 1-16,3 0 0 15,-5 3 0-15,0-1 0 16,-5 9 0-16,-3-6 2 16,-3 5 0-16,-2 3-1 0,-3 8 1 15,5-8 0-15,0 3 1 16,6 3-1-16,-1-9 0 16,6-2-1-16,-3-3 0 15,3-8 0-15,3-7 0 16,-9-4 0-16,4-7 0 15,-4-3-1-15,3 3 1 16,-2-6 0-16,0 0 0 16,-3 1-1-16,-3-3 1 15,0 2-1-15,3 1 0 16,-5-1-3-16,-1 0 0 0,-2 3-18 16,3 6 0-16,5-1-4 15,-21-18 1-15</inkml:trace>
  <inkml:trace contextRef="#ctx0" brushRef="#br0" timeOffset="44236.4349">5916 8210 56 0,'-8'-11'28'0,"19"11"-4"0,-6-2 29 16,6 2-51-16,-6-6 0 15,0 6 0-15,3-2 0 16,-3-1-3-16,1 3 0 15,-1 0-9-15,3 0 0 16,0 3-11-16,-3-1 0 16</inkml:trace>
  <inkml:trace contextRef="#ctx0" brushRef="#br0" timeOffset="44831.8348">6892 7665 34 0,'-8'-37'17'0,"14"-3"6"0,-4 32 12 0,1-5-29 16,2 2 1-16,1 1 3 15,-1 5 0-15,-2 5-13 16,-1 5 1-16,1 16 9 15,-1 16 0-15,1 21-4 16,2 11 1-16,-2 3-2 16,0-1 0-16,-1-5 0 15,1 0 0-15,2-2-1 16,3-11 0-16,-2-8-1 16,1-14 1-16,4-7-10 15,2-13 1-15,6-11-12 16,2-13 1-16,5-11-3 15,1-5 1-15</inkml:trace>
  <inkml:trace contextRef="#ctx0" brushRef="#br0" timeOffset="45081.8317">7276 7422 57 0,'3'-27'28'0,"-6"14"-31"0,3 16 58 16,0 4-53-16,0 9 0 15,0 13 1-15,-3 22 1 16,3 25-5-16,3 12 1 16,-3 4 2-16,0 9 1 15,3-3-2-15,7 0 1 16,-2-11-1-16,-3-8 1 0,3-12-1 16,-5-20 0-16,0-10-8 15,-3-10 0-15,-3-6-11 16,0-13 1-16,-2-14-3 15,2-9 0-15</inkml:trace>
  <inkml:trace contextRef="#ctx0" brushRef="#br0" timeOffset="46069.3734">6813 8059 49 0,'-26'8'24'0,"7"-5"-20"15,19-6 46-15,3-2-47 16,5-3 0-16,7 3 1 0,9-1 1 16,11-7-7-16,10-3 1 15,13-2 3-15,0-1 1 32,40-10-2-32,-13 8 1 15,-9 2-2-15,-9 6 1 16,-12 3 0-16,-10 2 0 15,-8 2 1-15,-10 6 0 16,-12 6 0-16,-1 2 1 16,-9 0-1-16,-8 10 0 15,-5 6 0-15,0 0 0 0,1 5-1 16,4 8 0-16,6-3-1 16,10 1 1-16,3-1-1 15,7-2 0-15,1-8 1 16,-3-9 0-16,3-7-1 15,-3-8 1-15,-2-5 0 16,-6-3 0-16,0-5 0 16,-7-3 0-16,-1-8-1 15,-5 3 1-15,-3-5-1 16,1-1 1-16,-4-2-1 16,-7 5 0-16,0 0 0 15,-3 9 0-15,3-1-1 16,0 8 1-16,2 0-1 15,6 2 1-15,5 1-1 16,16 3 1-16,-1-6-1 0,9 2 1 16,8 1 0-16,5 2 0 15,0 3 0-15,0 8 0 16,-8 6-1-16,-2 4 1 31,-6 16 0-31,-5 4 1 16,-8-4-1-16,-3-8 0 15,-2-4 0-15,-1-4 0 16,4-5 0-16,-1-5 1 16,0-2-1-16,3-4 1 0,5-7-1 15,3-3 1-15,0 0-1 16,3 3 1-16,-1 2-2 16,3 6 1-16,-5 5 0 15,3 5 0-15,-3 5-1 16,-3 4 1-16,8-4 0 15,5-5 0-15,6-5 0 16,-3-5 0-16,0-8 0 16,-2-3 1-16,-3-8 0 15,-3-5 1-15,-8-6-1 16,-5 1 1-16,-5-3-1 16,-3-3 1-16,-8-5-1 15,-11-3 1-15,-5 0-2 0,-5 6 0 16,3 8-1-16,-6 7 0 15,-2 8 0-15,-3 4 0 16,7 4 0-16,4 3 0 16,15 5 0-16,6 0 1 15,18 3 1-15,6 0 0 16,7 0 0-16,9-2 0 16,7 2-1-16,0-1 0 15,3 1-15-15,6 0 0 16,-1-2-8-16,-2-14 1 15</inkml:trace>
  <inkml:trace contextRef="#ctx0" brushRef="#br0" timeOffset="46926.8759">8993 7967 39 0,'-13'-27'19'0,"-3"11"-8"0,13 8 16 16,3 0-23-16,0-2 0 15,0 2 2-15,0 3 1 0,0 5-9 16,3 5 1-16,5 8 6 16,0 16 0-16,-3 3-1 15,3 8 1-15,5 7 0 16,-10 1 0-16,2 5 0 16,6-8 1-16,-6-8-1 15,1-3 0-15,-4-13 0 16,3-5 0-16,-5-13-2 15,11-14 1-15,-6-15-2 16,-2-1 1-16,2-7-2 16,6-3 1-16,-3-5-2 15,5-1 0-15,0 9-1 16,-2 5 0-16,-1 5 0 16,6 13 0-16,-8 11-1 15,3 6 1-15,-6 7-1 16,0 13 1-16,-2 1 0 0,2-3 1 15,-5-3 0-15,8-5 0 16,0-8 0-16,5-8 1 16,1-11-1-1,7-7 1-15,0-1-1 0,8-2 1 16,0-6-1-16,6 6 1 16,-1 0-2-16,-5 13 1 15,-2 8-1-15,-12 8 1 16,4 3-1-16,-3 10 1 15,-6 0 0-15,1 3 0 16,-3-3 0-16,0 0 1 16,-5 0-1-16,4-5 1 15,-1 0-6-15,2-5 0 16,5-1-11-16,3-5 1 0,0-2-7 16,5-11 0-16,-5-2-1 15,-3-4 0-15</inkml:trace>
  <inkml:trace contextRef="#ctx0" brushRef="#br0" timeOffset="48360.6607">9819 7797 48 0,'8'-34'24'0,"0"13"-27"16,-6 15 53-16,3 9-49 16,3 10 0-16,6 11 3 15,2 5 0-15,-1 8-3 16,-1 3 0-16,-6 0 3 15,0 2 1-15,-1 0-1 16,1-2 0-16,-5-6-2 16,2-7 1-16,-5-3-1 15,0-11 1-15,-5-5-1 0,2-6 0 16,-2-7-1-16,-5-8 1 16,2-8-1-16,-6 0 1 15,-2-6-2-15,1 3 1 16,-4 1-2-16,8 7 1 15,-4 8-2-15,7 13 1 16,-6 0-1-16,7 16 0 16,7 9 1-16,0-1 0 15,2 5 1-15,11 3 0 16,3-5 1-16,8-6 1 0,5-10-1 16,-2-8 0-16,-1-13 0 15,1-6 1-15,4-7-1 16,-2-9 0-16,3-2-1 15,-3 0 1-15,-5-8-1 16,0 3 1-16,-3 2-1 16,0 3 0-16,-5 8-2 15,-3 5 1-15,-5 8 0 16,0 8 0-16,0 8-1 16,0 8 1-16,0 7 0 15,-8 14 0-15,0-5 1 16,0 5 0-16,0 0 1 15,0-2 0-15,5-4 1 16,-5-7 1-16,0-5 0 16,0-9 1-16,0-10-1 15,0-8 1-15,3-5-2 0,2-3 1 16,-2-8-2-16,5-2 1 16,-3-3-2-16,3 8 0 15,3-3 0-15,-1 0 0 16,-2 6-1-16,0 2 1 15,0 0 0-15,3 5 0 16,-6 3-1-16,3 8 0 31,5 8 0-31,-10 8 0 16,2 3 0-16,3 4 1 16,0 4 0-16,0 5 0 0,0 2 1 15,5-2 0-15,-5-3 0 16,8-8 0-16,-8-5 0 15,8-5 0-15,-1-9 0 16,-1-15 0-16,2-3-1 16,-3 0 1-16,3-8 0 15,0-5 0-15,-3-2-1 16,3 7 1-16,0 0-1 16,-3 3 0-16,-5 5-1 15,0 5 1-15,-6 6-1 16,4 8 1-16,-6 10-1 15,0 11 1-15,5 2-1 16,3 6 1-16,0 0-1 16,0-6 1-16,8-2 0 15,-1-6 1-15,7-10-1 16,1-8 1-16,1-10-1 16,3-3 1-16,-11-6-1 15,7-5 1-15,-7-5-1 16,0 5 1-16,-3 1-1 15,1-1 0-15,-6 5 0 16,-1 3 0-16,1 8-1 0,-5 6 0 16,2 7 0-16,-5 14 1 15,6 7-1-15,-4 16 1 16,6 9-1-16,0 4 0 16,5 6 0-16,-5-8 1 15,8 0-1-15,-3 0 0 16,-2-8-1-16,2-3 1 15,-13-2-1-15,0-8 0 16,0-3-1-16,-13-6 1 16,2-1 0-16,-2-9 0 15,-16-5 0-15,-8-6 1 0,-8-4 1 16,-8-9 0-16,-8 1 0 16,6-6 0-16,4-3 0 15,6-2 0-15,1-3-1 16,20 3 1-16,3-5-1 15,18-3 0-15,6-3-1 16,18 8 1-16,10 0 0 16,22 8 1-16,6 6 1 15,-7 2 0-15,1 0 1 16,-8 3 1-16,-8-1 1 16,-5 1 0-16,-5-3-1 15,-9 0 1-15,-5 0-3 16,-10 0 0-16,2-2-14 15,-5-1 1-15,0 0-10 16,-8-7 0 0</inkml:trace>
  <inkml:trace contextRef="#ctx0" brushRef="#br0" timeOffset="48813.7921">11732 7472 55 0,'-6'-11'27'0,"-2"19"-18"15,8 8 35-15,6 16-39 16,-4 23 0-16,6 22 2 15,5 10 1-15,-5 3-10 16,0-2 0-16,0-1 6 16,0 0 1-16,3-15-3 15,-6-9 1-15,0-10-2 0,-5-5 0 16,0-19-7-16,-2-8 0 16,-1-16-10-16,-2-7 0 15,-6-12-6-15,1-9 1 16</inkml:trace>
  <inkml:trace contextRef="#ctx0" brushRef="#br0" timeOffset="50227.1213">11454 8017 55 0,'-40'-3'27'0,"27"3"-16"0,13 0 49 16,0 0-58-16,8-5 0 0,8-3 1 16,18-3 0-16,6 1-4 15,21 2 0-15,5-3 3 16,-3 6 0-16,3 0-2 15,-5 2 1-15,0-2-1 16,-16 5 1-16,-3 2 0 16,-12 6 1-16,-12 6 1 15,-2-1 1-15,-13 8-1 16,-6 11 1-16,-5-1-1 16,8 4 1-16,8 2-2 15,0 0 0-15,8-5-1 16,-3-6 0-16,13-7-1 15,1-1 1-15,2-15-1 16,-5-8 1-16,2-11 0 16,-7 2 0-16,-3-7-1 15,-3-3 1-15,-8-2-1 0,-7-3 1 16,-9 5-1-16,-10-2 0 16,0 2 0-16,-3 3 0 15,0 2-1-15,0 1 1 16,3 7 0-16,10 3 0 15,9 0-1-15,4 0 1 16,9 3-1-16,18 2 1 16,3-2-1-16,5 2 1 15,5-2-1-15,-2 2 1 16,-3 6 0-16,-8 5 1 16,-2 8-1-16,-6-3 0 0,-5 8 0 15,-6 11 0-15,1-3 0 16,-3 0 0-16,0 6-1 15,0-6 1-15,5 0 0 16,0-8 1-16,-2-8-1 16,2-7 1-16,0-12-1 15,3-4 1-15,0-6-1 16,-3-8 1-16,3-5-1 16,-5 8 1-16,2-8-1 15,-5 5 0-15,-6 5 0 16,-2 9 0-16,-2 10-1 15,2 2 1-15,0 12-1 16,0 9 1-16,5-1 0 16,11 4 0-16,2 3 0 15,11-5 1-15,-2-11-1 16,-3-8 1-16,2-10-1 0,1-3 1 16,2-8 0-16,-3-7 0 15,-2-1-1-15,-3 0 1 16,-5-5-1-16,0 0 0 15,-5 2 0-15,2 3 0 16,-5 14-1-16,2 10 1 16,-4 10 0-16,-6 4 0 15,0 17-1-15,-3-2 1 16,3 11-1-16,0 3 1 16,0-6 0-16,3-6 1 15,-1-7-1-15,1-3 0 0,0-7 0 16,-1-12 1-16,-2-10 0 15,5-13 0-15,-2-3-1 16,0-10 1-16,-3-1-1 16,2-4 0-16,-4-12 0 15,-4 1 1-15,-7 0-2 16,-5 8 1-16,2 13 0 16,-3 10 0-16,3 11-1 15,6 8 1-15,2 5-1 16,13 6 0-16,6 0 0 15,10-1 1-15,5-2 0 16,4 0 0-16,7-3-1 16,-3-5 0-16,3-2-1 0,-3-4 0 0,1-4 0 15,-11-1 0-15,-3 3-1 16,-5 3 1-16,2 8-1 16,-2 10 1-16,-5 16 1 15,-1 3 0-15,-5 10 0 16,1 6 1-16,-1-1 1 15,-2 1 0-15,2-6 0 0,-2-7 1 16,-1-6 0-16,-2-3 1 16,0-15-1-16,0-9 1 15,3-12-1-15,2-14 0 16,6-2-1-16,2-14 0 16,6 3-1-1,2 2 0-15,0 1-1 16,0 8 1-16,-2 7-1 15,-1 14 1-15,1 5 0 16,-1 13 1-16,-7 13 1 16,2 4 0-16,0 9 0 0,3 1 1 15,3-6 1-15,-9-5 0 16,1-2-1-16,-6-9 0 16,0-7-1-16,-5-6 0 15,0-2-8-15,-2-6 1 16,2-5-19-16,5-8 1 15,0-13-4-15,11-24 0 16</inkml:trace>
  <inkml:trace contextRef="#ctx0" brushRef="#br0" timeOffset="52242.8034">13777 7980 46 0,'8'-29'23'0,"5"-8"-10"0,-8 29 30 16,1 0-37-16,4 3 1 15,-2 5 2-15,5 7 1 16,-5 15-13-16,0 4 1 15,3 11 9-15,-3 5 1 16,2 6-4-16,-2-3 1 16,0-3-2-16,0-5 1 15,-3-5-1-15,-2-8 0 16,-3-5-1-16,-3-9 0 0,-2-7-1 16,-8-11 0-16,2-5-1 15,-5-9 1-15,-2 4-1 16,-3-3 0-16,5 2-1 15,0 6 1-15,0 5-1 16,6 11 1-16,-1 5-1 16,8 10 0-16,3 9 0 15,8 2 1-15,5 0-1 16,9-5 1-16,7-6 0 16,5-7 1-16,1-9-1 15,4-7 1-15,6-13-1 16,-5-12 1-16,-6-1-1 15,-7-4 1-15,-6-2-1 16,-3 6 0-16,-2-1 0 16,-2 0 0-16,-4 6-1 15,1 4 1-15,-3 9-1 16,-3 11 1-16,-2 4-1 0,-3 11 0 16,0 11 1-16,0 8 0 15,0 5-1-15,5 5 1 16,-2-2 0-16,-1-3 1 15,3-5 0-15,-2-11 0 16,0-5 0-16,-1-8 0 16,6-8 0-16,-2-13 0 15,2-11 0-15,2-5 0 16,1-6-1-16,7-4 1 0,1 2-1 16,-3 2 0-16,2 6-1 15,-2 8 1-15,-3 8-1 16,1 10 0-1,-7 27 0 1,1 2 1-16,-5 9-1 16,0-1 0-16,-3 0 1 15,0-4 0-15,5-7 1 16,-2-1 0-16,-1-12 0 16,6-7 0-16,-3-11 0 15,3-16 1-15,6 8-1 16,-4-8 0-16,6-2-1 15,3-1 1-15,-6 1-1 16,0 5 0-16,-5 5-1 16,0 3 1-16,0 5 0 15,-3 5 0-15,-5 6-1 16,3 7 1-16,-1 6 0 0,1 3 0 16,8 10 0-16,-3 5 0 15,8 1 0-15,-3-4 0 16,5-2 0-16,6-7 0 15,3-9 0-15,2-5 1 16,5-8 0-16,-2-6 0 16,-3-7-1-16,0-11 1 15,-3 1-1-15,-4-4 1 16,-6-5-1-16,-1-2 1 16,-9-14-1-1,-6 6 0-15,-3 5 0 16,-2 5 0-16,-8 11-1 15,2 8 1-15,-5 5 0 16,-2 11 0-16,-1 7-1 16,0 1 1-16,4 10 0 15,4 11 0-15,3-1 0 16,8 9 0-16,8 2 0 16,3-2 0-16,4-3 0 15,4-2 0-15,5-12 0 16,-6-7 1-16,11-5-1 15,-2-9 1-15,-1-9 0 16,1-9 0-16,-1-5-1 16,-2-3 1-16,-5-5-1 15,-1-6 1-15,-2-2-1 16,3 3 0-16,-1-3 0 16,-5 8 0-16,1 5-1 0,-7 13 1 15,-4 6-1-15,-3 10 1 16,-3 11 0-16,1 11 0 15,-1 4 0-15,-2 6 0 16,2 0 1-16,1-2 0 16,2-6 0-16,0-3 0 15,0-7 1-15,0-9 0 16,2-7 0-16,1-8 0 16,2-14-1-16,0 1 0 15,3-9 0-15,0-4 0 0,0-4-1 16,3 6 1-16,-3 0-1 15,-3 8 0-15,3 5-1 16,-5 11 1-16,-3 5-1 16,0 13 0-16,2 11 0 15,1 5 1-15,5 8 0 16,8-3 0-16,2-2 0 16,3-6 0-16,3-10 0 15,0-2 0-15,0-14 0 16,2-14 0-16,1-4 0 15,-1-6 0-15,1-10 0 16,-1-3 1-16,-2-14-2 16,-5-4 1-16,-4-19-1 15,-4 7 1-15,2 1-1 16,-5 8 1-16,-3 10-1 16,-2 11 1-16,0 11-1 15,-3 2 1-15,-3 11-1 0,3 8 1 16,0 13-1-16,0 15 1 15,0 14-1-15,0 16 1 16,0 11-1-16,0 5 1 16,0-1 0-16,0 9 0 15,3-5 0-15,2-12 0 16,0-7 0-16,1-8 0 16,-4-8 0-16,1-10 1 15,5-11-2-15,-6-8 0 0,-2-8-7 16,0-8 0-16,0-11-14 15,3-10 1-15,2-5-4 16,1-1 0-16,-20-7-1 16,-4 5 1-16</inkml:trace>
  <inkml:trace contextRef="#ctx0" brushRef="#br0" timeOffset="52477.2088">15089 7980 59 0,'-55'-5'29'0,"18"-9"-28"16,37 14 66-16,13-8-64 15,11-5 1-15,18 0 2 16,21 2 1-16,19 9-6 16,0 2 0-16,-7 2 5 15,-7 4 1-15,-4-1-2 16,-11 3 0-16,-8-3-1 16,-11-2 0-16,-2-3-3 0,-11 0 1 15,-8-3-8-15,-2-2 1 16,-8 0-16-16,-3 5 0 15,-3-8-5-15,-2-3 0 16</inkml:trace>
  <inkml:trace contextRef="#ctx0" brushRef="#br0" timeOffset="54988.1227">16618 8199 51 0,'0'11'25'0,"16"13"-16"16,-8-22 37-1,24-15-40 1,-6-3 0-16,1-5 1 15,-3-5 0-15,-3-1-10 16,-8 1 1-16,-5-6 6 16,-8 0 0-16,-10 3-3 15,-12 0 0-15,-7 8-1 16,-8 8 1-16,-2 10-2 0,-4 8 1 16,-2 11 0-16,6 0 0 15,1 13 0-15,15 3 1 16,15-3 1-16,10 0 0 15,4-2 1-15,10-4 0 16,7-7 0-16,12-10 0 16,4-4-1-16,-2-4 1 15,1-9-1-15,-9-2 0 16,-6-3-1-16,-1-3 1 0,-7 1-1 16,-7 2 0-16,-2 5-1 15,-6 3 1-15,0-2-1 16,-3 5 0-16,0 5-1 15,3 10 1-15,0 11-1 16,6 14 1-16,2 15-1 16,0 8 1-16,2 6-1 15,3 2 1-15,-2-5 0 16,2 0 0-16,-5-1 0 16,-5-7 0-16,-6-8 0 15,-5-10 1-15,-8-9 0 16,-7-5 0-16,-9-7 0 15,-8-9 0-15,0-8-1 16,3-7 1-16,6-9-1 0,7-7 1 16,0-9-1-16,11-4 0 15,7-9-1-15,9-2 0 16,16-6 0-16,12-2 1 16,14 2-1-16,6 1 0 15,9-3 0-15,-4 10 1 16,0 0 0-16,-1 6 0 15,-2 8 0-15,-8 5 0 0,-11 7-1 16,-2 14 1-16,-5 14-1 16,-11 4 1-16,-1 14-1 15,-1 5 1-15,-6 3 0 16,-3 0 0-16,-2-1 0 16,-3-1 1-16,0-9-1 15,0-5 1-15,0-8 0 16,0-8 0-16,2-11 0 15,6-2 0-15,3-8-1 16,5-9 1-16,5 1-2 16,5-2 1-16,3-4-1 15,0 6 1-15,-2 5-1 16,5 6 1-16,-6 10-1 16,-2 10 0-16,2 6 0 15,1 3 1-15,-3 10-1 16,-1 3 1-16,-1 2-1 0,-7-2 0 15,-4 3 1-15,-6-6 0 16,-2 0 0-16,-3-5 0 16,-3-3 0-16,-2-8 0 15,-3-2 0-15,-5-8 1 16,0-1-1-16,-3 1 1 16,0-3-1-16,3 0 0 15,-1 3-1-15,4 0 1 16,-1 5-1-16,3 2 1 15,3 4-1-15,2-1 0 0,3 6 0 16,3 2 1-16,2-5-1 16,6-3 1-1,5-8 0-15,5-2 0 16,3 0 0-16,5-3 0 16,5-8 0-16,-2-3 0 15,2-2 0-15,6 3 0 16,-3 2 0-16,-2 3 0 15,-4 5-1-15,-7 10 1 0,-5 12 0 16,-4 4 0-16,-4 17-1 16,0 7 1-16,-3 3 0 15,-6 13 0-15,1-10 0 16,-3 2 1-16,0 0 0 16,0 0 0-16,0 1-1 15,0-6 1-15,0-8-1 16,0 0 1-16,0-11 0 15,0-5 0-15,-3-7-1 16,3-12 1-16,-2-12 0 16,2-9 0-16,0-13-1 15,0-5 1-15,0-13-1 16,2-13 0-16,-2-11-1 16,3 5 1-16,0 5-1 15,-3 3 1-15,7 19-1 16,1 5 0-16,6 8 0 0,4 8 0 15,11 5 0-15,0 13 0 16,3 14 0-16,3 5 0 16,-9 13 0-16,-5 3 1 15,-5-3 0-15,-5 0 0 16,-9-3 0-16,-4-5 1 16,-9-7 0-16,-5-4 0 15,-8-5 0-15,-7-2 0 16,1-6 0-16,4-7 0 15,2-9-1-15,6 4 0 0,7-4-1 16,1 3 1-16,10 3-1 16,13 2 0-16,13 1 0 15,9-1 0-15,7-2 0 16,3-3 1-16,5-5 0 16,-5-6 0-16,0 4 0 15,-5-7 0-15,-8-4 0 16,-6-3 0-16,-5 0-1 15,-5-8 1-15,-8 0 0 16,-5 5 0-16,-6 6-1 16,0 8 0-16,1 7-1 15,-6 14 1-15,-3 21-1 16,-7 18 1-16,-1 11 1 16,1 3 1-16,-1 10 1 15,3 0 1-15,6 5 1 16,-1-4 1-16,6-12 0 15,2-7 0-15,0-8-1 0,3-8 1 32,14-32-3-32,7-8 0 15,0-3-1-15,-5 1 1 16,-3 4-1-16,3 7 0 16,-3 4-1-16,-2 6 0 15,-3 10 0-15,2 8 0 16,-2 0 0-16,3 0 1 15,-1-2-6-15,6-3 1 16,0-6-9-16,8-4 0 0,5-9-9 16,3-8 1-16,2-5-5 15,1-5 1-15,-4-3 11 16,6 1 0-16,-10-1 14 16,-6 0 1-16,-8 3 12 15,-2 0 1-15,-11 2 6 16,-8 3 0-16,0 0-5 15,0 8 1-15,-5 1-7 16,2-1 1-16,-2 2-5 16,2 4 0-16,1 4-4 15,5 4 1-15,2 4-2 16,6 9 0-16,2 2-1 16,3 5 0-16,2 9 0 15,6-1 0-15,0-2 1 16,0-3 0-16,-3 0 0 15,-5-8 0-15,0-2 1 16,0-6 0-16,-13-2 0 0,-1-3 1 16,-4-3 0-16,-6 0 0 15,-2-2 1-15,-4-1 0 16,4-2 0-16,-3-2 1 16,-3-4-1-16,8 1 1 15,5 0-3-15,1-3 1 16,7-3-7-16,6 1 1 15,7-3-14-15,4-6 0 16,7-5-8-16,11-10 1 16,5-14-2-16,10-2 0 0</inkml:trace>
  <inkml:trace contextRef="#ctx0" brushRef="#br0" timeOffset="56061.6091">19230 7670 39 0,'-29'-16'19'0,"-6"-18"-8"0,27 23 38 15,1 1-46-15,-4-3 1 16,6-3 3-16,-1 0 1 15,6 0-9-15,6 0 0 16,10 6 6-16,10-1 0 16,3 6-2-16,11 7 0 0,7 6-2 15,9 5 1-15,-3 1-1 16,5 4 0-16,-5 3-1 16,-5 3 1-16,-6-3-1 15,-16-5 1-15,1 5 0 16,-9 1 1-16,-4-1 0 0,-6 0 0 15,-16 0 0-15,-6 3 1 16,-9-3 0-16,-9 0 1 0,-3-2-1 16,-4-1 0-16,2 1-1 15,0 2 1-15,5 0-1 16,8 0 1-16,6 0-1 16,7-5 1-16,0-2-1 15,9-4 0-15,2-2 0 16,5 0 0-16,3-3 0 15,0 3 0-15,0-5-1 16,5 0 0-16,-5-1 0 16,3-2 0-16,-6 0-1 15,0 3 0-15,3-1 0 16,0 1 0-16,0 0-1 16,-5 2 1-16,-3 0-1 15,-3 3 1-15,-2 0 0 16,2 3 0-16,-13 2 0 0,6 6 0 15,-6-4-1-15,0 12 1 16,5 5 0-16,6 2 0 16,0 0 0-16,5 1 0 15,8-6 0-15,2 0 0 16,6-10 0-16,-3-4 0 16,6-7 0-16,2-5 1 15,-5-6-1-15,-6-5 1 16,1 0-1-16,-3-2 1 15,-5-3-1-15,-3-3 1 16,-3 0-1-16,-5 5 0 0,-5 3 0 16,-3 3 0-16,0 8-1 15,-2 2 1-15,4 6 0 16,9 2 0-16,0 0-1 16,13 0 1-16,8-5 0 15,10 0 0-15,0-5 0 16,9-3 0-16,-6-5 0 15,-3-6 1-15,-4-2-1 16,-9-6 1-16,-3 1-1 16,-7-3 1-16,-6-3-1 15,1 8 1-15,-6 0-1 16,3 0 0-16,2 3-9 16,-2 2 0-16,5 3-15 15,0-2 1-15</inkml:trace>
  <inkml:trace contextRef="#ctx0" brushRef="#br0" timeOffset="64902.4604">11083 9504 46 0,'-37'5'23'0,"0"0"-5"0,32-5 23 16,-3 0-36-16,0 0 1 0,8-2 2 15,5-4 0-15,6 1-11 16,2 3 1-16,24 2 6 16,11 5 1-16,10 5-4 15,0 1 1-15,-2-3-1 16,-3-3 0-16,8-2-1 15,-8 0 1-15,-11-3 0 16,-10 0 0-16,-9-3-6 16,-1 0 0-16,-14 1-7 15,0 2 0-15,-8 5-9 16,0-2 1-16</inkml:trace>
  <inkml:trace contextRef="#ctx0" brushRef="#br0" timeOffset="65136.7783">11123 9750 54 0,'-37'3'27'0,"29"-14"-24"0,8 11 43 16,8 0-42-16,13-3 1 16,3 3-1-16,18 3 1 15,3 0-7-15,-5-1 0 16,5 1 5-16,-5-3 0 15,2 0-7-15,-10-3 0 16,2 1-8-16,-10-1 1 16,-6-2-8-16,-4-3 1 15</inkml:trace>
  <inkml:trace contextRef="#ctx0" brushRef="#br0" timeOffset="65371.1935">11361 9329 39 0,'-21'-10'19'0,"8"-1"-6"16,13 11 28-16,0 3-38 16,0 7 1-16,0 11 2 15,0 9 0-15,5 12-7 16,-2 5 0-16,2 12 5 16,-2-1 0-16,-3-3-1 15,0 1 0-15,0-14-1 16,0-7 0-16,5-3-9 15,-2-11 0-15,10-13-11 16,-5-11 1-16,8-18-2 16,5-14 1-16</inkml:trace>
  <inkml:trace contextRef="#ctx0" brushRef="#br0" timeOffset="65527.4737">11438 9297 60 0,'-5'22'30'0,"-11"54"-38"0,13-57 64 15,-2 10-54-15,5 5 0 16,5 19 1-16,-2-2 0 31,26 17-23-31,-5-20 1 0</inkml:trace>
  <inkml:trace contextRef="#ctx0" brushRef="#br0" timeOffset="65652.4684">11732 9792 52 0,'-24'6'26'0,"3"-1"-18"16,15-5 28-16,6-3-36 16,0-2 0-16,8-3-25 15,6 3 0-15,9-11 22 16,4-3 0-16</inkml:trace>
  <inkml:trace contextRef="#ctx0" brushRef="#br0" timeOffset="66324.324">11988 9583 47 0,'-37'11'23'0,"21"23"-22"0,19-23 41 16,5 2-41-16,5 0 0 15,14 0 0-15,-1-2 1 31,19-11-3-31,-8-3 1 16,-5-5-1-16,-8-7 0 16,-11-1-2-16,3 2 0 15,-14-1-1-15,-4-4 1 16,-6 1 0-16,0-1 0 0,5 6 2 16,-2 2 0-16,2 3 1 15,6 3 0-15,13 5 1 16,13 0 0-16,-3 0-1 15,6-8 1-15,10 0 0 16,3-5 1-16,0 0-1 16,-2-6 0-16,-9-7 0 15,-5-3 0-15,3-1 0 16,-13-1 0-16,-1-4-1 16,-5-2 0-16,-7 3 0 15,-9 7 0-15,-10 4 0 16,-8 4 0-16,-6 6 1 15,-5 5 1-15,1 11 1 16,-1 10 1-16,5 5 0 16,6 6 0-16,11 3 0 15,2 4 0-15,5 9-2 0,11 10 1 16,8 9-3-16,13 17 1 16,-3 12-2-16,1-6 1 15,-6 5 2-15,-8 3 1 16,-2-8 1-16,-9-5 1 15,-4-6 2-15,-9-10 0 16,-10-13 0-16,-5-6 1 16,2-16-3-16,-3-7 0 15,-7-14-3-15,-8-8 1 16,-6-7-9-16,-2-9 1 0,-11-12-15 16,8-1 0-16,13-13-4 15,11-5 0-15,0-14-1 16,21 14 1-16</inkml:trace>
  <inkml:trace contextRef="#ctx0" brushRef="#br0" timeOffset="66449.3544">12020 9633 60 0,'42'-37'30'0,"46"48"-29"15,-59-11 71-15,0 8-71 16,13 8 0-16,6-3-6 16,-1 3 1-16,1 2-13 15,-3 1 1-15,5-8-5 16,-2-11 1-16</inkml:trace>
  <inkml:trace contextRef="#ctx0" brushRef="#br0" timeOffset="67285.8427">13115 9469 40 0,'-2'-18'20'0,"4"10"-18"0,-2 8 31 0,0 0-31 16,0 0 1-16,3 0 3 15,2 11 0-15,3 10-6 16,-2 8 0-16,-1 16 6 16,5 0 0-16,-4 2 0 15,-1-4 0-15,3-4-2 16,-3-4 1-16,-2-6-1 15,0-5 0-15,2-14-1 16,5-10 0-16,-2-10-2 16,0-9 1-16,0-13-1 15,0-5 1-15,0 0-2 16,3 0 0-16,-6 6-1 16,0 7 0-16,6 8 0 15,-6 13 0-15,0 6-1 16,1 7 1-16,2 12 0 15,-3 1 0-15,0 1 2 16,-2-3 0-16,0-2 1 0,2-6 0 16,-5-5 1-16,0-8 0 15,5-13-1-15,3-8 0 16,8 0-1-16,5-3 0 16,3 3-1-16,2 5 0 15,1 8-1-15,-6 8 0 31,0 26 0-31,-5 3 1 16,0-2 0-16,-3 2 0 0,-5-8-2 16,0-5 1-16,5-5-10 15,-2-6 1-15,5-5-10 16,5-5 1-16,0-17-3 16,3-4 1-16</inkml:trace>
  <inkml:trace contextRef="#ctx0" brushRef="#br0" timeOffset="67725.7156">13711 9504 42 0,'2'-3'21'0,"4"27"-17"16,-4-13 41-16,1 7-42 16,2 6 1-16,3 5 0 15,5 0 0-15,-2-2-6 16,2-4 1-16,-5-1 4 16,0-9 0-16,-5-3-2 15,-3-2 1-15,-8-2-1 16,0-1 0-16,-3-5-1 15,1 3 1-15,2-1-2 16,2 3 1-16,-1 1-1 0,7-1 1 16,7 0-1-16,4-5 1 15,8-5 0-15,2-3 0 16,5-5-1-16,3-8 0 16,0-8-4-16,3-3 0 15,-8-5-2-15,0-3 1 16,0 3-1-16,-9-11 0 15,-1 3 1-15,-9-2 1 16,-5 2 4-16,0 8 1 16,-3 13 1-16,1 13 0 0,-1 17 1 15,3 20 0-15,3 9 1 16,-1 12 0-16,4 14-1 16,4 11 1-16,-2-4 0 15,0-4 1-15,0-11-6 16,-3-3 1-16,1-10-11 15,-4-11 1-15,4-8-3 16,-1-8 1-16</inkml:trace>
  <inkml:trace contextRef="#ctx0" brushRef="#br0" timeOffset="68069.5318">13626 9530 46 0,'-66'-10'23'0,"47"23"-33"0,22-10 46 15,16 2-36-15,12 0 0 16,17 0 0-16,23-5 1 16,14-2-1-16,2-6 0 15,3-3-2-15,-2-5 0 16,-12 3 0-16,-10 0 0 16,-15 2 0-16,-14 1 1 15,-13 2 1-15,-16 5 0 16,-11 3 3-16,-13 8 1 0,-5 8 0 15,2 5 1-15,1 8-2 16,5 6 1-16,13-1-2 16,15 0 0-16,9-2-1 15,8-5 1-15,2-9-2 16,3-7 1-16,8-9-5 16,-5-12 1-16,-8-9-6 15,-3-7 0-15,0-6-6 16,-10-5 1-16</inkml:trace>
  <inkml:trace contextRef="#ctx0" brushRef="#br0" timeOffset="68553.8823">14534 9157 35 0,'-27'-26'17'0,"6"60"-16"16,18-15 28-16,1 12-25 16,-4 17 0-16,4 5 5 15,2 8 0-15,2 5-11 16,12-3 0-16,-4-2 7 0,9-10 1 15,-3-12-3-15,-6-7 1 16,3-8-3-16,-2-11 1 16,0-5 0-16,-6-11 0 15,-3-5-1-15,-2 0 1 16,-2 1-2-16,-3 1 1 16,2 9-2-16,-2 2 1 15,5 3 0-15,8 3 0 16,-1-1 0-16,7 1 0 15,-4-6 1-15,6-2 0 0,0-8 0 16,3-3 0-16,4-6-1 16,1-4 1-16,5 2-3 15,6 0 0-15,-4 8-1 16,4 8 1-16,-9 8-1 16,1 3 0-16,-3 5 0 15,-6-1 1-15,-7-1 2 16,-3-1 0-16,-8 0 3 15,-3 0 0-15,-5-5 2 16,0-2 0-16,-5-4 1 16,5-2 0-16,-3-5-1 15,6-3 1-15,0-3-3 16,2 3 0-16,3-2-14 16,3-1 0-16,-3-2-10 15,5-11 1-15</inkml:trace>
  <inkml:trace contextRef="#ctx0" brushRef="#br0" timeOffset="69650.9386">15576 9493 43 0,'-24'-8'21'0,"0"3"-5"16,19 5 25-16,2-3-39 16,11-2 1-16,0 0 1 15,11-1 1-15,7 1-7 16,6 3 1-16,8 2 4 15,5 0 0-15,-11 2-5 16,1 1 0-16,-9 2-13 16,-2 3 0-16,-8 3-3 15,-3-3 1-15</inkml:trace>
  <inkml:trace contextRef="#ctx0" brushRef="#br0" timeOffset="69775.8802">15602 9599 54 0,'-18'5'27'0,"21"-7"-38"0,5 2 51 16,13-3-41-16,13 3 1 16,14-3-19-16,10 1 0 15,16-9 15-15,5-2 0 16</inkml:trace>
  <inkml:trace contextRef="#ctx0" brushRef="#br0" timeOffset="70244.6638">16486 9112 41 0,'0'-16'20'0,"3"8"-12"16,-3 8 33-16,-3-5-39 15,1 5 1-15,-9 0 3 16,-2 5 1-16,-8 1-7 0,-3 7 1 16,-11 13 5-16,1 14 0 15,-8 13-1-15,7 11 1 16,9 15-3-16,18 16 1 15,21 6-1-15,8-9 1 16,11-2-2-16,8 0 1 16,-9-16-1-16,1-8 1 15,0-13 0-15,-8-13 0 16,-8-8 0-16,-1-11 0 16,-1-5 0-16,-4-11 0 0,-4-5-4 15,-4-10 1-15,4-6-14 16,-4-8 1-16,6-8-10 15,8-16 0-15,0-15-2 16,2-3 1-16</inkml:trace>
  <inkml:trace contextRef="#ctx0" brushRef="#br0" timeOffset="70588.3907">16727 9083 54 0,'0'-42'27'0,"0"13"-33"16,0 29 55-16,3 0-48 16,-1 13 0-16,1 5 5 15,0 12 1-15,-3 9-7 16,-3 1 1-16,0-3 4 0,1 0 1 16,-1-8-1-16,0-2 1 15,3-12-3-15,3-9 0 16,5-12-1-16,8-12 0 15,0-9-1-15,2-2 1 16,3 6-2-16,0-1 1 16,1 8-1-16,-4 8 0 15,1 8 2-15,-6 11 0 16,0 7 0-16,-5 3 1 16,0 0-1-16,3 1 1 0,-6-4-6 15,-2 9 0-15,2-4-18 16,0 6 0-16,-5 1-3 15,0-15 0-15</inkml:trace>
  <inkml:trace contextRef="#ctx0" brushRef="#br0" timeOffset="70916.5208">16722 9784 53 0,'-24'3'26'0,"24"-3"-24"16,5 0 44-16,6 3-46 15,7-1 1-15,9 4 0 16,4-1 0-16,-1 0-2 16,-4 3 1-16,-5 3 1 15,-8-1 0-15,-2 3-1 16,-14 1 1-16,-10 2 2 0,-5 2 0 16,-6 3 3-16,-5 0 1 15,2 1 1-15,6-4 0 16,8-5 1-16,8 1 0 15,12-4-3-15,4 1 0 16,10-6-4-16,6-5 1 16,7-5-14-16,-5-9 1 15,3-1-14-15,13-1 1 16,-3-13-3-16,-5-14 1 16</inkml:trace>
  <inkml:trace contextRef="#ctx0" brushRef="#br0" timeOffset="71150.969">17222 9112 54 0,'-14'-29'27'0,"36"11"-29"16,-14 18 52-16,7 8-51 16,9 23 0-16,3 22 3 15,-1 19 1-15,-5 20-1 16,1 19 1-16,-15 6 1 15,4-30 1-15,-24 56 2 16,-8-21 0-16,-6-14-1 16,-2-18 1-16,-11-16-15 15,-7-16 0-15,7-7-11 16,-15-38 0-16</inkml:trace>
  <inkml:trace contextRef="#ctx0" brushRef="#br0" timeOffset="77353.9514">10980 10967 24 0,'-24'-5'12'0,"3"-3"3"15,13 2 13-15,0 4-24 16,0-3 0-16,8-1 4 15,0 1 0-15,3 0-10 16,16-1 1-16,7 1 5 16,24 5 1-16,9 3-2 15,4 2 0-15,-5 0-2 16,-2 1 1-16,-3-4-1 16,-8 1 0-16,0 0-1 0,-8-3 1 15,-8 2-6-15,-8-2 0 16,-5 0-10-16,-14 3 0 15,-2 2-1-15,0 0 1 16</inkml:trace>
  <inkml:trace contextRef="#ctx0" brushRef="#br0" timeOffset="77572.6939">11245 10962 34 0,'-24'0'17'0,"13"10"-13"0,11-4 34 16,-5 7-33-16,5 11 1 0,-5 10 3 15,5 6 0-15,-3 5-11 16,-2-3 0-16,-3 0 8 16,8 3 0-16,-3-2-3 15,3-9 1-15,3-8-5 16,2-4 1-16,11-6-8 16,0-9 0-16,8-7-8 15,5-10 1-15,0-6-3 16,-8 0 0-16</inkml:trace>
  <inkml:trace contextRef="#ctx0" brushRef="#br0" timeOffset="77822.697">11396 11303 43 0,'-8'16'21'0,"13"29"-20"15,-5-35 43-15,3 1-42 16,15-3 0-16,6-3 1 16,0-5 0-16,5-8-4 15,-5-2 1-15,5-4 4 0,-8 1 0 16,-5 3-1-16,-8-6 1 15,-6 0 0-15,-10 0 0 16,1-2-1-16,-9 4 0 16,-6 4-1-16,7-1 0 15,-1 3-2-15,2 3 1 16,7-3-5-16,7 0 1 16,7-3-9-16,12-2 1 15,5-8-8-15,0-5 0 16</inkml:trace>
  <inkml:trace contextRef="#ctx0" brushRef="#br0" timeOffset="77994.633">11800 10858 43 0,'-5'0'21'15,"-19"30"-13"-15,24-9 31 0,0 18-35 16,0 12 0-16,0 7 0 16,0-3 1-16,0 4-6 15,8-4 0-15,-2-4 4 16,4-4 0-16,1-7-7 15,-1-3 1-15,-4-5-10 16,-4-6 0-16,-2-5-4 16,0-8 0-16</inkml:trace>
  <inkml:trace contextRef="#ctx0" brushRef="#br0" timeOffset="78150.8851">11531 11226 43 0,'-38'-24'21'0,"36"19"-18"0,4 0 38 15,4 0-42-15,10-1 0 16,5-2 1-16,3 8 0 16,18 0-11-16,-2 3 0 15,5 2-3-15,2-5 1 16</inkml:trace>
  <inkml:trace contextRef="#ctx0" brushRef="#br0" timeOffset="78682.1122">11946 11131 46 0,'5'0'23'0,"19"42"-22"0,-13-28 43 0,-1 4-43 16,6 3 0 0,8 6 1-1,-3-3 1-15,-8-3-3 16,1-11 1-16,-7-2 1 16,-4-5 0-16,-3-3-1 15,-5-3 1-15,-6 3-2 16,-10-5 1-16,3 5-2 15,-4 0 0-15,1 0-1 16,8 5 1-16,2 3-1 16,11 3 0-16,11-1 1 15,10-2 1-15,6-2 0 16,4-9 0-16,9-8 1 16,8-2 0-16,-9-13 0 15,4-9 0-15,-4-7-1 16,-4-8 1-16,-1 2-2 0,-10-2 1 15,-8 2-1-15,-3 3 1 16,-5 8-1-16,-8 5 1 16,-3 6-1-16,-2 10 0 15,-3 8 0-15,-5 5 0 16,5 14 0-16,-5 13 0 16,7 13 1-16,6 8 0 15,6 10 1-15,7 4 0 16,8-9 1-16,6-2 0 15,2-1 2-15,0-5 0 16,-3-10 0-16,-2-8 0 0,-5-5 0 16,-4-9 1-16,-7-5-1 15,0-2 0-15,-2-3-10 16,-6 0 0-16,5 0-13 16,-2-5 1-16,-3-14-2 15,15-10 1-15</inkml:trace>
  <inkml:trace contextRef="#ctx0" brushRef="#br0" timeOffset="79557.1243">12975 11099 28 0,'-16'-13'14'0,"-5"8"-2"0,18-1 22 0,1-1-30 15,-3 4 1-15,2-2 0 16,3-1 1-16,0 6-8 16,3 3 1-16,2 5 5 15,-3 8 0-15,4 2-2 16,-1 6 1-16,0 5-1 15,3 0 1-15,-2 3-1 16,2 0 1-16,2 0 0 16,-2-1 0-16,0-4 0 15,3-6 0-15,-1-5 0 16,3-6 0-16,-5-7-1 16,6-8 1-16,-4-6-1 15,3-5 0-15,1 0-1 16,1-2 1-16,-4-6-1 15,5 3 0-15,-8 2-1 0,0 6 1 16,-6 3-2-16,1 4 0 16,0 12 0-16,-1 7 0 15,1 0 1-15,5-2 0 16,0 4 0-16,2-4 1 16,4-3 0-16,-4-5 0 15,4-3 1-15,-4 2 0 16,1-7-1-16,-3 5 1 15,-3-5-2-15,0 7 0 16,0 1-1-16,1 0 1 16,2 5-1-16,8 2 0 0,5 1 0 15,5-3 0-15,6-6 1 16,2-7 0-16,-2-3 1 16,-5 3 0-16,-1-8 0 15,-7-1 1-15,-9-2-1 16,-10-2 1-16,-8 2 0 15,0 3 0-15,-8-3 0 16,1 3 0-16,-4 2-1 16,0 3 0-16,4 0-6 15,7 6 0-15,8 4-15 16,13 4 1-16,-3-4-4 16,20-2 1-16,4 3-1 15,0-6 1-15</inkml:trace>
  <inkml:trace contextRef="#ctx0" brushRef="#br0" timeOffset="79697.751">13748 11247 58 0,'-16'16'29'0,"5"0"-26"0,11-11 69 16,-8-2-69-16,6 0 0 15,-4-3-1-15,6 0 1 16,0 0-13-16,3-3 0 16,10 3-10-16,3-10 0 15,5-6-2-15,3-6 1 16</inkml:trace>
  <inkml:trace contextRef="#ctx0" brushRef="#br0" timeOffset="80511.3079">14160 11147 28 0,'-21'3'14'0,"11"34"-7"0,12-27 22 16,1 9-27-16,5 2 0 15,3-5 1-15,2-3 0 16,8-5-4-16,5 2 1 16,6-7 2-16,-3-11 0 15,-2-5-1-15,-3-3 1 16,-6-5-1-16,-10-3 1 15,-8 0-2-15,-8 3 1 16,-8 3-1-16,-5-1 1 16,0 8-1-16,5 1 0 15,3 5-1-15,10 2 1 0,11 0 0 16,16 1 1-16,13-4 0 16,13-7 0-16,11-5 0 15,-3-11 1-15,3-6-1 16,-5 3 1-16,-6 1-1 15,-10-4 1-15,-14 3-1 16,-13 3 1-16,-7 3-1 16,-14 5 0-16,-6 0-1 15,-1 5 1-15,-7 2-1 16,-1 4 1-16,-7 2-2 16,4 3 1-16,-3 7-1 15,0 6 1-15,10 5 0 16,3 11 0-16,8 3 0 15,8 7 0-15,14 16 0 16,12 17 0-16,-2 7 0 16,2 5 0-16,6 6 0 15,-3-1 0-15,-2 4 2 0,-6-9 0 16,-13-8 2-16,-8-7 0 16,-8-16 2-16,-8-9 0 15,3-7 0-15,-19-8 0 16,-2-11-1-16,-9 3 1 31,-25-37-13-31,7-8 0 16,2-11-13-16,22-5 0 15,0-3-1-15,16-7 1 0</inkml:trace>
  <inkml:trace contextRef="#ctx0" brushRef="#br0" timeOffset="80639.4924">14258 11112 59 0,'27'-23'29'0,"50"7"-37"15,-51 18 61-15,19 4-52 16,-3 4 0 0,11 1-8-16,3 2 0 15,10 3-7-15,3-3 1 0</inkml:trace>
  <inkml:trace contextRef="#ctx0" brushRef="#br0" timeOffset="81224.1729">15711 10861 33 0,'-21'-18'16'15,"-3"4"-2"-15,21 6 11 0,-2-5-21 16,2 0 0-16,1 0 1 15,2 0 1-15,0 13-8 16,2 15 1-16,1 7 6 16,-3 17 1-16,5 25-2 15,-2 7 0-15,-3 1-1 16,-3-4 1-16,3-1 0 16,0-9 0-16,0-8-2 15,3-13 1-15,2-5-5 16,-2-8 1-16,0-11-8 15,-1-8 1-15,-2-5-11 16,-2-8 1-16</inkml:trace>
  <inkml:trace contextRef="#ctx0" brushRef="#br0" timeOffset="82582.8849">15473 11173 25 0,'-37'-29'12'0,"-3"8"9"0,37 16 7 15,1-1-23-15,-1 1 1 31,19-5 1-31,13-1 1 16,0-2-11-16,8-3 1 16,16 3 5-16,5-3 1 15,-2 5-3-15,2 6 0 16,-8 0-1-16,-5 2 0 16,-10 3 0-16,-9 5 1 0,-5 6 0 15,-7 10 1-15,-9 6 0 16,-2 2 0-16,-3 2 0 15,2 6 0-15,9-5 0 16,2-3 0-16,6-2 0 16,-1-6 1-16,6-5-1 15,2-11 1-15,3-2-1 16,1-6 1-16,-7-8 0 16,-4-4 0-16,-6-4-2 15,-8 1 1-15,-10-4-1 16,-8 1 0-16,-6 0-1 15,4 0 0-15,-9-3 0 16,0 3 1-16,3 0-2 16,2 5 1-16,9 5-1 15,4 1 0-15,14 2 0 16,-2-3 0-16,9 3-1 0,9 3 1 16,13 0 0-16,3 5 0 15,-3 8 0-15,0 10 1 16,-5 3-1-16,-6 6 0 15,-5 2 1-15,-7 3 0 16,-6-1 0-16,-3-2 0 16,0-7 0-16,-2-7 1 15,-1-1 0-15,4-4 0 16,2 1 0-16,5-6 1 16,3-15 0-16,-3-1 0 15,3-8 0-15,-5 1 0 0,2-6-2 16,-5 3 1-16,2 5-1 15,-7 6 0-15,-3 10-1 16,5 5 0-16,0 8 0 16,6 0 0-16,-3 1 0 15,0 7 0-15,8-11 1 16,10-2 0-16,1-8 1 16,2-2 0-16,3-6 0 15,-6-3 0-15,-2-7-1 16,-6 2 1-16,-2-8 0 15,0-5 0-15,-8 5-1 16,3 3 1-16,-6 2-2 16,0 6 1-16,-2 10-1 15,0 14 1-15,-3 10-1 16,0 6 0-16,0 2 0 16,-3 8 0-16,0-8 0 0,1-3 0 15,2-5 1-15,0-2 1 16,0-8 1-16,2-4 0 15,1-4-1-15,5-11 1 16,-3-8 0-16,0-5 0 16,1-5-1-16,-4-9 1 15,-4-2-2-15,-1 5 1 16,-5 3-1-16,-2 6 0 16,2 7-1-16,2 5 1 15,4 6-1-15,7 13 0 0,3 2 0 16,8 1 1-16,8-3-1 15,2-3 1-15,6-5 0 16,-8-5 0-16,-1-3-1 16,-1-5 1-16,-4-3-1 15,1 3 1-15,-9 2-2 16,1 3 1-16,-3 3 0 16,-3 5 0-16,3 10 0 15,-3 12 0-15,1 7 0 16,-1 2 0-16,-3 1 0 15,4 0 1-15,-6-3 0 16,0-5 0-16,0-3 0 16,0-3 1-16,0-10 0 15,2-5 1-15,4-8-1 16,2-6 0-16,5-10 0 16,0-8 0-16,8-5-1 0,-2 7 1 15,10-5-1-15,3 6 0 16,-6 7-1-16,1 11 0 15,-1 16-1-15,-2 14 1 16,-3 4 1-16,-2 0 0 16,-9 4 1-16,-2-4 0 15,0 0 1-15,-3-4 0 16,-2-7 0-16,0-1 1 16,-1-4-2-16,1-2 1 15,5-2-12-15,-6-4 1 16,4 3-11-16,-4-15 1 0,4-11-3 15,2-6 1-15</inkml:trace>
  <inkml:trace contextRef="#ctx0" brushRef="#br0" timeOffset="83915.1624">17439 10938 43 0,'-6'-19'21'0,"12"-4"-20"0,-1 17 41 15,3 1-40-15,5 2 1 16,3 9 1-16,0 12 1 16,2 11-5-16,1 14 0 15,-1 2 4-15,-4 2 1 16,2-2-2-16,-6-3 1 0,1-10-1 15,-3-8 1-15,-3-8-1 16,-2 2 0-16,-3-12-1 16,-6-4 0-16,-2-7 0 15,-8-3 0-15,-2-2-1 16,-1 2 0-16,-4-3-1 16,1 3 0-16,4 3-2 15,2 2 1-15,5 8-1 16,6 6 0-16,-3 2 0 15,6 3 0-15,7-3 1 16,8-2 0-16,8-6 0 16,8 3 1-16,8-8 1 15,3-8 0-15,8-8 0 16,2-7 1-16,-8-7-1 16,-5-7 0-16,-5 0-1 15,-8 3 1-15,-6 5-2 16,-7 5 1-16,0 3-1 0,-6 10 1 15,0 9-2-15,-2 12 1 16,0 17-1-16,2 2 0 16,-3 3 1-16,1 2 0 15,-3-2 2-15,0-3 1 16,0-8 0-16,0-5 0 16,0-3 1-16,0-2 1 15,0-9-2-15,5-7 1 16,3-8-2-16,3-3 1 15,0-8-1-15,4-8 0 0,4 1-1 16,-3 1 0-16,0 7-1 16,-3 9 0-16,-3 17-1 15,-2 10 1-15,0 6 0 16,-2 7 0-16,-1 1 0 16,-2-1 0-16,5 1 1 15,-6-6 0-15,3-5 0 16,-2-8 1-16,2-6 0 15,-5-2 0-15,8-8 0 16,-2-2 0-16,-1-6 0 16,-2 0 0-16,2 3-1 15,0 2 0-15,-2 9-1 16,2 4 0-16,0 4 0 16,9 4 0-16,1-2 0 15,9 0 1-15,8-5 0 16,2-3 1-16,-7-6-1 0,-3-2 1 15,-3-5 0-15,-3-3 0 16,-2-2 0-16,-5-6 0 16,-3 0-1-16,0-2 1 15,-8 5-1-15,-3 2 0 16,-2 6-1-16,5 5 1 16,-6 13-1-16,1 6 0 15,0 5 0-15,2 5 0 16,3-3 0-16,6 1 0 15,-1-6 1-15,3-2 0 16,5-3 0-16,6-8 1 0,2-6-1 16,3-2 1-16,2 0 0 15,-2-2 0-15,0 2-1 16,-1 5 0-16,-1 3-1 16,-7 8 1-16,1 3-1 15,3-3 0-15,-3-3 1 16,5 0 0-16,-3-5 0 15,1-2 0-15,-6-4 1 16,0 4 0-16,-5-6-6 16,3 2 0-16,-3 1-9 15,-3 0 0-15,3 0-6 16,-3-3 0-16,-2 0-1 16,0 2 1-16</inkml:trace>
  <inkml:trace contextRef="#ctx0" brushRef="#br0" timeOffset="84359.6504">18902 11075 38 0,'-3'-13'19'0,"14"-34"-25"15,-6 33 42-15,3-7-36 16,5-5 0-16,-2 2 1 16,5-5 0-16,-6-6-2 15,1-2 1-15,-6 0 2 16,-5-2 1-16,-3 2-1 16,-2 5 1-16,-5 5 0 15,2 12 0-15,-6 12-1 16,4 13 1-16,-1 20-1 15,1 12 1-15,4 24 1 16,4 16 1-16,2 8 1 0,0-5 1 0,5 2 0 16,0-10 0-16,1-6-1 15,2-10 0-15,-6-16-3 16,1-11 1-16,-3-12-6 16,0-14 1-16,0-6-8 15,-3-10 0-15,-5-10-11 16,8-3 0-16,-2-17-2 15,-4-6 0-15</inkml:trace>
  <inkml:trace contextRef="#ctx0" brushRef="#br0" timeOffset="84500.3168">18420 10866 59 0,'-8'-8'29'0,"72"1"-39"15,-27 4 61-15,21 3-51 0,14 0 1 16,12 5-1-16,6 6 1 15,3 5-18-15,2-3 1 16,0-5 0-16,-13-27 1 16</inkml:trace>
  <inkml:trace contextRef="#ctx0" brushRef="#br0" timeOffset="86445.825">19685 11314 25 0,'-5'10'12'0,"-1"-7"1"0,6 2 15 15,0 3-25 1,3 0 1-16,0 0 3 0,2-3 1 16,6-2-9-16,2-3 1 15,-5-5 6-15,0-6 0 16,0 3-2-16,5-8 1 15,-5-5-2-15,0-5 0 16,0 2-2-16,-8-3 0 16,-8-2-1-16,8 3 1 15,-8 2-1-15,-11 8 0 16,-5 5 0-16,-5 11 0 16,3 8-1-16,-6 6 1 0,3 4 0 15,11 6 0-15,7-3 0 16,3 0 1-16,11-5 0 15,7-3 1-15,11-7 0 16,6-9 1-16,5-2-1 16,-6-3 0-16,-2-3-1 15,-3 1 1-15,-5-4-1 16,0 9 1-16,-8 2-2 16,0 11 0-16,-8 11-1 15,2 7 0-15,6 19-1 16,5 8 1-16,3 8-1 15,3 0 1-15,-1 2 0 16,-2-12 0-16,-8-6 2 16,-5-6 1-16,-8-2 0 15,-9-5 1-15,-2-5 0 16,-2-4 0-16,-3-7 0 0,-3-10 0 16,3-9-2-16,-6-5 1 15,9-16-2-15,10-8 1 16,8-20-3-16,10-17 1 15,4-5-3-15,9-8 1 16,7 2-1-16,9-2 1 16,4 3-1-16,2 10 0 15,-6 11 1-15,4 10 0 16,-9 11 2-16,3 16 0 16,-8 13 0-16,-5 19 0 0,2 15 0 15,-7 11 1-15,-1 3-1 16,-2 5 1-16,-8-11 0 15,0 1 0-15,-8-6 1 16,0-5 0-16,3-6 0 16,-3-7 1-16,0-9-1 15,0-2 1-15,5-10-1 16,0-9 1-16,3-2-2 16,3-3 0-16,10-2 0 15,0-1 0-15,6 6-1 16,7 8 0-16,-10 8 0 15,0-1 0-15,-8 9 0 16,2 2 1-16,-7 6-1 16,-6-1 1-16,-5 1 0 15,0 2 1-15,-13 3-1 16,0 3 1-16,-6-1-1 0,-5-2 0 16,6-5 0-16,7-3 1 15,-5 0-1-15,16 2 0 16,0-7 0-16,16-9 0 15,0-4 0-15,5-1 0 16,3-5 0-16,0-2 1 16,5-1-1-16,0 1 0 15,3 2-1-15,-3 5 1 16,-5 9-1-16,-3 10 1 16,-3 8-1-16,1 7 1 15,-11 14-1-15,0 11 1 0,0 10 0 16,0 3 0-16,-8-3 0 15,0 1 0-15,0-7 2 16,-8-9 1-16,0-9 0 16,-5-10 1-16,2-8-1 15,-2-11 1-15,0-10 0 16,2-6 0-16,-2-15-3 16,5-14 1-16,0-15-2 15,8-12 1-15,2-9-1 16,9-14 0-16,5-3-1 15,2 11 0-15,1 13-1 16,-1 19 1-16,9 5-2 16,-3 16 1-16,0 16-1 15,-1 13 1-15,6 8 1 16,-7 8 0-16,1 2 0 16,-1-2 1-16,-4-3 0 0,3-5 1 15,0-16-1-15,1-2 1 16,-6-12-1-16,7-4 1 15,6-6-1-15,-5-7 0 16,0-9-1-16,-3-8 1 16,-5-5-1-16,-3 9 0 15,-13 7 0-15,0 15 0 16,-13 17-1-16,5 21 0 16,-8 16 0-16,0 16 0 15,3 5 1-15,-8 10 1 0,5 9 0 16,8-1 1-16,6-7 1 15,-4-9 0-15,6-7 1 16,6-11 0-16,2-2-2 16,7-6 1-16,1 0-1 15,0 3 0-15,0-3-1 16,3 0 1-16,-9-2-6 16,11-11 0-16,0-6-9 15,3-12 1-15,21-6-5 16,-8-11 0-16</inkml:trace>
  <inkml:trace contextRef="#ctx0" brushRef="#br0" timeOffset="86695.8598">21450 10914 48 0,'-3'-21'24'0,"-10"8"-18"15,5 10 42-15,0 3-47 16,-5 3 1-16,5 2-1 16,0 6 0-16,0 4-2 0,16 7 1 15,0 9 0-15,8 9 1 16,10 2-1-16,-2-2 0 15,0-6 0-15,0-2 1 16,-11-5 1-16,-5-4 0 16,-8-1 2-16,-8-4 0 15,-5-5 1-15,-3-2 1 16,0-6-1-16,0 1 1 16,-5-6-10-16,-3 2 0 15,8 6-14-15,-5-11 0 16,0-15-4-16,-11-6 0 0</inkml:trace>
  <inkml:trace contextRef="#ctx0" brushRef="#br0" timeOffset="87548.2984">11023 11951 30 0,'-27'-8'15'0,"11"43"-9"0,8-22 15 0,8 11-19 16,-2 15 1-16,2 1 2 15,2 5 0-15,6 3-6 16,8-3 0-16,13-6 4 15,0-7 1-15,-5-11-1 16,5-10 0-16,0-11 0 16,-5-8 0-16,5-5-1 15,-8-3 1-15,-5-3-1 16,-5 6 1-16,-3 0-2 16,-8 13 0-1,0 5-2 1,8 3 1-16,-3 3-1 15,11-1 0-15,5 1 0 16,-5-6 1-16,0-2-1 16,0-3 1-16,2-3 1 0,-2-5 0 15,8-5-5-15,13 0 0 16,0-6-7-16,3-7 0 16,13-6-3-16,-3-8 0 15</inkml:trace>
  <inkml:trace contextRef="#ctx0" brushRef="#br0" timeOffset="87721.5842">11885 11808 36 0,'0'-13'18'0,"-16"8"-17"0,16 5 33 16,-2 10-30-16,-4 20 0 15,-2 14 2-15,6 12 0 0,-4 15-8 16,1-2 1-16,-3 0 5 16,6-8 0-16,-4-6-2 15,6 1 0-15,0-16-6 16,-2-3 0-16,-6-13-10 15,-6-11 1-15,-9-5-2 16,-7-14 0-16</inkml:trace>
  <inkml:trace contextRef="#ctx0" brushRef="#br0" timeOffset="87893.5224">11139 12076 34 0,'-11'-30'17'0,"43"-12"-19"16,-8 29 31-16,21 2-28 15,24-2 0-15,26 0 1 16,19 0 0-16,7-6-2 0,4-2 1 16,10 0-6-16,-27 0 1 15,-10-3-6-15,-16-3 0 16</inkml:trace>
  <inkml:trace contextRef="#ctx0" brushRef="#br0" timeOffset="88205.9972">12364 11628 28 0,'-42'-13'14'0,"-43"-3"-13"0,61 16 18 15,-5 6-20-15,-5 9 1 16,-9 17-1-16,1 11 0 0,8 12 4 16,7 19 0-16,6 6 1 15,5-6 1-15,8-6-1 16,6-7 1-16,4-10 1 16,6-12 0-16,8-18-2 15,5-13 0-15,6-8-2 16,7-10 0-16,3-3-1 15,3 5 0-15,-3 5-2 16,-8 11 0-16,0 5 1 16,-5 8 1-16,0 8 2 15,-9 3 0-15,-9-8 3 16,2-5 1-16,-3-4 1 16,-5-4 1-16,-5-3-3 15,5-3 1-15,-8-2-14 16,8-3 1-16,13 0-14 15,-13-8 0-15</inkml:trace>
  <inkml:trace contextRef="#ctx0" brushRef="#br0" timeOffset="88754.6459">12888 12126 11 0,'-13'2'5'0,"10"41"23"15,3-30-17-15,3 3-6 16,-1 5 1-16,6 8 4 16,0-2 0-16,0-1-12 15,0-5 1-15,-3-5 9 16,1-8 0-16,-1-11-2 15,3-10 0-15,0-5-3 16,2-11 1-16,9-8-2 16,2-3 0-16,11-5-3 15,7 8 1-15,1 8-2 0,0 16 1 16,2 15-1-16,3 9 1 16,-5 10 1-16,-11 8 1 15,-5-8 2-15,-8 0 1 16,-8 1 1-16,-3-4 1 15,-5-2 0-15,-3-6 0 16,1 1-3-16,-1-3 0 16,3-3-19-16,8 1 1 0,2-4-4 15,1-15 0-15</inkml:trace>
  <inkml:trace contextRef="#ctx0" brushRef="#br0" timeOffset="89879.6923">13973 12107 22 0,'-24'-10'11'0,"8"4"3"0,11 6 7 15,2 8-19-15,0 6 1 16,3 9 2-16,6-1 1 15,7 7-6-15,3 2 0 0,8-1 5 16,-1-4 0-16,6-5-1 16,1-10 1-16,-4-11-1 15,-2-8 0-15,0-5-1 16,-1-6 0-16,-1-7-1 16,-6 2 0-16,-6 3-1 15,1 2 1-15,-6 6-2 16,0 5 0-16,3 5-2 15,5 6 1-15,6 0-1 16,5 2 1-16,2-2 0 16,6-6 1-16,5-2 0 15,-3-3 0-15,1-3 1 16,-9 0 1-16,-5-2-1 16,-10 0 0-16,-6 0 0 15,-7 2 0-15,-6 6-1 16,-5 5 1-16,-1 5-1 15,-2 8 0-15,8 1-1 16,1-1 0-16,7 0 0 0,10 0 1 16,9-7 0-16,7-1 0 15,3-5 0-15,-2-5 1 16,2 2 0-16,5 6 0 16,-5 2-1-16,-2 11 0 15,-3 2 0-15,-6-2 0 16,-7 3 0-16,-1-3 0 15,-4-1 1-15,-4-4 0 16,1-8-1-16,-1-6 1 0,6 0 0 16,0-7 1-16,0-9-1 15,5 3 0-15,-2-2-1 16,5 5 0-16,0-3 0 16,-3 0 0-16,6 0-1 15,2-5 1-15,3-6-3 16,-3-4 0-16,3-1 0 15,-1-2 0-15,-7-1 0 16,3-2 1-16,-6 5-1 16,-8 1 1-16,-5-1 1 15,-5 3 1-15,-6 2 0 16,1 6 0-16,-6 8-1 16,3 13 1-16,-3 8-2 15,3 13 1-15,2 19-1 16,6 10 1-16,2 8 0 15,11 6 1-15,8-1 0 16,2-13 0-16,4-7 1 0,1-11 1 16,-4-11-1-16,-1-8 1 15,1-8-1-15,-3-10 1 16,0-6-1-16,-6 3 0 16,4 3 0-16,-7 8 0 15,7 7 1-15,-4-2 0 16,6 6 0-16,3-1 1 15,-3 0 0-15,5-2 0 16,3-6-3-16,-1-5 0 16,-2 0-7-16,1-3 1 0,-4-5-11 15,-5-2 0-15</inkml:trace>
  <inkml:trace contextRef="#ctx0" brushRef="#br0" timeOffset="89996.0824">15396 12062 47 0,'-3'14'23'0,"-2"-6"-27"15,5-8 35-15,0 0-39 16,3-3 1-16,-1-2-17 16,4-9 0-16</inkml:trace>
  <inkml:trace contextRef="#ctx0" brushRef="#br0" timeOffset="90172.1828">14801 11790 41 0,'-11'5'20'0,"35"14"-23"16,0-17 31-16,13 6-29 15,13 3 0-15,19-3-16 16,13 0 0-16,-3 2 15 16,1 1 1-16</inkml:trace>
  <inkml:trace contextRef="#ctx0" brushRef="#br0" timeOffset="90500.3146">15528 11972 57 0,'-39'29'28'0,"-27"30"-38"0,55-41 59 16,-2 3-48-16,5 8 1 16,8-7 0-16,8-1 1 15,13-5-4-15,5-3 1 16,1-8 3-16,7-10 0 16,-2-8-1-16,0-6 0 15,2-2-1-15,-5 0 1 16,0 2-4-16,-5 6 1 15,0 8-2-15,-3 7 1 16,0 6-1-16,0 8 0 0,9 3 0 16,-1 2 1-16,0-5 2 15,-5-3 0-15,-9-5 1 16,-4 0 0-16,-11 0 3 16,-11-3 0-16,1 3 1 15,-9-3 1-15,-2 1-1 16,3-1 0-1,7-10-19 1,11-3 1-16,-3-5-7 16,14-17 1-16</inkml:trace>
  <inkml:trace contextRef="#ctx0" brushRef="#br0" timeOffset="91375.0794">10724 13930 34 0,'-14'-13'17'0,"-2"2"1"16,9 6 17-16,-9-3-30 16,0 3 1-16,-5 5 4 15,7 0 1-15,4 3-14 16,10-3 1-16,10 2 8 16,17 1 1-16,5 2-4 15,13 3 1-15,0-3-2 16,0-2 0-16,-1 0-1 15,-4-6 0-15,-3 0-9 0,-8-2 0 16,-5 2-11-16,-3 3 0 16</inkml:trace>
  <inkml:trace contextRef="#ctx0" brushRef="#br0" timeOffset="91562.5315">10708 14113 56 0,'-29'0'28'0,"29"3"-27"0,8-3 39 16,7 0-38-16,12 0 1 16,-1 0 1-16,11 0 1 0,-8-6-6 15,3 1 0-15,-3-6-6 16,3 1 0-16,2 2-10 16,-2-5 0-16</inkml:trace>
  <inkml:trace contextRef="#ctx0" brushRef="#br0" timeOffset="92235.671">12039 14108 35 0,'-59'-16'17'0,"1"-43"-7"0,50 41 18 0,-5-11-25 16,5-6 1-16,3 4 2 16,2-4 0-16,11-2-8 15,18 6 1-15,19 7 3 16,11 18 1-16,13 12-2 15,-3 15 0-15,5 13 0 16,-2 9 0-16,-13 4-1 16,-9-4 1-16,-10 4 1 15,-15 3 0-15,-17-2-1 16,-10-8 1-16,-17 7-1 16,-4 4 0-16,-14-1 0 15,-15 0 0-15,-6-2-1 16,3-11 1-16,2-5-1 15,16-9 0-15,6-4-1 0,26-6 1 16,21-10 2-16,24-3 0 16,11-3 2-16,23 1 0 15,9-1 0-15,10-2 0 16,-6 2 0-16,-17-2 1 16,-9-1-2-16,-16 1 0 15,-10 0-2-15,-6 2 1 16,-10 1-9-16,-11 4 1 15,-5 3-13-15,-5 3 1 16,-13-16-3-16,2-10 0 16</inkml:trace>
  <inkml:trace contextRef="#ctx0" brushRef="#br0" timeOffset="92751.3611">13102 12777 29 0,'0'-6'14'0,"-13"-2"-8"0,10 6 22 16,1-1-26-16,-4 1 1 16,-4 2 2-16,-1 0 1 15,-10 5-6-15,-5 8 0 16,-9 11 5-16,1 8 0 15,5 15-1-15,2 11 1 16,3 9-1-16,9 9 0 16,17 12 0-16,22-4 0 15,13-2 1-15,5-10 0 0,14-14 0 16,-19-16 0-16,8-2-1 16,-3-6 1-16,-10-10-1 15,-6-5 0-15,-4-3-2 16,-9-3 1-16,-5-3-2 15,-3-4 1-15,0-4-11 16,-5-2 1-16,0-10-13 16,3-14 1-16,-11-18-2 15,5-27 1-15</inkml:trace>
  <inkml:trace contextRef="#ctx0" brushRef="#br0" timeOffset="93138.9805">13258 12748 36 0,'-8'-32'18'0,"11"-18"-13"0,-3 42 32 16,3 0-37-16,-3 2 1 16,0 6 2-16,2 11 0 15,1 2-2-15,2 8 0 0,-2 9 3 16,-1 1 1-16,1-2 0 0,0-5 1 15,-1-8-1-15,-2-3 1 16,3-5-2-16,5-13 1 16,0-14-2-16,3-2 0 15,10-13-2-15,3-1 0 16,-1 4-2-16,1 2 1 16,0 7-1-16,-3 12 0 15,-2 10 1-15,-1 8 0 16,-7 2 0-16,-1 4 1 15,-2 1 0-15,-2 7 1 0,-1 1-4 16,3 4 0-16,0-1-15 16,8 14 0-16,-11-11-2 15,-2 8 0-15</inkml:trace>
  <inkml:trace contextRef="#ctx0" brushRef="#br0" timeOffset="93482.7873">13380 13393 57 0,'-34'3'28'0,"20"-14"-33"15,22 6 53-15,3 0-48 16,7-1 0-16,9 4 0 16,2-1 1-16,5-2-1 15,-2 2 0-15,-5 3 1 16,-6 5 0-16,-5 6 0 0,-14 2 0 15,-7 6 0-15,-11 2 0 16,-2 0 0-16,-9 6 1 16,1 2 1-16,-1 0 0 15,6 0 1-15,5-8 0 16,13-5 0-16,9-3 0 16,10-2-1-16,7-11 0 15,17-13-12-15,5-11 1 16,3-5-13-16,2-14 1 15,0-4-1-15,-5-1 0 0</inkml:trace>
  <inkml:trace contextRef="#ctx0" brushRef="#br0" timeOffset="93701.5405">13893 12565 49 0,'0'-21'24'0,"19"34"-36"15,-9 3 49-15,12 16-34 16,17 21 0-16,-2 21 4 16,0 21 1-16,-8 8-8 15,-5 14 1-15,-5-1 6 16,-17-2 1-16,-10-3-2 16,-15-11 1-16,-6-12-12 15,-6-12 0-15,3-7-13 0,-7-18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1:48:54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22857 13055 25 0,'16'-14'12'0,"11"4"-11"15,-19 4 12-15,2-2-13 16,3 1 0-16,-2-4 0 16,0-10 0-16,-3 5 1 15,-6-3 0-15,-10 1 2 16,-5-1 0-16,-11 1 1 16,0 2 0-16,-13 0 0 15,-8 3 1-15,-8 2-2 0,8 6 0 16,-10 5-2-16,-9 3 0 15,1 5 0-15,-6 2 0 16,-10 11-1-16,10 11 0 16,-5 2 0-16,-8 11 1 15,-5 8-1-15,-9 16 1 16,14 5-1-16,0 11 1 16,6 8 0-16,1-1 0 0,12 3 0 15,5 6 0-15,5-1-1 16,13 4 1-16,11-4-1 15,8 6 1-15,21-8-1 16,8-8 1-16,21-5-1 16,8-14 1-16,24-10 1 15,21-11 0-15,18-16 0 16,11-15 1-16,11-14-1 16,21-15 0-16,-8-19-1 15,0-11 1-15,5-13-3 16,-15-13 1-16,4-14-1 15,-2-7 1-15,-5-11 0 16,-11-8 0-16,-13-5 1 16,-8-18 0-16,-19 2 1 15,-15 0 1-15,-16 13 0 16,-22 3 1-16,-18 21-1 16,-13 13 1-16,-22 14-5 15,-12 7 0-15,-22 11-10 0,-5 13 0 16,-16 8-6-16,-8 1 0 15</inkml:trace>
  <inkml:trace contextRef="#ctx0" brushRef="#br0" timeOffset="4182.6303">22246 13787 23 0,'-5'-5'11'0,"10"2"-9"16,-5 3 12-16,0 0-12 15,-5 0 0-15,2 0 0 16,-2 3 1-16,2 0-4 16,-2-1 0-16,-6 1-5 15,3 0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1:49:50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23511 4987 29 0,'-11'-5'14'0,"11"-11"-14"16,0 16 15-16,0-8-20 15,0-2 1-15,-2 2-10 16,-1-5 0-16</inkml:trace>
  <inkml:trace contextRef="#ctx0" brushRef="#br0" timeOffset="18007.4113">14544 10676 4 0,'19'-32'2'0,"-1"-5"-2"0,-13 27 2 16,1-1-4-16,2 3 1 16</inkml:trace>
  <inkml:trace contextRef="#ctx0" brushRef="#br0" timeOffset="72527.6504">16494 8604 6 0,'3'-8'3'0,"18"-8"-3"16,-16 8 4-16,6 1-7 16,-1-4 0-16</inkml:trace>
  <inkml:trace contextRef="#ctx0" brushRef="#br0" timeOffset="234807.1934">16949 3090 45 0,'0'-5'22'0,"3"-6"-12"15,-3 11 22-15,0 0-28 16,5-2 1-16,-5 2 2 16,0-8 0-16,0 3-8 15,0-1 0-15,-5 4 7 16,2 2 1-16,-2 0-3 16,-3 2 1-16,-8-2-1 0,6 11 0 15,-6-8-2-15,0 4 1 16,3 4-1-16,-3 2 0 15,0 0 0-15,3 3 0 16,-3 0 0-16,5 5 0 16,-2 1 0-16,5 7 1 15,5-3 0-15,3 3 0 16,6 6 0-16,-1 2 0 16,11-3 0-16,5-5 0 0,3 0-1 15,2 0 1-15,-5-2 0 16,-5-9 0-16,0-2-1 15,3-3 1-15,-9 1-1 16,1-4 0-16,-6-4-1 16,0-4 1-16,-5-2-6 15,0-5 1-15,3 2-11 16,-3-10 1-16,0 2-12 16,8 4 0-16,0-7-3 15,2 1 1-15,4-3 3 16,-4-2 1-16</inkml:trace>
  <inkml:trace contextRef="#ctx0" brushRef="#br0" timeOffset="235072.8224">17129 3252 73 0,'-3'-14'36'0,"1"1"-49"16,2 13 87-16,0 0-71 0,0 0 0 15,2 3 3-15,1 10 1 16,0 6-8-16,-1-6 0 15,1 11 5-15,0 2 0 16,-1 1-1-16,-2-4 1 16,6 1-2-16,-6-3 1 31,2-10-2-31,-2-3 0 16,3-5-10-16,-3-9 1 15,3-4-15-15,-1-4 1 0,1-9-4 16,-3-4 1-16,3-12-1 15,-1-1 0-15</inkml:trace>
  <inkml:trace contextRef="#ctx0" brushRef="#br0" timeOffset="235229.0714">17171 3019 69 0,'-18'-8'34'0,"13"3"-42"16,5 2 83-16,0-2-73 15,0-1 0-15,2-2-1 16,4-2 0-16,2 5-11 15,2 2 1-15,-2 11-12 16,-3-5 1-16,9 10-2 16,4-3 0-16</inkml:trace>
  <inkml:trace contextRef="#ctx0" brushRef="#br0" timeOffset="235822.8331">17341 3186 56 0,'-19'-14'28'0,"11"12"-25"16,8 2 57-16,0-6-52 15,0 4 0-15,0-6 4 16,6 3 0-16,2-1-16 15,5 4 1-15,3 2 9 16,0 2 0-16,2 9-4 16,1 5 1-16,-4 0-3 15,4 13 0-15,-3-6 0 16,-3 7 0-16,-2-4 0 16,-6 6 1-16,-5 0-1 15,-3-9 1-15,-2 6 0 16,-6-2 0-16,3 2 1 0,-2 0 1 15,5-8 0-15,-3-2 1 16,-3-3 0-16,3-6 1 16,0 4 0-16,0-9 1 15,3 0-2-15,2-2 0 16,3-3-1-16,0 0 1 16,-2-3-3-16,2-5 1 15,0 3-3-15,2-3 1 16,1-3-14-16,0 3 1 0,-3 8-16 15,0 0 1-15</inkml:trace>
  <inkml:trace contextRef="#ctx0" brushRef="#br0" timeOffset="242636.2923">17899 3188 18 0,'-5'0'9'0,"5"-16"2"15,0 14 9-15,0-6-16 16,0 0 1-16,0 0 4 15,0 0 1-15,0 0-9 16,0 3 0-16,0-1 8 16,-3 4 1-16,0-4-1 15,1 4 0-15,-3-3-1 16,5 5 0-16,-3 0-3 16,3 2 0-16,0-2-1 15,0 0 0-15,0 0-2 16,0 0 1-16,0 3-1 0,0-1 0 15,0 4-1-15,3 2 1 16,-3-3-2-16,0 8 1 16,5-2-1-16,-3 5 1 15,4-3-1-15,-1 8 1 16,6 6-1-16,-3-4 1 16,2 1-1-16,3 0 1 15,-2 5-1-15,5 0 1 0,-3-5-1 16,-2-5 1-16,2 2 0 15,-3-3 1-15,-2-2 0 16,3-3 0-16,-3 3 0 16,-3-5 0-16,3-6 0 15,-3 0 1-15,-2-5-2 16,-3 0 0-16,5 0 0 16,-2-8 0-16,2 3-1 15,-2 2 1-15,0-7-1 16,2-3 1-16,0-6-1 15,6-2 0-15,-3 2 0 16,5-4 1-16,-5-9-1 16,0 0 0-16,2 0 0 15,-2 1 0-15,-2-6 0 16,2 5 0-16,-3 3 0 16,-2 0 0-16,-1 7 0 15,-2 4 0-15,0 2 0 16,0 3 0-16,0 2-1 15,0 1 1-15,0 2-6 0,0 8 1 16,0 2-14-16,3 9 0 16,2 5-4-16,11 0 0 15,2 0-2-15,4-6 0 16</inkml:trace>
  <inkml:trace contextRef="#ctx0" brushRef="#br0" timeOffset="243308.1787">18346 3413 30 0,'0'-3'15'0,"0"-10"-12"16,0 8 30-16,0 0-28 15,0-3 1-15,3 0 3 16,-3 2 0-16,0 1-11 15,0 5 0-15,0 0 7 0,0 5 1 16,0 3-2-16,0 6 0 16,0 2-1-16,0-1 1 15,0 7-1-15,0 1 1 16,0-4 0-16,2 2 0 16,-2-2 0-16,0-9 0 15,0 1-1-15,0-11 1 16,0 0-2-16,-2-13 1 15,2 2-2-15,2-5 1 0,1-8-1 16,5 0 0-16,0 1-1 16,3 1 0-16,2 7-1 15,-3 1 1-15,6 6-1 16,0 3 1-16,-3-3-1 16,3 3 0-16,0 2 0 15,-3 6 0-15,3 7 0 16,-3 1 1-16,1 8 0 15,-6-1 1-15,2 3 0 16,-4 3 1-16,-1 0 1 16,0 2 1-16,0-10-1 15,-2-3 1-15,-3-2-1 16,0-6 0-16,3-2-1 16,-3-8 1-16,0-3-5 15,0 0 1-15,0-5-18 16,0-1 0-16</inkml:trace>
  <inkml:trace contextRef="#ctx0" brushRef="#br0" timeOffset="244855.1035">18939 3339 36 0,'-21'5'18'0,"0"-18"-7"0,15 10 18 0,1-2-23 16,-6 3 0-16,3-6 3 15,-2 2 1-15,2 1-11 16,0 0 1-16,-5 2 8 15,5 0 1-15,-3 1-3 16,3 2 0-16,3-3-1 16,5 3 0-16,5 0-2 15,1 0 0-15,9 3-1 16,9-1 0-16,11 6-1 16,7 0 1-16,0-2-2 15,6 2 1-15,5-6-1 16,-8 3 1-16,-8-2-1 15,-8 0 1-15,-3-3 0 16,-4 0 1-16,-4-6-1 16,-7 1 1-16,-6 3-1 0,0-6 0 15,3-6-2-15,-13 4 1 16,-3-3-3-16,0-1 1 16,-8 1-1-16,3 0 0 15,-8 0 0-15,0-1 0 16,-1 6 2-16,4 1 0 15,5 1 0-15,-3 1 1 16,8 0-1-16,-3 5 1 16,9-3 0-16,2 3 0 0,5 0 0 15,8 3 1-15,6 2 0 16,5 3 0-16,-1 0 0 16,1 2 0-16,-3 4-1 15,-2-1 1-15,-1 0-1 16,-2 6 0-16,-5-6 0 15,-1-3 0-15,-7 4 0 16,-6 2 1-16,1-3 1 16,-4 5 1-16,-1-2 0 15,-4 3 0-15,-2-6 0 16,-3 0 1-16,5-2-1 16,-2-3 1-16,5-3-3 15,0-2 1-15,0-3-2 16,6-6 1-16,2-2-5 15,0 0 1-15,8 0-18 16,-1-2 1-16,9-6-4 16,8-10 1-16</inkml:trace>
  <inkml:trace contextRef="#ctx0" brushRef="#br0" timeOffset="245480.0839">19603 3022 45 0,'-8'-8'22'0,"3"5"-13"15,5 3 28-15,0 0-34 16,0 0 0-16,5 0 3 16,-5 0 0-16,8 3-6 15,-5 10 0-15,5 5 6 16,2 11 0-16,1 3-1 15,5 11 0-15,-3-4 0 16,5 4 0-16,1 4-2 16,-11-2 1-16,2-8 0 0,1-2 0 15,5-1 0-15,-8-5 1 16,0-8-1-16,0-2 0 16,0-9 0-16,0-18 1 15,5 3-2-15,-3-13 1 16,9-9-2-16,-1-2 1 15,6-13-2-15,-3-6 1 16,8-2-2-16,-7-8 1 16,-12 10-1-16,6 6 0 15,-3 2 0-15,-5 3 0 0,-2 8 0 16,-4 2 0-16,-2 4-1 16,0 7 1-16,0 5-1 15,-2 6 1-15,2 5-8 16,-6 10 0-16,6 9-14 15,0 13 0-15,0 2-3 16,0-2 0-16,8-3-2 16,13 0 1-16</inkml:trace>
  <inkml:trace contextRef="#ctx0" brushRef="#br0" timeOffset="245721.1058">20153 3344 57 0,'0'8'28'0,"-5"-10"-37"15,5 4 63-15,5 6-49 16,-5 3 0-16,3 5 4 16,2 0 0-16,3 5-10 15,-3 3 0-15,3-3 9 0,-5 0 1 16,2-3-2-16,-5-7 1 16,0 2-3-16,0-8 1 15,0 3-3-15,0-8 1 16,0 0-7-16,8-8 1 15,-8-5-18 1,3 5 0-16,-3-13-5 16,0 0 1-16</inkml:trace>
  <inkml:trace contextRef="#ctx0" brushRef="#br0" timeOffset="246533.6181">20886 3143 35 0,'-16'-16'17'0,"8"-5"-3"0,8 16 17 16,-2-3-27-16,-4 3 1 16,6-3 0-16,0 0 1 15,8 8-7-15,-2-5 1 16,4 20 7-16,3-1 0 15,1 17-1-15,-4-7 0 16,4 13 0-16,1-8 1 16,-7 3-2-16,6-8 1 15,4-3-1-15,-5-2 1 0,19-11-2 16,-5-6 0-16,4-23-1 16,-2 5 1-16,27-32-2 15,-19 9 1-15,16-19-2 16,-3 2 0-16,-10 11-1 15,-3 8 0-15,-8 0 0 16,-5 8 0-16,0 0 0 16,-3 8 0-16,-8 2-1 15,-2 6 1-15,2 0-1 16,-5 5 0-16,0 5-13 16,-8 8 0-16,-8 9-9 15,0-12 0-15</inkml:trace>
  <inkml:trace contextRef="#ctx0" brushRef="#br0" timeOffset="249526.6428">16912 4038 44 0,'-13'-3'22'16,"2"-8"-11"-16,9 9 22 0,-4-1-30 15,6-2 1-15,-2 2 3 16,-1-2 0-16,0 2-7 15,-2-5 0-15,0 8 6 16,-6-5 0-16,1 5-2 16,-4 5 1-16,4 6-2 15,-6 2 0-15,-2 3-2 16,2 2 1-16,0 4-1 16,8 7 0-16,3 5 0 15,10-2 0-15,3 5 0 16,2 8 1-16,6-8-1 15,3 0 1-15,2-3-1 0,3-5 0 16,-3-7 0-16,-3-7 0 16,-2-7-8-16,0-8 0 15,-3-5-12-15,9 0 0 16,-1-8-3-16,-3-9 1 16</inkml:trace>
  <inkml:trace contextRef="#ctx0" brushRef="#br0" timeOffset="249682.8958">17021 4157 48 0,'-11'5'24'0,"0"24"-19"0,11-16 42 0,0 3-45 16,0-3 1-16,0 6 0 15,6-1 1-15,-4 1-5 16,4-1 1 0,-1-2-15-1,0-5 0-15,6-6-2 16,-3-5 1-16</inkml:trace>
  <inkml:trace contextRef="#ctx0" brushRef="#br0" timeOffset="249886.0294">17007 3961 65 0,'-10'-16'32'0,"7"11"-35"16,3 2 62-16,-2 0-59 15,2 1 1-15,0 2-1 16,0 0 1-16,2 0-7 0,3 2 1 16,9 6-14-16,2 8 1 15,-1 0-1-15,4 0 0 16</inkml:trace>
  <inkml:trace contextRef="#ctx0" brushRef="#br0" timeOffset="250104.7738">17232 4122 59 0,'-5'8'29'0,"8"27"-37"0,-1-25 58 0,4 6-48 15,2 3 0-15,-6-4 2 16,1 4 0-16,-1-1-5 16,1-2 1-16,-3 0 3 15,0-3 1-15,0-2-2 16,0 0 1-16,-3-6-7 15,3-5 1-15,0-5-14 16,0-3 1-16,0-8-3 16,8-11 0-16</inkml:trace>
  <inkml:trace contextRef="#ctx0" brushRef="#br0" timeOffset="250229.7755">17211 3945 62 0,'-10'0'31'0,"7"-3"-45"15,3 3 60-15,8-2-54 16,5 2 0-16,0 2-23 16,8-2 0-16</inkml:trace>
  <inkml:trace contextRef="#ctx0" brushRef="#br0" timeOffset="250526.6571">17444 3998 48 0,'5'-24'24'0,"38"43"-23"0,-28-14 33 0,7 3-33 15,1 8 1-15,1 5 2 16,0 5 0-16,-8 6-3 16,-3 5 0-16,-10-3 5 15,-8 6 1-15,-11 5 0 16,-6-8 0-16,-1 0 0 15,-1-2 1-15,0-9-2 16,3-5 1-16,8-5-3 16,-1-8 1-16,6-5-3 15,-2-9 1-15,5 4-11 16,-1-6 0-16,4 3-14 16,-4-6 1-16</inkml:trace>
  <inkml:trace contextRef="#ctx0" brushRef="#br0" timeOffset="254559.7593">17984 4096 40 0,'-11'-16'20'0,"3"0"-12"0,6 5 20 16,-1-2-22-16,0 0 0 15,-2-3 3-15,2 5 0 16,3-4-10-16,0 1 1 0,0 1 8 15,-2 0 0-15,2 0-3 16,-3 2 1-16,3 3-2 16,0 3 0-16,0 5-3 15,5 3 1-15,3 4-1 16,0 7 0-16,3 7-1 16,2 11 1-16,3 7 0 15,-3 4 1-15,3 2-1 16,-3-6 1-16,6 1 1 15,-1 0 0-15,-2-3 0 16,-3-6 1-16,1-7 0 16,-6 0 0-16,-1-11 0 15,4 1 0-15,-3-7-1 16,-3-4 0-16,6-11-1 16,-1-8 1-16,9-2-2 15,-1-11 0-15,4-8 0 16,-6-3 0-16,-1-2-1 15,-1-1 1-15,-6 1-1 0,-3 8 0 16,-2 2 0-16,-1 5 0 16,-2 4 0-16,5 1 0 15,-5 7-3-15,0 4 1 16,0 11-11-16,6 5 1 16,2 11-13-1,5 8 1-15,0 0-2 16,3 0 0-16,0-6 2 0,-6 1 0 0</inkml:trace>
  <inkml:trace contextRef="#ctx0" brushRef="#br0" timeOffset="254950.3963">18399 4170 46 0,'-5'-5'23'0,"2"-6"-25"16,3 11 53-16,0 0-49 16,0 3 1-16,3 5 5 15,-3 7 0-15,0 7-8 16,0 1 0-16,0 9 6 15,-3 0 1-15,3-6-1 16,-2 1 0-16,-1-9 0 16,-2-2 0-16,5-8-1 15,0-3 1-15,0-5-2 16,5-15 0-16,3-4-1 16,2-7 0-16,6-6-3 15,3 0 1-15,-1-2-1 0,-2 7 0 16,3 6-1-16,-1 5 1 15,1 6-1-15,-6 12 1 16,3 9-1-16,-6 13 1 16,1-1 0-16,-6 12 1 15,-2-1-1-15,-3-5 1 16,0 0 0-16,0 1 0 16,0-4-5-16,0-5 1 0,0 0-13 15,3-10 0-15,-1 0-8 16,-2-11 1-16,3-6-2 15,7-7 0-15</inkml:trace>
  <inkml:trace contextRef="#ctx0" brushRef="#br0" timeOffset="255090.9847">18653 4347 67 0,'5'3'33'0,"17"-3"-41"16,-14 0 71-16,7 0-63 15,4-3 0-15,2 0-5 16,-8-2 0-16,3-3-5 15,-3-2 0-15,6 2-9 16,2-6 0-16</inkml:trace>
  <inkml:trace contextRef="#ctx0" brushRef="#br0" timeOffset="255278.4849">18936 4138 54 0,'0'-3'27'0,"6"22"-14"0,-4-8 44 15,-2 10-50-15,0 0 0 16,3 5 5-16,-1 9 0 15,6-4-15-15,-2-7 0 16,-4 0 9-16,1-3 1 16,0-2-4-16,-3-6 1 15,0-2-8-15,0-1 1 16,0-2-16-16,2 0 1 16,-2-8-7-16,0-5 1 15</inkml:trace>
  <inkml:trace contextRef="#ctx0" brushRef="#br0" timeOffset="256173.9864">19484 4212 38 0,'-34'5'19'0,"-6"-20"-4"0,27 9 19 0,-3 4-29 15,0-1 1-15,0 0 6 16,0 3 1-16,6-2-15 16,4 2 1-16,6 2 11 31,8 6 1-31,16 0-2 0,16 5 0 15,-1-2-4-15,14-3 1 16,0 3-2-16,-5-4 0 16,-3-4-3-16,-6 0 1 15,-1-6-2-15,-7-2 0 16,-4-3-4-16,-9-11 1 16,-5 4-1-16,-7-1 0 15,-6 0-1-15,-13 0 1 16,2 0-1-16,-8-3 1 15,-7 4 3-15,0 4 0 0,2 3 0 16,3 0 1-16,5 0-1 16,5 6 1-16,11 2 0 15,16 2 1-15,0 4 0 16,8-1 0-16,10 3 0 16,0 2 1-16,3 4 2 15,-7 4 0 1,-20 11 0-1,-10 3 1-15,-8 0-1 16,-8 2 0-16,6-7-1 16,-3-4 1-16,5-4-7 15,2-3 1-15,4-6-12 16,4-7 0-16,6-8-10 16,11-6 1-16,5-2-3 15,-3-8 1 1</inkml:trace>
  <inkml:trace contextRef="#ctx0" brushRef="#br0" timeOffset="256491.7479">20005 4085 62 0,'5'-24'31'0,"19"-21"-26"0,-18 35 64 16,1 10-67-16,1 10 0 16,3 9 4-16,8 10 1 15,-12 13-7-15,9 1 0 16,0 2 5-16,0 2 0 15,-3-10 0-15,-2-2 0 16,7-9-1-16,-10-2 1 0,8-13 0 16,-3-6 0-16,3-13 0 15,8-13 0-15,-3-3-2 16,6-10 1-16,-1-6-2 16,-2-5 1-16,-11 3-3 15,-2-1 0-15,-3 6-1 16,-3 11 0-16,-5 7-8 15,0 11 0-15,0 11-12 16,0 7 1-16,8 6-8 0,-5 6 0 16,5-7-2-16,-3 1 1 15</inkml:trace>
  <inkml:trace contextRef="#ctx0" brushRef="#br0" timeOffset="256804.2174">20500 4268 59 0,'0'5'29'0,"8"-2"-30"0,-6 2 60 15,4 8-55-15,-1 6 0 16,-5 2 3-16,3-5 1 0,-3 0-9 16,0-1 1-16,0-1 6 15,0-9 1-15,0-2-2 16,5-3 0-16,3-11-2 16,3-5 0-16,7-2-2 15,1-3 0-15,2-3-1 16,-8 0 0-16,5 3-1 15,4 13 0-15,-6 8 0 16,-3 2 1-16,3 9 0 16,-8 8 0-16,5-1 0 15,-5 3 0-15,-6-5 0 16,12 0 1-16,-12-5-12 16,9-4 1-1,7-9-15 1,4-11 1-16</inkml:trace>
  <inkml:trace contextRef="#ctx0" brushRef="#br0" timeOffset="257038.6312">21071 4199 81 0,'-5'21'40'0,"10"21"-41"0,3-36 63 16,0 2-58-16,0 0 1 15,0-3 3-15,0-2 0 16,5-6-10-16,3 3 1 0,16-13 6 16,5-11 1-16,13-11-3 15,-2-4 1-15,10-9-3 16,-5-2 1-16,-5-3-10 16,2 0 0-16,-2 16-17 15,2 3 0-15</inkml:trace>
  <inkml:trace contextRef="#ctx0" brushRef="#br0" timeOffset="269211.881">23304 4696 40 0,'-31'8'20'0,"-4"11"-20"16,25-14 21-16,-11 0-21 15,-3-2 0-15,-5 8 0 0,-6-1 0 16,4 3 0-16,-17 3 0 16,-5 3 0-16,-16 2 0 15,-5 8 0-15,-3 5 0 16,-5 1 0-16,-5-1 1 16,0-5-1-16,-11 0 0 15,13-5 0-15,-5 0 1 16,3-3-1-16,-3 0 0 15,-3 1-1-15,11-4 0 16,6-2-9-16,2-3 0 0</inkml:trace>
  <inkml:trace contextRef="#ctx0" brushRef="#br0" timeOffset="274289.0605">13721 4810 49 0,'0'-8'24'0,"3"-2"-15"15,-3 10 25-15,3-6-33 16,-1 1 1-16,1 0 1 15,0-3 1-15,-1 2-5 16,-2 6 1-16,0-5 2 16,-2 3 1-16,-1 2-1 15,0 5 0-15,-2 3-1 16,-6 2 0-16,1 4-1 16,-3 4 1-16,-1 1-1 0,1 7 0 15,5 8 0-15,5 4 0 16,6 1 1-16,5 9 0 15,5-6 1-15,-5-10 0 16,5-3 0-16,-2-3 1 0,5-2-1 16,-3-5 1-16,3-6-1 15,0-5 0-15,-3-3-3 16,0-5 0-16,-2 0-11 16,2-2 1-16,-2-4-9 15,2-2 1-15</inkml:trace>
  <inkml:trace contextRef="#ctx0" brushRef="#br0" timeOffset="274460.9648">13912 4969 44 0,'-8'3'22'0,"3"34"-13"16,5-27 29-16,0 3-36 16,2 6 0-16,1-3 1 15,2 5 1-15,0-3-5 16,1 1 1-16,-4-3-3 15,4-6 0-15,-1-2-12 16,-2 0 0-16</inkml:trace>
  <inkml:trace contextRef="#ctx0" brushRef="#br0" timeOffset="274632.7834">13920 4802 58 0,'-11'-5'29'0,"3"0"-36"0,8 5 46 16,0 0-40-16,8-3 1 16,0 6-19-16,3 2 0 0,-1 5 14 15,1 1 0-15</inkml:trace>
  <inkml:trace contextRef="#ctx0" brushRef="#br0" timeOffset="274855.7078">14113 4953 35 0,'-11'-3'17'0,"1"22"-7"16,10-11 23-16,0 5-29 15,2 6 0-15,4-4 2 16,-4 7 0-16,1-7-8 0,2 7 1 16,-2-6 5-16,2-3 0 15,0-3-1-15,-2 1 0 16,-3-6-2-16,0-5 1 15,0-5-10-15,0-3 0 16,0 0-8-16,0-5 1 16</inkml:trace>
  <inkml:trace contextRef="#ctx0" brushRef="#br0" timeOffset="274996.3938">14123 4778 55 0,'-18'-2'27'0,"2"-4"-32"15,16 6 45-15,0 0-40 16,5 0 0-16,6 3-12 16,0 2 0-16,4 6 3 15,4 2 1-15</inkml:trace>
  <inkml:trace contextRef="#ctx0" brushRef="#br0" timeOffset="275199.5208">14237 4950 37 0,'-5'6'18'0,"8"23"-8"16,-1-13 24-16,6-1-31 16,-5 1 1-16,2 3 0 15,-2-1 1-15,-1-2-6 16,1 0 0-16,2 0 4 0,-5-3 0 16,0-5-3-16,0-5 1 15,0-3-10-15,0-8 0 16,0-3-7-16,3-5 1 15</inkml:trace>
  <inkml:trace contextRef="#ctx0" brushRef="#br0" timeOffset="275308.87">14250 4868 39 0,'-5'-16'19'0,"3"14"-14"0,2 2 30 16,0 0-36-16,0 2 1 0,5 1-10 16,3 0 0-16,5-1 3 15,0-4 0-15</inkml:trace>
  <inkml:trace contextRef="#ctx0" brushRef="#br0" timeOffset="275558.8994">14401 4802 45 0,'8'-2'22'0,"29"-9"-20"15,-21 11 37-15,11 8-37 16,4 5 1-16,-7 6 2 15,0 10 0-15,-3 10-4 16,-5 1 0-16,-8 5 6 16,-5 5 0-16,-14-10 0 15,-13-3 0-15,-2-5-1 16,-6-6 1-16,3-5-3 16,2-7 0-16,4-12-10 0,7 1 0 15,10-8-14-15,1-16 0 16</inkml:trace>
  <inkml:trace contextRef="#ctx0" brushRef="#br0" timeOffset="280355.8104">14777 4927 26 0,'3'-3'13'0,"-3"-18"2"0,2 15 14 16,-2 6-23-16,0-5 1 0,0 0 4 15,0 0 1-15,0-1-14 16,-2 1 1-16,2 0 9 16,-3-1 1-16,3 1-4 15,0 0 1-15,0 0-3 16,0-1 1-16,0 4-2 15,0-1 0-15,0 3-1 16,0 0 1-16,3 3-1 16,-3-1 0-16,2 6 0 15,1 0 0-15,5 8-1 16,-3 5 1-16,3 6-1 16,5 2 0-16,-5 2 0 15,5 6 1-15,-2-7-1 16,0 7 1-16,-1-14 0 15,-2 1 0-15,3 0 0 16,-3 0 0-16,2 0 0 0,-2-3 1 16,-3-5-1-1,1 0 1-15,-1-6 0 0,-2-2 0 16,-1-3 0-16,1-5 0 16,-3 0 0-16,3-5 0 15,2-3-1-15,3-5 1 16,0 2-1-16,2-2 0 15,6-8-1-15,3-8 0 16,2-3 0-16,-8-10 1 16,3-6-1-16,0 8 0 15,-5-2 0-15,2 8 0 0,-5 2 0 16,-3 3 0-16,0 5 0 16,3 3 0-16,-2 5-1 15,-4 3 1-15,1 2 0 16,-1 1 0-16,-2 2 0 15,0 0 0-15,-2 2-9 16,-1 6 1-16,3 8-13 16,13 0 0-16</inkml:trace>
  <inkml:trace contextRef="#ctx0" brushRef="#br0" timeOffset="281548.4469">15232 5194 40 0,'-8'-24'20'0,"3"0"-6"0,0 16 20 0,5-2-31 16,0-1 0-16,0 0 2 15,0-2 1 1,7 3-7 0,-1 7 1-16,-4 8 5 15,-2 9 0-15,0 4 0 16,-2-2 0-16,-1 2-1 15,0 4 1-15,1-1 0 16,-3 0 0-16,2-5-1 16,0 0 0-16,3-6-1 15,-2-2 1-15,-1-3-2 16,3-2 1-16,0-3-10 16,3-5 1-16,5 0-15 15,7 2 0-15,4-18-2 0,23-14 0 16</inkml:trace>
  <inkml:trace contextRef="#ctx0" brushRef="#br0" timeOffset="282371.139">15605 5170 44 0,'-26'-5'22'0,"12"21"-17"0,9-16 39 0,-3 0-40 16,-2-3 0-16,4-2 3 16,6-1 0-16,0-2-9 15,6 3 1-15,4 0 6 16,3 2 0-16,11 0-3 15,11 6 1-15,4 2-2 16,4 1 1-16,-1-1-1 16,0 3 0-16,-2 0 0 15,0-3 0-15,-9-2 0 16,-4-3 0-16,-9 0 0 16,-4 0 0-16,-9-3 0 15,-8 1 0-15,-10-6 0 16,0 0 0-16,-3-3 0 15,-3-2 0-15,-2 0-1 16,3-3 0-16,-3 3 0 16,-1-1 0-16,4 4-1 0,2-1 1 15,5 3-1-15,6 0 1 16,3 0-1-16,7 3 0 16,5 0 0-16,9-3 0 15,7 8 0-15,11 2 1 16,-2 4 0-16,-1 2 0 15,-2 2 0-15,-3 1 0 0,-5 2 0 16,-6 3 0-16,-10 0 2 16,-8 5 0-16,-2-3 0 15,-9-2 1-15,-10 0 0 16,-6 0 1-16,1 0-1 16,2-3 1-16,0 0-2 15,3-5 1-15,3 0-2 16,4-5 1-16,9-6-6 15,5-5 0-15,5 3-12 16,11 0 1-16,13 5-8 16,16-8 1-16,3-8-2 15,-6-10 1-15</inkml:trace>
  <inkml:trace contextRef="#ctx0" brushRef="#br0" timeOffset="282894.0646">16314 5035 46 0,'-8'-32'23'0,"8"-13"-22"0,0 32 48 16,3 0-46-16,2 0 0 15,-2-3 5-15,-1 2 0 16,1 1-9-16,0 3 0 0,-1 2 6 15,-2 8 0-15,6 0-2 16,2 5 1-16,0 14-3 16,5 12 0-16,0 6 0 15,3 3 0-15,-3 5 0 16,3-11 0-16,0 1 0 16,-6-3 1-16,1-3 0 15,-6-3 1-15,1-5 1 16,-1-5 0-16,3-5 0 15,-3-3 0-15,0-14-1 16,3-4 1-16,8-3-2 16,0-9 1-16,-3-4-2 15,6-11 0 1,2-13-1-16,0 2 1 16,0-2-1-16,-5 2 0 15,0 8 0-15,-3 3 0 16,-5 14 0-16,-2 1 1 15,-4 7-1-15,-2 1 0 0,0 1 0 16,0 8 1 0,-2-1-7-16,-1 1 0 0,0 10-13 15,3 14 1-15,3 5-6 16,2 5 1-16,-2-5-2 16,10 2 0-16</inkml:trace>
  <inkml:trace contextRef="#ctx0" brushRef="#br0" timeOffset="283353.6639">16849 5099 48 0,'-3'-16'24'0,"3"-6"-30"0,3 15 51 16,2-1-44-16,3 0 1 15,-3 5 1-15,3 6 1 16,-5 5-4-16,-1 5 1 15,-2 3 4-15,-2 5 1 16,-1 3-1-16,-2-3 1 16,0-8 0-16,2 0 0 15,-2-2-1-15,2-6 0 16,6 0-2-16,2-2 1 16,3-11-2-16,2-5 0 0,6-3-1 15,-2-5 1-15,-1 0-2 16,8-6 0-16,3 3-1 15,0 6 0-15,2 10 0 16,-2 5 1-16,0 3-1 16,-6 8 1-16,-2 6 0 15,-5 1 0-15,-3 4 2 16,-1 2 1-16,-1-2 0 16,-6-4 1-16,2 1 0 0,-2-2 0 15,3-4 0-15,0-2 1 16,5-5-3-16,-8-3 0 15,2-6-5-15,-2 1 0 16,0 5-19-16,0 0 0 16</inkml:trace>
  <inkml:trace contextRef="#ctx0" brushRef="#br0" timeOffset="285088.0658">17629 4919 31 0,'-10'-11'15'0,"4"-2"0"16,6 13 15-16,0 0-27 15,0 0 1-15,6-3 2 16,4 3 0-16,1 5-7 15,5 11 0-15,0 11 6 16,-6 5 0-16,3 5-2 16,-5 2 0-16,-2-7 0 15,-1 0 0-15,0-3 0 16,-5-3 1-16,-5-7-1 0,2-6 0 16,-2-8 0-16,0-2 0 15,-1-6-1-15,-4-7 1 16,2-6-2-16,-3-5 1 15,1 0-2-15,-6-3 1 16,3 8-2-16,-3 5 0 16,0 9-1-16,5 4 1 15,3 4 0-15,0 7 1 16,6 0 0-16,4 0 0 16,9 0 1-16,2-5 1 0,6-5 0 15,-1-6 0-15,3-5-1 16,3-5 0-16,3 0-1 15,-1 0 1-15,1 5-1 16,2 3 0-16,-6 10 0 16,-4 3 0-16,-3 5-1 15,-3 6 0-15,3-6 1 16,0 0 0-16,2 0-2 16,11-5 1-16,1 0-2 15,1-3 0-15,-2-7 0 16,3-6 1-16,-8-5-1 15,-3-3 0-15,-8 0 1 16,1 3 1-16,-6-1 1 16,-3-1 1-16,-5-1-1 15,-3 0 1-15,-2 3 0 16,-3 5 1-16,-8 5-1 0,-2 6 1 16,-4 5 0-16,1 10 0 15,3 6-1-15,-1-3 1 16,6 3-1-16,10 2 0 15,6-2 0-15,10-3 0 16,0-7 0-16,9-9 1 16,1-10-2-16,1-1 0 15,-5-10-1-15,-1-7 0 16,1-7-2-16,-6-7 0 16,0-8-1-16,-5 0 1 0,0-5 0 15,-3 3 0-15,-2 9 1 16,-3 9 1-16,0 6-1 15,0 4 1-15,0 14-1 16,0 13 1-16,-3 8 1 16,-2 26 0-16,5 11 2 15,0 10 1-15,0-7 1 16,5 2 1-16,3-8 1 16,0-5 1-16,3-8-2 15,-6-5 1-15,3-11-2 16,0-10 0-16,-3-8-5 15,1-9 0-15,2-4-18 16,5-1 0-16</inkml:trace>
  <inkml:trace contextRef="#ctx0" brushRef="#br0" timeOffset="289156.4533">18746 4958 37 0,'-8'-13'18'0,"0"-11"-8"0,8 19 19 15,0-3-24-15,0 0 0 16,2-3 3-16,1 1 1 16,0-1-11-1,2 1 1-15,-2-1 8 0,-1 1 0 0,1 2-2 16,0 2 0-16,-3 1-2 16,0 5 0-16,0 0-1 15,0 0 0-15,2 0-1 31,1 3 0-31,0 2 0 16,5 3 0-16,-6 3 0 0,6-1 1 16,3 9-2-16,-6 4 1 15,0 7 0 1,1 1 0-16,4-2 0 0,-2 6 0 16,0-3 0-16,3-3 0 15,-1-3 0-15,3-2 1 16,-2-8-1-16,0-6 0 15,-1-2 0-15,1-2 0 16,-3 2 0-16,2-3 1 16,1 0-1-16,-1-2 0 15,1-6 0-15,0-7 0 0,2-4 0 16,0-4 1-16,3-9-1 16,2-4 0-16,4-9-1 15,-6 0 0-15,2-5 1 16,-2 6 0-16,-3 1-1 15,-2 7 0-15,-3 7 0 16,-3 5 0-16,-5 6 0 16,-3 3 0-16,1 2-8 15,2 0 1-15,0 8-14 16,5 10 1-16,6 4-3 16,4-1 1-16,-1 3-1 15,-4 2 1-15</inkml:trace>
  <inkml:trace contextRef="#ctx0" brushRef="#br0" timeOffset="289547.0845">19278 4956 42 0,'-6'-6'21'0,"6"14"-28"0,3 0 49 15,0 3-38-15,-3 7 0 16,2-2 3-16,-2 5 1 15,0-2-8-15,0-1 0 16,0-2 7-16,0-5 0 16,0-3-1-16,0-6 0 15,0-7-3-15,3-3 1 0,5-5-2 16,0-8 0-16,2-6-2 16,6 4 0-16,3 1-1 15,2 9 1-15,0 8-2 16,-5 10 1-16,5 8 0 15,-8 9 1-15,-2 1 1 16,2 6 0-16,-10-2 1 16,2-1 0-16,-5-7 0 15,0-6 1-15,0 0-3 16,0-2 1-16,3-3-12 16,2-3 0-16,11-2-9 15,0-6 0-15,10-13-1 16,6-8 0-16</inkml:trace>
  <inkml:trace contextRef="#ctx0" brushRef="#br0" timeOffset="290187.6894">19754 5056 47 0,'-19'0'23'0,"-5"-8"-18"0,22 3 49 0,-3 2-50 16,2 3 0-16,3 0 2 15,8-2 0-15,-6 2-8 16,14 0 1-16,11-6 4 16,5 4 1-16,13 2-3 15,-1-3 1-15,1 3-1 16,0-3 0-16,-8 1 0 16,-5-1 0-16,-3-2 0 15,-7-3 0-15,-12 0 0 16,3-5 0-16,-13 2-1 15,0-2 1-15,-13 0-1 16,5-1 0-16,-8 4 0 16,0-1 0-16,-5 1-1 0,5 2 1 15,3 0-1-15,3 3 1 16,4-1-1-16,12 4 1 16,1-1-1-16,4 3 0 15,16 3 0-15,-4 5 0 16,6 2 0-16,-5 9 1 15,-8-1-1-15,0 1 1 16,-3 2 0-16,-2-3 1 16,-6 1 0-16,-8 2 1 15,-10-5 0-15,-8 0 1 16,0-3-1-16,2 0 1 0,4-2-1 16,-4-3 0-16,11-3-10 15,5-5 1-15,3 3-13 16,11-3 1-16,8-11-3 15,-1-5 0-15</inkml:trace>
  <inkml:trace contextRef="#ctx0" brushRef="#br0" timeOffset="290636.6131">20333 4797 39 0,'-18'-21'19'0,"23"5"-17"16,0 11 32-16,3 2-31 15,0 0 0-15,0 1 3 16,0-1 0-16,5 6-6 0,-2-3 0 16,2 10 5-16,3 14 1 15,-3 8-1-15,-2 10 0 16,2 8-1-16,-2-2 1 15,-1 2-2-15,6-7 1 16,-8-12 0-16,0-2 1 16,8-5-1-16,-8-8 0 15,8-3 0-15,5-10 1 16,0-11-1-16,-5-8 0 0,0-8-2 0,5-18 1 16,-3-3-2-16,4-5 1 15,-7 2-1-15,4 8 0 16,-8 3-1-16,-4 8 1 15,-1 3-1-15,-4 7 0 16,-2 1-5-16,0 7 0 16,0 11-15-16,14 3 0 15,-6 5-3-15,5-3 0 0,-5 6-1 16,0 10 0-16</inkml:trace>
  <inkml:trace contextRef="#ctx0" brushRef="#br0" timeOffset="291058.5277">20849 4932 48 0,'0'-37'24'0,"11"29"-34"16,-3 5 55-16,-6 1-43 15,4 2 1-15,-4 7 2 16,4 7 1-16,-6 7-5 15,0 3 0-15,-6 0 6 16,4 5 1-16,-4-8-1 16,4-3 1-16,-6-4-2 0,2-7 1 15,6-7-2-15,0-7 0 16,14-9-3-16,-4-8 1 16,11-5-3-16,-5 2 1 15,5 3-1-15,-5 3 0 16,6 8-2-16,-4 5 1 15,3 5 0-15,-8 9 1 16,-2 7-1-16,-6 8 1 16,1 0-1-16,-4 1 1 15,-2-4 0-15,0 1 1 0,6-9-3 16,-4 1 0-16,3-3-10 16,-2-3 0-16,10 0-9 15,3-5 1-15,5-5-3 16,3-8 1-16</inkml:trace>
  <inkml:trace contextRef="#ctx0" brushRef="#br0" timeOffset="291527.2907">21209 5022 56 0,'-19'-6'28'0,"6"-9"-34"0,13 9 59 0,0-2-47 16,0 8 1-16,8 0 3 15,13 0 1-15,-2 0-14 16,7 0 0-16,-2-2 9 15,5 2 0-15,-5 0-4 16,0-3 1-16,-8 0-4 16,5-2 1-16,-5 3-9 15,0-1 1-15,2 0-13 16,-7 1 0-16,5-1-1 16,2-8 0-16</inkml:trace>
  <inkml:trace contextRef="#ctx0" brushRef="#br0" timeOffset="291730.8162">21571 4826 49 0,'11'-13'24'0,"-3"31"-6"0,-8-7 46 15,-5 10-61-15,-3 8 0 16,0 6 1-16,8 4 1 16,-5 4-6-16,2-9 0 15,-2-2 4-15,5-6 0 16,-8-2-2-16,8-8 1 15,-3-3-9-15,-2 0 0 16,2 3-14-16,-10-13 1 16</inkml:trace>
  <inkml:trace contextRef="#ctx0" brushRef="#br0" timeOffset="302206.8772">20005 5353 24 0,'-10'-3'12'0,"-20"-2"3"16,23 2 12-16,-7 0-22 15,-2 3 0-15,1 0 6 16,-7 0 1-16,4-2-12 15,-1-1 0-15,9 0 9 16,-6 1 1-16,11 2-4 16,2 0 1-16,8 2-4 15,14 4 1-15,7-4-3 16,9 12 0-16,10 4-1 16,2 3 0-16,-2 0 0 15,5-2 0-15,6-3 0 16,2 0 1-16,-5-3 0 15,-8 0 0-15,-5 0-1 0,-6-5 1 16,-10 0 0-16,-3-3 0 16,-5-2 0-16,-5 2 0 15,2-2-1-15,-8 0 0 16,-5-3 0-16,0 5 1 16,-5 3-1-16,-3 0 0 15,-8 2 0-15,-5 9 0 16,-3 2 1-16,-13 11 0 15,5 10-1-15,3 9 1 16,-5 9 1-16,2-4 0 0,3-6 0 16,0-2 0-16,2-6 1 15,6-7 0-15,5-9 0 16,0-5 0 0,1-16 0-1,1-7 0-15,6-9-1 16,-5-5 0-16,5-13-1 15,-2-10 1-15,4-9-2 16,-2-5 0-16,0 3 0 16,1-1 0-16,-1-1-1 15,-6 4 1-15,9 3-1 16,2-3 1-16,3 6-1 16,-5 2 1-16,5 9 0 15,5 4 0-15,-5 3 0 16,0 6 0-16,3 5-1 15,0 7 1-15,2 6-1 0,6 16 0 16,-3 13 0-16,7 14 1 16,-7 4-1-16,8 14 0 15,5 5 1-15,1 0 0 16,-4 0 0-16,6-7 0 16,-6-14 0-16,-2-8 1 15,-5-6-1-15,-1-9 1 16,-2-9 0-16,0-8 0 15,-8-5 0 1,8-18 0-16,-16-6 0 16,3-8 0-16,-3-10-1 15,-5 2 1-15,5-13-1 16,-8 0 0-16,0 3-1 16,0 2 1-16,0 9-1 15,9 7 1-15,-9 5-1 0,10 12 1 16,-2 9-1-16,8 12 0 15,0 9 0-15,0 15 0 16,14 1 0-16,9 14 1 16,1 3-1-16,-3 5 1 15,-5-3 0-15,0-8 1 16,-3-5-1-16,-5-7 0 16,3-12 1-16,-6-5 0 15,-5-10-1-15,0-6 1 16,0-13 0-16,-5-2 0 0,2-9-1 15,-5-4 1-15,0-4-1 16,-5-4 1-16,0-6-1 16,-3 5 0-16,5 6-1 15,1 7 1-15,7 6-1 16,-5 10 1-16,8 6-1 16,0 8 0-16,8 5 0 15,3 8 1-15,2 2-1 16,0-5 1-16,-2-2 0 15,2-3 0-15,0-3 0 16,-5 0 1-16,0 1-1 16,0-6 0-16,5-6 0 15,-10-2 1-15,2 0-1 16,3 3 0-16,0 0 0 16,-5 5 0-16,2-3 0 15,3 1 0-15,-3-4 0 0,3 4 0 16,3-4-6-16,-3 4 0 15,0 2-15-15,10 5 1 16</inkml:trace>
  <inkml:trace contextRef="#ctx0" brushRef="#br0" timeOffset="303937.6524">24365 3752 33 0,'-5'-45'16'0,"5"8"-14"0,5 21 16 16,-5-5-18-16,-7-6 1 0,-4 1-1 15,-8-3 1-15,-4 0-2 16,-6-1 1-16,-14 1 0 16,-10 8 1-16,-5 11-1 15,-5 4 1-15,-6 9 1 16,-8 8 0-16,-8 12 0 16,6 22 1-16,-8 3 1 15,-1 10 0-15,4 16 0 16,-4 16 0-16,6 13-2 15,3 16 1-15,21 16-2 16,10 14 1-16,16-7-2 16,11 12 1-16,13-3-2 15,24-16 1-15,24-16 0 16,15-8 0-16,14-24 1 16,21-15 0-16,11-27 0 15,10-30 0-15,16-20 1 16,18-21 0-16,-2-30 0 15,0-26 0-15,-5-10 0 0,-19-22 0 16,-16-16 0-16,-16-13 0 16,-31-18-1-16,-30-11 1 15,-23 5-1-15,-30 11 1 16,-23 24-2-16,-21 23 0 16,-22 25-14-16,-15 36 1 15,-38 19-3-15,-7 16 0 16</inkml:trace>
  <inkml:trace contextRef="#ctx0" brushRef="#br0" timeOffset="311596.1139">23820 7972 8 0,'-31'-13'4'0,"17"-16"-5"0,12 18 5 16,-6-2-1-16,3-3 0 16,-3-3 4-16,-3-2 1 15,-2-3-7-15,-6 1 1 16,-7 1 5-16,2 7 1 15,-2 1-1-15,-1 4 1 16,3 2-2-16,0 0 0 16,6 3-2-16,2 2 1 15,6 0-1-15,-4 3 1 0,6 3-1 16,3-3 0-16,-3 5-1 16,5 0 0-16,3 6-1 31,3 0 1-31,8 5-2 15,2 5 1-15,8 5-1 16,11 19 0-16,2 5 0 16,9 11 0-16,7 19 0 15,5-1 0-15,-10-2-1 16,-2-6 1-16,4-10 1 16,-2-8 1-16,-2-11 0 15,-6-7 1-15,-3-9 0 16,-10-10 0-16,-8-5 0 0,-3-14 1 15,-8-5-3-15,-2-16 1 16,-6-10-2-16,-5-19 0 16,-2-8-1-16,2-5 0 15,5-16-1-15,3 5 0 16,5 3-1-16,17-5 1 16,7-1-1-16,16 9 1 15,2-6 0-15,-2 11 1 0,-2 2-1 16,-6 4 1-16,0 4 0 15,-8 6 0-15,-8 10 0 16,-10 6 1-16,-3 10 0 16,-11 8 0-16,-8 11 0 15,-2 10 0-15,-19 8 0 16,-7 6 0-16,-14 5-1 16,-11 7 0-16,-2 4 0 15,-3-1 0-15,-2 3 0 16,5-2 0-16,8-6-1 15,7-6 1-15,12-4-1 16,15-8 1-16,13-9-2 16,14-7 1-16,21-3-1 15,2-3 1-15,16 1-1 16,11-1 1-16,8 1 0 16,5-1 1-16,0 3 0 15,-7 8 0-15,-14-5 0 16,-8 5 0-16,-11 2 1 0,-2-2 1 15,-16 6-1-15,-16 7 0 16,-11 8 0-16,-12 3 1 16,-12 10-1-16,-4 6 0 15,-1 0-1-15,6-1 0 16,7-2 0-16,6 1 0 16,0-1-1-16,11-6 1 15,2-2-1-15,10 1 0 16,4-4-5-16,2 3 1 0,13 0-13 15,11-10 0-15</inkml:trace>
  <inkml:trace contextRef="#ctx0" brushRef="#br0" timeOffset="315817.9792">18156 6019 30 0,'-3'-10'15'0,"8"-6"-4"15,-2 5 15-15,0-2-25 16,-1-3 1-16,4-2 1 16,-4-6 0-16,-2 0-4 15,0-2 1-15,-2-1 4 16,-9-2 0-16,0 2-1 0,-7 1 0 16,-3-6 0-16,-6 3 0 15,-2 3-1-15,-5-1 0 16,-1 6-1-16,-10 0 0 15,-5 2 0-15,-3 1 1 16,-10 10-1-16,-1 3 1 16,6 5 0-16,-3 0 1 15,3 5-1-15,-6 3 1 16,6 5-1-16,-3 8 1 16,8 0 0-16,3-2 0 0,3 7-1 15,2 9 1-15,5 7-1 16,8 8 1-16,8 6-1 15,3 5 0-15,5 0 0 16,8 10 0-16,8-2-1 16,14 0 1-16,12-3 0 15,8-3 0-15,14-7 0 16,18-6 0-16,-2-13-1 16,12-8 1-16,14-7-1 15,6-4 1-15,-12-13-1 16,6-2 0-16,0-8-1 15,-10-6 1-15,-4-5 0 16,-4-2 0-16,-9-9 0 16,-10-7 1-16,-8-1-1 15,-5-7 1-15,-11-3-1 0,-8-8 1 16,-10 0-1-16,-11-8 0 16,-8 1-1-16,-11-1 0 15,-2-3-1-15,-5 11 1 16,-11 3-2-16,-8 5 1 15,-3-3-2-15,0 11 1 16,-7 8-1-16,-3 8 1 16,2 8 0-16,-2 10 0 0,2 6 0 15,6 7 1-15,5-4 0 16,5 7 0-16,11 0 0 16,8 3 0-16,5 3-1 15,11-1 1-15,5 1-11 16,13-6 1-16,8 8-8 15,3-8 0-15</inkml:trace>
  <inkml:trace contextRef="#ctx0" brushRef="#br0" timeOffset="321190.6315">24440 10361 25 0,'-27'-24'12'0,"14"-29"-9"15,13 35 12-15,-5-1-15 16,-1-2 1-16,-7 0 0 15,-5 0 0-15,-6 5-2 16,-8 11 1-16,-10 7 0 16,-9 12 1-16,-4 4 0 15,-6 11 1-15,-8 6 0 16,6 7 1-16,-1 5 2 0,9 6 0 16,12 14-1-16,14 15 0 15,13 5-1-15,14 8 0 16,12 8-2-16,14 3 1 15,8-5-3-15,2-14 1 16,14-18-1-16,13-22 1 16,5-28 0-16,13-30 0 15,1-34-1-15,-1-29 1 0,3-21-1 16,-13-19 0-16,-19-2 0 16,-21-6 0-16,-24 0-1 15,-20 1 1-15,-20 18-5 16,-12 18 0-16,-20 40-4 15,1 32 0-15</inkml:trace>
  <inkml:trace contextRef="#ctx0" brushRef="#br0" timeOffset="325822.5613">17603 6133 19 0,'8'-29'9'0,"8"26"-2"16,-11 1 10-16,0-4-13 16,0 1 1-16,1 2 2 15,-4-2 1-15,-2 5-10 16,0 0 1-16,3 3 6 16,-3 2 0-16,0 0-3 0,0 3 1 15,0 0-3-15,0 0 1 16,0 3-1-16,-3 7 1 15,-5 3-1-15,3 6 0 16,-3-3 0-16,-2 2 1 16,-1 6 0-16,-5-3 0 15,3-3 0-15,-6 4 0 16,1-4 0-16,-1-2 1 16,3 2-1-16,1-2 1 0,-4 3-1 15,-2-1 0-15,-3-2-1 16,0-6 1-16,-2 4-1 15,-3-1 0-15,5 3 0 16,0-1 0-16,3 1-1 16,0-3 1-16,0 3 0 15,2 0 0-15,-2 5-1 16,0-3 1-16,2 6-1 16,-2 0 0-16,-3 2 1 15,0 9 0-15,1-4 0 16,1 9 0-16,-4-6 1 15,-3 6 0-15,-3 5 0 16,-5-3 0-16,8 0 0 16,3 1 1-16,-1-4-2 15,3-7 1-15,0 0-1 16,1 5 1-16,-1 2-1 0,3-4 1 16,-1 7-1-16,1 3 1 15,0-3-1-15,-3 6 0 16,1-6 0-16,-1 3 1 15,5 2-1-15,3-4 0 16,-5 4 0-16,3 1 0 16,-6-1 0-16,5 1 1 15,1-3-1-15,5-6 0 16,-1 1 0-16,9 0 0 16,0-3 0-16,2-3 0 15,6 6 0-15,-1-3 0 0,4 0 0 16,-1-3 0-16,6-2 0 15,-4 2 0-15,4 6 0 16,-3-11 0-16,3 0 0 16,2 0 0-16,3 0 0 15,2-5 0-15,3 5 0 16,3-3 0-16,3 3 0 16,2-3 0-16,-3 1 0 15,1-3 0-15,4-1 0 16,4 1 0-16,-3 5-1 15,-1-8 1-15,4 0 0 16,-9 3 0-16,1 0 0 16,2 0 0-16,8-3 0 15,-3-8 0 1,30 19 0-16,2-9 1 16,-5-7-1-16,-3-3 0 15,-3-2 0-15,9-6 0 16,-3-2 0-16,2-1 0 15,-2 1 0-15,3-3 0 16,-3 0 0-16,-9 0 0 16,4-1 0-16,-3 1 0 15,2-5 0-15,-2 2 1 16,3 1-1-16,7-4 0 16,-4-7 0-16,-4 0 1 15,1-6-1-15,5-5 0 0,-3-2 0 16,3-1 0-16,-3 1 0 15,5 2 0-15,-2 0 0 16,0-3 0-16,-5-2 0 16,5-3 0-16,-1 1 0 15,4-6 0-15,5-1 0 16,-3 1 1-16,-3 0-2 16,1 0 1-16,-6 0 0 15,6 3 0-15,-1-1 0 16,-5 3 0-16,6 0-1 15,-3 3 1-15,-6-3 0 16,-5 6 0-16,6-3 0 16,5 0 0-16,0-1 0 15,0-1 0-15,5-1 0 16,-5 0 1-16,-1 6-1 16,1-4 0-16,5 1-1 0,-2 3 1 15,-3 2 0-15,10 5 0 16,-10 3-1-16,-5 6 1 15,2 2 0-15,3 2 0 16,-3 4-1-16,3-1 1 16,2 5-1-16,1 6 1 15,-3 5-1-15,-14 6 1 16,3-1 0-16,-2 9 0 16,-3 4 0-16,-3 1 0 15,-2 5 0-15,-8 5 0 16,-3 3 0-16,0 3 0 0,-5-1 0 15,-3 6 0-15,3 3 0 16,-3-1 0-16,3 1 0 16,-3-3 0-16,3 2 0 15,-3-2 0-15,0 5 0 16,-2 6 0-16,-3 7 0 16,5 0 0-16,-5 3 0 15,5 11 0-15,8-3 0 16,0 3 0-16,3 4-1 15,13-4 1-15,2 8-1 16,19-9 0-16,-5-10-1 16,21-5 1-16,22-19 0 15,9-13 1-15,30-21 0 16,27-21 0-16,23-14-1 16,18-18 1-16,17-16-4 15,7-13 1-15,9-19-9 0,-1-18 1 16,14-22-2-16,-14-15 0 15</inkml:trace>
  <inkml:trace contextRef="#ctx0" brushRef="#br0" timeOffset="334172.4023">13409 5980 60 0,'-34'-11'30'0,"-11"11"-17"16,37-3 30-16,0 1-40 16,0 2 0-16,8 0 1 15,10-6 1-15,12 6-6 16,9 0 0-16,4 6 4 15,12 2 1-15,6-3-2 16,-2-2 0-16,-6-1-1 0,-3 1 0 16,-2 0-1-16,-9-1 1 15,-2-2-3-15,-10 0 0 16,-3 3-6-16,-8-1 1 16,-8 6-8-16,-6 0 1 15,-4 6-8-15,-3 1 1 16</inkml:trace>
  <inkml:trace contextRef="#ctx0" brushRef="#br0" timeOffset="334594.2722">13391 6167 44 0,'-59'0'22'0,"33"-8"-10"0,23 8 33 0,3 0-39 16,11 0 0-16,5 0 0 16,15-2 1-16,6-3-10 15,11-1 0-15,2-2 6 16,6 0 1-16,-8-5-11 15,-1 0 1-15,-7 0-4 16,-3-1 0-16,-11 1-2 16,-7-3 1-16,-11-2 1 15,-11 2 0-15,-5-3 9 16,-2-2 0-16,-4-3 6 16,-7 6 0-16,0-3 3 15,3 2 0-15,7 11-1 16,6 3 0-16,15 10-2 15,1 1 0-15,13 2-3 16,13 2 1-16,5 9-3 0,-2 2 0 16,-3 3 3-16,-5 5 0 15,-11 0 2-15,-5-5 0 16,-14 2 1-16,-12 1 1 16,-6-1 0-16,-8-2 0 15,0-6-3-15,0-4 0 16,6-6-15-16,5-8 1 15,21-8-11-15,2-16 0 16,19-13-2-16,24 0 1 16</inkml:trace>
  <inkml:trace contextRef="#ctx0" brushRef="#br0" timeOffset="335216.1899">14396 5704 48 0,'-21'-18'24'0,"10"13"-19"0,11-1 49 16,0-2-47-16,0 0 0 15,0 8 2-15,0 6 0 16,0-1-12-16,-2 19 1 0,-6 16 9 15,5 18 1-15,0 8-4 16,1-5 1-16,2 2-2 16,2 1 1-16,4-11-1 15,4-8 0-15,-2-8-2 16,0-6 1-16,0-7-1 16,0-3 0-16,-5-10-6 15,-3-6 0-15,0-5-9 16,-8-8 0-16,-3-10-9 15,1 2 0-15,-6-8-2 16,5 0 0-16</inkml:trace>
  <inkml:trace contextRef="#ctx0" brushRef="#br0" timeOffset="336879.4089">16010 5805 56 0,'-16'5'28'0,"16"-10"-38"0,0 5 49 0,5 0-62 15,6 0 1-15,7-5-6 16,1-1 1-16</inkml:trace>
  <inkml:trace contextRef="#ctx0" brushRef="#br0" timeOffset="339354.2043">14211 6009 55 0,'-29'0'27'0,"-3"-14"-10"0,21 12 28 15,3-3-41 1,6 2 0-16,2-2 2 16,8-1 0-16,8 1-8 0,15 0 1 15,17-3 5-15,2 5 1 16,11 0-3-16,5 1 1 16,-16-1-1-16,-10-2 1 15,-3 2-1-15,-10-2 1 16,-4-3-2-16,-7 0 1 15,-5-5-8-15,0 2 1 16,-6 6-14-16,0 5 0 16,11 3-5-16,-3-3 1 0</inkml:trace>
  <inkml:trace contextRef="#ctx0" brushRef="#br0" timeOffset="339744.8619">14684 5890 50 0,'-13'-29'25'0,"0"29"-21"16,13-6 41-16,0 6-45 16,0 0 1-16,5 6 0 15,6 9 1-15,-1 9-1 16,6 5 0-16,-3 8 3 16,-2 6 0-16,-3-6 0 15,-3 2 1-15,3 1 0 16,-8-3 1-16,0-8-1 15,-2-5 0 1,-4-27-1-16,6-12 0 16,8-7-1-16,3-7 0 15,5-5-1-15,-3-1 0 16,5 4-2-16,4 2 1 16,-7 2-2-16,-1 11 0 15,2 0 0-15,-6 8 1 16,3 3-1-16,-5 3 0 15,3 2-6-15,-3 2 0 16,0 1-12-16,2 5 1 16,4-3-5-16,-1-2 1 15,-3-3 0-15,4 0 0 0</inkml:trace>
  <inkml:trace contextRef="#ctx0" brushRef="#br0" timeOffset="340916.7554">15094 5916 63 0,'8'-63'31'0,"8"44"-50"16,-8 19 74-16,0 5-54 15,5 9 1-15,-2 9 3 16,2 6 0-16,-2 3-5 16,-3 8 0-16,-3-3 4 15,-5-3 0-15,0 1-1 16,0-3 1-16,-5-3-2 15,2-6 0-15,-2-4-1 16,-1-8 1-16,-4-9-1 16,2-7 0-16,0-3 0 15,-3-3 0-15,6-5-1 0,0 1 1 16,-6-4-1-16,6 9 0 16,-3 4-1-16,3 9 1 15,-6 5-1-15,6 0 0 16,2 8 0-16,3 2 1 15,6 3 1-15,-4-2 0 16,3-3 0-16,9-8 1 16,4-6-1-16,6-10 1 15,8-8-2-15,0 1 1 0,7-12-1 16,-7-5 1-16,-3-7-1 16,-5 2 0-16,-6 2 0 15,1-4 0-15,-3 12-1 16,-6 11 1-16,4 11-1 15,-6 13 0-15,2 10 0 16,-5 9 0-16,-2 7 1 16,-3-5 0-16,-3 3 2 15,1 0 0-15,-1-3 1 16,-2-8 1-16,2-2 0 16,3-9 0-16,3-4 0 15,5-9 0-15,2-5-3 16,6 3 1-16,-3-11-1 15,9-5 0-15,-4-8-1 16,-5-3 0-16,-2-5 0 16,-3 0 0-16,2 8 0 0,-2 10 0 15,3 11-1-15,-6 5 1 16,1 9-1-16,-4 10 1 16,4 2-1-16,1 9 1 15,-1-6-1-15,2 3 1 16,5-6 0-16,0 1 0 15,8-6 0-15,0-8 1 16,3-7-1-16,0-6 0 16,-3-8 0-16,0 0 1 15,-2-5-1-15,-3-1 0 16,0-4 0-16,-3-6 1 0,-5 3-2 16,2 5 1-16,1 3 0 15,-6 8 0-15,3 10-1 16,0 9 1-16,-2 7-1 15,1 11 1-15,1 2 0 16,-2 9 0-16,-1 2-1 16,0-3 1-16,3 3 0 15,-3-3 0-15,-2-2 0 16,-3-8 1-16,-3-3 0 16,-2-8 1-16,-8-5 0 15,5-8 0-15,-3-8 0 16,4-5 1-16,-1 3-1 15,-3-9 0-15,6-5-5 16,2 0 1-16,3 6-9 16,5 2 1-16,9 3-9 15,1 0 0-15,9-1-6 16,0 4 0-16,-3 2 4 0,-2-3 0 16,-1 9 15-16,-4-4 1 15,-1 6 13-15,-5 6 0 16,2 4 10-16,-4-2 1 15,-4 13-1-15,1-2 1 16,2-6-9-16,3 3 1 16,-3-3-6-16,3 0 0 15,-2-2-8-15,2-3 0 16,-3-3-10-16,3-5 1 0,5 0-9 16,0-5 0-16,0-14 0 15,-2-12 0-15</inkml:trace>
  <inkml:trace contextRef="#ctx0" brushRef="#br0" timeOffset="341026.1292">16177 5789 57 0,'-22'-26'28'0,"1"15"-36"16,19 8 61-16,2-2-54 15,0 5 1-15,5-3-9 16,6 1 0-16,2 2-3 16,3 0 1-16</inkml:trace>
  <inkml:trace contextRef="#ctx0" brushRef="#br0" timeOffset="341276.1064">16261 5667 31 0,'-2'-26'15'0,"10"10"1"0,-8 16 12 15,0 0-22 1,2 8 0-16,1 3 5 0,0 12 1 16,-3 12-13-16,0 23 1 15,-3 0 9-15,3 3 0 16,-3-3-3-16,3 0 1 15,-2 3-4-15,-4-10 1 16,4-6-3-16,-1-6 1 16,-2-7-4-16,2-11 1 15,0 3-6-15,-5-16 0 16,6-3-11-16,-3-2 0 16,-1-11-3-16,-4-5 1 0</inkml:trace>
  <inkml:trace contextRef="#ctx0" brushRef="#br0" timeOffset="341604.2507">15957 6027 49 0,'-32'-5'24'0,"19"-6"-22"15,18 6 46-15,3 2-47 16,11-5 0-16,5 3 0 16,7-5 1-16,12-1-2 15,4-2 0-15,1 5 1 16,-3 0 0-16,-3 0-2 15,-7 0 0-15,-1 8-1 16,-8 5 1-16,-2 1 0 16,-5-1 0-16,-6 13 2 15,0 4 1-15,-7 7 3 16,-1 0 1-16,-2-5-1 0,-1-3 1 16,3 5-1-16,-2-2 1 15,-3-3-4-15,3-5 1 16,-1-5-7-16,1-6 1 15,-3-5-11-15,5-5 0 16,6-1-7-16,-6-15 1 16</inkml:trace>
  <inkml:trace contextRef="#ctx0" brushRef="#br0" timeOffset="342244.869">16425 5850 59 0,'-13'-11'29'0,"-3"11"-35"0,16 0 51 0,6 6-45 16,7-1 0-16,-3 8-5 15,6-2 1-15,0-1-1 16,0 1 1-16,5-3-4 16,3 0 0-16,-6 2 0 15,-7-2 1-15,-3 3 4 16,-5-1 1-16,-3 6 6 16,-3 6 0-16,-5 4 2 15,5 3 0-15,1-2-1 16,2-6 1-16,5 0-4 15,6-3 1-15,-3-4-2 16,5-6 1-16,-5-3-1 16,0-5 1-16,0 0-1 15,-3 0 1-15,-5-5 0 16,3-3 0-16,-3-3 0 16,0 0 0-16,-3 1 0 0,0-1 1 15,3 1 0-15,0-1 0 16,0 1-1-16,0-1 0 15,3 0-1-15,2-2 1 16,0 3-2-16,6-1 0 16,-3 6-1-16,5 2 0 15,0 3 0-15,3 5 0 16,0 3 0-16,-3 5 0 16,1 1 1-16,-6 2 1 15,-8-1 3 1,-3-1 0-16,3-9 0 15,0-2 1-15,5-9-1 16,6-4 1-16,2-6-3 16,8 0 0-16,6 0-4 15,2 6 1-15,0 2-2 16,-5 13 0-16,-8 3 3 16,-1 8 0-16,-7 5 3 15,3-5 1-15,-6 0 1 16,-5 0 1-16,6-3 0 15,-4-3 0-15,-2-2-4 16,0-2 0-16,-2 1-17 16,-4 4 0-16,-7 0-8 15,2-17 1-15</inkml:trace>
  <inkml:trace contextRef="#ctx0" brushRef="#br0" timeOffset="370815.4075">1897 15883 19 0,'42'58'9'0,"19"-87"-5"16,-53 24 11-16,16-51-27 15,8-36 1-15</inkml:trace>
  <inkml:trace contextRef="#ctx0" brushRef="#br0" timeOffset="481916.4382">15909 6027 34 0,'3'-2'17'0,"10"-4"-18"16,0 6 18-16,1 0-19 16,10 0 1-16,13 3-1 15,15 2 1-15,23 0 1 16,9 3 1-16,9-2-2 15,10-4 1-15,6-4-1 16,-12 2 1-16,-17 0 0 16,-11 2 0-16,-14 1 1 15,-10-3 1-15,-8 0 0 16,-8 0 0-16,-8 0-3 16,-7 0 0-16,-1-3-7 0,-5-5 1 15</inkml:trace>
  <inkml:trace contextRef="#ctx0" brushRef="#br0" timeOffset="482697.701">16203 7371 13 0,'-55'82'6'0,"-1"35"-5"16,45-86 1-16,-2 14-5 15,0 11 0-15,-6 10-2 16,1 3 1-16,-3 5 5 16,5 11 0-16,0 7-3 15,-3 1 0-15,9 5 2 16,7-3 0-16,6 0 1 15,5 3 0-15,5-3-1 16,3 1 1-16,2-1-1 16,9-2 1-16,2-3-1 15,11-1 0-15,2-7-1 16,6 3 1-16,7-11 0 16,6-2 0-16,-3-4 0 15,8-4 0-15,6-6-1 16,2-2 1-16,3-6-1 0,2-5 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1:59:42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19709 11710 25 0,'-5'-2'12'0,"2"-6"-7"0,3 3 13 16,0-3-16-16,0 2 1 15,0-2 1-15,0 0 0 16,0 3-4-16,0 0 0 16,0 0 4-16,0-1 0 15,-5-2 0-15,-1 3 1 16,6-3-1-16,-2 0 0 15,-1 3 0-15,0 0 0 16,1-3-1-16,2 2 0 16,-3 4-2-16,0-4 1 15,1 1-1-15,-4 0 0 0,6 2-1 16,0-2 1-16,0 5-1 16,0-5 0-16,-2-1 1 15,4 1 0-15,-2 5 0 16,6-5 1-16,-6 5 0 15,0 0 0-15,0 0-1 16,0 0 1-16,-6-3-2 16,6 0 1-16,-2-4-2 15,2 7 1-15,-8 0-2 16,8 0 0-16,-8-3-10 16,0 3 1-16,5 8-5 15,1-8 0-15</inkml:trace>
  <inkml:trace contextRef="#ctx0" brushRef="#br0" timeOffset="874.9532">19611 11681 30 0,'0'-5'15'0,"8"-16"-2"16,-8 13 18-16,0-5-26 16,8-1 0-16,-3-1 3 15,0-1 1-15,-2 3-11 0,5-1 1 16,-5 6 7-16,-3 3 1 16,5 8-3-16,-5 10 1 15,0 11-2-15,0 15 1 16,0 4-2-16,0 10 1 15,3 2-2-15,2 3 1 16,3-2-1-16,0-6 0 16,0-7-1-16,5-6 0 15,-5-8 1-15,-6-5 0 16,6-9-1-16,-5-9 1 0,0-4 0 16,-3-7 0-16,0-8 0 15,-6-11 0-15,-2-8-1 16,1-5 0-16,-1-2 0 15,-3 2 0-15,6-1-1 16,-3 4 1-16,0 5-1 16,-5 5 1-16,-1 0 0 15,1 6 0-15,0 2 0 16,-3 5 0-16,5 1-1 16,-2-1 1-16,8 3 0 15,-3 0 0-15,-3 3 0 16,6 0 0-16,2-1-1 15,1 1 1-15,2 3-1 16,0 2 1-16,0 0-1 16,0 0 0-16,2-3-2 15,1-2 1-15,2-1-4 16,6 1 1-16,-8-3-8 0,7 0 0 16,6-5-6-16,0 0 1 15</inkml:trace>
  <inkml:trace contextRef="#ctx0" brushRef="#br0" timeOffset="1890.6174">19614 11523 35 0,'-3'5'17'0,"-13"-10"-12"0,16 5 25 0,0-3-25 15,0-2 0-15,0-3 3 16,8 0 1-16,-5 2-10 15,2 1 0-15,3-3 7 16,8 0 0-16,5 0-2 16,-5 0 0-16,0 3-3 15,5 3 1-15,3 4-2 16,-1 1 1-16,4 5-2 16,-1 2 1-16,-2 6 0 15,-3 3 0-15,-5 2 0 16,-8 3 1-16,-8-3 0 15,-5 3 1-15,-8 2-1 16,-9 3 1-16,1-2-1 16,-5-3 0-16,-9-1 0 15,1-2 1-15,0 1-2 16,2 1 0-16,3-7 0 0,5-2 1 16,0-4-2-16,11-2 1 15,5-3 0-15,11-2 0 16,5-3 0-16,13 0 0 15,13 0 0-15,-2 0 0 16,0 3 0-16,13-1 1 16,2 4-1-16,1 4 0 15,-6 1 0-15,1-1 0 16,-14-2 0-16,-6 0 1 16,-12 3 0-16,-6 2 0 0,-13 3 1 15,-7 2 1-15,-17 4 0 16,-3-1 1-16,-2 0-1 15,3 3 1-15,-6-6-1 16,6-2 0-16,-1-5-2 16,9-3 1-16,5-6-2 15,13-2 1-15,0-8-2 16,11-2 0-16,5-14-6 16,7-2 1-16,-1-6-14 15,17-5 0-15,4-16-2 16,2-11 0-16</inkml:trace>
  <inkml:trace contextRef="#ctx0" brushRef="#br0" timeOffset="4066.2367">23752 10673 27 0,'-14'-10'13'0,"6"7"-10"15,8 0 13-15,-2 1-15 16,-1-4 0-16,3 4 0 16,0-6 0-16,0 0-1 15,0 3 1-15,0-1 1 16,0 1 1-16,-2 5 0 16,2-5 0-16,-6 7 1 15,6 6 0-15,-2 6 0 16,2 7 0-16,0 11-1 15,2 5 1-15,6 10-1 0,-3 6 0 16,6 11-1-16,5-4 0 16,0-1-1-16,-3-6 0 15,0-6-1-15,-2-4 1 16,-1-9 0-16,-2-10 0 16,-2-3 0-16,2-3 0 15,-6-12 0-15,-2-6 1 16,3-14-1-16,-3-4 0 15,-5-8 0-15,-6-14 0 0,3-3-1 16,-5-4 1-16,2-1-1 16,1 6 0-16,2 0 0 15,0 5 0-15,0 2 0 16,3 3 0-16,5 1 0 16,5-4 0-16,3 1-1 15,5-3 1-15,6 5-1 16,4 6 0-16,-1 4 0 15,1 7 0-15,4 7 0 16,5 10 1-16,2 9-1 16,-5 5 0-16,-2 2 1 15,-6 6 0-15,-3 3 0 16,-10 2 0-16,-5-3 0 16,-3-2 1-16,-8 2-1 15,-8-2 1-15,0 0 0 16,-5 0 1-16,0-3-2 15,-6-3 1 1,-7-2 0-16,2-5 0 16,3-3-1-16,5-3 1 15,6 0 0-15,4 1 0 0,9-1 1 16,8 3 1-16,13 3 0 16,5 7 0-16,0 6 0 15,6 5 0-15,7 3-1 16,11-1 0-16,3 1-2 15,-1-3 1-15,3 0-7 16,1-5 0-16,-4-5-12 16,-4 2 0-16,-22-13-1 15,-13-8 0-15</inkml:trace>
  <inkml:trace contextRef="#ctx0" brushRef="#br0" timeOffset="5195.1409">19614 12901 27 0,'-19'-11'13'0,"6"-2"0"0,13 8 14 16,-3-6-23-16,3-2 0 15,0 0 6-15,0 2 0 16,0 3-12-16,0 3 1 15,0 8 7-15,0 10 0 16,0 16-2-16,5 13 0 16,-5 6-3-16,0 2 0 15,0 6-1-15,3-6 1 16,0-5-1-16,2-5 1 16,3-11-1-16,0-8 1 0,0-10-1 15,0-11 0-15,0-11-1 16,5-7 0-16,-5-14-1 15,0-5 0-15,-8-8 1 16,-8-3 0-16,-5-7 0 16,2-1 0-16,-2 6 2 15,5 13 0-15,0 8 1 16,-3 7 0-16,9 1-1 16,7 8 1-16,11 2-1 15,8 4 1-15,0 1-2 16,-6 9 1-16,6 2-1 15,-8 6 0-15,-3 2 0 16,3 8 1-16,-14-5 0 16,4 3 0-16,-6 2 1 15,-8 3 0-15,-16 2-1 0,-10 3 1 0,-3-5-1 16,-3 0 0-16,-5-6-1 16,8 1 1-16,2-6-2 15,12-2 0-15,12-3-1 16,11-1 1-16,13-1-1 15,11 2 1-15,13 2-1 16,8 4 1-16,-5-1 0 0,5 3 1 16,2-3 0-16,-2-3 0 15,-2 1 0-15,-11 0 1 16,-3 2 1-16,-16 3 0 16,-11 2 1-16,-9 3 1 15,-9 1-1-15,-8-1 1 16,-5 3 0-16,-16-1 0 15,-5-4-4 1,2-6 1-16,-2-10-10 16,10-9 1-16,13-12-13 15,22-9 1-15</inkml:trace>
  <inkml:trace contextRef="#ctx0" brushRef="#br0" timeOffset="6098.6428">23921 12293 42 0,'-5'-27'21'0,"10"22"-18"0,-2 5 21 16,2 10-25-16,-2 14 1 16,2 8 0-16,-3 13 0 15,1 0 0-15,-3 5 1 16,0-2-1-16,-3-1 0 15,1-12 1-15,-3-9 0 16,2-5 1-16,3-7 1 16,0-6-1-16,0-14 1 15,3-7-1-15,-3-11 1 16,0-10-2-16,5-11 1 16,0-11-2-16,8 3 0 0,11-2-1 15,8 7 0-15,0 11 0 16,5 8 1-16,2 11 0 15,6 12 1-15,-2 9-1 16,-4 2 0-16,-9 8 1 16,-7 6 0-16,-9 5 0 15,-7 0 0-15,-14 2 0 16,-4 0 0-16,-8 4 0 16,-2-7 0-16,-5-1-1 15,-3-7 1-15,-8 1 0 16,0-5 0-16,0-6 1 15,7 0 1-15,7-2 0 16,7 0 0-16,13-1 1 16,16 6 0-16,14 6-1 15,7 7 0-15,11 3-10 0,-2 5 1 16,2 0-12-16,-16 0 0 16</inkml:trace>
  <inkml:trace contextRef="#ctx0" brushRef="#br0" timeOffset="7004.903">19444 14126 39 0,'-8'3'19'0,"14"5"-17"0,-4 2 19 16,4 17-21-16,4 10 1 15,-2 13 0-15,0 6 0 16,3 2-2-16,-4-8 1 16,4-5 0-16,-3-5 1 0,-5-9 0 15,2-4 0-15,-5-14 0 16,0-8 1-16,-5-5-1 15,2-13 1-15,-5-13 1 16,0-6 0-16,5-16-1 16,3-2 1-16,3-5 0 15,8 2 1-15,2 8-1 16,0 8 0-16,11 8-1 16,-3 10 1-16,6 8-2 15,-1 9 1-15,-2 7-1 16,-6 6 0-16,-4 7-1 15,-1 3 1-15,-13 3 0 16,-5 5 0-16,-6 0 0 16,-2-5 0-16,-8-3-1 15,-1-2 1-15,-1-6-1 16,1-2 1-16,4-3-1 0,-1-6 1 16,14-2-2-16,5 0 0 15,16-2 0-15,8 2 0 16,13 0 0-16,-5 0 0 15,-1 5 1-15,6 3 0 16,-2 2 1-16,-11 1 0 16,-3 2 1-16,-13 3 1 15,-8 8 0-15,-8-3 1 16,-5 3-2-16,-3 5 0 16,-16 0-6-16,3 0 1 15,-6 0-13-15,1 3 1 0,0 10-4 16,-1 3 0-16</inkml:trace>
  <inkml:trace contextRef="#ctx0" brushRef="#br0" timeOffset="7520.5681">19402 15163 40 0,'-8'16'20'0,"8"48"-22"16,3-38 35-16,-1 16-33 15,6 3 1-15,-5 0 0 16,2 3 0-16,3-6-2 16,-3-5 1-16,6-10 0 15,-3-6 1-15,-3-16-1 16,3-10 1-16,0-6-1 16,-5-10 1-16,-3-5 0 15,0-9 0-15,-3-10-1 16,-5-5 0-16,8 3 0 0,0-4 0 15,3 12 0-15,10 9 0 16,5 12-1-16,4 7 1 16,7 14 0-16,8 5 0 15,-5 8 0-15,-3 5 0 16,0 3 0-16,-11 2 1 16,1 6 0-16,-9-6 1 15,-4-2-1-15,-9 3 1 16,-10-6-1-16,-8-3 1 0,-8-2-1 15,-6-2 0-15,-7-4-1 16,-1-5 1-16,9-5-1 16,2 0 0-16,9 0 2 15,17 3 0 1,43 21 1 0,6 5 1-16,4 11-2 15,11-11 1-15,14-3-16 16,20-7 1-16,-4-22-3 15,26-29 0-15</inkml:trace>
  <inkml:trace contextRef="#ctx0" brushRef="#br0" timeOffset="8520.5284">24011 13631 48 0,'-13'-21'24'0,"15"19"-24"0,-2 9 25 0,3 1-26 15,2 11 1-15,-2 10-1 16,2 5 1-16,1 11 0 16,-1-2 0-16,3-6 0 15,-3-5 1-15,-2-9 0 16,-1-9 1-16,1-9 0 16,5-13 0-16,-3-8-1 15,3-10 1-15,3-11-1 16,2-3 1-16,5-8-2 15,9 1 0-15,2 7 0 16,8 3 0-16,0 10 1 16,3 12 0-16,-1 7-1 15,-1 8 1-15,-4 8 0 16,-10 7 1-16,-11-1-1 16,-5 2 0-16,-13-1-1 15,-3 1 0-15,-3 0 0 0,-10-3 1 16,-11-2 0-16,-2-3 0 15,-9-3-1-15,-4-5 1 16,-1-2 1-16,6-1 0 16,7 0 1-16,14-2 0 15,13 2 0-15,11 6 0 16,8 5-1-16,12 8 1 16,4 2-4-16,5 6 0 15,-1 5-12-15,9 3 1 16,-3 0-6-16,3-3 0 15</inkml:trace>
  <inkml:trace contextRef="#ctx0" brushRef="#br0" timeOffset="9098.6857">23921 14414 52 0,'0'6'26'0,"3"41"-35"15,-3-25 45-15,0 4-36 16,0 14 0-16,0 2 0 0,0 3 0 16,0-3-1-16,0-2 1 15,0-8 0-15,-3-8 1 16,-2-11-3-16,-3-11 1 16,5-12-1-16,3-6 1 15,3-10-1-15,2-6 1 16,0-11-1-16,6-1 0 15,7-1 1-15,9-3 1 16,7 8 0-16,1 11 1 0,2 11-1 16,0 7 1-16,2 8 0 15,-9 9 0-15,-7 4 0 16,-7 1 0-16,-8 2-1 16,-10 6 0-16,-6 2 0 15,-11-3 0-15,-7-5 1 16,-6 6 0-16,-3-3 2 15,4-3 1-15,2-2 1 16,10-1 1-16,3 4-1 16,11 1 0-16,10 7-2 15,11-1 0-15,8 10-9 16,2 7 0-16,3 6-11 16,3 9 0-16</inkml:trace>
  <inkml:trace contextRef="#ctx0" brushRef="#br0" timeOffset="9629.9811">23905 15581 55 0,'-13'-24'27'0,"18"24"-34"0,0 8 43 0,1 6-36 16,-1 7 0-16,-2 3-1 15,2 7 1-15,-2 4-1 16,-1-3 1-16,-2-3-1 16,0-8 1-16,0-8-2 15,-2-5 1-15,-1-13-1 16,3-11 0-16,0-11 0 15,3-10 0-15,2-5 0 16,11-11 1-16,5-3 0 16,5 9 0-16,6 7 1 15,5 3 0-15,0 13 1 16,11 3 0-16,-8 16 0 16,-9 5 0-16,-2 5-1 15,-13 6 1-15,-5 2 0 16,-14 3 1-16,-10 5-1 15,-6-5 0-15,-4-3 0 16,-4 0 1-16,1-2 2 0,2-3 0 16,3-3-1-16,10 3 1 15,9 0-1-15,7 11 1 16,8 4-3-16,11 1 0 16,-3 0-17-16,5 8 0 15,-2 7-1-15,-5-4 1 16</inkml:trace>
  <inkml:trace contextRef="#ctx0" brushRef="#br0" timeOffset="10161.1792">23905 16439 57 0,'-8'-11'28'0,"24"24"-43"15,-13-8 57-15,-1 11-42 16,1 13 0-16,0 6-1 16,-1 18 1-16,1-3 0 15,-3-2 0-15,0 2 0 16,-3-10 1-16,1-6 0 15,-1-8 0-15,-2-18-1 16,2-16 0-16,3-15-1 16,3-14 0-16,-1-8-1 0,-2-8 0 15,3-8-1-15,2-3 0 16,8 1 1-16,3 10 0 16,13 5 1-16,6 11 0 15,5 13 1-15,-1 9 0 16,6 12 0-16,-2 6 0 15,-12 12 0-15,-2 1 1 16,-10 8-1-16,-6 0 1 16,-13 0-1-16,-5-3 1 15,-11 8 0-15,-5-5 1 0,-8-3 1 16,0-5 0-16,-3 0 1 16,8-6 0-16,11 1-1 15,13 2 1-15,13-2-2 16,21 10 1-16,9 11-11 15,12 5 1-15,11 8-10 16,-7-3 1-16</inkml:trace>
  <inkml:trace contextRef="#ctx0" brushRef="#br0" timeOffset="29690.0403">20333 10782 28 0,'-8'-48'14'0,"16"-7"-12"15,-8 36 14-15,-5-7-16 16,2 2 0-16,-15 0 1 16,2 3 1-16,-5 2-2 15,-19 3 1-15,-8 6 1 16,-18 7 0-16,-10 8 0 16,-12 14 0-16,-10 7-1 15,-2 14 0-15,-11 10 0 16,0 9 0-16,-6 15 1 15,-2 18 0-15,5 11 0 16,14 11 0-16,4 19 1 16,14 7 0-16,19 11-2 15,15 5 1-15,17 0-1 16,25 0 0-16,22-3 0 16,8-12 0-16,21-4-1 15,16-12 0-15,18-20 1 16,6-20 0-16,10-16 0 15,11-24 1-15,2-19-1 16,9-26 1-16,10-21-1 16,8-19 1-16,-8-26-2 0,16-29 0 15,-6-21-1-15,-10-33 0 16,-2-12-1-16,-14-19 1 16,-8-2 0-16,-26-9 1 15,-19 3 1-15,-26 22 1 16,-32 4 1-16,-24 14 0 15,-26 21-1-15,-19 13 0 16,-34 24-4-16,-11 21 0 16,-24 22-10-16,3 23 1 0,-8 16-4 15,16-8 1-15</inkml:trace>
  <inkml:trace contextRef="#ctx0" brushRef="#br0" timeOffset="30611.9513">24424 10192 31 0,'-24'-37'15'0,"24"-22"-15"16,0 44 15-16,0-7-16 16,0-4 1-16,-3-3-3 15,1 2 0-15,-12-4 3 16,-7-1 0-16,-11 0-1 15,-10 3 0-15,-13 8 0 16,-12 8 1-16,-7 2 1 16,-5 14 1-16,-6 7 1 15,-5 9 0-15,8 13 0 0,-8 10 0 16,0 21-1-16,0 17 0 16,-10 7-1-16,10 27 1 15,-11 21-2-15,6 13 0 16,5 27-1-16,13 10 1 15,19 3 0-15,26-8 1 16,25-8-1-16,30-14 1 16,17-23 0-16,16-16 0 15,23-29 1-15,19-18 1 0,8-22 0 16,23-29 0-16,4-23-1 16,12-30 1-16,11-21-3 15,-8-16 1-15,1-18-2 16,1-30 1-16,-7-10-2 15,-21-23 0-15,-6-15 1 16,-15-17 0-16,-24 2 2 16,-24 0 0-16,-27 3 1 15,-29 13 0-15,-31 16-2 16,-35 21 0-16,-31 21-6 16,-43 32 1-16,-37 45-7 15,-19 21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2:03:07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16005 8181 35 0,'-22'0'17'0,"4"10"-4"16,13-10 18-16,-3 0-26 16,2 0 0-16,1 0 3 15,0 0 1-15,-3 0-10 16,3-5 1-16,2 5 7 16,0 0 1-16,3 0-2 0,0 0 0 15,6 0-1 1,7-2 0-16,3-4-2 0,5 1 0 15,11-3-1-15,7 0 1 16,20-2-2-16,-1 2 0 16,8 2-1-16,-8 1 1 15,0 0 0-15,-5-1 0 16,-5 1-1-16,-3 2 1 16,-5 1 1-16,-9 2 0 15,-4-3 0-15,-6 3 1 16,-5 0-1-16,-6 0 1 0,4-2-1 15,-6-1 0-15,-1 3-2 16,4-3 1-16,-3 1-1 16,-3-1 0-16,3 0 0 15,-5-2 0-15,-1 2-1 16,-2 3 1-16,0-5 0 16,0 2 1-16,0 3-1 15,0-2 0-15,-2-1 0 16,-1 0 0-16,-2 3 0 15,0 3 1-15,-1 2-1 16,-2 3 0-16,-5 3 1 16,3 2 0-16,-6 0 0 15,0 1 1-15,5-6-1 16,1 0 0-16,2-1-1 16,2 1 1-16,4-5-3 15,2 0 1-15,0-3-7 0,0-6 1 16,2-4-4-1,1-3 0-15,0-1 0 0,2-2 0 16,-2 3 1-16,5 3 1 16,-6-1 8-16,4 8 0 15,-1 6 7-15,3 5 0 16,-3 5 1-16,3 0 1 16,5 1-1-16,-2-1 0 15,5-5-10-15,-3 0 0 16,3-3-15-16,-8-2 0 15,-3 5-4-15,-5-3 1 0</inkml:trace>
  <inkml:trace contextRef="#ctx0" brushRef="#br0" timeOffset="531.2575">16028 8215 28 0,'-5'-16'14'0,"10"1"-2"0,-5 15 18 16,0-8-26-16,0 2 0 15,3-2 5-15,-3 3 0 16,-3 2-10-16,-4 3 1 16,-1 3 6-16,-6 0 1 15,1 5-2-15,-8 2 1 16,2 3-3-16,6-5 0 15,-3 0-2-15,3-2 0 16,3-4-2-16,2-7 0 0,-3-3-1 16,6 5 0-16,2-2-1 15,0 2 1-15,1 1 0 16,2 2 0-16,0 0 3 16,2 2 1-16,-2 6 1 15,3 0 0-15,0 0 0 16,2 0 0-16,6 0-4 15,-6-3 0-15,3 1-13 16,-3-4 0-16,3 6-5 16,-3-2 1-16</inkml:trace>
  <inkml:trace contextRef="#ctx0" brushRef="#br0" timeOffset="4052.2718">15856 8234 22 0,'14'-5'11'0,"2"-22"-3"0,-11 22 11 0,0-1-13 16,0 4 0-16,-2-1 6 15,-3 3 1-15,0 0-15 16,0 0 0-16,0 8 10 15,-5 3 1-15,-3 10-4 16,-5 8 1-16,-3 8-4 16,-16 8 1-16,-5-3-2 15,-5 9 1-15,2-4-1 16,11 4 0-16,-6-4 0 16,12-5 0-16,-1-4 1 15,5-9 0-15,3-8 0 16,8-3 1-16,-2-4-1 0,5-7 1 15,-1-4-4-15,4-6 0 16,-1-2-8-16,3 0 0 16,0 5-10-16,5 5 1 15</inkml:trace>
  <inkml:trace contextRef="#ctx0" brushRef="#br0" timeOffset="4521.0955">15528 8816 22 0,'-8'-11'11'0,"6"-2"6"16,2 8 3-16,2 0-17 15,-2-1 1-15,0 1 3 16,3-6 0-16,2 3-7 16,-2 0 0-16,0 1 7 15,-1-1 0-15,-2 8-2 16,0 0 0-16,0 2-1 0,0 9 0 16,0 5-3-16,0 13 1 15,0 8-1-15,0 5 0 16,0 8-1-16,3 1 1 15,0 12 0-15,2-5 0 16,3-5 2-16,-6-5 0 16,1-6 0-16,-3-5 1 15,0-5-1-15,0-5 1 16,0-9-1-16,0 1 1 16,-3-11-2-16,1-3 0 0,-1-8-1 15,3 3 1-15,0-8-6 16,0 3 0-16,0 0-7 15,3-1 0-15,-1 1-10 16,4 5 1-16</inkml:trace>
  <inkml:trace contextRef="#ctx0" brushRef="#br0" timeOffset="4958.5931">15571 9387 18 0,'-6'6'9'0,"6"-14"3"16,0 8-3-16,0-6-7 16,0 1 0-16,3-3 4 15,-3 3 1-15,3 0-7 16,-3-3 1-16,0 0 5 16,0 2 1-16,0 1 0 0,0 3 0 15,0 2-1-15,0 0 1 16,0 0-2-16,0 0 0 15,0 0-1-15,0 2 0 16,0 6-3-16,5 5 1 16,3 6-1-16,8 5 0 15,10 13-1-15,11 0 1 16,6 10 0-16,2 9 0 16,2-6 1-16,1-5 0 15,-6-5 1-15,-10 0 1 0,-6-3-1 16,-4-16 1-16,-4 0 0 15,-7-5 0-15,-1-3-1 16,-4-5 0-16,-1-5-1 16,-2-1 0-16,-1-10-7 15,3 0 1-15,-5-2-13 16,3 2 0-16,5-3-4 16,0-7 0-16</inkml:trace>
  <inkml:trace contextRef="#ctx0" brushRef="#br0" timeOffset="5427.3383">16060 9837 23 0,'-8'0'11'0,"0"-2"2"0,8 2 8 16,0-3-17-16,0 3 1 0,0 0 2 15,0 0 1-15,0 0-9 16,3 3 0-16,8-1 7 16,7 3 0-16,14 3-2 15,10 0 1-15,8 0-2 16,9 0 0-16,-4 0-2 16,-5-5 1-16,1-1-1 15,-4 1 1-15,-4 0-2 16,-6-1 1-16,-8 1 0 15,-5-3 1-15,-6 0-1 16,-5-3 1-16,-5 6-7 16,-2-3 0-16,2-5-11 15,0 2 1-15</inkml:trace>
  <inkml:trace contextRef="#ctx0" brushRef="#br0" timeOffset="5942.9342">16783 9874 31 0,'-3'-2'15'0,"0"7"-2"0,3-8 12 0,-2 3-22 16,-1 0 0-16,0 0 2 16,3 0 1-16,0 0-7 15,0 0 0-15,0 0 4 16,0 3 1-16,3 0-1 15,2-1 0-15,1-2-2 16,7 0 1-16,8-5-1 16,8 0 0-16,3-6-1 15,10-2 1-15,11 0-1 16,-3-1 1-16,3-2-1 16,-3-2 1-16,-2-3-1 15,-8 2 1-15,-3 3-1 0,-8-2 1 16,-5-1-1-1,-3 3 1-15,-5 1 0 0,-6 1 0 16,1 4-1-16,-11-1 1 16,-5 6-9-16,-1 2 0 15,12 6-8-15,-6-3 1 16</inkml:trace>
  <inkml:trace contextRef="#ctx0" brushRef="#br0" timeOffset="6537.6214">17492 9596 12 0,'0'3'6'0,"0"-6"9"0,0 1-8 15,-3 2-6-15,0 0 0 16,-2 0 2-16,-3 0 1 15,3 2-4-15,-1-4 0 16,1 2 4-16,0 2 1 16,2 1 0-16,1-3 0 15,-1 0 1-15,0 0 1 16,3 0 0-16,0 0 0 16,3-8 0-16,2-5 1 15,6-8-2-15,2-3 1 16,8-10-2-16,6-9 1 0,4-7-2 15,1-11 0-15,-3 6-1 16,-2-6 0-16,-6 5-2 16,-5 14 1-16,-3 2-1 15,-2 6 0-15,-6 2-1 16,-2 5 0-16,-3 9 0 16,0 7 0-16,-3 1-1 15,0 7 1-15,1 3-1 16,2 0 1-16,0 0-8 15,0 0 1-15,0 3-9 16,2-3 0-16,1 0-3 16,2-3 0-16</inkml:trace>
  <inkml:trace contextRef="#ctx0" brushRef="#br0" timeOffset="6999.0687">17727 8943 26 0,'-8'3'13'0,"8"4"-7"0,0-4 18 16,0 0-21-16,0-6 0 15,-5 6 2-15,2-1 1 16,1-4-7-16,-1-4 0 0,0-4 4 15,1-6 1-15,-1-5-2 16,-5-3 1 0,0-24-1-1,0 1 0-15,-2-1-1 16,2 6 0-16,-6 2 0 16,4 6 1-16,-3 7 0 15,2 6 0-15,-2 0-1 16,2 5 1-1,-2 3 0-15,5 0 0 16,0 2 0-16,0 3 0 16,3 3-1-16,2 0 1 15,1-1-1-15,-1 6 0 0,0-5 0 16,3 5 0-16,0-5-1 16,3-1 1-16,0 1-5 15,2 0 0-15,-2-3-7 16,-1 3 0-16,6 2-5 15,-3 0 0-15</inkml:trace>
  <inkml:trace contextRef="#ctx0" brushRef="#br0" timeOffset="7389.6994">17489 8445 28 0,'0'-2'14'0,"3"-1"-7"0,-3 3 19 15,0-5-24-15,0 0 1 16,-3-1 1-16,-2 1 1 16,-3-3-6-16,0-2 1 15,-11-1 3-15,-5-5 1 16,-5-2-1-16,-2-4 0 15,-9 4-2-15,-2-6 1 16,-6 0-1-16,0 3 0 16,9 5-1-16,-1 0 0 15,11 0 0-15,5 1 0 16,0-1 1-16,3 2 0 0,3 1 0 16,7 3 1-16,0-1-1 15,9 3 1-15,-1 3-1 16,3 0 0-16,0 2-1 15,0 3 1-15,3 3-16 16,5 4 1-16</inkml:trace>
  <inkml:trace contextRef="#ctx0" brushRef="#br0" timeOffset="20142.692">15994 8080 28 0,'0'0'14'0,"3"-2"3"15,-3 2 15-15,0 0-26 16,0-3 1-16,0 3 3 16,0-5 1-16,0-1-13 15,0 1 1-15,-3 0 9 0,0-3 0 16,-2-3-3-16,0 3 0 16,-8-5-1-16,-3 3 0 15,0-1-1-15,-3 6 1 16,-2 5-2-16,0 2 0 15,0 4 0-15,0-1 1 16,5 8-1-16,-3 6 0 16,3 7 0-16,6 6 0 15,5-6 0-15,5 9 0 0,5-1-1 16,3 1 1-16,5-6 0 16,3 0 0-16,8-11-1 15,5-2 0-15,0-8-1 16,0-8 1-16,-5-3-1 15,-3-4 1-15,-3-9 0 16,-7-5 0-16,0-1 0 16,-6 6 1-16,0-2-1 15,-5-6 0-15,-5 0 0 16,-8 3 0-16,-1 3-1 16,-7 4 0-16,0 6 0 15,0 6 0-15,0 7-1 16,0 6 1-16,-1 5-1 15,9-8 0-15,0 10 0 16,8 6 1-16,2 0 0 16,8-1 0-16,6 1-1 15,2-3 1-15,11-10 0 16,2-6 1-16,1-5-1 0,-6-8 0 16,0-2 0-16,-2-9 1 15,-3 6-1-15,-8-5 1 16,-3-6 0-16,-2-5 0 15,-1 0-1-15,-7 7 0 16,-6 4 0-16,-7-3 1 16,-3 7-1-16,-3 4 0 15,0-1-1-15,0 9 1 16,0 7-1-16,1 8 0 0,1 6 0 16,9 4 1-16,3-9-1 15,4 4 0-15,6 6 0 16,8 0 1-16,3-3-1 15,2-8 1-15,8 0 0 16,3-10 0-16,0-6 0 16,0-7 1-16,-1 2-1 15,-4 3 1-15,-3-6 0 16,-8-5 0-16,-3-2 0 16,-5-6 0-16,-5 3 0 15,-8 0 0-15,-3-1-1 16,-6 1 1-16,1 8-2 15,-2 8 1-15,-4 2-1 16,-2 3 1-16,0 8-1 16,2 10 1-16,6 6-2 15,8 3 1-15,2-9 0 16,11 3 1-16,8 3-1 0,3 0 1 16,7-8-1-1,6-3 1-15,3-5 0 16,2-5 1-16,3-9-1 0,-3 4 1 15,-6-6-1-15,-1-3 1 16,-9-5 0-16,0-2 0 0,-10-6 0 16,-6 0 0-16,-2 3-1 15,-11 3 1-15,-3-1-1 16,1 8 0-16,-1 4-1 16,-2 9 1-16,0 11-2 15,3 11 1-15,7-8 0 16,3 5 0-16,5 8 0 15,6 0 0-15,5-7 0 16,3-6 1-16,2-6 0 16,0-7 1-1,3-14-1 1,-6-2 1-16,1-6 0 16,-6-2 0-16,-2 3-2 15,-3-1 0-15,-3 3-5 16,-2 3 1-16,-3 3-15 15,3 7 0-15,2 0-3 0,1-13 0 16</inkml:trace>
  <inkml:trace contextRef="#ctx0" brushRef="#br0" timeOffset="28319.8803">16846 8004 25 0,'5'2'12'0,"-10"-10"3"16,8 11 13-16,-3-3-25 15,2-3 1 1,1-7 5-16,-3 4 1 16,0-4-11-16,0 5 0 15,-3-1 7-15,-5 9 0 16,-5 2-1-16,3 6 0 15,-4 2-3-15,4 8 1 16,-1 0-1-16,3 1 1 16,3-4-1-16,2-2 1 31,9-16-1-31,-1-8 0 0,8-3-1 16,-2-2 1-16,2-3-2 15,-5 0 1-15,-3 3 0 16,-5 5 1-16,-5 3 0 15,0 10 1-15,-6 3-1 16,0-5 1-16,-2 2-3 16,3-2 1-16,2-1-15 15,0 1 1-15,5-3-8 16,-5-10 1-16</inkml:trace>
  <inkml:trace contextRef="#ctx0" brushRef="#br0" timeOffset="28913.613">16904 7824 39 0,'-5'-3'19'0,"10"-8"-3"16,-5 11 19-16,0 0-32 15,8 3 0-15,-5 0 2 16,-1 2 0-16,-2 0-4 16,-2 11 0-16,-11 8 4 15,-3 10 1-15,-8 3-2 0,-5 8 0 16,0 6-4-16,0-17 1 15,-1 1-9-15,7-6 0 16,1-6-11-16,7-7 0 16</inkml:trace>
  <inkml:trace contextRef="#ctx0" brushRef="#br0" timeOffset="29101.1097">16679 7842 60 0,'0'-10'30'0,"16"10"-23"16,-11 2 48-16,3 12-53 16,6 15 0-16,-1 8 0 15,5 10 0-15,4 6-7 16,1-16 1-16,4 8-6 16,-3-5 0-16,5-3-10 15,-3-5 1-15</inkml:trace>
  <inkml:trace contextRef="#ctx0" brushRef="#br0" timeOffset="31531.569">17616 8356 35 0,'0'-3'17'0,"8"-2"-7"0,-5-1 18 15,-1 1-24-15,-2-6 0 16,0 3 3-16,0 1 0 15,-2-4-8-15,-1 0 1 16,-5 1 5-16,0-1 1 16,-5 1-1-16,2 4 0 0,-5 4-1 15,3 4 1-15,-3 4-2 16,-2 7 1-16,4 0 0 16,-1 8 0-16,4 8-2 15,-2 6 1-15,7 2-1 16,1 2 1-16,5-1-2 15,8 1 0-15,3-7-1 16,10-6 1-16,3-10-1 16,7-5 1-16,-1-8-1 15,-4-11 1-15,-2-6 0 16,-3-7 0-16,-8 0-1 16,0-3 1-16,-5-5 0 15,-5 0 0 1,-16 0 0-1,-6 8 0-15,-2 8-1 0,-3 7 1 16,0 9-1-16,1 13 0 16,4 2-1-16,6 3 0 15,2 6 0-15,11-1 0 16,8 1 0-16,8-9 0 16,8-4 0-16,8-7 1 15,-3-7 0-15,3-5 1 16,2-8-1-16,-5 2 0 15,-5-10 1-15,-6-5 0 16,-7-6-1-16,-11 0 1 16,-11-2-1-16,-4-1 1 0,-4 4-1 15,-5 2 0-15,-2 10 0 16,-3 9 0-16,0 12 0 16,5 6 0-16,3 8-1 15,-1 8 0-15,7 2 0 16,7 3 0-1,5-5 0 1,6-3 0-16,5-7 0 0,5-1 1 16,0-8 0-16,5-10 0 15,-2-6 0-15,-2-5 1 16,-1-2 0-16,-5-1 0 16,-6 1 0-16,-4-1 0 0,-6 6 0 15,-5 2 0-15,-1 6-1 16,-2 0 1-16,3 2-7 15,0 3 0-15,5 5-14 16,8 6 1-16,3 0-3 16,-1 2 1-16</inkml:trace>
  <inkml:trace contextRef="#ctx0" brushRef="#br0" timeOffset="32469.0795">17433 9599 31 0,'0'-3'15'0,"0"1"-2"0,0 2 16 15,0 0-25-15,3-3 1 16,0 0 3-16,-1-2 1 15,1 0-10-15,-3-3 0 16,0 0 8-16,-3-3 1 16,1 1-3-16,-4-1 1 15,-4-2-2-15,2 5 0 16,-5 3-1-16,-1 5 0 16,-1 2-1-16,4 9 0 15,-2 10-1-15,7-8 1 0,4 9-1 16,4 7 1-16,6-5-1 15,11-3 0-15,-9-3 0 16,6-7 0-16,3-6-1 16,-1-5 1-16,-4-13 0 15,-1 2 1-15,-3-5-1 16,1-10 0-16,-8-3 0 16,-3-3 0-16,-8 8 0 15,0 0 1-15,0 3 0 16,-5 11 0-16,-1 2 1 15,-7 8 0-15,3 5 0 16,-1 6 0-16,6-1-1 16,-3 3 0-16,11 1-5 15,2 2 0-15,3-6-10 16,3 1 1-16,7-6-11 16,1 3 0-16,-16 0-1 0,-1 0 0 15</inkml:trace>
  <inkml:trace contextRef="#ctx0" brushRef="#br0" timeOffset="33140.9463">16042 9750 52 0,'-6'-5'26'0,"6"-6"-31"16,0 6 51-16,0-3-44 0,0 0 0 15,0 0 2-15,0-3 0 16,0 1-4-16,0 2 1 15,-2 3 3-15,-4 5 0 16,-4 2-1-16,-1 9 1 16,-5 7-1-16,6 9 1 15,-3 10-2-15,7 5 0 16,6 0-1-16,8-2 1 16,8-5-2-16,-8-9 1 15,11-8 0-15,4-10 0 0,6-10 0 16,6-14 1-16,-6-5-1 15,-5-11 0 1,-19-26 1 0,-8 5 0-16,-4 8-1 15,-12 18 1-15,0 1 0 16,1 15 0-16,-6 14 0 16,8 10 1-16,-2 6-1 15,5 7 1-15,7-2-2 16,6 0 1-16,3-8-7 15,2-6 1-15,8-4-17 16,14-1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2:05:42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15663 7422 40 0,'0'-8'20'15,"-5"-6"-15"-15,5 6 20 0,0-2-22 16,0-1 1-16,-3-2 3 16,-2-5 0-16,-5 2-8 15,2 0 0-15,-6 3 7 16,4-1 0-16,-9 6-1 16,-7 6 1-16,-3 7-2 15,0 8 1-15,-3 11-1 16,5 5 1-16,4 3-2 15,9 8 0-15,6-11-1 16,8 0 0-16,11-5-1 16,13-3 0-16,5-11 0 15,0-2 1-15,11-8-1 0,5-10 1 16,0-11 0-16,-6-3 0 16,-2-3 0-16,-8-4 0 15,-7-6 0-15,-14 5 1 16,-8 0-1-16,-11 3 0 15,-13 8-2-15,-5 10 1 16,-8 3 0-16,-3 19 0 16,-2 7-1-16,-3 9 1 15,3 2 0-15,2 0 0 16,8 0 0-16,11-2 1 16,11-6-2-16,4-5 0 0,17-11-9 15,13-8 0-15,13-10-13 16,21-13 0-16,3-14-3 15,26 0 1-15</inkml:trace>
  <inkml:trace contextRef="#ctx0" brushRef="#br0" timeOffset="734.3857">15999 7295 35 0,'-16'15'17'0,"-26"-4"-8"0,34-6 25 16,-5 1-28-16,2-1 1 15,-2 0 3-15,5-2 0 16,0 2-12-16,6 0 0 16,4-2 8-16,12-3 1 15,12 0-4-15,11-3 1 0,21 3-3 16,27 3 1-16,5 2-2 15,21 3 1-15,13 0-1 16,11 0 1-16,8-3-1 16,3-2 0-16,-1-3 0 15,-2-3 1-15,-8 1-1 16,-11-1 1-16,-20-2-1 16,-17 0 1-16,-21-1 0 15,-16 1 1-15,-10-3-1 16,-16 0 1-16,-16-2-1 15,-11-6 0-15,-8 0 0 16,-4 3 1-16,-12 2-2 16,-7 0 0-16,-1 3 0 15,-2 8 0-15,3 8-1 16,2 8 1-16,8 3 0 16,11 5 0-16,3-3 0 15,17-3 1-15,9-4 0 0,19-4 0 16,7-5 1-16,6-5 0 15,2-8-1-15,-5-7 1 16,-3-7-1-16,-7 1 1 16,-12 0 1-16,-12 5 0 15,-3 0 0-15,-16 6 0 16,-16-1 0-16,0 3 1 16,-10 6-3-16,-3-1 1 15,3 0-16-15,7 1 1 0,11 2-11 16,11-11 1-16</inkml:trace>
  <inkml:trace contextRef="#ctx0" brushRef="#br0" timeOffset="2216.7268">14552 5935 21 0,'-8'2'10'0,"5"4"-4"0,3-6 10 0,0 0-12 16,6 0 0-16,2 0 3 16,0-3 0-16,5-2-8 15,-3 2 0-15,4-2 6 16,-4 2 1-16,4 6-3 15,-1-6 1-15,3 6-3 16,2 2 1-16,1 6-1 16,2-4 0-16,3 7-1 15,2 2 0-15,6 5 0 16,0 3 0-16,5 2 0 16,0 0 1-16,5 9 0 15,-10 5 0-15,2 5 0 16,-2 7 0-16,-3 7 1 15,-3 4 0-15,-2-5-1 16,0 9 0-16,0 4-1 16,0 3 1-16,0 3 0 0,5 7 1 15,-6-9-1-15,-4 1 0 16,-1 1 1-16,-2 2 0 16,-5 1-1-16,0 2 1 15,-6-11-1-15,-8 3 0 16,-7 0 0-16,-4 3 1 15,-9-5-1-15,-12-1 0 16,-5 3 0-16,-10-10 0 16,-11-4-1-16,-7 1 1 15,-7-5-1-15,4-6 1 0,0 0 0 16,-9-7 0-16,-2-4-1 16,0-7 1-16,-5-5-1 15,2-6 1-15,-10-11 0 16,2-7 0-16,-5-11-1 15,8-13 1-15,-5-11-1 16,3-10 1-16,2-11-1 16,5-11 0-16,-2-23 0 15,7-8 1-15,14-11-1 16,3-26 1-16,12-3-1 16,12-21 0-16,15-22-1 15,19 1 1-15,5-11-2 16,15 11 1-16,15 5 0 15,15 13 0-15,10 11 0 16,14 24 1-16,2 2 0 16,11 21 0-16,-5 6 0 0,-5 13 0 15,-12 19-5-15,-1 10 0 16,-4 8-11-16,9 10 1 16,-6 4-2-16,3-4 1 15</inkml:trace>
  <inkml:trace contextRef="#ctx0" brushRef="#br0" timeOffset="2989.2619">18658 5585 17 0,'-10'-16'8'0,"-72"19"6"15,58 5 8-15,-5 8-19 16,-8 2 0-16,2 12 2 0,-7 7 0 16,-6 18-6-16,-7 11 0 15,-9 14 4-15,-10 12 0 16,8 25-1-16,-5 12 1 16,-1 22-2-16,9 24 1 15,5 2 0-15,13 14 0 16,16-12 0-16,26 1 1 15,21-10 0-15,17-17 1 16,15-18-1-16,22-5 0 0,20-11 0 16,3-16 0-16,19-18-1 15,10-11 0-15,-2-13 0 16,13-24 1-16,11-24-1 16,-3-13 0-16,7-16-1 15,1-24 1-15,-11-18-2 16,3-13 1-16,-10-22-2 15,-9-26 1-15,-10-16-2 16,-16-26 1-16,-19-11 0 16,-21-3 1-16,-13-2 0 15,-21-6 0-15,-8 3 1 0,-19 11 0 0,-29-3-2 16,-13 13 0-16,-26 16-7 16,-8 8 1-16,-32 19-9 15,-1 15 1-15,-15 17-2 16,-13 12 1-16</inkml:trace>
  <inkml:trace contextRef="#ctx0" brushRef="#br0" timeOffset="11603.0758">15663 7382 36 0,'-21'3'18'0,"8"-9"-9"0,10 4 18 0,3-4-25 16,-2-2 1-16,-4 0 1 16,4-2 1-16,-1-1-6 15,0 3 0-15,-2 0 4 16,0 6 0-16,-3 7-2 16,3 6 1-16,-6 4-1 15,-2 7 0-15,-3 7-1 16,5 5 1-1,17 1 0 1,-1-12 1-16,11-9-1 16,8-1 0-16,5-11 0 15,8-9 1-15,-3-12-1 16,1-2 0-16,-6 0 0 16,-6-6 0-16,-4 1 0 15,-8-3 0-15,-6 5-1 0,-10 3 1 16,-9 13-1-16,-15 10 1 15,-5 14-1-15,2 5 1 16,-10 6 1-16,-1 7 1 16,-2-5 0-16,11-5 0 15,2 0 0-15,14 0 1 16,5-6-2-16,10-4 0 16,8-7-6-16,14-4 1 15,2-3-11-15,11-8 0 16,13-8-5-16,0-15 0 15</inkml:trace>
  <inkml:trace contextRef="#ctx0" brushRef="#br0" timeOffset="34122.5849">17904 7117 27 0,'-2'-13'13'0,"-9"-35"-10"0,6 35 24 0,-8-3-25 16,-6 0 1-16,-5-2 3 15,-2 2 1-15,-6 5-7 16,-2 6 0-16,-3 5 5 15,-8 11 1-15,0 10-2 16,2 13 1-16,-4 19-3 16,-4 21 1-16,6 16-3 15,11 6 1-15,10-1-1 16,19-3 1-16,16-10-1 16,12-15 1-16,20-20 0 15,18-7 1-15,26-22 0 16,5-26 0-16,20-15 0 15,-7-12 0-15,-1-4 0 16,-17-12 0-16,-10-4 0 16,-6-17 0-16,-13 3 0 0,-13-7 0 15,-18-1-1-15,-14 3 1 16,-16 10-2-16,-10 9 1 16,-24 13-4-16,-16 15 1 15,-24 14-10-15,-13 26 1 16,-21 16-7-16,-2 16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8T02:18:54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18299 2945 19 0,'-6'-21'9'0,"14"-6"-2"16,-5 19 10-16,-3-2-13 15,3-1 1-15,-1-2 2 16,-2 0 0-16,0 2-9 15,0-2 1-15,-2 5 5 16,-1 8 1-16,-2 5-3 16,-3 3 1-16,-3 8-1 15,6 5 1-15,2 3-1 16,3-3 1-16,5-2 0 16,9-3 0-16,-1-6 0 15,3-2 1-15,-3-8-1 16,5-5 0-16,1-6-1 15,0-2 1-15,-6 0-1 0,0 2 0 16,-8-2-1-16,-5 2 1 16,-2 1 0-16,-6 7 0 15,-3-5 0-15,3 5 1 16,-5 1-1-16,2 2 0 16,1-3-7-16,4 3 0 15,6 0-12-15,19-5 0 16,15-11-1-16,33-8 0 0</inkml:trace>
  <inkml:trace contextRef="#ctx0" brushRef="#br0" timeOffset="390.5727">20637 2281 26 0,'-2'8'13'0,"-14"15"-6"0,11-9 22 15,-9 2-28-15,4-6 1 16,2 9 3-16,8-3 0 16,8-6-4-16,2-2 0 15,4-3 4-15,2-5 1 16,-3-5-1-16,3 5 0 16,-11-3-2-16,-5 3 0 15,-21-2-15-15,-14 2 1 16,-18 10-4-16,-2 4 1 15</inkml:trace>
  <inkml:trace contextRef="#ctx0" brushRef="#br0" timeOffset="921.8565">18346 3117 17 0,'0'-8'8'0,"3"-19"3"0,-3 22 5 16,0 0-14-16,0 0 0 16,-3 2 2-16,-2-2 0 15,-8 10-5-15,-6 3 0 16,-5 8 3-16,-2 5 0 16,-3 8 0-16,-11 8 1 15,-8 3-1-15,-2 15 1 16,-3 9 0-16,-10 12 0 15,-3 6 0-15,-11-2 0 16,-5 7-2-16,8 3 1 0,0-3-2 16,2-5 1-16,9 0 0 15,7-15 0-15,6-4 0 16,2-5 0-16,9-5 0 16,7-8 1-16,3-2-1 15,5-9 1-15,8-8 0 16,3-4 0-16,5-7-1 15,3-4 0-15,-1-6-8 16,6-5 1-16,8-8-7 16,0 0 0-16</inkml:trace>
  <inkml:trace contextRef="#ctx0" brushRef="#br0" timeOffset="1718.7439">17224 4514 11 0,'0'-3'5'16,"14"8"5"-16,-6-5-7 0,-1 3-2 16,9 2 0-16,0 3 0 15,8 6 0-15,5-1-1 16,0 5 0-16,0 3 1 15,8 6 0-15,3-3 0 16,10 2 0-16,11 3 1 16,5 3 1-16,8 2 1 15,19 1 1-15,5 7-1 16,5 0 1-16,8 3-1 16,8-5 1-16,6 2-3 15,-4-7 1-15,14-1-2 16,-2-5 1-16,-1-5-2 15,8-11 1-15,6 3 0 16,-6-5 0-16,11-3-1 16,-8-8 1-16,-3-3 0 0,-3-5 0 15,1-5-1-15,-6-3 1 16,-13-5 0-16,-2-8 0 16,-6-13 0-16,-11-1 0 15,-12-7 1-15,-6 2 0 16,-6-5-1-16,-9-5 0 15,-20-13 0-15,-2-6 1 16,-8-5-2-16,-5 3 1 16,-6-3-1-16,-10-6 1 0,-8-7-1 15,0 2 1-15,-8 6-1 16,0-3 1-16,-5-2-1 16,-6-4 1-16,-5-2-1 15,-10 11 0-15,2 2-1 16,-8-2 1-16,-5 8-1 15,0 5 0-15,0-3 0 16,-2 13 0-16,4 12 0 16,3 12 1-16,9 0 0 15,7 6 0-15,3 5-9 16,5 7 0-16,10 7-3 16,11-9 1-16</inkml:trace>
  <inkml:trace contextRef="#ctx0" brushRef="#br0" timeOffset="8019.0548">18632 4755 35 0,'-5'0'17'0,"-6"-6"-4"15,11 4 17-15,-5-6-26 16,-1 5 0-16,-4-2 2 16,2 5 1-16,-3 0-9 15,-2 2 0-15,3 1 6 16,-4 0 1-16,6 10-3 15,0 3 0-15,3 8-1 16,5-3 1-16,0 8-1 16,5-3 1-16,6 1 0 15,0-3 0-15,2-9 1 16,5-7 0-16,-2-8 0 16,5-10 0-16,6-3 0 0,-3-9 0 15,-3-7-1-15,-3 3 0 16,-7-1-1-16,-6 4 0 15,-13 4-1-15,-2 8 1 16,-6 11 0-16,-8 6 1 16,-5 12-1-16,-8 3 1 15,3 9 0-15,2-1 0 16,3 0-1-16,10-5 1 16,3-11-6-16,11-8 0 0,8-15-13 15,10-6 1-15,8-13-6 16,16-22 1-16,0-12-1 15,3-6 0-15</inkml:trace>
  <inkml:trace contextRef="#ctx0" brushRef="#br0" timeOffset="13182.0154">18373 3331 36 0,'0'-10'18'0,"2"-9"-9"0,1 8 19 16,-3 3-24-16,0-2 0 15,0-1 3-15,0 3 1 16,0 0-9-16,0 3 1 16,0 5 6-16,0 3 0 15,0 13-2-15,0 2 1 16,0 25-1-16,3 1 0 15,2 23-2-15,-2 20 1 0,2 11-2 16,3 8 1-16,2 18-1 16,-4-2 0-16,2 2 0 15,2-10 1-15,-2-6-1 16,-3-15 1-16,3-6-1 16,-2-13 1-16,-1-10 0 15,-2-14 0-15,-1-10 0 16,1-14 0-16,2-20-1 15,-5-14 1-15,0-27-2 16,-8-18 0-16,0-10-1 16,0-19 0-16,-2-24-2 15,-1 5 0-15,-2-12-2 16,5-4 0-16,-3 1-1 16,1 15 1-16,2 9 0 15,-3 4 1-15,9 12 0 16,-4 15 1-16,1 8 1 15,-3 5 1-15,3 3 0 16,2 16 1-16,1 5 0 0,2 11 0 16,0 5 0-16,2 13 0 15,1 9 1-15,-3 15 0 16,5 18 2-16,3 17 0 16,-3 29 0-16,6 10 1 15,2 21-1-15,0 8 1 16,6-7-2-16,-1-6 1 15,-2-5-2-15,-2-11 1 16,-1-19-1-16,-5-10 1 0,0-15-1 16,0-12 1-16,-6-12-1 15,1-17 1-15,-3-10-1 16,-3-18 1-16,1-17-2 16,-9-23 1-16,0-11-2 15,-2-32 1-15,0-23-3 16,-6-11 0-16,6-8-1 15,3-13 0-15,-4 24-1 16,6 10 0-16,3 13 1 16,3 6 1-16,-1 16 1 15,-2 18 0-15,2 10 1 16,0 12 0-16,1 10 0 16,2 15 1-16,0 14 0 15,0 22 0-15,2 25 1 16,9 19 0-16,-3 32 1 15,2 27 0-15,4 28 0 16,2 6 1-16,-3 5 0 0,0-8 0 16,-5-18-1-16,0-14 0 15,0-13-1-15,-3-13 1 16,-2-16 0-16,-3-19 0 16,0-12 0-16,-3-17 0 15,0-13-1-15,-2-18 0 16,-3-19-6-16,0-10 0 15,3-11-12-15,5-19 0 16,0-10-3-16,-26 5 0 16</inkml:trace>
  <inkml:trace contextRef="#ctx0" brushRef="#br0" timeOffset="70018.6706">1683 8324 13 0,'-11'-19'6'0,"-5"-5"5"16,16 17 6-16,-8-9-14 16,-5 2 1-16,-3 1 4 15,-2 3 1-15,-1-1-10 16,1 0 1-16,4 1 6 15,12-1 0-15,4 1-2 16,12 4 1-16,7 4-3 16,5 4 1-16,9 4-3 0,2 2 1 15,5-6-1-15,-2-2 0 16,-6 0-1-16,1 3 1 16,-12-3-4-16,-7 0 0 15,0 0-5-15,-11 0 0 16,-7 0-3-16,-4 0 1 15</inkml:trace>
  <inkml:trace contextRef="#ctx0" brushRef="#br0" timeOffset="70629.4272">1564 8194 26 0,'-16'0'13'0,"16"-8"-10"0,0 8 22 0,0 0-21 15,0 0 0-15,2 3 1 16,6 2 1-16,-8 8-8 15,8 9 1-15,0 1 5 16,-2 17 0-16,-1 5-2 16,0 5 0-16,-5 8 0 15,5 9 0 1,-10 81-1 0,5-16 1-16,0 3-1 15,-3 0 0-15,1-8 0 16,2-11 1-16,-3 6 0 15,1 5 0-15,-1 0-1 16,3-5 1-16,-3 2-1 16,3 6 1-16,0-19-2 15,6 5 1-15,-6 3-1 0,2-13 1 16,1 0-1-16,2-13 0 16,0 5 0-16,3-6 1 15,-8-7-1-15,6 0 0 16,-4-6 0-16,-2-8 1 15,0 1-1-15,0-11 0 16,0-8 0-16,0-1 1 16,0-12-1-16,0 5 1 15,-2-3-1-15,-4 1 0 16,6-17 0-16,-2 3 1 16,-4-2-2-16,6-1 1 0,0-2 0 15,6-3 0-15,-4-2 0 16,14-6 1-16,-5-2 0 15,2-6 0-15,0-5 0 16,16-3 1-16,8-5-1 16,3 0 0-16,-3 0-2 15,8 3 0-15,3 5-10 16,-6 0 1-16,3 11-6 16,-21 2 0-16</inkml:trace>
  <inkml:trace contextRef="#ctx0" brushRef="#br0" timeOffset="105204.4844">19754 13041 16 0,'-19'-10'8'16,"19"-14"-7"-16,3 16 8 0,5-5-9 15,-8 0 0-15,0-1 0 16,2-2 0-16,4 3 0 16,-4 0 0-16,12 5 1 15,-6 0 1-15,7 3 0 16,9 2 1-16,5 0 0 16,6 1 0-16,10 2 1 15,5 5 0-15,8 3 0 16,11 0 0-16,13 5-1 15,13 0 1 1,112 9-2 0,-14-1 1-16,-3-3-2 0,-4-2 1 15,-4 0-2-15,-7 3 1 16,-6-4-1-16,0 4 0 16,-5-6 0-16,3-2 0 15,0-3 0-15,-8-3 0 16,-3-5 0-16,-6-3 0 15,-12 1 1-15,-3-1 0 16,-19 0 0-16,-15-2 0 16,-8-3 0-16,-17-5 0 0,-10 0 0 15,-10-3 1-15,-11-8-1 16,-11 0 0-16,-2-5-1 16,-5 3 1-16,-4-3-1 15,1-6 1-15,5 1-1 16,8 2 0-16,0-8-1 15,3-2 1-15,-3-6 0 16,5-2 0-16,3-3 0 16,-2-5 0-16,-9 2 0 15,-2 9 0-15,-8-6 0 16,-11 0 1-16,-8-3-1 16,-10 4 1-16,-14-4-1 15,-7 6 0-15,0 2 0 16,-17-2 0-16,-7 2-1 15,-14 8 1-15,-15 3-1 16,-8 3 1-16,-9-3 0 16,-12-3 0-16,-8 9-1 0,-11-4 1 15,-14-5-2-15,-7 9 0 16,-16-4-1-16,-18 4 1 16,2 4-1-16,-27 1 1 15,6 4 0-15,-5 4 0 16,13 5 1-16,5 0 1 15,8 5 0-15,8 2 1 16,21 1-1-16,6 5 1 16,10 5-1-16,16 1 0 0,10 2-1 15,11 7 1-15,16 9-1 16,5 8 0-16,14 8 1 16,10 7 1-16,13 9 0 15,9 13 1-15,9 15 1 16,7 12 0-16,9-4 0 15,4 11 0-15,2 8-1 16,2 6 0-16,-2-6-1 16,-2 11 1-16,-6-3-7 15,-6 8 0-15,-1 13-7 16,-1-8 1-16</inkml:trace>
  <inkml:trace contextRef="#ctx0" brushRef="#br0" timeOffset="114841.9316">1045 7220 28 0,'-29'-15'14'0,"13"-22"-5"0,11 23 14 15,2 4-20-15,1-1 0 16,-1-2 5-16,0 2 1 0,-2 1-10 16,5 2 1-16,0 3 5 15,0 5 1-15,0 2-2 16,8 11 1-16,5 14-3 15,3 15 0-15,13 22-2 16,3 12 1-16,-3 9-1 16,8 2 1-16,11 3-2 15,-1-10 1-15,4-4 0 16,-1-9 0-16,3-12 0 16,-6-5 1-16,-4-5-1 15,-12-10 1-15,-1-6 0 16,-9-5 0-16,-8-8 1 15,-5-6 0-15,-8-7-1 16,-11-8 1-16,-13-1-3 16,1-10 1-16,-14-10-2 15,-8-1 1-15,0-2-1 0,-3 3 0 16,-2-1 0-16,-6 6 0 16,-5 5 1-16,6 6 1 15,7 5 0-15,-2 2 0 16,13 0 0-16,5 1 0 15,16-1-1-15,14-8 1 16,12-5-1-16,25-5 0 16,7-2 0-16,21-15 0 15,9 1 0-15,10 8 0 16,5 3 1-16,-15 2 0 16,-4 6 0-16,-9 7 0 0,-12 8 0 15,-7 3 0-15,-14 16 1 16,-7 11 1-16,-11 12 0 15,-6 12 0-15,-4 7 0 16,-3-3 0-16,-9 1 0 16,6 2 0-16,-5-2-7 15,5-14 1-15,6-2-12 16,7 2 1-16,-3-8-1 16,-2-12 0-16</inkml:trace>
  <inkml:trace contextRef="#ctx0" brushRef="#br0" timeOffset="117471.3522">759 12933 22 0,'-16'2'11'0,"11"30"-7"0,5-26 12 0,0-4-13 15,5 1 1-15,1-6 2 16,2-7 1-16,10-4-8 16,11-12 0-16,14-22 5 15,20-13 0-15,6-15-2 16,-3 4 1-16,8-4-2 15,-2-4 0-15,-9 17-1 16,1 2 0-16,-1 5 0 16,-13 6 1-16,-13 8-1 15,-2 10 1-15,-11 5-1 16,-11 6 0-16,-5 3 0 16,-13 7 0-16,-6 1-1 15,-8 4 1-15,-2 1 0 16,-5 2 0-16,-3 3 0 15,-3 0 0-15,-2 0 0 0,2 0 0 16,3 3 0-16,0-3 0 16,2 0 0-16,11 0 0 15,3-3 0-15,8-2 0 16,5-6 0-16,13-4 0 16,16-7 0-16,11-4 1 15,10 5-2-15,14 0 1 16,-9-1 0-16,9 4 1 15,-4 2-1-15,1 5 0 16,-3 9 0-16,-18 7 0 16,-3 0 0-16,-16 11 1 0,-13 8 0 15,-10 10 0-15,-17 4 2 16,-2 7 1-16,-3-8-1 16,-2 2 0-16,-9-2 0 15,-2-5 1-15,8-6-1 16,-3-2 0-16,1-5-2 15,10-11 0-15,5-11-4 16,2-7 1-16,12-12-13 16,15-9 1-16,0-17-1 15,6-8 1-15</inkml:trace>
  <inkml:trace contextRef="#ctx0" brushRef="#br0" timeOffset="131812.3275">1709 8199 21 0,'-18'0'10'0,"2"-13"-3"16,13 8 11-16,1-3-15 15,-1 0 0-15,-2-3 1 16,-1 1 1-16,6-1-7 16,0 1 1-16,11-1 4 15,-1 3 0-15,20 0-1 16,9 3 1-16,19 2-1 16,11 3 1-16,-5 0 0 15,5-2 0-15,2-1-1 16,0-2 1-16,-2-1-1 15,-5 4 0-15,-6-1-2 16,-8-2 1-16,-7 0-8 16,-12-1 1-16,-4 1-7 0,-14 2 1 15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E443D5C0-5211-48D1-B50E-A73545DE12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5607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23913"/>
            <a:ext cx="44465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73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47738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D4E0EE-8CE8-4A6D-84FD-AC0BB39430F9}" type="slidenum">
              <a:rPr lang="en-US" altLang="zh-TW" smtClean="0"/>
              <a:pPr eaLnBrk="1" hangingPunct="1"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084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90EE224-1D0D-442D-918A-15CE92B3A892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  <p:pic>
        <p:nvPicPr>
          <p:cNvPr id="4" name="Picture 7" descr="se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268538"/>
            <a:ext cx="619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112838" y="1237584"/>
            <a:ext cx="656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2"/>
                </a:solidFill>
              </a:rPr>
              <a:t>COMP2121</a:t>
            </a:r>
            <a:r>
              <a:rPr lang="en-US" altLang="zh-CN" sz="2800" baseline="0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224613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401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008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694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87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15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120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564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474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680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912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543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768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0276A92F-1075-4AD3-883A-E641AB105338}" type="slidenum">
              <a:rPr lang="en-US" altLang="zh-TW" sz="1400">
                <a:latin typeface="Arial" charset="0"/>
              </a:rPr>
              <a:pPr algn="r">
                <a:defRPr/>
              </a:pPr>
              <a:t>‹#›</a:t>
            </a:fld>
            <a:endParaRPr lang="en-US" altLang="zh-TW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F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oleObject" Target="../embeddings/oleObject3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jpeg"/><Relationship Id="rId4" Type="http://schemas.openxmlformats.org/officeDocument/2006/relationships/image" Target="../media/image16.wmf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hyperlink" Target="http://upload.wikimedia.org/wikipedia/commons/c/ca/Knights-Tour-Animation.gif" TargetMode="External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723900" y="2930525"/>
            <a:ext cx="7772400" cy="147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400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Graphs</a:t>
            </a:r>
            <a:endParaRPr lang="en-US" sz="4400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3900" y="2930525"/>
            <a:ext cx="7772400" cy="147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5400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Hamiltonian Graphs</a:t>
            </a:r>
            <a:endParaRPr lang="en-US" sz="5400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371600" y="4386263"/>
            <a:ext cx="64008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/>
              <a:t>Hubert Chan  (Chapter 9.5)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4978507"/>
            <a:ext cx="8229600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F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Tx/>
              <a:buNone/>
            </a:pPr>
            <a:r>
              <a:rPr lang="en-US" kern="0" dirty="0"/>
              <a:t>[O1 Abstract Concepts] </a:t>
            </a:r>
          </a:p>
          <a:p>
            <a:pPr marL="457200" indent="-457200" algn="l">
              <a:buFontTx/>
              <a:buNone/>
            </a:pPr>
            <a:r>
              <a:rPr lang="en-US" kern="0" dirty="0"/>
              <a:t>[O2 Proof Techniques] </a:t>
            </a:r>
          </a:p>
          <a:p>
            <a:pPr marL="457200" indent="-457200" algn="l">
              <a:buFontTx/>
              <a:buNone/>
            </a:pPr>
            <a:r>
              <a:rPr lang="en-US" kern="0" dirty="0"/>
              <a:t>[O3 Basic Analysis Techniques]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Extension of the non-existence proof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1401763"/>
            <a:ext cx="8229600" cy="5280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A subset S of vertices in a graph is an independent set if for any u,v in S, there is no edge between u and v.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Theorem: Suppose G has n vertices and an independent set S of size greater than n/2. Then, G does not have a HC.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9900"/>
                </a:solidFill>
              </a:rPr>
              <a:t>Proof: </a:t>
            </a:r>
            <a:r>
              <a:rPr lang="en-US"/>
              <a:t>Any path in G must have the</a:t>
            </a:r>
            <a:br>
              <a:rPr lang="en-US"/>
            </a:br>
            <a:r>
              <a:rPr lang="en-US"/>
              <a:t>circled vertex (in S) followed by an </a:t>
            </a:r>
            <a:br>
              <a:rPr lang="en-US"/>
            </a:br>
            <a:r>
              <a:rPr lang="en-US"/>
              <a:t>un-circled vertex (not in S).</a:t>
            </a:r>
          </a:p>
          <a:p>
            <a:pPr eaLnBrk="1" hangingPunct="1">
              <a:buFontTx/>
              <a:buNone/>
            </a:pPr>
            <a:r>
              <a:rPr lang="en-US"/>
              <a:t>Since more than 1/2 of the </a:t>
            </a:r>
            <a:br>
              <a:rPr lang="en-US"/>
            </a:br>
            <a:r>
              <a:rPr lang="en-US"/>
              <a:t>vertices are circled, any HC </a:t>
            </a:r>
            <a:br>
              <a:rPr lang="en-US"/>
            </a:br>
            <a:r>
              <a:rPr lang="en-US"/>
              <a:t>must contain an edge </a:t>
            </a:r>
            <a:br>
              <a:rPr lang="en-US"/>
            </a:br>
            <a:r>
              <a:rPr lang="en-US"/>
              <a:t>containing two circled vertices.</a:t>
            </a:r>
          </a:p>
          <a:p>
            <a:pPr eaLnBrk="1" hangingPunct="1">
              <a:buFontTx/>
              <a:buNone/>
            </a:pPr>
            <a:r>
              <a:rPr lang="en-US"/>
              <a:t>Conclusion: HC cannot exist.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81588" y="3636963"/>
            <a:ext cx="3527425" cy="2982912"/>
            <a:chOff x="3048" y="1967"/>
            <a:chExt cx="2222" cy="1879"/>
          </a:xfrm>
        </p:grpSpPr>
        <p:sp>
          <p:nvSpPr>
            <p:cNvPr id="15418" name="Oval 5"/>
            <p:cNvSpPr>
              <a:spLocks noChangeArrowheads="1"/>
            </p:cNvSpPr>
            <p:nvPr/>
          </p:nvSpPr>
          <p:spPr bwMode="auto">
            <a:xfrm>
              <a:off x="3095" y="2075"/>
              <a:ext cx="357" cy="357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9" name="Oval 6"/>
            <p:cNvSpPr>
              <a:spLocks noChangeArrowheads="1"/>
            </p:cNvSpPr>
            <p:nvPr/>
          </p:nvSpPr>
          <p:spPr bwMode="auto">
            <a:xfrm>
              <a:off x="3048" y="2979"/>
              <a:ext cx="357" cy="357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Oval 7"/>
            <p:cNvSpPr>
              <a:spLocks noChangeArrowheads="1"/>
            </p:cNvSpPr>
            <p:nvPr/>
          </p:nvSpPr>
          <p:spPr bwMode="auto">
            <a:xfrm>
              <a:off x="3716" y="2750"/>
              <a:ext cx="357" cy="357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" name="Oval 8"/>
            <p:cNvSpPr>
              <a:spLocks noChangeArrowheads="1"/>
            </p:cNvSpPr>
            <p:nvPr/>
          </p:nvSpPr>
          <p:spPr bwMode="auto">
            <a:xfrm>
              <a:off x="4904" y="1967"/>
              <a:ext cx="357" cy="357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2" name="Oval 9"/>
            <p:cNvSpPr>
              <a:spLocks noChangeArrowheads="1"/>
            </p:cNvSpPr>
            <p:nvPr/>
          </p:nvSpPr>
          <p:spPr bwMode="auto">
            <a:xfrm>
              <a:off x="4913" y="3098"/>
              <a:ext cx="357" cy="357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3" name="Oval 10"/>
            <p:cNvSpPr>
              <a:spLocks noChangeArrowheads="1"/>
            </p:cNvSpPr>
            <p:nvPr/>
          </p:nvSpPr>
          <p:spPr bwMode="auto">
            <a:xfrm>
              <a:off x="3816" y="1986"/>
              <a:ext cx="357" cy="357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4" name="Oval 11"/>
            <p:cNvSpPr>
              <a:spLocks noChangeArrowheads="1"/>
            </p:cNvSpPr>
            <p:nvPr/>
          </p:nvSpPr>
          <p:spPr bwMode="auto">
            <a:xfrm>
              <a:off x="4158" y="3489"/>
              <a:ext cx="357" cy="357"/>
            </a:xfrm>
            <a:prstGeom prst="ellips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332413" y="3268663"/>
            <a:ext cx="3382962" cy="3122612"/>
            <a:chOff x="3206" y="1726"/>
            <a:chExt cx="2131" cy="1967"/>
          </a:xfrm>
        </p:grpSpPr>
        <p:sp>
          <p:nvSpPr>
            <p:cNvPr id="15366" name="AutoShape 13"/>
            <p:cNvSpPr>
              <a:spLocks noChangeArrowheads="1"/>
            </p:cNvSpPr>
            <p:nvPr/>
          </p:nvSpPr>
          <p:spPr bwMode="auto">
            <a:xfrm>
              <a:off x="4281" y="1726"/>
              <a:ext cx="57" cy="3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AutoShape 14"/>
            <p:cNvSpPr>
              <a:spLocks noChangeArrowheads="1"/>
            </p:cNvSpPr>
            <p:nvPr/>
          </p:nvSpPr>
          <p:spPr bwMode="auto">
            <a:xfrm>
              <a:off x="4493" y="2548"/>
              <a:ext cx="57" cy="3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AutoShape 15"/>
            <p:cNvSpPr>
              <a:spLocks noChangeArrowheads="1"/>
            </p:cNvSpPr>
            <p:nvPr/>
          </p:nvSpPr>
          <p:spPr bwMode="auto">
            <a:xfrm>
              <a:off x="3787" y="2568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AutoShape 16"/>
            <p:cNvSpPr>
              <a:spLocks noChangeArrowheads="1"/>
            </p:cNvSpPr>
            <p:nvPr/>
          </p:nvSpPr>
          <p:spPr bwMode="auto">
            <a:xfrm>
              <a:off x="4202" y="3194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AutoShape 17"/>
            <p:cNvSpPr>
              <a:spLocks noChangeArrowheads="1"/>
            </p:cNvSpPr>
            <p:nvPr/>
          </p:nvSpPr>
          <p:spPr bwMode="auto">
            <a:xfrm>
              <a:off x="3206" y="3125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71" name="AutoShape 18"/>
            <p:cNvCxnSpPr>
              <a:cxnSpLocks noChangeShapeType="1"/>
              <a:stCxn id="15366" idx="4"/>
              <a:endCxn id="15395" idx="1"/>
            </p:cNvCxnSpPr>
            <p:nvPr/>
          </p:nvCxnSpPr>
          <p:spPr bwMode="auto">
            <a:xfrm flipH="1">
              <a:off x="3977" y="1757"/>
              <a:ext cx="333" cy="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2" name="AutoShape 19"/>
            <p:cNvCxnSpPr>
              <a:cxnSpLocks noChangeShapeType="1"/>
              <a:stCxn id="15391" idx="2"/>
              <a:endCxn id="15367" idx="1"/>
            </p:cNvCxnSpPr>
            <p:nvPr/>
          </p:nvCxnSpPr>
          <p:spPr bwMode="auto">
            <a:xfrm flipH="1">
              <a:off x="4501" y="2133"/>
              <a:ext cx="551" cy="4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3" name="AutoShape 20"/>
            <p:cNvCxnSpPr>
              <a:cxnSpLocks noChangeShapeType="1"/>
              <a:stCxn id="15366" idx="4"/>
              <a:endCxn id="15389" idx="6"/>
            </p:cNvCxnSpPr>
            <p:nvPr/>
          </p:nvCxnSpPr>
          <p:spPr bwMode="auto">
            <a:xfrm flipH="1">
              <a:off x="3307" y="1757"/>
              <a:ext cx="1003" cy="5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4" name="AutoShape 21"/>
            <p:cNvCxnSpPr>
              <a:cxnSpLocks noChangeShapeType="1"/>
              <a:stCxn id="15391" idx="5"/>
              <a:endCxn id="15410" idx="3"/>
            </p:cNvCxnSpPr>
            <p:nvPr/>
          </p:nvCxnSpPr>
          <p:spPr bwMode="auto">
            <a:xfrm>
              <a:off x="5102" y="2144"/>
              <a:ext cx="186" cy="5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5" name="AutoShape 22"/>
            <p:cNvCxnSpPr>
              <a:cxnSpLocks noChangeShapeType="1"/>
              <a:stCxn id="15389" idx="6"/>
              <a:endCxn id="15367" idx="1"/>
            </p:cNvCxnSpPr>
            <p:nvPr/>
          </p:nvCxnSpPr>
          <p:spPr bwMode="auto">
            <a:xfrm>
              <a:off x="3307" y="2260"/>
              <a:ext cx="1194" cy="2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6" name="AutoShape 23"/>
            <p:cNvCxnSpPr>
              <a:cxnSpLocks noChangeShapeType="1"/>
              <a:stCxn id="15393" idx="0"/>
              <a:endCxn id="15367" idx="4"/>
            </p:cNvCxnSpPr>
            <p:nvPr/>
          </p:nvCxnSpPr>
          <p:spPr bwMode="auto">
            <a:xfrm flipV="1">
              <a:off x="3909" y="2579"/>
              <a:ext cx="613" cy="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7" name="AutoShape 24"/>
            <p:cNvCxnSpPr>
              <a:cxnSpLocks noChangeShapeType="1"/>
              <a:stCxn id="15389" idx="6"/>
              <a:endCxn id="15368" idx="5"/>
            </p:cNvCxnSpPr>
            <p:nvPr/>
          </p:nvCxnSpPr>
          <p:spPr bwMode="auto">
            <a:xfrm>
              <a:off x="3307" y="2260"/>
              <a:ext cx="530" cy="3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8" name="AutoShape 25"/>
            <p:cNvCxnSpPr>
              <a:cxnSpLocks noChangeShapeType="1"/>
              <a:stCxn id="15391" idx="2"/>
              <a:endCxn id="15366" idx="5"/>
            </p:cNvCxnSpPr>
            <p:nvPr/>
          </p:nvCxnSpPr>
          <p:spPr bwMode="auto">
            <a:xfrm flipH="1" flipV="1">
              <a:off x="4330" y="1752"/>
              <a:ext cx="722" cy="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AutoShape 26"/>
            <p:cNvCxnSpPr>
              <a:cxnSpLocks noChangeShapeType="1"/>
              <a:stCxn id="15410" idx="3"/>
              <a:endCxn id="15393" idx="7"/>
            </p:cNvCxnSpPr>
            <p:nvPr/>
          </p:nvCxnSpPr>
          <p:spPr bwMode="auto">
            <a:xfrm flipH="1">
              <a:off x="3929" y="2742"/>
              <a:ext cx="1359" cy="1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AutoShape 27"/>
            <p:cNvCxnSpPr>
              <a:cxnSpLocks noChangeShapeType="1"/>
              <a:stCxn id="15368" idx="5"/>
              <a:endCxn id="15394" idx="4"/>
            </p:cNvCxnSpPr>
            <p:nvPr/>
          </p:nvCxnSpPr>
          <p:spPr bwMode="auto">
            <a:xfrm flipH="1">
              <a:off x="3236" y="2595"/>
              <a:ext cx="601" cy="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1" name="AutoShape 28"/>
            <p:cNvCxnSpPr>
              <a:cxnSpLocks noChangeShapeType="1"/>
            </p:cNvCxnSpPr>
            <p:nvPr/>
          </p:nvCxnSpPr>
          <p:spPr bwMode="auto">
            <a:xfrm>
              <a:off x="3397" y="2866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2" name="AutoShape 29"/>
            <p:cNvCxnSpPr>
              <a:cxnSpLocks noChangeShapeType="1"/>
              <a:stCxn id="15393" idx="7"/>
              <a:endCxn id="15369" idx="6"/>
            </p:cNvCxnSpPr>
            <p:nvPr/>
          </p:nvCxnSpPr>
          <p:spPr bwMode="auto">
            <a:xfrm>
              <a:off x="3929" y="2889"/>
              <a:ext cx="332" cy="3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3" name="AutoShape 30"/>
            <p:cNvCxnSpPr>
              <a:cxnSpLocks noChangeShapeType="1"/>
              <a:stCxn id="15388" idx="5"/>
              <a:endCxn id="15392" idx="0"/>
            </p:cNvCxnSpPr>
            <p:nvPr/>
          </p:nvCxnSpPr>
          <p:spPr bwMode="auto">
            <a:xfrm>
              <a:off x="3746" y="3581"/>
              <a:ext cx="612" cy="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4" name="AutoShape 31"/>
            <p:cNvCxnSpPr>
              <a:cxnSpLocks noChangeShapeType="1"/>
              <a:stCxn id="15369" idx="7"/>
              <a:endCxn id="15390" idx="2"/>
            </p:cNvCxnSpPr>
            <p:nvPr/>
          </p:nvCxnSpPr>
          <p:spPr bwMode="auto">
            <a:xfrm>
              <a:off x="4252" y="3199"/>
              <a:ext cx="818" cy="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5" name="AutoShape 32"/>
            <p:cNvCxnSpPr>
              <a:cxnSpLocks noChangeShapeType="1"/>
              <a:stCxn id="15369" idx="0"/>
              <a:endCxn id="15392" idx="6"/>
            </p:cNvCxnSpPr>
            <p:nvPr/>
          </p:nvCxnSpPr>
          <p:spPr bwMode="auto">
            <a:xfrm>
              <a:off x="4232" y="3194"/>
              <a:ext cx="154" cy="4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6" name="AutoShape 33"/>
            <p:cNvCxnSpPr>
              <a:cxnSpLocks noChangeShapeType="1"/>
              <a:stCxn id="15394" idx="6"/>
              <a:endCxn id="15388" idx="5"/>
            </p:cNvCxnSpPr>
            <p:nvPr/>
          </p:nvCxnSpPr>
          <p:spPr bwMode="auto">
            <a:xfrm>
              <a:off x="3265" y="3141"/>
              <a:ext cx="481" cy="4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87" name="AutoShape 34"/>
            <p:cNvSpPr>
              <a:spLocks noChangeArrowheads="1"/>
            </p:cNvSpPr>
            <p:nvPr/>
          </p:nvSpPr>
          <p:spPr bwMode="auto">
            <a:xfrm>
              <a:off x="3923" y="2134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AutoShape 35"/>
            <p:cNvSpPr>
              <a:spLocks noChangeArrowheads="1"/>
            </p:cNvSpPr>
            <p:nvPr/>
          </p:nvSpPr>
          <p:spPr bwMode="auto">
            <a:xfrm>
              <a:off x="3696" y="3554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36"/>
            <p:cNvSpPr>
              <a:spLocks noChangeArrowheads="1"/>
            </p:cNvSpPr>
            <p:nvPr/>
          </p:nvSpPr>
          <p:spPr bwMode="auto">
            <a:xfrm>
              <a:off x="3248" y="2244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AutoShape 37"/>
            <p:cNvSpPr>
              <a:spLocks noChangeArrowheads="1"/>
            </p:cNvSpPr>
            <p:nvPr/>
          </p:nvSpPr>
          <p:spPr bwMode="auto">
            <a:xfrm>
              <a:off x="5070" y="3235"/>
              <a:ext cx="57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AutoShape 38"/>
            <p:cNvSpPr>
              <a:spLocks noChangeArrowheads="1"/>
            </p:cNvSpPr>
            <p:nvPr/>
          </p:nvSpPr>
          <p:spPr bwMode="auto">
            <a:xfrm>
              <a:off x="5052" y="2117"/>
              <a:ext cx="58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AutoShape 39"/>
            <p:cNvSpPr>
              <a:spLocks noChangeArrowheads="1"/>
            </p:cNvSpPr>
            <p:nvPr/>
          </p:nvSpPr>
          <p:spPr bwMode="auto">
            <a:xfrm>
              <a:off x="4329" y="3660"/>
              <a:ext cx="57" cy="33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AutoShape 40"/>
            <p:cNvSpPr>
              <a:spLocks noChangeArrowheads="1"/>
            </p:cNvSpPr>
            <p:nvPr/>
          </p:nvSpPr>
          <p:spPr bwMode="auto">
            <a:xfrm>
              <a:off x="3879" y="2884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AutoShape 41"/>
            <p:cNvSpPr>
              <a:spLocks noChangeArrowheads="1"/>
            </p:cNvSpPr>
            <p:nvPr/>
          </p:nvSpPr>
          <p:spPr bwMode="auto">
            <a:xfrm>
              <a:off x="3206" y="3125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AutoShape 42"/>
            <p:cNvSpPr>
              <a:spLocks noChangeArrowheads="1"/>
            </p:cNvSpPr>
            <p:nvPr/>
          </p:nvSpPr>
          <p:spPr bwMode="auto">
            <a:xfrm>
              <a:off x="3968" y="2134"/>
              <a:ext cx="59" cy="32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396" name="AutoShape 43"/>
            <p:cNvCxnSpPr>
              <a:cxnSpLocks noChangeShapeType="1"/>
              <a:stCxn id="15367" idx="2"/>
              <a:endCxn id="15395" idx="4"/>
            </p:cNvCxnSpPr>
            <p:nvPr/>
          </p:nvCxnSpPr>
          <p:spPr bwMode="auto">
            <a:xfrm flipH="1" flipV="1">
              <a:off x="3998" y="2166"/>
              <a:ext cx="495" cy="3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7" name="AutoShape 44"/>
            <p:cNvCxnSpPr>
              <a:cxnSpLocks noChangeShapeType="1"/>
              <a:stCxn id="15410" idx="2"/>
              <a:endCxn id="15390" idx="2"/>
            </p:cNvCxnSpPr>
            <p:nvPr/>
          </p:nvCxnSpPr>
          <p:spPr bwMode="auto">
            <a:xfrm flipH="1">
              <a:off x="5070" y="2732"/>
              <a:ext cx="210" cy="5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8" name="AutoShape 45"/>
            <p:cNvCxnSpPr>
              <a:cxnSpLocks noChangeShapeType="1"/>
              <a:stCxn id="15393" idx="4"/>
              <a:endCxn id="15388" idx="7"/>
            </p:cNvCxnSpPr>
            <p:nvPr/>
          </p:nvCxnSpPr>
          <p:spPr bwMode="auto">
            <a:xfrm flipH="1">
              <a:off x="3746" y="2916"/>
              <a:ext cx="163" cy="6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AutoShape 46"/>
            <p:cNvCxnSpPr>
              <a:cxnSpLocks noChangeShapeType="1"/>
              <a:stCxn id="15368" idx="5"/>
              <a:endCxn id="15395" idx="3"/>
            </p:cNvCxnSpPr>
            <p:nvPr/>
          </p:nvCxnSpPr>
          <p:spPr bwMode="auto">
            <a:xfrm flipV="1">
              <a:off x="3837" y="2161"/>
              <a:ext cx="140" cy="4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AutoShape 47"/>
            <p:cNvCxnSpPr>
              <a:cxnSpLocks noChangeShapeType="1"/>
              <a:stCxn id="15369" idx="7"/>
              <a:endCxn id="15388" idx="6"/>
            </p:cNvCxnSpPr>
            <p:nvPr/>
          </p:nvCxnSpPr>
          <p:spPr bwMode="auto">
            <a:xfrm flipH="1">
              <a:off x="3755" y="3199"/>
              <a:ext cx="497" cy="3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AutoShape 48"/>
            <p:cNvCxnSpPr>
              <a:cxnSpLocks noChangeShapeType="1"/>
              <a:stCxn id="15368" idx="6"/>
              <a:endCxn id="15367" idx="3"/>
            </p:cNvCxnSpPr>
            <p:nvPr/>
          </p:nvCxnSpPr>
          <p:spPr bwMode="auto">
            <a:xfrm flipV="1">
              <a:off x="3846" y="2574"/>
              <a:ext cx="655" cy="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2" name="AutoShape 49"/>
            <p:cNvCxnSpPr>
              <a:cxnSpLocks noChangeShapeType="1"/>
              <a:stCxn id="15369" idx="0"/>
              <a:endCxn id="15367" idx="4"/>
            </p:cNvCxnSpPr>
            <p:nvPr/>
          </p:nvCxnSpPr>
          <p:spPr bwMode="auto">
            <a:xfrm flipV="1">
              <a:off x="4232" y="2579"/>
              <a:ext cx="290" cy="6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3" name="AutoShape 50"/>
            <p:cNvCxnSpPr>
              <a:cxnSpLocks noChangeShapeType="1"/>
              <a:stCxn id="15367" idx="4"/>
              <a:endCxn id="15410" idx="2"/>
            </p:cNvCxnSpPr>
            <p:nvPr/>
          </p:nvCxnSpPr>
          <p:spPr bwMode="auto">
            <a:xfrm>
              <a:off x="4522" y="2579"/>
              <a:ext cx="758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4" name="AutoShape 51"/>
            <p:cNvCxnSpPr>
              <a:cxnSpLocks noChangeShapeType="1"/>
              <a:stCxn id="15369" idx="5"/>
              <a:endCxn id="15410" idx="3"/>
            </p:cNvCxnSpPr>
            <p:nvPr/>
          </p:nvCxnSpPr>
          <p:spPr bwMode="auto">
            <a:xfrm flipV="1">
              <a:off x="4252" y="2742"/>
              <a:ext cx="1036" cy="47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5" name="AutoShape 52"/>
            <p:cNvCxnSpPr>
              <a:cxnSpLocks noChangeShapeType="1"/>
              <a:stCxn id="15393" idx="7"/>
              <a:endCxn id="15368" idx="5"/>
            </p:cNvCxnSpPr>
            <p:nvPr/>
          </p:nvCxnSpPr>
          <p:spPr bwMode="auto">
            <a:xfrm flipH="1" flipV="1">
              <a:off x="3837" y="2595"/>
              <a:ext cx="92" cy="29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6" name="AutoShape 53"/>
            <p:cNvCxnSpPr>
              <a:cxnSpLocks noChangeShapeType="1"/>
              <a:stCxn id="15367" idx="1"/>
              <a:endCxn id="15366" idx="5"/>
            </p:cNvCxnSpPr>
            <p:nvPr/>
          </p:nvCxnSpPr>
          <p:spPr bwMode="auto">
            <a:xfrm flipH="1" flipV="1">
              <a:off x="4330" y="1752"/>
              <a:ext cx="171" cy="8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7" name="AutoShape 54"/>
            <p:cNvCxnSpPr>
              <a:cxnSpLocks noChangeShapeType="1"/>
              <a:stCxn id="15394" idx="6"/>
              <a:endCxn id="15369" idx="5"/>
            </p:cNvCxnSpPr>
            <p:nvPr/>
          </p:nvCxnSpPr>
          <p:spPr bwMode="auto">
            <a:xfrm>
              <a:off x="3265" y="3141"/>
              <a:ext cx="987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8" name="AutoShape 55"/>
            <p:cNvCxnSpPr>
              <a:cxnSpLocks noChangeShapeType="1"/>
              <a:stCxn id="15389" idx="5"/>
              <a:endCxn id="15388" idx="0"/>
            </p:cNvCxnSpPr>
            <p:nvPr/>
          </p:nvCxnSpPr>
          <p:spPr bwMode="auto">
            <a:xfrm>
              <a:off x="3298" y="2271"/>
              <a:ext cx="428" cy="12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9" name="AutoShape 56"/>
            <p:cNvCxnSpPr>
              <a:cxnSpLocks noChangeShapeType="1"/>
              <a:stCxn id="15392" idx="7"/>
              <a:endCxn id="15410" idx="3"/>
            </p:cNvCxnSpPr>
            <p:nvPr/>
          </p:nvCxnSpPr>
          <p:spPr bwMode="auto">
            <a:xfrm flipV="1">
              <a:off x="4378" y="2742"/>
              <a:ext cx="910" cy="9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10" name="AutoShape 57"/>
            <p:cNvSpPr>
              <a:spLocks noChangeArrowheads="1"/>
            </p:cNvSpPr>
            <p:nvPr/>
          </p:nvSpPr>
          <p:spPr bwMode="auto">
            <a:xfrm>
              <a:off x="5280" y="2716"/>
              <a:ext cx="57" cy="31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411" name="AutoShape 58"/>
            <p:cNvCxnSpPr>
              <a:cxnSpLocks noChangeShapeType="1"/>
              <a:stCxn id="15410" idx="3"/>
              <a:endCxn id="15366" idx="5"/>
            </p:cNvCxnSpPr>
            <p:nvPr/>
          </p:nvCxnSpPr>
          <p:spPr bwMode="auto">
            <a:xfrm flipH="1" flipV="1">
              <a:off x="4330" y="1752"/>
              <a:ext cx="958" cy="9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2" name="AutoShape 59"/>
            <p:cNvCxnSpPr>
              <a:cxnSpLocks noChangeShapeType="1"/>
              <a:stCxn id="15390" idx="3"/>
              <a:endCxn id="15367" idx="4"/>
            </p:cNvCxnSpPr>
            <p:nvPr/>
          </p:nvCxnSpPr>
          <p:spPr bwMode="auto">
            <a:xfrm flipH="1" flipV="1">
              <a:off x="4522" y="2579"/>
              <a:ext cx="556" cy="6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3" name="AutoShape 60"/>
            <p:cNvCxnSpPr>
              <a:cxnSpLocks noChangeShapeType="1"/>
              <a:stCxn id="15388" idx="7"/>
              <a:endCxn id="15390" idx="2"/>
            </p:cNvCxnSpPr>
            <p:nvPr/>
          </p:nvCxnSpPr>
          <p:spPr bwMode="auto">
            <a:xfrm flipV="1">
              <a:off x="3746" y="3251"/>
              <a:ext cx="1324" cy="3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4" name="AutoShape 61"/>
            <p:cNvCxnSpPr>
              <a:cxnSpLocks noChangeShapeType="1"/>
              <a:stCxn id="15368" idx="5"/>
              <a:endCxn id="15390" idx="2"/>
            </p:cNvCxnSpPr>
            <p:nvPr/>
          </p:nvCxnSpPr>
          <p:spPr bwMode="auto">
            <a:xfrm>
              <a:off x="3837" y="2595"/>
              <a:ext cx="1233" cy="6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5" name="AutoShape 62"/>
            <p:cNvCxnSpPr>
              <a:cxnSpLocks noChangeShapeType="1"/>
              <a:stCxn id="15368" idx="6"/>
              <a:endCxn id="15391" idx="2"/>
            </p:cNvCxnSpPr>
            <p:nvPr/>
          </p:nvCxnSpPr>
          <p:spPr bwMode="auto">
            <a:xfrm flipV="1">
              <a:off x="3846" y="2133"/>
              <a:ext cx="1206" cy="4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6" name="AutoShape 63"/>
            <p:cNvCxnSpPr>
              <a:cxnSpLocks noChangeShapeType="1"/>
              <a:stCxn id="15392" idx="0"/>
              <a:endCxn id="15367" idx="4"/>
            </p:cNvCxnSpPr>
            <p:nvPr/>
          </p:nvCxnSpPr>
          <p:spPr bwMode="auto">
            <a:xfrm flipV="1">
              <a:off x="4358" y="2579"/>
              <a:ext cx="164" cy="10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7" name="AutoShape 64"/>
            <p:cNvCxnSpPr>
              <a:cxnSpLocks noChangeShapeType="1"/>
              <a:stCxn id="15369" idx="0"/>
              <a:endCxn id="15366" idx="4"/>
            </p:cNvCxnSpPr>
            <p:nvPr/>
          </p:nvCxnSpPr>
          <p:spPr bwMode="auto">
            <a:xfrm flipV="1">
              <a:off x="4232" y="1757"/>
              <a:ext cx="78" cy="14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86480" y="2811600"/>
              <a:ext cx="814680" cy="780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0000" y="2802960"/>
                <a:ext cx="833400" cy="80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176213"/>
            <a:ext cx="886936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Hamiltonian Graphs: </a:t>
            </a:r>
            <a:r>
              <a:rPr lang="en-US" sz="3200" dirty="0"/>
              <a:t>Some simple criteria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1288"/>
            <a:ext cx="8574088" cy="4881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solidFill>
                  <a:srgbClr val="00B050"/>
                </a:solidFill>
              </a:rPr>
              <a:t>Unlike the simple criterion for Eulerian graphs, </a:t>
            </a:r>
            <a:r>
              <a:rPr lang="en-US" sz="2800" i="1">
                <a:solidFill>
                  <a:srgbClr val="00B050"/>
                </a:solidFill>
              </a:rPr>
              <a:t>no</a:t>
            </a:r>
            <a:r>
              <a:rPr lang="en-US" sz="2800">
                <a:solidFill>
                  <a:srgbClr val="00B050"/>
                </a:solidFill>
              </a:rPr>
              <a:t> simple test is known that says a graph is or isn't Hamiltonian.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0000FF"/>
                </a:solidFill>
              </a:rPr>
              <a:t>Some necessary conditions for a Hamiltonian cycle:</a:t>
            </a:r>
          </a:p>
          <a:p>
            <a:pPr lvl="1" eaLnBrk="1" hangingPunct="1"/>
            <a:r>
              <a:rPr lang="en-US" sz="2000"/>
              <a:t>No </a:t>
            </a:r>
            <a:r>
              <a:rPr lang="en-US" sz="2000" i="1"/>
              <a:t>degree-1 vertices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No </a:t>
            </a:r>
            <a:r>
              <a:rPr lang="en-US" sz="2000" i="1"/>
              <a:t>cut vertices </a:t>
            </a:r>
            <a:r>
              <a:rPr lang="en-US" sz="2000"/>
              <a:t>(a vertex whose removal will disconnect a graph)</a:t>
            </a:r>
            <a:br>
              <a:rPr lang="en-US" sz="2000"/>
            </a:br>
            <a:r>
              <a:rPr lang="en-US" sz="2000"/>
              <a:t>No </a:t>
            </a:r>
            <a:r>
              <a:rPr lang="en-US" sz="2000" i="1"/>
              <a:t>bridges </a:t>
            </a:r>
            <a:r>
              <a:rPr lang="en-US" sz="2000"/>
              <a:t>(an edge whose removal will disconnect a graph)</a:t>
            </a:r>
            <a:endParaRPr lang="en-US" sz="2000" i="1"/>
          </a:p>
          <a:p>
            <a:pPr lvl="1" eaLnBrk="1" hangingPunct="1"/>
            <a:r>
              <a:rPr lang="en-US" sz="2000">
                <a:solidFill>
                  <a:srgbClr val="0000FF"/>
                </a:solidFill>
              </a:rPr>
              <a:t>If a vertex has degree 2, </a:t>
            </a:r>
            <a:r>
              <a:rPr lang="en-US" sz="2000" i="1">
                <a:solidFill>
                  <a:srgbClr val="0000FF"/>
                </a:solidFill>
              </a:rPr>
              <a:t>both</a:t>
            </a:r>
            <a:r>
              <a:rPr lang="en-US" sz="2000">
                <a:solidFill>
                  <a:srgbClr val="0000FF"/>
                </a:solidFill>
              </a:rPr>
              <a:t> edges are on any hamiltonian cycle</a:t>
            </a:r>
          </a:p>
          <a:p>
            <a:pPr lvl="1" eaLnBrk="1" hangingPunct="1"/>
            <a:r>
              <a:rPr lang="en-US" sz="2000"/>
              <a:t>If a vertex has degree &gt;2, and you find 2 incident edges that must be on any hamiltonian cycle, then the other incident edges </a:t>
            </a:r>
            <a:r>
              <a:rPr lang="en-US" sz="2000" i="1"/>
              <a:t>can't!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00B050"/>
                </a:solidFill>
              </a:rPr>
              <a:t>For a Hamiltonian path: at most two degree-1 vertices; if so, they're at ends of the path.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72160" y="1938240"/>
              <a:ext cx="2490120" cy="106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1720" y="1932480"/>
                <a:ext cx="2510280" cy="108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Use ideas from last slide to show graph below has a unique Hamiltonian cycle: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676400" y="3352800"/>
          <a:ext cx="5257800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Micrografx Windows Draw 6.0 Drawing" r:id="rId3" imgW="4472940" imgH="2255520" progId="">
                  <p:embed/>
                </p:oleObj>
              </mc:Choice>
              <mc:Fallback>
                <p:oleObj name="Micrografx Windows Draw 6.0 Drawing" r:id="rId3" imgW="4472940" imgH="225552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5257800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782763" y="3703638"/>
            <a:ext cx="2971800" cy="1554162"/>
            <a:chOff x="1783080" y="3703320"/>
            <a:chExt cx="2971800" cy="15544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875155" y="4663954"/>
              <a:ext cx="1279525" cy="59384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1783080" y="3703320"/>
              <a:ext cx="1158875" cy="91458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3032442" y="3703320"/>
              <a:ext cx="1722438" cy="85266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 bwMode="auto">
          <a:xfrm>
            <a:off x="3230563" y="5287963"/>
            <a:ext cx="1798637" cy="5492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825875" y="4449763"/>
            <a:ext cx="1760538" cy="949325"/>
            <a:chOff x="3825240" y="4450080"/>
            <a:chExt cx="1761450" cy="949345"/>
          </a:xfrm>
        </p:grpSpPr>
        <p:sp>
          <p:nvSpPr>
            <p:cNvPr id="1038" name="TextBox 16"/>
            <p:cNvSpPr txBox="1">
              <a:spLocks noChangeArrowheads="1"/>
            </p:cNvSpPr>
            <p:nvPr/>
          </p:nvSpPr>
          <p:spPr bwMode="auto">
            <a:xfrm>
              <a:off x="3825240" y="4724400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B050"/>
                  </a:solidFill>
                </a:rPr>
                <a:t>X</a:t>
              </a:r>
            </a:p>
          </p:txBody>
        </p:sp>
        <p:sp>
          <p:nvSpPr>
            <p:cNvPr id="1039" name="TextBox 17"/>
            <p:cNvSpPr txBox="1">
              <a:spLocks noChangeArrowheads="1"/>
            </p:cNvSpPr>
            <p:nvPr/>
          </p:nvSpPr>
          <p:spPr bwMode="auto">
            <a:xfrm>
              <a:off x="4770120" y="4937760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B050"/>
                  </a:solidFill>
                </a:rPr>
                <a:t>X</a:t>
              </a:r>
            </a:p>
          </p:txBody>
        </p:sp>
        <p:sp>
          <p:nvSpPr>
            <p:cNvPr id="1040" name="TextBox 22"/>
            <p:cNvSpPr txBox="1">
              <a:spLocks noChangeArrowheads="1"/>
            </p:cNvSpPr>
            <p:nvPr/>
          </p:nvSpPr>
          <p:spPr bwMode="auto">
            <a:xfrm>
              <a:off x="5196840" y="4450080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B050"/>
                  </a:solidFill>
                </a:rPr>
                <a:t>X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830763" y="3733800"/>
            <a:ext cx="1357312" cy="792163"/>
            <a:chOff x="4831080" y="3733800"/>
            <a:chExt cx="1356360" cy="792480"/>
          </a:xfrm>
        </p:grpSpPr>
        <p:cxnSp>
          <p:nvCxnSpPr>
            <p:cNvPr id="24" name="Straight Connector 23"/>
            <p:cNvCxnSpPr/>
            <p:nvPr/>
          </p:nvCxnSpPr>
          <p:spPr bwMode="auto">
            <a:xfrm rot="5400000" flipH="1" flipV="1">
              <a:off x="4549094" y="4076136"/>
              <a:ext cx="732131" cy="16815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5089661" y="3733800"/>
              <a:ext cx="1097779" cy="460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165725" y="3810000"/>
            <a:ext cx="1311275" cy="2027238"/>
            <a:chOff x="5166360" y="3810000"/>
            <a:chExt cx="1310640" cy="2026920"/>
          </a:xfrm>
        </p:grpSpPr>
        <p:cxnSp>
          <p:nvCxnSpPr>
            <p:cNvPr id="32" name="Straight Connector 31"/>
            <p:cNvCxnSpPr/>
            <p:nvPr/>
          </p:nvCxnSpPr>
          <p:spPr bwMode="auto">
            <a:xfrm rot="16200000" flipH="1">
              <a:off x="5859605" y="4152891"/>
              <a:ext cx="960287" cy="27450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5166360" y="4846475"/>
              <a:ext cx="1310640" cy="99044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A sufficiency theorem for Hamiltonian graphs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87563"/>
            <a:ext cx="85344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General theme of various theorems is that if </a:t>
            </a:r>
            <a:r>
              <a:rPr lang="en-US" i="1"/>
              <a:t>G</a:t>
            </a:r>
            <a:r>
              <a:rPr lang="en-US"/>
              <a:t> has </a:t>
            </a:r>
            <a:r>
              <a:rPr lang="en-US" i="1"/>
              <a:t>enough</a:t>
            </a:r>
            <a:r>
              <a:rPr lang="en-US"/>
              <a:t> edges, then it is Hamiltonian.</a:t>
            </a:r>
            <a:endParaRPr lang="en-US" i="1"/>
          </a:p>
          <a:p>
            <a:pPr lvl="1" eaLnBrk="1" hangingPunct="1">
              <a:buFont typeface="Wingdings" pitchFamily="2" charset="2"/>
              <a:buNone/>
            </a:pPr>
            <a:r>
              <a:rPr lang="en-US" i="1" u="sng">
                <a:solidFill>
                  <a:srgbClr val="00B050"/>
                </a:solidFill>
              </a:rPr>
              <a:t>Dirac's Theorem</a:t>
            </a:r>
            <a:r>
              <a:rPr lang="en-US" i="1">
                <a:solidFill>
                  <a:srgbClr val="00B050"/>
                </a:solidFill>
              </a:rPr>
              <a:t>:</a:t>
            </a:r>
            <a:r>
              <a:rPr lang="en-US">
                <a:solidFill>
                  <a:srgbClr val="00B050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Let </a:t>
            </a:r>
            <a:r>
              <a:rPr lang="en-US" i="1">
                <a:solidFill>
                  <a:srgbClr val="0000FF"/>
                </a:solidFill>
              </a:rPr>
              <a:t>G </a:t>
            </a:r>
            <a:r>
              <a:rPr lang="en-US">
                <a:solidFill>
                  <a:srgbClr val="0000FF"/>
                </a:solidFill>
              </a:rPr>
              <a:t>be a simple graph with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vertices, where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 3.  If deg(v)  n/2 for each v, then </a:t>
            </a:r>
            <a:r>
              <a:rPr lang="en-US" i="1">
                <a:solidFill>
                  <a:srgbClr val="0000FF"/>
                </a:solidFill>
                <a:sym typeface="Symbol" pitchFamily="18" charset="2"/>
              </a:rPr>
              <a:t>G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 is Hamiltonian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14600" y="4297363"/>
          <a:ext cx="441960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Micrografx Windows Draw 6.0 Drawing" r:id="rId3" imgW="3752850" imgH="1581150" progId="">
                  <p:embed/>
                </p:oleObj>
              </mc:Choice>
              <mc:Fallback>
                <p:oleObj name="Micrografx Windows Draw 6.0 Drawing" r:id="rId3" imgW="3752850" imgH="158115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297363"/>
                        <a:ext cx="4419600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Proving Dirac's Theorem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4163"/>
            <a:ext cx="8686800" cy="4770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/>
              <a:t>Proof by contradiction:</a:t>
            </a:r>
            <a:endParaRPr lang="en-US">
              <a:solidFill>
                <a:srgbClr val="00B05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A proof of Louis Posa, a child prodigy from Hungary</a:t>
            </a:r>
            <a:endParaRPr lang="en-US">
              <a:solidFill>
                <a:srgbClr val="0070C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0070C0"/>
                </a:solidFill>
              </a:rPr>
              <a:t>Assume deg(v) </a:t>
            </a:r>
            <a:r>
              <a:rPr lang="en-US">
                <a:solidFill>
                  <a:srgbClr val="0070C0"/>
                </a:solidFill>
                <a:sym typeface="Symbol" pitchFamily="18" charset="2"/>
              </a:rPr>
              <a:t> </a:t>
            </a:r>
            <a:r>
              <a:rPr lang="en-US" i="1">
                <a:solidFill>
                  <a:srgbClr val="0070C0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0070C0"/>
                </a:solidFill>
                <a:sym typeface="Symbol" pitchFamily="18" charset="2"/>
              </a:rPr>
              <a:t> /2, for all v, but G is </a:t>
            </a:r>
            <a:r>
              <a:rPr lang="en-US" i="1">
                <a:solidFill>
                  <a:srgbClr val="0070C0"/>
                </a:solidFill>
                <a:sym typeface="Symbol" pitchFamily="18" charset="2"/>
              </a:rPr>
              <a:t>not</a:t>
            </a:r>
            <a:r>
              <a:rPr lang="en-US">
                <a:solidFill>
                  <a:srgbClr val="0070C0"/>
                </a:solidFill>
                <a:sym typeface="Symbol" pitchFamily="18" charset="2"/>
              </a:rPr>
              <a:t> Hamiltonian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rgbClr val="0000FF"/>
              </a:solidFill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sym typeface="Symbol" pitchFamily="18" charset="2"/>
              </a:rPr>
              <a:t>Add as many edges to G as possible, keeping it non-Hamiltonian. 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sym typeface="Symbol" pitchFamily="18" charset="2"/>
              </a:rPr>
              <a:t>Resulting graph (still call it G) is called </a:t>
            </a:r>
            <a:r>
              <a:rPr lang="en-US" i="1">
                <a:solidFill>
                  <a:srgbClr val="0000FF"/>
                </a:solidFill>
                <a:sym typeface="Symbol" pitchFamily="18" charset="2"/>
              </a:rPr>
              <a:t>maximal non-Hamiltonian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.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sym typeface="Symbol" pitchFamily="18" charset="2"/>
              </a:rPr>
              <a:t>G still satisfies </a:t>
            </a:r>
            <a:r>
              <a:rPr lang="nb-NO">
                <a:solidFill>
                  <a:srgbClr val="0000FF"/>
                </a:solidFill>
                <a:sym typeface="Symbol" pitchFamily="18" charset="2"/>
              </a:rPr>
              <a:t>deg(v)  n/2, for all v</a:t>
            </a:r>
            <a:endParaRPr lang="en-US">
              <a:solidFill>
                <a:srgbClr val="0000FF"/>
              </a:solidFill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00B050"/>
                </a:solidFill>
                <a:sym typeface="Symbol" pitchFamily="18" charset="2"/>
              </a:rPr>
              <a:t>There must exist a pair of non-adjacent vertices </a:t>
            </a:r>
            <a:r>
              <a:rPr lang="en-US" i="1">
                <a:solidFill>
                  <a:srgbClr val="00B050"/>
                </a:solidFill>
                <a:sym typeface="Symbol" pitchFamily="18" charset="2"/>
              </a:rPr>
              <a:t>v</a:t>
            </a:r>
            <a:r>
              <a:rPr lang="en-US">
                <a:solidFill>
                  <a:srgbClr val="00B050"/>
                </a:solidFill>
                <a:sym typeface="Symbol" pitchFamily="18" charset="2"/>
              </a:rPr>
              <a:t> and </a:t>
            </a:r>
            <a:r>
              <a:rPr lang="en-US" i="1">
                <a:solidFill>
                  <a:srgbClr val="00B050"/>
                </a:solidFill>
                <a:sym typeface="Symbol" pitchFamily="18" charset="2"/>
              </a:rPr>
              <a:t>w.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00B050"/>
                </a:solidFill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endParaRPr lang="en-US">
              <a:solidFill>
                <a:srgbClr val="0000FF"/>
              </a:solidFill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0000FF"/>
                </a:solidFill>
                <a:sym typeface="Symbol" pitchFamily="18" charset="2"/>
              </a:rPr>
              <a:t>If we add the edge v-w to G, then G </a:t>
            </a:r>
            <a:r>
              <a:rPr lang="el-GR">
                <a:solidFill>
                  <a:srgbClr val="0000FF"/>
                </a:solidFill>
                <a:sym typeface="Symbol" pitchFamily="18" charset="2"/>
              </a:rPr>
              <a:t>υ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 {v,w} must be Hamiltonian</a:t>
            </a:r>
            <a:endParaRPr lang="en-US">
              <a:solidFill>
                <a:srgbClr val="00B050"/>
              </a:solidFill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00B050"/>
                </a:solidFill>
                <a:sym typeface="Symbol" pitchFamily="18" charset="2"/>
              </a:rPr>
              <a:t>There must be Hamiltonian path </a:t>
            </a:r>
            <a:r>
              <a:rPr lang="en-US" i="1">
                <a:solidFill>
                  <a:srgbClr val="00B050"/>
                </a:solidFill>
                <a:sym typeface="Symbol" pitchFamily="18" charset="2"/>
              </a:rPr>
              <a:t>P</a:t>
            </a:r>
            <a:r>
              <a:rPr lang="en-US">
                <a:solidFill>
                  <a:srgbClr val="00B050"/>
                </a:solidFill>
                <a:sym typeface="Symbol" pitchFamily="18" charset="2"/>
              </a:rPr>
              <a:t> from v to w -- why?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65680" y="821160"/>
              <a:ext cx="8409960" cy="390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280" y="817200"/>
                <a:ext cx="8422920" cy="391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153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Finishing proof of Dirac's Theorem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27188"/>
            <a:ext cx="4586288" cy="4586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dirty="0"/>
              <a:t>Number the vertices of G as they appear on P: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b="1" dirty="0"/>
              <a:t>v = v</a:t>
            </a:r>
            <a:r>
              <a:rPr lang="en-US" sz="2100" b="1" baseline="-25000" dirty="0"/>
              <a:t>1</a:t>
            </a:r>
            <a:r>
              <a:rPr lang="en-US" sz="2100" b="1" dirty="0"/>
              <a:t>, v</a:t>
            </a:r>
            <a:r>
              <a:rPr lang="en-US" sz="2100" b="1" baseline="-25000" dirty="0"/>
              <a:t>2</a:t>
            </a:r>
            <a:r>
              <a:rPr lang="en-US" sz="2100" b="1" dirty="0"/>
              <a:t>, …, v</a:t>
            </a:r>
            <a:r>
              <a:rPr lang="en-US" sz="2100" b="1" baseline="-25000" dirty="0"/>
              <a:t>n-1</a:t>
            </a:r>
            <a:r>
              <a:rPr lang="en-US" sz="2100" b="1" dirty="0"/>
              <a:t>, </a:t>
            </a:r>
            <a:r>
              <a:rPr lang="en-US" sz="2100" b="1" dirty="0" err="1"/>
              <a:t>v</a:t>
            </a:r>
            <a:r>
              <a:rPr lang="en-US" sz="2100" b="1" baseline="-25000" dirty="0" err="1"/>
              <a:t>n</a:t>
            </a:r>
            <a:r>
              <a:rPr lang="en-US" sz="2100" b="1" baseline="-25000" dirty="0"/>
              <a:t> </a:t>
            </a:r>
            <a:r>
              <a:rPr lang="en-US" sz="2100" b="1" dirty="0"/>
              <a:t>= 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dirty="0">
                <a:solidFill>
                  <a:srgbClr val="00B050"/>
                </a:solidFill>
              </a:rPr>
              <a:t>Consider N = {</a:t>
            </a:r>
            <a:r>
              <a:rPr lang="en-US" sz="2100" dirty="0">
                <a:solidFill>
                  <a:srgbClr val="00B050"/>
                </a:solidFill>
                <a:latin typeface="Arial"/>
              </a:rPr>
              <a:t>v</a:t>
            </a:r>
            <a:r>
              <a:rPr lang="en-US" sz="2100" baseline="-25000" dirty="0">
                <a:solidFill>
                  <a:srgbClr val="00B050"/>
                </a:solidFill>
                <a:latin typeface="Arial"/>
              </a:rPr>
              <a:t>2</a:t>
            </a:r>
            <a:r>
              <a:rPr lang="en-US" sz="2100" dirty="0">
                <a:solidFill>
                  <a:srgbClr val="00B050"/>
                </a:solidFill>
              </a:rPr>
              <a:t>, </a:t>
            </a:r>
            <a:r>
              <a:rPr lang="en-US" sz="2100" dirty="0">
                <a:solidFill>
                  <a:srgbClr val="00B050"/>
                </a:solidFill>
                <a:latin typeface="Arial"/>
              </a:rPr>
              <a:t>v</a:t>
            </a:r>
            <a:r>
              <a:rPr lang="en-US" sz="2100" baseline="-25000" dirty="0">
                <a:solidFill>
                  <a:srgbClr val="00B050"/>
                </a:solidFill>
                <a:latin typeface="Arial"/>
              </a:rPr>
              <a:t>3</a:t>
            </a:r>
            <a:r>
              <a:rPr lang="en-US" sz="2100" dirty="0">
                <a:solidFill>
                  <a:srgbClr val="00B050"/>
                </a:solidFill>
              </a:rPr>
              <a:t>, …, </a:t>
            </a:r>
            <a:r>
              <a:rPr lang="en-US" sz="2100" dirty="0">
                <a:solidFill>
                  <a:srgbClr val="00B050"/>
                </a:solidFill>
                <a:latin typeface="Arial"/>
              </a:rPr>
              <a:t>v</a:t>
            </a:r>
            <a:r>
              <a:rPr lang="en-US" sz="2100" baseline="-25000" dirty="0">
                <a:solidFill>
                  <a:srgbClr val="00B050"/>
                </a:solidFill>
                <a:latin typeface="Arial"/>
              </a:rPr>
              <a:t>n-2</a:t>
            </a:r>
            <a:r>
              <a:rPr lang="en-US" sz="2100" dirty="0">
                <a:solidFill>
                  <a:srgbClr val="00B050"/>
                </a:solidFill>
              </a:rPr>
              <a:t>}, observe |N| = n-3.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1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dirty="0">
                <a:solidFill>
                  <a:srgbClr val="00B050"/>
                </a:solidFill>
              </a:rPr>
              <a:t>Consider 2 subsets of 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1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dirty="0">
                <a:solidFill>
                  <a:srgbClr val="00B050"/>
                </a:solidFill>
              </a:rPr>
              <a:t>A = {u </a:t>
            </a:r>
            <a:r>
              <a:rPr lang="en-US" sz="2100" dirty="0">
                <a:solidFill>
                  <a:srgbClr val="00B050"/>
                </a:solidFill>
                <a:latin typeface="cmsy10"/>
              </a:rPr>
              <a:t>2</a:t>
            </a:r>
            <a:r>
              <a:rPr lang="en-US" sz="2100" dirty="0">
                <a:solidFill>
                  <a:srgbClr val="00B050"/>
                </a:solidFill>
              </a:rPr>
              <a:t> N: u is </a:t>
            </a:r>
            <a:r>
              <a:rPr lang="en-US" sz="2100" dirty="0" err="1">
                <a:solidFill>
                  <a:srgbClr val="00B050"/>
                </a:solidFill>
              </a:rPr>
              <a:t>w’s</a:t>
            </a:r>
            <a:r>
              <a:rPr lang="en-US" sz="2100" dirty="0">
                <a:solidFill>
                  <a:srgbClr val="00B050"/>
                </a:solidFill>
              </a:rPr>
              <a:t> neighbor}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dirty="0">
                <a:solidFill>
                  <a:srgbClr val="00B050"/>
                </a:solidFill>
              </a:rPr>
              <a:t>B = {u </a:t>
            </a:r>
            <a:r>
              <a:rPr lang="en-US" sz="2100" dirty="0">
                <a:solidFill>
                  <a:srgbClr val="00B050"/>
                </a:solidFill>
                <a:latin typeface="cmsy10"/>
              </a:rPr>
              <a:t>2</a:t>
            </a:r>
            <a:r>
              <a:rPr lang="en-US" sz="2100" dirty="0">
                <a:solidFill>
                  <a:srgbClr val="00B050"/>
                </a:solidFill>
              </a:rPr>
              <a:t> N: u comes before a neighbor of v}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1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100" b="1" dirty="0">
                <a:solidFill>
                  <a:srgbClr val="0000FF"/>
                </a:solidFill>
              </a:rPr>
              <a:t>If</a:t>
            </a:r>
            <a:r>
              <a:rPr lang="en-US" sz="2100" b="1" i="1" dirty="0">
                <a:solidFill>
                  <a:srgbClr val="0000FF"/>
                </a:solidFill>
              </a:rPr>
              <a:t> A </a:t>
            </a:r>
            <a:r>
              <a:rPr lang="en-US" sz="2100" b="1" dirty="0">
                <a:solidFill>
                  <a:srgbClr val="0000FF"/>
                </a:solidFill>
              </a:rPr>
              <a:t>and</a:t>
            </a:r>
            <a:r>
              <a:rPr lang="en-US" sz="2100" b="1" i="1" dirty="0">
                <a:solidFill>
                  <a:srgbClr val="0000FF"/>
                </a:solidFill>
              </a:rPr>
              <a:t> B are not disjoint, G</a:t>
            </a:r>
            <a:r>
              <a:rPr lang="en-US" sz="2100" b="1" dirty="0">
                <a:solidFill>
                  <a:srgbClr val="0000FF"/>
                </a:solidFill>
              </a:rPr>
              <a:t> has a Hamiltonian cycle, v=</a:t>
            </a:r>
            <a:r>
              <a:rPr lang="en-US" sz="2100" b="1" dirty="0"/>
              <a:t>v</a:t>
            </a:r>
            <a:r>
              <a:rPr lang="en-US" sz="2100" b="1" baseline="-25000" dirty="0"/>
              <a:t>1</a:t>
            </a:r>
            <a:r>
              <a:rPr lang="en-US" sz="2100" b="1" dirty="0">
                <a:solidFill>
                  <a:srgbClr val="0000FF"/>
                </a:solidFill>
              </a:rPr>
              <a:t>,</a:t>
            </a:r>
            <a:r>
              <a:rPr lang="en-US" sz="2100" b="1" dirty="0"/>
              <a:t>v</a:t>
            </a:r>
            <a:r>
              <a:rPr lang="en-US" sz="2100" b="1" baseline="-25000" dirty="0"/>
              <a:t>2</a:t>
            </a:r>
            <a:r>
              <a:rPr lang="en-US" sz="2100" b="1" dirty="0">
                <a:solidFill>
                  <a:srgbClr val="0000FF"/>
                </a:solidFill>
              </a:rPr>
              <a:t>,...</a:t>
            </a:r>
            <a:r>
              <a:rPr lang="en-US" sz="2100" b="1" dirty="0"/>
              <a:t> </a:t>
            </a:r>
            <a:r>
              <a:rPr lang="en-US" sz="2100" b="1" dirty="0" err="1"/>
              <a:t>w</a:t>
            </a:r>
            <a:r>
              <a:rPr lang="en-US" sz="2100" b="1" baseline="-25000" dirty="0" err="1"/>
              <a:t>i</a:t>
            </a:r>
            <a:r>
              <a:rPr lang="en-US" sz="2100" b="1" dirty="0" err="1"/>
              <a:t>,w</a:t>
            </a:r>
            <a:r>
              <a:rPr lang="en-US" sz="2100" b="1" dirty="0"/>
              <a:t>=</a:t>
            </a:r>
            <a:r>
              <a:rPr lang="en-US" sz="2100" b="1" dirty="0" err="1"/>
              <a:t>v</a:t>
            </a:r>
            <a:r>
              <a:rPr lang="en-US" sz="2100" b="1" baseline="-25000" dirty="0" err="1"/>
              <a:t>n</a:t>
            </a:r>
            <a:r>
              <a:rPr lang="en-US" sz="2100" b="1" dirty="0"/>
              <a:t>,</a:t>
            </a:r>
            <a:r>
              <a:rPr lang="en-US" sz="2100" b="1" baseline="-25000" dirty="0"/>
              <a:t> </a:t>
            </a:r>
            <a:r>
              <a:rPr lang="en-US" sz="2100" b="1" dirty="0"/>
              <a:t>v</a:t>
            </a:r>
            <a:r>
              <a:rPr lang="en-US" sz="2100" b="1" baseline="-25000" dirty="0"/>
              <a:t>n-1</a:t>
            </a:r>
            <a:r>
              <a:rPr lang="en-US" sz="2100" b="1" dirty="0"/>
              <a:t> ... </a:t>
            </a:r>
            <a:r>
              <a:rPr lang="en-US" sz="2100" b="1" dirty="0" err="1"/>
              <a:t>v</a:t>
            </a:r>
            <a:r>
              <a:rPr lang="en-US" sz="2100" b="1" baseline="-25000" dirty="0" err="1"/>
              <a:t>i</a:t>
            </a:r>
            <a:r>
              <a:rPr lang="en-US" sz="2100" b="1" dirty="0" err="1"/>
              <a:t>,v</a:t>
            </a:r>
            <a:r>
              <a:rPr lang="en-US" sz="2100" b="1" baseline="-25000"/>
              <a:t> </a:t>
            </a:r>
            <a:r>
              <a:rPr lang="en-US" sz="2100" b="1">
                <a:solidFill>
                  <a:srgbClr val="0000FF"/>
                </a:solidFill>
              </a:rPr>
              <a:t>contradiction</a:t>
            </a:r>
            <a:r>
              <a:rPr lang="en-US" sz="2100" b="1" dirty="0">
                <a:solidFill>
                  <a:srgbClr val="0000FF"/>
                </a:solidFill>
              </a:rPr>
              <a:t>!!</a:t>
            </a:r>
          </a:p>
        </p:txBody>
      </p:sp>
      <p:graphicFrame>
        <p:nvGraphicFramePr>
          <p:cNvPr id="3074" name="Object 4" descr="Parchment"/>
          <p:cNvGraphicFramePr>
            <a:graphicFrameLocks noChangeAspect="1"/>
          </p:cNvGraphicFramePr>
          <p:nvPr/>
        </p:nvGraphicFramePr>
        <p:xfrm>
          <a:off x="4525963" y="1706563"/>
          <a:ext cx="4403725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Micrografx Windows Draw 6.0 Drawing" r:id="rId3" imgW="5210355" imgH="1492370" progId="">
                  <p:embed/>
                </p:oleObj>
              </mc:Choice>
              <mc:Fallback>
                <p:oleObj name="Micrografx Windows Draw 6.0 Drawing" r:id="rId3" imgW="5210355" imgH="1492370" progId="">
                  <p:embed/>
                  <p:pic>
                    <p:nvPicPr>
                      <p:cNvPr id="0" name="Picture 1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706563"/>
                        <a:ext cx="4403725" cy="1265237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419600" y="4953000"/>
          <a:ext cx="4557713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Micrografx Windows Draw 6.0 Drawing" r:id="rId6" imgW="5210355" imgH="1561381" progId="">
                  <p:embed/>
                </p:oleObj>
              </mc:Choice>
              <mc:Fallback>
                <p:oleObj name="Micrografx Windows Draw 6.0 Drawing" r:id="rId6" imgW="5210355" imgH="1561381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953000"/>
                        <a:ext cx="4557713" cy="1360488"/>
                      </a:xfrm>
                      <a:prstGeom prst="rect">
                        <a:avLst/>
                      </a:prstGeom>
                      <a:solidFill>
                        <a:srgbClr val="DD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968873" y="1874838"/>
            <a:ext cx="3702052" cy="746125"/>
            <a:chOff x="4968238" y="2346958"/>
            <a:chExt cx="3703321" cy="746760"/>
          </a:xfrm>
        </p:grpSpPr>
        <p:cxnSp>
          <p:nvCxnSpPr>
            <p:cNvPr id="3080" name="Straight Connector 12"/>
            <p:cNvCxnSpPr>
              <a:cxnSpLocks noChangeShapeType="1"/>
            </p:cNvCxnSpPr>
            <p:nvPr/>
          </p:nvCxnSpPr>
          <p:spPr bwMode="auto">
            <a:xfrm rot="10800000" flipV="1">
              <a:off x="5608319" y="2377438"/>
              <a:ext cx="3032759" cy="59436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Straight Connector 17"/>
            <p:cNvCxnSpPr>
              <a:cxnSpLocks noChangeShapeType="1"/>
            </p:cNvCxnSpPr>
            <p:nvPr/>
          </p:nvCxnSpPr>
          <p:spPr bwMode="auto">
            <a:xfrm rot="10800000" flipV="1">
              <a:off x="6431279" y="2362198"/>
              <a:ext cx="2240280" cy="7315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4968238" y="2346958"/>
              <a:ext cx="3657599" cy="2743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Straight Connector 23"/>
            <p:cNvCxnSpPr>
              <a:cxnSpLocks noChangeShapeType="1"/>
            </p:cNvCxnSpPr>
            <p:nvPr/>
          </p:nvCxnSpPr>
          <p:spPr bwMode="auto">
            <a:xfrm rot="10800000" flipV="1">
              <a:off x="7696200" y="2362200"/>
              <a:ext cx="960120" cy="685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35475" y="3032125"/>
            <a:ext cx="455397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|A| ≥ n/2 -1</a:t>
            </a:r>
            <a:r>
              <a:rPr lang="en-US" dirty="0"/>
              <a:t>:  w has at least n/2 neighbors, but one of them is </a:t>
            </a:r>
            <a:r>
              <a:rPr lang="en-US" dirty="0">
                <a:latin typeface="Arial"/>
              </a:rPr>
              <a:t>v</a:t>
            </a:r>
            <a:r>
              <a:rPr lang="en-US" baseline="-25000" dirty="0">
                <a:latin typeface="Arial"/>
              </a:rPr>
              <a:t>n-1</a:t>
            </a:r>
            <a:r>
              <a:rPr lang="en-US" dirty="0"/>
              <a:t> (not in N)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|B| ≥ n/2 -1</a:t>
            </a:r>
            <a:r>
              <a:rPr lang="en-US" dirty="0"/>
              <a:t>: v has at least n/2 neighbors, and hence at least so many nodes come before a neighbor of v.  But, </a:t>
            </a:r>
            <a:r>
              <a:rPr lang="en-US" dirty="0">
                <a:latin typeface="Arial"/>
              </a:rPr>
              <a:t>v</a:t>
            </a:r>
            <a:r>
              <a:rPr lang="en-US" baseline="-25000" dirty="0">
                <a:latin typeface="Arial"/>
              </a:rPr>
              <a:t>1</a:t>
            </a:r>
            <a:r>
              <a:rPr lang="en-US" dirty="0"/>
              <a:t> is not in N.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If A and B are disjoint</a:t>
            </a:r>
            <a:r>
              <a:rPr lang="en-US" dirty="0"/>
              <a:t>, then |A </a:t>
            </a:r>
            <a:r>
              <a:rPr lang="en-US" dirty="0">
                <a:latin typeface="cmsy10"/>
              </a:rPr>
              <a:t>[</a:t>
            </a:r>
            <a:r>
              <a:rPr lang="en-US" dirty="0"/>
              <a:t> B| ≥ n -2.</a:t>
            </a:r>
          </a:p>
          <a:p>
            <a:pPr eaLnBrk="1" hangingPunct="1"/>
            <a:endParaRPr lang="en-US" dirty="0"/>
          </a:p>
        </p:txBody>
      </p:sp>
      <p:cxnSp>
        <p:nvCxnSpPr>
          <p:cNvPr id="4" name="Curved Connector 3"/>
          <p:cNvCxnSpPr/>
          <p:nvPr/>
        </p:nvCxnSpPr>
        <p:spPr bwMode="auto">
          <a:xfrm rot="16200000" flipV="1">
            <a:off x="5056451" y="2367750"/>
            <a:ext cx="357282" cy="34517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773880" y="1204920"/>
              <a:ext cx="5296320" cy="480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9560" y="1198080"/>
                <a:ext cx="5308560" cy="481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  <p:bldP spid="29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274638"/>
            <a:ext cx="8970962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Sufficient Conditions for Hamiltonian Circuit/Path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</a:rPr>
              <a:t>Observation: HC exists if the graph has many edges, 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</a:rPr>
              <a:t>(Dirac’s Theorem)</a:t>
            </a:r>
            <a:r>
              <a:rPr lang="en-US"/>
              <a:t> If </a:t>
            </a:r>
            <a:r>
              <a:rPr lang="en-US" i="1"/>
              <a:t>G</a:t>
            </a:r>
            <a:r>
              <a:rPr lang="en-US"/>
              <a:t> is a simple graph with </a:t>
            </a:r>
            <a:r>
              <a:rPr lang="en-US" i="1"/>
              <a:t>n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 3 vertices and deg(</a:t>
            </a:r>
            <a:r>
              <a:rPr lang="en-US" i="1"/>
              <a:t>v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 </a:t>
            </a:r>
            <a:r>
              <a:rPr lang="en-US" i="1"/>
              <a:t>n</a:t>
            </a:r>
            <a:r>
              <a:rPr lang="en-US"/>
              <a:t>/2 for all </a:t>
            </a:r>
            <a:r>
              <a:rPr lang="en-US" i="1"/>
              <a:t>v</a:t>
            </a:r>
            <a:r>
              <a:rPr lang="en-US"/>
              <a:t>, then </a:t>
            </a:r>
            <a:r>
              <a:rPr lang="en-US" i="1"/>
              <a:t>G</a:t>
            </a:r>
            <a:r>
              <a:rPr lang="en-US"/>
              <a:t> has a Hamiltonian circuit.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</a:rPr>
              <a:t>(Ore’s Theorem)</a:t>
            </a:r>
            <a:r>
              <a:rPr lang="en-US"/>
              <a:t> If </a:t>
            </a:r>
            <a:r>
              <a:rPr lang="en-US" i="1"/>
              <a:t>G</a:t>
            </a:r>
            <a:r>
              <a:rPr lang="en-US"/>
              <a:t> is a simple graph with </a:t>
            </a:r>
            <a:r>
              <a:rPr lang="en-US" i="1"/>
              <a:t>n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 3 vertices such that deg(</a:t>
            </a:r>
            <a:r>
              <a:rPr lang="en-US" i="1"/>
              <a:t>u</a:t>
            </a:r>
            <a:r>
              <a:rPr lang="en-US"/>
              <a:t>) + deg(</a:t>
            </a:r>
            <a:r>
              <a:rPr lang="en-US" i="1"/>
              <a:t>v</a:t>
            </a:r>
            <a:r>
              <a:rPr lang="en-US"/>
              <a:t>) </a:t>
            </a:r>
            <a:r>
              <a:rPr lang="en-US">
                <a:sym typeface="Symbol" pitchFamily="18" charset="2"/>
              </a:rPr>
              <a:t></a:t>
            </a:r>
            <a:r>
              <a:rPr lang="en-US"/>
              <a:t> </a:t>
            </a:r>
            <a:r>
              <a:rPr lang="en-US" i="1"/>
              <a:t>n</a:t>
            </a:r>
            <a:r>
              <a:rPr lang="en-US"/>
              <a:t> for every pair of nonadjacent vertices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 </a:t>
            </a:r>
            <a:r>
              <a:rPr lang="en-US"/>
              <a:t>in</a:t>
            </a:r>
            <a:r>
              <a:rPr lang="en-US" i="1"/>
              <a:t> G</a:t>
            </a:r>
            <a:r>
              <a:rPr lang="en-US"/>
              <a:t>, then </a:t>
            </a:r>
            <a:r>
              <a:rPr lang="en-US" i="1"/>
              <a:t>G</a:t>
            </a:r>
            <a:r>
              <a:rPr lang="en-US"/>
              <a:t> has a Hamiltonian circuit.</a:t>
            </a:r>
          </a:p>
          <a:p>
            <a:pPr>
              <a:buFontTx/>
              <a:buNone/>
            </a:pPr>
            <a:r>
              <a:rPr lang="en-US">
                <a:solidFill>
                  <a:schemeClr val="hlink"/>
                </a:solidFill>
              </a:rPr>
              <a:t>Dirac’s Theorem can be proved as a corollary of Ore’s</a:t>
            </a:r>
          </a:p>
          <a:p>
            <a:pPr>
              <a:buFontTx/>
              <a:buNone/>
            </a:pPr>
            <a:r>
              <a:rPr lang="en-US">
                <a:solidFill>
                  <a:schemeClr val="hlink"/>
                </a:solidFill>
              </a:rPr>
              <a:t>If </a:t>
            </a:r>
            <a:r>
              <a:rPr lang="en-US">
                <a:solidFill>
                  <a:srgbClr val="009900"/>
                </a:solidFill>
              </a:rPr>
              <a:t>deg(</a:t>
            </a:r>
            <a:r>
              <a:rPr lang="en-US" i="1">
                <a:solidFill>
                  <a:srgbClr val="009900"/>
                </a:solidFill>
              </a:rPr>
              <a:t>v</a:t>
            </a:r>
            <a:r>
              <a:rPr lang="en-US">
                <a:solidFill>
                  <a:srgbClr val="009900"/>
                </a:solidFill>
              </a:rPr>
              <a:t>) 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</a:t>
            </a:r>
            <a:r>
              <a:rPr lang="en-US">
                <a:solidFill>
                  <a:srgbClr val="009900"/>
                </a:solidFill>
              </a:rPr>
              <a:t> </a:t>
            </a:r>
            <a:r>
              <a:rPr lang="en-US" i="1">
                <a:solidFill>
                  <a:srgbClr val="009900"/>
                </a:solidFill>
              </a:rPr>
              <a:t>n</a:t>
            </a:r>
            <a:r>
              <a:rPr lang="en-US">
                <a:solidFill>
                  <a:srgbClr val="009900"/>
                </a:solidFill>
              </a:rPr>
              <a:t>/2 for all </a:t>
            </a:r>
            <a:r>
              <a:rPr lang="en-US" i="1">
                <a:solidFill>
                  <a:srgbClr val="009900"/>
                </a:solidFill>
              </a:rPr>
              <a:t>v, </a:t>
            </a:r>
            <a:r>
              <a:rPr lang="en-US">
                <a:solidFill>
                  <a:srgbClr val="009900"/>
                </a:solidFill>
              </a:rPr>
              <a:t>then obviously deg(</a:t>
            </a:r>
            <a:r>
              <a:rPr lang="en-US" i="1">
                <a:solidFill>
                  <a:srgbClr val="009900"/>
                </a:solidFill>
              </a:rPr>
              <a:t>u</a:t>
            </a:r>
            <a:r>
              <a:rPr lang="en-US">
                <a:solidFill>
                  <a:srgbClr val="009900"/>
                </a:solidFill>
              </a:rPr>
              <a:t>) + deg(</a:t>
            </a:r>
            <a:r>
              <a:rPr lang="en-US" i="1">
                <a:solidFill>
                  <a:srgbClr val="009900"/>
                </a:solidFill>
              </a:rPr>
              <a:t>v</a:t>
            </a:r>
            <a:r>
              <a:rPr lang="en-US">
                <a:solidFill>
                  <a:srgbClr val="009900"/>
                </a:solidFill>
              </a:rPr>
              <a:t>) 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</a:t>
            </a:r>
            <a:r>
              <a:rPr lang="en-US">
                <a:solidFill>
                  <a:srgbClr val="009900"/>
                </a:solidFill>
              </a:rPr>
              <a:t> </a:t>
            </a:r>
            <a:r>
              <a:rPr lang="en-US" i="1">
                <a:solidFill>
                  <a:srgbClr val="009900"/>
                </a:solidFill>
              </a:rPr>
              <a:t>n</a:t>
            </a:r>
            <a:r>
              <a:rPr lang="en-US">
                <a:solidFill>
                  <a:srgbClr val="009900"/>
                </a:solidFill>
              </a:rPr>
              <a:t> for any pair of vertices </a:t>
            </a:r>
            <a:r>
              <a:rPr lang="en-US" i="1">
                <a:solidFill>
                  <a:srgbClr val="009900"/>
                </a:solidFill>
              </a:rPr>
              <a:t>u</a:t>
            </a:r>
            <a:r>
              <a:rPr lang="en-US">
                <a:solidFill>
                  <a:srgbClr val="009900"/>
                </a:solidFill>
              </a:rPr>
              <a:t> and </a:t>
            </a:r>
            <a:r>
              <a:rPr lang="en-US" i="1">
                <a:solidFill>
                  <a:srgbClr val="009900"/>
                </a:solidFill>
              </a:rPr>
              <a:t>v </a:t>
            </a:r>
            <a:r>
              <a:rPr lang="en-US">
                <a:solidFill>
                  <a:srgbClr val="009900"/>
                </a:solidFill>
              </a:rPr>
              <a:t>in</a:t>
            </a:r>
            <a:r>
              <a:rPr lang="en-US" i="1">
                <a:solidFill>
                  <a:srgbClr val="009900"/>
                </a:solidFill>
              </a:rPr>
              <a:t> G</a:t>
            </a:r>
            <a:r>
              <a:rPr lang="en-US">
                <a:solidFill>
                  <a:srgbClr val="009900"/>
                </a:solidFill>
              </a:rPr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1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Knight’s Tour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493838"/>
            <a:ext cx="6354763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Knight's Tour</a:t>
            </a:r>
            <a:r>
              <a:rPr lang="en-US"/>
              <a:t> - A knight is placed on the empty chessboard and, moving according to the rules of chess, must visit each square exactly once (open or closed).</a:t>
            </a:r>
          </a:p>
          <a:p>
            <a:pPr>
              <a:buFontTx/>
              <a:buNone/>
            </a:pPr>
            <a:r>
              <a:rPr lang="en-US"/>
              <a:t>Construct an </a:t>
            </a:r>
            <a:r>
              <a:rPr lang="en-US">
                <a:solidFill>
                  <a:srgbClr val="00B050"/>
                </a:solidFill>
              </a:rPr>
              <a:t>access graph</a:t>
            </a:r>
            <a:r>
              <a:rPr lang="en-US"/>
              <a:t>:</a:t>
            </a:r>
            <a:br>
              <a:rPr lang="en-US"/>
            </a:br>
            <a:r>
              <a:rPr lang="en-US"/>
              <a:t>each position as a vertex and each possible move as an edge.</a:t>
            </a:r>
          </a:p>
          <a:p>
            <a:pPr>
              <a:buFontTx/>
              <a:buNone/>
            </a:pPr>
            <a:r>
              <a:rPr lang="en-US"/>
              <a:t>Does an </a:t>
            </a:r>
            <a:r>
              <a:rPr lang="en-US" i="1"/>
              <a:t>n </a:t>
            </a:r>
            <a:r>
              <a:rPr lang="en-US"/>
              <a:t>x </a:t>
            </a:r>
            <a:r>
              <a:rPr lang="en-US" i="1"/>
              <a:t>n</a:t>
            </a:r>
            <a:r>
              <a:rPr lang="en-US"/>
              <a:t> board has </a:t>
            </a:r>
            <a:br>
              <a:rPr lang="en-US"/>
            </a:br>
            <a:r>
              <a:rPr lang="en-US"/>
              <a:t>a knight’s tour?</a:t>
            </a:r>
          </a:p>
          <a:p>
            <a:pPr>
              <a:buFontTx/>
              <a:buNone/>
            </a:pPr>
            <a:r>
              <a:rPr lang="en-US"/>
              <a:t>A 5x5 board?</a:t>
            </a:r>
          </a:p>
          <a:p>
            <a:pPr>
              <a:buFontTx/>
              <a:buNone/>
            </a:pPr>
            <a:r>
              <a:rPr lang="en-US"/>
              <a:t>An open tour exists</a:t>
            </a:r>
          </a:p>
        </p:txBody>
      </p:sp>
      <p:pic>
        <p:nvPicPr>
          <p:cNvPr id="9226" name="Picture 2" descr="File:Knights-Tour-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11638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91" descr="Picture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1573213"/>
            <a:ext cx="21097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90" descr="Picture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4113213"/>
            <a:ext cx="210978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4618038" y="4283075"/>
            <a:ext cx="1752600" cy="1752600"/>
            <a:chOff x="2909" y="2698"/>
            <a:chExt cx="1104" cy="1104"/>
          </a:xfrm>
        </p:grpSpPr>
        <p:cxnSp>
          <p:nvCxnSpPr>
            <p:cNvPr id="19464" name="Straight Connector 92"/>
            <p:cNvCxnSpPr>
              <a:cxnSpLocks noChangeShapeType="1"/>
            </p:cNvCxnSpPr>
            <p:nvPr/>
          </p:nvCxnSpPr>
          <p:spPr bwMode="auto">
            <a:xfrm rot="10800000" flipV="1">
              <a:off x="3466" y="2976"/>
              <a:ext cx="499" cy="26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5" name="Straight Connector 94"/>
            <p:cNvCxnSpPr>
              <a:cxnSpLocks noChangeShapeType="1"/>
            </p:cNvCxnSpPr>
            <p:nvPr/>
          </p:nvCxnSpPr>
          <p:spPr bwMode="auto">
            <a:xfrm rot="10800000">
              <a:off x="3466" y="2726"/>
              <a:ext cx="489" cy="2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6" name="Straight Connector 97"/>
            <p:cNvCxnSpPr>
              <a:cxnSpLocks noChangeShapeType="1"/>
            </p:cNvCxnSpPr>
            <p:nvPr/>
          </p:nvCxnSpPr>
          <p:spPr bwMode="auto">
            <a:xfrm rot="10800000" flipV="1">
              <a:off x="2918" y="2746"/>
              <a:ext cx="557" cy="2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7" name="Straight Connector 100"/>
            <p:cNvCxnSpPr>
              <a:cxnSpLocks noChangeShapeType="1"/>
            </p:cNvCxnSpPr>
            <p:nvPr/>
          </p:nvCxnSpPr>
          <p:spPr bwMode="auto">
            <a:xfrm rot="16200000" flipV="1">
              <a:off x="2794" y="3130"/>
              <a:ext cx="547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8" name="Straight Connector 103"/>
            <p:cNvCxnSpPr>
              <a:cxnSpLocks noChangeShapeType="1"/>
            </p:cNvCxnSpPr>
            <p:nvPr/>
          </p:nvCxnSpPr>
          <p:spPr bwMode="auto">
            <a:xfrm rot="10800000">
              <a:off x="3216" y="3533"/>
              <a:ext cx="499" cy="2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9" name="Straight Connector 107"/>
            <p:cNvCxnSpPr>
              <a:cxnSpLocks noChangeShapeType="1"/>
            </p:cNvCxnSpPr>
            <p:nvPr/>
          </p:nvCxnSpPr>
          <p:spPr bwMode="auto">
            <a:xfrm rot="5400000" flipH="1" flipV="1">
              <a:off x="3590" y="3398"/>
              <a:ext cx="538" cy="2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0" name="Straight Connector 110"/>
            <p:cNvCxnSpPr>
              <a:cxnSpLocks noChangeShapeType="1"/>
            </p:cNvCxnSpPr>
            <p:nvPr/>
          </p:nvCxnSpPr>
          <p:spPr bwMode="auto">
            <a:xfrm rot="16200000" flipV="1">
              <a:off x="3586" y="2865"/>
              <a:ext cx="518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1" name="Straight Connector 113"/>
            <p:cNvCxnSpPr>
              <a:cxnSpLocks noChangeShapeType="1"/>
            </p:cNvCxnSpPr>
            <p:nvPr/>
          </p:nvCxnSpPr>
          <p:spPr bwMode="auto">
            <a:xfrm flipV="1">
              <a:off x="3187" y="2755"/>
              <a:ext cx="538" cy="23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Straight Connector 116"/>
            <p:cNvCxnSpPr>
              <a:cxnSpLocks noChangeShapeType="1"/>
            </p:cNvCxnSpPr>
            <p:nvPr/>
          </p:nvCxnSpPr>
          <p:spPr bwMode="auto">
            <a:xfrm rot="5400000" flipH="1" flipV="1">
              <a:off x="2798" y="3106"/>
              <a:ext cx="509" cy="2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3" name="Straight Connector 119"/>
            <p:cNvCxnSpPr>
              <a:cxnSpLocks noChangeShapeType="1"/>
            </p:cNvCxnSpPr>
            <p:nvPr/>
          </p:nvCxnSpPr>
          <p:spPr bwMode="auto">
            <a:xfrm rot="10800000">
              <a:off x="2928" y="3523"/>
              <a:ext cx="528" cy="27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4" name="Straight Connector 120"/>
            <p:cNvCxnSpPr>
              <a:cxnSpLocks noChangeShapeType="1"/>
            </p:cNvCxnSpPr>
            <p:nvPr/>
          </p:nvCxnSpPr>
          <p:spPr bwMode="auto">
            <a:xfrm flipV="1">
              <a:off x="3446" y="3533"/>
              <a:ext cx="528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Straight Connector 123"/>
            <p:cNvCxnSpPr>
              <a:cxnSpLocks noChangeShapeType="1"/>
            </p:cNvCxnSpPr>
            <p:nvPr/>
          </p:nvCxnSpPr>
          <p:spPr bwMode="auto">
            <a:xfrm rot="16200000" flipV="1">
              <a:off x="3586" y="3134"/>
              <a:ext cx="518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Straight Connector 124"/>
            <p:cNvCxnSpPr>
              <a:cxnSpLocks noChangeShapeType="1"/>
            </p:cNvCxnSpPr>
            <p:nvPr/>
          </p:nvCxnSpPr>
          <p:spPr bwMode="auto">
            <a:xfrm rot="10800000">
              <a:off x="3197" y="2746"/>
              <a:ext cx="499" cy="2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Straight Connector 125"/>
            <p:cNvCxnSpPr>
              <a:cxnSpLocks noChangeShapeType="1"/>
            </p:cNvCxnSpPr>
            <p:nvPr/>
          </p:nvCxnSpPr>
          <p:spPr bwMode="auto">
            <a:xfrm rot="5400000" flipH="1" flipV="1">
              <a:off x="2798" y="2866"/>
              <a:ext cx="509" cy="2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Straight Connector 126"/>
            <p:cNvCxnSpPr>
              <a:cxnSpLocks noChangeShapeType="1"/>
            </p:cNvCxnSpPr>
            <p:nvPr/>
          </p:nvCxnSpPr>
          <p:spPr bwMode="auto">
            <a:xfrm rot="16200000" flipV="1">
              <a:off x="2784" y="3389"/>
              <a:ext cx="547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Straight Connector 127"/>
            <p:cNvCxnSpPr>
              <a:cxnSpLocks noChangeShapeType="1"/>
            </p:cNvCxnSpPr>
            <p:nvPr/>
          </p:nvCxnSpPr>
          <p:spPr bwMode="auto">
            <a:xfrm flipV="1">
              <a:off x="3197" y="3523"/>
              <a:ext cx="528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0" name="Straight Connector 128"/>
            <p:cNvCxnSpPr>
              <a:cxnSpLocks noChangeShapeType="1"/>
            </p:cNvCxnSpPr>
            <p:nvPr/>
          </p:nvCxnSpPr>
          <p:spPr bwMode="auto">
            <a:xfrm rot="16200000" flipV="1">
              <a:off x="3327" y="3105"/>
              <a:ext cx="518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1" name="Straight Connector 129"/>
            <p:cNvCxnSpPr>
              <a:cxnSpLocks noChangeShapeType="1"/>
            </p:cNvCxnSpPr>
            <p:nvPr/>
          </p:nvCxnSpPr>
          <p:spPr bwMode="auto">
            <a:xfrm rot="10800000" flipV="1">
              <a:off x="3466" y="2707"/>
              <a:ext cx="547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2" name="Straight Connector 130"/>
            <p:cNvCxnSpPr>
              <a:cxnSpLocks noChangeShapeType="1"/>
            </p:cNvCxnSpPr>
            <p:nvPr/>
          </p:nvCxnSpPr>
          <p:spPr bwMode="auto">
            <a:xfrm rot="5400000" flipH="1" flipV="1">
              <a:off x="3591" y="2851"/>
              <a:ext cx="537" cy="26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3" name="Straight Connector 133"/>
            <p:cNvCxnSpPr>
              <a:cxnSpLocks noChangeShapeType="1"/>
            </p:cNvCxnSpPr>
            <p:nvPr/>
          </p:nvCxnSpPr>
          <p:spPr bwMode="auto">
            <a:xfrm rot="16200000" flipV="1">
              <a:off x="3596" y="3374"/>
              <a:ext cx="518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4" name="Straight Connector 134"/>
            <p:cNvCxnSpPr>
              <a:cxnSpLocks noChangeShapeType="1"/>
            </p:cNvCxnSpPr>
            <p:nvPr/>
          </p:nvCxnSpPr>
          <p:spPr bwMode="auto">
            <a:xfrm rot="10800000">
              <a:off x="3485" y="3533"/>
              <a:ext cx="499" cy="24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5" name="Straight Connector 135"/>
            <p:cNvCxnSpPr>
              <a:cxnSpLocks noChangeShapeType="1"/>
            </p:cNvCxnSpPr>
            <p:nvPr/>
          </p:nvCxnSpPr>
          <p:spPr bwMode="auto">
            <a:xfrm flipV="1">
              <a:off x="2938" y="3523"/>
              <a:ext cx="528" cy="25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6" name="Straight Connector 136"/>
            <p:cNvCxnSpPr>
              <a:cxnSpLocks noChangeShapeType="1"/>
            </p:cNvCxnSpPr>
            <p:nvPr/>
          </p:nvCxnSpPr>
          <p:spPr bwMode="auto">
            <a:xfrm rot="5400000" flipH="1" flipV="1">
              <a:off x="2827" y="3365"/>
              <a:ext cx="509" cy="28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7" name="Straight Connector 137"/>
            <p:cNvCxnSpPr>
              <a:cxnSpLocks noChangeShapeType="1"/>
            </p:cNvCxnSpPr>
            <p:nvPr/>
          </p:nvCxnSpPr>
          <p:spPr bwMode="auto">
            <a:xfrm rot="16200000" flipV="1">
              <a:off x="2794" y="2851"/>
              <a:ext cx="576" cy="269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543120" y="1775520"/>
              <a:ext cx="4731480" cy="1513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34120" y="1765800"/>
                <a:ext cx="4750200" cy="153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All 4 x n Chessboard (from </a:t>
            </a:r>
            <a:r>
              <a:rPr lang="en-US" dirty="0" err="1"/>
              <a:t>Posa</a:t>
            </a:r>
            <a:r>
              <a:rPr lang="en-US" dirty="0"/>
              <a:t>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88925" y="1371600"/>
            <a:ext cx="841375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All 4 x n chessboards do not have </a:t>
            </a:r>
          </a:p>
          <a:p>
            <a:pPr>
              <a:buFontTx/>
              <a:buNone/>
            </a:pPr>
            <a:r>
              <a:rPr lang="en-US">
                <a:solidFill>
                  <a:srgbClr val="00B050"/>
                </a:solidFill>
              </a:rPr>
              <a:t>	any </a:t>
            </a:r>
            <a:r>
              <a:rPr lang="en-US" u="sng">
                <a:solidFill>
                  <a:srgbClr val="00B050"/>
                </a:solidFill>
              </a:rPr>
              <a:t>closed Knight’s tour</a:t>
            </a:r>
            <a:r>
              <a:rPr lang="en-US">
                <a:solidFill>
                  <a:srgbClr val="00B05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/>
              <a:t>Proof: Consider the board colored with </a:t>
            </a:r>
            <a:br>
              <a:rPr lang="en-US"/>
            </a:br>
            <a:r>
              <a:rPr lang="en-US"/>
              <a:t>black and white. All moves have to </a:t>
            </a:r>
            <a:br>
              <a:rPr lang="en-US"/>
            </a:br>
            <a:r>
              <a:rPr lang="en-US"/>
              <a:t>be alternate between black and white.</a:t>
            </a:r>
          </a:p>
          <a:p>
            <a:pPr>
              <a:buFontTx/>
              <a:buNone/>
            </a:pPr>
            <a:r>
              <a:rPr lang="en-US"/>
              <a:t>Consider another board coloring, top </a:t>
            </a:r>
            <a:br>
              <a:rPr lang="en-US"/>
            </a:br>
            <a:r>
              <a:rPr lang="en-US"/>
              <a:t>and bottom rows red and middle </a:t>
            </a:r>
            <a:br>
              <a:rPr lang="en-US"/>
            </a:br>
            <a:r>
              <a:rPr lang="en-US"/>
              <a:t>two rows blue.</a:t>
            </a:r>
          </a:p>
          <a:p>
            <a:pPr>
              <a:buFontTx/>
              <a:buNone/>
            </a:pPr>
            <a:r>
              <a:rPr lang="en-US"/>
              <a:t>When a knight is on a red square, its next square must be blue. The move after a blue square has to be red too. </a:t>
            </a:r>
            <a:br>
              <a:rPr lang="en-US"/>
            </a:br>
            <a:r>
              <a:rPr lang="en-US"/>
              <a:t>Otherwise there will be unvisited red squares, as the number of red and blue square are the same.</a:t>
            </a:r>
          </a:p>
          <a:p>
            <a:pPr>
              <a:buFontTx/>
              <a:buNone/>
            </a:pPr>
            <a:r>
              <a:rPr lang="en-US"/>
              <a:t>This is impossible as the knight have to follow two colorings.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65825" y="1341438"/>
          <a:ext cx="2797175" cy="1463676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51538" y="2971800"/>
          <a:ext cx="2797175" cy="1463676"/>
        </p:xfrm>
        <a:graphic>
          <a:graphicData uri="http://schemas.openxmlformats.org/drawingml/2006/table">
            <a:tbl>
              <a:tblPr/>
              <a:tblGrid>
                <a:gridCol w="3111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95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111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64080" y="1199160"/>
              <a:ext cx="6114600" cy="3789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880" y="1193760"/>
                <a:ext cx="6126120" cy="380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Traveling Salesman Problem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358900"/>
            <a:ext cx="7518400" cy="8763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hlink"/>
                </a:solidFill>
              </a:rPr>
              <a:t>A Traveling salesman wants to visit each of </a:t>
            </a:r>
            <a:r>
              <a:rPr lang="en-US" i="1">
                <a:solidFill>
                  <a:schemeClr val="hlink"/>
                </a:solidFill>
              </a:rPr>
              <a:t>n</a:t>
            </a:r>
            <a:r>
              <a:rPr lang="en-US">
                <a:solidFill>
                  <a:schemeClr val="hlink"/>
                </a:solidFill>
              </a:rPr>
              <a:t> cities exactly once and return to his starting point.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54700" y="2227263"/>
            <a:ext cx="2963863" cy="2903537"/>
            <a:chOff x="3728" y="1947"/>
            <a:chExt cx="1867" cy="1829"/>
          </a:xfrm>
        </p:grpSpPr>
        <p:sp>
          <p:nvSpPr>
            <p:cNvPr id="21532" name="Oval 5"/>
            <p:cNvSpPr>
              <a:spLocks noChangeArrowheads="1"/>
            </p:cNvSpPr>
            <p:nvPr/>
          </p:nvSpPr>
          <p:spPr bwMode="auto">
            <a:xfrm>
              <a:off x="4575" y="2192"/>
              <a:ext cx="37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Oval 6"/>
            <p:cNvSpPr>
              <a:spLocks noChangeArrowheads="1"/>
            </p:cNvSpPr>
            <p:nvPr/>
          </p:nvSpPr>
          <p:spPr bwMode="auto">
            <a:xfrm>
              <a:off x="5391" y="2646"/>
              <a:ext cx="37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Line 7"/>
            <p:cNvSpPr>
              <a:spLocks noChangeShapeType="1"/>
            </p:cNvSpPr>
            <p:nvPr/>
          </p:nvSpPr>
          <p:spPr bwMode="auto">
            <a:xfrm flipH="1">
              <a:off x="3918" y="2208"/>
              <a:ext cx="672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8"/>
            <p:cNvSpPr>
              <a:spLocks noChangeShapeType="1"/>
            </p:cNvSpPr>
            <p:nvPr/>
          </p:nvSpPr>
          <p:spPr bwMode="auto">
            <a:xfrm>
              <a:off x="4596" y="2208"/>
              <a:ext cx="820" cy="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9"/>
            <p:cNvSpPr>
              <a:spLocks noChangeShapeType="1"/>
            </p:cNvSpPr>
            <p:nvPr/>
          </p:nvSpPr>
          <p:spPr bwMode="auto">
            <a:xfrm>
              <a:off x="3918" y="2727"/>
              <a:ext cx="286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10"/>
            <p:cNvSpPr>
              <a:spLocks noChangeShapeType="1"/>
            </p:cNvSpPr>
            <p:nvPr/>
          </p:nvSpPr>
          <p:spPr bwMode="auto">
            <a:xfrm flipV="1">
              <a:off x="3918" y="2663"/>
              <a:ext cx="1498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11"/>
            <p:cNvSpPr>
              <a:spLocks noChangeShapeType="1"/>
            </p:cNvSpPr>
            <p:nvPr/>
          </p:nvSpPr>
          <p:spPr bwMode="auto">
            <a:xfrm rot="19565915" flipV="1">
              <a:off x="4078" y="3061"/>
              <a:ext cx="1453" cy="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12"/>
            <p:cNvSpPr>
              <a:spLocks noChangeShapeType="1"/>
            </p:cNvSpPr>
            <p:nvPr/>
          </p:nvSpPr>
          <p:spPr bwMode="auto">
            <a:xfrm>
              <a:off x="4599" y="2202"/>
              <a:ext cx="318" cy="14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13"/>
            <p:cNvSpPr>
              <a:spLocks noChangeShapeType="1"/>
            </p:cNvSpPr>
            <p:nvPr/>
          </p:nvSpPr>
          <p:spPr bwMode="auto">
            <a:xfrm flipH="1">
              <a:off x="4198" y="2202"/>
              <a:ext cx="395" cy="1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14"/>
            <p:cNvSpPr>
              <a:spLocks noChangeShapeType="1"/>
            </p:cNvSpPr>
            <p:nvPr/>
          </p:nvSpPr>
          <p:spPr bwMode="auto">
            <a:xfrm flipH="1">
              <a:off x="4917" y="2663"/>
              <a:ext cx="499" cy="9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15"/>
            <p:cNvSpPr>
              <a:spLocks noChangeShapeType="1"/>
            </p:cNvSpPr>
            <p:nvPr/>
          </p:nvSpPr>
          <p:spPr bwMode="auto">
            <a:xfrm>
              <a:off x="4204" y="3493"/>
              <a:ext cx="713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Oval 16"/>
            <p:cNvSpPr>
              <a:spLocks noChangeArrowheads="1"/>
            </p:cNvSpPr>
            <p:nvPr/>
          </p:nvSpPr>
          <p:spPr bwMode="auto">
            <a:xfrm>
              <a:off x="3903" y="2707"/>
              <a:ext cx="38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Oval 17"/>
            <p:cNvSpPr>
              <a:spLocks noChangeArrowheads="1"/>
            </p:cNvSpPr>
            <p:nvPr/>
          </p:nvSpPr>
          <p:spPr bwMode="auto">
            <a:xfrm>
              <a:off x="4180" y="3468"/>
              <a:ext cx="37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Oval 18"/>
            <p:cNvSpPr>
              <a:spLocks noChangeArrowheads="1"/>
            </p:cNvSpPr>
            <p:nvPr/>
          </p:nvSpPr>
          <p:spPr bwMode="auto">
            <a:xfrm>
              <a:off x="4896" y="3601"/>
              <a:ext cx="37" cy="3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Text Box 19"/>
            <p:cNvSpPr txBox="1">
              <a:spLocks noChangeArrowheads="1"/>
            </p:cNvSpPr>
            <p:nvPr/>
          </p:nvSpPr>
          <p:spPr bwMode="auto">
            <a:xfrm>
              <a:off x="4111" y="225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21547" name="Text Box 20"/>
            <p:cNvSpPr txBox="1">
              <a:spLocks noChangeArrowheads="1"/>
            </p:cNvSpPr>
            <p:nvPr/>
          </p:nvSpPr>
          <p:spPr bwMode="auto">
            <a:xfrm>
              <a:off x="4337" y="27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548" name="Text Box 21"/>
            <p:cNvSpPr txBox="1">
              <a:spLocks noChangeArrowheads="1"/>
            </p:cNvSpPr>
            <p:nvPr/>
          </p:nvSpPr>
          <p:spPr bwMode="auto">
            <a:xfrm>
              <a:off x="4584" y="270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1549" name="Line 22"/>
            <p:cNvSpPr>
              <a:spLocks noChangeShapeType="1"/>
            </p:cNvSpPr>
            <p:nvPr/>
          </p:nvSpPr>
          <p:spPr bwMode="auto">
            <a:xfrm>
              <a:off x="3918" y="2727"/>
              <a:ext cx="999" cy="8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Text Box 23"/>
            <p:cNvSpPr txBox="1">
              <a:spLocks noChangeArrowheads="1"/>
            </p:cNvSpPr>
            <p:nvPr/>
          </p:nvSpPr>
          <p:spPr bwMode="auto">
            <a:xfrm>
              <a:off x="4791" y="2507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1551" name="Text Box 24"/>
            <p:cNvSpPr txBox="1">
              <a:spLocks noChangeArrowheads="1"/>
            </p:cNvSpPr>
            <p:nvPr/>
          </p:nvSpPr>
          <p:spPr bwMode="auto">
            <a:xfrm>
              <a:off x="4917" y="218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21552" name="Text Box 25"/>
            <p:cNvSpPr txBox="1">
              <a:spLocks noChangeArrowheads="1"/>
            </p:cNvSpPr>
            <p:nvPr/>
          </p:nvSpPr>
          <p:spPr bwMode="auto">
            <a:xfrm>
              <a:off x="4899" y="289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1553" name="Text Box 26"/>
            <p:cNvSpPr txBox="1">
              <a:spLocks noChangeArrowheads="1"/>
            </p:cNvSpPr>
            <p:nvPr/>
          </p:nvSpPr>
          <p:spPr bwMode="auto">
            <a:xfrm>
              <a:off x="5131" y="302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1554" name="Text Box 27"/>
            <p:cNvSpPr txBox="1">
              <a:spLocks noChangeArrowheads="1"/>
            </p:cNvSpPr>
            <p:nvPr/>
          </p:nvSpPr>
          <p:spPr bwMode="auto">
            <a:xfrm>
              <a:off x="4368" y="300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1555" name="Text Box 28"/>
            <p:cNvSpPr txBox="1">
              <a:spLocks noChangeArrowheads="1"/>
            </p:cNvSpPr>
            <p:nvPr/>
          </p:nvSpPr>
          <p:spPr bwMode="auto">
            <a:xfrm>
              <a:off x="4441" y="335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1556" name="Text Box 29"/>
            <p:cNvSpPr txBox="1">
              <a:spLocks noChangeArrowheads="1"/>
            </p:cNvSpPr>
            <p:nvPr/>
          </p:nvSpPr>
          <p:spPr bwMode="auto">
            <a:xfrm>
              <a:off x="3897" y="29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1557" name="Text Box 30"/>
            <p:cNvSpPr txBox="1">
              <a:spLocks noChangeArrowheads="1"/>
            </p:cNvSpPr>
            <p:nvPr/>
          </p:nvSpPr>
          <p:spPr bwMode="auto">
            <a:xfrm>
              <a:off x="3728" y="2530"/>
              <a:ext cx="1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1558" name="Text Box 31"/>
            <p:cNvSpPr txBox="1">
              <a:spLocks noChangeArrowheads="1"/>
            </p:cNvSpPr>
            <p:nvPr/>
          </p:nvSpPr>
          <p:spPr bwMode="auto">
            <a:xfrm>
              <a:off x="4477" y="194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1559" name="Text Box 32"/>
            <p:cNvSpPr txBox="1">
              <a:spLocks noChangeArrowheads="1"/>
            </p:cNvSpPr>
            <p:nvPr/>
          </p:nvSpPr>
          <p:spPr bwMode="auto">
            <a:xfrm>
              <a:off x="5399" y="2477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1560" name="Text Box 33"/>
            <p:cNvSpPr txBox="1">
              <a:spLocks noChangeArrowheads="1"/>
            </p:cNvSpPr>
            <p:nvPr/>
          </p:nvSpPr>
          <p:spPr bwMode="auto">
            <a:xfrm>
              <a:off x="4916" y="3526"/>
              <a:ext cx="1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561" name="Text Box 34"/>
            <p:cNvSpPr txBox="1">
              <a:spLocks noChangeArrowheads="1"/>
            </p:cNvSpPr>
            <p:nvPr/>
          </p:nvSpPr>
          <p:spPr bwMode="auto">
            <a:xfrm>
              <a:off x="4007" y="34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356387" name="Rectangle 35"/>
          <p:cNvSpPr>
            <a:spLocks noChangeArrowheads="1"/>
          </p:cNvSpPr>
          <p:nvPr/>
        </p:nvSpPr>
        <p:spPr bwMode="auto">
          <a:xfrm>
            <a:off x="1308100" y="4102100"/>
            <a:ext cx="3543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weight (</a:t>
            </a:r>
            <a:r>
              <a:rPr lang="en-US" sz="2400" i="1"/>
              <a:t>a b c d e</a:t>
            </a:r>
            <a:r>
              <a:rPr lang="en-US" sz="2400"/>
              <a:t>) = 24</a:t>
            </a:r>
          </a:p>
        </p:txBody>
      </p:sp>
      <p:sp>
        <p:nvSpPr>
          <p:cNvPr id="356388" name="Rectangle 36"/>
          <p:cNvSpPr>
            <a:spLocks noChangeArrowheads="1"/>
          </p:cNvSpPr>
          <p:nvPr/>
        </p:nvSpPr>
        <p:spPr bwMode="auto">
          <a:xfrm>
            <a:off x="622300" y="2222500"/>
            <a:ext cx="518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Traveling Salesman Problem (TSP):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Given a </a:t>
            </a:r>
            <a:r>
              <a:rPr lang="en-US" sz="2400">
                <a:solidFill>
                  <a:srgbClr val="A50021"/>
                </a:solidFill>
              </a:rPr>
              <a:t>weighted,</a:t>
            </a:r>
            <a:r>
              <a:rPr lang="en-US" sz="2400"/>
              <a:t> complete, undirected graph, find a circuit of minimum total weight, which visits each vertex exactly once.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156325" y="2632075"/>
            <a:ext cx="2379663" cy="2252663"/>
            <a:chOff x="3878" y="2026"/>
            <a:chExt cx="1499" cy="1419"/>
          </a:xfrm>
        </p:grpSpPr>
        <p:cxnSp>
          <p:nvCxnSpPr>
            <p:cNvPr id="21527" name="AutoShape 38"/>
            <p:cNvCxnSpPr>
              <a:cxnSpLocks noChangeShapeType="1"/>
            </p:cNvCxnSpPr>
            <p:nvPr/>
          </p:nvCxnSpPr>
          <p:spPr bwMode="auto">
            <a:xfrm flipV="1">
              <a:off x="3878" y="2026"/>
              <a:ext cx="676" cy="525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8" name="AutoShape 39"/>
            <p:cNvCxnSpPr>
              <a:cxnSpLocks noChangeShapeType="1"/>
              <a:stCxn id="21540" idx="0"/>
              <a:endCxn id="21541" idx="0"/>
            </p:cNvCxnSpPr>
            <p:nvPr/>
          </p:nvCxnSpPr>
          <p:spPr bwMode="auto">
            <a:xfrm>
              <a:off x="4554" y="2026"/>
              <a:ext cx="823" cy="46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9" name="AutoShape 40"/>
            <p:cNvCxnSpPr>
              <a:cxnSpLocks noChangeShapeType="1"/>
              <a:stCxn id="21541" idx="0"/>
              <a:endCxn id="21541" idx="1"/>
            </p:cNvCxnSpPr>
            <p:nvPr/>
          </p:nvCxnSpPr>
          <p:spPr bwMode="auto">
            <a:xfrm flipH="1">
              <a:off x="4878" y="2487"/>
              <a:ext cx="499" cy="95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0" name="AutoShape 41"/>
            <p:cNvCxnSpPr>
              <a:cxnSpLocks noChangeShapeType="1"/>
              <a:stCxn id="21549" idx="1"/>
              <a:endCxn id="21542" idx="0"/>
            </p:cNvCxnSpPr>
            <p:nvPr/>
          </p:nvCxnSpPr>
          <p:spPr bwMode="auto">
            <a:xfrm rot="16200000" flipV="1">
              <a:off x="4457" y="3024"/>
              <a:ext cx="128" cy="713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1" name="AutoShape 42"/>
            <p:cNvCxnSpPr>
              <a:cxnSpLocks noChangeShapeType="1"/>
              <a:stCxn id="21544" idx="6"/>
              <a:endCxn id="21549" idx="0"/>
            </p:cNvCxnSpPr>
            <p:nvPr/>
          </p:nvCxnSpPr>
          <p:spPr bwMode="auto">
            <a:xfrm flipH="1" flipV="1">
              <a:off x="3878" y="2551"/>
              <a:ext cx="299" cy="757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156325" y="2632075"/>
            <a:ext cx="2379663" cy="2300288"/>
            <a:chOff x="3878" y="2026"/>
            <a:chExt cx="1499" cy="1449"/>
          </a:xfrm>
        </p:grpSpPr>
        <p:cxnSp>
          <p:nvCxnSpPr>
            <p:cNvPr id="21522" name="AutoShape 44"/>
            <p:cNvCxnSpPr>
              <a:cxnSpLocks noChangeShapeType="1"/>
              <a:stCxn id="21549" idx="1"/>
              <a:endCxn id="21542" idx="0"/>
            </p:cNvCxnSpPr>
            <p:nvPr/>
          </p:nvCxnSpPr>
          <p:spPr bwMode="auto">
            <a:xfrm rot="16200000" flipV="1">
              <a:off x="4457" y="3024"/>
              <a:ext cx="128" cy="713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45"/>
            <p:cNvCxnSpPr>
              <a:cxnSpLocks noChangeShapeType="1"/>
              <a:stCxn id="21540" idx="1"/>
              <a:endCxn id="21539" idx="0"/>
            </p:cNvCxnSpPr>
            <p:nvPr/>
          </p:nvCxnSpPr>
          <p:spPr bwMode="auto">
            <a:xfrm rot="5400000" flipH="1" flipV="1">
              <a:off x="3714" y="2470"/>
              <a:ext cx="1289" cy="401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46"/>
            <p:cNvCxnSpPr>
              <a:cxnSpLocks noChangeShapeType="1"/>
              <a:stCxn id="21540" idx="0"/>
              <a:endCxn id="21549" idx="0"/>
            </p:cNvCxnSpPr>
            <p:nvPr/>
          </p:nvCxnSpPr>
          <p:spPr bwMode="auto">
            <a:xfrm flipH="1">
              <a:off x="3878" y="2026"/>
              <a:ext cx="676" cy="525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AutoShape 47"/>
            <p:cNvCxnSpPr>
              <a:cxnSpLocks noChangeShapeType="1"/>
              <a:stCxn id="21549" idx="0"/>
              <a:endCxn id="21541" idx="0"/>
            </p:cNvCxnSpPr>
            <p:nvPr/>
          </p:nvCxnSpPr>
          <p:spPr bwMode="auto">
            <a:xfrm flipV="1">
              <a:off x="3878" y="2487"/>
              <a:ext cx="1499" cy="64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48"/>
            <p:cNvCxnSpPr>
              <a:cxnSpLocks noChangeShapeType="1"/>
              <a:stCxn id="21541" idx="0"/>
              <a:endCxn id="21560" idx="1"/>
            </p:cNvCxnSpPr>
            <p:nvPr/>
          </p:nvCxnSpPr>
          <p:spPr bwMode="auto">
            <a:xfrm flipH="1">
              <a:off x="4876" y="2487"/>
              <a:ext cx="501" cy="988"/>
            </a:xfrm>
            <a:prstGeom prst="straightConnector1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156325" y="2632075"/>
            <a:ext cx="2379663" cy="2251075"/>
            <a:chOff x="3878" y="2026"/>
            <a:chExt cx="1499" cy="1418"/>
          </a:xfrm>
        </p:grpSpPr>
        <p:cxnSp>
          <p:nvCxnSpPr>
            <p:cNvPr id="21517" name="AutoShape 50"/>
            <p:cNvCxnSpPr>
              <a:cxnSpLocks noChangeShapeType="1"/>
              <a:stCxn id="21544" idx="6"/>
              <a:endCxn id="21549" idx="0"/>
            </p:cNvCxnSpPr>
            <p:nvPr/>
          </p:nvCxnSpPr>
          <p:spPr bwMode="auto">
            <a:xfrm flipH="1" flipV="1">
              <a:off x="3878" y="2551"/>
              <a:ext cx="299" cy="757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AutoShape 51"/>
            <p:cNvCxnSpPr>
              <a:cxnSpLocks noChangeShapeType="1"/>
            </p:cNvCxnSpPr>
            <p:nvPr/>
          </p:nvCxnSpPr>
          <p:spPr bwMode="auto">
            <a:xfrm flipV="1">
              <a:off x="4878" y="2487"/>
              <a:ext cx="499" cy="957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AutoShape 52"/>
            <p:cNvCxnSpPr>
              <a:cxnSpLocks noChangeShapeType="1"/>
              <a:stCxn id="21538" idx="1"/>
              <a:endCxn id="21544" idx="6"/>
            </p:cNvCxnSpPr>
            <p:nvPr/>
          </p:nvCxnSpPr>
          <p:spPr bwMode="auto">
            <a:xfrm rot="5400000">
              <a:off x="4356" y="2304"/>
              <a:ext cx="826" cy="1183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0" name="AutoShape 53"/>
            <p:cNvCxnSpPr>
              <a:cxnSpLocks noChangeShapeType="1"/>
            </p:cNvCxnSpPr>
            <p:nvPr/>
          </p:nvCxnSpPr>
          <p:spPr bwMode="auto">
            <a:xfrm>
              <a:off x="4559" y="2026"/>
              <a:ext cx="319" cy="1418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AutoShape 54"/>
            <p:cNvCxnSpPr>
              <a:cxnSpLocks noChangeShapeType="1"/>
            </p:cNvCxnSpPr>
            <p:nvPr/>
          </p:nvCxnSpPr>
          <p:spPr bwMode="auto">
            <a:xfrm flipV="1">
              <a:off x="3878" y="2026"/>
              <a:ext cx="676" cy="525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6407" name="Rectangle 55"/>
          <p:cNvSpPr>
            <a:spLocks noChangeArrowheads="1"/>
          </p:cNvSpPr>
          <p:nvPr/>
        </p:nvSpPr>
        <p:spPr bwMode="auto">
          <a:xfrm>
            <a:off x="1308100" y="5041900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weight (</a:t>
            </a:r>
            <a:r>
              <a:rPr lang="en-US" sz="2400" i="1"/>
              <a:t>a c b d e</a:t>
            </a:r>
            <a:r>
              <a:rPr lang="en-US" sz="2400"/>
              <a:t>) = 21</a:t>
            </a:r>
          </a:p>
        </p:txBody>
      </p:sp>
      <p:sp>
        <p:nvSpPr>
          <p:cNvPr id="356408" name="Rectangle 56"/>
          <p:cNvSpPr>
            <a:spLocks noChangeArrowheads="1"/>
          </p:cNvSpPr>
          <p:nvPr/>
        </p:nvSpPr>
        <p:spPr bwMode="auto">
          <a:xfrm>
            <a:off x="1308100" y="4559300"/>
            <a:ext cx="354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weight (</a:t>
            </a:r>
            <a:r>
              <a:rPr lang="en-US" sz="2400" i="1"/>
              <a:t>c d a e b</a:t>
            </a:r>
            <a:r>
              <a:rPr lang="en-US" sz="2400"/>
              <a:t>) = 23</a:t>
            </a:r>
          </a:p>
        </p:txBody>
      </p:sp>
      <p:sp>
        <p:nvSpPr>
          <p:cNvPr id="356409" name="Text Box 57"/>
          <p:cNvSpPr txBox="1">
            <a:spLocks noChangeArrowheads="1"/>
          </p:cNvSpPr>
          <p:nvPr/>
        </p:nvSpPr>
        <p:spPr bwMode="auto">
          <a:xfrm>
            <a:off x="568325" y="5538788"/>
            <a:ext cx="772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sz="2400"/>
              <a:t>We can find the optimal TSP circuit by</a:t>
            </a:r>
            <a:r>
              <a:rPr lang="en-US" sz="2400">
                <a:solidFill>
                  <a:srgbClr val="A50021"/>
                </a:solidFill>
              </a:rPr>
              <a:t> exhaustion</a:t>
            </a:r>
            <a:r>
              <a:rPr lang="en-US" sz="2400"/>
              <a:t>, i.e., to find the weights of all the (</a:t>
            </a:r>
            <a:r>
              <a:rPr lang="en-US" sz="2400" i="1"/>
              <a:t>n</a:t>
            </a:r>
            <a:r>
              <a:rPr lang="en-US" sz="2400"/>
              <a:t>-1)! Hamiltonian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 autoUpdateAnimBg="0"/>
      <p:bldP spid="356387" grpId="0" build="p" autoUpdateAnimBg="0"/>
      <p:bldP spid="356388" grpId="0" build="p" autoUpdateAnimBg="0"/>
      <p:bldP spid="356407" grpId="0" build="p" autoUpdateAnimBg="0"/>
      <p:bldP spid="356408" grpId="0" build="p" autoUpdateAnimBg="0"/>
      <p:bldP spid="35640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Line 2"/>
          <p:cNvSpPr>
            <a:spLocks noChangeShapeType="1"/>
          </p:cNvSpPr>
          <p:nvPr/>
        </p:nvSpPr>
        <p:spPr bwMode="auto">
          <a:xfrm flipH="1">
            <a:off x="4987925" y="3905250"/>
            <a:ext cx="1384300" cy="9001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16500" y="4805363"/>
            <a:ext cx="2690813" cy="1489075"/>
            <a:chOff x="3160" y="3027"/>
            <a:chExt cx="1695" cy="938"/>
          </a:xfrm>
        </p:grpSpPr>
        <p:sp>
          <p:nvSpPr>
            <p:cNvPr id="7227" name="Line 4"/>
            <p:cNvSpPr>
              <a:spLocks noChangeShapeType="1"/>
            </p:cNvSpPr>
            <p:nvPr/>
          </p:nvSpPr>
          <p:spPr bwMode="auto">
            <a:xfrm>
              <a:off x="3160" y="3027"/>
              <a:ext cx="330" cy="92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5"/>
            <p:cNvSpPr>
              <a:spLocks noChangeShapeType="1"/>
            </p:cNvSpPr>
            <p:nvPr/>
          </p:nvSpPr>
          <p:spPr bwMode="auto">
            <a:xfrm flipH="1">
              <a:off x="3479" y="3744"/>
              <a:ext cx="173" cy="22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6"/>
            <p:cNvSpPr>
              <a:spLocks noChangeShapeType="1"/>
            </p:cNvSpPr>
            <p:nvPr/>
          </p:nvSpPr>
          <p:spPr bwMode="auto">
            <a:xfrm flipH="1" flipV="1">
              <a:off x="3644" y="3751"/>
              <a:ext cx="732" cy="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7"/>
            <p:cNvSpPr>
              <a:spLocks noChangeShapeType="1"/>
            </p:cNvSpPr>
            <p:nvPr/>
          </p:nvSpPr>
          <p:spPr bwMode="auto">
            <a:xfrm flipH="1" flipV="1">
              <a:off x="4367" y="3768"/>
              <a:ext cx="157" cy="16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8"/>
            <p:cNvSpPr>
              <a:spLocks noChangeShapeType="1"/>
            </p:cNvSpPr>
            <p:nvPr/>
          </p:nvSpPr>
          <p:spPr bwMode="auto">
            <a:xfrm flipH="1">
              <a:off x="4535" y="3035"/>
              <a:ext cx="320" cy="8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467350" y="4832350"/>
            <a:ext cx="2238375" cy="787400"/>
            <a:chOff x="3444" y="3044"/>
            <a:chExt cx="1410" cy="496"/>
          </a:xfrm>
        </p:grpSpPr>
        <p:sp>
          <p:nvSpPr>
            <p:cNvPr id="7220" name="Line 10"/>
            <p:cNvSpPr>
              <a:spLocks noChangeShapeType="1"/>
            </p:cNvSpPr>
            <p:nvPr/>
          </p:nvSpPr>
          <p:spPr bwMode="auto">
            <a:xfrm flipH="1">
              <a:off x="4598" y="3044"/>
              <a:ext cx="256" cy="8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Line 11"/>
            <p:cNvSpPr>
              <a:spLocks noChangeShapeType="1"/>
            </p:cNvSpPr>
            <p:nvPr/>
          </p:nvSpPr>
          <p:spPr bwMode="auto">
            <a:xfrm flipH="1">
              <a:off x="4474" y="3126"/>
              <a:ext cx="132" cy="3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12"/>
            <p:cNvSpPr>
              <a:spLocks noChangeShapeType="1"/>
            </p:cNvSpPr>
            <p:nvPr/>
          </p:nvSpPr>
          <p:spPr bwMode="auto">
            <a:xfrm flipH="1" flipV="1">
              <a:off x="4260" y="3382"/>
              <a:ext cx="223" cy="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13"/>
            <p:cNvSpPr>
              <a:spLocks noChangeShapeType="1"/>
            </p:cNvSpPr>
            <p:nvPr/>
          </p:nvSpPr>
          <p:spPr bwMode="auto">
            <a:xfrm flipH="1">
              <a:off x="4038" y="3390"/>
              <a:ext cx="232" cy="13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14"/>
            <p:cNvSpPr>
              <a:spLocks noChangeShapeType="1"/>
            </p:cNvSpPr>
            <p:nvPr/>
          </p:nvSpPr>
          <p:spPr bwMode="auto">
            <a:xfrm flipH="1" flipV="1">
              <a:off x="3790" y="3390"/>
              <a:ext cx="248" cy="15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15"/>
            <p:cNvSpPr>
              <a:spLocks noChangeShapeType="1"/>
            </p:cNvSpPr>
            <p:nvPr/>
          </p:nvSpPr>
          <p:spPr bwMode="auto">
            <a:xfrm flipH="1">
              <a:off x="3561" y="3398"/>
              <a:ext cx="232" cy="5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16"/>
            <p:cNvSpPr>
              <a:spLocks noChangeShapeType="1"/>
            </p:cNvSpPr>
            <p:nvPr/>
          </p:nvSpPr>
          <p:spPr bwMode="auto">
            <a:xfrm flipH="1" flipV="1">
              <a:off x="3444" y="3151"/>
              <a:ext cx="116" cy="32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457825" y="4687888"/>
            <a:ext cx="1136650" cy="328612"/>
            <a:chOff x="3438" y="2953"/>
            <a:chExt cx="716" cy="207"/>
          </a:xfrm>
        </p:grpSpPr>
        <p:sp>
          <p:nvSpPr>
            <p:cNvPr id="7217" name="Line 18"/>
            <p:cNvSpPr>
              <a:spLocks noChangeShapeType="1"/>
            </p:cNvSpPr>
            <p:nvPr/>
          </p:nvSpPr>
          <p:spPr bwMode="auto">
            <a:xfrm flipH="1">
              <a:off x="3438" y="2953"/>
              <a:ext cx="282" cy="1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Line 19"/>
            <p:cNvSpPr>
              <a:spLocks noChangeShapeType="1"/>
            </p:cNvSpPr>
            <p:nvPr/>
          </p:nvSpPr>
          <p:spPr bwMode="auto">
            <a:xfrm flipH="1" flipV="1">
              <a:off x="3717" y="2954"/>
              <a:ext cx="149" cy="2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20"/>
            <p:cNvSpPr>
              <a:spLocks noChangeShapeType="1"/>
            </p:cNvSpPr>
            <p:nvPr/>
          </p:nvSpPr>
          <p:spPr bwMode="auto">
            <a:xfrm flipH="1" flipV="1">
              <a:off x="3858" y="3150"/>
              <a:ext cx="296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372225" y="3906838"/>
            <a:ext cx="473075" cy="1108075"/>
            <a:chOff x="4014" y="2461"/>
            <a:chExt cx="298" cy="698"/>
          </a:xfrm>
        </p:grpSpPr>
        <p:sp>
          <p:nvSpPr>
            <p:cNvPr id="7214" name="Line 22"/>
            <p:cNvSpPr>
              <a:spLocks noChangeShapeType="1"/>
            </p:cNvSpPr>
            <p:nvPr/>
          </p:nvSpPr>
          <p:spPr bwMode="auto">
            <a:xfrm flipH="1">
              <a:off x="4146" y="2946"/>
              <a:ext cx="166" cy="21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23"/>
            <p:cNvSpPr>
              <a:spLocks noChangeShapeType="1"/>
            </p:cNvSpPr>
            <p:nvPr/>
          </p:nvSpPr>
          <p:spPr bwMode="auto">
            <a:xfrm flipH="1" flipV="1">
              <a:off x="4021" y="2765"/>
              <a:ext cx="289" cy="1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24"/>
            <p:cNvSpPr>
              <a:spLocks noChangeShapeType="1"/>
            </p:cNvSpPr>
            <p:nvPr/>
          </p:nvSpPr>
          <p:spPr bwMode="auto">
            <a:xfrm flipV="1">
              <a:off x="4014" y="2461"/>
              <a:ext cx="0" cy="31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7161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4539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Hamiltonian Paths and Circuits [O1]</a:t>
            </a:r>
          </a:p>
        </p:txBody>
      </p:sp>
      <p:sp>
        <p:nvSpPr>
          <p:cNvPr id="347162" name="Rectangle 2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/>
              <a:t>A </a:t>
            </a:r>
            <a:r>
              <a:rPr lang="en-US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Hamiltonian path</a:t>
            </a:r>
            <a:r>
              <a:rPr lang="en-US" dirty="0"/>
              <a:t> is a path containing every </a:t>
            </a:r>
            <a:r>
              <a:rPr lang="en-US" dirty="0">
                <a:solidFill>
                  <a:srgbClr val="0000FF"/>
                </a:solidFill>
              </a:rPr>
              <a:t>vertex</a:t>
            </a:r>
            <a:r>
              <a:rPr lang="en-US" dirty="0"/>
              <a:t> once and only once. (“Visit” all vertices exactly once)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A </a:t>
            </a:r>
            <a:r>
              <a:rPr lang="en-US" i="1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Hamiltonian </a:t>
            </a:r>
            <a:r>
              <a:rPr lang="en-US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cycle/circuit</a:t>
            </a:r>
            <a:r>
              <a:rPr lang="en-US" dirty="0" smtClean="0"/>
              <a:t> </a:t>
            </a:r>
            <a:r>
              <a:rPr lang="en-US" dirty="0"/>
              <a:t>is a circuit containing every vertex once and only once.</a:t>
            </a:r>
            <a:r>
              <a:rPr lang="en-US" sz="2000" dirty="0"/>
              <a:t>(“Visit” all vertices exactly once with a cycle)</a:t>
            </a: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i="1" dirty="0">
                <a:solidFill>
                  <a:srgbClr val="0000FF"/>
                </a:solidFill>
              </a:rPr>
              <a:t>Example:</a:t>
            </a:r>
            <a:r>
              <a:rPr lang="en-US" dirty="0"/>
              <a:t> (round-the-world puzzle)</a:t>
            </a:r>
          </a:p>
        </p:txBody>
      </p:sp>
      <p:pic>
        <p:nvPicPr>
          <p:cNvPr id="347163" name="Picture 27" descr="hamil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3985256"/>
            <a:ext cx="348932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959350" y="3868738"/>
            <a:ext cx="2820988" cy="2497137"/>
            <a:chOff x="3124" y="2421"/>
            <a:chExt cx="1777" cy="1573"/>
          </a:xfrm>
        </p:grpSpPr>
        <p:sp>
          <p:nvSpPr>
            <p:cNvPr id="7179" name="Line 29"/>
            <p:cNvSpPr>
              <a:spLocks noChangeShapeType="1"/>
            </p:cNvSpPr>
            <p:nvPr/>
          </p:nvSpPr>
          <p:spPr bwMode="auto">
            <a:xfrm flipH="1">
              <a:off x="4165" y="2938"/>
              <a:ext cx="139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30"/>
            <p:cNvSpPr>
              <a:spLocks noChangeShapeType="1"/>
            </p:cNvSpPr>
            <p:nvPr/>
          </p:nvSpPr>
          <p:spPr bwMode="auto">
            <a:xfrm flipH="1" flipV="1">
              <a:off x="3730" y="2973"/>
              <a:ext cx="129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31"/>
            <p:cNvSpPr>
              <a:spLocks noChangeShapeType="1"/>
            </p:cNvSpPr>
            <p:nvPr/>
          </p:nvSpPr>
          <p:spPr bwMode="auto">
            <a:xfrm>
              <a:off x="3167" y="3012"/>
              <a:ext cx="28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32"/>
            <p:cNvSpPr>
              <a:spLocks noChangeShapeType="1"/>
            </p:cNvSpPr>
            <p:nvPr/>
          </p:nvSpPr>
          <p:spPr bwMode="auto">
            <a:xfrm flipH="1">
              <a:off x="3566" y="3383"/>
              <a:ext cx="219" cy="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33"/>
            <p:cNvSpPr>
              <a:spLocks noChangeShapeType="1"/>
            </p:cNvSpPr>
            <p:nvPr/>
          </p:nvSpPr>
          <p:spPr bwMode="auto">
            <a:xfrm flipV="1">
              <a:off x="3495" y="3720"/>
              <a:ext cx="166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34"/>
            <p:cNvSpPr>
              <a:spLocks noChangeShapeType="1"/>
            </p:cNvSpPr>
            <p:nvPr/>
          </p:nvSpPr>
          <p:spPr bwMode="auto">
            <a:xfrm>
              <a:off x="4032" y="3539"/>
              <a:ext cx="2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35"/>
            <p:cNvSpPr>
              <a:spLocks noChangeShapeType="1"/>
            </p:cNvSpPr>
            <p:nvPr/>
          </p:nvSpPr>
          <p:spPr bwMode="auto">
            <a:xfrm flipH="1" flipV="1">
              <a:off x="4377" y="3762"/>
              <a:ext cx="155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36"/>
            <p:cNvSpPr>
              <a:spLocks noChangeShapeType="1"/>
            </p:cNvSpPr>
            <p:nvPr/>
          </p:nvSpPr>
          <p:spPr bwMode="auto">
            <a:xfrm flipH="1" flipV="1">
              <a:off x="4306" y="3384"/>
              <a:ext cx="171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37"/>
            <p:cNvSpPr>
              <a:spLocks noChangeShapeType="1"/>
            </p:cNvSpPr>
            <p:nvPr/>
          </p:nvSpPr>
          <p:spPr bwMode="auto">
            <a:xfrm flipH="1">
              <a:off x="4599" y="3028"/>
              <a:ext cx="264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38"/>
            <p:cNvSpPr>
              <a:spLocks noChangeShapeType="1"/>
            </p:cNvSpPr>
            <p:nvPr/>
          </p:nvSpPr>
          <p:spPr bwMode="auto">
            <a:xfrm>
              <a:off x="4015" y="2452"/>
              <a:ext cx="0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AutoShape 39"/>
            <p:cNvSpPr>
              <a:spLocks noChangeArrowheads="1"/>
            </p:cNvSpPr>
            <p:nvPr/>
          </p:nvSpPr>
          <p:spPr bwMode="auto">
            <a:xfrm>
              <a:off x="3152" y="2435"/>
              <a:ext cx="1703" cy="1506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AutoShape 40"/>
            <p:cNvSpPr>
              <a:spLocks noChangeArrowheads="1"/>
            </p:cNvSpPr>
            <p:nvPr/>
          </p:nvSpPr>
          <p:spPr bwMode="auto">
            <a:xfrm>
              <a:off x="3438" y="2756"/>
              <a:ext cx="1161" cy="996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AutoShape 41"/>
            <p:cNvSpPr>
              <a:spLocks noChangeArrowheads="1"/>
            </p:cNvSpPr>
            <p:nvPr/>
          </p:nvSpPr>
          <p:spPr bwMode="auto">
            <a:xfrm flipV="1">
              <a:off x="3778" y="3133"/>
              <a:ext cx="502" cy="388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Oval 42"/>
            <p:cNvSpPr>
              <a:spLocks noChangeArrowheads="1"/>
            </p:cNvSpPr>
            <p:nvPr/>
          </p:nvSpPr>
          <p:spPr bwMode="auto">
            <a:xfrm>
              <a:off x="3972" y="242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Oval 43"/>
            <p:cNvSpPr>
              <a:spLocks noChangeArrowheads="1"/>
            </p:cNvSpPr>
            <p:nvPr/>
          </p:nvSpPr>
          <p:spPr bwMode="auto">
            <a:xfrm>
              <a:off x="4819" y="299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Oval 44"/>
            <p:cNvSpPr>
              <a:spLocks noChangeArrowheads="1"/>
            </p:cNvSpPr>
            <p:nvPr/>
          </p:nvSpPr>
          <p:spPr bwMode="auto">
            <a:xfrm>
              <a:off x="4482" y="391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Oval 45"/>
            <p:cNvSpPr>
              <a:spLocks noChangeArrowheads="1"/>
            </p:cNvSpPr>
            <p:nvPr/>
          </p:nvSpPr>
          <p:spPr bwMode="auto">
            <a:xfrm>
              <a:off x="3453" y="391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Oval 46"/>
            <p:cNvSpPr>
              <a:spLocks noChangeArrowheads="1"/>
            </p:cNvSpPr>
            <p:nvPr/>
          </p:nvSpPr>
          <p:spPr bwMode="auto">
            <a:xfrm>
              <a:off x="3124" y="297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Oval 47"/>
            <p:cNvSpPr>
              <a:spLocks noChangeArrowheads="1"/>
            </p:cNvSpPr>
            <p:nvPr/>
          </p:nvSpPr>
          <p:spPr bwMode="auto">
            <a:xfrm>
              <a:off x="3972" y="271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Oval 48"/>
            <p:cNvSpPr>
              <a:spLocks noChangeArrowheads="1"/>
            </p:cNvSpPr>
            <p:nvPr/>
          </p:nvSpPr>
          <p:spPr bwMode="auto">
            <a:xfrm>
              <a:off x="4548" y="308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Oval 49"/>
            <p:cNvSpPr>
              <a:spLocks noChangeArrowheads="1"/>
            </p:cNvSpPr>
            <p:nvPr/>
          </p:nvSpPr>
          <p:spPr bwMode="auto">
            <a:xfrm>
              <a:off x="3404" y="310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Oval 50"/>
            <p:cNvSpPr>
              <a:spLocks noChangeArrowheads="1"/>
            </p:cNvSpPr>
            <p:nvPr/>
          </p:nvSpPr>
          <p:spPr bwMode="auto">
            <a:xfrm>
              <a:off x="3618" y="369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Oval 51"/>
            <p:cNvSpPr>
              <a:spLocks noChangeArrowheads="1"/>
            </p:cNvSpPr>
            <p:nvPr/>
          </p:nvSpPr>
          <p:spPr bwMode="auto">
            <a:xfrm>
              <a:off x="4334" y="372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Oval 52"/>
            <p:cNvSpPr>
              <a:spLocks noChangeArrowheads="1"/>
            </p:cNvSpPr>
            <p:nvPr/>
          </p:nvSpPr>
          <p:spPr bwMode="auto">
            <a:xfrm>
              <a:off x="3815" y="311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Oval 53"/>
            <p:cNvSpPr>
              <a:spLocks noChangeArrowheads="1"/>
            </p:cNvSpPr>
            <p:nvPr/>
          </p:nvSpPr>
          <p:spPr bwMode="auto">
            <a:xfrm>
              <a:off x="4119" y="310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Oval 54"/>
            <p:cNvSpPr>
              <a:spLocks noChangeArrowheads="1"/>
            </p:cNvSpPr>
            <p:nvPr/>
          </p:nvSpPr>
          <p:spPr bwMode="auto">
            <a:xfrm>
              <a:off x="4243" y="333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Oval 55"/>
            <p:cNvSpPr>
              <a:spLocks noChangeArrowheads="1"/>
            </p:cNvSpPr>
            <p:nvPr/>
          </p:nvSpPr>
          <p:spPr bwMode="auto">
            <a:xfrm>
              <a:off x="3988" y="3491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Oval 56"/>
            <p:cNvSpPr>
              <a:spLocks noChangeArrowheads="1"/>
            </p:cNvSpPr>
            <p:nvPr/>
          </p:nvSpPr>
          <p:spPr bwMode="auto">
            <a:xfrm>
              <a:off x="3757" y="334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Oval 57"/>
            <p:cNvSpPr>
              <a:spLocks noChangeArrowheads="1"/>
            </p:cNvSpPr>
            <p:nvPr/>
          </p:nvSpPr>
          <p:spPr bwMode="auto">
            <a:xfrm>
              <a:off x="3517" y="3409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Oval 58"/>
            <p:cNvSpPr>
              <a:spLocks noChangeArrowheads="1"/>
            </p:cNvSpPr>
            <p:nvPr/>
          </p:nvSpPr>
          <p:spPr bwMode="auto">
            <a:xfrm>
              <a:off x="3674" y="292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Oval 59"/>
            <p:cNvSpPr>
              <a:spLocks noChangeArrowheads="1"/>
            </p:cNvSpPr>
            <p:nvPr/>
          </p:nvSpPr>
          <p:spPr bwMode="auto">
            <a:xfrm>
              <a:off x="4250" y="290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60"/>
            <p:cNvSpPr>
              <a:spLocks noChangeArrowheads="1"/>
            </p:cNvSpPr>
            <p:nvPr/>
          </p:nvSpPr>
          <p:spPr bwMode="auto">
            <a:xfrm>
              <a:off x="4431" y="3417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Oval 61"/>
            <p:cNvSpPr>
              <a:spLocks noChangeArrowheads="1"/>
            </p:cNvSpPr>
            <p:nvPr/>
          </p:nvSpPr>
          <p:spPr bwMode="auto">
            <a:xfrm>
              <a:off x="3987" y="3705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AutoShape 62"/>
            <p:cNvSpPr>
              <a:spLocks noChangeArrowheads="1"/>
            </p:cNvSpPr>
            <p:nvPr/>
          </p:nvSpPr>
          <p:spPr bwMode="auto">
            <a:xfrm>
              <a:off x="3438" y="2756"/>
              <a:ext cx="1161" cy="996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AutoShape 63"/>
            <p:cNvSpPr>
              <a:spLocks noChangeArrowheads="1"/>
            </p:cNvSpPr>
            <p:nvPr/>
          </p:nvSpPr>
          <p:spPr bwMode="auto">
            <a:xfrm>
              <a:off x="3438" y="2756"/>
              <a:ext cx="1161" cy="996"/>
            </a:xfrm>
            <a:prstGeom prst="pentagon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7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7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animBg="1"/>
      <p:bldP spid="34716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73038"/>
            <a:ext cx="8404225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Which is more difficult: TSP or HC?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435100"/>
            <a:ext cx="8229600" cy="3005138"/>
          </a:xfrm>
        </p:spPr>
        <p:txBody>
          <a:bodyPr/>
          <a:lstStyle/>
          <a:p>
            <a:pPr>
              <a:buFontTx/>
              <a:buNone/>
            </a:pPr>
            <a:r>
              <a:rPr kumimoji="0" lang="en-US">
                <a:solidFill>
                  <a:srgbClr val="0000FF"/>
                </a:solidFill>
                <a:latin typeface="Times New Roman" pitchFamily="18" charset="0"/>
              </a:rPr>
              <a:t>HC problem can be reduced to TSP</a:t>
            </a:r>
            <a:r>
              <a:rPr kumimoji="0" lang="en-US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kumimoji="0" lang="en-US">
                <a:latin typeface="Times New Roman" pitchFamily="18" charset="0"/>
              </a:rPr>
              <a:t>The graph </a:t>
            </a:r>
            <a:r>
              <a:rPr kumimoji="0" lang="en-US" i="1">
                <a:latin typeface="Times New Roman" pitchFamily="18" charset="0"/>
              </a:rPr>
              <a:t>G</a:t>
            </a:r>
            <a:r>
              <a:rPr kumimoji="0" lang="en-US">
                <a:latin typeface="Times New Roman" pitchFamily="18" charset="0"/>
              </a:rPr>
              <a:t>(</a:t>
            </a:r>
            <a:r>
              <a:rPr kumimoji="0" lang="en-US" i="1">
                <a:latin typeface="Times New Roman" pitchFamily="18" charset="0"/>
              </a:rPr>
              <a:t>V</a:t>
            </a:r>
            <a:r>
              <a:rPr kumimoji="0" lang="en-US">
                <a:latin typeface="Times New Roman" pitchFamily="18" charset="0"/>
              </a:rPr>
              <a:t>, </a:t>
            </a:r>
            <a:r>
              <a:rPr kumimoji="0" lang="en-US" i="1">
                <a:latin typeface="Times New Roman" pitchFamily="18" charset="0"/>
              </a:rPr>
              <a:t>E</a:t>
            </a:r>
            <a:r>
              <a:rPr kumimoji="0" lang="en-US">
                <a:latin typeface="Times New Roman" pitchFamily="18" charset="0"/>
              </a:rPr>
              <a:t>) for the HC problem will be transformed to a </a:t>
            </a:r>
            <a:r>
              <a:rPr kumimoji="0" lang="en-US">
                <a:solidFill>
                  <a:schemeClr val="hlink"/>
                </a:solidFill>
                <a:latin typeface="Times New Roman" pitchFamily="18" charset="0"/>
              </a:rPr>
              <a:t>weighted </a:t>
            </a:r>
            <a:r>
              <a:rPr kumimoji="0" lang="en-US">
                <a:latin typeface="Times New Roman" pitchFamily="18" charset="0"/>
              </a:rPr>
              <a:t>graph </a:t>
            </a:r>
            <a:r>
              <a:rPr kumimoji="0" lang="en-US" i="1">
                <a:latin typeface="Times New Roman" pitchFamily="18" charset="0"/>
              </a:rPr>
              <a:t>G</a:t>
            </a:r>
            <a:r>
              <a:rPr kumimoji="0" lang="en-US">
                <a:latin typeface="Times New Roman" pitchFamily="18" charset="0"/>
              </a:rPr>
              <a:t>’(</a:t>
            </a:r>
            <a:r>
              <a:rPr kumimoji="0" lang="en-US" i="1">
                <a:latin typeface="Times New Roman" pitchFamily="18" charset="0"/>
              </a:rPr>
              <a:t>V</a:t>
            </a:r>
            <a:r>
              <a:rPr kumimoji="0" lang="en-US">
                <a:latin typeface="Times New Roman" pitchFamily="18" charset="0"/>
              </a:rPr>
              <a:t>’, </a:t>
            </a:r>
            <a:r>
              <a:rPr kumimoji="0" lang="en-US" i="1">
                <a:latin typeface="Times New Roman" pitchFamily="18" charset="0"/>
              </a:rPr>
              <a:t>E</a:t>
            </a:r>
            <a:r>
              <a:rPr kumimoji="0" lang="en-US">
                <a:latin typeface="Times New Roman" pitchFamily="18" charset="0"/>
              </a:rPr>
              <a:t>’) for the TSP.</a:t>
            </a:r>
          </a:p>
          <a:p>
            <a:pPr>
              <a:buFontTx/>
              <a:buNone/>
            </a:pPr>
            <a:r>
              <a:rPr kumimoji="0" lang="en-US">
                <a:latin typeface="Times New Roman" pitchFamily="18" charset="0"/>
              </a:rPr>
              <a:t>We try to solve the HC problem by solving the TSP problem</a:t>
            </a:r>
            <a:r>
              <a:rPr kumimoji="0" lang="en-US"/>
              <a:t>.</a:t>
            </a:r>
          </a:p>
          <a:p>
            <a:pPr>
              <a:buFontTx/>
              <a:buNone/>
            </a:pPr>
            <a:r>
              <a:rPr kumimoji="0" lang="en-US">
                <a:latin typeface="Times New Roman" pitchFamily="18" charset="0"/>
              </a:rPr>
              <a:t>	HC: 	Input</a:t>
            </a:r>
            <a:r>
              <a:rPr kumimoji="0" lang="en-US"/>
              <a:t> </a:t>
            </a:r>
            <a:r>
              <a:rPr kumimoji="0" lang="en-US">
                <a:latin typeface="Times New Roman" pitchFamily="18" charset="0"/>
              </a:rPr>
              <a:t>= </a:t>
            </a:r>
            <a:r>
              <a:rPr kumimoji="0" lang="en-US" i="1">
                <a:latin typeface="Times New Roman" pitchFamily="18" charset="0"/>
              </a:rPr>
              <a:t>G</a:t>
            </a:r>
            <a:r>
              <a:rPr kumimoji="0" lang="en-US">
                <a:latin typeface="Times New Roman" pitchFamily="18" charset="0"/>
              </a:rPr>
              <a:t>(</a:t>
            </a:r>
            <a:r>
              <a:rPr kumimoji="0" lang="en-US" i="1">
                <a:latin typeface="Times New Roman" pitchFamily="18" charset="0"/>
              </a:rPr>
              <a:t>V</a:t>
            </a:r>
            <a:r>
              <a:rPr kumimoji="0" lang="en-US">
                <a:latin typeface="Times New Roman" pitchFamily="18" charset="0"/>
              </a:rPr>
              <a:t>, </a:t>
            </a:r>
            <a:r>
              <a:rPr kumimoji="0" lang="en-US" i="1">
                <a:latin typeface="Times New Roman" pitchFamily="18" charset="0"/>
              </a:rPr>
              <a:t>E</a:t>
            </a:r>
            <a:r>
              <a:rPr kumimoji="0" lang="en-US">
                <a:latin typeface="Times New Roman" pitchFamily="18" charset="0"/>
              </a:rPr>
              <a:t>); Output = “yes” / “no”</a:t>
            </a:r>
          </a:p>
          <a:p>
            <a:pPr>
              <a:buFontTx/>
              <a:buNone/>
            </a:pPr>
            <a:r>
              <a:rPr kumimoji="0" lang="en-US">
                <a:latin typeface="Times New Roman" pitchFamily="18" charset="0"/>
              </a:rPr>
              <a:t>	TSP:	Input = weighted graph </a:t>
            </a:r>
            <a:r>
              <a:rPr kumimoji="0" lang="en-US" i="1">
                <a:latin typeface="Times New Roman" pitchFamily="18" charset="0"/>
              </a:rPr>
              <a:t>G</a:t>
            </a:r>
            <a:r>
              <a:rPr kumimoji="0" lang="en-US">
                <a:latin typeface="Times New Roman" pitchFamily="18" charset="0"/>
              </a:rPr>
              <a:t>’(</a:t>
            </a:r>
            <a:r>
              <a:rPr kumimoji="0" lang="en-US" i="1">
                <a:latin typeface="Times New Roman" pitchFamily="18" charset="0"/>
              </a:rPr>
              <a:t>V</a:t>
            </a:r>
            <a:r>
              <a:rPr kumimoji="0" lang="en-US">
                <a:latin typeface="Times New Roman" pitchFamily="18" charset="0"/>
              </a:rPr>
              <a:t>’, </a:t>
            </a:r>
            <a:r>
              <a:rPr kumimoji="0" lang="en-US" i="1">
                <a:latin typeface="Times New Roman" pitchFamily="18" charset="0"/>
              </a:rPr>
              <a:t>E</a:t>
            </a:r>
            <a:r>
              <a:rPr kumimoji="0" lang="en-US">
                <a:latin typeface="Times New Roman" pitchFamily="18" charset="0"/>
              </a:rPr>
              <a:t>’) </a:t>
            </a:r>
            <a:br>
              <a:rPr kumimoji="0" lang="en-US">
                <a:latin typeface="Times New Roman" pitchFamily="18" charset="0"/>
              </a:rPr>
            </a:br>
            <a:r>
              <a:rPr kumimoji="0" lang="en-US">
                <a:latin typeface="Times New Roman" pitchFamily="18" charset="0"/>
              </a:rPr>
              <a:t>		Output = minimum-weighted circuit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808038" y="4778375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Input for HC, G(V,E)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9588" y="4637088"/>
            <a:ext cx="2157412" cy="650875"/>
            <a:chOff x="1921" y="2921"/>
            <a:chExt cx="1359" cy="410"/>
          </a:xfrm>
        </p:grpSpPr>
        <p:sp>
          <p:nvSpPr>
            <p:cNvPr id="22549" name="Text Box 6"/>
            <p:cNvSpPr txBox="1">
              <a:spLocks noChangeArrowheads="1"/>
            </p:cNvSpPr>
            <p:nvPr/>
          </p:nvSpPr>
          <p:spPr bwMode="auto">
            <a:xfrm>
              <a:off x="2174" y="2921"/>
              <a:ext cx="1106" cy="4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Transform to </a:t>
              </a:r>
            </a:p>
            <a:p>
              <a:pPr algn="ctr" eaLnBrk="1" hangingPunct="1"/>
              <a:r>
                <a:rPr lang="en-US"/>
                <a:t>weighted graph</a:t>
              </a:r>
            </a:p>
          </p:txBody>
        </p:sp>
        <p:cxnSp>
          <p:nvCxnSpPr>
            <p:cNvPr id="22550" name="AutoShape 7"/>
            <p:cNvCxnSpPr>
              <a:cxnSpLocks noChangeShapeType="1"/>
              <a:stCxn id="357380" idx="3"/>
              <a:endCxn id="22549" idx="1"/>
            </p:cNvCxnSpPr>
            <p:nvPr/>
          </p:nvCxnSpPr>
          <p:spPr bwMode="auto">
            <a:xfrm>
              <a:off x="1921" y="3126"/>
              <a:ext cx="25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81600" y="4638675"/>
            <a:ext cx="1622425" cy="650875"/>
            <a:chOff x="3264" y="2922"/>
            <a:chExt cx="1022" cy="410"/>
          </a:xfrm>
        </p:grpSpPr>
        <p:sp>
          <p:nvSpPr>
            <p:cNvPr id="22547" name="Text Box 9"/>
            <p:cNvSpPr txBox="1">
              <a:spLocks noChangeArrowheads="1"/>
            </p:cNvSpPr>
            <p:nvPr/>
          </p:nvSpPr>
          <p:spPr bwMode="auto">
            <a:xfrm>
              <a:off x="3516" y="2922"/>
              <a:ext cx="770" cy="410"/>
            </a:xfrm>
            <a:prstGeom prst="rect">
              <a:avLst/>
            </a:prstGeom>
            <a:solidFill>
              <a:srgbClr val="EBA39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Weighted </a:t>
              </a:r>
            </a:p>
            <a:p>
              <a:pPr algn="ctr" eaLnBrk="1" hangingPunct="1"/>
              <a:r>
                <a:rPr lang="en-US"/>
                <a:t>graph</a:t>
              </a:r>
            </a:p>
          </p:txBody>
        </p:sp>
        <p:cxnSp>
          <p:nvCxnSpPr>
            <p:cNvPr id="22548" name="AutoShape 10"/>
            <p:cNvCxnSpPr>
              <a:cxnSpLocks noChangeShapeType="1"/>
            </p:cNvCxnSpPr>
            <p:nvPr/>
          </p:nvCxnSpPr>
          <p:spPr bwMode="auto">
            <a:xfrm>
              <a:off x="3264" y="3134"/>
              <a:ext cx="253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807200" y="4708525"/>
            <a:ext cx="1776413" cy="1474788"/>
            <a:chOff x="4288" y="2966"/>
            <a:chExt cx="1119" cy="929"/>
          </a:xfrm>
        </p:grpSpPr>
        <p:sp>
          <p:nvSpPr>
            <p:cNvPr id="22545" name="Text Box 12"/>
            <p:cNvSpPr txBox="1">
              <a:spLocks noChangeArrowheads="1"/>
            </p:cNvSpPr>
            <p:nvPr/>
          </p:nvSpPr>
          <p:spPr bwMode="auto">
            <a:xfrm>
              <a:off x="4637" y="2966"/>
              <a:ext cx="770" cy="92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en-US"/>
            </a:p>
            <a:p>
              <a:pPr algn="ctr" eaLnBrk="1" hangingPunct="1"/>
              <a:r>
                <a:rPr lang="en-US"/>
                <a:t>Algorithm </a:t>
              </a:r>
            </a:p>
            <a:p>
              <a:pPr algn="ctr" eaLnBrk="1" hangingPunct="1"/>
              <a:r>
                <a:rPr lang="en-US"/>
                <a:t>to solve</a:t>
              </a:r>
            </a:p>
            <a:p>
              <a:pPr algn="ctr" eaLnBrk="1" hangingPunct="1"/>
              <a:r>
                <a:rPr lang="en-US"/>
                <a:t>TSP</a:t>
              </a:r>
            </a:p>
            <a:p>
              <a:pPr algn="ctr" eaLnBrk="1" hangingPunct="1"/>
              <a:endParaRPr lang="en-US"/>
            </a:p>
          </p:txBody>
        </p:sp>
        <p:sp>
          <p:nvSpPr>
            <p:cNvPr id="22546" name="Line 13"/>
            <p:cNvSpPr>
              <a:spLocks noChangeShapeType="1"/>
            </p:cNvSpPr>
            <p:nvPr/>
          </p:nvSpPr>
          <p:spPr bwMode="auto">
            <a:xfrm flipV="1">
              <a:off x="4288" y="3136"/>
              <a:ext cx="338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522913" y="5610225"/>
            <a:ext cx="1849437" cy="650875"/>
            <a:chOff x="3479" y="3534"/>
            <a:chExt cx="1165" cy="410"/>
          </a:xfrm>
        </p:grpSpPr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3479" y="3534"/>
              <a:ext cx="938" cy="410"/>
            </a:xfrm>
            <a:prstGeom prst="rect">
              <a:avLst/>
            </a:prstGeom>
            <a:solidFill>
              <a:srgbClr val="EBA39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Min-weighed</a:t>
              </a:r>
            </a:p>
            <a:p>
              <a:pPr algn="ctr" eaLnBrk="1" hangingPunct="1"/>
              <a:r>
                <a:rPr lang="en-US"/>
                <a:t>circuit</a:t>
              </a:r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 flipH="1">
              <a:off x="4405" y="3684"/>
              <a:ext cx="239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557588" y="5624513"/>
            <a:ext cx="1958975" cy="650875"/>
            <a:chOff x="2241" y="3543"/>
            <a:chExt cx="1234" cy="410"/>
          </a:xfrm>
        </p:grpSpPr>
        <p:sp>
          <p:nvSpPr>
            <p:cNvPr id="22541" name="Text Box 18"/>
            <p:cNvSpPr txBox="1">
              <a:spLocks noChangeArrowheads="1"/>
            </p:cNvSpPr>
            <p:nvPr/>
          </p:nvSpPr>
          <p:spPr bwMode="auto">
            <a:xfrm>
              <a:off x="2241" y="3543"/>
              <a:ext cx="1010" cy="4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Transform to </a:t>
              </a:r>
            </a:p>
            <a:p>
              <a:pPr algn="ctr" eaLnBrk="1" hangingPunct="1"/>
              <a:r>
                <a:rPr lang="en-US"/>
                <a:t>Output for HC</a:t>
              </a:r>
            </a:p>
          </p:txBody>
        </p:sp>
        <p:sp>
          <p:nvSpPr>
            <p:cNvPr id="22542" name="Line 19"/>
            <p:cNvSpPr>
              <a:spLocks noChangeShapeType="1"/>
            </p:cNvSpPr>
            <p:nvPr/>
          </p:nvSpPr>
          <p:spPr bwMode="auto">
            <a:xfrm flipH="1">
              <a:off x="3236" y="3730"/>
              <a:ext cx="239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38188" y="5767388"/>
            <a:ext cx="2808287" cy="366712"/>
            <a:chOff x="465" y="3633"/>
            <a:chExt cx="1769" cy="231"/>
          </a:xfrm>
        </p:grpSpPr>
        <p:sp>
          <p:nvSpPr>
            <p:cNvPr id="22539" name="Text Box 21"/>
            <p:cNvSpPr txBox="1">
              <a:spLocks noChangeArrowheads="1"/>
            </p:cNvSpPr>
            <p:nvPr/>
          </p:nvSpPr>
          <p:spPr bwMode="auto">
            <a:xfrm>
              <a:off x="465" y="3633"/>
              <a:ext cx="15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Output for HC, Yes/no</a:t>
              </a:r>
            </a:p>
          </p:txBody>
        </p:sp>
        <p:sp>
          <p:nvSpPr>
            <p:cNvPr id="22540" name="Line 22"/>
            <p:cNvSpPr>
              <a:spLocks noChangeShapeType="1"/>
            </p:cNvSpPr>
            <p:nvPr/>
          </p:nvSpPr>
          <p:spPr bwMode="auto">
            <a:xfrm flipH="1">
              <a:off x="1995" y="3740"/>
              <a:ext cx="239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80400" y="1032480"/>
              <a:ext cx="2085120" cy="348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8520" y="1022040"/>
                <a:ext cx="2108160" cy="37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 autoUpdateAnimBg="0"/>
      <p:bldP spid="3573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Traveling Salesman Problem and Hamiltonian Circuit Problem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435100"/>
            <a:ext cx="8229600" cy="1262063"/>
          </a:xfrm>
        </p:spPr>
        <p:txBody>
          <a:bodyPr/>
          <a:lstStyle/>
          <a:p>
            <a:pPr>
              <a:buFontTx/>
              <a:buNone/>
            </a:pPr>
            <a:r>
              <a:rPr kumimoji="0" lang="en-US">
                <a:solidFill>
                  <a:srgbClr val="0000FF"/>
                </a:solidFill>
                <a:latin typeface="Times New Roman" pitchFamily="18" charset="0"/>
              </a:rPr>
              <a:t>HC problem can be reduced to TSP</a:t>
            </a:r>
            <a:r>
              <a:rPr kumimoji="0" lang="en-US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kumimoji="0" lang="en-US">
                <a:latin typeface="Times New Roman" pitchFamily="18" charset="0"/>
              </a:rPr>
              <a:t>The graph </a:t>
            </a:r>
            <a:r>
              <a:rPr kumimoji="0" lang="en-US" i="1">
                <a:latin typeface="Times New Roman" pitchFamily="18" charset="0"/>
              </a:rPr>
              <a:t>G</a:t>
            </a:r>
            <a:r>
              <a:rPr kumimoji="0" lang="en-US">
                <a:latin typeface="Times New Roman" pitchFamily="18" charset="0"/>
              </a:rPr>
              <a:t>(</a:t>
            </a:r>
            <a:r>
              <a:rPr kumimoji="0" lang="en-US" i="1">
                <a:latin typeface="Times New Roman" pitchFamily="18" charset="0"/>
              </a:rPr>
              <a:t>V</a:t>
            </a:r>
            <a:r>
              <a:rPr kumimoji="0" lang="en-US">
                <a:latin typeface="Times New Roman" pitchFamily="18" charset="0"/>
              </a:rPr>
              <a:t>, </a:t>
            </a:r>
            <a:r>
              <a:rPr kumimoji="0" lang="en-US" i="1">
                <a:latin typeface="Times New Roman" pitchFamily="18" charset="0"/>
              </a:rPr>
              <a:t>E</a:t>
            </a:r>
            <a:r>
              <a:rPr kumimoji="0" lang="en-US">
                <a:latin typeface="Times New Roman" pitchFamily="18" charset="0"/>
              </a:rPr>
              <a:t>) for the HC problem will be transformed to a </a:t>
            </a:r>
            <a:r>
              <a:rPr kumimoji="0" lang="en-US">
                <a:solidFill>
                  <a:schemeClr val="hlink"/>
                </a:solidFill>
                <a:latin typeface="Times New Roman" pitchFamily="18" charset="0"/>
              </a:rPr>
              <a:t>weighted </a:t>
            </a:r>
            <a:r>
              <a:rPr kumimoji="0" lang="en-US">
                <a:latin typeface="Times New Roman" pitchFamily="18" charset="0"/>
              </a:rPr>
              <a:t>graph </a:t>
            </a:r>
            <a:r>
              <a:rPr kumimoji="0" lang="en-US" i="1">
                <a:latin typeface="Times New Roman" pitchFamily="18" charset="0"/>
              </a:rPr>
              <a:t>G</a:t>
            </a:r>
            <a:r>
              <a:rPr kumimoji="0" lang="en-US">
                <a:latin typeface="Times New Roman" pitchFamily="18" charset="0"/>
              </a:rPr>
              <a:t>’(</a:t>
            </a:r>
            <a:r>
              <a:rPr kumimoji="0" lang="en-US" i="1">
                <a:latin typeface="Times New Roman" pitchFamily="18" charset="0"/>
              </a:rPr>
              <a:t>V</a:t>
            </a:r>
            <a:r>
              <a:rPr kumimoji="0" lang="en-US">
                <a:latin typeface="Times New Roman" pitchFamily="18" charset="0"/>
              </a:rPr>
              <a:t>’, </a:t>
            </a:r>
            <a:r>
              <a:rPr kumimoji="0" lang="en-US" i="1">
                <a:latin typeface="Times New Roman" pitchFamily="18" charset="0"/>
              </a:rPr>
              <a:t>E</a:t>
            </a:r>
            <a:r>
              <a:rPr kumimoji="0" lang="en-US">
                <a:latin typeface="Times New Roman" pitchFamily="18" charset="0"/>
              </a:rPr>
              <a:t>’) for the TSP.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558800" y="4610100"/>
            <a:ext cx="5572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sz="2400" i="1">
                <a:latin typeface="Times New Roman" pitchFamily="18" charset="0"/>
              </a:rPr>
              <a:t>G</a:t>
            </a:r>
            <a:r>
              <a:rPr kumimoji="0" lang="en-US" sz="2400">
                <a:latin typeface="Times New Roman" pitchFamily="18" charset="0"/>
              </a:rPr>
              <a:t>’ has a TSP circuit of weight |</a:t>
            </a:r>
            <a:r>
              <a:rPr kumimoji="0" lang="en-US" sz="2400" i="1">
                <a:latin typeface="Times New Roman" pitchFamily="18" charset="0"/>
              </a:rPr>
              <a:t>V</a:t>
            </a:r>
            <a:r>
              <a:rPr kumimoji="0" lang="en-US" sz="2400">
                <a:latin typeface="Times New Roman" pitchFamily="18" charset="0"/>
              </a:rPr>
              <a:t>| iff HC exists in </a:t>
            </a:r>
            <a:r>
              <a:rPr kumimoji="0" lang="en-US" sz="2400" i="1">
                <a:latin typeface="Times New Roman" pitchFamily="18" charset="0"/>
              </a:rPr>
              <a:t>G</a:t>
            </a:r>
            <a:r>
              <a:rPr kumimoji="0" lang="en-US" sz="2400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kumimoji="0" lang="en-US" sz="2400">
                <a:latin typeface="Times New Roman" pitchFamily="18" charset="0"/>
              </a:rPr>
              <a:t>As we can solve the HC problem by solving the TSP problem. So </a:t>
            </a: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TSP is at least as difficult as the HC problem, i.e., NP-hard.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91288" y="4592638"/>
            <a:ext cx="2120900" cy="1549400"/>
            <a:chOff x="4089" y="2893"/>
            <a:chExt cx="1336" cy="976"/>
          </a:xfrm>
        </p:grpSpPr>
        <p:sp>
          <p:nvSpPr>
            <p:cNvPr id="23596" name="Text Box 6"/>
            <p:cNvSpPr txBox="1">
              <a:spLocks noChangeArrowheads="1"/>
            </p:cNvSpPr>
            <p:nvPr/>
          </p:nvSpPr>
          <p:spPr bwMode="auto">
            <a:xfrm>
              <a:off x="4297" y="289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23597" name="Text Box 7"/>
            <p:cNvSpPr txBox="1">
              <a:spLocks noChangeArrowheads="1"/>
            </p:cNvSpPr>
            <p:nvPr/>
          </p:nvSpPr>
          <p:spPr bwMode="auto">
            <a:xfrm>
              <a:off x="4089" y="3596"/>
              <a:ext cx="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23598" name="Text Box 8"/>
            <p:cNvSpPr txBox="1">
              <a:spLocks noChangeArrowheads="1"/>
            </p:cNvSpPr>
            <p:nvPr/>
          </p:nvSpPr>
          <p:spPr bwMode="auto">
            <a:xfrm>
              <a:off x="4457" y="33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23599" name="Text Box 9"/>
            <p:cNvSpPr txBox="1">
              <a:spLocks noChangeArrowheads="1"/>
            </p:cNvSpPr>
            <p:nvPr/>
          </p:nvSpPr>
          <p:spPr bwMode="auto">
            <a:xfrm>
              <a:off x="5229" y="363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23600" name="Text Box 10"/>
            <p:cNvSpPr txBox="1">
              <a:spLocks noChangeArrowheads="1"/>
            </p:cNvSpPr>
            <p:nvPr/>
          </p:nvSpPr>
          <p:spPr bwMode="auto">
            <a:xfrm>
              <a:off x="4674" y="31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  <p:sp>
          <p:nvSpPr>
            <p:cNvPr id="23601" name="Text Box 11"/>
            <p:cNvSpPr txBox="1">
              <a:spLocks noChangeArrowheads="1"/>
            </p:cNvSpPr>
            <p:nvPr/>
          </p:nvSpPr>
          <p:spPr bwMode="auto">
            <a:xfrm>
              <a:off x="4570" y="35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1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462838" y="4559300"/>
            <a:ext cx="1017587" cy="2065338"/>
            <a:chOff x="4701" y="2872"/>
            <a:chExt cx="641" cy="1301"/>
          </a:xfrm>
        </p:grpSpPr>
        <p:sp>
          <p:nvSpPr>
            <p:cNvPr id="23592" name="Text Box 13"/>
            <p:cNvSpPr txBox="1">
              <a:spLocks noChangeArrowheads="1"/>
            </p:cNvSpPr>
            <p:nvPr/>
          </p:nvSpPr>
          <p:spPr bwMode="auto">
            <a:xfrm>
              <a:off x="4945" y="3323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M</a:t>
              </a:r>
            </a:p>
          </p:txBody>
        </p:sp>
        <p:sp>
          <p:nvSpPr>
            <p:cNvPr id="23593" name="Text Box 14"/>
            <p:cNvSpPr txBox="1">
              <a:spLocks noChangeArrowheads="1"/>
            </p:cNvSpPr>
            <p:nvPr/>
          </p:nvSpPr>
          <p:spPr bwMode="auto">
            <a:xfrm>
              <a:off x="4767" y="353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M</a:t>
              </a:r>
            </a:p>
          </p:txBody>
        </p:sp>
        <p:sp>
          <p:nvSpPr>
            <p:cNvPr id="23594" name="Text Box 15"/>
            <p:cNvSpPr txBox="1">
              <a:spLocks noChangeArrowheads="1"/>
            </p:cNvSpPr>
            <p:nvPr/>
          </p:nvSpPr>
          <p:spPr bwMode="auto">
            <a:xfrm>
              <a:off x="5106" y="2872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M</a:t>
              </a:r>
            </a:p>
          </p:txBody>
        </p:sp>
        <p:sp>
          <p:nvSpPr>
            <p:cNvPr id="23595" name="Text Box 16"/>
            <p:cNvSpPr txBox="1">
              <a:spLocks noChangeArrowheads="1"/>
            </p:cNvSpPr>
            <p:nvPr/>
          </p:nvSpPr>
          <p:spPr bwMode="auto">
            <a:xfrm>
              <a:off x="4701" y="3942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/>
                <a:t>M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318250" y="2336800"/>
            <a:ext cx="2444750" cy="1930400"/>
            <a:chOff x="3980" y="1472"/>
            <a:chExt cx="1540" cy="1216"/>
          </a:xfrm>
        </p:grpSpPr>
        <p:grpSp>
          <p:nvGrpSpPr>
            <p:cNvPr id="23579" name="Group 18"/>
            <p:cNvGrpSpPr>
              <a:grpSpLocks/>
            </p:cNvGrpSpPr>
            <p:nvPr/>
          </p:nvGrpSpPr>
          <p:grpSpPr bwMode="auto">
            <a:xfrm>
              <a:off x="4104" y="1472"/>
              <a:ext cx="1416" cy="1216"/>
              <a:chOff x="1056" y="2384"/>
              <a:chExt cx="1312" cy="944"/>
            </a:xfrm>
          </p:grpSpPr>
          <p:sp>
            <p:nvSpPr>
              <p:cNvPr id="23581" name="Oval 19"/>
              <p:cNvSpPr>
                <a:spLocks noChangeArrowheads="1"/>
              </p:cNvSpPr>
              <p:nvPr/>
            </p:nvSpPr>
            <p:spPr bwMode="auto">
              <a:xfrm>
                <a:off x="1696" y="2384"/>
                <a:ext cx="48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Oval 20"/>
              <p:cNvSpPr>
                <a:spLocks noChangeArrowheads="1"/>
              </p:cNvSpPr>
              <p:nvPr/>
            </p:nvSpPr>
            <p:spPr bwMode="auto">
              <a:xfrm>
                <a:off x="1056" y="2792"/>
                <a:ext cx="48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Oval 21"/>
              <p:cNvSpPr>
                <a:spLocks noChangeArrowheads="1"/>
              </p:cNvSpPr>
              <p:nvPr/>
            </p:nvSpPr>
            <p:spPr bwMode="auto">
              <a:xfrm>
                <a:off x="2320" y="2792"/>
                <a:ext cx="48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4" name="Oval 22"/>
              <p:cNvSpPr>
                <a:spLocks noChangeArrowheads="1"/>
              </p:cNvSpPr>
              <p:nvPr/>
            </p:nvSpPr>
            <p:spPr bwMode="auto">
              <a:xfrm>
                <a:off x="1416" y="3264"/>
                <a:ext cx="48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Oval 23"/>
              <p:cNvSpPr>
                <a:spLocks noChangeArrowheads="1"/>
              </p:cNvSpPr>
              <p:nvPr/>
            </p:nvSpPr>
            <p:spPr bwMode="auto">
              <a:xfrm>
                <a:off x="1992" y="3272"/>
                <a:ext cx="48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3586" name="AutoShape 24"/>
              <p:cNvCxnSpPr>
                <a:cxnSpLocks noChangeShapeType="1"/>
                <a:stCxn id="23582" idx="7"/>
                <a:endCxn id="23581" idx="5"/>
              </p:cNvCxnSpPr>
              <p:nvPr/>
            </p:nvCxnSpPr>
            <p:spPr bwMode="auto">
              <a:xfrm flipV="1">
                <a:off x="1097" y="2432"/>
                <a:ext cx="640" cy="3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87" name="AutoShape 25"/>
              <p:cNvCxnSpPr>
                <a:cxnSpLocks noChangeShapeType="1"/>
                <a:stCxn id="23582" idx="6"/>
                <a:endCxn id="23585" idx="5"/>
              </p:cNvCxnSpPr>
              <p:nvPr/>
            </p:nvCxnSpPr>
            <p:spPr bwMode="auto">
              <a:xfrm>
                <a:off x="1104" y="2820"/>
                <a:ext cx="929" cy="5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88" name="AutoShape 26"/>
              <p:cNvCxnSpPr>
                <a:cxnSpLocks noChangeShapeType="1"/>
                <a:stCxn id="23582" idx="1"/>
                <a:endCxn id="23583" idx="0"/>
              </p:cNvCxnSpPr>
              <p:nvPr/>
            </p:nvCxnSpPr>
            <p:spPr bwMode="auto">
              <a:xfrm flipV="1">
                <a:off x="1063" y="2792"/>
                <a:ext cx="1281" cy="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89" name="AutoShape 27"/>
              <p:cNvCxnSpPr>
                <a:cxnSpLocks noChangeShapeType="1"/>
                <a:stCxn id="23584" idx="3"/>
                <a:endCxn id="23582" idx="5"/>
              </p:cNvCxnSpPr>
              <p:nvPr/>
            </p:nvCxnSpPr>
            <p:spPr bwMode="auto">
              <a:xfrm flipH="1" flipV="1">
                <a:off x="1097" y="2840"/>
                <a:ext cx="326" cy="4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90" name="AutoShape 28"/>
              <p:cNvCxnSpPr>
                <a:cxnSpLocks noChangeShapeType="1"/>
                <a:stCxn id="23585" idx="2"/>
                <a:endCxn id="23583" idx="6"/>
              </p:cNvCxnSpPr>
              <p:nvPr/>
            </p:nvCxnSpPr>
            <p:spPr bwMode="auto">
              <a:xfrm flipV="1">
                <a:off x="1992" y="2820"/>
                <a:ext cx="376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91" name="AutoShape 29"/>
              <p:cNvCxnSpPr>
                <a:cxnSpLocks noChangeShapeType="1"/>
                <a:stCxn id="23584" idx="7"/>
                <a:endCxn id="23581" idx="5"/>
              </p:cNvCxnSpPr>
              <p:nvPr/>
            </p:nvCxnSpPr>
            <p:spPr bwMode="auto">
              <a:xfrm flipV="1">
                <a:off x="1457" y="2432"/>
                <a:ext cx="280" cy="8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580" name="Text Box 30"/>
            <p:cNvSpPr txBox="1">
              <a:spLocks noChangeArrowheads="1"/>
            </p:cNvSpPr>
            <p:nvPr/>
          </p:nvSpPr>
          <p:spPr bwMode="auto">
            <a:xfrm>
              <a:off x="3980" y="1617"/>
              <a:ext cx="2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sz="2400" i="1"/>
                <a:t>G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350000" y="4357688"/>
            <a:ext cx="2451100" cy="2052637"/>
            <a:chOff x="4000" y="2745"/>
            <a:chExt cx="1544" cy="1293"/>
          </a:xfrm>
        </p:grpSpPr>
        <p:sp>
          <p:nvSpPr>
            <p:cNvPr id="23563" name="Oval 32"/>
            <p:cNvSpPr>
              <a:spLocks noChangeArrowheads="1"/>
            </p:cNvSpPr>
            <p:nvPr/>
          </p:nvSpPr>
          <p:spPr bwMode="auto">
            <a:xfrm>
              <a:off x="4753" y="2800"/>
              <a:ext cx="57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Oval 33"/>
            <p:cNvSpPr>
              <a:spLocks noChangeArrowheads="1"/>
            </p:cNvSpPr>
            <p:nvPr/>
          </p:nvSpPr>
          <p:spPr bwMode="auto">
            <a:xfrm>
              <a:off x="4000" y="3335"/>
              <a:ext cx="56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34"/>
            <p:cNvSpPr>
              <a:spLocks noChangeArrowheads="1"/>
            </p:cNvSpPr>
            <p:nvPr/>
          </p:nvSpPr>
          <p:spPr bwMode="auto">
            <a:xfrm>
              <a:off x="5488" y="3335"/>
              <a:ext cx="56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Oval 35"/>
            <p:cNvSpPr>
              <a:spLocks noChangeArrowheads="1"/>
            </p:cNvSpPr>
            <p:nvPr/>
          </p:nvSpPr>
          <p:spPr bwMode="auto">
            <a:xfrm>
              <a:off x="4424" y="3954"/>
              <a:ext cx="56" cy="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36"/>
            <p:cNvSpPr>
              <a:spLocks noChangeArrowheads="1"/>
            </p:cNvSpPr>
            <p:nvPr/>
          </p:nvSpPr>
          <p:spPr bwMode="auto">
            <a:xfrm>
              <a:off x="5102" y="3964"/>
              <a:ext cx="56" cy="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568" name="AutoShape 37"/>
            <p:cNvCxnSpPr>
              <a:cxnSpLocks noChangeShapeType="1"/>
              <a:stCxn id="23564" idx="7"/>
              <a:endCxn id="23563" idx="5"/>
            </p:cNvCxnSpPr>
            <p:nvPr/>
          </p:nvCxnSpPr>
          <p:spPr bwMode="auto">
            <a:xfrm flipV="1">
              <a:off x="4048" y="2863"/>
              <a:ext cx="753" cy="4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9" name="AutoShape 38"/>
            <p:cNvCxnSpPr>
              <a:cxnSpLocks noChangeShapeType="1"/>
              <a:stCxn id="23564" idx="6"/>
              <a:endCxn id="23567" idx="5"/>
            </p:cNvCxnSpPr>
            <p:nvPr/>
          </p:nvCxnSpPr>
          <p:spPr bwMode="auto">
            <a:xfrm>
              <a:off x="4056" y="3372"/>
              <a:ext cx="1094" cy="6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AutoShape 39"/>
            <p:cNvCxnSpPr>
              <a:cxnSpLocks noChangeShapeType="1"/>
              <a:stCxn id="23564" idx="1"/>
              <a:endCxn id="23565" idx="0"/>
            </p:cNvCxnSpPr>
            <p:nvPr/>
          </p:nvCxnSpPr>
          <p:spPr bwMode="auto">
            <a:xfrm flipV="1">
              <a:off x="4008" y="3335"/>
              <a:ext cx="1508" cy="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40"/>
            <p:cNvCxnSpPr>
              <a:cxnSpLocks noChangeShapeType="1"/>
              <a:stCxn id="23566" idx="3"/>
              <a:endCxn id="23564" idx="5"/>
            </p:cNvCxnSpPr>
            <p:nvPr/>
          </p:nvCxnSpPr>
          <p:spPr bwMode="auto">
            <a:xfrm flipH="1" flipV="1">
              <a:off x="4048" y="3398"/>
              <a:ext cx="384" cy="6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41"/>
            <p:cNvCxnSpPr>
              <a:cxnSpLocks noChangeShapeType="1"/>
              <a:stCxn id="23567" idx="2"/>
              <a:endCxn id="23565" idx="6"/>
            </p:cNvCxnSpPr>
            <p:nvPr/>
          </p:nvCxnSpPr>
          <p:spPr bwMode="auto">
            <a:xfrm flipV="1">
              <a:off x="5102" y="3372"/>
              <a:ext cx="442" cy="6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42"/>
            <p:cNvCxnSpPr>
              <a:cxnSpLocks noChangeShapeType="1"/>
            </p:cNvCxnSpPr>
            <p:nvPr/>
          </p:nvCxnSpPr>
          <p:spPr bwMode="auto">
            <a:xfrm flipV="1">
              <a:off x="4462" y="2852"/>
              <a:ext cx="330" cy="11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43"/>
            <p:cNvCxnSpPr>
              <a:cxnSpLocks noChangeShapeType="1"/>
              <a:stCxn id="23563" idx="5"/>
              <a:endCxn id="23565" idx="7"/>
            </p:cNvCxnSpPr>
            <p:nvPr/>
          </p:nvCxnSpPr>
          <p:spPr bwMode="auto">
            <a:xfrm>
              <a:off x="4801" y="2863"/>
              <a:ext cx="735" cy="48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44"/>
            <p:cNvCxnSpPr>
              <a:cxnSpLocks noChangeShapeType="1"/>
              <a:stCxn id="23563" idx="4"/>
              <a:endCxn id="23567" idx="7"/>
            </p:cNvCxnSpPr>
            <p:nvPr/>
          </p:nvCxnSpPr>
          <p:spPr bwMode="auto">
            <a:xfrm>
              <a:off x="4781" y="2873"/>
              <a:ext cx="369" cy="110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AutoShape 45"/>
            <p:cNvCxnSpPr>
              <a:cxnSpLocks noChangeShapeType="1"/>
              <a:stCxn id="23565" idx="3"/>
              <a:endCxn id="23566" idx="6"/>
            </p:cNvCxnSpPr>
            <p:nvPr/>
          </p:nvCxnSpPr>
          <p:spPr bwMode="auto">
            <a:xfrm flipH="1">
              <a:off x="4480" y="3398"/>
              <a:ext cx="1016" cy="59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7" name="AutoShape 46"/>
            <p:cNvCxnSpPr>
              <a:cxnSpLocks noChangeShapeType="1"/>
              <a:stCxn id="23566" idx="6"/>
            </p:cNvCxnSpPr>
            <p:nvPr/>
          </p:nvCxnSpPr>
          <p:spPr bwMode="auto">
            <a:xfrm>
              <a:off x="4480" y="3991"/>
              <a:ext cx="640" cy="2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8" name="Text Box 47"/>
            <p:cNvSpPr txBox="1">
              <a:spLocks noChangeArrowheads="1"/>
            </p:cNvSpPr>
            <p:nvPr/>
          </p:nvSpPr>
          <p:spPr bwMode="auto">
            <a:xfrm>
              <a:off x="4007" y="2745"/>
              <a:ext cx="3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sz="2400" i="1"/>
                <a:t>G’</a:t>
              </a:r>
            </a:p>
          </p:txBody>
        </p:sp>
      </p:grpSp>
      <p:sp>
        <p:nvSpPr>
          <p:cNvPr id="358448" name="Rectangle 48"/>
          <p:cNvSpPr>
            <a:spLocks noChangeArrowheads="1"/>
          </p:cNvSpPr>
          <p:nvPr/>
        </p:nvSpPr>
        <p:spPr bwMode="auto">
          <a:xfrm>
            <a:off x="482600" y="2806700"/>
            <a:ext cx="55372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>
                <a:latin typeface="Times New Roman" pitchFamily="18" charset="0"/>
              </a:rPr>
              <a:t>G</a:t>
            </a:r>
            <a:r>
              <a:rPr lang="en-US" sz="2400">
                <a:latin typeface="Times New Roman" pitchFamily="18" charset="0"/>
              </a:rPr>
              <a:t>’ is a complete graph with </a:t>
            </a:r>
            <a:r>
              <a:rPr lang="en-US" sz="2400" i="1">
                <a:latin typeface="Times New Roman" pitchFamily="18" charset="0"/>
              </a:rPr>
              <a:t>V</a:t>
            </a:r>
            <a:r>
              <a:rPr lang="en-US" sz="2400">
                <a:latin typeface="Times New Roman" pitchFamily="18" charset="0"/>
              </a:rPr>
              <a:t>’ = </a:t>
            </a:r>
            <a:r>
              <a:rPr lang="en-US" sz="2400" i="1">
                <a:latin typeface="Times New Roman" pitchFamily="18" charset="0"/>
              </a:rPr>
              <a:t>V</a:t>
            </a:r>
            <a:r>
              <a:rPr lang="en-US" sz="2400">
                <a:latin typeface="Times New Roman" pitchFamily="18" charset="0"/>
              </a:rPr>
              <a:t>  and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	</a:t>
            </a:r>
            <a:r>
              <a:rPr lang="en-US" sz="2400" i="1">
                <a:latin typeface="Times New Roman" pitchFamily="18" charset="0"/>
              </a:rPr>
              <a:t>w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) = 1 if </a:t>
            </a:r>
            <a:r>
              <a:rPr lang="en-US" sz="2400" i="1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 is in </a:t>
            </a:r>
            <a:r>
              <a:rPr lang="en-US" sz="2400" i="1">
                <a:latin typeface="Times New Roman" pitchFamily="18" charset="0"/>
              </a:rPr>
              <a:t>E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58449" name="Rectangle 49"/>
          <p:cNvSpPr>
            <a:spLocks noChangeArrowheads="1"/>
          </p:cNvSpPr>
          <p:nvPr/>
        </p:nvSpPr>
        <p:spPr bwMode="auto">
          <a:xfrm>
            <a:off x="482600" y="3606800"/>
            <a:ext cx="55372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en-US" sz="2400" dirty="0">
                <a:latin typeface="Times New Roman" pitchFamily="18" charset="0"/>
              </a:rPr>
              <a:t>	</a:t>
            </a:r>
            <a:r>
              <a:rPr kumimoji="0" lang="en-US" sz="2400" i="1" dirty="0">
                <a:latin typeface="Times New Roman" pitchFamily="18" charset="0"/>
              </a:rPr>
              <a:t>w</a:t>
            </a:r>
            <a:r>
              <a:rPr kumimoji="0" lang="en-US" sz="2400" dirty="0">
                <a:latin typeface="Times New Roman" pitchFamily="18" charset="0"/>
              </a:rPr>
              <a:t>(</a:t>
            </a:r>
            <a:r>
              <a:rPr kumimoji="0" lang="en-US" sz="2400" i="1" dirty="0">
                <a:latin typeface="Times New Roman" pitchFamily="18" charset="0"/>
              </a:rPr>
              <a:t>e</a:t>
            </a:r>
            <a:r>
              <a:rPr kumimoji="0" lang="en-US" sz="2400" dirty="0">
                <a:latin typeface="Times New Roman" pitchFamily="18" charset="0"/>
              </a:rPr>
              <a:t>) = M if </a:t>
            </a:r>
            <a:r>
              <a:rPr kumimoji="0" lang="en-US" sz="2400" i="1" dirty="0">
                <a:latin typeface="Times New Roman" pitchFamily="18" charset="0"/>
              </a:rPr>
              <a:t>e</a:t>
            </a:r>
            <a:r>
              <a:rPr kumimoji="0" lang="en-US" sz="2400" dirty="0">
                <a:latin typeface="Times New Roman" pitchFamily="18" charset="0"/>
              </a:rPr>
              <a:t> is not in </a:t>
            </a:r>
            <a:r>
              <a:rPr kumimoji="0" lang="en-US" sz="2400" i="1" dirty="0">
                <a:latin typeface="Times New Roman" pitchFamily="18" charset="0"/>
              </a:rPr>
              <a:t>E</a:t>
            </a:r>
            <a:r>
              <a:rPr kumimoji="0" lang="en-US" sz="2400" dirty="0">
                <a:latin typeface="Times New Roman" pitchFamily="18" charset="0"/>
              </a:rPr>
              <a:t>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en-US" sz="2400" dirty="0">
                <a:latin typeface="Times New Roman" pitchFamily="18" charset="0"/>
              </a:rPr>
              <a:t>		where M is a constant &gt; </a:t>
            </a:r>
            <a:r>
              <a:rPr kumimoji="0" lang="en-US" sz="2400" i="1" dirty="0">
                <a:latin typeface="Times New Roman" pitchFamily="18" charset="0"/>
              </a:rPr>
              <a:t>n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568880" y="2421360"/>
              <a:ext cx="7352640" cy="4027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1680" y="2415600"/>
                <a:ext cx="7367040" cy="403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8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58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  <p:bldP spid="358404" grpId="0" build="p" autoUpdateAnimBg="0"/>
      <p:bldP spid="358448" grpId="0" build="p" autoUpdateAnimBg="0"/>
      <p:bldP spid="35844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Summary on Hamiltonian Circuit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71613"/>
            <a:ext cx="8099425" cy="49672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/>
              <a:t>A </a:t>
            </a:r>
            <a:r>
              <a:rPr lang="en-US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Hamiltonian circuit</a:t>
            </a:r>
            <a:r>
              <a:rPr lang="en-US" i="1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/>
              <a:t>(or </a:t>
            </a:r>
            <a:r>
              <a:rPr lang="en-US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path</a:t>
            </a:r>
            <a:r>
              <a:rPr lang="en-US"/>
              <a:t>) is a circuit (or 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path</a:t>
            </a:r>
            <a:r>
              <a:rPr lang="en-US"/>
              <a:t>) containing every </a:t>
            </a:r>
            <a:r>
              <a:rPr lang="en-US">
                <a:solidFill>
                  <a:srgbClr val="0000FF"/>
                </a:solidFill>
              </a:rPr>
              <a:t>vertex</a:t>
            </a:r>
            <a:r>
              <a:rPr lang="en-US"/>
              <a:t> once and only once.</a:t>
            </a:r>
          </a:p>
          <a:p>
            <a:pPr lvl="1">
              <a:defRPr/>
            </a:pPr>
            <a:r>
              <a:rPr lang="en-US"/>
              <a:t>The problem checking whether a given graph has a Hamiltonian path/circuit is </a:t>
            </a:r>
            <a:r>
              <a:rPr lang="en-US">
                <a:solidFill>
                  <a:srgbClr val="0000FF"/>
                </a:solidFill>
              </a:rPr>
              <a:t>NP-hard</a:t>
            </a:r>
            <a:r>
              <a:rPr lang="en-US"/>
              <a:t>, i.e, in exponential time by exhaustion.</a:t>
            </a:r>
          </a:p>
          <a:p>
            <a:pPr>
              <a:lnSpc>
                <a:spcPct val="90000"/>
              </a:lnSpc>
              <a:defRPr/>
            </a:pPr>
            <a:endParaRPr lang="en-US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FF0066"/>
                </a:solidFill>
              </a:rPr>
              <a:t>Traveling Salesman Problem (TSP):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Given a </a:t>
            </a:r>
            <a:r>
              <a:rPr lang="en-US">
                <a:solidFill>
                  <a:srgbClr val="A50021"/>
                </a:solidFill>
              </a:rPr>
              <a:t>weighted,</a:t>
            </a:r>
            <a:r>
              <a:rPr lang="en-US"/>
              <a:t> complete, undirected graph, find a circuit of minimum total weight, which visits each vertex exactly once.</a:t>
            </a:r>
          </a:p>
          <a:p>
            <a:pPr lvl="1">
              <a:lnSpc>
                <a:spcPct val="90000"/>
              </a:lnSpc>
              <a:defRPr/>
            </a:pPr>
            <a:r>
              <a:rPr kumimoji="0" lang="en-US"/>
              <a:t>HC problem can be reduced to TSP. </a:t>
            </a:r>
            <a:br>
              <a:rPr kumimoji="0" lang="en-US"/>
            </a:br>
            <a:r>
              <a:rPr kumimoji="0" lang="en-US"/>
              <a:t>So </a:t>
            </a:r>
            <a:r>
              <a:rPr kumimoji="0" lang="en-US">
                <a:solidFill>
                  <a:srgbClr val="0000FF"/>
                </a:solidFill>
              </a:rPr>
              <a:t>TSP is at least as difficult as the HC problem,</a:t>
            </a:r>
            <a:br>
              <a:rPr kumimoji="0" lang="en-US">
                <a:solidFill>
                  <a:srgbClr val="0000FF"/>
                </a:solidFill>
              </a:rPr>
            </a:br>
            <a:r>
              <a:rPr kumimoji="0" lang="en-US">
                <a:solidFill>
                  <a:srgbClr val="0000FF"/>
                </a:solidFill>
              </a:rPr>
              <a:t>i.e., NP-hard.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005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400" dirty="0"/>
              <a:t>Comparing Euler and Hamiltonian Circuit/Path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A connected graph has an </a:t>
            </a:r>
            <a:r>
              <a:rPr lang="en-US" sz="2800" dirty="0">
                <a:solidFill>
                  <a:srgbClr val="0000FF"/>
                </a:solidFill>
              </a:rPr>
              <a:t>Euler circuit</a:t>
            </a:r>
            <a:r>
              <a:rPr lang="en-US" sz="2800" dirty="0"/>
              <a:t> </a:t>
            </a:r>
            <a:r>
              <a:rPr lang="en-US" sz="2800" dirty="0" err="1"/>
              <a:t>iff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all vertices have even degrees.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A connected graph has an </a:t>
            </a:r>
            <a:r>
              <a:rPr lang="en-US" sz="2800" dirty="0">
                <a:solidFill>
                  <a:srgbClr val="0000FF"/>
                </a:solidFill>
              </a:rPr>
              <a:t>Euler path</a:t>
            </a:r>
            <a:r>
              <a:rPr lang="en-US" sz="2800" dirty="0"/>
              <a:t> (but not an Euler circuit) </a:t>
            </a:r>
            <a:r>
              <a:rPr lang="en-US" sz="2800" dirty="0" err="1"/>
              <a:t>iff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exactly two vertices have odd degrees.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Hamiltonian path/circuit</a:t>
            </a:r>
            <a:r>
              <a:rPr lang="en-US" sz="2800" dirty="0"/>
              <a:t> is a path/circuit containing every </a:t>
            </a:r>
            <a:r>
              <a:rPr lang="en-US" sz="2800" dirty="0">
                <a:solidFill>
                  <a:srgbClr val="0000FF"/>
                </a:solidFill>
              </a:rPr>
              <a:t>vertex</a:t>
            </a:r>
            <a:r>
              <a:rPr lang="en-US" sz="2800" dirty="0"/>
              <a:t> once and only once.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Unlike Euler paths/circuits, there is </a:t>
            </a:r>
            <a:r>
              <a:rPr lang="en-US" sz="2800" b="1" dirty="0">
                <a:solidFill>
                  <a:srgbClr val="FF0000"/>
                </a:solidFill>
              </a:rPr>
              <a:t>NO</a:t>
            </a:r>
            <a:r>
              <a:rPr lang="en-US" sz="2800" dirty="0"/>
              <a:t> simple condition to check whether a graph has a Hamiltonian path/circuit.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Existence of Hamiltonian Paths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98600"/>
            <a:ext cx="8229600" cy="1008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Unlike Euler paths/circuits, there is </a:t>
            </a:r>
            <a:r>
              <a:rPr lang="en-US">
                <a:solidFill>
                  <a:srgbClr val="FF0000"/>
                </a:solidFill>
              </a:rPr>
              <a:t>no</a:t>
            </a:r>
            <a:r>
              <a:rPr lang="en-US"/>
              <a:t> simple condition to check whether a graph has a Hamiltonian path/circuit.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00463" y="2606675"/>
            <a:ext cx="1933575" cy="1166813"/>
            <a:chOff x="2331" y="1642"/>
            <a:chExt cx="1218" cy="735"/>
          </a:xfrm>
        </p:grpSpPr>
        <p:sp>
          <p:nvSpPr>
            <p:cNvPr id="9265" name="Text Box 5"/>
            <p:cNvSpPr txBox="1">
              <a:spLocks noChangeArrowheads="1"/>
            </p:cNvSpPr>
            <p:nvPr/>
          </p:nvSpPr>
          <p:spPr bwMode="auto">
            <a:xfrm>
              <a:off x="3154" y="2072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K</a:t>
              </a:r>
              <a:r>
                <a:rPr lang="en-US" baseline="-25000"/>
                <a:t>6</a:t>
              </a:r>
            </a:p>
          </p:txBody>
        </p:sp>
        <p:grpSp>
          <p:nvGrpSpPr>
            <p:cNvPr id="9266" name="Group 6"/>
            <p:cNvGrpSpPr>
              <a:grpSpLocks/>
            </p:cNvGrpSpPr>
            <p:nvPr/>
          </p:nvGrpSpPr>
          <p:grpSpPr bwMode="auto">
            <a:xfrm>
              <a:off x="2331" y="1642"/>
              <a:ext cx="830" cy="735"/>
              <a:chOff x="2504" y="1717"/>
              <a:chExt cx="657" cy="602"/>
            </a:xfrm>
          </p:grpSpPr>
          <p:sp>
            <p:nvSpPr>
              <p:cNvPr id="9267" name="AutoShape 7"/>
              <p:cNvSpPr>
                <a:spLocks noChangeArrowheads="1"/>
              </p:cNvSpPr>
              <p:nvPr/>
            </p:nvSpPr>
            <p:spPr bwMode="auto">
              <a:xfrm>
                <a:off x="2525" y="1761"/>
                <a:ext cx="593" cy="519"/>
              </a:xfrm>
              <a:prstGeom prst="hexagon">
                <a:avLst>
                  <a:gd name="adj" fmla="val 30056"/>
                  <a:gd name="vf" fmla="val 115470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Line 8"/>
              <p:cNvSpPr>
                <a:spLocks noChangeShapeType="1"/>
              </p:cNvSpPr>
              <p:nvPr/>
            </p:nvSpPr>
            <p:spPr bwMode="auto">
              <a:xfrm flipH="1">
                <a:off x="2545" y="1769"/>
                <a:ext cx="420" cy="2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9"/>
              <p:cNvSpPr>
                <a:spLocks noChangeShapeType="1"/>
              </p:cNvSpPr>
              <p:nvPr/>
            </p:nvSpPr>
            <p:spPr bwMode="auto">
              <a:xfrm>
                <a:off x="2537" y="2015"/>
                <a:ext cx="412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10"/>
              <p:cNvSpPr>
                <a:spLocks noChangeShapeType="1"/>
              </p:cNvSpPr>
              <p:nvPr/>
            </p:nvSpPr>
            <p:spPr bwMode="auto">
              <a:xfrm>
                <a:off x="2957" y="1761"/>
                <a:ext cx="0" cy="5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11"/>
              <p:cNvSpPr>
                <a:spLocks noChangeShapeType="1"/>
              </p:cNvSpPr>
              <p:nvPr/>
            </p:nvSpPr>
            <p:spPr bwMode="auto">
              <a:xfrm flipH="1">
                <a:off x="2678" y="2024"/>
                <a:ext cx="428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12"/>
              <p:cNvSpPr>
                <a:spLocks noChangeShapeType="1"/>
              </p:cNvSpPr>
              <p:nvPr/>
            </p:nvSpPr>
            <p:spPr bwMode="auto">
              <a:xfrm>
                <a:off x="2670" y="1761"/>
                <a:ext cx="427" cy="2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13"/>
              <p:cNvSpPr>
                <a:spLocks noChangeShapeType="1"/>
              </p:cNvSpPr>
              <p:nvPr/>
            </p:nvSpPr>
            <p:spPr bwMode="auto">
              <a:xfrm>
                <a:off x="2677" y="1770"/>
                <a:ext cx="0" cy="4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14"/>
              <p:cNvSpPr>
                <a:spLocks noChangeShapeType="1"/>
              </p:cNvSpPr>
              <p:nvPr/>
            </p:nvSpPr>
            <p:spPr bwMode="auto">
              <a:xfrm>
                <a:off x="2554" y="2023"/>
                <a:ext cx="5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15"/>
              <p:cNvSpPr>
                <a:spLocks noChangeShapeType="1"/>
              </p:cNvSpPr>
              <p:nvPr/>
            </p:nvSpPr>
            <p:spPr bwMode="auto">
              <a:xfrm>
                <a:off x="2677" y="1768"/>
                <a:ext cx="288" cy="4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16"/>
              <p:cNvSpPr>
                <a:spLocks noChangeShapeType="1"/>
              </p:cNvSpPr>
              <p:nvPr/>
            </p:nvSpPr>
            <p:spPr bwMode="auto">
              <a:xfrm flipH="1">
                <a:off x="2677" y="1760"/>
                <a:ext cx="280" cy="5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Oval 17"/>
              <p:cNvSpPr>
                <a:spLocks noChangeArrowheads="1"/>
              </p:cNvSpPr>
              <p:nvPr/>
            </p:nvSpPr>
            <p:spPr bwMode="auto">
              <a:xfrm>
                <a:off x="2635" y="2227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Oval 18"/>
              <p:cNvSpPr>
                <a:spLocks noChangeArrowheads="1"/>
              </p:cNvSpPr>
              <p:nvPr/>
            </p:nvSpPr>
            <p:spPr bwMode="auto">
              <a:xfrm>
                <a:off x="2899" y="2236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Oval 19"/>
              <p:cNvSpPr>
                <a:spLocks noChangeArrowheads="1"/>
              </p:cNvSpPr>
              <p:nvPr/>
            </p:nvSpPr>
            <p:spPr bwMode="auto">
              <a:xfrm>
                <a:off x="3079" y="1981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Oval 20"/>
              <p:cNvSpPr>
                <a:spLocks noChangeArrowheads="1"/>
              </p:cNvSpPr>
              <p:nvPr/>
            </p:nvSpPr>
            <p:spPr bwMode="auto">
              <a:xfrm>
                <a:off x="2923" y="1725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Oval 21"/>
              <p:cNvSpPr>
                <a:spLocks noChangeArrowheads="1"/>
              </p:cNvSpPr>
              <p:nvPr/>
            </p:nvSpPr>
            <p:spPr bwMode="auto">
              <a:xfrm>
                <a:off x="2652" y="1717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Oval 22"/>
              <p:cNvSpPr>
                <a:spLocks noChangeArrowheads="1"/>
              </p:cNvSpPr>
              <p:nvPr/>
            </p:nvSpPr>
            <p:spPr bwMode="auto">
              <a:xfrm>
                <a:off x="2504" y="1972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43588" y="2500313"/>
            <a:ext cx="2101850" cy="1281112"/>
            <a:chOff x="3681" y="1575"/>
            <a:chExt cx="1324" cy="807"/>
          </a:xfrm>
        </p:grpSpPr>
        <p:grpSp>
          <p:nvGrpSpPr>
            <p:cNvPr id="9234" name="Group 24"/>
            <p:cNvGrpSpPr>
              <a:grpSpLocks/>
            </p:cNvGrpSpPr>
            <p:nvPr/>
          </p:nvGrpSpPr>
          <p:grpSpPr bwMode="auto">
            <a:xfrm>
              <a:off x="3728" y="1613"/>
              <a:ext cx="815" cy="735"/>
              <a:chOff x="3752" y="2781"/>
              <a:chExt cx="815" cy="735"/>
            </a:xfrm>
          </p:grpSpPr>
          <p:sp>
            <p:nvSpPr>
              <p:cNvPr id="9257" name="Line 25"/>
              <p:cNvSpPr>
                <a:spLocks noChangeShapeType="1"/>
              </p:cNvSpPr>
              <p:nvPr/>
            </p:nvSpPr>
            <p:spPr bwMode="auto">
              <a:xfrm>
                <a:off x="3752" y="3020"/>
                <a:ext cx="51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Line 26"/>
              <p:cNvSpPr>
                <a:spLocks noChangeShapeType="1"/>
              </p:cNvSpPr>
              <p:nvPr/>
            </p:nvSpPr>
            <p:spPr bwMode="auto">
              <a:xfrm>
                <a:off x="4049" y="2789"/>
                <a:ext cx="51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27"/>
              <p:cNvSpPr>
                <a:spLocks noChangeShapeType="1"/>
              </p:cNvSpPr>
              <p:nvPr/>
            </p:nvSpPr>
            <p:spPr bwMode="auto">
              <a:xfrm>
                <a:off x="4040" y="2790"/>
                <a:ext cx="0" cy="48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28"/>
              <p:cNvSpPr>
                <a:spLocks noChangeShapeType="1"/>
              </p:cNvSpPr>
              <p:nvPr/>
            </p:nvSpPr>
            <p:spPr bwMode="auto">
              <a:xfrm>
                <a:off x="3760" y="3514"/>
                <a:ext cx="51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29"/>
              <p:cNvSpPr>
                <a:spLocks noChangeShapeType="1"/>
              </p:cNvSpPr>
              <p:nvPr/>
            </p:nvSpPr>
            <p:spPr bwMode="auto">
              <a:xfrm>
                <a:off x="4040" y="3283"/>
                <a:ext cx="51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30"/>
              <p:cNvSpPr>
                <a:spLocks noChangeShapeType="1"/>
              </p:cNvSpPr>
              <p:nvPr/>
            </p:nvSpPr>
            <p:spPr bwMode="auto">
              <a:xfrm>
                <a:off x="3752" y="3028"/>
                <a:ext cx="0" cy="48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31"/>
              <p:cNvSpPr>
                <a:spLocks noChangeShapeType="1"/>
              </p:cNvSpPr>
              <p:nvPr/>
            </p:nvSpPr>
            <p:spPr bwMode="auto">
              <a:xfrm flipH="1">
                <a:off x="4246" y="2781"/>
                <a:ext cx="321" cy="23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32"/>
              <p:cNvSpPr>
                <a:spLocks noChangeShapeType="1"/>
              </p:cNvSpPr>
              <p:nvPr/>
            </p:nvSpPr>
            <p:spPr bwMode="auto">
              <a:xfrm flipH="1">
                <a:off x="4264" y="3301"/>
                <a:ext cx="280" cy="21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5" name="Text Box 33"/>
            <p:cNvSpPr txBox="1">
              <a:spLocks noChangeArrowheads="1"/>
            </p:cNvSpPr>
            <p:nvPr/>
          </p:nvSpPr>
          <p:spPr bwMode="auto">
            <a:xfrm>
              <a:off x="4610" y="2076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Q</a:t>
              </a:r>
              <a:r>
                <a:rPr lang="en-US" baseline="-25000"/>
                <a:t>3</a:t>
              </a:r>
            </a:p>
          </p:txBody>
        </p:sp>
        <p:grpSp>
          <p:nvGrpSpPr>
            <p:cNvPr id="9236" name="Group 34"/>
            <p:cNvGrpSpPr>
              <a:grpSpLocks/>
            </p:cNvGrpSpPr>
            <p:nvPr/>
          </p:nvGrpSpPr>
          <p:grpSpPr bwMode="auto">
            <a:xfrm>
              <a:off x="3681" y="1575"/>
              <a:ext cx="896" cy="807"/>
              <a:chOff x="3689" y="1711"/>
              <a:chExt cx="896" cy="807"/>
            </a:xfrm>
          </p:grpSpPr>
          <p:sp>
            <p:nvSpPr>
              <p:cNvPr id="9237" name="Line 35"/>
              <p:cNvSpPr>
                <a:spLocks noChangeShapeType="1"/>
              </p:cNvSpPr>
              <p:nvPr/>
            </p:nvSpPr>
            <p:spPr bwMode="auto">
              <a:xfrm>
                <a:off x="4246" y="1983"/>
                <a:ext cx="0" cy="4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Line 36"/>
              <p:cNvSpPr>
                <a:spLocks noChangeShapeType="1"/>
              </p:cNvSpPr>
              <p:nvPr/>
            </p:nvSpPr>
            <p:spPr bwMode="auto">
              <a:xfrm>
                <a:off x="3736" y="1983"/>
                <a:ext cx="5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37"/>
              <p:cNvSpPr>
                <a:spLocks noChangeShapeType="1"/>
              </p:cNvSpPr>
              <p:nvPr/>
            </p:nvSpPr>
            <p:spPr bwMode="auto">
              <a:xfrm>
                <a:off x="4542" y="1753"/>
                <a:ext cx="0" cy="4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Line 38"/>
              <p:cNvSpPr>
                <a:spLocks noChangeShapeType="1"/>
              </p:cNvSpPr>
              <p:nvPr/>
            </p:nvSpPr>
            <p:spPr bwMode="auto">
              <a:xfrm>
                <a:off x="4033" y="1752"/>
                <a:ext cx="5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39"/>
              <p:cNvSpPr>
                <a:spLocks noChangeShapeType="1"/>
              </p:cNvSpPr>
              <p:nvPr/>
            </p:nvSpPr>
            <p:spPr bwMode="auto">
              <a:xfrm flipH="1">
                <a:off x="3729" y="1735"/>
                <a:ext cx="295" cy="2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40"/>
              <p:cNvSpPr>
                <a:spLocks noChangeShapeType="1"/>
              </p:cNvSpPr>
              <p:nvPr/>
            </p:nvSpPr>
            <p:spPr bwMode="auto">
              <a:xfrm>
                <a:off x="4024" y="1753"/>
                <a:ext cx="0" cy="4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41"/>
              <p:cNvSpPr>
                <a:spLocks noChangeShapeType="1"/>
              </p:cNvSpPr>
              <p:nvPr/>
            </p:nvSpPr>
            <p:spPr bwMode="auto">
              <a:xfrm>
                <a:off x="3744" y="2477"/>
                <a:ext cx="5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42"/>
              <p:cNvSpPr>
                <a:spLocks noChangeShapeType="1"/>
              </p:cNvSpPr>
              <p:nvPr/>
            </p:nvSpPr>
            <p:spPr bwMode="auto">
              <a:xfrm>
                <a:off x="4024" y="2246"/>
                <a:ext cx="5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43"/>
              <p:cNvSpPr>
                <a:spLocks noChangeShapeType="1"/>
              </p:cNvSpPr>
              <p:nvPr/>
            </p:nvSpPr>
            <p:spPr bwMode="auto">
              <a:xfrm flipH="1">
                <a:off x="3730" y="2254"/>
                <a:ext cx="287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44"/>
              <p:cNvSpPr>
                <a:spLocks noChangeShapeType="1"/>
              </p:cNvSpPr>
              <p:nvPr/>
            </p:nvSpPr>
            <p:spPr bwMode="auto">
              <a:xfrm>
                <a:off x="3736" y="1991"/>
                <a:ext cx="0" cy="4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45"/>
              <p:cNvSpPr>
                <a:spLocks noChangeShapeType="1"/>
              </p:cNvSpPr>
              <p:nvPr/>
            </p:nvSpPr>
            <p:spPr bwMode="auto">
              <a:xfrm flipH="1">
                <a:off x="4230" y="1744"/>
                <a:ext cx="321" cy="2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46"/>
              <p:cNvSpPr>
                <a:spLocks noChangeShapeType="1"/>
              </p:cNvSpPr>
              <p:nvPr/>
            </p:nvSpPr>
            <p:spPr bwMode="auto">
              <a:xfrm flipH="1">
                <a:off x="4248" y="2264"/>
                <a:ext cx="280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Oval 47"/>
              <p:cNvSpPr>
                <a:spLocks noChangeArrowheads="1"/>
              </p:cNvSpPr>
              <p:nvPr/>
            </p:nvSpPr>
            <p:spPr bwMode="auto">
              <a:xfrm>
                <a:off x="3689" y="2435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Oval 48"/>
              <p:cNvSpPr>
                <a:spLocks noChangeArrowheads="1"/>
              </p:cNvSpPr>
              <p:nvPr/>
            </p:nvSpPr>
            <p:spPr bwMode="auto">
              <a:xfrm>
                <a:off x="3697" y="1941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Oval 49"/>
              <p:cNvSpPr>
                <a:spLocks noChangeArrowheads="1"/>
              </p:cNvSpPr>
              <p:nvPr/>
            </p:nvSpPr>
            <p:spPr bwMode="auto">
              <a:xfrm>
                <a:off x="3985" y="1711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Oval 50"/>
              <p:cNvSpPr>
                <a:spLocks noChangeArrowheads="1"/>
              </p:cNvSpPr>
              <p:nvPr/>
            </p:nvSpPr>
            <p:spPr bwMode="auto">
              <a:xfrm>
                <a:off x="4503" y="1711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Oval 51"/>
              <p:cNvSpPr>
                <a:spLocks noChangeArrowheads="1"/>
              </p:cNvSpPr>
              <p:nvPr/>
            </p:nvSpPr>
            <p:spPr bwMode="auto">
              <a:xfrm>
                <a:off x="4207" y="1933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Oval 52"/>
              <p:cNvSpPr>
                <a:spLocks noChangeArrowheads="1"/>
              </p:cNvSpPr>
              <p:nvPr/>
            </p:nvSpPr>
            <p:spPr bwMode="auto">
              <a:xfrm>
                <a:off x="3985" y="2204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5" name="Oval 53"/>
              <p:cNvSpPr>
                <a:spLocks noChangeArrowheads="1"/>
              </p:cNvSpPr>
              <p:nvPr/>
            </p:nvSpPr>
            <p:spPr bwMode="auto">
              <a:xfrm>
                <a:off x="4487" y="2213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Oval 54"/>
              <p:cNvSpPr>
                <a:spLocks noChangeArrowheads="1"/>
              </p:cNvSpPr>
              <p:nvPr/>
            </p:nvSpPr>
            <p:spPr bwMode="auto">
              <a:xfrm>
                <a:off x="4215" y="2427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1479550" y="2686050"/>
            <a:ext cx="1489075" cy="1085850"/>
            <a:chOff x="932" y="1692"/>
            <a:chExt cx="938" cy="684"/>
          </a:xfrm>
        </p:grpSpPr>
        <p:sp>
          <p:nvSpPr>
            <p:cNvPr id="9225" name="Line 56"/>
            <p:cNvSpPr>
              <a:spLocks noChangeShapeType="1"/>
            </p:cNvSpPr>
            <p:nvPr/>
          </p:nvSpPr>
          <p:spPr bwMode="auto">
            <a:xfrm>
              <a:off x="979" y="1721"/>
              <a:ext cx="0" cy="6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57"/>
            <p:cNvSpPr>
              <a:spLocks noChangeShapeType="1"/>
            </p:cNvSpPr>
            <p:nvPr/>
          </p:nvSpPr>
          <p:spPr bwMode="auto">
            <a:xfrm>
              <a:off x="1818" y="1746"/>
              <a:ext cx="0" cy="6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58"/>
            <p:cNvSpPr>
              <a:spLocks noChangeShapeType="1"/>
            </p:cNvSpPr>
            <p:nvPr/>
          </p:nvSpPr>
          <p:spPr bwMode="auto">
            <a:xfrm>
              <a:off x="971" y="1721"/>
              <a:ext cx="840" cy="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59"/>
            <p:cNvSpPr>
              <a:spLocks noChangeShapeType="1"/>
            </p:cNvSpPr>
            <p:nvPr/>
          </p:nvSpPr>
          <p:spPr bwMode="auto">
            <a:xfrm flipH="1">
              <a:off x="987" y="1745"/>
              <a:ext cx="840" cy="5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Oval 60"/>
            <p:cNvSpPr>
              <a:spLocks noChangeArrowheads="1"/>
            </p:cNvSpPr>
            <p:nvPr/>
          </p:nvSpPr>
          <p:spPr bwMode="auto">
            <a:xfrm>
              <a:off x="1788" y="1708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Oval 61"/>
            <p:cNvSpPr>
              <a:spLocks noChangeArrowheads="1"/>
            </p:cNvSpPr>
            <p:nvPr/>
          </p:nvSpPr>
          <p:spPr bwMode="auto">
            <a:xfrm>
              <a:off x="1376" y="1996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Oval 62"/>
            <p:cNvSpPr>
              <a:spLocks noChangeArrowheads="1"/>
            </p:cNvSpPr>
            <p:nvPr/>
          </p:nvSpPr>
          <p:spPr bwMode="auto">
            <a:xfrm>
              <a:off x="932" y="1692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Oval 63"/>
            <p:cNvSpPr>
              <a:spLocks noChangeArrowheads="1"/>
            </p:cNvSpPr>
            <p:nvPr/>
          </p:nvSpPr>
          <p:spPr bwMode="auto">
            <a:xfrm>
              <a:off x="948" y="2284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Oval 64"/>
            <p:cNvSpPr>
              <a:spLocks noChangeArrowheads="1"/>
            </p:cNvSpPr>
            <p:nvPr/>
          </p:nvSpPr>
          <p:spPr bwMode="auto">
            <a:xfrm>
              <a:off x="1771" y="2293"/>
              <a:ext cx="8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25" name="Text Box 65"/>
          <p:cNvSpPr txBox="1">
            <a:spLocks noChangeArrowheads="1"/>
          </p:cNvSpPr>
          <p:nvPr/>
        </p:nvSpPr>
        <p:spPr bwMode="auto">
          <a:xfrm>
            <a:off x="2097088" y="2795588"/>
            <a:ext cx="36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6699"/>
                </a:solidFill>
              </a:rPr>
              <a:t>?</a:t>
            </a:r>
          </a:p>
        </p:txBody>
      </p:sp>
      <p:sp>
        <p:nvSpPr>
          <p:cNvPr id="348226" name="Rectangle 66"/>
          <p:cNvSpPr>
            <a:spLocks noChangeArrowheads="1"/>
          </p:cNvSpPr>
          <p:nvPr/>
        </p:nvSpPr>
        <p:spPr bwMode="auto">
          <a:xfrm>
            <a:off x="609600" y="4102100"/>
            <a:ext cx="8229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The problem checking whether a given graph has a Hamiltonian path/circuit is </a:t>
            </a:r>
            <a:r>
              <a:rPr lang="en-US" sz="2400">
                <a:solidFill>
                  <a:srgbClr val="0000FF"/>
                </a:solidFill>
              </a:rPr>
              <a:t>NP-hard</a:t>
            </a:r>
            <a:r>
              <a:rPr lang="en-US" sz="2400"/>
              <a:t>.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</a:rPr>
              <a:t>That is, the best method known required at least exponential time w.r.t. the size of the graph (number of vertices/edges), and it is unlikely that there exists a polynomial time algorithm for this problem.</a:t>
            </a:r>
            <a:endParaRPr 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77240" y="1080000"/>
              <a:ext cx="8107200" cy="1506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320" y="1072440"/>
                <a:ext cx="8120160" cy="152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 autoUpdateAnimBg="0"/>
      <p:bldP spid="348225" grpId="0" autoUpdateAnimBg="0"/>
      <p:bldP spid="34822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Special Case: </a:t>
            </a:r>
            <a:r>
              <a:rPr lang="en-US" dirty="0"/>
              <a:t>Tournament Graph</a:t>
            </a:r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609600" y="1382713"/>
            <a:ext cx="81756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</a:rPr>
              <a:t>A tournament graph on n vertices is a directed graph such that for all x </a:t>
            </a:r>
            <a:r>
              <a:rPr lang="en-US" sz="2400">
                <a:solidFill>
                  <a:schemeClr val="hlink"/>
                </a:solidFill>
                <a:latin typeface="Symbol" pitchFamily="18" charset="2"/>
                <a:sym typeface="Symbol" pitchFamily="18" charset="2"/>
              </a:rPr>
              <a:t></a:t>
            </a:r>
            <a:r>
              <a:rPr lang="en-US" sz="2400">
                <a:solidFill>
                  <a:schemeClr val="hlink"/>
                </a:solidFill>
              </a:rPr>
              <a:t> y, exactly one of the edges (x, y), (y, x) is in the graph.</a:t>
            </a:r>
          </a:p>
          <a:p>
            <a:pPr marL="342900" indent="-342900">
              <a:spcBef>
                <a:spcPct val="20000"/>
              </a:spcBef>
            </a:pPr>
            <a:endParaRPr lang="en-US" sz="2400">
              <a:solidFill>
                <a:schemeClr val="hlin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hlink"/>
                </a:solidFill>
              </a:rPr>
              <a:t>Interpretation: In a round-robin tournament, each player plays with every other player exactly once. 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200"/>
              <a:t>Each</a:t>
            </a:r>
            <a:r>
              <a:rPr lang="en-US" sz="2200">
                <a:solidFill>
                  <a:srgbClr val="A50021"/>
                </a:solidFill>
              </a:rPr>
              <a:t> vertex</a:t>
            </a:r>
            <a:r>
              <a:rPr lang="en-US" sz="2200"/>
              <a:t> stands for a player and each </a:t>
            </a:r>
            <a:r>
              <a:rPr lang="en-US" sz="2200">
                <a:solidFill>
                  <a:srgbClr val="A50021"/>
                </a:solidFill>
              </a:rPr>
              <a:t>edge</a:t>
            </a:r>
            <a:r>
              <a:rPr lang="en-US" sz="2200"/>
              <a:t> for a match. A </a:t>
            </a:r>
            <a:r>
              <a:rPr lang="en-US" sz="2200">
                <a:solidFill>
                  <a:srgbClr val="A50021"/>
                </a:solidFill>
              </a:rPr>
              <a:t>directed edge</a:t>
            </a:r>
            <a:r>
              <a:rPr lang="en-US" sz="2200"/>
              <a:t> (</a:t>
            </a:r>
            <a:r>
              <a:rPr lang="en-US" sz="2200" i="1"/>
              <a:t>x,y</a:t>
            </a:r>
            <a:r>
              <a:rPr lang="en-US" sz="2200"/>
              <a:t>) means that player</a:t>
            </a:r>
            <a:r>
              <a:rPr lang="en-US" sz="2200" i="1"/>
              <a:t> x</a:t>
            </a:r>
            <a:r>
              <a:rPr lang="en-US" sz="2200"/>
              <a:t> beats player </a:t>
            </a:r>
            <a:r>
              <a:rPr lang="en-US" sz="2200" i="1"/>
              <a:t>y</a:t>
            </a:r>
            <a:r>
              <a:rPr lang="en-US" sz="2200"/>
              <a:t>. There is no draw.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989800" y="2160360"/>
              <a:ext cx="1374840" cy="419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8280" y="2147400"/>
                <a:ext cx="1400040" cy="44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3700"/>
            <a:ext cx="9144000" cy="884238"/>
          </a:xfrm>
        </p:spPr>
        <p:txBody>
          <a:bodyPr/>
          <a:lstStyle/>
          <a:p>
            <a:pPr algn="ctr"/>
            <a:r>
              <a:rPr lang="en-US" sz="3800">
                <a:effectLst/>
              </a:rPr>
              <a:t>Hamiltonian Path for Tournament Graph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35150"/>
            <a:ext cx="8229600" cy="1125538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/>
              <a:t>Theorem.</a:t>
            </a:r>
            <a:r>
              <a:rPr lang="en-US" sz="2000"/>
              <a:t> Every tournament graph has a Hamiltonian path.</a:t>
            </a:r>
          </a:p>
          <a:p>
            <a:pPr>
              <a:buFontTx/>
              <a:buNone/>
            </a:pPr>
            <a:r>
              <a:rPr lang="en-US" sz="2000"/>
              <a:t>For example, </a:t>
            </a:r>
            <a:r>
              <a:rPr lang="en-US" sz="2000" i="1"/>
              <a:t>n</a:t>
            </a:r>
            <a:r>
              <a:rPr lang="en-US" sz="2000"/>
              <a:t> = 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76438" y="3344863"/>
            <a:ext cx="1752600" cy="1611312"/>
            <a:chOff x="960" y="2688"/>
            <a:chExt cx="1104" cy="1015"/>
          </a:xfrm>
        </p:grpSpPr>
        <p:sp>
          <p:nvSpPr>
            <p:cNvPr id="11294" name="AutoShape 5"/>
            <p:cNvSpPr>
              <a:spLocks noChangeArrowheads="1"/>
            </p:cNvSpPr>
            <p:nvPr/>
          </p:nvSpPr>
          <p:spPr bwMode="auto">
            <a:xfrm>
              <a:off x="960" y="2688"/>
              <a:ext cx="1104" cy="1008"/>
            </a:xfrm>
            <a:prstGeom prst="pentagon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95" name="AutoShape 6"/>
            <p:cNvCxnSpPr>
              <a:cxnSpLocks noChangeShapeType="1"/>
              <a:stCxn id="11294" idx="0"/>
              <a:endCxn id="11294" idx="2"/>
            </p:cNvCxnSpPr>
            <p:nvPr/>
          </p:nvCxnSpPr>
          <p:spPr bwMode="auto">
            <a:xfrm flipH="1">
              <a:off x="1175" y="2688"/>
              <a:ext cx="337" cy="100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6" name="AutoShape 7"/>
            <p:cNvCxnSpPr>
              <a:cxnSpLocks noChangeShapeType="1"/>
              <a:stCxn id="11294" idx="0"/>
              <a:endCxn id="11294" idx="4"/>
            </p:cNvCxnSpPr>
            <p:nvPr/>
          </p:nvCxnSpPr>
          <p:spPr bwMode="auto">
            <a:xfrm>
              <a:off x="1512" y="2688"/>
              <a:ext cx="337" cy="100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AutoShape 8"/>
            <p:cNvCxnSpPr>
              <a:cxnSpLocks noChangeShapeType="1"/>
              <a:stCxn id="11294" idx="1"/>
              <a:endCxn id="11294" idx="4"/>
            </p:cNvCxnSpPr>
            <p:nvPr/>
          </p:nvCxnSpPr>
          <p:spPr bwMode="auto">
            <a:xfrm>
              <a:off x="960" y="3073"/>
              <a:ext cx="889" cy="6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8" name="AutoShape 9"/>
            <p:cNvCxnSpPr>
              <a:cxnSpLocks noChangeShapeType="1"/>
              <a:stCxn id="11294" idx="1"/>
              <a:endCxn id="11294" idx="5"/>
            </p:cNvCxnSpPr>
            <p:nvPr/>
          </p:nvCxnSpPr>
          <p:spPr bwMode="auto">
            <a:xfrm>
              <a:off x="960" y="3073"/>
              <a:ext cx="110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9" name="AutoShape 10"/>
            <p:cNvCxnSpPr>
              <a:cxnSpLocks noChangeShapeType="1"/>
              <a:stCxn id="11294" idx="5"/>
              <a:endCxn id="11294" idx="2"/>
            </p:cNvCxnSpPr>
            <p:nvPr/>
          </p:nvCxnSpPr>
          <p:spPr bwMode="auto">
            <a:xfrm flipH="1">
              <a:off x="1175" y="3073"/>
              <a:ext cx="889" cy="6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00" name="Line 11"/>
            <p:cNvSpPr>
              <a:spLocks noChangeShapeType="1"/>
            </p:cNvSpPr>
            <p:nvPr/>
          </p:nvSpPr>
          <p:spPr bwMode="auto">
            <a:xfrm rot="21355820" flipV="1">
              <a:off x="1157" y="2862"/>
              <a:ext cx="110" cy="6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12"/>
            <p:cNvSpPr>
              <a:spLocks noChangeShapeType="1"/>
            </p:cNvSpPr>
            <p:nvPr/>
          </p:nvSpPr>
          <p:spPr bwMode="auto">
            <a:xfrm rot="-4793818">
              <a:off x="1604" y="3359"/>
              <a:ext cx="42" cy="4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13"/>
            <p:cNvSpPr>
              <a:spLocks noChangeShapeType="1"/>
            </p:cNvSpPr>
            <p:nvPr/>
          </p:nvSpPr>
          <p:spPr bwMode="auto">
            <a:xfrm rot="8844701" flipH="1" flipV="1">
              <a:off x="1482" y="3056"/>
              <a:ext cx="64" cy="3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14"/>
            <p:cNvSpPr>
              <a:spLocks noChangeShapeType="1"/>
            </p:cNvSpPr>
            <p:nvPr/>
          </p:nvSpPr>
          <p:spPr bwMode="auto">
            <a:xfrm rot="-7740462" flipH="1" flipV="1">
              <a:off x="1942" y="3333"/>
              <a:ext cx="42" cy="7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15"/>
            <p:cNvSpPr>
              <a:spLocks noChangeShapeType="1"/>
            </p:cNvSpPr>
            <p:nvPr/>
          </p:nvSpPr>
          <p:spPr bwMode="auto">
            <a:xfrm rot="9884640" flipH="1" flipV="1">
              <a:off x="1413" y="3383"/>
              <a:ext cx="28" cy="2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16"/>
            <p:cNvSpPr>
              <a:spLocks noChangeShapeType="1"/>
            </p:cNvSpPr>
            <p:nvPr/>
          </p:nvSpPr>
          <p:spPr bwMode="auto">
            <a:xfrm rot="11566814" flipH="1">
              <a:off x="1481" y="3691"/>
              <a:ext cx="48" cy="1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17"/>
            <p:cNvSpPr>
              <a:spLocks noChangeShapeType="1"/>
            </p:cNvSpPr>
            <p:nvPr/>
          </p:nvSpPr>
          <p:spPr bwMode="auto">
            <a:xfrm rot="6183792" flipH="1">
              <a:off x="1645" y="3189"/>
              <a:ext cx="89" cy="5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18"/>
            <p:cNvSpPr>
              <a:spLocks noChangeShapeType="1"/>
            </p:cNvSpPr>
            <p:nvPr/>
          </p:nvSpPr>
          <p:spPr bwMode="auto">
            <a:xfrm rot="6693717" flipV="1">
              <a:off x="1301" y="3168"/>
              <a:ext cx="99" cy="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19"/>
            <p:cNvSpPr>
              <a:spLocks noChangeShapeType="1"/>
            </p:cNvSpPr>
            <p:nvPr/>
          </p:nvSpPr>
          <p:spPr bwMode="auto">
            <a:xfrm rot="15134417" flipV="1">
              <a:off x="1754" y="2850"/>
              <a:ext cx="72" cy="5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20"/>
            <p:cNvSpPr>
              <a:spLocks noChangeShapeType="1"/>
            </p:cNvSpPr>
            <p:nvPr/>
          </p:nvSpPr>
          <p:spPr bwMode="auto">
            <a:xfrm rot="6575333" flipH="1">
              <a:off x="1035" y="3351"/>
              <a:ext cx="60" cy="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843463" y="3281363"/>
            <a:ext cx="1752600" cy="1611312"/>
            <a:chOff x="2688" y="2688"/>
            <a:chExt cx="1104" cy="1015"/>
          </a:xfrm>
        </p:grpSpPr>
        <p:sp>
          <p:nvSpPr>
            <p:cNvPr id="11278" name="AutoShape 22"/>
            <p:cNvSpPr>
              <a:spLocks noChangeArrowheads="1"/>
            </p:cNvSpPr>
            <p:nvPr/>
          </p:nvSpPr>
          <p:spPr bwMode="auto">
            <a:xfrm>
              <a:off x="2688" y="2688"/>
              <a:ext cx="1104" cy="1008"/>
            </a:xfrm>
            <a:prstGeom prst="pentagon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279" name="AutoShape 23"/>
            <p:cNvCxnSpPr>
              <a:cxnSpLocks noChangeShapeType="1"/>
              <a:stCxn id="11278" idx="0"/>
              <a:endCxn id="11278" idx="2"/>
            </p:cNvCxnSpPr>
            <p:nvPr/>
          </p:nvCxnSpPr>
          <p:spPr bwMode="auto">
            <a:xfrm flipH="1">
              <a:off x="2903" y="2688"/>
              <a:ext cx="337" cy="1008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0" name="AutoShape 24"/>
            <p:cNvCxnSpPr>
              <a:cxnSpLocks noChangeShapeType="1"/>
              <a:stCxn id="11278" idx="0"/>
              <a:endCxn id="11278" idx="4"/>
            </p:cNvCxnSpPr>
            <p:nvPr/>
          </p:nvCxnSpPr>
          <p:spPr bwMode="auto">
            <a:xfrm>
              <a:off x="3240" y="2688"/>
              <a:ext cx="337" cy="1008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1" name="AutoShape 25"/>
            <p:cNvCxnSpPr>
              <a:cxnSpLocks noChangeShapeType="1"/>
              <a:stCxn id="11278" idx="1"/>
              <a:endCxn id="11278" idx="4"/>
            </p:cNvCxnSpPr>
            <p:nvPr/>
          </p:nvCxnSpPr>
          <p:spPr bwMode="auto">
            <a:xfrm>
              <a:off x="2688" y="3073"/>
              <a:ext cx="889" cy="62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AutoShape 26"/>
            <p:cNvCxnSpPr>
              <a:cxnSpLocks noChangeShapeType="1"/>
              <a:stCxn id="11278" idx="1"/>
              <a:endCxn id="11278" idx="5"/>
            </p:cNvCxnSpPr>
            <p:nvPr/>
          </p:nvCxnSpPr>
          <p:spPr bwMode="auto">
            <a:xfrm>
              <a:off x="2688" y="3073"/>
              <a:ext cx="1104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AutoShape 27"/>
            <p:cNvCxnSpPr>
              <a:cxnSpLocks noChangeShapeType="1"/>
              <a:stCxn id="11278" idx="5"/>
              <a:endCxn id="11278" idx="2"/>
            </p:cNvCxnSpPr>
            <p:nvPr/>
          </p:nvCxnSpPr>
          <p:spPr bwMode="auto">
            <a:xfrm flipH="1">
              <a:off x="2903" y="3073"/>
              <a:ext cx="889" cy="623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84" name="Line 28"/>
            <p:cNvSpPr>
              <a:spLocks noChangeShapeType="1"/>
            </p:cNvSpPr>
            <p:nvPr/>
          </p:nvSpPr>
          <p:spPr bwMode="auto">
            <a:xfrm rot="10555820" flipV="1">
              <a:off x="2885" y="2862"/>
              <a:ext cx="110" cy="6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9"/>
            <p:cNvSpPr>
              <a:spLocks noChangeShapeType="1"/>
            </p:cNvSpPr>
            <p:nvPr/>
          </p:nvSpPr>
          <p:spPr bwMode="auto">
            <a:xfrm rot="-4793818">
              <a:off x="3332" y="3359"/>
              <a:ext cx="42" cy="4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30"/>
            <p:cNvSpPr>
              <a:spLocks noChangeShapeType="1"/>
            </p:cNvSpPr>
            <p:nvPr/>
          </p:nvSpPr>
          <p:spPr bwMode="auto">
            <a:xfrm rot="-1955299" flipH="1" flipV="1">
              <a:off x="3210" y="3056"/>
              <a:ext cx="64" cy="3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31"/>
            <p:cNvSpPr>
              <a:spLocks noChangeShapeType="1"/>
            </p:cNvSpPr>
            <p:nvPr/>
          </p:nvSpPr>
          <p:spPr bwMode="auto">
            <a:xfrm rot="-7740462" flipH="1" flipV="1">
              <a:off x="3670" y="3333"/>
              <a:ext cx="42" cy="7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32"/>
            <p:cNvSpPr>
              <a:spLocks noChangeShapeType="1"/>
            </p:cNvSpPr>
            <p:nvPr/>
          </p:nvSpPr>
          <p:spPr bwMode="auto">
            <a:xfrm rot="9884640" flipH="1" flipV="1">
              <a:off x="3141" y="3383"/>
              <a:ext cx="28" cy="2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33"/>
            <p:cNvSpPr>
              <a:spLocks noChangeShapeType="1"/>
            </p:cNvSpPr>
            <p:nvPr/>
          </p:nvSpPr>
          <p:spPr bwMode="auto">
            <a:xfrm rot="766814" flipH="1">
              <a:off x="3209" y="3691"/>
              <a:ext cx="48" cy="1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34"/>
            <p:cNvSpPr>
              <a:spLocks noChangeShapeType="1"/>
            </p:cNvSpPr>
            <p:nvPr/>
          </p:nvSpPr>
          <p:spPr bwMode="auto">
            <a:xfrm rot="6183792" flipH="1">
              <a:off x="3373" y="3189"/>
              <a:ext cx="89" cy="5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35"/>
            <p:cNvSpPr>
              <a:spLocks noChangeShapeType="1"/>
            </p:cNvSpPr>
            <p:nvPr/>
          </p:nvSpPr>
          <p:spPr bwMode="auto">
            <a:xfrm rot="6693717" flipV="1">
              <a:off x="3029" y="3168"/>
              <a:ext cx="99" cy="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36"/>
            <p:cNvSpPr>
              <a:spLocks noChangeShapeType="1"/>
            </p:cNvSpPr>
            <p:nvPr/>
          </p:nvSpPr>
          <p:spPr bwMode="auto">
            <a:xfrm rot="15134417" flipV="1">
              <a:off x="3482" y="2850"/>
              <a:ext cx="72" cy="5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37"/>
            <p:cNvSpPr>
              <a:spLocks noChangeShapeType="1"/>
            </p:cNvSpPr>
            <p:nvPr/>
          </p:nvSpPr>
          <p:spPr bwMode="auto">
            <a:xfrm rot="6575333" flipH="1">
              <a:off x="2763" y="3351"/>
              <a:ext cx="60" cy="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4038" name="AutoShape 38"/>
          <p:cNvCxnSpPr>
            <a:cxnSpLocks noChangeShapeType="1"/>
          </p:cNvCxnSpPr>
          <p:nvPr/>
        </p:nvCxnSpPr>
        <p:spPr bwMode="auto">
          <a:xfrm flipV="1">
            <a:off x="1976438" y="3344863"/>
            <a:ext cx="876300" cy="611187"/>
          </a:xfrm>
          <a:prstGeom prst="straightConnector1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39" name="AutoShape 39"/>
          <p:cNvCxnSpPr>
            <a:cxnSpLocks noChangeShapeType="1"/>
          </p:cNvCxnSpPr>
          <p:nvPr/>
        </p:nvCxnSpPr>
        <p:spPr bwMode="auto">
          <a:xfrm flipH="1">
            <a:off x="2317750" y="3344863"/>
            <a:ext cx="534988" cy="1600200"/>
          </a:xfrm>
          <a:prstGeom prst="straightConnector1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40" name="AutoShape 40"/>
          <p:cNvCxnSpPr>
            <a:cxnSpLocks noChangeShapeType="1"/>
          </p:cNvCxnSpPr>
          <p:nvPr/>
        </p:nvCxnSpPr>
        <p:spPr bwMode="auto">
          <a:xfrm flipV="1">
            <a:off x="2281238" y="3956050"/>
            <a:ext cx="1447800" cy="1016000"/>
          </a:xfrm>
          <a:prstGeom prst="straightConnector1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41" name="AutoShape 41"/>
          <p:cNvCxnSpPr>
            <a:cxnSpLocks noChangeShapeType="1"/>
          </p:cNvCxnSpPr>
          <p:nvPr/>
        </p:nvCxnSpPr>
        <p:spPr bwMode="auto">
          <a:xfrm flipH="1">
            <a:off x="3387725" y="3956050"/>
            <a:ext cx="341313" cy="989013"/>
          </a:xfrm>
          <a:prstGeom prst="straightConnector1">
            <a:avLst/>
          </a:prstGeom>
          <a:noFill/>
          <a:ln w="38100">
            <a:solidFill>
              <a:srgbClr val="33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42" name="AutoShape 42"/>
          <p:cNvCxnSpPr>
            <a:cxnSpLocks noChangeShapeType="1"/>
          </p:cNvCxnSpPr>
          <p:nvPr/>
        </p:nvCxnSpPr>
        <p:spPr bwMode="auto">
          <a:xfrm flipH="1">
            <a:off x="4843463" y="3281363"/>
            <a:ext cx="876300" cy="6111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43" name="AutoShape 43"/>
          <p:cNvCxnSpPr>
            <a:cxnSpLocks noChangeShapeType="1"/>
          </p:cNvCxnSpPr>
          <p:nvPr/>
        </p:nvCxnSpPr>
        <p:spPr bwMode="auto">
          <a:xfrm>
            <a:off x="4843463" y="3892550"/>
            <a:ext cx="1411287" cy="98901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44" name="AutoShape 44"/>
          <p:cNvCxnSpPr>
            <a:cxnSpLocks noChangeShapeType="1"/>
          </p:cNvCxnSpPr>
          <p:nvPr/>
        </p:nvCxnSpPr>
        <p:spPr bwMode="auto">
          <a:xfrm flipH="1">
            <a:off x="5184775" y="4881563"/>
            <a:ext cx="1069975" cy="0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4045" name="AutoShape 45"/>
          <p:cNvCxnSpPr>
            <a:cxnSpLocks noChangeShapeType="1"/>
          </p:cNvCxnSpPr>
          <p:nvPr/>
        </p:nvCxnSpPr>
        <p:spPr bwMode="auto">
          <a:xfrm flipV="1">
            <a:off x="5184775" y="3892550"/>
            <a:ext cx="1411288" cy="98901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69760" y="2657520"/>
              <a:ext cx="6882120" cy="2576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240" y="2648520"/>
                <a:ext cx="6903720" cy="259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1984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Proof of the Existence of HP [O2]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522413"/>
            <a:ext cx="8035925" cy="513715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8000"/>
                </a:solidFill>
              </a:rPr>
              <a:t>Theorem</a:t>
            </a:r>
            <a:r>
              <a:rPr lang="en-US">
                <a:solidFill>
                  <a:srgbClr val="0033CC"/>
                </a:solidFill>
              </a:rPr>
              <a:t>: Every tournament graph has a Hamiltonian path.</a:t>
            </a:r>
          </a:p>
          <a:p>
            <a:pPr>
              <a:buFontTx/>
              <a:buNone/>
            </a:pPr>
            <a:r>
              <a:rPr lang="en-US">
                <a:solidFill>
                  <a:srgbClr val="008000"/>
                </a:solidFill>
              </a:rPr>
              <a:t>Proof:</a:t>
            </a:r>
            <a:r>
              <a:rPr lang="en-US"/>
              <a:t> By </a:t>
            </a:r>
            <a:r>
              <a:rPr lang="en-US">
                <a:solidFill>
                  <a:srgbClr val="A50021"/>
                </a:solidFill>
              </a:rPr>
              <a:t>induction</a:t>
            </a:r>
            <a:r>
              <a:rPr lang="en-US"/>
              <a:t> on the number of vertices, </a:t>
            </a:r>
            <a:r>
              <a:rPr lang="en-US" i="1"/>
              <a:t>n</a:t>
            </a:r>
            <a:r>
              <a:rPr lang="en-US"/>
              <a:t>.</a:t>
            </a:r>
          </a:p>
          <a:p>
            <a:pPr>
              <a:buFontTx/>
              <a:buNone/>
            </a:pPr>
            <a:r>
              <a:rPr lang="en-US">
                <a:solidFill>
                  <a:srgbClr val="A50021"/>
                </a:solidFill>
              </a:rPr>
              <a:t>Basis</a:t>
            </a:r>
            <a:r>
              <a:rPr lang="en-US"/>
              <a:t>:  </a:t>
            </a:r>
            <a:r>
              <a:rPr lang="en-US" i="1"/>
              <a:t>n</a:t>
            </a:r>
            <a:r>
              <a:rPr lang="en-US"/>
              <a:t> = 2, it is true trivially</a:t>
            </a:r>
          </a:p>
          <a:p>
            <a:pPr>
              <a:buFontTx/>
              <a:buNone/>
            </a:pPr>
            <a:r>
              <a:rPr lang="en-US">
                <a:solidFill>
                  <a:srgbClr val="A50021"/>
                </a:solidFill>
              </a:rPr>
              <a:t>Inductive Step</a:t>
            </a:r>
            <a:r>
              <a:rPr lang="en-US"/>
              <a:t>:  </a:t>
            </a:r>
          </a:p>
          <a:p>
            <a:pPr>
              <a:buFontTx/>
              <a:buNone/>
            </a:pPr>
            <a:r>
              <a:rPr lang="en-US"/>
              <a:t>Assume it is true for </a:t>
            </a:r>
            <a:r>
              <a:rPr lang="en-US" i="1"/>
              <a:t>n</a:t>
            </a:r>
            <a:r>
              <a:rPr lang="en-US"/>
              <a:t> – 1  </a:t>
            </a:r>
          </a:p>
          <a:p>
            <a:pPr>
              <a:buFontTx/>
              <a:buNone/>
            </a:pPr>
            <a:r>
              <a:rPr lang="en-US"/>
              <a:t>There exists a HP (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, …,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baseline="-25000">
                <a:latin typeface="Times New Roman" pitchFamily="18" charset="0"/>
              </a:rPr>
              <a:t>–</a:t>
            </a:r>
            <a:r>
              <a:rPr lang="en-US" baseline="-25000"/>
              <a:t>1</a:t>
            </a:r>
            <a:r>
              <a:rPr lang="en-US"/>
              <a:t>) </a:t>
            </a:r>
            <a:br>
              <a:rPr lang="en-US"/>
            </a:br>
            <a:r>
              <a:rPr lang="en-US"/>
              <a:t>for the directed complete graph </a:t>
            </a:r>
            <a:br>
              <a:rPr lang="en-US"/>
            </a:br>
            <a:r>
              <a:rPr lang="en-US"/>
              <a:t>of </a:t>
            </a:r>
            <a:r>
              <a:rPr lang="en-US" i="1"/>
              <a:t>n </a:t>
            </a:r>
            <a:r>
              <a:rPr lang="en-US"/>
              <a:t>– 1 vertices.</a:t>
            </a:r>
          </a:p>
          <a:p>
            <a:pPr>
              <a:buFontTx/>
              <a:buNone/>
            </a:pPr>
            <a:r>
              <a:rPr lang="en-US"/>
              <a:t>There are directed edges joining </a:t>
            </a:r>
            <a:br>
              <a:rPr lang="en-US"/>
            </a:b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/>
              <a:t> to {</a:t>
            </a:r>
            <a:r>
              <a:rPr lang="en-US" i="1"/>
              <a:t>v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v</a:t>
            </a:r>
            <a:r>
              <a:rPr lang="en-US" baseline="-25000"/>
              <a:t>2</a:t>
            </a:r>
            <a:r>
              <a:rPr lang="en-US"/>
              <a:t>, …, </a:t>
            </a:r>
            <a:r>
              <a:rPr lang="en-US" i="1"/>
              <a:t>v</a:t>
            </a:r>
            <a:r>
              <a:rPr lang="en-US" i="1" baseline="-25000"/>
              <a:t>n</a:t>
            </a:r>
            <a:r>
              <a:rPr lang="en-US" baseline="-25000">
                <a:latin typeface="Times New Roman" pitchFamily="18" charset="0"/>
              </a:rPr>
              <a:t>–</a:t>
            </a:r>
            <a:r>
              <a:rPr lang="en-US" baseline="-25000"/>
              <a:t>1</a:t>
            </a:r>
            <a:r>
              <a:rPr lang="en-US"/>
              <a:t>}</a:t>
            </a:r>
          </a:p>
          <a:p>
            <a:pPr>
              <a:buFontTx/>
              <a:buNone/>
            </a:pPr>
            <a:r>
              <a:rPr lang="en-US"/>
              <a:t>Want to prove that it is true for </a:t>
            </a:r>
            <a:r>
              <a:rPr lang="en-US" i="1"/>
              <a:t>n.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84838" y="3479800"/>
            <a:ext cx="3095625" cy="2949575"/>
            <a:chOff x="3581" y="1931"/>
            <a:chExt cx="1950" cy="1858"/>
          </a:xfrm>
        </p:grpSpPr>
        <p:sp>
          <p:nvSpPr>
            <p:cNvPr id="12318" name="Oval 5"/>
            <p:cNvSpPr>
              <a:spLocks noChangeArrowheads="1"/>
            </p:cNvSpPr>
            <p:nvPr/>
          </p:nvSpPr>
          <p:spPr bwMode="auto">
            <a:xfrm>
              <a:off x="3721" y="2329"/>
              <a:ext cx="65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Oval 6"/>
            <p:cNvSpPr>
              <a:spLocks noChangeArrowheads="1"/>
            </p:cNvSpPr>
            <p:nvPr/>
          </p:nvSpPr>
          <p:spPr bwMode="auto">
            <a:xfrm>
              <a:off x="4141" y="2231"/>
              <a:ext cx="64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Oval 7"/>
            <p:cNvSpPr>
              <a:spLocks noChangeArrowheads="1"/>
            </p:cNvSpPr>
            <p:nvPr/>
          </p:nvSpPr>
          <p:spPr bwMode="auto">
            <a:xfrm>
              <a:off x="4749" y="2467"/>
              <a:ext cx="64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Oval 8"/>
            <p:cNvSpPr>
              <a:spLocks noChangeArrowheads="1"/>
            </p:cNvSpPr>
            <p:nvPr/>
          </p:nvSpPr>
          <p:spPr bwMode="auto">
            <a:xfrm>
              <a:off x="4889" y="2124"/>
              <a:ext cx="64" cy="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Oval 9"/>
            <p:cNvSpPr>
              <a:spLocks noChangeArrowheads="1"/>
            </p:cNvSpPr>
            <p:nvPr/>
          </p:nvSpPr>
          <p:spPr bwMode="auto">
            <a:xfrm>
              <a:off x="4141" y="2707"/>
              <a:ext cx="64" cy="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Oval 10"/>
            <p:cNvSpPr>
              <a:spLocks noChangeArrowheads="1"/>
            </p:cNvSpPr>
            <p:nvPr/>
          </p:nvSpPr>
          <p:spPr bwMode="auto">
            <a:xfrm>
              <a:off x="5327" y="3199"/>
              <a:ext cx="65" cy="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Oval 11"/>
            <p:cNvSpPr>
              <a:spLocks noChangeArrowheads="1"/>
            </p:cNvSpPr>
            <p:nvPr/>
          </p:nvSpPr>
          <p:spPr bwMode="auto">
            <a:xfrm>
              <a:off x="5289" y="2185"/>
              <a:ext cx="65" cy="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Oval 12"/>
            <p:cNvSpPr>
              <a:spLocks noChangeArrowheads="1"/>
            </p:cNvSpPr>
            <p:nvPr/>
          </p:nvSpPr>
          <p:spPr bwMode="auto">
            <a:xfrm>
              <a:off x="5466" y="2711"/>
              <a:ext cx="65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Oval 13"/>
            <p:cNvSpPr>
              <a:spLocks noChangeArrowheads="1"/>
            </p:cNvSpPr>
            <p:nvPr/>
          </p:nvSpPr>
          <p:spPr bwMode="auto">
            <a:xfrm>
              <a:off x="5121" y="3654"/>
              <a:ext cx="65" cy="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7" name="AutoShape 14"/>
            <p:cNvCxnSpPr>
              <a:cxnSpLocks noChangeShapeType="1"/>
              <a:stCxn id="12318" idx="6"/>
              <a:endCxn id="12319" idx="2"/>
            </p:cNvCxnSpPr>
            <p:nvPr/>
          </p:nvCxnSpPr>
          <p:spPr bwMode="auto">
            <a:xfrm flipV="1">
              <a:off x="3786" y="2271"/>
              <a:ext cx="355" cy="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8" name="AutoShape 15"/>
            <p:cNvCxnSpPr>
              <a:cxnSpLocks noChangeShapeType="1"/>
              <a:stCxn id="12319" idx="4"/>
              <a:endCxn id="12322" idx="0"/>
            </p:cNvCxnSpPr>
            <p:nvPr/>
          </p:nvCxnSpPr>
          <p:spPr bwMode="auto">
            <a:xfrm>
              <a:off x="4173" y="2311"/>
              <a:ext cx="0" cy="3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29" name="AutoShape 16"/>
            <p:cNvCxnSpPr>
              <a:cxnSpLocks noChangeShapeType="1"/>
              <a:stCxn id="12341" idx="0"/>
              <a:endCxn id="12318" idx="5"/>
            </p:cNvCxnSpPr>
            <p:nvPr/>
          </p:nvCxnSpPr>
          <p:spPr bwMode="auto">
            <a:xfrm flipH="1" flipV="1">
              <a:off x="3776" y="2397"/>
              <a:ext cx="1" cy="4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0" name="AutoShape 17"/>
            <p:cNvCxnSpPr>
              <a:cxnSpLocks noChangeShapeType="1"/>
              <a:stCxn id="12322" idx="7"/>
              <a:endCxn id="12320" idx="3"/>
            </p:cNvCxnSpPr>
            <p:nvPr/>
          </p:nvCxnSpPr>
          <p:spPr bwMode="auto">
            <a:xfrm flipV="1">
              <a:off x="4196" y="2535"/>
              <a:ext cx="562" cy="1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1" name="AutoShape 18"/>
            <p:cNvCxnSpPr>
              <a:cxnSpLocks noChangeShapeType="1"/>
              <a:stCxn id="12320" idx="7"/>
              <a:endCxn id="12321" idx="3"/>
            </p:cNvCxnSpPr>
            <p:nvPr/>
          </p:nvCxnSpPr>
          <p:spPr bwMode="auto">
            <a:xfrm flipV="1">
              <a:off x="4804" y="2193"/>
              <a:ext cx="94" cy="28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2" name="AutoShape 19"/>
            <p:cNvCxnSpPr>
              <a:cxnSpLocks noChangeShapeType="1"/>
              <a:stCxn id="12321" idx="5"/>
              <a:endCxn id="12324" idx="2"/>
            </p:cNvCxnSpPr>
            <p:nvPr/>
          </p:nvCxnSpPr>
          <p:spPr bwMode="auto">
            <a:xfrm>
              <a:off x="4944" y="2193"/>
              <a:ext cx="345" cy="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3" name="AutoShape 20"/>
            <p:cNvCxnSpPr>
              <a:cxnSpLocks noChangeShapeType="1"/>
              <a:stCxn id="12324" idx="4"/>
              <a:endCxn id="12325" idx="0"/>
            </p:cNvCxnSpPr>
            <p:nvPr/>
          </p:nvCxnSpPr>
          <p:spPr bwMode="auto">
            <a:xfrm>
              <a:off x="5322" y="2266"/>
              <a:ext cx="177" cy="44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4" name="AutoShape 21"/>
            <p:cNvCxnSpPr>
              <a:cxnSpLocks noChangeShapeType="1"/>
              <a:stCxn id="12325" idx="3"/>
              <a:endCxn id="12323" idx="0"/>
            </p:cNvCxnSpPr>
            <p:nvPr/>
          </p:nvCxnSpPr>
          <p:spPr bwMode="auto">
            <a:xfrm flipH="1">
              <a:off x="5360" y="2779"/>
              <a:ext cx="116" cy="42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5" name="AutoShape 22"/>
            <p:cNvCxnSpPr>
              <a:cxnSpLocks noChangeShapeType="1"/>
              <a:stCxn id="12323" idx="3"/>
              <a:endCxn id="12326" idx="7"/>
            </p:cNvCxnSpPr>
            <p:nvPr/>
          </p:nvCxnSpPr>
          <p:spPr bwMode="auto">
            <a:xfrm flipH="1">
              <a:off x="5176" y="3268"/>
              <a:ext cx="161" cy="39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6" name="AutoShape 23"/>
            <p:cNvCxnSpPr>
              <a:cxnSpLocks noChangeShapeType="1"/>
              <a:stCxn id="12326" idx="2"/>
              <a:endCxn id="12355" idx="6"/>
            </p:cNvCxnSpPr>
            <p:nvPr/>
          </p:nvCxnSpPr>
          <p:spPr bwMode="auto">
            <a:xfrm flipH="1">
              <a:off x="4865" y="3695"/>
              <a:ext cx="256" cy="5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7" name="AutoShape 24"/>
            <p:cNvCxnSpPr>
              <a:cxnSpLocks noChangeShapeType="1"/>
              <a:stCxn id="12355" idx="1"/>
              <a:endCxn id="12354" idx="4"/>
            </p:cNvCxnSpPr>
            <p:nvPr/>
          </p:nvCxnSpPr>
          <p:spPr bwMode="auto">
            <a:xfrm flipH="1" flipV="1">
              <a:off x="4759" y="3294"/>
              <a:ext cx="51" cy="4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8" name="AutoShape 25"/>
            <p:cNvCxnSpPr>
              <a:cxnSpLocks noChangeShapeType="1"/>
              <a:stCxn id="12354" idx="3"/>
              <a:endCxn id="12353" idx="6"/>
            </p:cNvCxnSpPr>
            <p:nvPr/>
          </p:nvCxnSpPr>
          <p:spPr bwMode="auto">
            <a:xfrm flipH="1">
              <a:off x="4319" y="3282"/>
              <a:ext cx="417" cy="26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39" name="AutoShape 26"/>
            <p:cNvCxnSpPr>
              <a:cxnSpLocks noChangeShapeType="1"/>
              <a:stCxn id="12353" idx="7"/>
              <a:endCxn id="12352" idx="3"/>
            </p:cNvCxnSpPr>
            <p:nvPr/>
          </p:nvCxnSpPr>
          <p:spPr bwMode="auto">
            <a:xfrm flipV="1">
              <a:off x="4310" y="3141"/>
              <a:ext cx="44" cy="3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40" name="Text Box 27"/>
            <p:cNvSpPr txBox="1">
              <a:spLocks noChangeArrowheads="1"/>
            </p:cNvSpPr>
            <p:nvPr/>
          </p:nvSpPr>
          <p:spPr bwMode="auto">
            <a:xfrm>
              <a:off x="3581" y="2830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1</a:t>
              </a:r>
            </a:p>
          </p:txBody>
        </p:sp>
        <p:sp>
          <p:nvSpPr>
            <p:cNvPr id="12341" name="Oval 28"/>
            <p:cNvSpPr>
              <a:spLocks noChangeArrowheads="1"/>
            </p:cNvSpPr>
            <p:nvPr/>
          </p:nvSpPr>
          <p:spPr bwMode="auto">
            <a:xfrm>
              <a:off x="3745" y="2872"/>
              <a:ext cx="64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Text Box 29"/>
            <p:cNvSpPr txBox="1">
              <a:spLocks noChangeArrowheads="1"/>
            </p:cNvSpPr>
            <p:nvPr/>
          </p:nvSpPr>
          <p:spPr bwMode="auto">
            <a:xfrm>
              <a:off x="5008" y="2810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n</a:t>
              </a:r>
            </a:p>
          </p:txBody>
        </p:sp>
        <p:sp>
          <p:nvSpPr>
            <p:cNvPr id="12343" name="Text Box 30"/>
            <p:cNvSpPr txBox="1">
              <a:spLocks noChangeArrowheads="1"/>
            </p:cNvSpPr>
            <p:nvPr/>
          </p:nvSpPr>
          <p:spPr bwMode="auto">
            <a:xfrm>
              <a:off x="5289" y="2005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7</a:t>
              </a:r>
            </a:p>
          </p:txBody>
        </p:sp>
        <p:sp>
          <p:nvSpPr>
            <p:cNvPr id="12344" name="Text Box 31"/>
            <p:cNvSpPr txBox="1">
              <a:spLocks noChangeArrowheads="1"/>
            </p:cNvSpPr>
            <p:nvPr/>
          </p:nvSpPr>
          <p:spPr bwMode="auto">
            <a:xfrm>
              <a:off x="4840" y="1931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6</a:t>
              </a:r>
            </a:p>
          </p:txBody>
        </p:sp>
        <p:sp>
          <p:nvSpPr>
            <p:cNvPr id="12345" name="Text Box 32"/>
            <p:cNvSpPr txBox="1">
              <a:spLocks noChangeArrowheads="1"/>
            </p:cNvSpPr>
            <p:nvPr/>
          </p:nvSpPr>
          <p:spPr bwMode="auto">
            <a:xfrm>
              <a:off x="4573" y="2286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5</a:t>
              </a:r>
            </a:p>
          </p:txBody>
        </p:sp>
        <p:sp>
          <p:nvSpPr>
            <p:cNvPr id="12346" name="Text Box 33"/>
            <p:cNvSpPr txBox="1">
              <a:spLocks noChangeArrowheads="1"/>
            </p:cNvSpPr>
            <p:nvPr/>
          </p:nvSpPr>
          <p:spPr bwMode="auto">
            <a:xfrm>
              <a:off x="3932" y="2623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4</a:t>
              </a:r>
            </a:p>
          </p:txBody>
        </p:sp>
        <p:sp>
          <p:nvSpPr>
            <p:cNvPr id="12347" name="Text Box 34"/>
            <p:cNvSpPr txBox="1">
              <a:spLocks noChangeArrowheads="1"/>
            </p:cNvSpPr>
            <p:nvPr/>
          </p:nvSpPr>
          <p:spPr bwMode="auto">
            <a:xfrm>
              <a:off x="4105" y="2037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3</a:t>
              </a:r>
            </a:p>
          </p:txBody>
        </p:sp>
        <p:sp>
          <p:nvSpPr>
            <p:cNvPr id="12348" name="Text Box 35"/>
            <p:cNvSpPr txBox="1">
              <a:spLocks noChangeArrowheads="1"/>
            </p:cNvSpPr>
            <p:nvPr/>
          </p:nvSpPr>
          <p:spPr bwMode="auto">
            <a:xfrm>
              <a:off x="3673" y="2118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2</a:t>
              </a:r>
            </a:p>
          </p:txBody>
        </p:sp>
        <p:sp>
          <p:nvSpPr>
            <p:cNvPr id="12349" name="Text Box 36"/>
            <p:cNvSpPr txBox="1">
              <a:spLocks noChangeArrowheads="1"/>
            </p:cNvSpPr>
            <p:nvPr/>
          </p:nvSpPr>
          <p:spPr bwMode="auto">
            <a:xfrm>
              <a:off x="4057" y="2939"/>
              <a:ext cx="3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n-1</a:t>
              </a:r>
            </a:p>
          </p:txBody>
        </p:sp>
        <p:sp>
          <p:nvSpPr>
            <p:cNvPr id="12350" name="Text Box 37"/>
            <p:cNvSpPr txBox="1">
              <a:spLocks noChangeArrowheads="1"/>
            </p:cNvSpPr>
            <p:nvPr/>
          </p:nvSpPr>
          <p:spPr bwMode="auto">
            <a:xfrm>
              <a:off x="4064" y="3494"/>
              <a:ext cx="3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n-2</a:t>
              </a:r>
            </a:p>
          </p:txBody>
        </p:sp>
        <p:sp>
          <p:nvSpPr>
            <p:cNvPr id="12351" name="Text Box 38"/>
            <p:cNvSpPr txBox="1">
              <a:spLocks noChangeArrowheads="1"/>
            </p:cNvSpPr>
            <p:nvPr/>
          </p:nvSpPr>
          <p:spPr bwMode="auto">
            <a:xfrm>
              <a:off x="4778" y="3176"/>
              <a:ext cx="3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n-3</a:t>
              </a:r>
            </a:p>
          </p:txBody>
        </p:sp>
        <p:sp>
          <p:nvSpPr>
            <p:cNvPr id="12352" name="Oval 39"/>
            <p:cNvSpPr>
              <a:spLocks noChangeArrowheads="1"/>
            </p:cNvSpPr>
            <p:nvPr/>
          </p:nvSpPr>
          <p:spPr bwMode="auto">
            <a:xfrm>
              <a:off x="4344" y="3073"/>
              <a:ext cx="65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Oval 40"/>
            <p:cNvSpPr>
              <a:spLocks noChangeArrowheads="1"/>
            </p:cNvSpPr>
            <p:nvPr/>
          </p:nvSpPr>
          <p:spPr bwMode="auto">
            <a:xfrm>
              <a:off x="4255" y="3507"/>
              <a:ext cx="64" cy="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Oval 41"/>
            <p:cNvSpPr>
              <a:spLocks noChangeArrowheads="1"/>
            </p:cNvSpPr>
            <p:nvPr/>
          </p:nvSpPr>
          <p:spPr bwMode="auto">
            <a:xfrm>
              <a:off x="4726" y="3213"/>
              <a:ext cx="65" cy="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5" name="Oval 42"/>
            <p:cNvSpPr>
              <a:spLocks noChangeArrowheads="1"/>
            </p:cNvSpPr>
            <p:nvPr/>
          </p:nvSpPr>
          <p:spPr bwMode="auto">
            <a:xfrm>
              <a:off x="4801" y="3708"/>
              <a:ext cx="64" cy="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6" name="Oval 43"/>
            <p:cNvSpPr>
              <a:spLocks noChangeArrowheads="1"/>
            </p:cNvSpPr>
            <p:nvPr/>
          </p:nvSpPr>
          <p:spPr bwMode="auto">
            <a:xfrm>
              <a:off x="5010" y="2786"/>
              <a:ext cx="65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002338" y="2779713"/>
            <a:ext cx="2165350" cy="379412"/>
            <a:chOff x="3781" y="1751"/>
            <a:chExt cx="1364" cy="239"/>
          </a:xfrm>
        </p:grpSpPr>
        <p:grpSp>
          <p:nvGrpSpPr>
            <p:cNvPr id="12312" name="Group 45"/>
            <p:cNvGrpSpPr>
              <a:grpSpLocks/>
            </p:cNvGrpSpPr>
            <p:nvPr/>
          </p:nvGrpSpPr>
          <p:grpSpPr bwMode="auto">
            <a:xfrm>
              <a:off x="3978" y="1904"/>
              <a:ext cx="967" cy="85"/>
              <a:chOff x="3978" y="1643"/>
              <a:chExt cx="967" cy="85"/>
            </a:xfrm>
          </p:grpSpPr>
          <p:sp>
            <p:nvSpPr>
              <p:cNvPr id="12315" name="Oval 46"/>
              <p:cNvSpPr>
                <a:spLocks noChangeArrowheads="1"/>
              </p:cNvSpPr>
              <p:nvPr/>
            </p:nvSpPr>
            <p:spPr bwMode="auto">
              <a:xfrm>
                <a:off x="3978" y="1646"/>
                <a:ext cx="82" cy="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6" name="Oval 47"/>
              <p:cNvSpPr>
                <a:spLocks noChangeArrowheads="1"/>
              </p:cNvSpPr>
              <p:nvPr/>
            </p:nvSpPr>
            <p:spPr bwMode="auto">
              <a:xfrm>
                <a:off x="4863" y="1643"/>
                <a:ext cx="82" cy="8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2317" name="AutoShape 48"/>
              <p:cNvCxnSpPr>
                <a:cxnSpLocks noChangeShapeType="1"/>
                <a:stCxn id="12315" idx="6"/>
                <a:endCxn id="12316" idx="2"/>
              </p:cNvCxnSpPr>
              <p:nvPr/>
            </p:nvCxnSpPr>
            <p:spPr bwMode="auto">
              <a:xfrm flipV="1">
                <a:off x="4060" y="1684"/>
                <a:ext cx="803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313" name="Text Box 49"/>
            <p:cNvSpPr txBox="1">
              <a:spLocks noChangeArrowheads="1"/>
            </p:cNvSpPr>
            <p:nvPr/>
          </p:nvSpPr>
          <p:spPr bwMode="auto">
            <a:xfrm>
              <a:off x="3781" y="1751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1</a:t>
              </a:r>
            </a:p>
          </p:txBody>
        </p:sp>
        <p:sp>
          <p:nvSpPr>
            <p:cNvPr id="12314" name="Text Box 50"/>
            <p:cNvSpPr txBox="1">
              <a:spLocks noChangeArrowheads="1"/>
            </p:cNvSpPr>
            <p:nvPr/>
          </p:nvSpPr>
          <p:spPr bwMode="auto">
            <a:xfrm>
              <a:off x="4904" y="1759"/>
              <a:ext cx="2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/>
                <a:t>v</a:t>
              </a:r>
              <a:r>
                <a:rPr lang="en-US" baseline="-25000"/>
                <a:t>2</a:t>
              </a:r>
            </a:p>
          </p:txBody>
        </p:sp>
      </p:grpSp>
      <p:sp>
        <p:nvSpPr>
          <p:cNvPr id="12294" name="Line 51"/>
          <p:cNvSpPr>
            <a:spLocks noChangeShapeType="1"/>
          </p:cNvSpPr>
          <p:nvPr/>
        </p:nvSpPr>
        <p:spPr bwMode="auto">
          <a:xfrm>
            <a:off x="8012113" y="4935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983288" y="3884613"/>
            <a:ext cx="2682875" cy="2495550"/>
            <a:chOff x="3769" y="2447"/>
            <a:chExt cx="1690" cy="1572"/>
          </a:xfrm>
        </p:grpSpPr>
        <p:grpSp>
          <p:nvGrpSpPr>
            <p:cNvPr id="12296" name="Group 53"/>
            <p:cNvGrpSpPr>
              <a:grpSpLocks/>
            </p:cNvGrpSpPr>
            <p:nvPr/>
          </p:nvGrpSpPr>
          <p:grpSpPr bwMode="auto">
            <a:xfrm>
              <a:off x="3769" y="2447"/>
              <a:ext cx="1690" cy="1572"/>
              <a:chOff x="3776" y="2205"/>
              <a:chExt cx="1690" cy="1572"/>
            </a:xfrm>
          </p:grpSpPr>
          <p:cxnSp>
            <p:nvCxnSpPr>
              <p:cNvPr id="12300" name="AutoShape 54"/>
              <p:cNvCxnSpPr>
                <a:cxnSpLocks noChangeShapeType="1"/>
                <a:stCxn id="12341" idx="6"/>
                <a:endCxn id="12356" idx="2"/>
              </p:cNvCxnSpPr>
              <p:nvPr/>
            </p:nvCxnSpPr>
            <p:spPr bwMode="auto">
              <a:xfrm flipV="1">
                <a:off x="3809" y="2826"/>
                <a:ext cx="1201" cy="86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1" name="AutoShape 55"/>
              <p:cNvCxnSpPr>
                <a:cxnSpLocks noChangeShapeType="1"/>
                <a:stCxn id="12356" idx="1"/>
                <a:endCxn id="12322" idx="6"/>
              </p:cNvCxnSpPr>
              <p:nvPr/>
            </p:nvCxnSpPr>
            <p:spPr bwMode="auto">
              <a:xfrm flipH="1" flipV="1">
                <a:off x="4205" y="2748"/>
                <a:ext cx="815" cy="50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2" name="AutoShape 56"/>
              <p:cNvCxnSpPr>
                <a:cxnSpLocks noChangeShapeType="1"/>
                <a:stCxn id="12318" idx="5"/>
                <a:endCxn id="12356" idx="1"/>
              </p:cNvCxnSpPr>
              <p:nvPr/>
            </p:nvCxnSpPr>
            <p:spPr bwMode="auto">
              <a:xfrm>
                <a:off x="3776" y="2397"/>
                <a:ext cx="1244" cy="401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3" name="AutoShape 57"/>
              <p:cNvCxnSpPr>
                <a:cxnSpLocks noChangeShapeType="1"/>
                <a:stCxn id="12356" idx="1"/>
                <a:endCxn id="12319" idx="5"/>
              </p:cNvCxnSpPr>
              <p:nvPr/>
            </p:nvCxnSpPr>
            <p:spPr bwMode="auto">
              <a:xfrm flipH="1" flipV="1">
                <a:off x="4196" y="2299"/>
                <a:ext cx="824" cy="499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4" name="AutoShape 58"/>
              <p:cNvCxnSpPr>
                <a:cxnSpLocks noChangeShapeType="1"/>
                <a:stCxn id="12356" idx="5"/>
                <a:endCxn id="12320" idx="4"/>
              </p:cNvCxnSpPr>
              <p:nvPr/>
            </p:nvCxnSpPr>
            <p:spPr bwMode="auto">
              <a:xfrm flipH="1" flipV="1">
                <a:off x="4781" y="2547"/>
                <a:ext cx="284" cy="307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5" name="AutoShape 59"/>
              <p:cNvCxnSpPr>
                <a:cxnSpLocks noChangeShapeType="1"/>
                <a:stCxn id="12321" idx="4"/>
                <a:endCxn id="12356" idx="1"/>
              </p:cNvCxnSpPr>
              <p:nvPr/>
            </p:nvCxnSpPr>
            <p:spPr bwMode="auto">
              <a:xfrm>
                <a:off x="4921" y="2205"/>
                <a:ext cx="99" cy="593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6" name="AutoShape 60"/>
              <p:cNvCxnSpPr>
                <a:cxnSpLocks noChangeShapeType="1"/>
                <a:stCxn id="12356" idx="0"/>
                <a:endCxn id="12324" idx="3"/>
              </p:cNvCxnSpPr>
              <p:nvPr/>
            </p:nvCxnSpPr>
            <p:spPr bwMode="auto">
              <a:xfrm flipV="1">
                <a:off x="5043" y="2254"/>
                <a:ext cx="256" cy="532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7" name="AutoShape 61"/>
              <p:cNvCxnSpPr>
                <a:cxnSpLocks noChangeShapeType="1"/>
                <a:stCxn id="12325" idx="2"/>
                <a:endCxn id="12356" idx="0"/>
              </p:cNvCxnSpPr>
              <p:nvPr/>
            </p:nvCxnSpPr>
            <p:spPr bwMode="auto">
              <a:xfrm flipH="1">
                <a:off x="5043" y="2751"/>
                <a:ext cx="423" cy="35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8" name="AutoShape 62"/>
              <p:cNvCxnSpPr>
                <a:cxnSpLocks noChangeShapeType="1"/>
                <a:endCxn id="12352" idx="6"/>
              </p:cNvCxnSpPr>
              <p:nvPr/>
            </p:nvCxnSpPr>
            <p:spPr bwMode="auto">
              <a:xfrm flipH="1">
                <a:off x="4409" y="2845"/>
                <a:ext cx="584" cy="268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09" name="AutoShape 63"/>
              <p:cNvCxnSpPr>
                <a:cxnSpLocks noChangeShapeType="1"/>
                <a:stCxn id="12353" idx="7"/>
                <a:endCxn id="12356" idx="3"/>
              </p:cNvCxnSpPr>
              <p:nvPr/>
            </p:nvCxnSpPr>
            <p:spPr bwMode="auto">
              <a:xfrm flipV="1">
                <a:off x="4310" y="2854"/>
                <a:ext cx="710" cy="665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10" name="AutoShape 64"/>
              <p:cNvCxnSpPr>
                <a:cxnSpLocks noChangeShapeType="1"/>
                <a:stCxn id="12356" idx="3"/>
                <a:endCxn id="12354" idx="7"/>
              </p:cNvCxnSpPr>
              <p:nvPr/>
            </p:nvCxnSpPr>
            <p:spPr bwMode="auto">
              <a:xfrm flipH="1">
                <a:off x="4781" y="2854"/>
                <a:ext cx="239" cy="371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11" name="AutoShape 65"/>
              <p:cNvCxnSpPr>
                <a:cxnSpLocks noChangeShapeType="1"/>
                <a:stCxn id="12355" idx="5"/>
                <a:endCxn id="12356" idx="4"/>
              </p:cNvCxnSpPr>
              <p:nvPr/>
            </p:nvCxnSpPr>
            <p:spPr bwMode="auto">
              <a:xfrm flipV="1">
                <a:off x="4856" y="2866"/>
                <a:ext cx="187" cy="911"/>
              </a:xfrm>
              <a:prstGeom prst="straightConnector1">
                <a:avLst/>
              </a:prstGeom>
              <a:noFill/>
              <a:ln w="9525">
                <a:solidFill>
                  <a:srgbClr val="009900"/>
                </a:solidFill>
                <a:prstDash val="lg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297" name="Line 66"/>
            <p:cNvSpPr>
              <a:spLocks noChangeShapeType="1"/>
            </p:cNvSpPr>
            <p:nvPr/>
          </p:nvSpPr>
          <p:spPr bwMode="auto">
            <a:xfrm>
              <a:off x="5038" y="3099"/>
              <a:ext cx="64" cy="51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67"/>
            <p:cNvSpPr>
              <a:spLocks noChangeShapeType="1"/>
            </p:cNvSpPr>
            <p:nvPr/>
          </p:nvSpPr>
          <p:spPr bwMode="auto">
            <a:xfrm flipH="1" flipV="1">
              <a:off x="5193" y="3273"/>
              <a:ext cx="101" cy="14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68"/>
            <p:cNvSpPr>
              <a:spLocks noChangeShapeType="1"/>
            </p:cNvSpPr>
            <p:nvPr/>
          </p:nvSpPr>
          <p:spPr bwMode="auto">
            <a:xfrm>
              <a:off x="5028" y="3052"/>
              <a:ext cx="374" cy="15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02920" y="4617720"/>
              <a:ext cx="752760" cy="626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5360" y="4610880"/>
                <a:ext cx="770040" cy="64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1984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/>
              <a:t>Induction Step on the Existence Proof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900" y="1308100"/>
            <a:ext cx="5829300" cy="22479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>
                <a:solidFill>
                  <a:srgbClr val="A50021"/>
                </a:solidFill>
              </a:rPr>
              <a:t>Inductive Step</a:t>
            </a:r>
            <a:r>
              <a:rPr lang="en-US" sz="2200"/>
              <a:t>:  Assume it is true for </a:t>
            </a:r>
            <a:r>
              <a:rPr lang="en-US" sz="2200" i="1"/>
              <a:t>n</a:t>
            </a:r>
            <a:r>
              <a:rPr lang="en-US" sz="2200"/>
              <a:t> – 1  </a:t>
            </a:r>
          </a:p>
          <a:p>
            <a:pPr>
              <a:buFontTx/>
              <a:buNone/>
            </a:pPr>
            <a:r>
              <a:rPr lang="en-US" sz="2200"/>
              <a:t>There exists a HP (</a:t>
            </a:r>
            <a:r>
              <a:rPr lang="en-US" sz="2200" i="1"/>
              <a:t>v</a:t>
            </a:r>
            <a:r>
              <a:rPr lang="en-US" sz="2200" baseline="-25000"/>
              <a:t>1</a:t>
            </a:r>
            <a:r>
              <a:rPr lang="en-US" sz="2200"/>
              <a:t>, </a:t>
            </a:r>
            <a:r>
              <a:rPr lang="en-US" sz="2200" i="1"/>
              <a:t>v</a:t>
            </a:r>
            <a:r>
              <a:rPr lang="en-US" sz="2200" baseline="-25000"/>
              <a:t>2</a:t>
            </a:r>
            <a:r>
              <a:rPr lang="en-US" sz="2200"/>
              <a:t>, …, </a:t>
            </a:r>
            <a:r>
              <a:rPr lang="en-US" sz="2200" i="1"/>
              <a:t>v</a:t>
            </a:r>
            <a:r>
              <a:rPr lang="en-US" sz="2200" i="1" baseline="-25000"/>
              <a:t>n</a:t>
            </a:r>
            <a:r>
              <a:rPr lang="en-US" sz="2200" baseline="-25000">
                <a:latin typeface="Times New Roman" pitchFamily="18" charset="0"/>
              </a:rPr>
              <a:t>–</a:t>
            </a:r>
            <a:r>
              <a:rPr lang="en-US" sz="2200" baseline="-25000"/>
              <a:t>1</a:t>
            </a:r>
            <a:r>
              <a:rPr lang="en-US" sz="2200"/>
              <a:t>) </a:t>
            </a:r>
            <a:br>
              <a:rPr lang="en-US" sz="2200"/>
            </a:br>
            <a:r>
              <a:rPr lang="en-US" sz="2200"/>
              <a:t>for the directed complete graph </a:t>
            </a:r>
            <a:br>
              <a:rPr lang="en-US" sz="2200"/>
            </a:br>
            <a:r>
              <a:rPr lang="en-US" sz="2200"/>
              <a:t>of </a:t>
            </a:r>
            <a:r>
              <a:rPr lang="en-US" sz="2200" i="1"/>
              <a:t>n </a:t>
            </a:r>
            <a:r>
              <a:rPr lang="en-US" sz="2200"/>
              <a:t>– 1 vertices.</a:t>
            </a:r>
          </a:p>
          <a:p>
            <a:pPr>
              <a:buFontTx/>
              <a:buNone/>
            </a:pPr>
            <a:r>
              <a:rPr lang="en-US" sz="2200"/>
              <a:t>There are directed edges joining </a:t>
            </a:r>
            <a:r>
              <a:rPr lang="en-US" sz="2200" i="1"/>
              <a:t>v</a:t>
            </a:r>
            <a:r>
              <a:rPr lang="en-US" sz="2200" i="1" baseline="-25000"/>
              <a:t>n</a:t>
            </a:r>
            <a:r>
              <a:rPr lang="en-US" sz="2200"/>
              <a:t> </a:t>
            </a:r>
            <a:br>
              <a:rPr lang="en-US" sz="2200"/>
            </a:br>
            <a:r>
              <a:rPr lang="en-US" sz="2200"/>
              <a:t>to {</a:t>
            </a:r>
            <a:r>
              <a:rPr lang="en-US" sz="2200" i="1"/>
              <a:t>v</a:t>
            </a:r>
            <a:r>
              <a:rPr lang="en-US" sz="2200" baseline="-25000"/>
              <a:t>1</a:t>
            </a:r>
            <a:r>
              <a:rPr lang="en-US" sz="2200"/>
              <a:t>, </a:t>
            </a:r>
            <a:r>
              <a:rPr lang="en-US" sz="2200" i="1"/>
              <a:t>v</a:t>
            </a:r>
            <a:r>
              <a:rPr lang="en-US" sz="2200" baseline="-25000"/>
              <a:t>2</a:t>
            </a:r>
            <a:r>
              <a:rPr lang="en-US" sz="2200"/>
              <a:t>, …, </a:t>
            </a:r>
            <a:r>
              <a:rPr lang="en-US" sz="2200" i="1"/>
              <a:t>v</a:t>
            </a:r>
            <a:r>
              <a:rPr lang="en-US" sz="2200" i="1" baseline="-25000"/>
              <a:t>n</a:t>
            </a:r>
            <a:r>
              <a:rPr lang="en-US" sz="2200" baseline="-25000">
                <a:latin typeface="Times New Roman" pitchFamily="18" charset="0"/>
              </a:rPr>
              <a:t>–</a:t>
            </a:r>
            <a:r>
              <a:rPr lang="en-US" sz="2200" baseline="-25000"/>
              <a:t>1</a:t>
            </a:r>
            <a:r>
              <a:rPr lang="en-US" sz="2200"/>
              <a:t>}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700088" y="4017963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sz="2000"/>
              <a:t>If </a:t>
            </a:r>
            <a:r>
              <a:rPr kumimoji="0" lang="en-US" sz="2000" i="1"/>
              <a:t>v</a:t>
            </a:r>
            <a:r>
              <a:rPr kumimoji="0" lang="en-US" sz="2000" baseline="-25000"/>
              <a:t>1</a:t>
            </a:r>
            <a:r>
              <a:rPr kumimoji="0" lang="en-US" sz="2000"/>
              <a:t>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and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baseline="-25000"/>
              <a:t>2</a:t>
            </a:r>
            <a:r>
              <a:rPr kumimoji="0" lang="en-US" sz="2000"/>
              <a:t>, then 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 i="1"/>
              <a:t>v</a:t>
            </a:r>
            <a:r>
              <a:rPr kumimoji="0" lang="en-US" sz="2000" baseline="-25000"/>
              <a:t>2</a:t>
            </a:r>
            <a:r>
              <a:rPr kumimoji="0" lang="en-US" sz="2000"/>
              <a:t> …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 baseline="-25000"/>
              <a:t>–1</a:t>
            </a:r>
            <a:r>
              <a:rPr kumimoji="0" lang="en-US" sz="2000"/>
              <a:t> (done)</a:t>
            </a: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700088" y="4414838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sz="2000"/>
              <a:t>If </a:t>
            </a:r>
            <a:r>
              <a:rPr kumimoji="0" lang="en-US" sz="2000" i="1"/>
              <a:t>v</a:t>
            </a:r>
            <a:r>
              <a:rPr kumimoji="0" lang="en-US" sz="2000" baseline="-25000"/>
              <a:t>1</a:t>
            </a:r>
            <a:r>
              <a:rPr kumimoji="0" lang="en-US" sz="2000"/>
              <a:t>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, </a:t>
            </a:r>
            <a:r>
              <a:rPr kumimoji="0" lang="en-US" sz="2000" i="1"/>
              <a:t>v</a:t>
            </a:r>
            <a:r>
              <a:rPr kumimoji="0" lang="en-US" sz="2000" baseline="-25000"/>
              <a:t>2</a:t>
            </a:r>
            <a:r>
              <a:rPr kumimoji="0" lang="en-US" sz="2000"/>
              <a:t>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and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baseline="-25000"/>
              <a:t>3</a:t>
            </a:r>
            <a:r>
              <a:rPr kumimoji="0" lang="en-US" sz="2000"/>
              <a:t>, then 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 i="1"/>
              <a:t>v</a:t>
            </a:r>
            <a:r>
              <a:rPr kumimoji="0" lang="en-US" sz="2000" baseline="-25000"/>
              <a:t>2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 i="1"/>
              <a:t>v</a:t>
            </a:r>
            <a:r>
              <a:rPr kumimoji="0" lang="en-US" sz="2000" baseline="-25000"/>
              <a:t>3</a:t>
            </a:r>
            <a:r>
              <a:rPr kumimoji="0" lang="en-US" sz="2000"/>
              <a:t> …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 baseline="-25000"/>
              <a:t>–1</a:t>
            </a:r>
            <a:r>
              <a:rPr kumimoji="0" lang="en-US" sz="2000"/>
              <a:t> (done)</a:t>
            </a:r>
            <a:endParaRPr kumimoji="0" lang="en-US" sz="1600"/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700088" y="4779963"/>
            <a:ext cx="728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sz="2000"/>
              <a:t>If {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/>
              <a:t>, </a:t>
            </a:r>
            <a:r>
              <a:rPr kumimoji="0" lang="en-US" sz="2000" i="1"/>
              <a:t>v</a:t>
            </a:r>
            <a:r>
              <a:rPr kumimoji="0" lang="en-US" sz="2000" baseline="-25000"/>
              <a:t>2 </a:t>
            </a:r>
            <a:r>
              <a:rPr kumimoji="0" lang="en-US" sz="2000"/>
              <a:t>, </a:t>
            </a:r>
            <a:r>
              <a:rPr kumimoji="0" lang="en-US" sz="2000" i="1"/>
              <a:t>v</a:t>
            </a:r>
            <a:r>
              <a:rPr kumimoji="0" lang="en-US" sz="2000" baseline="-25000"/>
              <a:t>3</a:t>
            </a:r>
            <a:r>
              <a:rPr kumimoji="0" lang="en-US" sz="2000"/>
              <a:t>}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and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baseline="-25000"/>
              <a:t>4</a:t>
            </a:r>
            <a:r>
              <a:rPr kumimoji="0" lang="en-US" sz="2000"/>
              <a:t>, then 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 i="1"/>
              <a:t>v</a:t>
            </a:r>
            <a:r>
              <a:rPr kumimoji="0" lang="en-US" sz="2000" baseline="-25000"/>
              <a:t>2 </a:t>
            </a:r>
            <a:r>
              <a:rPr kumimoji="0" lang="en-US" sz="2000" i="1"/>
              <a:t>v</a:t>
            </a:r>
            <a:r>
              <a:rPr kumimoji="0" lang="en-US" sz="2000" baseline="-25000"/>
              <a:t>3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 i="1"/>
              <a:t>v</a:t>
            </a:r>
            <a:r>
              <a:rPr kumimoji="0" lang="en-US" sz="2000" baseline="-25000"/>
              <a:t>4</a:t>
            </a:r>
            <a:r>
              <a:rPr kumimoji="0" lang="en-US" sz="2000"/>
              <a:t> …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 baseline="-25000"/>
              <a:t>–1</a:t>
            </a:r>
            <a:r>
              <a:rPr kumimoji="0" lang="en-US" sz="2000"/>
              <a:t> (done)</a:t>
            </a:r>
          </a:p>
        </p:txBody>
      </p:sp>
      <p:sp>
        <p:nvSpPr>
          <p:cNvPr id="425991" name="Text Box 7"/>
          <p:cNvSpPr txBox="1">
            <a:spLocks noChangeArrowheads="1"/>
          </p:cNvSpPr>
          <p:nvPr/>
        </p:nvSpPr>
        <p:spPr bwMode="auto">
          <a:xfrm>
            <a:off x="708025" y="5319713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sz="2000"/>
              <a:t>If {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/>
              <a:t>, </a:t>
            </a:r>
            <a:r>
              <a:rPr kumimoji="0" lang="en-US" sz="2000" i="1"/>
              <a:t>v</a:t>
            </a:r>
            <a:r>
              <a:rPr kumimoji="0" lang="en-US" sz="2000" baseline="-25000"/>
              <a:t>2 </a:t>
            </a:r>
            <a:r>
              <a:rPr kumimoji="0" lang="en-US" sz="2000"/>
              <a:t>, …, </a:t>
            </a:r>
            <a:r>
              <a:rPr kumimoji="0" lang="en-US" sz="2000" i="1"/>
              <a:t>v</a:t>
            </a:r>
            <a:r>
              <a:rPr kumimoji="0" lang="en-US" sz="2000" i="1" baseline="-25000"/>
              <a:t>k </a:t>
            </a:r>
            <a:r>
              <a:rPr kumimoji="0" lang="en-US" sz="2000" baseline="-25000"/>
              <a:t>–1</a:t>
            </a:r>
            <a:r>
              <a:rPr kumimoji="0" lang="en-US" sz="2000"/>
              <a:t>}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and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k</a:t>
            </a:r>
            <a:r>
              <a:rPr kumimoji="0" lang="en-US" sz="2000"/>
              <a:t>, then 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/>
              <a:t>…</a:t>
            </a:r>
            <a:r>
              <a:rPr kumimoji="0" lang="en-US" sz="2000" baseline="-25000"/>
              <a:t> </a:t>
            </a:r>
            <a:r>
              <a:rPr kumimoji="0" lang="en-US" sz="2000" i="1"/>
              <a:t>v</a:t>
            </a:r>
            <a:r>
              <a:rPr kumimoji="0" lang="en-US" sz="2000" i="1" baseline="-25000"/>
              <a:t>k </a:t>
            </a:r>
            <a:r>
              <a:rPr kumimoji="0" lang="en-US" sz="2000" baseline="-25000"/>
              <a:t>–1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 i="1"/>
              <a:t>v</a:t>
            </a:r>
            <a:r>
              <a:rPr kumimoji="0" lang="en-US" sz="2000" baseline="-25000"/>
              <a:t>k</a:t>
            </a:r>
            <a:r>
              <a:rPr kumimoji="0" lang="en-US" sz="2000"/>
              <a:t> …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 baseline="-25000"/>
              <a:t>–1</a:t>
            </a:r>
            <a:r>
              <a:rPr kumimoji="0" lang="en-US" sz="2000"/>
              <a:t> (done)</a:t>
            </a:r>
          </a:p>
        </p:txBody>
      </p:sp>
      <p:sp>
        <p:nvSpPr>
          <p:cNvPr id="425992" name="Text Box 8"/>
          <p:cNvSpPr txBox="1">
            <a:spLocks noChangeArrowheads="1"/>
          </p:cNvSpPr>
          <p:nvPr/>
        </p:nvSpPr>
        <p:spPr bwMode="auto">
          <a:xfrm>
            <a:off x="1050925" y="5046663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sz="2400">
                <a:latin typeface="Times New Roman" pitchFamily="18" charset="0"/>
              </a:rPr>
              <a:t>…</a:t>
            </a:r>
          </a:p>
        </p:txBody>
      </p:sp>
      <p:sp>
        <p:nvSpPr>
          <p:cNvPr id="425993" name="Text Box 9"/>
          <p:cNvSpPr txBox="1">
            <a:spLocks noChangeArrowheads="1"/>
          </p:cNvSpPr>
          <p:nvPr/>
        </p:nvSpPr>
        <p:spPr bwMode="auto">
          <a:xfrm>
            <a:off x="1042988" y="5653088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sz="2400">
                <a:latin typeface="Times New Roman" pitchFamily="18" charset="0"/>
              </a:rPr>
              <a:t>…</a:t>
            </a:r>
          </a:p>
        </p:txBody>
      </p:sp>
      <p:sp>
        <p:nvSpPr>
          <p:cNvPr id="425994" name="Text Box 10"/>
          <p:cNvSpPr txBox="1">
            <a:spLocks noChangeArrowheads="1"/>
          </p:cNvSpPr>
          <p:nvPr/>
        </p:nvSpPr>
        <p:spPr bwMode="auto">
          <a:xfrm>
            <a:off x="717550" y="5805488"/>
            <a:ext cx="758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sz="2000"/>
              <a:t>If {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/>
              <a:t>, </a:t>
            </a:r>
            <a:r>
              <a:rPr kumimoji="0" lang="en-US" sz="2000" i="1"/>
              <a:t>v</a:t>
            </a:r>
            <a:r>
              <a:rPr kumimoji="0" lang="en-US" sz="2000" baseline="-25000"/>
              <a:t>2 </a:t>
            </a:r>
            <a:r>
              <a:rPr kumimoji="0" lang="en-US" sz="2000"/>
              <a:t>, …, </a:t>
            </a:r>
            <a:r>
              <a:rPr kumimoji="0" lang="en-US" sz="2000" i="1"/>
              <a:t>v</a:t>
            </a:r>
            <a:r>
              <a:rPr kumimoji="0" lang="en-US" sz="2000" i="1" baseline="-25000"/>
              <a:t>n </a:t>
            </a:r>
            <a:r>
              <a:rPr kumimoji="0" lang="en-US" sz="2000" baseline="-25000"/>
              <a:t>–2</a:t>
            </a:r>
            <a:r>
              <a:rPr kumimoji="0" lang="en-US" sz="2000"/>
              <a:t>}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and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n-1</a:t>
            </a:r>
            <a:r>
              <a:rPr kumimoji="0" lang="en-US" sz="2000"/>
              <a:t>, then 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/>
              <a:t>…</a:t>
            </a:r>
            <a:r>
              <a:rPr kumimoji="0" lang="en-US" sz="2000" baseline="-25000"/>
              <a:t> </a:t>
            </a:r>
            <a:r>
              <a:rPr kumimoji="0" lang="en-US" sz="2000" i="1"/>
              <a:t>v</a:t>
            </a:r>
            <a:r>
              <a:rPr kumimoji="0" lang="en-US" sz="2000" i="1" baseline="-25000"/>
              <a:t>n </a:t>
            </a:r>
            <a:r>
              <a:rPr kumimoji="0" lang="en-US" sz="2000" baseline="-25000"/>
              <a:t>–2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</a:t>
            </a:r>
            <a:r>
              <a:rPr kumimoji="0" lang="en-US" sz="2000" i="1"/>
              <a:t>v</a:t>
            </a:r>
            <a:r>
              <a:rPr kumimoji="0" lang="en-US" sz="2000" i="1" baseline="-25000"/>
              <a:t>n-1</a:t>
            </a:r>
            <a:r>
              <a:rPr kumimoji="0" lang="en-US" sz="2000"/>
              <a:t>(done)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603875" y="1338263"/>
            <a:ext cx="3603625" cy="3044825"/>
            <a:chOff x="506" y="123"/>
            <a:chExt cx="2270" cy="1918"/>
          </a:xfrm>
        </p:grpSpPr>
        <p:sp>
          <p:nvSpPr>
            <p:cNvPr id="13339" name="Text Box 12"/>
            <p:cNvSpPr txBox="1">
              <a:spLocks noChangeArrowheads="1"/>
            </p:cNvSpPr>
            <p:nvPr/>
          </p:nvSpPr>
          <p:spPr bwMode="auto">
            <a:xfrm>
              <a:off x="834" y="452"/>
              <a:ext cx="2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v</a:t>
              </a:r>
              <a:r>
                <a:rPr kumimoji="0" lang="en-US" sz="2000" b="1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340" name="Text Box 13"/>
            <p:cNvSpPr txBox="1">
              <a:spLocks noChangeArrowheads="1"/>
            </p:cNvSpPr>
            <p:nvPr/>
          </p:nvSpPr>
          <p:spPr bwMode="auto">
            <a:xfrm>
              <a:off x="506" y="993"/>
              <a:ext cx="2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v</a:t>
              </a:r>
              <a:r>
                <a:rPr kumimoji="0" lang="en-US" sz="2000" b="1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3341" name="Text Box 14"/>
            <p:cNvSpPr txBox="1">
              <a:spLocks noChangeArrowheads="1"/>
            </p:cNvSpPr>
            <p:nvPr/>
          </p:nvSpPr>
          <p:spPr bwMode="auto">
            <a:xfrm>
              <a:off x="850" y="1410"/>
              <a:ext cx="2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v</a:t>
              </a:r>
              <a:r>
                <a:rPr kumimoji="0" lang="en-US" sz="20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3342" name="Text Box 15"/>
            <p:cNvSpPr txBox="1">
              <a:spLocks noChangeArrowheads="1"/>
            </p:cNvSpPr>
            <p:nvPr/>
          </p:nvSpPr>
          <p:spPr bwMode="auto">
            <a:xfrm>
              <a:off x="1288" y="1290"/>
              <a:ext cx="2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v</a:t>
              </a:r>
              <a:r>
                <a:rPr kumimoji="0" lang="en-US" sz="2000" b="1" baseline="-25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3343" name="Text Box 16"/>
            <p:cNvSpPr txBox="1">
              <a:spLocks noChangeArrowheads="1"/>
            </p:cNvSpPr>
            <p:nvPr/>
          </p:nvSpPr>
          <p:spPr bwMode="auto">
            <a:xfrm>
              <a:off x="1449" y="1526"/>
              <a:ext cx="3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v</a:t>
              </a:r>
              <a:r>
                <a:rPr kumimoji="0" lang="en-US" sz="2000" b="1" i="1" baseline="-25000">
                  <a:latin typeface="Times New Roman" pitchFamily="18" charset="0"/>
                </a:rPr>
                <a:t>k </a:t>
              </a:r>
              <a:r>
                <a:rPr kumimoji="0" lang="en-US" sz="2000" b="1" baseline="-25000">
                  <a:latin typeface="Times New Roman" pitchFamily="18" charset="0"/>
                </a:rPr>
                <a:t>–1</a:t>
              </a:r>
            </a:p>
          </p:txBody>
        </p:sp>
        <p:sp>
          <p:nvSpPr>
            <p:cNvPr id="13344" name="Text Box 17"/>
            <p:cNvSpPr txBox="1">
              <a:spLocks noChangeArrowheads="1"/>
            </p:cNvSpPr>
            <p:nvPr/>
          </p:nvSpPr>
          <p:spPr bwMode="auto">
            <a:xfrm>
              <a:off x="1885" y="1791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v</a:t>
              </a:r>
              <a:r>
                <a:rPr kumimoji="0" lang="en-US" sz="2000" b="1" i="1" baseline="-25000">
                  <a:latin typeface="Times New Roman" pitchFamily="18" charset="0"/>
                </a:rPr>
                <a:t>k </a:t>
              </a:r>
              <a:endParaRPr kumimoji="0" lang="en-US" sz="2000" b="1" baseline="-25000">
                <a:latin typeface="Times New Roman" pitchFamily="18" charset="0"/>
              </a:endParaRPr>
            </a:p>
          </p:txBody>
        </p:sp>
        <p:sp>
          <p:nvSpPr>
            <p:cNvPr id="13345" name="Text Box 18"/>
            <p:cNvSpPr txBox="1">
              <a:spLocks noChangeArrowheads="1"/>
            </p:cNvSpPr>
            <p:nvPr/>
          </p:nvSpPr>
          <p:spPr bwMode="auto">
            <a:xfrm>
              <a:off x="2401" y="1548"/>
              <a:ext cx="3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v</a:t>
              </a:r>
              <a:r>
                <a:rPr kumimoji="0" lang="en-US" sz="2000" b="1" i="1" baseline="-25000">
                  <a:latin typeface="Times New Roman" pitchFamily="18" charset="0"/>
                </a:rPr>
                <a:t>n </a:t>
              </a:r>
              <a:r>
                <a:rPr kumimoji="0" lang="en-US" sz="2000" b="1" baseline="-25000">
                  <a:latin typeface="Times New Roman" pitchFamily="18" charset="0"/>
                </a:rPr>
                <a:t>–1</a:t>
              </a:r>
            </a:p>
          </p:txBody>
        </p:sp>
        <p:sp>
          <p:nvSpPr>
            <p:cNvPr id="13346" name="Text Box 19"/>
            <p:cNvSpPr txBox="1">
              <a:spLocks noChangeArrowheads="1"/>
            </p:cNvSpPr>
            <p:nvPr/>
          </p:nvSpPr>
          <p:spPr bwMode="auto">
            <a:xfrm>
              <a:off x="2244" y="123"/>
              <a:ext cx="2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2000" b="1" i="1">
                  <a:latin typeface="Times New Roman" pitchFamily="18" charset="0"/>
                </a:rPr>
                <a:t>v</a:t>
              </a:r>
              <a:r>
                <a:rPr kumimoji="0" lang="en-US" sz="2000" b="1" i="1" baseline="-25000">
                  <a:latin typeface="Times New Roman" pitchFamily="18" charset="0"/>
                </a:rPr>
                <a:t>n</a:t>
              </a:r>
              <a:endParaRPr kumimoji="0" lang="en-US" sz="2000" b="1" baseline="-25000">
                <a:latin typeface="Times New Roman" pitchFamily="18" charset="0"/>
              </a:endParaRPr>
            </a:p>
          </p:txBody>
        </p:sp>
        <p:sp>
          <p:nvSpPr>
            <p:cNvPr id="13347" name="Line 20"/>
            <p:cNvSpPr>
              <a:spLocks noChangeShapeType="1"/>
            </p:cNvSpPr>
            <p:nvPr/>
          </p:nvSpPr>
          <p:spPr bwMode="auto">
            <a:xfrm flipH="1">
              <a:off x="1006" y="333"/>
              <a:ext cx="1329" cy="3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21"/>
            <p:cNvSpPr>
              <a:spLocks noChangeShapeType="1"/>
            </p:cNvSpPr>
            <p:nvPr/>
          </p:nvSpPr>
          <p:spPr bwMode="auto">
            <a:xfrm rot="21493545" flipH="1">
              <a:off x="728" y="896"/>
              <a:ext cx="178" cy="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22"/>
            <p:cNvSpPr>
              <a:spLocks noChangeShapeType="1"/>
            </p:cNvSpPr>
            <p:nvPr/>
          </p:nvSpPr>
          <p:spPr bwMode="auto">
            <a:xfrm rot="-362020">
              <a:off x="858" y="1282"/>
              <a:ext cx="136" cy="1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23"/>
            <p:cNvSpPr>
              <a:spLocks noChangeShapeType="1"/>
            </p:cNvSpPr>
            <p:nvPr/>
          </p:nvSpPr>
          <p:spPr bwMode="auto">
            <a:xfrm rot="21465188" flipV="1">
              <a:off x="1206" y="1320"/>
              <a:ext cx="199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24"/>
            <p:cNvSpPr>
              <a:spLocks noChangeShapeType="1"/>
            </p:cNvSpPr>
            <p:nvPr/>
          </p:nvSpPr>
          <p:spPr bwMode="auto">
            <a:xfrm rot="-423756">
              <a:off x="1540" y="1342"/>
              <a:ext cx="12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25"/>
            <p:cNvSpPr>
              <a:spLocks noChangeShapeType="1"/>
            </p:cNvSpPr>
            <p:nvPr/>
          </p:nvSpPr>
          <p:spPr bwMode="auto">
            <a:xfrm rot="-428225">
              <a:off x="1878" y="1722"/>
              <a:ext cx="125" cy="1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26"/>
            <p:cNvSpPr>
              <a:spLocks noChangeShapeType="1"/>
            </p:cNvSpPr>
            <p:nvPr/>
          </p:nvSpPr>
          <p:spPr bwMode="auto">
            <a:xfrm flipH="1">
              <a:off x="740" y="333"/>
              <a:ext cx="1595" cy="8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27"/>
            <p:cNvSpPr>
              <a:spLocks noChangeShapeType="1"/>
            </p:cNvSpPr>
            <p:nvPr/>
          </p:nvSpPr>
          <p:spPr bwMode="auto">
            <a:xfrm flipV="1">
              <a:off x="1405" y="333"/>
              <a:ext cx="930" cy="9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28"/>
            <p:cNvSpPr>
              <a:spLocks noChangeShapeType="1"/>
            </p:cNvSpPr>
            <p:nvPr/>
          </p:nvSpPr>
          <p:spPr bwMode="auto">
            <a:xfrm flipH="1">
              <a:off x="2003" y="333"/>
              <a:ext cx="332" cy="15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29"/>
            <p:cNvSpPr>
              <a:spLocks noChangeShapeType="1"/>
            </p:cNvSpPr>
            <p:nvPr/>
          </p:nvSpPr>
          <p:spPr bwMode="auto">
            <a:xfrm flipH="1">
              <a:off x="1737" y="333"/>
              <a:ext cx="601" cy="1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30"/>
            <p:cNvSpPr>
              <a:spLocks noChangeShapeType="1"/>
            </p:cNvSpPr>
            <p:nvPr/>
          </p:nvSpPr>
          <p:spPr bwMode="auto">
            <a:xfrm flipH="1">
              <a:off x="1671" y="333"/>
              <a:ext cx="664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31"/>
            <p:cNvSpPr>
              <a:spLocks noChangeShapeType="1"/>
            </p:cNvSpPr>
            <p:nvPr/>
          </p:nvSpPr>
          <p:spPr bwMode="auto">
            <a:xfrm flipH="1">
              <a:off x="1006" y="333"/>
              <a:ext cx="1329" cy="1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AutoShape 32"/>
            <p:cNvSpPr>
              <a:spLocks noChangeArrowheads="1"/>
            </p:cNvSpPr>
            <p:nvPr/>
          </p:nvSpPr>
          <p:spPr bwMode="auto">
            <a:xfrm>
              <a:off x="2313" y="320"/>
              <a:ext cx="32" cy="36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AutoShape 33"/>
            <p:cNvSpPr>
              <a:spLocks noChangeArrowheads="1"/>
            </p:cNvSpPr>
            <p:nvPr/>
          </p:nvSpPr>
          <p:spPr bwMode="auto">
            <a:xfrm>
              <a:off x="2416" y="1672"/>
              <a:ext cx="32" cy="36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AutoShape 34"/>
            <p:cNvSpPr>
              <a:spLocks noChangeArrowheads="1"/>
            </p:cNvSpPr>
            <p:nvPr/>
          </p:nvSpPr>
          <p:spPr bwMode="auto">
            <a:xfrm>
              <a:off x="1989" y="1820"/>
              <a:ext cx="32" cy="36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2" name="AutoShape 35"/>
            <p:cNvSpPr>
              <a:spLocks noChangeArrowheads="1"/>
            </p:cNvSpPr>
            <p:nvPr/>
          </p:nvSpPr>
          <p:spPr bwMode="auto">
            <a:xfrm>
              <a:off x="1723" y="1593"/>
              <a:ext cx="32" cy="36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AutoShape 36"/>
            <p:cNvSpPr>
              <a:spLocks noChangeArrowheads="1"/>
            </p:cNvSpPr>
            <p:nvPr/>
          </p:nvSpPr>
          <p:spPr bwMode="auto">
            <a:xfrm>
              <a:off x="1651" y="1376"/>
              <a:ext cx="32" cy="37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AutoShape 37"/>
            <p:cNvSpPr>
              <a:spLocks noChangeArrowheads="1"/>
            </p:cNvSpPr>
            <p:nvPr/>
          </p:nvSpPr>
          <p:spPr bwMode="auto">
            <a:xfrm>
              <a:off x="1391" y="1298"/>
              <a:ext cx="32" cy="36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5" name="AutoShape 38"/>
            <p:cNvSpPr>
              <a:spLocks noChangeArrowheads="1"/>
            </p:cNvSpPr>
            <p:nvPr/>
          </p:nvSpPr>
          <p:spPr bwMode="auto">
            <a:xfrm>
              <a:off x="997" y="1446"/>
              <a:ext cx="32" cy="36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AutoShape 39"/>
            <p:cNvSpPr>
              <a:spLocks noChangeArrowheads="1"/>
            </p:cNvSpPr>
            <p:nvPr/>
          </p:nvSpPr>
          <p:spPr bwMode="auto">
            <a:xfrm>
              <a:off x="726" y="1144"/>
              <a:ext cx="32" cy="36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AutoShape 40"/>
            <p:cNvSpPr>
              <a:spLocks noChangeArrowheads="1"/>
            </p:cNvSpPr>
            <p:nvPr/>
          </p:nvSpPr>
          <p:spPr bwMode="auto">
            <a:xfrm>
              <a:off x="995" y="688"/>
              <a:ext cx="32" cy="36"/>
            </a:xfrm>
            <a:prstGeom prst="flowChartConnector">
              <a:avLst/>
            </a:pr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Line 41"/>
            <p:cNvSpPr>
              <a:spLocks noChangeShapeType="1"/>
            </p:cNvSpPr>
            <p:nvPr/>
          </p:nvSpPr>
          <p:spPr bwMode="auto">
            <a:xfrm rot="-1557455">
              <a:off x="2247" y="1712"/>
              <a:ext cx="177" cy="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42"/>
            <p:cNvSpPr>
              <a:spLocks noChangeShapeType="1"/>
            </p:cNvSpPr>
            <p:nvPr/>
          </p:nvSpPr>
          <p:spPr bwMode="auto">
            <a:xfrm rot="-1288760">
              <a:off x="2005" y="1795"/>
              <a:ext cx="25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43"/>
            <p:cNvSpPr>
              <a:spLocks noChangeShapeType="1"/>
            </p:cNvSpPr>
            <p:nvPr/>
          </p:nvSpPr>
          <p:spPr bwMode="auto">
            <a:xfrm>
              <a:off x="2334" y="341"/>
              <a:ext cx="96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44"/>
            <p:cNvSpPr>
              <a:spLocks noChangeShapeType="1"/>
            </p:cNvSpPr>
            <p:nvPr/>
          </p:nvSpPr>
          <p:spPr bwMode="auto">
            <a:xfrm rot="-266794">
              <a:off x="1736" y="1606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45"/>
            <p:cNvSpPr>
              <a:spLocks noChangeShapeType="1"/>
            </p:cNvSpPr>
            <p:nvPr/>
          </p:nvSpPr>
          <p:spPr bwMode="auto">
            <a:xfrm>
              <a:off x="1666" y="1382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46"/>
            <p:cNvSpPr>
              <a:spLocks noChangeShapeType="1"/>
            </p:cNvSpPr>
            <p:nvPr/>
          </p:nvSpPr>
          <p:spPr bwMode="auto">
            <a:xfrm>
              <a:off x="1696" y="1472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Line 47"/>
            <p:cNvSpPr>
              <a:spLocks noChangeShapeType="1"/>
            </p:cNvSpPr>
            <p:nvPr/>
          </p:nvSpPr>
          <p:spPr bwMode="auto">
            <a:xfrm rot="-845857">
              <a:off x="1429" y="1306"/>
              <a:ext cx="114" cy="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Line 48"/>
            <p:cNvSpPr>
              <a:spLocks noChangeShapeType="1"/>
            </p:cNvSpPr>
            <p:nvPr/>
          </p:nvSpPr>
          <p:spPr bwMode="auto">
            <a:xfrm flipV="1">
              <a:off x="1004" y="1372"/>
              <a:ext cx="24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49"/>
            <p:cNvSpPr>
              <a:spLocks noChangeShapeType="1"/>
            </p:cNvSpPr>
            <p:nvPr/>
          </p:nvSpPr>
          <p:spPr bwMode="auto">
            <a:xfrm rot="212916">
              <a:off x="734" y="1168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50"/>
            <p:cNvSpPr>
              <a:spLocks noChangeShapeType="1"/>
            </p:cNvSpPr>
            <p:nvPr/>
          </p:nvSpPr>
          <p:spPr bwMode="auto">
            <a:xfrm flipH="1">
              <a:off x="872" y="698"/>
              <a:ext cx="144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035" name="AutoShape 51"/>
          <p:cNvSpPr>
            <a:spLocks noChangeArrowheads="1"/>
          </p:cNvSpPr>
          <p:nvPr/>
        </p:nvSpPr>
        <p:spPr bwMode="auto">
          <a:xfrm rot="-929429">
            <a:off x="7086600" y="1955800"/>
            <a:ext cx="544513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36" name="AutoShape 52"/>
          <p:cNvSpPr>
            <a:spLocks noChangeArrowheads="1"/>
          </p:cNvSpPr>
          <p:nvPr/>
        </p:nvSpPr>
        <p:spPr bwMode="auto">
          <a:xfrm rot="-1816407">
            <a:off x="7239000" y="2108200"/>
            <a:ext cx="544513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37" name="AutoShape 53"/>
          <p:cNvSpPr>
            <a:spLocks noChangeArrowheads="1"/>
          </p:cNvSpPr>
          <p:nvPr/>
        </p:nvSpPr>
        <p:spPr bwMode="auto">
          <a:xfrm rot="-2350955">
            <a:off x="7226300" y="2476500"/>
            <a:ext cx="544513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38" name="AutoShape 54"/>
          <p:cNvSpPr>
            <a:spLocks noChangeArrowheads="1"/>
          </p:cNvSpPr>
          <p:nvPr/>
        </p:nvSpPr>
        <p:spPr bwMode="auto">
          <a:xfrm rot="-2802817">
            <a:off x="7303295" y="2628106"/>
            <a:ext cx="544512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39" name="AutoShape 55"/>
          <p:cNvSpPr>
            <a:spLocks noChangeArrowheads="1"/>
          </p:cNvSpPr>
          <p:nvPr/>
        </p:nvSpPr>
        <p:spPr bwMode="auto">
          <a:xfrm rot="-4830457">
            <a:off x="7887495" y="3072606"/>
            <a:ext cx="544512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0" name="AutoShape 56"/>
          <p:cNvSpPr>
            <a:spLocks noChangeArrowheads="1"/>
          </p:cNvSpPr>
          <p:nvPr/>
        </p:nvSpPr>
        <p:spPr bwMode="auto">
          <a:xfrm rot="-5503483">
            <a:off x="8300244" y="2761457"/>
            <a:ext cx="542925" cy="141287"/>
          </a:xfrm>
          <a:prstGeom prst="leftArrow">
            <a:avLst>
              <a:gd name="adj1" fmla="val 50000"/>
              <a:gd name="adj2" fmla="val 960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1" name="Text Box 57"/>
          <p:cNvSpPr txBox="1">
            <a:spLocks noChangeArrowheads="1"/>
          </p:cNvSpPr>
          <p:nvPr/>
        </p:nvSpPr>
        <p:spPr bwMode="auto">
          <a:xfrm>
            <a:off x="704850" y="6173788"/>
            <a:ext cx="7581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en-US" sz="2000"/>
              <a:t>If {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/>
              <a:t>, </a:t>
            </a:r>
            <a:r>
              <a:rPr kumimoji="0" lang="en-US" sz="2000" i="1"/>
              <a:t>v</a:t>
            </a:r>
            <a:r>
              <a:rPr kumimoji="0" lang="en-US" sz="2000" baseline="-25000"/>
              <a:t>2 </a:t>
            </a:r>
            <a:r>
              <a:rPr kumimoji="0" lang="en-US" sz="2000"/>
              <a:t>, …, </a:t>
            </a:r>
            <a:r>
              <a:rPr kumimoji="0" lang="en-US" sz="2000" i="1"/>
              <a:t>v</a:t>
            </a:r>
            <a:r>
              <a:rPr kumimoji="0" lang="en-US" sz="2000" i="1" baseline="-25000"/>
              <a:t>n </a:t>
            </a:r>
            <a:r>
              <a:rPr kumimoji="0" lang="en-US" sz="2000" baseline="-25000"/>
              <a:t>–1</a:t>
            </a:r>
            <a:r>
              <a:rPr kumimoji="0" lang="en-US" sz="2000"/>
              <a:t>} </a:t>
            </a:r>
            <a:r>
              <a:rPr kumimoji="0" lang="en-US" sz="2000">
                <a:sym typeface="Symbol" pitchFamily="18" charset="2"/>
              </a:rPr>
              <a:t>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 then </a:t>
            </a:r>
            <a:r>
              <a:rPr kumimoji="0" lang="en-US" sz="2000" i="1"/>
              <a:t>v</a:t>
            </a:r>
            <a:r>
              <a:rPr kumimoji="0" lang="en-US" sz="2000" baseline="-25000"/>
              <a:t>1 </a:t>
            </a:r>
            <a:r>
              <a:rPr kumimoji="0" lang="en-US" sz="2000"/>
              <a:t>…</a:t>
            </a:r>
            <a:r>
              <a:rPr kumimoji="0" lang="en-US" sz="2000" baseline="-25000"/>
              <a:t> </a:t>
            </a:r>
            <a:r>
              <a:rPr kumimoji="0" lang="en-US" sz="2000" i="1"/>
              <a:t>v</a:t>
            </a:r>
            <a:r>
              <a:rPr kumimoji="0" lang="en-US" sz="2000" i="1" baseline="-25000"/>
              <a:t>n </a:t>
            </a:r>
            <a:r>
              <a:rPr kumimoji="0" lang="en-US" sz="2000" baseline="-25000"/>
              <a:t>–1 </a:t>
            </a:r>
            <a:r>
              <a:rPr kumimoji="0" lang="en-US" sz="2000" i="1"/>
              <a:t>v</a:t>
            </a:r>
            <a:r>
              <a:rPr kumimoji="0" lang="en-US" sz="2000" i="1" baseline="-25000"/>
              <a:t>n</a:t>
            </a:r>
            <a:r>
              <a:rPr kumimoji="0" lang="en-US" sz="2000"/>
              <a:t> (done)</a:t>
            </a:r>
          </a:p>
        </p:txBody>
      </p:sp>
      <p:sp>
        <p:nvSpPr>
          <p:cNvPr id="426042" name="AutoShape 58"/>
          <p:cNvSpPr>
            <a:spLocks noChangeArrowheads="1"/>
          </p:cNvSpPr>
          <p:nvPr/>
        </p:nvSpPr>
        <p:spPr bwMode="auto">
          <a:xfrm rot="9902053">
            <a:off x="6832600" y="2019300"/>
            <a:ext cx="544513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3" name="AutoShape 59"/>
          <p:cNvSpPr>
            <a:spLocks noChangeArrowheads="1"/>
          </p:cNvSpPr>
          <p:nvPr/>
        </p:nvSpPr>
        <p:spPr bwMode="auto">
          <a:xfrm rot="9286514">
            <a:off x="6819900" y="2336800"/>
            <a:ext cx="544513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4" name="AutoShape 60"/>
          <p:cNvSpPr>
            <a:spLocks noChangeArrowheads="1"/>
          </p:cNvSpPr>
          <p:nvPr/>
        </p:nvSpPr>
        <p:spPr bwMode="auto">
          <a:xfrm rot="8517449">
            <a:off x="6972300" y="2679700"/>
            <a:ext cx="544513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5" name="AutoShape 61"/>
          <p:cNvSpPr>
            <a:spLocks noChangeArrowheads="1"/>
          </p:cNvSpPr>
          <p:nvPr/>
        </p:nvSpPr>
        <p:spPr bwMode="auto">
          <a:xfrm rot="8215654">
            <a:off x="7213600" y="2717800"/>
            <a:ext cx="544513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6" name="AutoShape 62"/>
          <p:cNvSpPr>
            <a:spLocks noChangeArrowheads="1"/>
          </p:cNvSpPr>
          <p:nvPr/>
        </p:nvSpPr>
        <p:spPr bwMode="auto">
          <a:xfrm rot="6987534">
            <a:off x="7544595" y="3110706"/>
            <a:ext cx="544512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7" name="AutoShape 63"/>
          <p:cNvSpPr>
            <a:spLocks noChangeArrowheads="1"/>
          </p:cNvSpPr>
          <p:nvPr/>
        </p:nvSpPr>
        <p:spPr bwMode="auto">
          <a:xfrm rot="6113391">
            <a:off x="7862095" y="3263106"/>
            <a:ext cx="544512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8" name="AutoShape 64"/>
          <p:cNvSpPr>
            <a:spLocks noChangeArrowheads="1"/>
          </p:cNvSpPr>
          <p:nvPr/>
        </p:nvSpPr>
        <p:spPr bwMode="auto">
          <a:xfrm rot="5105814">
            <a:off x="8331995" y="3059906"/>
            <a:ext cx="544512" cy="130175"/>
          </a:xfrm>
          <a:prstGeom prst="leftArrow">
            <a:avLst>
              <a:gd name="adj1" fmla="val 50000"/>
              <a:gd name="adj2" fmla="val 1045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049" name="Rectangle 65"/>
          <p:cNvSpPr>
            <a:spLocks noChangeArrowheads="1"/>
          </p:cNvSpPr>
          <p:nvPr/>
        </p:nvSpPr>
        <p:spPr bwMode="auto">
          <a:xfrm>
            <a:off x="625475" y="3576638"/>
            <a:ext cx="5829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If </a:t>
            </a:r>
            <a:r>
              <a:rPr lang="en-US" sz="2000" i="1"/>
              <a:t>v</a:t>
            </a:r>
            <a:r>
              <a:rPr lang="en-US" sz="2000" i="1" baseline="-25000"/>
              <a:t>n</a:t>
            </a:r>
            <a:r>
              <a:rPr lang="en-US" sz="2000"/>
              <a:t> </a:t>
            </a:r>
            <a:r>
              <a:rPr lang="en-US" sz="2000">
                <a:sym typeface="Symbol" pitchFamily="18" charset="2"/>
              </a:rPr>
              <a:t> </a:t>
            </a:r>
            <a:r>
              <a:rPr lang="en-US" sz="2000" i="1"/>
              <a:t>v</a:t>
            </a:r>
            <a:r>
              <a:rPr lang="en-US" sz="2000" baseline="-25000"/>
              <a:t>1</a:t>
            </a:r>
            <a:r>
              <a:rPr lang="en-US" sz="2000"/>
              <a:t>, then </a:t>
            </a:r>
            <a:r>
              <a:rPr lang="en-US" sz="2000" i="1"/>
              <a:t>v</a:t>
            </a:r>
            <a:r>
              <a:rPr lang="en-US" sz="2000" i="1" baseline="-25000"/>
              <a:t>n</a:t>
            </a:r>
            <a:r>
              <a:rPr lang="en-US" sz="2000"/>
              <a:t>  </a:t>
            </a:r>
            <a:r>
              <a:rPr lang="en-US" sz="2000" i="1"/>
              <a:t>v</a:t>
            </a:r>
            <a:r>
              <a:rPr lang="en-US" sz="2000" baseline="-25000"/>
              <a:t>1</a:t>
            </a:r>
            <a:r>
              <a:rPr lang="en-US" sz="2000"/>
              <a:t>, </a:t>
            </a:r>
            <a:r>
              <a:rPr lang="en-US" sz="2000" i="1"/>
              <a:t>v</a:t>
            </a:r>
            <a:r>
              <a:rPr lang="en-US" sz="2000" baseline="-25000"/>
              <a:t>2</a:t>
            </a:r>
            <a:r>
              <a:rPr lang="en-US" sz="2000"/>
              <a:t>, …, </a:t>
            </a:r>
            <a:r>
              <a:rPr lang="en-US" sz="2000" i="1"/>
              <a:t>v</a:t>
            </a:r>
            <a:r>
              <a:rPr lang="en-US" sz="2000" i="1" baseline="-25000"/>
              <a:t>n</a:t>
            </a:r>
            <a:r>
              <a:rPr lang="en-US" sz="2000" baseline="-25000">
                <a:latin typeface="Times New Roman" pitchFamily="18" charset="0"/>
              </a:rPr>
              <a:t>–</a:t>
            </a:r>
            <a:r>
              <a:rPr lang="en-US" sz="2000" baseline="-25000"/>
              <a:t>1</a:t>
            </a:r>
            <a:r>
              <a:rPr lang="en-US" sz="2000"/>
              <a:t> (done)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82920" y="1019160"/>
              <a:ext cx="8190000" cy="4719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9320" y="1006560"/>
                <a:ext cx="8203320" cy="473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6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6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6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6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6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26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2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26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2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2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 autoUpdateAnimBg="0"/>
      <p:bldP spid="425988" grpId="0" autoUpdateAnimBg="0"/>
      <p:bldP spid="425989" grpId="0" autoUpdateAnimBg="0"/>
      <p:bldP spid="425990" grpId="0" autoUpdateAnimBg="0"/>
      <p:bldP spid="425991" grpId="0" autoUpdateAnimBg="0"/>
      <p:bldP spid="425992" grpId="0" autoUpdateAnimBg="0"/>
      <p:bldP spid="425993" grpId="0" autoUpdateAnimBg="0"/>
      <p:bldP spid="425994" grpId="0" autoUpdateAnimBg="0"/>
      <p:bldP spid="426035" grpId="0" animBg="1"/>
      <p:bldP spid="426036" grpId="0" animBg="1"/>
      <p:bldP spid="426037" grpId="0" animBg="1"/>
      <p:bldP spid="426038" grpId="0" animBg="1"/>
      <p:bldP spid="426039" grpId="0" animBg="1"/>
      <p:bldP spid="426040" grpId="0" animBg="1"/>
      <p:bldP spid="426041" grpId="0" autoUpdateAnimBg="0"/>
      <p:bldP spid="426042" grpId="0" animBg="1"/>
      <p:bldP spid="426043" grpId="0" animBg="1"/>
      <p:bldP spid="426044" grpId="0" animBg="1"/>
      <p:bldP spid="426045" grpId="0" animBg="1"/>
      <p:bldP spid="426046" grpId="0" animBg="1"/>
      <p:bldP spid="426047" grpId="0" animBg="1"/>
      <p:bldP spid="426048" grpId="0" animBg="1"/>
      <p:bldP spid="42604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2619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Proof of non-existence of HC [O3]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178300"/>
            <a:ext cx="6327775" cy="2163763"/>
          </a:xfrm>
        </p:spPr>
        <p:txBody>
          <a:bodyPr/>
          <a:lstStyle/>
          <a:p>
            <a:pPr eaLnBrk="1" hangingPunct="1"/>
            <a:r>
              <a:rPr lang="en-US" sz="2000"/>
              <a:t>If </a:t>
            </a:r>
            <a:r>
              <a:rPr lang="en-US" sz="2000" i="1"/>
              <a:t>G</a:t>
            </a:r>
            <a:r>
              <a:rPr lang="en-US" sz="2000"/>
              <a:t> is to have a HC/HP, it must be an alternating sequence of </a:t>
            </a:r>
            <a:r>
              <a:rPr lang="en-US" sz="2000" i="1"/>
              <a:t>V</a:t>
            </a:r>
            <a:r>
              <a:rPr lang="en-US" sz="2000" baseline="-25000"/>
              <a:t>0</a:t>
            </a:r>
            <a:r>
              <a:rPr lang="en-US" sz="2000"/>
              <a:t> and </a:t>
            </a:r>
            <a:r>
              <a:rPr lang="en-US" sz="2000" i="1"/>
              <a:t>V</a:t>
            </a:r>
            <a:r>
              <a:rPr lang="en-US" sz="2000" baseline="-25000"/>
              <a:t>1</a:t>
            </a:r>
            <a:r>
              <a:rPr lang="en-US" sz="2000"/>
              <a:t> vertices.</a:t>
            </a:r>
          </a:p>
          <a:p>
            <a:pPr eaLnBrk="1" hangingPunct="1"/>
            <a:r>
              <a:rPr lang="en-US" sz="2000"/>
              <a:t>The numbers of </a:t>
            </a:r>
            <a:r>
              <a:rPr lang="en-US" sz="2000" i="1"/>
              <a:t>V</a:t>
            </a:r>
            <a:r>
              <a:rPr lang="en-US" sz="2000" baseline="-25000"/>
              <a:t>0</a:t>
            </a:r>
            <a:r>
              <a:rPr lang="en-US" sz="2000"/>
              <a:t> and </a:t>
            </a:r>
            <a:r>
              <a:rPr lang="en-US" sz="2000" i="1"/>
              <a:t>V</a:t>
            </a:r>
            <a:r>
              <a:rPr lang="en-US" sz="2000" baseline="-25000"/>
              <a:t>1</a:t>
            </a:r>
            <a:r>
              <a:rPr lang="en-US" sz="2000"/>
              <a:t> vertices in HC/HP should not differ more than 1.</a:t>
            </a:r>
          </a:p>
          <a:p>
            <a:pPr eaLnBrk="1" hangingPunct="1"/>
            <a:r>
              <a:rPr lang="en-US" sz="2000"/>
              <a:t>Since the difference of |</a:t>
            </a:r>
            <a:r>
              <a:rPr lang="en-US" sz="2000" i="1"/>
              <a:t>V</a:t>
            </a:r>
            <a:r>
              <a:rPr lang="en-US" sz="2000" baseline="-25000"/>
              <a:t>0</a:t>
            </a:r>
            <a:r>
              <a:rPr lang="en-US" sz="2000"/>
              <a:t>| and |</a:t>
            </a:r>
            <a:r>
              <a:rPr lang="en-US" sz="2000" i="1"/>
              <a:t>V</a:t>
            </a:r>
            <a:r>
              <a:rPr lang="en-US" sz="2000" baseline="-25000"/>
              <a:t>1</a:t>
            </a:r>
            <a:r>
              <a:rPr lang="en-US" sz="2000"/>
              <a:t>| is 2,  </a:t>
            </a:r>
            <a:r>
              <a:rPr lang="en-US" sz="2000" i="1"/>
              <a:t>G</a:t>
            </a:r>
            <a:r>
              <a:rPr lang="en-US" sz="2000"/>
              <a:t> cannot have a HC/HP.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556375" y="1468438"/>
            <a:ext cx="2165350" cy="2349500"/>
            <a:chOff x="3946" y="925"/>
            <a:chExt cx="1364" cy="1480"/>
          </a:xfrm>
        </p:grpSpPr>
        <p:sp>
          <p:nvSpPr>
            <p:cNvPr id="14386" name="Text Box 5"/>
            <p:cNvSpPr txBox="1">
              <a:spLocks noChangeArrowheads="1"/>
            </p:cNvSpPr>
            <p:nvPr/>
          </p:nvSpPr>
          <p:spPr bwMode="auto">
            <a:xfrm>
              <a:off x="4550" y="925"/>
              <a:ext cx="1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4387" name="AutoShape 6"/>
            <p:cNvSpPr>
              <a:spLocks noChangeArrowheads="1"/>
            </p:cNvSpPr>
            <p:nvPr/>
          </p:nvSpPr>
          <p:spPr bwMode="auto">
            <a:xfrm>
              <a:off x="4046" y="1129"/>
              <a:ext cx="1178" cy="1117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AutoShape 7"/>
            <p:cNvSpPr>
              <a:spLocks noChangeArrowheads="1"/>
            </p:cNvSpPr>
            <p:nvPr/>
          </p:nvSpPr>
          <p:spPr bwMode="auto">
            <a:xfrm>
              <a:off x="4152" y="1138"/>
              <a:ext cx="969" cy="85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AutoShape 8"/>
            <p:cNvSpPr>
              <a:spLocks noChangeArrowheads="1"/>
            </p:cNvSpPr>
            <p:nvPr/>
          </p:nvSpPr>
          <p:spPr bwMode="auto">
            <a:xfrm>
              <a:off x="4129" y="1974"/>
              <a:ext cx="30" cy="2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AutoShape 9"/>
            <p:cNvSpPr>
              <a:spLocks noChangeArrowheads="1"/>
            </p:cNvSpPr>
            <p:nvPr/>
          </p:nvSpPr>
          <p:spPr bwMode="auto">
            <a:xfrm>
              <a:off x="5113" y="1973"/>
              <a:ext cx="29" cy="27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AutoShape 10"/>
            <p:cNvSpPr>
              <a:spLocks noChangeArrowheads="1"/>
            </p:cNvSpPr>
            <p:nvPr/>
          </p:nvSpPr>
          <p:spPr bwMode="auto">
            <a:xfrm>
              <a:off x="4621" y="1117"/>
              <a:ext cx="29" cy="2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2" name="AutoShape 11"/>
            <p:cNvSpPr>
              <a:spLocks noChangeArrowheads="1"/>
            </p:cNvSpPr>
            <p:nvPr/>
          </p:nvSpPr>
          <p:spPr bwMode="auto">
            <a:xfrm>
              <a:off x="4621" y="1661"/>
              <a:ext cx="29" cy="2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3" name="Line 12"/>
            <p:cNvSpPr>
              <a:spLocks noChangeShapeType="1"/>
            </p:cNvSpPr>
            <p:nvPr/>
          </p:nvSpPr>
          <p:spPr bwMode="auto">
            <a:xfrm>
              <a:off x="4392" y="1566"/>
              <a:ext cx="238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13"/>
            <p:cNvSpPr>
              <a:spLocks noChangeShapeType="1"/>
            </p:cNvSpPr>
            <p:nvPr/>
          </p:nvSpPr>
          <p:spPr bwMode="auto">
            <a:xfrm flipH="1">
              <a:off x="4640" y="1566"/>
              <a:ext cx="238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14"/>
            <p:cNvSpPr>
              <a:spLocks noChangeShapeType="1"/>
            </p:cNvSpPr>
            <p:nvPr/>
          </p:nvSpPr>
          <p:spPr bwMode="auto">
            <a:xfrm>
              <a:off x="4635" y="1672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AutoShape 15"/>
            <p:cNvSpPr>
              <a:spLocks noChangeArrowheads="1"/>
            </p:cNvSpPr>
            <p:nvPr/>
          </p:nvSpPr>
          <p:spPr bwMode="auto">
            <a:xfrm>
              <a:off x="4865" y="1553"/>
              <a:ext cx="29" cy="27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AutoShape 16"/>
            <p:cNvSpPr>
              <a:spLocks noChangeArrowheads="1"/>
            </p:cNvSpPr>
            <p:nvPr/>
          </p:nvSpPr>
          <p:spPr bwMode="auto">
            <a:xfrm>
              <a:off x="4620" y="1975"/>
              <a:ext cx="29" cy="2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AutoShape 17"/>
            <p:cNvSpPr>
              <a:spLocks noChangeArrowheads="1"/>
            </p:cNvSpPr>
            <p:nvPr/>
          </p:nvSpPr>
          <p:spPr bwMode="auto">
            <a:xfrm>
              <a:off x="4378" y="1553"/>
              <a:ext cx="29" cy="27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Text Box 18"/>
            <p:cNvSpPr txBox="1">
              <a:spLocks noChangeArrowheads="1"/>
            </p:cNvSpPr>
            <p:nvPr/>
          </p:nvSpPr>
          <p:spPr bwMode="auto">
            <a:xfrm>
              <a:off x="4857" y="1422"/>
              <a:ext cx="1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4400" name="Text Box 19"/>
            <p:cNvSpPr txBox="1">
              <a:spLocks noChangeArrowheads="1"/>
            </p:cNvSpPr>
            <p:nvPr/>
          </p:nvSpPr>
          <p:spPr bwMode="auto">
            <a:xfrm>
              <a:off x="5109" y="1865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4401" name="Text Box 20"/>
            <p:cNvSpPr txBox="1">
              <a:spLocks noChangeArrowheads="1"/>
            </p:cNvSpPr>
            <p:nvPr/>
          </p:nvSpPr>
          <p:spPr bwMode="auto">
            <a:xfrm>
              <a:off x="4532" y="194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4402" name="Text Box 21"/>
            <p:cNvSpPr txBox="1">
              <a:spLocks noChangeArrowheads="1"/>
            </p:cNvSpPr>
            <p:nvPr/>
          </p:nvSpPr>
          <p:spPr bwMode="auto">
            <a:xfrm>
              <a:off x="4532" y="2213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4403" name="AutoShape 22"/>
            <p:cNvSpPr>
              <a:spLocks noChangeArrowheads="1"/>
            </p:cNvSpPr>
            <p:nvPr/>
          </p:nvSpPr>
          <p:spPr bwMode="auto">
            <a:xfrm>
              <a:off x="4621" y="2232"/>
              <a:ext cx="29" cy="2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AutoShape 23"/>
            <p:cNvSpPr>
              <a:spLocks noChangeArrowheads="1"/>
            </p:cNvSpPr>
            <p:nvPr/>
          </p:nvSpPr>
          <p:spPr bwMode="auto">
            <a:xfrm>
              <a:off x="5150" y="1425"/>
              <a:ext cx="29" cy="28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AutoShape 24"/>
            <p:cNvSpPr>
              <a:spLocks noChangeArrowheads="1"/>
            </p:cNvSpPr>
            <p:nvPr/>
          </p:nvSpPr>
          <p:spPr bwMode="auto">
            <a:xfrm>
              <a:off x="4102" y="1411"/>
              <a:ext cx="30" cy="27"/>
            </a:xfrm>
            <a:prstGeom prst="flowChartConnector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Text Box 25"/>
            <p:cNvSpPr txBox="1">
              <a:spLocks noChangeArrowheads="1"/>
            </p:cNvSpPr>
            <p:nvPr/>
          </p:nvSpPr>
          <p:spPr bwMode="auto">
            <a:xfrm>
              <a:off x="3988" y="1883"/>
              <a:ext cx="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4407" name="Text Box 26"/>
            <p:cNvSpPr txBox="1">
              <a:spLocks noChangeArrowheads="1"/>
            </p:cNvSpPr>
            <p:nvPr/>
          </p:nvSpPr>
          <p:spPr bwMode="auto">
            <a:xfrm>
              <a:off x="3946" y="1295"/>
              <a:ext cx="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14408" name="Text Box 27"/>
            <p:cNvSpPr txBox="1">
              <a:spLocks noChangeArrowheads="1"/>
            </p:cNvSpPr>
            <p:nvPr/>
          </p:nvSpPr>
          <p:spPr bwMode="auto">
            <a:xfrm>
              <a:off x="5163" y="1320"/>
              <a:ext cx="14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4409" name="Text Box 28"/>
            <p:cNvSpPr txBox="1">
              <a:spLocks noChangeArrowheads="1"/>
            </p:cNvSpPr>
            <p:nvPr/>
          </p:nvSpPr>
          <p:spPr bwMode="auto">
            <a:xfrm>
              <a:off x="4206" y="1453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4410" name="Text Box 29"/>
            <p:cNvSpPr txBox="1">
              <a:spLocks noChangeArrowheads="1"/>
            </p:cNvSpPr>
            <p:nvPr/>
          </p:nvSpPr>
          <p:spPr bwMode="auto">
            <a:xfrm>
              <a:off x="4532" y="1471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sz="1400" i="1"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349214" name="Oval 30"/>
          <p:cNvSpPr>
            <a:spLocks noChangeArrowheads="1"/>
          </p:cNvSpPr>
          <p:nvPr/>
        </p:nvSpPr>
        <p:spPr bwMode="auto">
          <a:xfrm>
            <a:off x="8280400" y="2971800"/>
            <a:ext cx="406400" cy="406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5" name="Oval 31"/>
          <p:cNvSpPr>
            <a:spLocks noChangeArrowheads="1"/>
          </p:cNvSpPr>
          <p:nvPr/>
        </p:nvSpPr>
        <p:spPr bwMode="auto">
          <a:xfrm>
            <a:off x="6604000" y="2971800"/>
            <a:ext cx="406400" cy="406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6" name="Oval 32"/>
          <p:cNvSpPr>
            <a:spLocks noChangeArrowheads="1"/>
          </p:cNvSpPr>
          <p:nvPr/>
        </p:nvSpPr>
        <p:spPr bwMode="auto">
          <a:xfrm>
            <a:off x="7442200" y="1498600"/>
            <a:ext cx="406400" cy="406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7429500" y="2349500"/>
            <a:ext cx="406400" cy="406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769100" y="4000500"/>
            <a:ext cx="1939925" cy="2490788"/>
            <a:chOff x="4264" y="2520"/>
            <a:chExt cx="1222" cy="1569"/>
          </a:xfrm>
        </p:grpSpPr>
        <p:grpSp>
          <p:nvGrpSpPr>
            <p:cNvPr id="14347" name="Group 35"/>
            <p:cNvGrpSpPr>
              <a:grpSpLocks/>
            </p:cNvGrpSpPr>
            <p:nvPr/>
          </p:nvGrpSpPr>
          <p:grpSpPr bwMode="auto">
            <a:xfrm>
              <a:off x="4264" y="2520"/>
              <a:ext cx="1196" cy="1277"/>
              <a:chOff x="3968" y="2664"/>
              <a:chExt cx="1196" cy="1277"/>
            </a:xfrm>
          </p:grpSpPr>
          <p:sp>
            <p:nvSpPr>
              <p:cNvPr id="14350" name="AutoShape 36"/>
              <p:cNvSpPr>
                <a:spLocks noChangeArrowheads="1"/>
              </p:cNvSpPr>
              <p:nvPr/>
            </p:nvSpPr>
            <p:spPr bwMode="auto">
              <a:xfrm>
                <a:off x="4960" y="2752"/>
                <a:ext cx="38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" name="AutoShape 37"/>
              <p:cNvSpPr>
                <a:spLocks noChangeArrowheads="1"/>
              </p:cNvSpPr>
              <p:nvPr/>
            </p:nvSpPr>
            <p:spPr bwMode="auto">
              <a:xfrm>
                <a:off x="4222" y="2874"/>
                <a:ext cx="39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2" name="AutoShape 38"/>
              <p:cNvSpPr>
                <a:spLocks noChangeArrowheads="1"/>
              </p:cNvSpPr>
              <p:nvPr/>
            </p:nvSpPr>
            <p:spPr bwMode="auto">
              <a:xfrm>
                <a:off x="4960" y="2995"/>
                <a:ext cx="38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" name="AutoShape 39"/>
              <p:cNvSpPr>
                <a:spLocks noChangeArrowheads="1"/>
              </p:cNvSpPr>
              <p:nvPr/>
            </p:nvSpPr>
            <p:spPr bwMode="auto">
              <a:xfrm>
                <a:off x="4222" y="3116"/>
                <a:ext cx="39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AutoShape 40"/>
              <p:cNvSpPr>
                <a:spLocks noChangeArrowheads="1"/>
              </p:cNvSpPr>
              <p:nvPr/>
            </p:nvSpPr>
            <p:spPr bwMode="auto">
              <a:xfrm>
                <a:off x="4960" y="3236"/>
                <a:ext cx="38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AutoShape 41"/>
              <p:cNvSpPr>
                <a:spLocks noChangeArrowheads="1"/>
              </p:cNvSpPr>
              <p:nvPr/>
            </p:nvSpPr>
            <p:spPr bwMode="auto">
              <a:xfrm>
                <a:off x="4222" y="3358"/>
                <a:ext cx="39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AutoShape 42"/>
              <p:cNvSpPr>
                <a:spLocks noChangeArrowheads="1"/>
              </p:cNvSpPr>
              <p:nvPr/>
            </p:nvSpPr>
            <p:spPr bwMode="auto">
              <a:xfrm>
                <a:off x="4960" y="3600"/>
                <a:ext cx="38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AutoShape 43"/>
              <p:cNvSpPr>
                <a:spLocks noChangeArrowheads="1"/>
              </p:cNvSpPr>
              <p:nvPr/>
            </p:nvSpPr>
            <p:spPr bwMode="auto">
              <a:xfrm>
                <a:off x="4222" y="3600"/>
                <a:ext cx="39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AutoShape 44"/>
              <p:cNvSpPr>
                <a:spLocks noChangeArrowheads="1"/>
              </p:cNvSpPr>
              <p:nvPr/>
            </p:nvSpPr>
            <p:spPr bwMode="auto">
              <a:xfrm>
                <a:off x="4961" y="3358"/>
                <a:ext cx="38" cy="24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9" name="AutoShape 45"/>
              <p:cNvSpPr>
                <a:spLocks noChangeArrowheads="1"/>
              </p:cNvSpPr>
              <p:nvPr/>
            </p:nvSpPr>
            <p:spPr bwMode="auto">
              <a:xfrm>
                <a:off x="4960" y="3842"/>
                <a:ext cx="38" cy="25"/>
              </a:xfrm>
              <a:prstGeom prst="flowChartConnector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" name="Text Box 46"/>
              <p:cNvSpPr txBox="1">
                <a:spLocks noChangeArrowheads="1"/>
              </p:cNvSpPr>
              <p:nvPr/>
            </p:nvSpPr>
            <p:spPr bwMode="auto">
              <a:xfrm>
                <a:off x="3974" y="2793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4361" name="Text Box 47"/>
              <p:cNvSpPr txBox="1">
                <a:spLocks noChangeArrowheads="1"/>
              </p:cNvSpPr>
              <p:nvPr/>
            </p:nvSpPr>
            <p:spPr bwMode="auto">
              <a:xfrm>
                <a:off x="4989" y="2664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4362" name="Text Box 48"/>
              <p:cNvSpPr txBox="1">
                <a:spLocks noChangeArrowheads="1"/>
              </p:cNvSpPr>
              <p:nvPr/>
            </p:nvSpPr>
            <p:spPr bwMode="auto">
              <a:xfrm>
                <a:off x="4992" y="2914"/>
                <a:ext cx="1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14363" name="Text Box 49"/>
              <p:cNvSpPr txBox="1">
                <a:spLocks noChangeArrowheads="1"/>
              </p:cNvSpPr>
              <p:nvPr/>
            </p:nvSpPr>
            <p:spPr bwMode="auto">
              <a:xfrm>
                <a:off x="4992" y="3154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14364" name="Text Box 50"/>
              <p:cNvSpPr txBox="1">
                <a:spLocks noChangeArrowheads="1"/>
              </p:cNvSpPr>
              <p:nvPr/>
            </p:nvSpPr>
            <p:spPr bwMode="auto">
              <a:xfrm>
                <a:off x="4992" y="3277"/>
                <a:ext cx="14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f</a:t>
                </a:r>
              </a:p>
            </p:txBody>
          </p:sp>
          <p:sp>
            <p:nvSpPr>
              <p:cNvPr id="14365" name="Text Box 51"/>
              <p:cNvSpPr txBox="1">
                <a:spLocks noChangeArrowheads="1"/>
              </p:cNvSpPr>
              <p:nvPr/>
            </p:nvSpPr>
            <p:spPr bwMode="auto">
              <a:xfrm>
                <a:off x="4992" y="3519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14366" name="Text Box 52"/>
              <p:cNvSpPr txBox="1">
                <a:spLocks noChangeArrowheads="1"/>
              </p:cNvSpPr>
              <p:nvPr/>
            </p:nvSpPr>
            <p:spPr bwMode="auto">
              <a:xfrm>
                <a:off x="4967" y="3749"/>
                <a:ext cx="14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j</a:t>
                </a:r>
              </a:p>
            </p:txBody>
          </p:sp>
          <p:sp>
            <p:nvSpPr>
              <p:cNvPr id="14367" name="Text Box 53"/>
              <p:cNvSpPr txBox="1">
                <a:spLocks noChangeArrowheads="1"/>
              </p:cNvSpPr>
              <p:nvPr/>
            </p:nvSpPr>
            <p:spPr bwMode="auto">
              <a:xfrm>
                <a:off x="3980" y="3033"/>
                <a:ext cx="16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14368" name="Text Box 54"/>
              <p:cNvSpPr txBox="1">
                <a:spLocks noChangeArrowheads="1"/>
              </p:cNvSpPr>
              <p:nvPr/>
            </p:nvSpPr>
            <p:spPr bwMode="auto">
              <a:xfrm>
                <a:off x="3968" y="3277"/>
                <a:ext cx="17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g</a:t>
                </a:r>
              </a:p>
            </p:txBody>
          </p:sp>
          <p:sp>
            <p:nvSpPr>
              <p:cNvPr id="14369" name="Text Box 55"/>
              <p:cNvSpPr txBox="1">
                <a:spLocks noChangeArrowheads="1"/>
              </p:cNvSpPr>
              <p:nvPr/>
            </p:nvSpPr>
            <p:spPr bwMode="auto">
              <a:xfrm>
                <a:off x="4005" y="3520"/>
                <a:ext cx="14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kumimoji="0" lang="en-US" sz="1400" i="1">
                    <a:latin typeface="Times New Roman" pitchFamily="18" charset="0"/>
                  </a:rPr>
                  <a:t>i</a:t>
                </a:r>
              </a:p>
            </p:txBody>
          </p:sp>
          <p:cxnSp>
            <p:nvCxnSpPr>
              <p:cNvPr id="14370" name="AutoShape 56"/>
              <p:cNvCxnSpPr>
                <a:cxnSpLocks noChangeShapeType="1"/>
                <a:stCxn id="14361" idx="1"/>
                <a:endCxn id="14357" idx="5"/>
              </p:cNvCxnSpPr>
              <p:nvPr/>
            </p:nvCxnSpPr>
            <p:spPr bwMode="auto">
              <a:xfrm flipH="1">
                <a:off x="4254" y="2758"/>
                <a:ext cx="735" cy="8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1" name="AutoShape 57"/>
              <p:cNvCxnSpPr>
                <a:cxnSpLocks noChangeShapeType="1"/>
                <a:stCxn id="14361" idx="1"/>
                <a:endCxn id="14367" idx="3"/>
              </p:cNvCxnSpPr>
              <p:nvPr/>
            </p:nvCxnSpPr>
            <p:spPr bwMode="auto">
              <a:xfrm flipH="1">
                <a:off x="4233" y="2758"/>
                <a:ext cx="756" cy="36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2" name="AutoShape 58"/>
              <p:cNvCxnSpPr>
                <a:cxnSpLocks noChangeShapeType="1"/>
                <a:stCxn id="14361" idx="1"/>
                <a:endCxn id="14360" idx="3"/>
              </p:cNvCxnSpPr>
              <p:nvPr/>
            </p:nvCxnSpPr>
            <p:spPr bwMode="auto">
              <a:xfrm flipH="1">
                <a:off x="4236" y="2758"/>
                <a:ext cx="753" cy="1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3" name="AutoShape 59"/>
              <p:cNvCxnSpPr>
                <a:cxnSpLocks noChangeShapeType="1"/>
                <a:stCxn id="14360" idx="3"/>
                <a:endCxn id="14362" idx="1"/>
              </p:cNvCxnSpPr>
              <p:nvPr/>
            </p:nvCxnSpPr>
            <p:spPr bwMode="auto">
              <a:xfrm>
                <a:off x="4236" y="2886"/>
                <a:ext cx="756" cy="12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4" name="AutoShape 60"/>
              <p:cNvCxnSpPr>
                <a:cxnSpLocks noChangeShapeType="1"/>
                <a:stCxn id="14360" idx="3"/>
                <a:endCxn id="14363" idx="1"/>
              </p:cNvCxnSpPr>
              <p:nvPr/>
            </p:nvCxnSpPr>
            <p:spPr bwMode="auto">
              <a:xfrm>
                <a:off x="4236" y="2886"/>
                <a:ext cx="756" cy="3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5" name="AutoShape 61"/>
              <p:cNvCxnSpPr>
                <a:cxnSpLocks noChangeShapeType="1"/>
                <a:stCxn id="14367" idx="3"/>
                <a:endCxn id="14362" idx="1"/>
              </p:cNvCxnSpPr>
              <p:nvPr/>
            </p:nvCxnSpPr>
            <p:spPr bwMode="auto">
              <a:xfrm flipV="1">
                <a:off x="4233" y="3007"/>
                <a:ext cx="759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6" name="AutoShape 62"/>
              <p:cNvCxnSpPr>
                <a:cxnSpLocks noChangeShapeType="1"/>
                <a:stCxn id="14367" idx="3"/>
                <a:endCxn id="14364" idx="1"/>
              </p:cNvCxnSpPr>
              <p:nvPr/>
            </p:nvCxnSpPr>
            <p:spPr bwMode="auto">
              <a:xfrm>
                <a:off x="4233" y="3126"/>
                <a:ext cx="759" cy="2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7" name="AutoShape 63"/>
              <p:cNvCxnSpPr>
                <a:cxnSpLocks noChangeShapeType="1"/>
                <a:stCxn id="14362" idx="1"/>
                <a:endCxn id="14368" idx="3"/>
              </p:cNvCxnSpPr>
              <p:nvPr/>
            </p:nvCxnSpPr>
            <p:spPr bwMode="auto">
              <a:xfrm flipH="1">
                <a:off x="4230" y="3007"/>
                <a:ext cx="762" cy="3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8" name="AutoShape 64"/>
              <p:cNvCxnSpPr>
                <a:cxnSpLocks noChangeShapeType="1"/>
                <a:stCxn id="14363" idx="1"/>
                <a:endCxn id="14368" idx="3"/>
              </p:cNvCxnSpPr>
              <p:nvPr/>
            </p:nvCxnSpPr>
            <p:spPr bwMode="auto">
              <a:xfrm flipH="1">
                <a:off x="4230" y="3247"/>
                <a:ext cx="762" cy="12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79" name="AutoShape 65"/>
              <p:cNvCxnSpPr>
                <a:cxnSpLocks noChangeShapeType="1"/>
                <a:stCxn id="14363" idx="1"/>
                <a:endCxn id="14357" idx="4"/>
              </p:cNvCxnSpPr>
              <p:nvPr/>
            </p:nvCxnSpPr>
            <p:spPr bwMode="auto">
              <a:xfrm flipH="1">
                <a:off x="4242" y="3247"/>
                <a:ext cx="750" cy="37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0" name="AutoShape 66"/>
              <p:cNvCxnSpPr>
                <a:cxnSpLocks noChangeShapeType="1"/>
                <a:stCxn id="14368" idx="3"/>
                <a:endCxn id="14368" idx="3"/>
              </p:cNvCxnSpPr>
              <p:nvPr/>
            </p:nvCxnSpPr>
            <p:spPr bwMode="auto">
              <a:xfrm>
                <a:off x="4230" y="3370"/>
                <a:ext cx="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1" name="AutoShape 67"/>
              <p:cNvCxnSpPr>
                <a:cxnSpLocks noChangeShapeType="1"/>
                <a:endCxn id="14364" idx="1"/>
              </p:cNvCxnSpPr>
              <p:nvPr/>
            </p:nvCxnSpPr>
            <p:spPr bwMode="auto">
              <a:xfrm>
                <a:off x="4230" y="3370"/>
                <a:ext cx="762" cy="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2" name="AutoShape 68"/>
              <p:cNvCxnSpPr>
                <a:cxnSpLocks noChangeShapeType="1"/>
                <a:stCxn id="14369" idx="3"/>
                <a:endCxn id="14366" idx="1"/>
              </p:cNvCxnSpPr>
              <p:nvPr/>
            </p:nvCxnSpPr>
            <p:spPr bwMode="auto">
              <a:xfrm>
                <a:off x="4229" y="3612"/>
                <a:ext cx="738" cy="23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3" name="AutoShape 69"/>
              <p:cNvCxnSpPr>
                <a:cxnSpLocks noChangeShapeType="1"/>
                <a:stCxn id="14369" idx="3"/>
                <a:endCxn id="14365" idx="1"/>
              </p:cNvCxnSpPr>
              <p:nvPr/>
            </p:nvCxnSpPr>
            <p:spPr bwMode="auto">
              <a:xfrm>
                <a:off x="4229" y="3612"/>
                <a:ext cx="76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4" name="AutoShape 70"/>
              <p:cNvCxnSpPr>
                <a:cxnSpLocks noChangeShapeType="1"/>
                <a:stCxn id="14368" idx="3"/>
                <a:endCxn id="14365" idx="1"/>
              </p:cNvCxnSpPr>
              <p:nvPr/>
            </p:nvCxnSpPr>
            <p:spPr bwMode="auto">
              <a:xfrm>
                <a:off x="4230" y="3370"/>
                <a:ext cx="762" cy="2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85" name="AutoShape 71"/>
              <p:cNvCxnSpPr>
                <a:cxnSpLocks noChangeShapeType="1"/>
                <a:stCxn id="14367" idx="3"/>
                <a:endCxn id="14366" idx="1"/>
              </p:cNvCxnSpPr>
              <p:nvPr/>
            </p:nvCxnSpPr>
            <p:spPr bwMode="auto">
              <a:xfrm>
                <a:off x="4233" y="3126"/>
                <a:ext cx="734" cy="7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348" name="Text Box 72"/>
            <p:cNvSpPr txBox="1">
              <a:spLocks noChangeArrowheads="1"/>
            </p:cNvSpPr>
            <p:nvPr/>
          </p:nvSpPr>
          <p:spPr bwMode="auto">
            <a:xfrm>
              <a:off x="4275" y="3745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sz="2400" i="1"/>
                <a:t>V</a:t>
              </a:r>
              <a:r>
                <a:rPr lang="en-US" sz="2400" baseline="-25000"/>
                <a:t>0</a:t>
              </a:r>
            </a:p>
          </p:txBody>
        </p:sp>
        <p:sp>
          <p:nvSpPr>
            <p:cNvPr id="14349" name="Text Box 73"/>
            <p:cNvSpPr txBox="1">
              <a:spLocks noChangeArrowheads="1"/>
            </p:cNvSpPr>
            <p:nvPr/>
          </p:nvSpPr>
          <p:spPr bwMode="auto">
            <a:xfrm>
              <a:off x="5171" y="3801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sz="2400" i="1"/>
                <a:t>V</a:t>
              </a:r>
              <a:r>
                <a:rPr lang="en-US" sz="2400" baseline="-25000"/>
                <a:t>1</a:t>
              </a:r>
            </a:p>
          </p:txBody>
        </p:sp>
      </p:grpSp>
      <p:sp>
        <p:nvSpPr>
          <p:cNvPr id="349258" name="Rectangle 74"/>
          <p:cNvSpPr>
            <a:spLocks noChangeArrowheads="1"/>
          </p:cNvSpPr>
          <p:nvPr/>
        </p:nvSpPr>
        <p:spPr bwMode="auto">
          <a:xfrm>
            <a:off x="431800" y="1371600"/>
            <a:ext cx="63277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</a:rPr>
              <a:t>Does there exist a Hamiltonian Circuit or Path for the graph on the right?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rgbClr val="A50021"/>
                </a:solidFill>
              </a:rPr>
              <a:t>Observations: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There is no 3-cycles (cycle of 3 vertices)      in </a:t>
            </a:r>
            <a:r>
              <a:rPr lang="en-US" sz="2400" i="1"/>
              <a:t>G</a:t>
            </a:r>
            <a:r>
              <a:rPr lang="en-US" sz="240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/>
              <a:t>G</a:t>
            </a:r>
            <a:r>
              <a:rPr lang="en-US" sz="2400"/>
              <a:t> is a </a:t>
            </a:r>
            <a:r>
              <a:rPr lang="en-US" sz="2400">
                <a:solidFill>
                  <a:srgbClr val="0000FF"/>
                </a:solidFill>
              </a:rPr>
              <a:t>bipartite graph</a:t>
            </a:r>
            <a:r>
              <a:rPr lang="en-US" sz="240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752160" y="3530880"/>
              <a:ext cx="2206440" cy="2530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4600" y="3525480"/>
                <a:ext cx="2221560" cy="254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9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9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9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  <p:bldP spid="349214" grpId="0" animBg="1"/>
      <p:bldP spid="349215" grpId="0" animBg="1"/>
      <p:bldP spid="349216" grpId="0" animBg="1"/>
      <p:bldP spid="349217" grpId="0" animBg="1"/>
      <p:bldP spid="349258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UBERT@ELLCIITPUVWYY57I" val="3664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5533</TotalTime>
  <Words>1826</Words>
  <Application>Microsoft Office PowerPoint</Application>
  <PresentationFormat>On-screen Show (4:3)</PresentationFormat>
  <Paragraphs>244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Wingdings</vt:lpstr>
      <vt:lpstr>新細明體</vt:lpstr>
      <vt:lpstr>Symbol</vt:lpstr>
      <vt:lpstr>cmsy10</vt:lpstr>
      <vt:lpstr>Times New Roman</vt:lpstr>
      <vt:lpstr>template</vt:lpstr>
      <vt:lpstr>Micrografx Windows Draw 6.0 Drawing</vt:lpstr>
      <vt:lpstr>PowerPoint Presentation</vt:lpstr>
      <vt:lpstr>Hamiltonian Paths and Circuits [O1]</vt:lpstr>
      <vt:lpstr>Comparing Euler and Hamiltonian Circuit/Path</vt:lpstr>
      <vt:lpstr>Existence of Hamiltonian Paths</vt:lpstr>
      <vt:lpstr>Special Case: Tournament Graph</vt:lpstr>
      <vt:lpstr>Hamiltonian Path for Tournament Graph</vt:lpstr>
      <vt:lpstr>Proof of the Existence of HP [O2]</vt:lpstr>
      <vt:lpstr>Induction Step on the Existence Proof</vt:lpstr>
      <vt:lpstr>Proof of non-existence of HC [O3]</vt:lpstr>
      <vt:lpstr>Extension of the non-existence proof</vt:lpstr>
      <vt:lpstr>Hamiltonian Graphs: Some simple criteria</vt:lpstr>
      <vt:lpstr>Example</vt:lpstr>
      <vt:lpstr>A sufficiency theorem for Hamiltonian graphs</vt:lpstr>
      <vt:lpstr>Proving Dirac's Theorem</vt:lpstr>
      <vt:lpstr>Finishing proof of Dirac's Theorem</vt:lpstr>
      <vt:lpstr>Sufficient Conditions for Hamiltonian Circuit/Path</vt:lpstr>
      <vt:lpstr>Knight’s Tour</vt:lpstr>
      <vt:lpstr>All 4 x n Chessboard (from Posa)</vt:lpstr>
      <vt:lpstr>Traveling Salesman Problem</vt:lpstr>
      <vt:lpstr>Which is more difficult: TSP or HC?</vt:lpstr>
      <vt:lpstr>Traveling Salesman Problem and Hamiltonian Circuit Problem</vt:lpstr>
      <vt:lpstr>Summary on Hamiltonian Circuit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CSIS1118 Foundations of Computer Science</dc:title>
  <dc:creator>-</dc:creator>
  <cp:lastModifiedBy>Hubert Chan</cp:lastModifiedBy>
  <cp:revision>580</cp:revision>
  <dcterms:created xsi:type="dcterms:W3CDTF">2003-08-29T13:25:09Z</dcterms:created>
  <dcterms:modified xsi:type="dcterms:W3CDTF">2016-11-18T03:14:22Z</dcterms:modified>
</cp:coreProperties>
</file>