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7"/>
  </p:notesMasterIdLst>
  <p:handoutMasterIdLst>
    <p:handoutMasterId r:id="rId28"/>
  </p:handoutMasterIdLst>
  <p:sldIdLst>
    <p:sldId id="256" r:id="rId2"/>
    <p:sldId id="257" r:id="rId3"/>
    <p:sldId id="258" r:id="rId4"/>
    <p:sldId id="283" r:id="rId5"/>
    <p:sldId id="282"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5" r:id="rId20"/>
    <p:sldId id="276" r:id="rId21"/>
    <p:sldId id="277" r:id="rId22"/>
    <p:sldId id="278" r:id="rId23"/>
    <p:sldId id="279" r:id="rId24"/>
    <p:sldId id="280" r:id="rId25"/>
    <p:sldId id="281" r:id="rId26"/>
  </p:sldIdLst>
  <p:sldSz cx="9144000" cy="6858000" type="screen4x3"/>
  <p:notesSz cx="7099300" cy="10234613"/>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CFF7A7"/>
    <a:srgbClr val="FF0066"/>
    <a:srgbClr val="9933FF"/>
    <a:srgbClr val="C0C0C0"/>
    <a:srgbClr val="3366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52" autoAdjust="0"/>
    <p:restoredTop sz="94660"/>
  </p:normalViewPr>
  <p:slideViewPr>
    <p:cSldViewPr snapToGrid="0">
      <p:cViewPr varScale="1">
        <p:scale>
          <a:sx n="92" d="100"/>
          <a:sy n="92" d="100"/>
        </p:scale>
        <p:origin x="245"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61" d="100"/>
          <a:sy n="61" d="100"/>
        </p:scale>
        <p:origin x="-3250" y="-77"/>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B359696-50C7-40D4-BBA2-119B8CA85107}" type="datetimeFigureOut">
              <a:rPr lang="en-US"/>
              <a:pPr>
                <a:defRPr/>
              </a:pPr>
              <a:t>9/4/2018</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BCC45C42-DBF0-4423-AE54-57772950D05D}" type="slidenum">
              <a:rPr lang="en-US"/>
              <a:pPr>
                <a:defRPr/>
              </a:pPr>
              <a:t>‹#›</a:t>
            </a:fld>
            <a:endParaRPr lang="en-US"/>
          </a:p>
        </p:txBody>
      </p:sp>
    </p:spTree>
    <p:extLst>
      <p:ext uri="{BB962C8B-B14F-4D97-AF65-F5344CB8AC3E}">
        <p14:creationId xmlns:p14="http://schemas.microsoft.com/office/powerpoint/2010/main" val="67736401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04T01:21:19.418"/>
    </inkml:context>
    <inkml:brush xml:id="br0">
      <inkml:brushProperty name="width" value="0.05" units="cm"/>
      <inkml:brushProperty name="height" value="0.05" units="cm"/>
    </inkml:brush>
  </inkml:definitions>
  <inkml:trace contextRef="#ctx0" brushRef="#br0">80 130 6656,'-4'-6'240,"-10"-13"556,1 1-60,1-2-78,-1-5-96,11 21-561,0 1 42,-4-6 213,3 4-128,1 2-75,1 0-38,-1 0-37,1 0-28,-1 1-35,1-1-39,0 0-43,1 3-466,0 0 119,1 0 101,-1 0 87,1 0 73,-1 0 52,4 2-506,-3-2 408,-1 0 109,1 0-34,3 2-1032,5 2-736</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53:17.521"/>
    </inkml:context>
    <inkml:brush xml:id="br0">
      <inkml:brushProperty name="width" value="0.05292" units="cm"/>
      <inkml:brushProperty name="height" value="0.05292" units="cm"/>
      <inkml:brushProperty name="color" value="#FF0000"/>
    </inkml:brush>
  </inkml:definitions>
  <inkml:trace contextRef="#ctx0" brushRef="#br0">20327 3368 204 0,'-3'-18'77'0,"3"18"-60"0,3-40 35 0,0 37 11 16,0-18 5-16,-3 8 6 15,0-8-16-15,0 5-8 0,0-3-28 16,0 3 2-16,0 1 3 16,0 1-6-16,0 4-2 0,0 2-9 15,0 3-4-15,0-1-3 16,3 19-3-16,0 1 1 16,0 33 1-16,0-7-1 15,3 10 2-15,-3-10-2 16,3 18 2-16,0-15-2 15,3 17 2-15,-3-9 2 16,0 4 2-16,-3-15 5 16,0-6 5-16,0-5-7 15,-3-7-1-15,0-4-5 16,0-29-1-16,0 4-1 16,6-28-2-16,-3 9-4 15,6-11 0-15,0 5 0 0,8-29 2 16,-2 16-1-16,9-21 1 15,-6 16 2-15,9-1 0 16,-6 9-3-16,5 0 2 16,-5 7-1-16,3 1 0 15,-3 5 2-15,3 0 0 16,-3 8 0-16,8 5 0 16,-5 2-3-16,9 9 2 15,-6 3 1-15,2 7 0 16,-5 0 0-16,6 24 0 15,-6-2 2-15,3 26 1 16,-4-8-1-16,-2 5-2 16,-3-10 3-16,-3 10 0 15,-3-11 5-15,-3 14 3 0,-3-10-2 16,0 7 0-16,-3-5-5 16,0-11-1-16,0-5-3 15,0-2-1-15,0-6-10 16,0-18-3-16,-3-3-46 15,6-21-18-15,-3 2-147 16</inkml:trace>
  <inkml:trace contextRef="#ctx0" brushRef="#br0" timeOffset="424.372">21396 3186 408 0,'-33'-14'151'0,"33"14"-118"0,-12-2 33 0,12 2 8 0,-3 0-36 16,0 0-12-16,9-3-13 15,0 0-2-15,18 3-6 16,-3 0 4-16,12 3 1 0,-7 0 1 16,10-1 1-16,-6 1-4 15,9 0-3-15,-7-1-5 16,7 1-2-16,-9 0-2 15,0-3 3-15,-4 0-20 16,-2 0-8-16,-6 0-34 16,-3-3-14-16,-3 0-132 15</inkml:trace>
  <inkml:trace contextRef="#ctx0" brushRef="#br0" timeOffset="669.819">21423 3466 460 0,'-21'0'173'0,"21"0"-135"0,-6 0 14 0,6 0-4 16,6 0-17-16,0 0-3 15,18 3-10-15,-6-3-1 16,11 2-10-16,-2 1-4 0,12 0-2 15,-6-1-10-15,14 1-2 16,-8-3-21-16,9 0-9 16,-10 0-27-16,1-3-12 15,-6 3-116-15</inkml:trace>
  <inkml:trace contextRef="#ctx0" brushRef="#br0" timeOffset="1639.891">22283 3056 368 0,'-27'-13'137'0,"27"13"-106"0,3-8 26 15,-3 8 4-15,9-3-31 0,-3 0-11 16,21 1-6-16,-6-6 1 16,9 3-8-16,-7-6-1 0,7-8-1 15,-3 6-2-15,6-16 1 16,8-21-7-16,-5 2 1 16,-6 3 1-16,-6 6 1 15,-7 2 1-15,-8 10 0 16,-3 6 2-16,-9-11 1 15,-6-7-4-15,1 15 1 16,2 3 0-16,-6 5 2 16,-3 2-1-16,0 12-1 15,0 7 3-15,-3 6 0 16,9-3 1-16,-9 18 0 16,-5 45 2-16,5 1 1 0,3-22 5 15,-6 51 3-15,6-22-6 16,-6 30-3-16,6-22-1 15,0 29-1-15,4-26-2 16,2 8-2-16,3-21 7 16,0-8 5-16,0-16 5 15,3-11 2-15,0-8-4 16,0-18-1-16,0-3-8 16,3-39-2-16,0 5-4 15,9-22-1-15,0 9-6 16,9-56-3-16,-4 21 1 15,10-5 0-15,-6 16 1 0,6 0 2 16,-3 13 2-16,3 5-1 16,-4 3-1-16,10 11 1 15,-6 5 1-15,12 7 2 16,-6 6-1-16,5 8-1 16,-5 0-2-16,0 11 1 15,5 13 1-15,-11 5-1 16,-6 3 4-16,-12-6 0 15,-3-2 5-15,-15 5 2 16,3-5-2-16,-18 0-1 16,1-3-1-16,-4-5 1 15,6-3 0-15,-3-5 1 16,3-3 0-16,-2-5 0 16,2 0 0-16,3-8 0 0,3 3-5 15,3-3 1 1,3 3 0-16,3-1 2 0,1 4 5 15,14 7 4-15,-6 0 2 16,8 14 3-16,-2-6-3 16,9 11 2-16,-3-3-6 15,15 5-3-15,-3-2-3 16,23 0 0-16,16-5-2 16,-1-9-1-16,-8-7-10 15,-3-6-4-15,-1-5-33 16,1-8-14-16,8-15-129 15,-8-20-58-15,-9-4 75 16</inkml:trace>
  <inkml:trace contextRef="#ctx0" brushRef="#br0" timeOffset="2557.986">23447 1585 320 0,'-18'-45'121'0,"15"18"-95"0,-15-18 11 0,9 30 0 15,-6-4-14-15,-11-5-4 16,-16 8 3-16,-12-2 2 15,-2 7-12-15,-1 3 2 0,-8 3 0 16,-16 8-7-16,-5 18-2 16,0 24-3-16,5 13 1 15,-5 8 0-15,-6 27 3 16,-3 36-1-16,2 9 2 16,10 37-4-16,6 7-2 15,-1 17 2-15,-2 12 2 16,5-2 0-16,10-18 0 0,11 18 1 15,16-35 1-15,8 20-3 16,15-20-3-16,15-28-5 16,15 2 0-16,18-3 0 15,8-23 2-15,4-24-4 16,5-16 2-16,13-21 4 16,17-13 4-16,7-14 3 15,-7-16 1-15,12-18-9 16,21-31-1-16,1-25-5 15,-4-5 2-15,24-13-2 16,-3-32 0-16,-15 1-1 16,-12 4 2-16,3-31 2 15,-3-1 2-15,18-20 3 0,-23-27 4 16,-25 13 0-16,-9-28 2 16,-14 4-6-1,-9-26-3-15,-10 16 3 0,-11-40 3 16,-12 32-12-16,-9-5-7 15,-9 26-8-15,-6 29-1 16,-11 8-11-16,-16 9-3 16,-18 23 7-16,-11 29 5 15,-3 23-30-15,-4 28-14 16,-20 20-56 0</inkml:trace>
  <inkml:trace contextRef="#ctx0" brushRef="#br0" timeOffset="65610.41">18392 11277 272 0,'-2'-6'104'0,"2"6"-81"0,-3-10 23 0,3 10 3 15,0-6-9-15,0 4 0 16,-3-6-12-16,0 0-3 15,-3-3-14-15,0 3 4 0,-3 0 3 16,0 0-4-16,-9 3 0 16,3 0-4-16,-6 8 1 15,3-1-4-15,-2 11-2 16,2-2 0-16,6 18 1 16,3-5-3-16,12 8 0 15,0-6-1-15,15 3 1 16,-3-5-2-16,8-3 2 15,-5-5-4-15,3-8-2 16,-3 0 2-16,0-11 0 16,-3 1 1-16,-3-17 2 15,-1 3-3-15,-5-16 0 16,0 9 1-16,-6-6 2 0,0 5 1 16,-6 0 3-16,0 5-3 15,-2 4-2-15,-1 1 0 16,-3 12-1-16,3-1 0 15,3 14 2-15,0-1-3 16,6 11 0-16,0-2 1 16,3 2 2-16,0-5 8 15,3 0 3-15,0-3-4 16,0-2-3-16,-3-3-6 16,0-3-2-16,0 0-19 15,0-2-7-15,-3-3-62 16,3-6-29-16,0 1-64 15</inkml:trace>
  <inkml:trace contextRef="#ctx0" brushRef="#br0" timeOffset="66595.267">18896 10821 352 0,'-9'-5'132'0,"9"5"-103"0,0-2 18 15,0 2 1-15,3 0-15 16,-3 0-4-16,3 0-13 15,0 0-5-15,5 5-6 16,-2 0 1-16,9 19 0 0,-3-6 4 0,6 14 1 16,-3-5-5-16,-3 12-4 15,-3-10 1-15,-9 40 2 16,0-13 7-16,-15 18 4 16,3-16 1-16,-24 45-1 15,-38 38-2-15,-18-22-1 16,2-3-5-16,7-18-3 15,17-19-7-15,-35 6-1 16,24-19 1-16,-12-8 1 16,20-13-4-16,-26-8 1 15,20-8-11-15,-14-23-6 16,21-1-48-16,2-34-22 16,16 5-110-1</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54:56.411"/>
    </inkml:context>
    <inkml:brush xml:id="br0">
      <inkml:brushProperty name="width" value="0.05292" units="cm"/>
      <inkml:brushProperty name="height" value="0.05292" units="cm"/>
      <inkml:brushProperty name="color" value="#FF0000"/>
    </inkml:brush>
  </inkml:definitions>
  <inkml:trace contextRef="#ctx0" brushRef="#br0">19098 6199 280 0,'-3'-8'107'0,"3"8"-83"0,-3-8 15 0,3 8 3 15,0-2-12-15,0-1-2 16,-3 0-3-16,0 1 1 15,-6-6-14-15,0 3 9 0,-6-3 2 0,3 2-3 16,-2 4-1-16,2-1-7 16,-3 3-2-1,3 0-4-15,0 11 1 0,3-3-2 16,0 10 0-16,3-2-6 16,3 13 1-16,3-5 0 15,9 2 0-15,0-5 6 16,15-10 4-16,-6-3 1 15,14-16 1-15,-5 0-6 16,3-10-2-16,-3 4-4 16,-3-7-1-16,-7 3 1 15,-5-6 2-15,-3 3-1 16,-12-6-1-16,0 3-2 16,-18 6-1-16,7 2 2 0,-13 13 0 15,6 3-2-15,-3 8 0 16,6 0-1-16,3 8 3 15,4-3 0-15,8 6 3 16,0-3 1-16,14 0 1 16,1-3 2-16,12-11 1 15,-3 1-1-15,3-8 1 16,-3 2-4-16,0-7-2 16,-4 2 0-16,-5-8 1 15,-3 3-3-15,-6-6 0 16,0 6 1-16,-12 0 0 15,0 2-5-15,-12 8 1 0,4 1 4 16,-7 10 2-16,6-3 2 16,0 11 2-16,3-3 3 15,6 14 2-15,0-4 1 16,9 14 0-16,0-5-2 16,9 0 1-16,-3-6-4 15,3-5 1-15,0 1-5 16,-3-12 0-16,0-2-19 15,-3-10-9-15,0-1-69 16,-3-8-28-16,0 1-88 16</inkml:trace>
  <inkml:trace contextRef="#ctx0" brushRef="#br0" timeOffset="2271.157">19137 6144 280 0,'-24'-6'107'0,"24"6"-83"0,-18-8 10 0,15 8 2 15,-3 0-16-15,0 0-3 16,-3-2 3-16,0-1 4 16,-3 0-13-16,3 1 10 0,-2-1 2 15,-1 3-3-15,0 3-1 16,0-1-3-16,0 12 3 16,3-4-5-16,6 27 2 0,0-8-7 15,12 22-3-15,0-9-6 16,21 0 0-16,-7-10 6 15,13-19 6-15,-6-2-2 16,3-27 2-16,-7 3-3 16,-2-16 0-16,-3 2-5 15,-6-5-3-15,-3 6-3 16,-12-11 1-16,0 8 1 16,-15-5 2-16,0 4 1 15,-18 9 3-15,7 5-3 16,-7 16 0-16,6 0-1 15,0 16 1-15,3-3-2 16,7 25-1-16,2-7 1 0,15 25-1 16,0-11 0-16,18-3 0 15,-4-5 0-15,19-16 2 16,-6-5-1-16,6-26-1 16,-6-1 1-16,2-18 1 15,-5 2-3-15,-3-4-2 16,-6 4-3-16,-6-4-1 15,-3 4 4-15,-15 1 1 16,3 4-1-16,-24 12 0 16,6-1 2-16,-11 14 0 15,8 0 5-15,-3 10 5 16,6-3-1-16,6 17 1 16,3-6-3-16,6 16-1 15,1-5-3-15,11 2 1 16,0-2-4-16,8-6 0 15,-2-4-17-15,9-7-8 0,-3-1-30 16,6-12-13 0,-3 1-126-16,-3-16-64 15,-3 2 127-15</inkml:trace>
  <inkml:trace contextRef="#ctx0" brushRef="#br0" timeOffset="4703.561">19226 6215 200 0,'-15'-5'74'0,"15"5"-58"0,-15-6 27 0,15 6 9 16,-9 0 0-16,3 0 2 16,-9 0-2-16,4 0 2 15,-7 0-29-15,3 0 3 0,-3 3 3 16,3-3-4-16,3 0 1 16,0 0-13-16,6 0-6 15,0 0-4-15,18-5-1 16,18-6 0-16,9-5 0 15,8-10 0-15,16-24 2 16,38-22-3-16,12 1-2 16,36-17-3-16,12-33 1 0,17-1 1 15,13-2 0-15,-7-24 6 16,16 18 4-16,-25 16 3 16,19-10 3-16,-9-3-7 15,-10 16-3-15,10 15-1 16,-60 33 1-16,-30 13-3 15,12-14 0-15,-24 16 1 16,-5 4 0-16,-16 9 9 16,-17 6 3-16,-9 5-3 15,-21 6 0-15,-3 2-30 16,-12 8-11-16,-9 5-83 16,-24 8-35-16,-15-2-66 15</inkml:trace>
  <inkml:trace contextRef="#ctx0" brushRef="#br0" timeOffset="15252.868">19268 6175 228 0,'-6'-2'85'0,"6"2"-66"0,-9-3 38 0,9 3 14 0,-3 0-4 16,0 0 0-16,-3 0-18 16,0 0-5-16,-6 0-25 15,3 0 2-15,-3 3 2 0,0-1-6 16,0 1 1-16,3 0-7 15,-2-1 1-15,2 1-1 16,0 2 1-16,3 1-2 16,3-4 1-16,0 1-4 15,15-1 1-15,-3 1-3 16,17 0 0-16,13-1-6 0,15-2 1 16,26 0 0-16,12 6 0 15,-2 2-3-15,29-3 2 16,15 6 1-16,6-1 2 15,32 1-6-15,-8-1 1 16,32 3-1-16,-17 6 2 16,0 2-1-16,2 8 1 15,-29-2 4-15,-9 2 1 16,0-3 10-16,-9-5 3 16,-21-7-3-16,-36-4 0 15,-14-2-8-15,8-5-3 0,-8 0-28 16,-13-9-10-1,-8 1-61-15,-21-19-28 16,-18-5-84 0</inkml:trace>
  <inkml:trace contextRef="#ctx0" brushRef="#br0" timeOffset="15933.509">19244 6181 300 0,'-15'-6'112'0,"15"6"-87"0,-12-2 31 0,12 2 9 16,-6 0-17-16,0 0-5 0,-3 0-19 15,0 0-5-15,3 2-11 16,0 1-3-16,9 0 1 0,0-1-1 16,12 9 2-16,-3-3 2 15,12 18 5-15,-6-5-4 16,20 30 0-16,-5-6 0 15,42 13 1-15,-16-13 1 16,33 50 0-16,-17-21-6 16,47 19-2-16,-27-22-2 15,39 32 1-15,-33-26 7 16,30 24 3-16,-29-25-4 16,34 6-3-16,-34-15-3 0,17 17-3 15,-30-20 1-15,3 13 1 16,-20-17-1-16,5-1-1 15,-17-14 5-15,-7-6 1 16,-8-4 0-16,-6-12-1 16,-10-1-19-16,-17-7-7 15,0-1-63-15,-12-20-27 16,0 1-102 0</inkml:trace>
  <inkml:trace contextRef="#ctx0" brushRef="#br0" timeOffset="17474.979">19470 4821 264 0,'-9'-14'99'0,"9"14"-77"0,-3-7 22 0,3 7 5 0,0-3-4 16,0 0 0-16,3 1-9 16,0-1-5-16,3 0-17 15,0 1 0-15,6 2 0 0,0 0-3 16,12 8 1-16,-4-3-3 15,13 16 2-15,-3-2-6 16,6 52-1-16,-7-13 2 16,10 56 1-16,-9-27-8 15,18 48-1-15,-13-29 2 16,7 55 2-16,-9-41 6 16,-12 59 3-16,-4-41 0 15,-26 39 3-15,4-42-3 16,-19 37 1-16,6-45-5 0,-24 50-2 15,9-42-2-15,-38 29 0 16,17-42-2-16,-8 16 2 16,8-35 4-16,4-8 6 15,11-18-1-15,-3-8 3 16,10-11-6-16,-1-8-1 16,6-10-6-16,6-8-4 15,3-6-21-15,6-7-8 16,1-6-48-16,2-10-21 15,3-1-109 1</inkml:trace>
  <inkml:trace contextRef="#ctx0" brushRef="#br0" timeOffset="19235.307">19357 4130 376 0,'-12'-21'140'0,"12"21"-109"0,-3-8 20 0,3 8 1 16,3-3-27-16,0 1-6 15,6-9-8-15,0 1 0 16,21-6-6-16,-7 0-3 0,22 0 1 15,-9 3-2-15,6-6 2 16,-7 3-2-16,1-10-1 16,-9 5-2-16,-6-16-1 15,-4 5-3-15,-5-8 1 16,-3 6 3-16,-12-1 3 16,0 6 4-16,-15 6 4 0,4 4 0 15,-16 8 2-15,6 3-4 16,-9 19-2-1,9-3-5-15,-2 24 0 0,5-6 0 16,3 17 2-16,3-9 5 16,6 48 6-16,0-16-1 15,6 11 1-15,0-14-3 16,3 3-1-16,0-13-1 16,3 6 2-16,0-14-3 15,0-6-2-15,0-7 4 16,0-13 4-16,0-4-5 15,-3-17-2-15,0 2-6 16,0-13-2-16,0 2 1 0,0-18 0 16,0 5-2-16,3-26 2 15,0 10-1-15,15-5 0 16,-3 8-3-16,18 3 1 16,-7 7-3-16,13 9 2 15,-12 2 1-15,3 11-1 16,-7 2 4-16,1 13 0 15,-6-2 1-15,-3 14 2 16,-3-4 1-16,-3 9 3 16,-3-6-3-16,-9 3-2 15,0-6-5-15,-12 1 0 16,3-4 2-16,-18-7 3 16,6 0-2-16,-11-8 0 15,5 0 1-15,-3-2 0 0,9-1 4 16,4 0 5-16,2 1-3 15,6 4 2-15,3 1-1 16,15 8 3-16,0-3 6 16,24 10 4-16,-7-5-4 15,16 11-1-15,-9-5-7 16,3 2-3-16,-7-3-2 16,1-2 0-16,-3-3-4 15,-3-2 0-15,-3-3-19 16,-3-3-9-16,-4 1-47 15,1-6-21-15,-3 0-136 16</inkml:trace>
  <inkml:trace contextRef="#ctx0" brushRef="#br0" timeOffset="19473.799">19914 4262 520 0,'-12'-8'192'0,"12"8"-149"0,6-5 5 0,-6 5-8 0,18-2-27 16,-4-1-5-16,22 0-10 16,-9 1-1-16,9-1 1 15,-10 0-23-15,4-2-9 0,-6 0-53 16,3-3-23-16,-6 0-84 15</inkml:trace>
  <inkml:trace contextRef="#ctx0" brushRef="#br0" timeOffset="20066.314">20369 4064 480 0,'-18'8'178'0,"18"-8"-138"0,-3 3 8 0,3-3-4 16,6-3-28 0,-3 0-6-16,15-7-7 0,-3 2-3 15,12-11 1-15,-7 6-8 0,7-3 0 16,-3 3-2-16,-3-6 3 16,-3 4 8-16,-3-7 4 15,-3 6 3-15,-3-5 5 16,-1 5-2-16,-2 1 3 15,0 1-2-15,-3 4 0 16,0 2-7-16,-3 8-4 16,0 0-1-16,3 13-1 15,-3 0 6-15,0 11 4 16,0-3-8-16,3 30 0 16,0-12 0-16,3 19 1 15,-3-13-4-15,3-2-1 0,0-9 1 16,-3-2 0-1,0-6 1-15,0-2 0 0,-3-5-3 16,-6-3 0-16,3-3-3 16,-12-3 1-16,3-2 1 15,-12-2-1-15,4-1 8 16,-4-2 3-16,3-1 3 16,3 1 5-16,3-1-6 0,9-2 0 15,0 0-4 1,24 0-1-16,-3 0 3 15,15 3 1-15,-6 0-1 16,2-1-1-16,-2 1-3 16,0 0-2-16,-6-3-8 15,0 0-5-15,-3 0-26 0,-3 0-13 16,-1 0-157 0,1-8-107-16,-3 0 125 15</inkml:trace>
  <inkml:trace contextRef="#ctx0" brushRef="#br0" timeOffset="41730.859">21628 3381 244 0,'6'-18'93'0,"-6"18"-72"0,6-29 36 0,-3 23 12 16,0-7-11-16,0 5-1 16,0-5-24-16,0 0-8 15,-3 2-15-15,0 3-9 0,-6 3-3 16,0 2-10-16,-12 3-3 0,3 0 6 16,-23 3 2-16,5 0 5 15,-18 2 1-15,10-2 7 16,-1 5 6-16,9-3-4 15,0 8-2-15,7-5-3 16,2 11 0-16,3-4 0 16,6 15 3-16,3-7 1 15,3 28 3-15,0-12-1 16,9 41 0-16,0-14 1 16,9 11 1-16,-3-14 3 15,6 22 2-15,0-19-1 16,0 0 1-16,-3-13-2 15,0-5 1-15,-3-11-6 0,-3-11-3 16,0-2-8-16,-6-19-3 16,0-2-1-16,-6-19 2 15,3 3 2-15,-6-8 1 16,3 5 1-16,-3 0 0 16,3 3-3-16,3-1 0 15,0 4 2-15,6-1 0 16,0 1-2-16,12 4 0 15,-3 4 2-15,15 4 0 16,-3 1 3-16,6 10 1 16,-7-2 5-16,1 7 3 15,-3-2 5-15,-9 5 2 16,0-2-5-16,-9 2-3 0,0-5-19 16,-9-3-6-1,3 0-42-15,-3-13-15 0,0 0-146 16</inkml:trace>
  <inkml:trace contextRef="#ctx0" brushRef="#br0" timeOffset="42816.019">22310 4217 308 0,'3'-10'115'0,"-3"10"-89"0,3-19 30 15,0 17 6-15,-3-9-12 16,0 3-5-16,-3-8-8 16,3 3-3-16,-6-3-19 15,0 3 6-15,-6 0 3 0,3 2-4 16,-9 1-1-16,3 2-5 16,-8 5 1-16,5 0-6 15,-3 9-1-15,3-1-2 16,-3 19-1-16,6-6-1 15,3 19 0-15,0-5-2 16,9 2 1-16,0-4-2 16,9-1 2-16,0-6-2 0,15-1-1 15,-3-6 3-15,21-6 0 16,-6-2-1-16,2-8-2 16,-5 0-4-16,0-21-2 15,-6 2-2 1,-4-23 2-16,-2 8-1 0,-12-9 0 15,-3 9 4-15,-21-3 3 16,3 8 3-16,-23 2 1 16,8 6 0-16,-6 5 0 15,7 6-2-15,-4 12-2 16,6 1 1-16,3 34 1 16,3-8 3-16,6 19 4 15,4-11-2-15,11 2 1 16,0-4-5-16,11-6-2 0,-2-3 0 15,27-7-1-15,-6-6-3 16,15-10 2-16,-10-1 1 16,1-9 0-16,-9-1-3 15,-3-24 2-15,-7 5 1 16,-11-12 2-16,-3 4 1 16,-23 4 1-16,2 4-2 15,-15 19 1-15,3 0-4 16,-3 35 0-16,7-6 1 15,-1 13 0-15,6-5 0 16,3 3 0-16,3-5 2 16,9-4 3-16,0-4-2 0,9-9 0 15,0-2-1-15,15-10-2 16,-3-1-2-16,6-23-1 16,-3 4 2-16,-9-25 0 15,-3 7-6-15,-12 3 0 16,3 8 14-16,-9 5 7 15,3 6-4-15,-3 15-1 16,0 0-5-16,0 17-1 16,3-4-1-16,0 9 1 15,3-3-11-15,0-3-2 16,3-3-33-16,3-2-14 16,0 0-140-16,12-10-63 0</inkml:trace>
  <inkml:trace contextRef="#ctx0" brushRef="#br0" timeOffset="45585.652">18681 5778 328 0,'3'-7'123'0,"-3"7"-95"0,9-8 22 0,-6 8 4 15,6-6 4-15,-3 1 4 16,6-3-5-16,-3 0-2 16,0-2-31-16,0 2 4 0,-3 0 0 15,0 2-4-15,-3 1-2 16,0 0-10-16,-6 5-3 16,3 0-5-16,-12 5-1 15,3 0-1-15,-18 14-2 16,3-3 1-16,-12 39 1 15,7-10-1-15,-4 16 2 16,6-16-2-16,3 3 2 16,3-11-2-16,4 3 2 15,2-9-9-15,0-2-1 16,3-5-16-16,3-5-8 0,3-3-47 16,0-8-22-16,3-1-131 31</inkml:trace>
  <inkml:trace contextRef="#ctx0" brushRef="#br0" timeOffset="45997.95">18372 5728 480 0,'-9'-2'181'0,"9"2"-141"0,-3 0 11 0,3 0-3 16,0 0-16-16,0 0-1 16,0 0-9-16,0 0-3 15,6 2-11-15,-3 1 1 0,9 7 4 16,-3-2-3-16,11 29 2 15,-5-7-7-15,21 20-3 16,-6-5-1-16,17-3-1 16,-8-7 4-16,6-1 5 0,-10-5-1 15,-2-3 3-15,-6-4-4 16,-3-4-2-16,-3-5-2 16,-7 1-3-16,1-4-2 15,0-2-1-15,-6 0-16 16,-6-5-5-16,-3-3-74 15,-6-6-33-15,3 1-106 16</inkml:trace>
  <inkml:trace contextRef="#ctx0" brushRef="#br0" timeOffset="47096.697">22584 3469 436 0,'-6'-14'165'0,"6"14"-129"0,0-2 19 0,0 2 1 16,0 0-32-16,0 0-10 15,0 2 2-15,0-2 0 16,9 14-7-16,-3-4 1 0,6 17 3 15,-4-3-7-15,7 15-1 16,3-4-1-16,6-4 2 16,-3-4-1-16,9-17 2 15,-4-2-2-15,7-21 0 16,-6 3-3-16,-3-12-2 0,3 7 3 16,-7-9 0-1,-2 3-1-15,-6-1-2 0,0 4 1 16,-6-1-1-16,0 6 6 15,0-3 4-15,-3 6-3 16,0 2-2-16,0 0-2 16,0 10-3-16,0-2-2 15,-3 14 1-15,6-4 1 16,0 35 2-16,0-8-1 16,6 24-1-16,-3-13 1 15,2 2-1-15,-2-8-5 16,3 3 1-16,-3-8 6 15,0 11 6-15,-3-8-4 16,-6 5-2-16,0-8-1 0,-6 5 1 16,-3-10 3-16,0-3 2 15,0-5-1-15,-12-8-1 16,7-3-1-16,-16-16 0 16,6 0 0-16,-6-10 0 15,6 3-2-15,1-9-2 16,5 3 1-16,3-2 1 15,0 5-1-15,9-3 2 16,0 2 0-16,-3 1 1 16,9 3-2-16,0 2 1 15,0 2-4-15,0 1 0 16,0 2 1-16,0 1 2 0,6-1-6 16,-3 0 1-16,0 1-8 15,-3-1-3-15,0 1-39 16,-3-4-17-1,0 4-182 1</inkml:trace>
  <inkml:trace contextRef="#ctx0" brushRef="#br0" timeOffset="50774.5">20467 5257 168 0,'18'-10'66'0,"-18"10"-52"0,69-29-76 0,-58 26-36 16</inkml:trace>
  <inkml:trace contextRef="#ctx0" brushRef="#br0" timeOffset="59030.753">21179 3424 276 0,'-6'-14'104'0,"6"14"-81"0,-3-5 20 0,3 5 3 15,0 0-9-15,0 0 1 16,0 0-18-16,0 0-4 15,0 0-10-15,0 3-2 0,0 7 0 16,0-2 11-16,3 19 5 16,0-6 1-16,3 53 2 15,0-8 0-15,3 32 3 0,-1-24-12 16,4 37-3 0,-3-23-9-16,3 4-2 0,-3-20 9 15,3 4 5-15,-3-12 3 16,3-6-1-16,-3-10-8 15,0-11-3-15,-3-5-8 16,-3-17 0-16,0-1-12 16,-6-17-3-16,0 0-2 15,-6-7 2-15,0 2 1 16,-9-3 3-16,3 1 8 16,-6-1 3-16,3 3 5 15,-11-2 1-15,-1-1 1 16,-12 0 0-16,9 1 4 0,-5-1 3 15,5 3-2 1,0 0 2-16,6 0-4 0,7 0 1 16,2 3-7-16,18-5-3 15,0-1 1-15,24-10 0 16,-4 5 1-16,16-13 0 16,-6 5-3-16,15-8 2 15,-10 6-1-15,13-1-2 16,-6 6 0-16,-4 3 3 15,-5 2 2-15,-3 3 2 16,-6 2 1-16,-1 3 0 16,-5 0 2-16,0 8 1 15,-3 0 3-15,-3 27 1 0,-3-6-5 16,-6 21-2 0,0-5-2-16,-6 5-2 0,0-7-2 15,-6 5 1-15,3-6 1 16,-3 6 2-16,3-9 5 15,-3 1 6-15,0-5 2 16,0-4 3-16,0-4-10 16,-3-3-2-16,4-6-11 15,-4-4-2-15,0-4-42 16,0-4-20-16</inkml:trace>
  <inkml:trace contextRef="#ctx0" brushRef="#br0" timeOffset="62659.186">23393 3022 248 0,'-17'-32'93'0,"8"13"-72"0,-6-28 22 0,6 18 8 16,-6-8-18-16,-6-8-6 16,0 5-12-16,-3 5-2 15,-11 6-8-15,-7 6-3 0,3 9 1 16,-8 4-2-16,-19 10 2 16,-14 2-4-16,-7 22-2 15,-2 21 4-15,-18 13 1 16,-12 9 6-16,9 9 3 15,9 30-4-15,5 8 1 16,7-3-3-16,12 34 2 0,14-7-2 16,21 26 0-1,22-10-3-15,20-20 1 0,18 9 0 16,5-32 1-16,-5-23-2 16,45 2 1-16,-16-19 0 15,40-2 1-15,41-3-2 16,9-16 1-16,-9-20-7 15,-3-17 1-15,12-26-4 16,-18-32 2-16,-9-14 1 16,-18-7-1-16,0-34 6 15,-11-11 1-15,-4-1 0 16,-11-36 1-16,-16 11-4 16,-20 7 0-16,-21-13 1 15,-12 8 2-15,-15 24-1 0,-6 11-1 16,-12 4-10-16,1 1-4 15,-13 5-15-15,-8 8-7 16,-7 16-44-16,9 18-19 16,7 3-25-1</inkml:trace>
  <inkml:trace contextRef="#ctx0" brushRef="#br0" timeOffset="73400.787">696 7432 228 0,'-12'-13'88'0,"12"13"-69"0,0-16 2 16,0 16-3-16,9-8 16 0,-6 0 11 15,30-8-4-15,-7 3-1 16,28 0-23-16,-6 2-10 0,11 1-3 16,-14 2-5-16,23 0-2 15,-17 0-12-15,8-3-2 16,-8 3 8-16,-9-5 7 15,-13 0-5-15,-8 2-2 16,-6 1-37-16,-21 2-17 16,0 0-23-1,-15 3-47-15,4 2 35 16</inkml:trace>
  <inkml:trace contextRef="#ctx0" brushRef="#br0" timeOffset="74017.32">872 7207 280 0,'-36'11'104'0,"36"-11"-81"0,-21 18 14 0,21-15-1 0,-6 10-10 15,3 0-1 1,-3 11-5-16,0-3-1 0,0 9-10 16,3-7 1-16,-6 17 3 0,9-8-5 15,-6 47 0-15,3-15-4 16,3 28-1-16,0-15 1 16,0 55 0-16,0-29 0 15,0 69 2-15,0-39 1 16,0 60 3-16,0-50-5 15,9 47-3-15,0-47 1 16,3 29 0-16,-3-45 1 16,6 56 0-16,0-43 2 15,-6 56 1-15,3-51-3 16,-3 35-1-16,3-48-1 16,-4 35 1-16,7 13-2 15,0-50-1-15,-9-30 1 0,9 30 1 16,-9-32-1-16,9 2-1 15,-3 25 1-15,0-30 1 16,-3-18-3-16,3 5 0 16,2 8-1-16,-2-22-2 15,0-12 3-15,-3-14 0 16,0-7 1-16,0-9 0 16,-3-2 2-16,3-6 1 15,3-4 1-15,3-6 2 16,-3-3-3-16,-1-2-2 15,1-3 0-15,18-3-1 16,36-5 0-16,-1-5 2 0,1-6 5 16,-4-2 4-1,-11 3 7-15,8-4 6 0,-2 1-4 16,2-3-2-16,1-2-4 16,-4 0 1-16,-5 2-8 15,-9 0-2-15,-7 5-3 16,-8 6 1-16,-6 3-24 15,-3 2-11-15,-9 5-80 16,-48 27-156 0</inkml:trace>
  <inkml:trace contextRef="#ctx0" brushRef="#br0" timeOffset="86310.005">15026 10679 160 0,'9'-3'63'0,"-3"3"-49"0,12 0-30 0,-7 0-18 16,7-5-27-16,6-3-10 15</inkml:trace>
  <inkml:trace contextRef="#ctx0" brushRef="#br0" timeOffset="87150.574">15344 10504 268 0,'-18'13'101'0,"10"-5"-78"0,-7 0 15 0,9-5 4 16,-3-1-10-16,0-2-1 16,-3 0-6-16,-9 0-2 15,-12 0-12-15,-17 0-4 0,-19 0-1 16,-2 0-1-16,-10 3 0 15,-26 2 3-15,-3-2 3 16,3-3-4-16,-21 0-2 0,-6-8-2 16,6-3-3-16,33 3 1 15,-69-15-1-15,15-1 2 16,-14-3 1-16,-1 6 3 16,3 5 1-16,-23 3-1 15,17 8-1-15,-12 5-6 16,4 5-1-16,11 3 1 15,-6 3 0-15,9-1 1 16,22 3 2-16,5 3-1 16,0 6 2-16,12-4 2 15,23-2 4-15,19 2 0 16,15 1 2-16,11-1-6 16,12 4-1-16,10 4-4 15,8 16-3-15,6 25-1 0,9 7 3 16,3 8-2-16,3 42 1 15,0 0 0-15,-3 25 0 16,0 44 2-16,0-21 0 16,0 8 4-16,6-24 5 15,3-32 1-15,3-23 2 16,6-19-2-16,9-8-1 16,18-19-8-16,20-12 0 15,10-14-6-15,-1-16 1 16,15-13-3-16,30-5 0 15,7-3 1-15,2-3 4 16,32 1-1-16,-5-1-1 16,24 0-2-16,11 6 1 0,4-3 3 15,14 0 3-15,-8 0-2 16,20-2 0-16,-26-4 1 16,20 1 0-1,-26-3 0-15,-4 0 2 0,10-2-1 16,-30-6-1-16,-7-2 1 15,4-11-1-15,-18-8 2 16,-24-3 3-16,-18 0 2 16,-11 1 3-16,-19-14 1 15,-17-40 1-15,-21-4 0 16,-21-12 2-16,-15-42-7 16,-6-2-2-16,-9-24 1 15,-3 31 3-15,-5 22 5 16,-13-6 1-16,-9 3-33 0,1 27-11 15,-1 23-113-15,7 22-48 16</inkml:trace>
</inkml:ink>
</file>

<file path=ppt/ink/ink1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58:20.453"/>
    </inkml:context>
    <inkml:brush xml:id="br0">
      <inkml:brushProperty name="width" value="0.05292" units="cm"/>
      <inkml:brushProperty name="height" value="0.05292" units="cm"/>
      <inkml:brushProperty name="color" value="#FF0000"/>
    </inkml:brush>
  </inkml:definitions>
  <inkml:trace contextRef="#ctx0" brushRef="#br0">1264 10448 236 0,'-23'-23'90'0,"23"23"-70"0,-21-14 26 16,21 14 5-16,-9 0-9 16,9 0-2-16,-9 0-14 15,3 0-3-15,3 0-14 16,0 0-5-16,6 0-1 0,0 0 4 16,21 3 6-16,-9 0-7 15,26 5-1-15,-5 0-5 16,9-1-1-16,-10-1-19 0,1-4-9 15,-6 1-16 1,0-3-5-16,-3 0-11 0,-7-3-4 16,-5 1-48-1</inkml:trace>
  <inkml:trace contextRef="#ctx0" brushRef="#br0" timeOffset="445.558">1392 10464 148 0,'-59'-16'57'0,"59"16"-44"0,-42-18 23 0,42 15 6 15,-9 1 2-15,-3-1 1 16,3 3 1-16,1 0 1 16,-1 8-25-16,0 0 5 0,0 8 1 15,3-3-7-15,0 11 1 16,3-6-9-16,-6 11-3 0,6-2-3 16,0 42 0-1,0-14 0-15,0 22 3 0,3-14-1 16,0 54 0-16,0-27-5 15,0 24-1-15,0-27-3 16,3 40-3-16,3-24-1 16,6 16 0-16,-3-26-2 15,6 34 1-15,-3-27 1 16,2-4 2-16,-5-20 7 16,3 4 7-16,-3-17-4 15,3 9 0-15,-3-14 0 16,0-5 2-16,3-11-5 15,0-5-3-15,0-8 5 16,15-8 3-16,-10-5-3 16,10-11-2-16,-3 1-2 15,3-9-3-15,0 0 1 0,2-7-1 16,-5 2-22-16,12-3-10 16,-12 1-130-1,14 7-92-15,-14 1 95 16</inkml:trace>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2:00:06.290"/>
    </inkml:context>
    <inkml:brush xml:id="br0">
      <inkml:brushProperty name="width" value="0.05292" units="cm"/>
      <inkml:brushProperty name="height" value="0.05292" units="cm"/>
      <inkml:brushProperty name="color" value="#FF0000"/>
    </inkml:brush>
  </inkml:definitions>
  <inkml:trace contextRef="#ctx0" brushRef="#br0">19360 4593 364 0,'-9'5'134'0,"9"-5"-104"0,-6 6 18 0,6-6 3 0,0 0-22 16,0 0-4-16,0 0-11 15,0 0-4-15,3-6-5 16,0 1 1-16,6-8 0 0,-3 2 2 15,9-7 0-15,-3 2-2 16,9-3 1-16,-7 1-4 16,10-1 0-16,-6 6 1 15,3-3 0-15,-3 3-5 16,0 0 1-16,-3 2 2 16,-1 1 1-16,-2-1 1 15,-3 1 0-15,3 2 2 16,-6 0 3-16,0 2 0 15,-3 1 0-15,0 0-5 16,0-1-3-16,0 4 2 16,-3 2 0-16,0 0 3 0,-3 2 1 15,0 1-1 1,0 5-1-16,0-3-1 0,-3 14 2 16,3-6-3-16,0 24 0 15,-3-5-1-15,12 18 1 16,-6-13-2-16,6 3-1 15,0-6 1-15,3-2-1 16,0-6 0-16,0-2 0 16,-3-3 2-16,0 1 1 15,-3-7 1-15,0-1 0 16,0-1-2-16,-3-2 1 16,0-4-4-16,-3 1 0 15,0-2-6-15,-3-1-3 16,0-2 1-16,-9-1 0 0,3 1 3 15,-12 0 4 1,6-1 1-16,-5 1 1 0,2 0 2 16,-3-1 3-16,6-2 0 15,0 3 0-15,3-1-3 16,0-2 1-16,3 0 2 16,1 0 4-16,2 0-2 15,3 0 1-15,0 0-3 16,6 0 0-16,0 0-1 15,15 0 2-15,-3 0-3 16,23 0-2-16,-8 0 2 16,12 3 0-16,-7-3-4 15,4 3-1-15,-6-3 1 0,-3 2 0 16,-6-2 5-16,-1 3 5 16,-5 0-3-16,0-3 2 15,-3 0-12-15,-3 0-2 16,0 0-26-16,-3 0-11 15,-3 0-95 1,0 2-40-16,-3-2-18 16</inkml:trace>
  <inkml:trace contextRef="#ctx0" brushRef="#br0" timeOffset="2452.264">22694 4331 428 0,'-30'-16'159'0,"30"16"-124"0,-21-21 9 0,18 19-7 16,0-9-16-16,0-8-1 16,3-4-10-16,6-4-4 15,6 1-3-15,9 2 0 0,6 5 0 16,9 6 1-16,-4 8 2 15,1 8-3-15,-3 7-2 16,-3 6 0-16,-4 5 1 0,-2 0-8 16,-6 0-1-16,-3 1 2 15,-3-1 0-15,-6 0 7 16,-6-3 4-16,-3 1 3 16,-6 0 2-16,-6-4 1 15,-3-4 2-15,9-3-5 16,-11 0-3-16,2 0-3 15,-3-3-3-15,9 0 1 16,3 1 1-16,0-4-6 16,6 1 1-16,0 0-1 15,15 2 2-15,9 3-1 16,3 2 1-16,3 6 2 16,-6 3 0-16,-6-3 0 15,8 13 0-15,-5-8 0 0,0 5 0 16,-3-4 0-16,0 1 2 15,-6-1-1 1,0 1 2-16,-12 4 4 0,0-3 6 16,-9-3-3-16,-3-8 2 15,3 0-5-15,-11-2-2 16,2-3 0-16,-6-3-1 16,6 0 2-16,-3-2 3 15,4 0 2-15,2-3 3 16,3 0-3-16,0 0 1 15,3 0-5-15,3 0-2 16,0 0-2-16,3 0-3 16,0 0-2-16,4 0 1 0,-1 0-10 15,0-3-5-15,3 0-17 16,0 1-6-16,0-1-59 16,-3-5-23-16,6 3-90 15</inkml:trace>
  <inkml:trace contextRef="#ctx0" brushRef="#br0" timeOffset="3495.744">22688 8895 444 0,'-12'-10'167'0,"12"10"-129"0,-3-8 2 0,3 8-7 15,6-3-18-15,0 0-3 16,12-2-7-16,-3 3-2 16,17-1-1-16,-8 0-2 0,9 3 1 0,-9 0 1 15,6 6 3-15,-10-4-2 16,1 6 0-16,0-3 1 16,-3 6 2-16,-6-3 6 15,3 8 2-15,-6-3-5 16,-6 11-3-16,0-6-3 15,-6 11-3-15,3-5-2 16,-9 5-1-16,0-5-3 16,-6 5 1-16,0-8 3 15,-6 1 3-15,3-6 4 16,-3-1 2-16,1-1 3 16,8-4 1-16,-3 1-1 15,6-3-1-15,0 0-5 16,9 0-1-16,0-3 1 0,15 0 2 15,-6 0-1-15,12-2 2 16,-1 0-2-16,4-1 2 16,-6 1-2-16,6 0 2 15,-3-1 0-15,3-2 3 16,-4 0-1-16,1 0 2 16,-3 0-6-16,0 0-1 15,-3 0-4-15,-6 0-3 16,3 0-12-16,-6 0-5 15,-3 0-33-15,-3 0-16 16,0 0-169 0</inkml:trace>
  <inkml:trace contextRef="#ctx0" brushRef="#br0" timeOffset="7446.394">19416 8763 512 0,'-32'-8'189'0,"32"8"-147"0,-12-5 2 15,12 5-11-15,0-6-21 0,0 1-2 16,15-11-2-16,-3 3 0 16,29 0-4-16,-5 2-1 0,15 17 1 15,-10-4-2-15,4 14-2 16,-9-3 1-16,-4 6-1 15,-5-3 0-15,-9 8 2 16,-3-6 1-16,-12 19 1 16,0-8 2-16,-15 21 3 15,3-10 0-15,-21 2 0 16,6-7 3-16,-5-3 5 16,5-6-7-16,6-5-1 15,0-5-3-15,33-5-1 16,-6-3-6-16,21-6 1 15,-3 1 2-15,17-8 1 16,-5 2-1-16,17-8-2 16,-11 3-6-16,3-2-1 0,-10 2-26 15,-5 3-10-15,-6-1-172 16,-18 9-119 0,0 0 132-16</inkml:trace>
  <inkml:trace contextRef="#ctx0" brushRef="#br0" timeOffset="9855.123">20179 7578 368 0,'-18'-11'137'0,"6"8"-106"0,-18-2 10 15,12 5-2-15,-12-3-9 16,-8 1 2-16,-4 2-7 16,-3-3-1-16,-2 3-13 15,-19 0-4-15,-20 3-3 0,-3 10-2 16,-4 8 1-16,-14 19-2 15,-12 16 2-15,12 7-2 16,21-15-1-16,17-9 3 0,-44 62 2 16,27-24-4-1,-10 39-1-15,25-23 0 0,6 42 2 16,14-32 3-16,15 55 4 16,9-33-2-16,27 20 1 15,0-31-5-15,57 26 0 16,-12-34-3-16,47-11-3 15,-18-20-1-15,48-15 3 16,-26-12 4-16,61-16 6 16,-38-11-3-16,57-50-1 15,-42 10 0-15,18-34 1 16,-36 14 1-16,39-54 3 0,-36 24-5 16,-6-26-3-16,-27 24-4 15,-2-59-1-15,-22 32-3 16,-14-18 1-16,-13 26 5 15,-14-43 2-15,-15-9 0 16,-24 20-2-16,-29 0-6 16,-13 6-4-16,-2 13-8 15,-10 13-1-15,-5 15 8 16,-4 15 5-16,7 12 5 16,9 11 3-16,11 8-1 15,9 8-1-15,10 5-8 16,5 5-5-16,6 6-44 15,9 2-20-15,3 1-114 16</inkml:trace>
  <inkml:trace contextRef="#ctx0" brushRef="#br0" timeOffset="10920.069">23953 7731 288 0,'-18'-29'110'0,"15"13"-86"0,-9-10 2 0,6 12-3 0,-3-4-2 15,-3-3 2-15,-8 0 3 16,-10-3 3-16,-21 0-15 16,-8 3 1-16,-1 5-1 0,-2 5-7 15,-10 3-4-15,-14 6-2 16,-9 7-1-16,5 8 0 16,-5 6 0-16,-24 23 2 15,6 27 3-15,9 10 4 16,-3 6 2-16,-1 37-3 15,10-3-3-15,12 0-2 16,17 32 0-16,19-16 0 16,17 13 1-16,18 13 2 0,18-21 1 15,24 9-3-15,12 1-1 16,5-23-1-16,7-18 1 16,20-17-2-16,22-7-1 15,-1-13 5-15,9-17 4 16,24-13 4-16,-9-15 2 15,6-19-4-15,18-13 1 16,-6-9-7-16,-3-10-3 16,0-20 1-16,6-36 2 15,-18 1-4-15,-21-3-1 16,-14-19 0-16,-13-13 0 16,3-10 0-16,-8-6 0 0,-15-23 6 15,-22 21 4-15,-11 7-5 16,-15-25-3-16,-12 15-6 15,-12 13 0-15,-2-24-5 16,-19 9-1-16,-27 23-6 16,-14 13-3-16,3 17-5 15,2 12-2-15,-8 17-28 16,-21 20-13-16,3 17-107 16</inkml:trace>
  <inkml:trace contextRef="#ctx0" brushRef="#br0" timeOffset="44829.089">1762 13293 308 0,'-30'-11'115'0,"30"11"-89"0,-9-10 3 0,9 10-4 16,0-3-9-16,0 0 3 16,-3 1-4-16,0-4-1 15,3 6-2-15,0 11 2 16,-9 23-1-16,3 43 0 15,0 13-5-15,0 13-3 16,3-21 0-16,-3 85-1 16,3 47-2-16,6 14 1 0,6-19-2 15,0-45-1-15,0-43 7 16,12 41 3-16,-3-38-3 16,6 53-2-16,14 9-2 15,-14-65 0-15,-3-28 0 16,6 31 1-16,-7-26-5 15,7 0-1-15,6 8 1 16,-9-21 0-16,3-19 3 16,-7-16 1-16,4-10 1 15,6-9 0-15,9-9-2 16,8 1 1-16,7-7-2 16,3-2-1-16,-1-4 1 0,1-2-1 15,14 5-3 1,9-2 2-16,-2-3-4 0,-1 0 1 15,1-3 2-15,17-2 1 16,12-1 1-16,-3 1 2 16,3-3-3-16,24 5 0 15,24 1 1-15,-6-1 2 16,24 3-1-16,-13-3-1 16,19-5 1-16,3 0-1 15,-4-5-3-15,25-3 2 16,-19-3 1-16,30 3 0 15,-20-2 0-15,32 4 0 16,-26-1 0-16,29-1 2 16,-21 2-3-16,33 4-2 0,-23-1-1 15,29 0 3-15,-18-2 0 16,18 5 1-16,-9 0-3 16,12 0 2-16,-6 0-1 15,-3 0 0 1,9 0 2-16,-11 5 2 0,11-2-1 15,-21 0-1-15,27-3 1 16,-27 0-1-16,30-6 0 16,-18 1 0-16,15 0 0 15,-9-3 0-15,6 8-9 16,-9 0-2-16,-9 8 4 16,7-3 1-16,-13 8 4 15,3 1 1-15,-6-1 1 0,9 0 2 16,-8 0-1-16,14-7-1 15,-9 1 3-15,21-7 0 16,-86 0-1-16,112-2-2 16,-94-3 1-16,98 10-1 15,-42 0-3-15,18 6 2 16,-36 5 1-16,18-1 2 16,-30 9-3-16,22-5 0 15,-79-6 1-15,94-2 2 16,-79-6-1-16,87-5-1 15,-27-3 1-15,16-10-1 16,-22-3-3-16,9-2 0 16,-12 2-3-16,3-3 1 0,-5 11 3 15,-10-2 3-15,9 2 0 16,-20 5-1-16,14 3 1 16,-23 3-1-16,11-3-3 15,-2 5 2-15,-19-5 1 16,22 0 2-16,-28 0-3 15,16-5 0-15,-4 5 1 16,-17-3 0-16,21 0 2 16,-19 3 1-16,1 0-4 15,12 0-1-15,-25 0 3 16,7-2 1-16,6 2 0 16,-30 0-2-16,-6 0-2 15,6 2-1-15,-12 4 2 16,-18 2 2-16,-9-3 0 0,6-5 2 15,3 0-2-15,-12-3-1 16,-14-2 1-16,-13-3-1 16,-8-5 6-16,-7 2 4 15,-8-2 3-15,-3 0 5 16,-4-6-4-16,-5 6 0 16,-3-13-6-16,-1-19 0 15,7-16-7-15,0-8-1 16,-6 3-5-16,-1 8-1 15,-5-11-2-15,-3-18 2 16,-6-6 4-16,-6 8 1 16,3 6 1-16,-9-16 2 0,-1-19 3 15,-2 8 2-15,-3 3-1 16,0-27 1-16,6-2-6 16,-3 13-1-16,0-16 0 15,-3-8 0-15,6 24-5 16,-6 8 1-16,0-11 2 15,-6 3 1-15,3 21-2 16,-6 14 2-16,1 12-1 16,-1 6-2-16,-3-3 3 15,0-2 2-15,-6 2 0 16,9 8-1-16,-3 8 1 16,0 6 1-16,0 7-1 0,0 5 2 15,-3 4 0 1,-5 2 1-16,-10 2 0 0,-3-2 0 15,-14-3-5-15,2 6-1 16,-3 5-6-16,-5 2 0 16,-19 6-1-16,-20 2 3 15,3 3 2-15,-1 3-1 16,-23 2 1-16,-15 3 3 16,15 3 4-16,-30 2 3 15,-9 6 0-15,10 2 1 16,-28 3 7-16,6-3 3 15,-11 6-15-15,-13-3-8 16,12 0-4-16,-29-1-2 16,11-1-4-16,-32 2-1 15,18-3 14-15,-30 0 8 0,12-2 8 16,-22-1 2-16,4 1 0 16,-3-1 4-16,-12 1-11 15,21 0-4-15,-27-4-12 16,33-1-5-16,-36 2-2 15,15 0-1-15,-9 5 4 16,-12-3 3-16,12 4 5 16,-23-1 2-16,17-3 8 15,-6 4 6-15,-6-4-6 16,24-2-3-16,-27-5-2 16,30-3-1-16,-15 0-3 15,3-5 2-15,9-1-1 16,-14-4 0-16,19 2 2 15,-16-3 2-15,25-2 1 0,-22 5 1 16,19-3-2 0,-8 6 1-16,6 0-4 0,3 5 0 15,-9-3-4-15,9 8 1 16,-15 1 0-16,24 2-1 16,-30 2 8-16,30 1 3 15,-21-1-1-15,27 1 2 16,-21 0-2-16,26-3 0 15,-20 0-8-15,24-1-2 16,-18 4-1-16,21 0 4 16,-25-1 3-16,22 1 4 15,-15-1 0-15,24 1 0 16,-24-3-1-16,29-3 0 0,-20-2-7 16,26-3-2-16,-20-3-5 15,21 1 1 1,-16 4 3-16,7-2 3 0,0 5 2 15,-7-5 3-15,16 0 1 16,-21-2 3-16,29-1 1 16,-23 1 1-16,26-1-2 15,-17 3-1-15,8 0-3 16,10 3-2-16,-16-3-2 16,22 2 1-16,-13-2 1 15,16-5 2-15,11 0-1 16,-14-3-1-16,23 2 1 0,12 4-1 15,-15 2 4 1,15 0 2-16,18 8 2 16,-12 5 0-16,-2 5-4 0,19 1-3 15,22 2-22-15,9 0-9 16,-6 3-108-16,11 10-47 16,7 17 29-1</inkml:trace>
</inkml:ink>
</file>

<file path=ppt/ink/ink1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2:01:52.890"/>
    </inkml:context>
    <inkml:brush xml:id="br0">
      <inkml:brushProperty name="width" value="0.05292" units="cm"/>
      <inkml:brushProperty name="height" value="0.05292" units="cm"/>
      <inkml:brushProperty name="color" value="#FF0000"/>
    </inkml:brush>
  </inkml:definitions>
  <inkml:trace contextRef="#ctx0" brushRef="#br0">13636 4323 376 0,'-12'-10'143'0,"12"10"-112"0,-18-19 21 0,18 17 0 15,-6-9-14-15,0 3-2 16,-3-8-3-16,0 3-1 15,-3-6-17-15,0 4 0 0,0-1 1 16,1 2-6-16,-1 9-1 16,3 0-5-16,-3 15-1 15,0 1-1-15,3 13-2 16,0-3 1-16,6 8 1 16,0-5-1-16,3 8 2 15,0-6 0-15,9-2 1 16,0-3-2-16,12-8-2 15,-3 1 1-15,8-12-1 16,-2 1 2-16,3-8 1 0,-6 2-1 16,-3-8-2-16,-3 3 1 15,-6-13-1-15,-4 5 0 16,-10-5 2-16,2 3-1 16,-15 7-1-16,3 3 1 15,-6 13-1-15,3 1-3 16,0 10 2-16,3-3 1 15,3 13 0-15,1-5-3 16,8 11 0-16,0-5 2 16,9 2 0-16,0-5 3 15,11-11 1-15,1-5-4 16,12-16 1-16,-6-3 0 0,3-7 2 16,-7 4-6-16,-5-7 1 15,0 3 1-15,-15-6 3 16,0 3 0-16,-18-3-1 15,3 5 3-15,-11 4 0 16,2 4-1 0,0 8 1-16,3 3 0 0,3 8 1 15,3-2-2-15,4 4 1 16,-1 1-4-16,6 2 0 16,0-2 1-16,6-1 2 15,0 1-17-15,9-3-6 16,-3-3-56-16,14 0-23 15,-2-2-118 1</inkml:trace>
  <inkml:trace contextRef="#ctx0" brushRef="#br0" timeOffset="867.061">15770 4281 444 0,'-3'-5'165'0,"3"5"-129"0,-6-14 4 16,6 14-9-16,-3-8-15 16,3 1-1-16,-3-9-3 15,0 2 2-15,-3-1-7 16,3 1 2-16,-6 4 4 0,3 2-5 16,-6 10 0-16,3 1-4 0,-8 18-1 15,2-5 1-15,-3 11 0 16,0-6 2-16,9 8 3 15,3-5-2-15,9 13-2 16,0-5-5-16,9 2 0 16,3-5 0-16,3-13 2 15,-3-3-1-15,11-16-1 16,-5 1 1-16,6-9-1 16,-6 1 0-16,-6-6 0 15,-3 3 0-15,-9-9 2 16,-3 4-1-16,-9-6-1 15,0 3 1-15,-6 5-1 16,3 3 0-16,-3 13 0 16,3 0-3-16,0 10 0 0,3-2 2 15,3 6 0-15,0-4 1 16,3 1 0-16,3-1 0 16,0 1 2-16,0-3-12 15,3 0-3-15,-3-3-60 16,6 0-27-16,0 1-109 15</inkml:trace>
  <inkml:trace contextRef="#ctx0" brushRef="#br0" timeOffset="12048.443">13957 4352 172 0,'-12'3'66'0,"12"-3"-52"0,-9 0 17 0,9 0 2 15,0 0-3-15,0 0 0 16,-3-3-2-16,0 1 0 0,0-1-15 15,0 0 12-15,0-2 5 0,3 3 13 16,-3-1 8-16,1 0-7 16,-4 3-5-16,3 0-8 15,-3 3-5-15,0-3-6 16,0 3 0-16,0-1-2 16,3 1 0-16,0-3-3 15,0 0 1-15,0 0-3 16,0 0 2-16,0 0-4 15,3 0-1-15,0 0-4 16,0 0-1-16,0 0-1 16,3 0 0-16,-3 0-2 15,6 0 1-15,-3 0-2 16,3 0 2-16,0 0-2 0,6 0-1 16,-3 0 1-1,8 0 1-15,-2 0-1 0,15 0-1 16,-3 0 3-16,9-3 0 15,-7 3-4-15,13-2 1 16,-12-1 0-16,6-2 0 16,-7 2 0-16,10-2 0 15,-6 2 0-15,17-2 0 16,-8-1 0-16,15 1 2 16,-10 0-1-16,4 0-1 15,-10 2 1-15,4 0-1 16,-9 1-3-16,17-4 2 15,-8 4 1-15,21-9 2 0,-16 3-1 16,10 0 2-16,-13 0-4 16,1 3-2-1,-9 2 2-15,-1 3 2 0,-8 0-2 16,6 6-2-16,-6-1 4 16,8 0 3-16,-5 0-3 15,3-2-1-15,-6 0 2 16,-1-1 1-16,-5 1-4 15,-3 0 1-15,-3-3 0 16,-3 0 0-16,-3 0-18 16,-6-6-8-16,-1 1-85 15,-7 0-38-15,-1 0-64 16</inkml:trace>
  <inkml:trace contextRef="#ctx0" brushRef="#br0" timeOffset="17123.308">13442 3532 344 0,'-6'-2'129'0,"6"2"-100"0,0 0 11 16,0 0-2-16,0 0-12 15,0 0-1-15,3 0-5 16,0 0-1-16,3-6-10 15,-3 1 3-15,3-3 2 0,0 3-3 16,3-6-1-16,0 3-4 16,3-8-1-16,-3 3-3 15,3-8-2-15,-3 5-2 0,0 0 1 16,-1-2 3-16,-2 2 1 16,0 3 5-1,0 2 3-15,-3 3 0 0,0 11 1 16,0-1-2-16,0 14 1 15,0-3-4-15,0 6-2 16,0-3-2-16,3 5 0 16,0-5-2-16,0 2-1 15,0-2 1-15,3 3-1 16,-3-1 0-16,0-4 2 16,0-1-6-16,-3 3 1 15,0-3-10-15,-3 5-2 16,0-4-5-16,0 2-3 0,0-3 2 15,-6 0 2-15,3 0 9 16,-6 0 5-16,0-2 4 16,-3 2 3-1,0-2 8-15,0-1 5 0,0 1 2 16,0-3 1-16,3 0 0 16,3 0-2-16,1-3-6 15,2 0-2-15,0-2-2 16,3-3-1-16,0 0 1 15,11 3 1-15,-2-1-1 16,12 1 1-16,-3 0-4 16,6-1-2-16,-3-2 0 15,0 0 1-15,-4 0-1 16,1 0 2-16,-3 0-2 0,-3 0-1 16,0 0-2-16,-3 0 1 15,-3 0-32-15,0-2-15 16,-3-1-119-16,-6-8-51 15,3 3 52 1</inkml:trace>
  <inkml:trace contextRef="#ctx0" brushRef="#br0" timeOffset="18047.637">15574 3461 408 0,'-6'0'154'0,"6"0"-120"0,0-3-7 0,0 3-13 0,6-3-10 16,-1 1 2 0,4-6 1-16,0 0 1 0,0-8-4 15,0 3-1-15,0-6 3 0,0 3 3 16,-3-2 2-16,0 5 1 16,-3-3 2-16,0 3-1 15,3 2 2-15,-3 3-8 16,-3-3-2-16,0 4-3 15,3 4-2-15,-3 3 1 16,3 13 1-16,0-2 3 16,0 13 4-16,0-6-2 15,0 9 1-15,-3-4-5 16,3 6 0-16,-3-10-1 0,3 5 1 16,-3-3-2-16,0 3-1 15,0-6-2-15,0 1 1 16,0-3-4-16,-3 0-1 15,3-1-4-15,-6-4-1 16,0-3 6-16,-3-3 2 16,0 1 9-16,0-4 6 15,0 1 3-15,3-3 0 16,0 0-3-16,6 0-2 16,0 0 0-16,9 0 1 15,-3 0-1-15,6 0-1 16,0 0-3-16,0-3-1 15,0 1-3-15,0-1-2 16,-1 0-24-16,1 3-9 0,0 0-98 16,6 16-43-16</inkml:trace>
  <inkml:trace contextRef="#ctx0" brushRef="#br0" timeOffset="19697.654">18565 4310 316 0,'-9'-8'118'0,"9"8"-92"0,-3-10 13 0,3 10-2 15,0-11-7-15,0 3 2 16,-3-11-5-16,0 6 1 16,-3-5-16-16,-3-6 4 0,-3 5 2 0,1 9-6 15,-4 5-2-15,0 5-5 16,6 5-2-16,0 0 3 16,-3 14 3-16,3-3-2 15,0 10 1-15,0-5-3 16,6 8 2-16,0-2-2 15,9 2 0-15,0-3-3 16,9-2 1-16,-3-5-2 16,15-9 2-16,-6-2 0 15,11-8 3-15,-5 0-3 16,0-8-2-16,-3 0 2 16,-6-5 0-16,-3 0-1 15,-13-11 1-15,-2 3-4 0,-11-8 0 16,2 5-1-16,-12 8 0 15,3 3 2-15,-3 15 0 16,3 1 0-16,0 10 0 16,4-2 0-16,2 7 0 15,3-2-3-15,6 0 2 16,3-3 1-16,9-2 2 16,0 0-1-16,14-9-1 15,-2 1 1-15,9-8-1 16,-6 2 2-16,-3-13 1 15,-4 3-1-15,-5-22-2 16,-9-12 1-16,-9 4 1 16,-8 9-1-16,-7 10-1 15,-3 11 1-15,-3 10-1 0,3 11 2 16,6 6 3-16,4-4 2 16,2 11 1-16,0-5-2 15,3 8-1-15,3-3-1 16,3 0 0-16,0-2-5 15,6-3 1-15,0-3 0 16,3 0 2-16,0-2-10 16,0-3-2-16,0 0-35 15,0 0-15-15,-3-3-152 16,11 3-75 0,-2 0 141-16</inkml:trace>
  <inkml:trace contextRef="#ctx0" brushRef="#br0" timeOffset="20798.718">21211 4315 304 0,'0'-8'115'0,"0"8"-89"0,0-13 3 0,0 13-4 15,0-5 0-15,0 2 7 16,0-5-4-16,0 3 0 15,-3-3-15-15,0 0 3 0,-2 0 2 16,-1 0-4-16,-3 0 0 16,0 3-6-16,-3 0 0 15,0 2-3-15,0 3 2 16,0 0 0-16,-3 8 3 0,3 0-3 16,-3 8 1-16,1-3-5 15,5 6-2-15,0-4 2 16,9 7 0-16,0-4-4 15,12 3 1-15,-3-2 0 16,8-3 2-16,-2-3-1 16,15-10 2-16,-3-1 0 15,12-4 1-15,-7-1-5 16,4-10-1-16,-6 2-2 16,-9-10 3-16,-4 5 0 15,-14-13 3-15,-9-13-1 16,-8 2 2-16,-7 8-4 15,-3 11 0-15,0 8 3 0,0 10 3 16,0 11-4-16,7 5-1 16,2-2 0-16,-6 10 0 15,6-2 0-15,6 4 0 16,3-4-3-16,6 2 2 16,0-2 1-16,6-3 2 15,0-3 1-15,6-5 1 16,3-3-2-16,6-5-2 15,-6 0 1-15,5-13 1 16,-2 2-8-16,0-21-1 16,-3-15-1-16,-9 2 2 15,-6 5 8-15,-6 11 4 16,-6 8 5-16,-3 10 4 0,0 9-2 16,0 10 0-1,1 7-7-15,5 1-4 0,0-2-4 16,3 4 1-16,0-2-12 15,6 0-5-15,0-3-19 16,3 0-9-16,0 0-52 16,6-2-23-16,-3-3-44 15</inkml:trace>
  <inkml:trace contextRef="#ctx0" brushRef="#br0" timeOffset="21962.497">21262 4178 224 0,'-3'-3'85'0,"3"3"-66"15,0 0 23-15,0 0 8 0,0-3-26 16,3-2-10-16,-3-5-1 16,0-1 1-16,-3-2-7 15,0 0 5-15,-3-1 1 0,0 1 7 16,-3 3 2-16,-3 4 0 16,0 4 1-16,-2 2-7 15,-1 5-1-15,0 5-5 16,0 4 1-16,3-1-2 15,0 16 2-15,3-5-2 16,3 13 0-16,0-8-5 16,6 8-3-16,0-8 0 0,9 8 1 15,6 6 1 1,3-9 1-16,9-13-2 0,5-10 1 16,4-9 0-16,-6-4 3 15,-6-1-3-15,6-5-2 16,-7 0-5-16,-2-8 0 15,-3 3-3-15,-6-13 0 16,-3 4 4-16,-9-15 3 16,-9-10 5-16,-9 7 4 15,-6 8 5-15,-5 11 3 16,-1 8-5-16,3 8-2 16,3 5-3-16,6 5 0 15,3 0-4-15,1 6-2 0,2-1 0 16,3 6 1-16,0-3-3 15,6 3-2-15,0-2 2 16,3-1 2-16,0-3-5 16,3 1 1-16,0-3-15 15,0 0-5-15,0-3-19 16,0 0-6-16,0-2-79 16,9-8-34-16</inkml:trace>
  <inkml:trace contextRef="#ctx0" brushRef="#br0" timeOffset="23202.935">18687 4157 36 0,'-9'-3'13'0,"9"3"-10"0,-6 0 0 0,6 0 0 16,-3 0 31-16,3 0 14 15,-3 0 16-15,0 0 6 16,3-3-23-16,0 1-10 0,3-4-5 15,0 4-1-15,0-6-16 16,0 3 11-16,-3-3 4 0,0 0-4 16,-6-3-3-16,0 3-7 15,-9 0-2-15,4 3-4 16,-10 0 1-16,3-1 0 16,-3 6 3-16,6 0-7 15,-3 14-4-15,3-4 2 16,-2 17 1-16,2-4 0 15,3 12 1-15,0-6-2 16,3 5 2-16,3-5-2 16,3 3 2-16,0-5-2 15,6 4 2-15,0-4-2 0,12-6 0 16,-3-5-3-16,18-8 1 16,-4-3-2-16,13-8 2 15,-9 1-2-15,3-9 2 16,-7 1-2-16,-2-9 2 15,-6 3-2-15,-6-13 2 16,-3 5 0-16,-9-7 1 16,0 4-2-16,-12 1 1 15,0 4 0-15,-6 4 3 16,3 2-1-16,-3 5 0 16,4 4-8-16,2 1 0 15,0 4-1-15,3 2 2 16,0 0 3-16,3 0 4 15,0 0-4-15,3 2-1 0,3 1-2 16,0 0-2-16,0-1 3 16,0 3 0-16,0-2 1 15,0 0 0-15,0-1 0 16,3 1 2-16,-3-3-1 16,0 3-1-16,0-1 3 15,0 1 0-15,0-3-4 16,3 3-1-16,-3-3-2 15,0 0 3-15,0 0 0 16,0 0 3-16,0 0-1 16,3 0-1-16,0 0-6 15,0-3-4-15,0 0-19 16,-3 1-6-16,0-1-50 16,3 3-21-16,0 0-50 15</inkml:trace>
  <inkml:trace contextRef="#ctx0" brushRef="#br0" timeOffset="25425.264">18518 3334 4 0,'0'0'0'0</inkml:trace>
  <inkml:trace contextRef="#ctx0" brushRef="#br0" timeOffset="26061.964">18666 3112 412 0,'-12'-8'154'0,"12"8"-120"0,-14-3 8 0,14 3-5 15,-3 0-18-15,0 0-3 16,-3-3-3-16,0 3 1 15,0-5-7-15,0 2 9 0,-3 1 4 16,0-1 1-16,-3 0-1 16,0 3-6-16,-3 3-4 15,3 0-3-15,-3 7 0 16,1 4-4-16,-1 15-2 16,3-6 2-16,0 22 2 0,3-13-2 15,3 10 0-15,0-4 1 16,6-1 0-16,0-3 0 15,6 8 0-15,-3-5 0 16,12 8 2-16,-3-13-1 16,15-3 2-16,-4-2-2 15,13-11 2-15,-6-3-6 16,9-13-1-16,-10 0 0 16,4-13 2-16,-6 2-1 15,0-8-1-15,-4 1-2 16,1-6 1-16,-6 3-4 0,-3-19 1 15,0 8 0-15,-6-18 2 16,0 8-1-16,-6 0-1 16,0 2 0-16,-9 3 3 15,3 5 0-15,-9 3 3 16,3 5-1 0,-9 3 2-16,3-5-4 0,-12 7 0 15,7 3 3-15,-4 3 1 16,3 2-1-16,3 1 1 15,3 2-4-15,3 0-2 16,0 3-29-16,6-1-12 16,0 4-78-16,9-4-34 15,0 4-40 1</inkml:trace>
  <inkml:trace contextRef="#ctx0" brushRef="#br0" timeOffset="27394.03">21572 3101 296 0,'0'-11'112'0,"0"9"-87"0,-3-4 24 16,3 6 6-16,0-2-9 16,-3-1-2-16,0 0-17 0,-3 1-6 15,0-1-12-15,-3 3 0 0,0 0 2 16,3 0-4-16,-9 0-2 16,3 0 0-16,-12 5-1 15,-11 6 2-15,8 2 1 16,6 1-1-16,-6 20 1 15,3-8 0-15,1 25 3 16,5-14 1-16,3 10 1 16,3-7-4-16,12 13 0 15,0-11-3-15,21 19 0 16,-3-11-1-16,23 1 0 16,-8-12-2-16,12-18 1 15,-10-5-2-15,19-29 2 16,-9 3-2-16,14-17 2 0,-11 6-2 15,-1-16 2-15,-8 8-2 16,-3-35 2-16,-9 14-2 16,-15-8-1-16,-9-6-2 15,-9 22 1-15,0 8 1 16,-15 4 2-16,3 7-6 16,-6 1 1-16,-6-1-34 15,7 2-13-15,2 10-81 16,6 11-35-16,-9 5-4 15</inkml:trace>
  <inkml:trace contextRef="#ctx0" brushRef="#br0" timeOffset="103204.771">8007 8779 216 0,'-6'3'82'0,"6"-3"-64"0,0 2 33 0,0-2 9 16,0 0-4-16,0 0 2 15,0 3-13 1,0-1-6-16,0 1-21 0,0-3-2 0,0 0-2 15,0 0-1-15,3-3 2 16,0 1-2-16,3-11 0 16,0 2-7-16,3-13-2 15,-3 6 0-15,2-9 0 16,1 6-5-16,0-5-1 16,-3 2 5-16,0 3 3 15,0 2 1-15,0 3 3 16,-3 3 4-16,0 0 3 15,0 2-5-15,0 3 1 16,-3 0-6-16,0 3 1 0,0 2-5 16,0 9-2-16,0-4 0 15,0 19-1-15,0-2 0 16,6 18 2-16,-3-8-1 16,6 11-1-16,-3-11 1 15,3 5-1-15,0-7 2 16,3 5 1-16,-3-6-1 15,-1 3 1-15,1-5 2 16,0-3 2-16,-3-2-3 16,0-4-1-16,-3-1-1 0,0-4 1 15,0-2-11-15,-6-2-4 16,0-1-12 0,-9 0-5-16,3-2 5 0,-8 5 3 15,2-3 15-15,-6 6 6 16,3-1 5-16,-3 3 4 15,6-2 7-15,0 2 2 16,0-2-3-16,4-3 1 16,2 0-9-16,3-3-2 15,3-2-1-15,6-3 2 16,0 0-1-16,17-3 0 16,-2 0 1-16,21 3 1 15,-9 0-1-15,8-2-1 16,-5-1-3-16,0 0 1 0,-6 1-2 15,-3-1 2-15,-4 0 0 16,-2 1 1 0,-3-1-2-16,-3 0-2 0,-3 1-13 15,0-3-6-15,-3-1-63 16,0-2-26-16,0 0-110 16</inkml:trace>
  <inkml:trace contextRef="#ctx0" brushRef="#br0" timeOffset="104322.234">11513 8760 388 0,'-15'-2'145'0,"15"2"-112"0,-3-11 5 0,3 11-2 16,3-13-18-16,0 0 0 16,3-16-6-16,0 5 0 15,3-13-7-15,0 8-3 0,3-6 1 16,-3 9 0-16,0-3 3 15,0 5 3-15,-3 0 2 16,0 6 6-16,-3-1 1 16,0 3 2-16,0 0 0 0,0 3-3 15,0 2 0-15,-3 3-7 16,0 3-4-16,0 0-3 16,0 5 0-16,0 0-2 15,3 18-1-15,0-2-2 16,0 32 1-16,0-8 1 15,3 15 2-15,-4-10 1 16,4 0 1-16,0-5 0 16,0-3 2-16,0-5-1 15,-3-3 2-15,0-5-4 16,0-1-2-16,0-4-3 16,-3-1 1-16,0-4-8 0,-3-1-2 15,0-3 1-15,-3-4 1 16,3-1 6-16,-6-5 3 15,0 0 1-15,-5 0 2 16,2 0 2-16,-3-3 2 16,3 1 1-16,0 2 0 15,3 0-4-15,6-3-1 16,0 3-1-16,12-3-2 16,-3 3 3-16,12-2 2 15,-3-1 0-15,17 0 0 16,-5 1-6-16,15-1 1 15,-6 1 0-15,2 2 0 16,-8 0-5-16,0 0 1 16,-6 0-22-16,-3 0-8 0,-4 0-60 15,-2 0-24-15,-3 0-89 16</inkml:trace>
  <inkml:trace contextRef="#ctx0" brushRef="#br0" timeOffset="119852.864">15306 7027 372 0,'-21'3'140'0,"21"-3"-109"16,-6 3 20-16,6-3 3 0,0 0-30 15,0 0-10-15,3-3-9 16,0 0-2-16,6-7-2 16,-3 2 2-16,9-11 0 0,-4 3 5 15,7-10 3-15,-3 2 2 16,0-5 3-16,-3 5 2 15,0-2 3-15,-3 2-5 16,0-3 1-16,-3 9-8 16,0-1-1-16,0 4-4 15,0 1-3-15,-3 4 0 0,0-1-1 16,0 3-3-16,-1 0 2 16,1 3 1-16,3 2 0 15,-3 1 6-15,0 12 4 16,0-2-1-16,0 29 0 15,0-8-5-15,3 16-3 16,0-8 0-16,3 3 1 16,-3-8-3-16,6 5-2 15,-3-5 2-15,3 2 2 16,-3-5 0-16,0 0 2 16,-3-2-4-16,0-6 0 15,0-3-4-15,-3-2 1 16,-3-2-7-16,-3-4-1 15,0 1 5-15,-6-3 1 0,0 0 4 16,-6-3 1-16,3 0 5 16,-6-2 2-16,3-1 4 15,-3 1 1-15,3-3-3 16,4 0 0-16,-1 0-3 16,6-3 0-16,0 3-6 15,12-5 1-15,0 2 0 16,11-2 0-16,1 0 2 15,6 0 1-15,-3-1-1 16,3 4-2-16,-6-1 1 16,3 0 1-16,-4 3-1 0,-2 0-1 15,0 0 1-15,-3-2 1 16,-3 2-19-16,3-3-8 16,-6 0-49-16,0 3-22 15,0 0-120 1</inkml:trace>
  <inkml:trace contextRef="#ctx0" brushRef="#br0" timeOffset="120793.279">13719 8871 400 0,'-15'6'151'0,"15"-6"-118"0,0 0 5 0,0 0-8 0,3 0-16 16,0 0-1-1,6-6-3-15,0 1 1 0,3-8-6 16,0 2-3-16,0-10 1 16,0 3 4-16,0-11 6 0,-4 5 2 15,-2-3 0-15,0 4-3 16,-3-1-2-16,0 5-2 16,0 1 2-16,-3-1-1 15,0 6 0-15,0 2-1 16,0 3 0-16,0 0-2 15,3 16 1-15,-3 0-2 16,3 24 0-16,0-3-1 16,3 8 0-16,0-8-2 15,0 11 1-15,0-6-4 16,3 11 0-16,-3-8 1 0,0 8 2 16,0-8 1-1,0 0 3-15,-3-7-3 0,0-1-2 16,0-6 0-16,-3 1-1 15,0-5-5-15,-3-3 1 16,0-3 0-16,-6-2 2 16,0-1 1-16,-9-2 3 15,3 0-1-15,-9 0 2 16,6-3 0-16,-2-2 3 16,2 0 1-16,3-1 1 15,3 1-7-15,9-1-2 16,0-2 0-16,18-2 2 15,0-1 0-15,6-5 2 16,-4 3-4-16,7-6-2 0,-3 3-27 16,9-5-12-16,-3 3-173 15</inkml:trace>
</inkml:ink>
</file>

<file path=ppt/ink/ink1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2:06:38.419"/>
    </inkml:context>
    <inkml:brush xml:id="br0">
      <inkml:brushProperty name="width" value="0.05292" units="cm"/>
      <inkml:brushProperty name="height" value="0.05292" units="cm"/>
      <inkml:brushProperty name="color" value="#FF0000"/>
    </inkml:brush>
  </inkml:definitions>
  <inkml:trace contextRef="#ctx0" brushRef="#br0">12263 10925 336 0,'-14'-3'126'0,"14"3"-98"0,-9-13 8 0,9 13-2 16,-3-11-11-16,0 3-1 15,-3-8-1-15,3 3 1 16,-6-5-12-16,3 2 5 0,-9-3 5 16,3 6 0-16,-6 0 0 15,3 2-8-15,-8 3-3 16,2 0-3-16,-15 3 1 15,6 0 0-15,-20 5 3 16,8 0-3-16,-12 5-2 16,10 0 2-16,-7 6 2 0,9-3-2 15,-17 13 1 1,11-2-5-16,-20 12 0 0,14-4-1 16,-5 4-2-16,8-1 1 15,0 1-1-15,10-4 0 16,-4 10 0-16,9-8-3 15,-2 26 2-15,5-10 1 16,-3 14 2-16,9-12 1 16,-2 12 1-16,5-15 0 15,0 41 0-15,6-19 2 16,-3 11 1-16,6-16 1 16,1 5 2-16,2-13-5 15,0 32-3-15,0-19-1 0,15 11 1 16,-3-17-1-16,18 4 2 15,-6-11 0-15,11 13 3 16,-5-13-1-16,9 21 0 16,-6-16-3-16,6 6-2 15,-3-14 1-15,17 0 1 16,-8-8-1-16,23-2-1 16,-11-8 3-16,12-6 0 15,-13-2 1-15,13-3 0 16,-9-5-2-16,26-5 1 15,-15-3-2-15,13-6 2 16,-10 1-2-16,4-8-1 16,-15 2 3-16,20-13 0 15,-14 3-1-15,20-29-2 0,-18 10 1 16,7-16-1 0,-12 9 0-16,-1-6 0 0,-11 10 0 15,2-7 0-15,-8 8 0 16,6-22 2-16,-9 11 1 15,5-19 1-15,-8 17-5 16,-3-3 1-16,-6 7 0 16,-3-10 0-16,-4 8-5 15,-2-37 1-15,-3 19 2 16,-6-11 3-16,-3 16 0 16,-9-6 2-16,3 11-2 15,-12-34-1-15,7 18-2 16,-7-5 1-16,3 10-4 0,-6-2 1 15,3 13 0-15,-9-18 2 16,1 15 1-16,-7-10 1 16,6 13 0-16,-9 3 2 15,7 5-3-15,-7 8 0 16,6 5 1-16,-6 6 0 16,7 2-5-16,-1 5 1 15,3 4-7-15,0-1-3 16,3 3-6-16,1 2-2 15,2 3-28-15,-6 0-10 16,3 3-119 0</inkml:trace>
  <inkml:trace contextRef="#ctx0" brushRef="#br0" timeOffset="21412.919">16639 2490 340 0,'0'-6'129'0,"0"6"-100"0,3-8 33 16,-3 8 8-16,0-2-20 15,0-1-3-15,0 1-15 16,0-1-3-16,0-2-16 15,0 2 1-15,0 0 2 0,0 1-4 16,-3 7-2-16,0 3-3 16,-6 5-2-16,0 0-1 15,-6 9 0-15,4-4-5 0,-7 3 1 16,3-2 2-16,-3 5 1 16,3-6 3-1,0 6 3-15,3-6-2 0,-3 6-2 16,4-8-2-16,-1 0-3 15,0-3-19-15,-3-5-10 16,6-3-47-16,0-10-21 16,3 5-88-1,3-10-68-15,0 7 105 16</inkml:trace>
  <inkml:trace contextRef="#ctx0" brushRef="#br0" timeOffset="21697.18">16410 2461 372 0,'-6'-19'140'0,"6"19"-109"0,-3-3 31 0,3 3 8 0,0 0-18 16,0 0-3-16,0 0-19 15,0 0-7-15,6 3-13 16,0 2 5-16,12 9 2 0,0-1-3 16,3 5 2-16,-4 1-5 15,7-1 1-15,-3 4-3 16,3-4 0-16,-6-2 1 15,3 3 1-15,-4-1-1 16,-2-5-1-16,0-5-5 16,-3 3-1-16,-3-3-1 15,0-3 1-15,-3 3-20 16,-3-8-8-16,0 0-73 0,3 0-33 16,0 0-103-1</inkml:trace>
  <inkml:trace contextRef="#ctx0" brushRef="#br0" timeOffset="22478.528">17791 2490 428 0,'-6'-3'159'0,"6"3"-124"0,-6 0 13 16,6 0-4-16,0 3-9 15,0-3 2-15,-3 2-7 16,0-2-4-16,0 6-14 15,0-6-3-15,-9 13 1 0,1-8-4 16,-10 8 2-16,3 1-3 16,-3 7 2-16,3-8-2 15,0 8 2-15,3-2-9 16,4 2 0-16,-1-3 2 16,3 4 2-16,0-7-7 0,3-1-4 15,0-1-24-15,3-10-9 16,0 2-68-16,0-10-29 15,3 2-56 1</inkml:trace>
  <inkml:trace contextRef="#ctx0" brushRef="#br0" timeOffset="22712.875">17556 2514 508 0,'-6'-3'189'0,"6"3"-147"0,0 3 11 0,0-3-7 15,3 5-19-15,0 0-1 16,9 8-6-16,-3-7-3 0,15 4-9 16,-6 1 1-16,11-3 2 0,-5 0-6 15,3 0-1-15,-6 0-2 16,0 0 1-16,-4-3-7 16,-2 0-1-16,-3 3-31 15,0-5-12-15,-3-1-98 16,-3 9-45-16,-3-1-9 15</inkml:trace>
  <inkml:trace contextRef="#ctx0" brushRef="#br0" timeOffset="23240.24">18503 2585 472 0,'-18'3'178'0,"18"-3"-138"0,-3 2 0 0,3-2-9 15,0 0-31-15,0 0-6 16,9 6-40-16,-3-6-15 15,17 0-128 1,-2 0-56-16,15 0 120 0,-9 0 60 16</inkml:trace>
  <inkml:trace contextRef="#ctx0" brushRef="#br0" timeOffset="23388.368">19402 2577 428 0,'0'5'159'0,"0"-5"-124"0,6 0-27 0,-6 0-22 16,6 0-69-16,-1 0-26 15,13 0-36-15,-3 0-15 16</inkml:trace>
  <inkml:trace contextRef="#ctx0" brushRef="#br0" timeOffset="23529.544">19845 2590 352 0,'6'6'132'0,"-6"-6"-103"0,9 2-15 16,-9-2-14-16,6 0-99 16,0 0-39-16,9-2 21 15,0 2 13-15</inkml:trace>
  <inkml:trace contextRef="#ctx0" brushRef="#br0" timeOffset="23613.827">20253 2614 292 0,'-3'8'110'0,"3"-8"-86"0,3 8-31 0,-3-8-20 16,6 5-89-16,-3-5-37 16</inkml:trace>
  <inkml:trace contextRef="#ctx0" brushRef="#br0" timeOffset="23750.664">20708 2585 452 0,'-9'5'170'0,"9"-5"-132"0,-8 8 5 0,8-8-9 16,0 3-86-16,0-3-35 16,0 0-101-16,0 0-44 15</inkml:trace>
  <inkml:trace contextRef="#ctx0" brushRef="#br0" timeOffset="24453.974">22923 2447 384 0,'3'-18'145'0,"-3"18"-112"0,3-13 32 15,-3 13 6-15,0-3-16 16,0-2-3-16,0-1-16 16,0-2-5-16,0 1-18 15,-3 1 1-15,0 12 0 0,0-6-7 16,-15 21-2-16,3-3-1 15,-20 9 0-15,8-6-5 16,-12 8 1-16,3-5 0 0,4 5 2 16,5-5-1-16,6 5-1 15,3-11-4-15,3 3-2 16,0-7-24 0,6-1-8-16,1-5-42 0,5-8-18 15,0 0-114 1</inkml:trace>
  <inkml:trace contextRef="#ctx0" brushRef="#br0" timeOffset="24713.506">22646 2400 460 0,'-9'-13'170'0,"9"13"-132"0,-3 0 13 0,3 0-1 0,0 0-18 15,0 0-1-15,6 13-5 16,0-5 1-16,9 16-15 15,-3-3 6-15,15 5 3 0,-6-2-5 16,8 10-1-16,1-7-9 16,0 13-4-16,-9-9-1 15,6 6-1-15,-7-8 2 16,-2-2 3-16,-3-6-4 16,-3-2-1-16,-3-4-11 15,-3-7-3-15,0 0-42 16,-3-8-17-16,0 0-175 15</inkml:trace>
  <inkml:trace contextRef="#ctx0" brushRef="#br0" timeOffset="39358.773">16547 1545 280 0,'3'-13'104'0,"-3"13"-81"0,3-13 40 0,-3 13 14 16,0-6-20-16,0 6-6 0,0-8-12 15,0 3-2-15,0-8-21 16,0 5 4-16,0-3 1 0,0 3-3 16,-3-5 0-16,0 5-4 15,-3 3-1-15,3-6-5 16,-3 9-3-16,0-3-2 16,-3 5 0-16,3 0-2 15,-6 5-1-15,3-3 1 16,-3 12-1-16,1-1 0 15,-7 11 0-15,0-6 0 16,-3 9 2-16,6-6 3 16,-6 5 4-16,6-2-2 15,-2 3-2-15,2-9 0 0,3 11 1 16,3-5-3-16,6 16 0 16,0-6-1-16,9 16 1 15,-3-10 0-15,9 5 1 16,-3-5-2-16,8-9 1 15,-2-1 0-15,9-1 3 16,-6-5-3-16,6-1-2 16,-3-4-3-16,3-6 1 15,-7 0 1-15,4 1 2 16,-3-9-1-16,0 3-1 16,-3-8-2-16,3 0 1 15,-3 0 3-15,2-6 3 16,1 1-4-16,3-11-1 15,-3 3-5-15,3-29-1 0,-6 13-2 16,3-16 0-16,-7 8 2 16,-2 0 2-16,0 5 2 15,-6 0 3-15,0 6 0 16,-6-1-1-16,0 1-2 16,-6-6 1-16,3 5-4 15,-5-12-1-15,2 10-2 16,-6-6 2-16,3 1 2 15,-3 2 2-15,3 6 1 16,-3-1 3-16,3 9 1 16,0-9 3-16,0 9-3 15,1 5 0-15,2-1-1 16,0 1-2-16,3 0-2 16,-3 2-1-16,3 3-25 0,-6 3-9 15,3 2-71-15,-15 3-33 16,6 3-56-1</inkml:trace>
  <inkml:trace contextRef="#ctx0" brushRef="#br0" timeOffset="60091.07">22292 1524 332 0,'0'-11'126'0,"0"11"-98"0,-3-8 28 0,3 8 6 16,0-5-20-16,0 0-6 16,-3-3-15-16,3 3-3 15,0-3-11-15,0 0 2 0,-3 2 2 16,3-4-2-16,0 7 2 0,0-5-2 16,0 3 0-16,0 5-1 15,0-5 0-15,0 5 0 16,0 0 0-16,0 0 0 15,0 13 0-15,0 0 0 16,0 19 0-16,0-6-4 16,0 1-3-16,0-1 0 15,0 1-1-15,0-3 0 16,3 2 2-16,-3-10 1 16,0 8 3-16,0-11-1 15,0 8 2-15,0-5-4 16,0 8-2-16,0-8-3 15,0 5 1-15,0-8-1 0,0-5 0 16,0 3 2-16,0-11 2 16,0 0-1-16,3-11 2 15,-3 3-2-15,3-5 2 16,0 5-2-16,3-8 2 16,-3 5-9-16,6-7-1 15,-3 5 2-15,6-14 0 16,-3 9 3-16,3-27 1 15,-1 10 1-15,1-7 0 16,0 8-3-16,0 2 0 16,0 5 2-16,0 1 0 15,-3 5 1-15,3 2 0 16,-3 6 0-16,3 0 0 16,0 0-3-16,-1-1 2 15,-2 6 1-15,3 3 0 0,-3 0 0 16,0 5 2-16,3 0-3 15,0 5 0-15,0-5 3 16,0 13 1-16,0 1-1 16,3 7-2-16,-4 3 3 15,1 7 0-15,-3-4-1 16,0 7 1-16,0-7 2 16,-3 4 2-16,0-9 1 15,0 4 0-15,-3-2-2 16,0-3 1-16,0-2-2 15,3 2 0-15,-3-3 1 0,3 3 1 16,-3-5-1-16,0 5 1 16,0-7-4-1,0-1-2-15,0-5-7 0,-3-3-4 16,0 0-21-16,-3-5-10 16,3-5-71-16,3 0-32 15,-3 2-62 1</inkml:trace>
  <inkml:trace contextRef="#ctx0" brushRef="#br0" timeOffset="60656.689">22920 1656 444 0,'-12'0'167'0,"12"0"-129"0,-9-8 8 0,9 8-3 16,0 0-14-16,0 0-2 15,0 0-11-15,0 0-5 16,3-2-6-16,-3-1-2 0,15 3 1 16,-6-5 2-16,6 2 1 15,-3 3-1-15,18 0-1 16,-10 0-3-16,10 0 1 16,0 0 0-16,0 0 1 15,-6 0 2-15,-1 0 3 16,-8 0-4-16,3 0-1 0,-6 0-4 15,-3-3-1-15,0 1-37 16,-6 2-14-16,15-13-119 16,-6-11-54-16,0 3 53 15</inkml:trace>
  <inkml:trace contextRef="#ctx0" brushRef="#br0" timeOffset="61487.95">23658 1376 388 0,'-12'5'145'0,"6"-5"-112"0,-2 3 12 0,8-3 0 16,0 0-30-16,0 0-10 16,5-3-2-16,4-2-1 15,3-8 0-15,6 2 3 0,-3 0 1 16,6 1 6-16,-6-3 3 16,0-1 3-16,-3-4 1 0,-4 5-4 15,4-1 1-15,-3 1-7 16,-3 0-1-16,-3 5 0 15,3-5 2-15,-3 7-1 16,0-1 2-16,-3 1 0 16,0 6 1-1,0-5-2-15,0 2 1 0,0 3-4 16,0 0-2-16,0 0-5 16,0 8 0-16,0 0 0 15,0 5 2-15,0 6 1 16,0-1 1-16,0 14 0 15,0 21 0-15,6 5-5 16,-3-2 1-16,3-6 0 0,0-5 2 16,0-5-1-16,-3-8-1 15,6-6 5-15,-3 1 1 16,0-9-2-16,-6-5-1 16,6 0 3-16,-3 1 1 15,-3-9-8-15,-3 3-1 16,-3-8-7-16,3 0-1 15,-6 0-4-15,-6 0-1 16,-9 0 5-16,-3 0 4 16,-8 0 1-16,-4 0 4 15,-3 0 4-15,13 0 6 16,-1 3-1-16,3-3 1 16,6 2-1-16,3-2 0 15,6 3-4-15,-3-3-1 0,12 5-3 16,3-5-1-16,15 0-1 15,15 0 0-15,9 0 4 16,11-5 1-16,-2 5-4 16,-6-3 1-16,-10 3 0 15,4-2 0-15,-9-1 0 16,-3 3 0-16,-3 0 2 16,-6 0 1-16,-7 0-1 15,4 0-2-15,-3-5 3 16,0 5 0-16,-6 0-17 15,0-3-5-15,-3 0-44 16,0 3-17-16</inkml:trace>
  <inkml:trace contextRef="#ctx0" brushRef="#br0" timeOffset="86820.285">16833 807 220 0,'-12'-13'85'0,"12"13"-66"0,-12-13 27 0,12 13 11 0,-6-6-21 16,0 6-5-16,-3-8-6 16,-6-2 1-16,3 2-14 15,0-3 6-15,-3 3 3 0,-8 0-3 16,5 3 0-16,3-3-10 15,-9 11-3-15,3 2-3 16,-17 0 1-16,5 3-4 16,-18 5 0-16,-14 11 7 15,2-3 6-15,13 1-2 16,14 4 0-16,6-7-6 16,-9 26-1-16,7-6 1 0,-16 12 0 15,12-9 0-15,-14 13 0 16,11-7 0-16,-9 42 0 15,10-19 2-15,-1 17 1 16,9-19-1-16,0 50 1 16,7-32-4-16,2 24-2 15,3-26-3-15,3 50 1 16,3-32 1-16,3 13 2 16,3-20 1-16,3 41 3 15,0-28-1-15,6 18 0 16,-3-27-6-16,9 30 1 15,0-30 0-15,9 4 2 16,-3-20-1-16,18 27 2 16,-7-29-4-16,16 8-2 0,-9-18-1 15,9-3 0-15,-10-17 3 16,7 1 2-16,-9-10-2 16,11-1 0-16,-8-13 1 15,15 3 2-15,-10-8-1 16,13-6-1-16,-9-2-2 15,5-5 1-15,-8-3 3 16,9-11 1-16,-13 0-6 16,13-10 0-16,-9 2 3 15,14-26 2-15,-11 6 0 16,9-22-2-16,-10 10 1 16,1-4-1-16,-9 7 0 0,2-13 2 15,-5 8-3-15,0-29 0 16,-6 16 1-16,3-11 0 15,-4 14 0-15,1-12 0 16,-3 17 0-16,3-45 2 16,-3 23-3-16,3-4 0 15,-7 15-1-15,4-18 0 16,-6 15-3-16,3-34-1 16,-3 21 5-16,-3 1 5 15,-3 10-9-15,3-16-3 16,-6 15 1-16,-3-31 4 15,-1 24 4-15,-2-2 2 16,0 9-4-16,-5-30 1 16,2 20-7-16,-3-21-3 0,-3 24 6 15,-3-3 1-15,3 14 3 16,-3-11 0-16,3 15 0 16,-3-17 2-16,3 23-3 15,0-8 0-15,0 16 1 16,0-5 0-16,0 10-3 15,1 0 2-15,-1 8-1 16,-3-2 0-16,0 8 2 16,-3-1 2-16,3 9-3 15,-6-9-2-15,3 9-12 16,-9-1-5-16,4 3-31 16,-10 0-15-16,6 3-100 15</inkml:trace>
  <inkml:trace contextRef="#ctx0" brushRef="#br0" timeOffset="91560.663">17627 1632 364 0,'-11'3'134'0,"11"-3"-104"0,-3 0-4 16,3 0-7-16,0 0-15 15,0 0 0-15,6-5 4 0,0 5 5 16,5-13-7-16,1-1 6 0,6-17 1 16,6-9 5-16,0 3 3 15,-3 2-2-15,-4 4-2 16,-2 4-5-16,-3 9-2 15,-3 5-6-15,0-1-1 16,-3 1 1-16,0 0 0 16,0 5 4-16,0-5 3 15,-3 7 0-15,0-7 1 16,0 8-2-16,0 2-1 16,0-2-5-16,0 0-1 15,-3 2-3-15,0 3-1 16,0 8 1-16,0-3 2 15,0 3-3-15,0 19 0 16,0 20 3-16,3-4 1 0,-3-12-4 16,3 9-1-16,-3-6 1 15,0-2 2-15,0-5 0 16,0-1-1-16,0-7-2 16,-6 2-1-16,3-3-12 15,-6 1-5-15,3-3-5 16,-6 2-2-16,3-7 6 15,-9 5 2-15,3-3 12 16,-5 5 6-16,2-10 7 16,-3 6 7-16,6-4 2 15,-3 3 3-15,3-7-1 0,3 2 1 16,0-3-9-16,6-2-5 16,1 2-1-16,10-5 0 15,1 0-1-15,18 0-2 16,-3 0 5-16,9 0 4 15,-3 0-3-15,-1 0-1 16,-2 0 0-16,-3 0 1 16,-3 0-3-16,-3 0-2 15,-3 0 0-15,0 0-1 16,-3 0-27-16,-4 0-11 16,-2 0-89-16,-3-5-37 15,0 2-9 1</inkml:trace>
  <inkml:trace contextRef="#ctx0" brushRef="#br0" timeOffset="92686.167">18184 992 228 0,'-9'-34'85'0,"6"15"-66"0,-6-2 16 0,6 11 6 16,-3 2-11-16,0-6-2 15,-3 1-5-15,-2 0-3 16,-4 0-10-16,0-6 7 0,0 11 5 16,-3-2-5-16,0 7-2 0,-3-2-6 15,-5 5-4-15,-4 5 0 16,-6-2 1-16,-9 7 1 16,-5-2 1-16,-4 13-2 15,4 11 1-15,2 18-2 16,6 9 0-16,1-4-1 15,-1 3 0-15,0 11 2 16,10 0 3-16,5-6 0 16,-12 17 0-16,9-14-3 15,-8 56 1-15,8-32-4 16,-3 21-2-16,6-24 6 0,-2 53 3 16,2-31-1-16,3 52 2 15,6-44-8-15,3 33-2 16,3-39-1-16,6 54 2 15,0-44-1-15,9 19-1 16,0-28-2-16,15 23 1 16,-3-30-6-16,18-4-3 15,-3-19-1-15,8-8-1 16,-5-16 2-16,6-5 1 16,-9-11 3-16,5-10 4 15,-5-5-1-15,9-11 1 16,-7-3 2-16,19-11 2 15,-9 1 3-15,11-14 4 16,-8 4-4-16,6-33-1 16,-10 8-2-16,7-26 1 15,-9 10-4-15,17-44 0 0,-11 18 1 16,20-32 0-16,-17 24-9 16,8-56-2-16,-14 35-5 15,-3-21-1-15,-6 26 5 16,-4-40 3-16,-8 32 5 15,-3-15 4-15,-6 28 1 16,-3-45 2-16,-3 35-7 16,-3-26 1-16,0 31-10 15,-3-27-4-15,0 22 4 16,-9 3 3-16,-12-30 12 16,-9 21 8-16,-6 17 9 0,-5 12 3 15,-4 9-5-15,6 13 0 16,4 10-6-16,8 11-1 15,6 3-4-15,3 10 1 16,6 3-4 0,3 8-2-16,-2-1-3 0,8 9-1 15,0-3-25-15,0 8-9 16,3 8-41-16,0 5-15 16,6 11-57-1</inkml:trace>
  <inkml:trace contextRef="#ctx0" brushRef="#br0" timeOffset="95168.668">24453 860 212 0,'3'0'79'0,"-3"0"-61"0,0 0 26 16,0 0 8-16,0 0-11 15,0 0-3-15,-3-5-18 16,0-1-5-16,0 4-9 15,-3-4-4-15,6-7-1 0,-9 5-1 0,3 3 2 16,-3-8 3-16,-3 5 4 16,-2-5-2-1,-7 2-2-15,-3 3-5 0,-12-5 0 16,-5 2 0-16,-10 3 0 16,0 0-5-16,1 3 1 15,-1-3 2-15,9-3 3 16,-2 4 0-16,-7-1-1 15,-8 2-2-15,-10 6 1 16,1 0 1-16,5 8 0 16,4 3-3-16,-1 2 0 15,-5 0 2-15,-1 1 2 16,-2 1-2-16,2 1 0 0,7-2 1 16,8-1 2-16,3 0-1 15,4 0-1-15,2 0 1 16,-3 1-1-16,-2 4 0 15,-4-2 0-15,-2 11 0 16,-1 10 0 0,3 8 4-16,1-3 2 0,5 3 2 15,4 0 0-15,-4-8-4 16,0-3-1-16,-2 6-1 16,-1 5-2-16,0 13 5 15,1 3 1-15,5 2 0 16,6-4-1-16,4-1-3 15,2 0 1-15,6 11 0 0,3 8 1 16,3-3 2-16,3-5 3 16,1-3-2-16,-1-3 1 15,0 19-3-15,3 13 2 16,-3-10-4-16,0-8-2 16,0 18 0-16,3-10-1 15,3-16 0-15,0 18 0 16,4-21 0-16,2 56 0 15,3 10 0-15,3-10 2 16,2-3-1-16,7 2-1 16,3-9-2-16,0-14 1 15,6-16-1-15,3-8-2 16,6-3 3-16,11 0 0 16,16-2 3-16,2-3 3 0,1-10-2 15,-4-8 0-15,4-9 1 16,11-7 0-16,10-8-2 15,-1-6-2-15,-8-7 1 16,-1-6-1-16,-3-7 2 16,10-9 1-16,5-13-1 15,-2-8 1-15,-10-2-2 16,-5-3 2-16,14-8-4 16,9 5-2-16,-5 1-3 15,-4-1-1-15,-6-5-1 16,-11-16 0-16,-7-10-6 15,-5 2-4-15,0 5 1 0,2 9 0 16,4-3 10 0,5-9 3-16,-5-7 1 0,-7-2 0 15,-5 7-3-15,-6 8-1 16,-9 3 4-16,-4-11 1 16,-2-13 8-16,3-5 6 15,-6 15 9-15,0 1 5 16,-4 7-8-16,-2-18-3 15,6-8-8-15,-6 0-5 16,-3 14-4-16,-3 7-1 16,-3-16-1-16,0-23 3 15,-3 34 0-15,3-19 3 16,3 8-1-16,-3-5-1 16,3-13 1-16,-9 16 1 0,0 15-6 15,-9 9 1-15,-6 5-1 16,-6-3-1-16,0-16 1 15,-3-2 0-15,9 7 3 16,0 14 0-16,4 5-10 16,8 14-5-16,-3 2-17 15,0 7-4-15,0 12-37 16,-3 7-16-16,-3 9-34 16</inkml:trace>
  <inkml:trace contextRef="#ctx0" brushRef="#br0" timeOffset="107655.104">22590 5604 368 0,'-21'10'137'0,"21"-10"-106"0,-9 6 28 15,9-4 5-15,-3 1-23 16,3-3-6-16,-3 0-12 16,3 0-5-16,-3-11-10 15,3 4 4-15,0-28 1 0,0 9 0 16,3-22 0-16,0 11-5 15,6-50 0-15,-3 18-7 16,9-32-1-16,-3 22 0 0,14-67 0 16,-5 33 0-16,12-62 0 15,6-18-5-15,-7 21-1 16,-2-3-4-16,-9 24 1 16,0 32-2-16,-12 19 2 15,3 13 7-15,-3 7 6 16,-3 3 2-16,-3 11 2 15,-3 13-2-15,0 3 1 16,-3 10-2-16,-3 6 0 16,-3 8-6-16,-3 7 1 15,-9 8-2-15,-3 9 0 16,-6 12 2-16,-5 12 2 16,2 4-1-16,0 6-1 15,3 0 1-15,-2-1-1 0,-4-2 0 16,-3-2 0-16,-2-3 4 15,2-1 2-15,3 1-2 16,6-5-3-16,7-3 2 16,20 0 2-1,14-3 0-15,13 0-3 16,9-2-1-16,3-1 0 16,17-2-1-16,19 8 0 15,2 5 2-15,-2 6-1 16,-4-1-1-16,-5-2 1 15,-1-6-1-15,-2-2 2 16,-7-5 1-16,-2-6-1 16,-7-10-2-16,-5-8 3 0,-6-11 2 15,-6-8 0-15,-12-2 0 16,-6-1-6-16,-21 1 1 16,-15 0-2-16,-3-1 0 15,-6 1 0-15,1-1-2 16,8 4 0-16,0 1 0 15,0 1 0-15,3 0 3 16,4 0-5-16,-1 0 0 16,3 3-8-16,0 2-4 15,-3 3-43-15,6 7-20 16,-8 6-130 0</inkml:trace>
  <inkml:trace contextRef="#ctx0" brushRef="#br0" timeOffset="119337.451">22608 3381 296 0,'-9'-18'112'0,"6"10"-87"0,-3 0 24 0,6 5 6 0,0 1-18 16,0-1-4-16,0 0-17 15,0 1-5-15,0 2-7 16,6 0 4-16,0 0 2 0,0 2-3 16,-1 4 1-16,-2-1-1 15,0 0 1-15,0 3 2 16,-3 3 1-16,-3-1-1 15,0 4-1-15,-3-1 1 0,1 0 4 16,-1 0-4-16,0 3 0 16,0 0-4-16,-3 0 1 15,6 5-4-15,-3 3 0 16,0 10-1 0,0 11-2-16,-3 6 1 0,0-4-1 15,-3-2 0-15,3-3 0 16,-3-2 0-16,0-3 0 15,1 3 0-15,-7 10 2 16,-3 14-1-16,-6 2 2 16,-6-5-4-16,-5-6 0 15,-7-5-1-15,0 3 0 16,4 8 0-16,2 8 0 16,0 2 0-16,1-7 0 0,-4-8 2 15,-3-6 2-15,-2-5-1 16,-7 0-1-16,0 5 1 15,4 8-1-15,2 6 0 16,1-1 2-16,-7-7-3 16,-12-3 0-16,-5-6 1 15,0 1 0-15,5 8 0 16,7 4 0-16,2 4-3 16,-6 2 2-16,-14-10 3 15,-3-6 1-15,5-8-4 16,7-2 1-16,-1-6 0 15,-11 3 0-15,-9 6 0 16,5 4 2-16,7 1-8 16,6 2-1-16,-4-5 2 0,-8-5 2 15,-7-3 0-15,7-5-1 16,6-6 3-16,2-2 0 16,-8-3 1-16,-9-2 2 15,2-1-1-15,10 1 2 16,3-3-2-16,-4-1 2 15,-8 1-2-15,-3 0-1 16,8 3 3-16,7-3 0 16,0-3 1-16,-7 0 2 15,-5-2-1-15,0-1 0 16,11-2-6-16,10 0 1 16,-1-5 0-16,-8-6 0 0,-4-5-3 15,1 0 2-15,9 0 1 16,8 0 2-16,-11-8-6 15,5 1 1-15,-5-1 1 16,-1 0 1-16,1 3 1 16,6-1 0-16,8 4 0 15,6-3 0-15,4-1 2 16,-4 1 1-16,-8 0-4 16,-4 0 1-16,1-1 0 15,2-4 0-15,7-3 0 16,8-8 0-16,3-6 0 15,-2-4 2-15,-4-6-3 16,-2 0 0-16,-1 2 1 16,0 4 2-16,4 1-3 15,5-4 0-15,4-11 1 0,5-13 2 16,3-3-1 0,3 3 2-16,3 8-2 0,1 0-1 15,-4-8 3-15,0-22 0 16,6 1 3-16,1 10 1 15,5 8-6-15,-3-7 0 16,3-20-1-16,-3-1 2 16,0 12-8-16,-3 11-1 15,-2-6 4-15,2-12 3 16,3-6 1-16,3 11-1 16,3 10 1-16,6 0-1 15,3-10 0-15,3-8 0 16,0 7-3-16,3 17 2 15,0 7 1-15,3 4 0 16,3 1-3-16,0-12 0 16,3 2-1-16,-3 6 0 0,0 10 0 15,-6 8 3-15,-3 10 2 16,-3 6 2-16,0 3-1 16,0 7 1-16,0 3-2 15,0 6 2-15,3 2 0 16,0 3 1-16,1-1-2 15,2 4-2-15,0-1 3 16,0 3 2-16,0 0-7 16,-3 3 0-16,0-1-2 15,-6 6 2-15,3-3-1 0,-9 11 1 16,3-2 2-16,-15 20 0 16,6-13 2-16,-20 16 1 15,5-8 5-15,-6 3 5 16,9-6-7-16,4-2-1 15,5-5-8 1,9-3-2-16,3-3-3 0,18 0 2 16,-3-2 4-16,24-1 1 15,-6-2 5-15,17 3 2 16,-5-1-2-16,41-2-1 16,-14 0-1-16,17 3-2 15,-14-3-2-15,5-3 1 16,-14-2 3-16,3-3 3 15,-13 0 11-15,-2-6 5 16,-6 1-7-16,-7-21-1 0,-2 7-5 16,-9-31-3-16,-3-24-5 15,-12 34-2-15,0 8-4 16,-12-7 1-16,3 7-13 16,-9-13-3-16,3 11-7 15,-9-6 0-15,3 8-23 16,-8 3-9-16,-25 0-144 15</inkml:trace>
  <inkml:trace contextRef="#ctx0" brushRef="#br0" timeOffset="123400.494">14684 1082 344 0,'-45'-21'129'0,"45"21"-100"0,-24-5 18 0,18-1 3 16,0 4-28-16,3-1-9 15,9 0-6-15,12-7-3 16,9 2-2-16,6 8 5 0,8 5 5 16,25 22-2-16,23 4 0 15,-3 4-4-15,4-3 1 16,17-1-6-16,-24-10-1 15,-14-2 0-15,2 7 2 16,6 1 3-16,-14-1 2 16,-10-7 5-16,-20-6 5 15,-6-8 2-15,0 3 1 16,0-8-3-16,-10 0 0 16,-5-8-9-16,-9 3-3 0,0 0-8 15,-9-3-2-15,3 3-7 16,-14-9 0-16,2 1 4 15,-24 5 2-15,-15-5 4 16,16 2 3-16,8 6 2 16,0 2 1-1,3-2-2-15,7 3 1 0,-1-1-4 16,12 3-2-16,9 0-1 16,12 3 3-16,-3-1 2 15,20 3 2-15,10 3-4 16,0 3 1-16,-7-3 0 15,1 5 0-15,-6 0-3 16,-3 1 0-16,-9 4 4 0,-6 11 1 16,-6 8 2-1,-6-5 0-15,0-6 4 0,-12 6 5 16,3-5 2-16,-9-9 3 16,6-2-10-16,-3-16-2 15,3 0-11-15,4-32-2 16,2 6-3-16,9-9 1 15,0 9-6-15,6-6-1 16,2-5-35-16,-2 13-17 16,0 6-136-1</inkml:trace>
  <inkml:trace contextRef="#ctx0" brushRef="#br0" timeOffset="-211523.994">14433 4072 352 0,'-26'18'132'0,"26"-18"-103"0,-6 8 7 0,6-5-4 15,3-6-12-15,0 3 1 16,18-18-8-16,-4 5 0 16,34-19-8-16,-9 8-1 0,23-37 2 15,-14 14-3-15,53-35 0 16,-24 18-1-16,36-50-2 16,-29 24-6-16,35-15-4 15,-27 25 1-15,-3-10 0 16,-20 21 3-16,-7-10 4 15,-14 16-1-15,-10 10 1 16,-5 5 8-16,-12 11 6 16,0 3-2-16,-12 7 0 0,-3 6-6 15,-6 5-3-15,0 3-3 16,-6 2 1-16,0 3-1 16,3 3 0-16,0 2-9 15,3 3-5-15,0 0-1 16,9 6 2-16,-4 2 4 15,16 7 2-15,-6-1 3 16,6 4 2-16,-3-5-1 16,-6 6 4-16,-3-1 11 15,-15-2 6-15,0 0 3 16,-9 3 1-16,0-3-7 0,-3 2-3 16,0-2-19-16,0-5-6 15,3-3-70-15,0-8-29 16,0 0-35-1</inkml:trace>
  <inkml:trace contextRef="#ctx0" brushRef="#br0" timeOffset="-206460.106">23277 5374 204 0,'-6'0'77'0,"6"0"-60"0,-6 2 17 16,6-2 6-16,-3 3-12 15,3 0-4-15,0 5-9 16,0 0-2-16,3 5-8 16,-3 0 1-16,6 3 1 0,-3-3 12 15,0 0 5-15,3-2 3 16,-3-3 3-16,-3-3-1 15,0-10 2-15,-3 0-11 16,-6-22-4-16,0 6-9 16,-3-24-5-16,4 11 1 15,-1-56 0-15,0 18-8 0,9-55-2 16,-3-40-5-16,0 9-3 16,0-22 4-16,-3 18 2 15,0-23 5-15,6 11 2 16,0 7 2-16,6 24 0 15,-3 32 0-15,9-14 0 16,6-25-3-16,-1 20 0 16,-2 19-1-16,-6 24 3 15,-3 15 2-15,-3 32 2 16,0 3 3-16,-3 8 3 16,-6-2-2-16,0 1 1 15,-3 15-5-15,0 1-2 0,-3 14-3 16,-2 8 1-16,-7 13 1 15,-3 14 0-15,-3 5 0 16,9-11 0-16,0-6 0 16,4 7 2-16,-7 7-3 15,6-6 0-15,3-2 1 16,3-5 0-16,0 0 0 16,9-3 2-16,0-7 5 15,15 17 4-15,12 12-4 16,11 2-2-16,10-3-5 15,-3-2 0-15,2-6 0 16,-5-5 0-16,-3-8 0 16,-7-5 2-16,1-5 3 0,-3-6 2 15,-3-8 1 1,-3-10 2-16,-1-21-5 0,-8-17-1 16,-6-1-2-16,-9 4-2 15,-9 3 1-15,-6 0-1 16,-3 0-7-16,-2 5-3 15,-7 3-14-15,-3 8-7 16,3 8-46-16,-5 5-20 16,-1 3-57-1</inkml:trace>
</inkml:ink>
</file>

<file path=ppt/ink/ink1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2:10:59.568"/>
    </inkml:context>
    <inkml:brush xml:id="br0">
      <inkml:brushProperty name="width" value="0.05292" units="cm"/>
      <inkml:brushProperty name="height" value="0.05292" units="cm"/>
      <inkml:brushProperty name="color" value="#FF0000"/>
    </inkml:brush>
  </inkml:definitions>
  <inkml:trace contextRef="#ctx0" brushRef="#br0">6447 12406 232 0,'6'0'88'0,"-6"0"-69"0,6 3 17 0,-3 0 5 16,-3-3-18-16,0 0-4 15,0 0-4-15,0 0 3 16,0 0-10-16,-3-3 0 0,-6-2 2 0,-9-3-6 16,-9 0 0-1,-8-3 0-15,-4-2 2 0,-3-3 6 16,-2 0 4-16,-16-2 1 16,-14-9-1-16,-10-2-4 15,1-3 0-15,-12-5-9 16,-24 3-2-16,-1 2 1 15,-2 3 3-15,-26 3-2 16,8 4 0-16,-12 4-1 16,-15 5-2-16,6 2 1 15,-32 6-1-15,11 5-5 16,-26 5 1-16,12 8 2 16,-25 14 1-16,19 13 5 15,35-1 5-15,42-10-5 0,-53 16 0 16,47-10-2-1,-48 10-2-15,45-8 1 0,-42 34-1 16,45-15-3-16,-17 28 0 16,34-20 2-16,-20 26 2 15,-26 39 2-15,29-17 1 16,27-20 0-16,35-28 2 16,19-14-1-16,5 29 0 15,0 30-1-15,18-19 0 16,18 5-2-16,24-13 1 15,36-3-2-15,14 6-1 16,10-3 1-16,44-8 1 16,3-18-3-16,12-6-2 15,36-10 2-15,-10-11 0 16,43-8-2-16,-19-5 2 16,37-3 1-16,-16-5 2 0,33 0 1 15,-21-3 1-15,31-2-2 16,-13 0-2-16,12-3 3 15,0-3 0-15,3-2-1 16,12-3-2-16,-24-3 1 16,24-2 1-16,-27-3-1 15,21-10 2-15,-27-9-4 16,21-5 0-16,-32-2 1 16,20 2 2-16,-27 6-1 15,18 2-1-15,-26 6 3 16,8-1 2-16,-6 1-2 15,-17-1-2-15,11-4 0 0,-29-20-1 16,0-9 0-16,-1-7 2 16,-23 9-3-16,-21 5 0 15,-6 6 1-15,-3-6 0 16,-11-19 0-16,-22-12 0 16,-20 7-3-16,-22 11 0 15,-14 5-1-15,-21 0 0 16,-30-13 0-16,-29-13 0 15,-13 10 3-15,-8 13 0 16,-42 9-2-16,-6 7 0 16,-6 9 4-16,-36-1 1 15,9-2 0-15,-38-11 1 16,8-11-2-16,-35 1-1 16,8 10-2-16,-41 10 1 0,15 9 7 15,-21 13 4-15,-21 5 6 16,27 11 4-16,-26 7-1 15,20 9 0-15,-6 13-15 16,9 13-6-16,3 10-66 16,-6 1-28-16,-27 0-101 15</inkml:trace>
  <inkml:trace contextRef="#ctx0" brushRef="#br0" timeOffset="9147.203">12668 8837 236 0,'-9'3'88'0,"3"-6"-69"0,-3 6 13 0,4-3 2 0,-1 0-11 16,-3 0-1-16,0 0 4 15,-3 0 6-15,0 0-17 16,-3-3 3-16,0 0 0 0,-6-2-8 16,-6 0-3-16,-14 2-7 15,-10 1 0-15,-8-1-7 16,-4-2 0-16,-2 2 5 15,-10 0 6-15,-14 1 0 16,-6-4 3-16,5-2-2 16,-2-2 2-16,-18-3-4 15,-3-6 0-15,9-2-3 0,-15 0-1 16,-21 2-6-16,6 6-3 16,-27 8 1-16,-3 5 3 15,-2 5 9-15,-19 3 8 16,9 3-1-16,-23-3 2 15,17-3-7-15,-14-3-1 16,5-4-2-16,-8-6-2 16,-6-5-2-16,-1 2-1 15,-11 3 2-15,-9 5 0 16,-4 9-2-16,-14 7 0 16,6 0 4-16,-18 3 3 15,21 0-6-15,-21 0 0 16,-24 0-13-16,-6-6-3 15,28 1 0-15,-4-6 3 16,15-2 9-16,-4-3 5 0,1-3-5 16,9-2-1-16,-12 2 2 15,21-2 0-15,-15-3 3 16,27 0 1-16,-9 3 5 16,17-3 5-16,10 5-5 15,-7-2 0-15,34 0 7 16,-1-1 2-16,4 1 5 15,29 2 1-15,0 6-10 16,-3 5-3-16,12 3-6 16,21 4-3-16,12 7-7 15,-7 4-4-15,4 6 10 16,6 21 6-16,18 21-2 0,14 3-2 16,13 2 1-1,5 16 0-15,6 27 1 0,7-3 2 16,5 21 1-16,9 11 1 15,15-19-5-15,6-5 1 16,6 8 0-16,12-21 0 16,9-21 0-16,17-17 0 15,25-12 0-15,11-11 0 16,0-8-3-16,13-6 2 16,29-2-4-16,-3 6 1 15,-3-1 0-15,33 3 2 16,-6-8 5-16,6 0 3 0,26-8-2 15,-8-5-1-15,35-3 1 16,-14-8 0 0,35-2-2-16,-18-6-2 0,31-2 1 15,-16 0-1-15,24-3 0 16,-21 0 0-16,24-3 0 16,-9 3 0-16,12-3 0 15,-2 3 0-15,-1-2 0 16,20 2 0-16,-16 2-3 15,28-2 2-15,-11 0 1 16,-6-2 0-16,21 2-7 16,-30-3 0-16,21-5 1 15,-21-2 1-15,6-12 3 16,-12-1 3-16,6-7-2 16,-9-7 0-16,-9 6-1 0,0-1 0 15,-8 5 2-15,-13 6 0 16,3 3 2-16,-23-1 1 15,8 1-1-15,-20-1-2 16,-16 1 1-16,13-4-1 16,-24-9 2-16,-21-12 1 15,3-12 3-15,-3-11 1 16,-18 7-3-16,-18 1-1 16,-18-8 5-16,-8-40 3 15,-10-5 2-15,-5-8 3 16,-4-37-7-16,-8 18-3 15,-9-31-3-15,-9 2-3 0,-16 19 1 16,-16-21 1-16,-19 23-14 16,-12 27-5-16,-3 16-59 15,-20 11-26-15,-19 12-46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30:13.525"/>
    </inkml:context>
    <inkml:brush xml:id="br0">
      <inkml:brushProperty name="width" value="0.05292" units="cm"/>
      <inkml:brushProperty name="height" value="0.05292" units="cm"/>
      <inkml:brushProperty name="color" value="#FF0000"/>
    </inkml:brush>
  </inkml:definitions>
  <inkml:trace contextRef="#ctx0" brushRef="#br0">9840 2733 356 0,'0'-32'134'0,"0"19"-104"0,3 0 23 0,0 5 1 16,0 3-18-16,0-1-4 16,0 1-14-16,-3 2-6 15,0-2-5 1,-9 40-5-16,-6 33 4 0,-2-4 0 15,2-14 6-15,-36 90 3 16,12-36-4-16,-26 89-1 16,17-53-2-16,1 58 0 15,2 6-4-15,18-69-1 0,6-26 1 16,7 4 0-16,2-25-5 16,3-14-1-16,3-13-24 15,3-35-7 1,0-5-28-16,12-39-9 0,-3 2-82 15</inkml:trace>
  <inkml:trace contextRef="#ctx0" brushRef="#br0" timeOffset="483.497">9796 2551 252 0,'-6'-24'96'0,"9"11"-75"0,0-9 23 0,0 14 5 16,0-2-6-16,0 2 1 16,3-5-7-16,3-8 0 15,-1 5-21-15,1 5 2 0,-3 8 0 16,0 1-2-16,6 15 1 15,6 16-5-15,3 5-2 16,6 6 2-16,11 21 3 16,10 34-4-16,-6-15-1 15,-10-14-6-15,28 66-3 16,-12-26 2-16,29 74 2 16,-17-48-4-16,8 59-3 15,-17-48 9-15,5 18 8 0,-14-39-4 16,11 39 2-16,-11-42-8 15,15-2-1-15,-16-28-2 16,1-1 1-16,-9-19 0 16,-12-6 3-16,-4-13-3 15,-17-15 0-15,0-6-23 16,-17-21-12-16,2-3-49 16,-21-31-23-16,6 4-96 15</inkml:trace>
  <inkml:trace contextRef="#ctx0" brushRef="#br0" timeOffset="732.459">9453 3900 300 0,'-41'-13'112'0,"41"13"-87"0,-9-6 24 0,9 6 6 15,3-2-20-15,0-1-5 16,18-10-7-16,-4 2 0 15,43-20-13-15,-12 4 8 0,65-13 4 16,-27 11-9-16,30 0-2 16,-24 5-7-16,22 3-1 15,-22 5-1-15,-15 3-2 16,-14 5 5-16,-16-2 1 16,-8 2-24-16,-18 2-13 15,-3-2-169-15</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30:49.319"/>
    </inkml:context>
    <inkml:brush xml:id="br0">
      <inkml:brushProperty name="width" value="0.05292" units="cm"/>
      <inkml:brushProperty name="height" value="0.05292" units="cm"/>
      <inkml:brushProperty name="color" value="#FF0000"/>
    </inkml:brush>
  </inkml:definitions>
  <inkml:trace contextRef="#ctx0" brushRef="#br0">9188 14065 232 0,'-32'-34'88'0,"32"34"-69"0,-12-64 19 16,12 38 6-16,0-3-5 0,3 2 1 15,0 11-9-15,0 3-4 16,0 0-15-16,3 0-3 0,0 50 5 16,-3 13 1-1,0-10-8-15,-3 63-1 16,0 42-6-16,0 9-1 16,0 15 1-16,-3-18 0 15,0 3 0-15,3-9 0 16,3-18 2-16,6-24 3 15,2-15-2-15,1-33 0 16,0-10-3-16,9 3-1 16,12 2-1-16,12-13-2 15,20-5 3-15,12-11 0 0,1-8-2 16,11-8 0 0,24-5 2-16,3-2 0 0,3-3 1 15,27 2 0-15,3 0-3 16,12 1 2-16,14 2 1 15,4 0 2-15,23 2-1 16,-8 1-1 0,14 5-8-16,-17-3-3 0,17 0 1 15,-23 1 4-15,-16-6 3 16,1-3 2-16,-21 0-2 16,-21 1 2-16,6-6 10 15,-15-3 3-15,-9-2-3 16,-12 0-3-16,-14-6-3 15,-16 3-3-15,-14-2-4 16,-10 2 0-16,-11 3 4 0,-9 0 2 16,-6-9 8-16,-3-7 4 15,0-26-7-15,-1-14-2 16,-2-5-12-16,0-37-5 16,-3-19-1-16,-3 6 0 15,-3-22 8-15,-3 11 2 16,0 27 16-16,-3 18 8 15,0 5-4-15,0-2 1 16,0-3-11-16,3 11-2 16,-3 15-3-16,-3 8 1 15,-3 11 2-15,-9 8 2 0,-11 8-3 16,-22 6-3 0,-23 7-5-16,-1 2-2 0,-2 9 0 15,-21 2 4-15,-18 3 1 16,5 0 3-16,-14 0-3 15,-26-2 0-15,8 2-1 16,-30 0 0-16,0 0 2 16,-23 2 0-16,-6 6 2 15,-16 0 3-15,4 6-2 16,-12-4 0-16,8 6 1 16,-2-3 0-16,6 3-5 15,11-3 1-15,-5 1 2 16,32-1 3-16,4-3-2 15,2 1 0-15,30 0-12 16,27-4-4-16,21 9-111 16,-1-2-49-16,7-1 22 15</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32:09.492"/>
    </inkml:context>
    <inkml:brush xml:id="br0">
      <inkml:brushProperty name="width" value="0.05292" units="cm"/>
      <inkml:brushProperty name="height" value="0.05292" units="cm"/>
      <inkml:brushProperty name="color" value="#FF0000"/>
    </inkml:brush>
  </inkml:definitions>
  <inkml:trace contextRef="#ctx0" brushRef="#br0">4066 12806 244 0,'0'0'90'0,"0"-5"-70"0,0 10 13 0,0-5 1 15,0 0-14-15,-3 2-1 16,0 4-7-16,0-1-2 15,0 3-4-15,-3 11 1 16,-3 25-4-16,0 20 0 0,0 5 1 16,0-6 0-16,3 1 4 15,3 10 3-15,3 11-2 16,9-1 2 0,6-7-6-16,12-8-1 0,8-6 0 15,7 6 0-15,3 5-5 16,5-2 1-16,19-6-2 15,20-11 0-15,3-10 2 16,16-8 0-16,28-5 2 16,-5-8 3-16,21-3-7 15,12-2-3-15,0-1 3 16,23 3 0-16,-14-2 2 16,29-1 0-16,-11 3 4 15,32 6 5-15,-15 2-5 16,31 0 0-16,-19-5-2 15,27-3-2-15,-12-5 3 0,9-3 0 16,6 0-4-16,-9 3 1 16,15 3 0-16,-15-1 2 15,15 1-1-15,-20-1 2 16,23-2-2-16,-24-3-1 16,62-5 3-16,-41-2 0 15,0-6 1-15,-35-3 0 16,5-2-2-16,-24-6-2 15,-20 1 5-15,2-6 1 16,-23-11-2-16,-18-10-1 16,0-8 1-16,-6 0 0 15,-21-2 0-15,-18-6 0 0,-9-29-2 16,-5-8-2 0,-10 10-6-16,-20 14-4 0,-18 11 6 15,-22 2 1-15,-17-5 7 16,-17-14 5-16,-10-2-1 15,-9 5 3-15,-23 11-2 16,-28 5 0-16,-5 5 1 16,-12 9 4-16,-36 2 5 15,3 0 3-15,-35-3-11 16,-10 0-4-16,-32-2-5 16,5 0-2-16,-41-3 1 15,12 2 1-15,-18 4-3 16,-24 2 0-16,16 0-6 0,-31-6-3 15,-21-2 1-15,16 3 3 16,-7 15 3-16,-26 14 2 16,-1 19 1-16,22 7 0 15,-4 3 0-15,1 7 2 16,41-4-25-16,-12 2-10 16,18 8-111-16,12 19-50 15,-23 5 51 1</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33:52.012"/>
    </inkml:context>
    <inkml:brush xml:id="br0">
      <inkml:brushProperty name="width" value="0.05292" units="cm"/>
      <inkml:brushProperty name="height" value="0.05292" units="cm"/>
      <inkml:brushProperty name="color" value="#FF0000"/>
    </inkml:brush>
  </inkml:definitions>
  <inkml:trace contextRef="#ctx0" brushRef="#br0">20226 13610 324 0,'-18'-10'123'0,"12"12"-95"0,-3 4-8 0,6-1-9 15,0 0-21-15,0 3-3 16,3 0 1-16,3 0 3 15,3-3 5-15,3 0 0 0,0 3 2 16,3 0 6-16,6 0 2 16,15 3 2-16,14-3 2 15,19 0-5-15,2 2-1 16,4 1-4-16,20 0-1 16,18 2 3-16,0-3 3 15,27-2 7-15,12 0 4 16,12-5 3-16,23 0 3 15,-5-3-6-15,20 0 1 16,-11 0-8-16,14 0-1 0,-14 2-6 16,-4-2-2-16,7 3 0 15,-27-3 2-15,-4-3 10 16,1 3 7-16,-21-2 5 16,-21-4 3-16,-18 1-10 15,-8-3-3-15,-13 0-54 16,-9 3-23-16</inkml:trace>
  <inkml:trace contextRef="#ctx0" brushRef="#br0" timeOffset="1568.331">1568 14740 272 0,'-18'-27'101'0,"12"20"-78"0,-3-4-7 15,9 11-8-15,-6-3 0 16,3-2 7-16,3 0 10 16,3-1 5-16,3 1-16 15,3 0 7-15,3 2 3 0,3 1-12 16,3 2-5-16,9 0-2 16,14 0-1-16,19 2-2 15,2 1-2-15,4-1 1 16,8 1-1-16,19 0 2 0,8 2 1 15,0 0 7 1,12 1 6-16,-29-4-2 0,52 9 0 16,16-6-8-16,6 6-4 15,-9-6-1-15,26 0-1 16,-8 3 0-16,-3-5 0 16,17 2 4-16,-11 1 2 15,12-1-2-15,-4 3-1 16,1-6-3-16,14 4-1 15,-11-6 1-15,17 2 2 16,-14 4-3-16,8 2 0 16,4 7 1-16,-10 4 2 0,13 5-1 15,-16 0-1-15,28-1 1 16,-22-4-1-16,22-3 0 16,-13-8 0-1,21-6 0-15,27-4 0 0,1-1 0 16,-13-2 0-16,-6 2 0 15,-6 3 0-15,-9 8 0 16,13 0 0-16,-22 3-3 16,15-6 2-16,-14-2 1 15,17-3 2-15,-21-3-3 16,25 0 0-16,-22 3 1 16,21 6 0-16,-20 1 0 15,20 7 0-15,-15-4 0 0,15 4 2 16,-14-4-1-16,23 1-1 15,-15-6-2-15,27-2-1 16,-17-3 2-16,32-3 0 16,-21 3-2-16,15 0 2 15,-6 5 1-15,0 6 0 16,6 2-3-16,-9 0 2 16,18 1-8-16,-21-1-2 15,27 0 4-15,-12-2 1 16,3 2 1-16,17-5 1 15,-26 2 7-15,27 6 3 16,-92-5 1-16,106 10 3 16,-100-8-5-16,124 0-1 15,4-2-2-15,-4-14 1 16,-29-2-4-16,21 2-2 0,-16-2-1 16,-17 13 3-16,3 5 0 15,-30 14 1-15,-83-11 2 16,98 26 1-16,15-8-4 15,-39-5 1-15,-81-10 0 16,108-8 0-16,12-11 0 16,-39-3 0-16,9-5-49 15,-32 5-21-15,-19-5-95 16</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36:50.029"/>
    </inkml:context>
    <inkml:brush xml:id="br0">
      <inkml:brushProperty name="width" value="0.05292" units="cm"/>
      <inkml:brushProperty name="height" value="0.05292" units="cm"/>
      <inkml:brushProperty name="color" value="#FF0000"/>
    </inkml:brush>
  </inkml:definitions>
  <inkml:trace contextRef="#ctx0" brushRef="#br0">23760 5263 348 0,'-39'-30'132'0,"15"17"-103"0,-18-13 1 15,19 7-8-15,-7-10-15 16,-3-5-2-16,-6-3 1 16,-2-3 1-16,-19 0-3 15,-14 3 4-15,-10 3 2 0,-5 2-14 16,-33 3-4-16,-6 0-8 16,-24 2-1-16,-18 6 16 15,-8 5 10-15,-22 8 7 16,4 11 5-16,-21 8-5 15,17 5-1-15,-14 7-7 0,26 12 0 16,-11 28-5-16,11 22-2 16,22-3-5-16,-7 19-2 15,9 20 0-15,27 1 4 16,12 21 1-16,3 8 1 16,0 18-3-16,12 14 0 15,12 18-9-15,9 8-3 16,5 31 8-16,4-12 3 15,6 26 10-15,14-21 6 16,21 5 3-16,24-26 3 16,27 12-4-16,18-28 0 15,12 3-8-15,26-9-2 16,33-26-7-16,4 6 0 0,32-6-8 16,8-29-1-16,40-6 0 15,17-20 0-15,-8-33 7 16,20-12 4-16,-11-24 2 15,23-14-1-15,-12-18 5 16,15-13 1-16,-20-9-2 16,17-7-1-16,-30-13-3 15,10-35-1-15,-13-21-1 16,-17 8 0-16,14-18 2 16,-23-38 2-16,-15 3 1 15,9-45 3-15,-18 16-8 16,-30-32-3-16,-21 11 3 15,-21-37 0-15,-17 18 2 0,-12-37 0 16,-13 24 0-16,-5-37 2 16,-6 8 1-1,-6 0 1-15,-9 13-5 0,-3 14 1 16,-12 34 2-16,-6 2 3 16,-9 16 0-16,-8 32 0 15,-16 22-1-15,0-6 0 16,-2 5 2-16,2 13 1 15,10 19 1-15,5 16 0 16,6 16 2-16,3 5 1 16,1 13-1-16,2 6-1 15,3 5-1-15,-3 7 0 16,3 6 0-16,6 0 0 0,0 3-4 16,7 2-1-16,-4 3 3 15,9-2 3-15,-3-1-4 16,3 3-1-16,0 0 2 15,-3 3 3-15,-3-1-2 16,0 4-2-16,-3 2 0 16,0 0-1-16,0 0-2 15,0-3-2-15,3 0 1 16,0 0 1-16,4-2 1 16,-1 0 3-16,0-1 1 15,-3 1 3-15,6 0-1 16,-6-1 0-16,0-2-5 15,3 3-1-15,-3 0-1 16,3-1 1-16,0 1-2 0,3-3 2 16,0 0-4-16,0 0 0 15,3 0 3-15,0 0 1 16,-3 0-1-16,0 0-2 16,0 0-6-16,-3 0-1 15,0 0-32-15,-12 3-12 16,-2 10-185-1</inkml:trace>
  <inkml:trace contextRef="#ctx0" brushRef="#br0" timeOffset="1666.032">5628 5141 324 0,'-41'21'123'0,"26"0"-95"0,-3 3 11 0,12-13 1 15,0 4-13-15,3 7-3 16,6 15-12-16,3 26-5 16,3 17-4-16,3 2 0 0,0 42 2 15,0 8-2-15,-3 43-2 16,2 5 2-16,-5 55 2 15,3 43-4-15,-6 18-3 16,0-5 1-16,-3 19 2 16,0-6-5-16,-3-31-1 15,0 13 4-15,3-35 2 16,3 6 5-16,3-43 1 16,0-18 5-16,3-11 5 0,3-29-5 15,3-34-2-15,0-22-5 16,6-15-4-16,5-8-3 15,10-14-1-15,9-10-5 16,5-13 0-16,4-14 4 16,0-15 4-16,8-14-1 15,21-7-2-15,16-4 2 16,-7-2 0-16,15 3 1 16,21 3 2-16,-3 2-3 15,15 5 0-15,21 3 1 16,-6 3 0-16,23-3 0 15,-11 0 0-15,59-3-3 16,-15-2 2-16,-23 2 1 16,5 3 0-16,-26 3-3 15,-18 5 2-15,3 2 1 0,-12 1 0 16,-21 2 0-16,-21-2 2 16,-3-6-1-16,-5-2-1 15,-4-6 7-15,-15-2 3 16,-11-3-5-16,-12-3-3 15,-10-2 1-15,-8-6 0 16,-9-10-1-16,0-26 1 16,-6-22-2-16,-1-2-1 15,-2-17 1-15,0-39 1 16,-3-5-6-16,0-40-1 16,-3 11-5-16,0-32-1 15,-3 18 1-15,-6-13 1 16,-3 3 8-16,0 5 2 0,-3-21 7 15,0 14 3-15,0-33-2 16,3 1 0 0,6-4-5-16,0 7-1 0,3 7-3 15,0 31-1-15,-3-7-6 16,-3 29 0-16,-6 27 3 16,-5 12 2-16,-4-7 2 15,-9 10 0-15,-3 24 0 16,-3 14 0-16,-2 2 0 15,-4-3 0-15,0-2 0 16,4 13 0-16,-4 10-3 16,-15 14 2-16,-17 10 3 15,-19 8 1-15,7 14 3 0,-6 5 3 16,-21 2-4-16,-12 3-1 16,9 5-2-16,-21-2-2 15,-15 5 1-15,6 0-1 16,-33 5 0-16,7 14 2 15,-25 13 1-15,4 15 1 16,-1 9 11-16,-5-6 5 16,26-7-6-16,6-12-1 15,3-4-7-15,28-6-2 16,13-3-2-16,10-4-2 16,-3-1-2-16,12 0 1 15,15 0-1-15,17-2-2 16,13-1-4-16,11 1-2 0,12-3-22 15,6 0-9-15,13-3-108 16,5 8-47-16,-15 1 47 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42:21.474"/>
    </inkml:context>
    <inkml:brush xml:id="br0">
      <inkml:brushProperty name="width" value="0.05292" units="cm"/>
      <inkml:brushProperty name="height" value="0.05292" units="cm"/>
      <inkml:brushProperty name="color" value="#FF0000"/>
    </inkml:brush>
  </inkml:definitions>
  <inkml:trace contextRef="#ctx0" brushRef="#br0">1544 10007 304 0,'-47'15'112'0,"26"4"-87"0,-12-1 20 0,12-7 4 0,0 0-23 15,4 2-4 1,-4-3-13-16,0 1-6 0,3 5-2 15,6 5-1-15,-6 24 2 0,0 32-1 16,-2 10 2-16,-1 40 0 16,-3 13 1-16,3 22 6 15,0 12 4-15,0-15 1 16,4 2 4-16,8-18-7 16,6-29 1-16,3-24-6 15,6-18-2-15,8-17-2 16,7-13 0-16,18-10-4 15,18-5 0-15,5-12-1 16,4-4-2-16,-1 0 0 16,30-6 3-16,6-2-2 0,1-3 1 15,5 0 0 1,30-3 0-16,-12 0 2 0,18-2 0 16,14-3 0-16,-5 3 2 15,27 2-8-15,-12 0-3 16,20 6 2-16,1-3 4 15,-1 3-3-15,19-1 2 16,-4 1 0-16,15-3 2 16,-8-3-1-16,17-5 1 15,39 1 2-15,-6-4 2 16,-24 6-3-16,9-3-2 16,-27 5 2-16,16-2 0 15,-28 5 1-15,27 0 0 16,-29 0 0-16,26 2 2 0,-24 1-1 15,18 0-1 1,-20-3-2-16,-4 10 1 0,4-7 1 16,-40 2 0-16,-2 1 0 15,-6-4 2-15,-21-2-1 16,-24 0 2-16,-33 0-2 16,34-5 2-16,-4-11 2 15,-9-18 2-15,-15-14-3 16,-14-8-1-16,-10 6-1 15,-11 0 1-15,-9-6-2 16,-13-28-1-16,-11-12 5 16,-9 12 1-16,-6 4 2 15,-3-12 2-15,-3-14-1 16,0 5 0-16,-3 17-8 0,0 7 0 16,-2 3-1-1,-1-5 0-15,0-1-5 0,-3 6-1 16,-6 16 3-16,-9 10 1 15,-14 9 2-15,-13 4 2 16,-2 6-1-16,-1 3 2 16,-8 4-7-16,-28 7 1 15,-11-1 1-15,0 5 3 16,-33 3 2-16,-6 0 3 16,-9 8-3-16,-29 0 0 15,-1 3-1-15,-35 2-2 16,-3 0 1-16,-9 3-1 15,-27 0-3-15,14 3 0 16,-31-3 2-16,-1 0 2 16,3 2-2-16,-27-2-2 0,13-2 2 15,2-1 0-15,-21-2 1 16,33-3 0 0,-8 0 0-16,2 0 2 0,21 0-3 15,-3 0-2-15,21 2 4 16,3 1 3-16,20 5 3 15,22 2 1-15,-10 6-2 16,40 5 1-16,20 1-24 16,9-1-8-16,6 3-74 15,30-6-32-15,11-5-35 16</inkml:trace>
  <inkml:trace contextRef="#ctx0" brushRef="#br0" timeOffset="5074.254">946 8379 352 0,'-51'-8'132'0,"51"8"-103"0,-17-5-4 15,11 5-9-15,3 0-8 0,3 0 0 16,3 0 2-16,3 0 4 15,11 11-8-15,4-1 6 0,21 54 3 16,-6-11 4-16,44 71 1 16,-15-26-9-16,31 63-2 15,-19-39-5-15,12 34-3 16,-17-39 0-16,11 25 1 16,-20-33-1-16,-4 7 2 15,-14-28 0-15,-9-14 1 16,-7-16 0-16,-8-13 2 0,-6-8-1 15,-21-24 0 1,-3 0-6-16,-29-42-1 0,14 6-2 16,-42-20 3-16,16 9-2 15,-16-6 1-15,7 8 4 16,5 1 3-16,15 7-4 16,10-3-1-16,2 6-2 15,24-21 0-15,0 7 0 16,30-15 0-16,-4 10 0 15,19-12 0-15,-12 9 2 16,32-7 0-16,-20 10 0 16,26 3 2-16,-17 8-3 15,3 13 0-15,-10 6 3 16,-8 18 3-16,-6-3 13 0,-15 35 8 16,0-9-2-16,-15 46-2 15,0-16-12-15,-6 53-6 16,6-27-8-16,0 6 0 15,0-19-29-15,6-11-13 16,-3-13-49-16,5-7-22 16,1-9-57-1</inkml:trace>
  <inkml:trace contextRef="#ctx0" brushRef="#br0" timeOffset="26419.368">23465 11020 200 0,'-12'-34'77'0,"12"10"-60"0,0-16 21 15,0 24 9-15,3-8-7 16,-3 0-1-16,3 1-11 16,-3 2-3-16,6 5-14 15,-3 2 0-15,-3 4 2 0,3 20-3 16,3 22-5-16,-3 16-1 15,6 7-4-15,0 38-1 16,2 26 5-16,4 50 5 16,-9 22 1-16,3 52 4 15,0 54-9-15,-3 28-6 16,0-21-10-16,3-13-4 16,-3-15 12-16,-3-33 8 15,0-26 5-15,3 8 4 16,-3-40 6-16,6-2 2 15,-3-9-7-15,0-31-4 16,0-27-2-16,-3-28-1 16,0-25-2-16,3-12-1 15,2-20-10-15,1-20-2 16,0-56-3-16,3-24-1 16,-3-68-12-16,-3-27-5 0,3-43 6 15,-9-52 3-15,0 2 8 16,0 1 5-16,6-22 15 15,0 29 8-15,0-26-4 16,-3 26 0-16,9-5-9 16,-6 32-5-16,-6-6-5 15,-3 48 1-15,-6 40 1 16,-6 29 2-16,3 29 3 16,0 24 4-16,-6 21-7 15,6 21 0-15,-5 48 0 16,-4 39 3-16,0 77 9 15,6 64 5-15,0 66-3 0,12 55 1 16,3 45-6-16,3 30-2 16,9 7-2-16,-6-18 0 15,-6-32-2-15,-6-5 2 16,-6-16-2-16,3-55-1 16,-12 33 5-16,9-73 1 15,-2-72 4-15,5-52 4 16,3-46-13-16,-3-50-2 15,9-79-2-15,-3-48 1 16,3-69-10-16,3-71-2 16,3-63-9-16,3-51-2 15,5-24-14-15,7-8-3 16,-3 17 18-16,-6 17 9 16,-3-10 10-16,-3-5 5 0,-3 19 3 15,6 47 3-15,3 13 6 16,6 58 4-16,-3 62 1 15,2 36 1-15,-5 40-25 16,0 35-9-16,-6 31-17 16,-9 53-5-16,-12 66 20 15,-14 101 10-15,-16 90 14 16,3 76 7-16,1 54 5 16,11 28 1-16,6 11 3 15,12-8 1-15,12-18-26 16,12-14-9-16,24 14-140 15</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46:08.619"/>
    </inkml:context>
    <inkml:brush xml:id="br0">
      <inkml:brushProperty name="width" value="0.05292" units="cm"/>
      <inkml:brushProperty name="height" value="0.05292" units="cm"/>
      <inkml:brushProperty name="color" value="#FF0000"/>
    </inkml:brush>
  </inkml:definitions>
  <inkml:trace contextRef="#ctx0" brushRef="#br0">1464 3926 292 0,'-42'-10'110'0,"42"10"-86"0,-30 5 13 0,25-2 2 16,2-3-23-16,3 0-6 15,14-3-7-15,1 3 0 16,21-3-2-16,-6 3-1 0,38 0 1 15,-14 0-1-15,20 3 2 16,-11-3-10-16,-4 0-4 16,-11 0 1-16,-3-3 2 0,-7 1 0 15,-5-3 3-15,-3-1-18 16,-15-2-7-16,0 0-50 16,-12-7-20-16,0 1 6 15</inkml:trace>
  <inkml:trace contextRef="#ctx0" brushRef="#br0" timeOffset="568.125">1497 3839 180 0,'-30'5'68'0,"30"-5"-52"0,-21 6 10 16,18-4 1-16,-3 1-2 0,3 0 2 16,-12 5 2-16,9-3 5 15,-9 3-19-15,9 0 3 0,-8 8 2 16,2-3-5-16,0 19 2 15,0 28-10-15,3-4-2 16,0-11 1-16,0 8 1 16,6-8-1-16,-9 40-1 15,3 28 3-15,0-4 5 16,-3 15-3-16,6 14 2 16,6-9-9-16,6 22-2 15,-6 0-1-15,3-19 0 16,0 14-3-16,3 2 2 15,-6-18-1-15,-6-3 0 16,3 15 6-16,3-12 5 16,0-16-3-16,0-24-1 15,0-19 0-15,9 32-1 16,0 11 0-16,-6-45 0 0,3-13-5 16,6-1 1-16,-9-10 2 15,3 0 1-15,6 11-1 16,-3-9-2-16,6 1-2 15,3-6 1-15,2-5 1 16,4-5 2-16,3-8-3 16,6-6-2-16,3-4-1 15,-4-9 3-15,10-2 0 16,14-9 3-16,10-2 1 16,11-5 1-16,-5 0 0 15,-13-6 0-15,13 1-2 16,-1-1 1-16,-2 3 2 0,-4 3 2 15,-11 3 8 1,-7 2 2-16,-14 2-6 0,-6 1-2 16,-9 0-16-16,-3 2-8 15</inkml:trace>
  <inkml:trace contextRef="#ctx0" brushRef="#br0" timeOffset="8297.748">1226 9025 220 0,'-21'5'82'0,"21"-5"-64"0,-12 0 11 15,12 0 2-15,-3-2-6 16,3-1 0-16,-6-5-9 0,3 3-5 15,3-6-6-15,0 3-2 16,9-2 1-16,0 2 9 0,24 0 3 16,-4 0 1-16,22 5 2 15,-9 1-10-15,8 2-5 16,-8 0-6-16,18-3 1 16,-16 0-12-16,13-2-5 15,-7 2-19-15,-5-5-6 16,-6 3-18-16,-12-3-6 15,-4 0-35 1</inkml:trace>
  <inkml:trace contextRef="#ctx0" brushRef="#br0" timeOffset="8825.275">1181 8893 252 0,'-33'2'96'0,"33"-2"-75"0,-17 6 21 0,17-4 3 0,-6 4-17 15,3-4-3-15,0 11-13 16,3 1-5-16,0 15-4 16,0-5-3-16,3 15 1 0,6 14-1 15,-1 0 0-15,-2 3 4 16,0 18 2-16,3 13 2 16,-6-2 2-16,3 7-1 15,-3 33 0-15,6-6-3 16,-6-3 1-16,3 32-2 15,3-10 0-15,-3-6-3 16,0 19-2-16,-6-11 1 16,0-18 1-16,0 10-1 15,0 6-1-15,0-19 9 0,0-13 6 16,0 2-3-16,3 9 1 16,3-12-8-16,6-15-3 15,-3-13-1-15,0-3-1 16,2 3-3-16,1-3 2 15,0-5-1-15,0-11 0 16,3-10 2-16,6-11 2 16,-9-8-3-16,18-11-2 15,2-4 4-15,4-7 1 16,0 1 0-16,8 0 1 16,7 0 0-16,23-2 1 15,4-6-2-15,-10-6-2 0,-11-2 1 16,-9 0-1-1,-7 0-3-15,-11 6 0 0,-9 2-64 16,9 0-30-16</inkml:trace>
  <inkml:trace contextRef="#ctx0" brushRef="#br0" timeOffset="15446.572">1220 13340 252 0,'-24'-8'93'0,"24"8"-72"0,-12 6 18 0,9-4 5 0,-3-2-8 15,3 0 2-15,0 0-16 16,3 0-5-16,0-2-10 16,0-1-5-16,12-2 1 0,6-1 7 15,9 1 3-15,-6 0-4 16,23 2-3-16,16 1-6 16,-7-6 0-16,-5 2 0 15,-15-2 0-15,-3 3-11 16,-1 0-3-16,7-3-15 15,-9-3-7-15,-12 1-24 16,-9-1-10-16,3 3-56 16</inkml:trace>
  <inkml:trace contextRef="#ctx0" brushRef="#br0" timeOffset="15868.535">1110 13285 256 0,'-27'13'96'0,"18"-5"-75"0,-3 2-1 0,9-2-4 16,3 0-3-16,-6 6 4 16,3 7 0-16,0 10 1 15,3 14-9-15,0 8 12 0,0 0 6 16,0 3-3-16,3 13 0 16,0 29-11-16,3-24-5 15,-6-14-5-15,0 60-3 16,0 28 3-16,0-11 0 15,3 17-4-15,3-48-1 16,-3-19 5-16,6 6 3 0,0 26-1 16,3-11 0-16,-3-10-1 15,0-19 0-15,3-13-2 16,-4-10 1-16,1-11 0 16,6-8 1-16,6-10-2 15,9-4 1-15,17-2 0 16,4-7 3-16,6-4-3 15,-1-2-2-15,4-2 0 16,-1-4 1-16,4-2-3 16,-4 0 0-16,-2-2 1 15,-9-1 2-15,-7 0-10 16,-5 1-4-16,-6 2-71 16,-7-8-33-16,-20-3-37 15</inkml:trace>
  <inkml:trace contextRef="#ctx0" brushRef="#br0" timeOffset="24596.445">11981 16174 296 0,'-12'-19'112'0,"6"9"-87"0,-3-3-9 15,6 10-11-15,-6-2-15 16,-6-3-4-16,-6-3-1 15,-6 6 1-15,-5-3 8 16,-4 0 3-16,-3 0 5 0,1 0 1 16,-7 0 1-16,-9 0 4 15,-17 0 3-15,-9 3 5 16,2 0 2-16,-5 5 4 16,-21-3 3-16,-7 6-13 15,4-3-5-15,-18 5-11 16,-12 0-3-16,6 3-7 0,-9-2-2 15,-14 2 9-15,5-3 3 16,-30 0 10-16,10 3 6 16,-13 0 0-16,-6 3 1 15,4-4-1-15,-16 1 0 16,13 0-13-16,-24-2-6 16,11-6-6-16,-17 0 0 15,14 0 9-15,-20 0 7 16,15 0 1-16,-15 0 3 15,11 5 7-15,-14-2 3 16,18 2-6-16,-10 0-4 16,7 3-7-16,0 5-2 0,-4 3-2 15,16 5 3-15,-63 1-2 16,42 4-1-16,-10-5 5 16,25-10 3-16,-6 2-6 15,11-2 0-15,22-9-5 16,-16 3 2-16,21-10-4 15,7 5-1-15,-16 5-2 16,24-2 0-16,-5 8 4 16,-10 2 3-16,24 0 7 15,-6 3 6-15,-5 0-4 16,23 2 0-16,-3-2-2 16,-9 5 1-16,12 6-2 15,18 5 2-15,-9 13-7 16,-6 8 1-16,12-3 1 15,18-3 1-15,3-2 3 0,-9 6 1 16,8 10 1-16,10 10 2 16,21 6-3-16,5-11-2 15,10-3 2-15,-1-4 0 16,6 1 1-16,1 25 2 16,8 13 3-16,9-19 2 15,4-7-1-15,11-1 1 16,15 9-8-16,9 10-4 15,12-11-3-15,8-16 3 16,4-10-5-16,-3-8 0 16,3-5 0-16,5-6 4 15,7-2 3-15,12 0 2 0,11 2 1 16,7 6 2 0,-1-8-5-16,-5-6-1 0,14-7-5 15,18-1-1-15,-6-10-2 16,-2 3 2-16,-10-3 4 15,21 5 1-15,3 6 1 16,-2-6 2-16,-13 3-1 16,12-3 2-16,12 5 0 15,0-12 1-15,-8 2-2 16,11 2-2-16,15-7-2 16,-18 2-1-16,-6 0 2 15,12 3 0-15,9-2 1 16,-9-4 0-16,-12 4-3 0,18 2 2 15,6-3 1-15,-12-5 2 16,6 8 1-16,18-3 1 16,-12 0-9-16,-9-2-2 15,21 2 4-15,-6 1 1 16,-15 2 2-16,12-3 0 16,12 0 0-16,-18-2 0 15,6-3 0-15,15 0 0 16,-9 0 0-16,0 0 2 15,17 0-1-15,-11 0-1 16,-6 0 1-16,18 0-1 16,-9 0-3-16,-6 0 2 15,20 0 3-15,-14-3 1 0,6-2-4 16,18 0 1-16,-19 5-5 16,22-8-1-16,-3 2 0 15,-13 1 4-15,22-3 1 16,-18 0 1-16,-4-2 2 15,13-4 3-15,-18 1 0 16,20-8 2-16,-1452 2-4 16,2894-7 0-16,-1430-1-3 15,-17-4-1-15,6-1-6 16,2 6-3-16,-17-1 3 16,12 1 4-16,-1 7 0 15,-23-2 1-15,15 8 4 16,-3-6 1-16,-19 6-1 15,22 0 1-15,-9-6-2 16,-18-2 2-16,9-11-2 0,0-13-1 16,-15-8-2-16,-15-5 1 15,6 11 1-15,0 2 2 16,-15 5-3-16,-15 0 0 16,-5 0-1-16,2-10 0 15,6-21-3-15,-12-1-1 16,-14 6 0-16,-13 5 2 15,-11 3 10-15,-9-8 9 16,-9-3 5-16,-10-5 3 16,-8 5-4-16,-6 3-1 15,-6 13-10-15,-3-5-3 0,-8-3-1 16,-10-18 0 0,-9-3-2-16,-12 10 1 15,-8 12 4-15,2 7 4 0,1 5 2 16,-4 0 3-16,-3 9-3 15,-11-6 0-15,-3 0-7 16,2-8-2-16,10 5-4 16,11 6-3-16,6 2-31 15,9 6-13-15,4-3-137 16</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4T01:47:58.165"/>
    </inkml:context>
    <inkml:brush xml:id="br0">
      <inkml:brushProperty name="width" value="0.05292" units="cm"/>
      <inkml:brushProperty name="height" value="0.05292" units="cm"/>
      <inkml:brushProperty name="color" value="#FF0000"/>
    </inkml:brush>
  </inkml:definitions>
  <inkml:trace contextRef="#ctx0" brushRef="#br0">18577 2421 324 0,'-18'-5'123'0,"15"5"-95"0,0-3 31 0,3-5 8 16,0-3-25-16,3-2-9 15,0-11-13-15,3 1-3 16,0-1-10-16,-3 3 5 0,-3 2 3 16,-3 6-3-16,-3 0 1 15,0 5-4-15,-6 5 0 16,-9 3-5-16,4 11-3 15,-1 7 0-15,3 17-1 16,3 10 2-16,6 0 3 16,6-6 0-16,6 1 0 15,6-8-1-15,12-6 2 16,11-10-3-16,10 0 0 16,0-8-1-16,-4-8 1 15,-8 0-2-15,3-24-1 16,-9-18 1-16,-7-3 1 0,-8-8-1 15,-6 10 2 1,-18 6-4-16,-8 8 0 0,-16 11 1 16,-9 10 0-16,-2 16 2 15,2 24 3-15,6 13 0 16,9 5 0-16,7-8-3 16,8 0 1-16,6-10-2 15,9-3 2-15,12-8 0 16,12-7 1-16,14-6-2 15,7-6 1-15,0-7-2 16,-4-8-1-16,-8-8-2 16,-6-19 1-16,-9-5 1 15,-12-3 0-15,-9 6-3 0,-12 10 2 16,-12 8 3-16,-6 14 1 16,-3 15-6-16,4 22 0 15,2 4 1-15,6 9 3 16,6-8 0-16,3-1-1 15,9-4 1-15,9-6-1 16,9-8 11-16,6-10 7 16,3-6-3-16,-3-7 0 15,-6-14-5-15,-9-8 1 16,-9 0-6-16,-9-2-3 16,-3 10-6-16,-3 3-2 15,0 8-28-15,6 8-10 16,4 5-84-16,11 8-34 15,9-3-42-15</inkml:trace>
  <inkml:trace contextRef="#ctx0" brushRef="#br0" timeOffset="1500.205">18613 2945 192 0,'6'-16'74'0,"0"-3"-58"0,9-10 12 0,-7 13-1 16,4-5-11-16,0-5-2 16,0-1 3-16,-3 4 1 15,-3 1-9-15,0 4 10 0,-3 5 7 16,-3-1 6-16,-3 6 5 15,0-5-3-15,0 5 2 16,3 0-7-16,0 6-3 0,0-4-10 16,0 12-3-16,0 20 2 15,0 22 2-15,3 13-3 16,0 2 2-16,0 11 0 16,0 8-1-16,-3-18-1 15,3 18-1-15,0-19 1 16,0 9 2-16,0-14-1 15,0 21 4-15,0-15-9 16,0 2-3-16,0-10-4 16,0-9-3-16,0-7 1 15,0-6-1-15,0-7-3 16,-3-4 2-16,0-4-12 0,-3-11-5 16,0 0-25-16,0-32-11 15,0 6-31-15,0-22-11 16,0 8-83-1,3-10-40-15,0 7 113 16,3-28 291 15,0-40-45-31,-6 23-8 16,-6 19-58-16,-6 14-28 16,-9 15-16-16,-6 19-5 15,-5 13-14-15,-1 18 2 0,6 6 3 16,6-3-4-16,-23 14-2 15,8-11-5-15,-12 5-2 16,10-6-3-16,-1-4-1 16,9-3-6-16,10-3 0 0,2-2-10 15,24-9-4-15,0-2 11 16,29-5 5-16,-5 2 1 16,27-2 3-16,-10 0 5 15,34 2 5-15,-16 1-7 16,4 2-1-16,-13 0-1 15,-2 2 0-15,-9 1-14 16,-4-1-5-16,-5 1-19 16,-9 0-8-16,-6-1-1 15,-6 4 2-15,-3-4 20 16,-9 6 10-16,0-2 32 16,-15 12 13-16,3-2 3 15,-27 42 1-15,3-8-13 0,-14 9-3 16,11-12-1-16,-3 4-2 15,10-12-3-15,2-2 0 16,6-8 2-16,6-5 1 16,3-5-6-16,9-6-3 15,3-2 5-15,12-1 5 16,-3-2 1-16,12 0-1 16,-3 0-11-16,6-3-5 15,-3-2-25-15,9-3-11 16,-4 0-94-16,13-8-39 15,-9 0 7 1</inkml:trace>
  <inkml:trace contextRef="#ctx0" brushRef="#br0" timeOffset="2584.88">21661 2109 340 0,'-12'-16'126'0,"9"5"-98"0,-6 9-1 0,6 2-8 16,-3 8-8-16,-6 5 1 15,3 5 5-15,0 9 1 16,6-1-9-16,6 6 8 0,9-3 3 15,9-10 1-15,15-9-1 16,12-10 5-16,2-5 1 16,-5-8-7-16,-7-1-4 15,-8 1-8-15,-9-11-3 0,-12 6-20 16,-12 2-9-16,-12 5-29 16,-12 9-11-16,-5 2-21 15,-1 8-7 1,12 2 18-16,0 1 10 0,6 5 50 15,3 0 23-15,3 10 34 16,4 6 16-16,2 13 7 16,0 8 5-16,3 0-12 15,0 7-5-15,0 41-8 16,0 15-4-16,0 1-9 16,3 2-5-16,0-32-7 15,5 16-2-15,-2-18-4 0,9 26 1 16,-3-21-4-16,3-5-1 15,-3-16-4-15,0-8-1 16,-3-14-3-16,0-10 1 16,-3-5-9-16,-6-32-1 15,0 0-7-15,0-34-2 16,0 4-7-16,-12-17 0 16,3 7 10-16,-6-8 4 15,3 14 18-15,-9 5 6 16,6 8-3-16,-8 18 1 15,5 1-8-15,-18 12-3 16,6 1 1-16,-23 10 2 16,8-3 0-16,-3 9 2 15,10-6-2-15,5-2 2 0,6-1-6 16,18-10-1-16,0-3-2 16,36-7-2-16,-3-1-2 15,20 3-1-15,-8-5-1 16,39 5 2-16,-16 0 4 15,13 5 1-15,5 0 1 16,-14 3 2-16,-16-5-1 16,-8 2-1-16,-6 0 7 15,-13 1 3-15,-5 2-3 16,-9 2 1-16,-9 6-7 16,-9 3-3-16,3-6 3 15,-20 13 1-15,2-5 4 16,3 6 1-16,3-6-1 0,15 3-1 15,3-6-1-15,18 1 2 16,-3-3 1-16,12-3 1 16,-6 0-2-16,6-5-1 15,-7 0-3-15,-2-5-2 16,0-1-4-16,-6-4 0 16,0-1-36-16,-6-13-15 15,0 3-153 1,-15-21-101-16,-21-17 124 15</inkml:trace>
  <inkml:trace contextRef="#ctx0" brushRef="#br0" timeOffset="3983.156">18824 3067 240 0,'-24'5'90'0,"24"-5"-70"0,-26 10 32 0,23-7 9 0,-6 2-3 16,0 3 1-16,0-5-11 15,0 0-3-15,0 5-25 16,3-8-3-16,0 2-2 0,3 1-6 15,3-3-1-15,0 0 0 16,15 0 0-16,-3 0-2 16,9-5-1-16,-4 5 3 15,13-11 3-15,-6 8 0 16,36-10 3-16,-13 2-5 16,28-4-3-16,-16 1-3 15,33-9 0-15,1-4-2 16,-7-2-1-16,-17 8-2 15,-1-6 1-15,3 1 1 0,-8-1 2 16,-18 6-1-16,-10 0-1 16,-8 3 1-16,-9-4-1 15,-9 4 0-15,-6-1 0 16,-12 1 0-16,-9-1 2 16,-12 3-3-16,-8 3 0 15,-4 0 1-15,9 8 2 16,6-6 1-16,1 3 1 15,-4 0-2-15,9-5-2 16,12-8 1-16,21-6 1 16,21-10-3-16,14-13-2 15,10 5 2-15,-1 3 0 16,10 5 1-16,5 8 0 16,1 10-3-16,-10 11 0 0,-8 6 2 15,-9 7 2 1,-10 5 0-16,-8 6-1 0,-6 3 7 15,-9 7 3-15,-12-2 3 16,-15 5 3-16,-15 3-7 16,-11-6-3-16,-4 1 1 15,3-1 0-15,6-2-3 16,10-5-3-16,5 2 0 16,6-8-1-16,6 0-3 15,9-5 2-15,15 0-1 16,15 3 0-16,14-1 0 15,4 4-2-15,0 7 0 16,-7 0 3-16,-2 11 0 0,-6-1 1 16,-4-2-3-16,-5 1 2 15,-3-4 1-15,-6 0 2 16,-6-7-1-16,-3 2 2 16,-6 0 4-16,-6 0 6 15,-3-2-7 1,-6 0-1-16,-3-1-8 0,-3-2 0 15,1-3 5-15,2 0 4 16,3 3-8-16,0-8-3 16,3 0 7-16,3-3 5 15,3 1-3-15,-9 2-2 16,-11-3-1-16,-7-5-1 16,0-5 0-16,0-3 2 0,1 0-1 15,2-5-1-15,0-3 1 16,0-5 1-16,3-3-1 15,10 3 2-15,2 5-4 16,0-6 0-16,-3-4 1 16,6 10 2-16,3 3-1 15,3 2-1-15,0 1-13 16,6 4-6-16,0 1-34 16,12-3-16-16,0 0-127 15,24-5-99 1,17-5 112-16</inkml:trace>
  <inkml:trace contextRef="#ctx0" brushRef="#br0" timeOffset="5033.976">21587 3442 424 0,'2'11'159'0,"1"-9"-124"15,-3-2 17-15,0 0-2 0,0 0-11 16,-3-5 0-16,1-5-11 16,-7-12-5-16,-6-15-13 15,-12-10-2-15,-12-4 2 0,-11 4-4 16,-7 2 2-16,-2 0-5 16,-7-3-2-16,-20-15-5 15,-7-3-2-15,13 13 0 16,12 2 2-16,8 12-1 15,12 7 4-15,4 6 0 16,8 4 1-16,6 9 0 16,6 0 0-16,4 2-5 0,11 14 1 15,6 10 2-15,9 8 1 16,6 6 1-16,5 5 0 16,7-11-3-16,6-3 2 15,-3-4 3 1,-3-12 1-16,-7-4 1 0,-5-20 0 15,-9-4 0-15,-9-3 2 16,-8 0-3-16,-4 0 0 16,-9 2-6-16,-6-2-2 15,-14 5-3-15,-13 3 0 16,0 8 5-16,19 8 1 16,5-1-1-16,3 6 2 15,-5 6 1-15,8 1 2 0,6 4 3 16,12 2 2-16,6 3-3 15,12 5-1-15,12 0-1 16,9 1-2-16,6-4-10 16,2-2-6-16,1-5-30 15,-3-3-10-15,-7-6-31 16,-8-4-10-16,-3-1-16 16,0-10-8-16,0-6 67 15,-3-7 29-15,-9-1 71 16,-6 1 33-16,-9-1 11 15,-12 4 4-15,-9-1-28 16,-5 3-10-16,-1-1-18 16,0 9-4-16,7 0-8 0,11 13-4 15,3-5-8-15,-3 10-1 16,6-5-8-16,3 13-3 16,-3 8 1-16,4 8 2 15,2 14 2-15,3 23 1 16,6 3 2-16,9-8 1 15,11-9-3-15,13-9-3 16,18-9 2-16,-1-7 0 16,-2-9-1-16,-6-5 1 15,-7-13-2-15,-5-10 0 16,-6-14-1-16,-6-13 2 16,-6-13-3-16,-3 5 0 15,-6 2-3-15,-9 6-1 16,-6 8-1-16,-9 11 0 0,-9-1-3 15,-6 9-1-15,1 4-19 16,5 1-7-16,6 2-38 16,21 11-194-1</inkml:trace>
  <inkml:trace contextRef="#ctx0" brushRef="#br0" timeOffset="14081.763">23420 5810 280 0,'-3'-26'107'0,"3"15"-83"16,-3-5 13-16,3 8 1 0,0-5-5 15,0-3 3-15,-6 0-5 16,3 1 1-16,-3-1-18 15,-6 5 3-15,-2 8 1 0,-13 11-13 16,-12 8-2-16,6 5 0 16,-5 9 2-16,14 7 0 15,12 8 0-15,15 0-3 16,18-6-2-16,8-12 9 16,4-17 4-16,6-15-2 15,3-14 1-15,-1-7-5 16,-2-3 1-16,-6 2-1 0,-12 1 3 15,-13-3-3-15,-8 0 1 16,-5 0-5 0,-10 5 0-16,-6 5-12 0,-9 14-7 15,-3 8-31-15,-14 10-15 16,-4 8-69-16,0 21-30 16,7 14 18-1</inkml:trace>
  <inkml:trace contextRef="#ctx0" brushRef="#br0" timeOffset="14433.039">22310 7075 368 0,'-30'-8'137'0,"15"13"-106"0,-12 3 6 16,13 3-5-16,-7 13-12 16,0 29 1-16,0 10-8 15,3 1-3-15,6-9-5 16,6-10 3-16,3-8 2 0,9-8 8 16,9-8 6-16,12-10 0 15,12-8 1-15,5-9-8 16,-5-10 0-16,-6-10-4 0,-9-14 0 15,-16-5-3-15,-16 0-1 16,-16 6-3-16,-12 4 1 16,-3 9-6-16,4 7-3 15,5 3-21-15,9 3-8 16,9 3-46-16,18 2-20 16,30 8-106-1</inkml:trace>
  <inkml:trace contextRef="#ctx0" brushRef="#br0" timeOffset="14967.36">24673 7567 8 0,'-17'-8'5'0,"5"0"-4"0,0-2 73 16,3 4 34-16,6-2-15 0,-6-2-6 16,-3-1-15-16,-3 3-6 15,3 0-36-15,-6 3 0 0,-3 8-1 16,-2 7-5-16,2 4 0 16,0 9-7-16,6 9 0 15,3 5-6-15,12 0-1 16,9-2 7-16,12-12 6 15,9-12 3-15,2-14 4 16,7-13-5-16,-6-5-3 16,-9-3-6-16,-3 3-2 15,-10 0-4-15,-8 0-1 16,-11 2-14-16,-13 4-4 0,-9 1-25 16,-3 1-10-16,-6 3-72 15,13-9-30-15,-4-13-43 16</inkml:trace>
  <inkml:trace contextRef="#ctx0" brushRef="#br0" timeOffset="17835.879">23149 5898 168 0,'-3'-6'66'0,"3"4"-52"0,0-4 12 15,0 6 1-15,0-5-2 16,0 2 0-16,0 1 1 16,0-1 1-16,0 0-14 15,0 1-1-15,0 2 1 0,-3 0-5 0,0 0-2 16,-3 0 1-16,6 0 0 16,-3 0 8-16,0 0 2 15,0 0 3-15,0 0 2 16,-2 2-8-1,-7 4-1-15,3 10-3 0,-6 5 1 16,-3 5 0-16,3 9 3 16,-3 2-3-16,-3 0 1 15,6-8-7-15,-8 5-1 16,2-2 2-16,0 0 1 16,3 2 3-16,3 1 1 15,0 2-1-15,9-3-1 16,-3 0-3-16,4-7-1 15,-4-3-1-15,9-6 0 16,-3-5 0-16,3-13 4 16,3-8 0-16,6-5-4 15,-4-5 0-15,1-3-2 16,0 2 1-16,-3 0-4 16,-3 6-2-16,0 3-3 15,0 2 1-15,-6 2 5 16,-3 9 4-16,-5 8-1 15,-7 7-2-15,3 9-3 16,0-1-1-16,0-2 4 16,3-3 3-16,3-2-1 15,3-6 0-15,4-3 1 16,-1-2 2-16,12-2-12 0,-1-4-5 16,1-2-35-16,3-2-13 15,0-1-40-15,-3-2-15 16,-3-1-34-1</inkml:trace>
  <inkml:trace contextRef="#ctx0" brushRef="#br0" timeOffset="18300.585">22649 6580 280 0,'0'-5'104'0,"-3"5"-81"0,-3 0 18 15,3 3 2-15,-6-1-10 16,0 3-2-16,-5 6-9 16,-7 2-1-16,-9 6-12 15,-12 10 6-15,1 11 2 0,5-9-1 16,-18 25 3-16,-8 13-4 16,14-14 1-16,9-7-5 0,7-8 1 15,8-6-5-15,3-5 1 16,6-5-5-16,3-6 0 15,3-2-6-15,3-2-2 16,0-4-25-16,6-7-80 16,12-3-14-1,15 0-42 1</inkml:trace>
  <inkml:trace contextRef="#ctx0" brushRef="#br0" timeOffset="18781.596">22316 7519 308 0,'-45'0'115'0,"30"0"-89"0,0 3 14 0,12-3 9 16,15-3-22 0,18 1 2-16,15-3-2 15,5-3-15-15,13 0 11 0,20 0 4 16,6 0-6-16,-5 2-1 16,-10 1-8-16,-5 0 0 15,-7-3-3-15,-8 0 0 16,-4 0-5-16,-2 0-1 15,-15 0-10-15,0 0-5 16,-10-2-30-16,-8-1-12 16,3 3-27-16,-6 0-10 0,-3 3-66 15</inkml:trace>
  <inkml:trace contextRef="#ctx0" brushRef="#br0" timeOffset="19231.953">23346 7366 192 0,'-3'0'74'0,"3"0"-58"0,0 0 20 15,0 0 7-15,0 0 2 16,0 0 34 0,-6-5-15-16,3-1-33 15,-3 4 2-15,-6-1-2 0,-3 3-8 0,-9 3-3 16,3 2-9-16,-8 3-5 15,5 3-3-15,-3 2 0 16,3 0-4 0,3 0 0-16,4 1 3 0,2-4 3 15,0 1 0-15,12-1 0 16,0 1-1-16,9-3 0 16,6-3 0-16,3 0 0 15,2-2-2-15,4-3 1 16,-3-3 4-16,-3-5 4 15,-3-5 0-15,-6-5 1 0,-6-6-4 16,-6-3-3 0,-6 1 0-16,-6 2-1 0,-3 3-2 15,-2 8 1-15,2 5-9 16,3 5-1-16,0 0-25 16,6 3-11-16,6 0-58 15,9-2-24-15,15-3-45 16</inkml:trace>
  <inkml:trace contextRef="#ctx0" brushRef="#br0" timeOffset="19765.711">23378 7509 304 0,'-8'-3'115'0,"8"3"-89"0,0-2 14 15,0 2 3-15,6 2-20 16,5 1-2-16,10 0-9 16,15 2 0-16,21 0-7 15,14 3-1-15,-3 3 2 0,-5-3 3 16,-4-3 2-16,1-3-3 16,0-2 0-16,-7-2 4 15,-5-1 4-15,-10 1 3 16,-8-4 3-16,-6 1-1 0,-12 0 2 15,0-1-15-15,-9 1-7 16,-6 2-39-16,-3 1-15 16,0-1-147-1</inkml:trace>
  <inkml:trace contextRef="#ctx0" brushRef="#br0" timeOffset="22065.326">23438 4852 272 0,'-3'-2'101'0,"3"2"-78"0,-6 2 6 15,3 4 0-15,-6 2-5 16,-6 2 1-16,-9 4 5 15,-8 9 4-15,-19 20-18 0,-8 17 0 16,-4 1-2-16,-14-2-3 16,-30 25-1-16,-4 25-4 0,-11 4-1 15,-32 41 1-15,17-3 3 16,3 10 0-16,-9 11 0 16,12-10-3-16,15 23 1 15,20-21-4-15,7-3-2 16,9 14 0-16,14-30 1 15,16-4-1-15,17 12-1 16,21-21-2-16,12-18-1 16,12-11-3-16,6 0-1 15,-6-28-3-15,18 7 1 16,5-16 3-16,19-19 1 16,14-23 9-16,4-24 7 0,-1-21 1 15,24-11 3-15,16-10-6 16,-7-24-1-16,-6-22-6 15,6 6-2-15,6-2 4 16,-9-19 5-16,-11-9 1 16,-10 7 2-16,1-22 0 15,2-16 0-15,3 5-4 16,1-34-3-16,-13 13-5 16,-12-13 0-16,-8-2 0 15,-12 20 0-15,-13-12 0 16,-2 12 0-16,-12 25-5 15,-6 4-1-15,-9-2-4 16,0 5-1-16,0 22-3 16,-6 18 1-16,-9 16 5 0,-6 10 2 15,-8 14-5 1,-16 7-3-16,-12 14-50 0,7 13-20 16,-1 22-87-1</inkml:trace>
  <inkml:trace contextRef="#ctx0" brushRef="#br0" timeOffset="24330.186">24757 7427 248 0,'-15'-19'93'0,"9"14"-72"0,-9 2 7 15,9 3 0-15,-6 0-6 0,-6 3 1 16,3 2 5-16,-5 1 3 15,-1 2-17-15,-3 2 5 0,-3 9 4 16,-3 7-8-16,1 19-1 16,-1 21-8-16,3 6-4 15,3-1 1-15,6-10 2 16,6-5 0-16,4-9 2 16,-1-4 0-16,15-12 1 15,2-10 0-15,13-10 0 16,9-8-4-16,6-9-1 15,5-7-1-15,-2-11-2 16,0-21-2-16,-9-18 1 16,-7-1 1-16,-8 9 2 0,-9 5 1 15,-6 7 1-15,-12 11 2 16,-5 14 1-16,5 2-3 16,-18 11-3-16,0-1-3 15,3 17 1-15,-8 13 1 16,5 10 0-16,9 6 8 15,12-3 7-15,6 0-1 16,6-11 0-16,6-4-6 16,3-7 0-16,-3-1-5 15,3-4 0-15,-6-2-21 16,-3 0-10-16,3-3-68 16,-6-5-27-16,0-13-49 15</inkml:trace>
  <inkml:trace contextRef="#ctx0" brushRef="#br0" timeOffset="25188.915">24349 5067 168 0,'-12'-16'63'0,"6"11"-49"0,6-3-4 0,0 5-5 0,0-2-10 16,0-6-1-16,6 1-4 15,-3-1-1-15,-3 0 6 16,6 1 0-16,-3-1 3 0,0-2 2 16,0 2 0-16,-3 3 19 15,0 1 12-15,-3-1 0 16,0 2 2-16,-6 1-6 15,9 0 1-15,-3-1-12 16,-3 4-2-16,6-3-10 16,-3 2-3-16,3 0-3 15,0 1 0-15,0 2 2 16,0-3 2-16,0 3-6 16,0 0-1-16,0 0 2 15,0-3 3-15,0 1 5 0,0-4 4 16,0 1-2-16,0 2-2 15,3-2-5-15,-3 0 0 16,0 2-5-16,0 1 1 16,0-1 0-16,0 3 2 15,0 0 1-15,-6-3 3 16,0 3-3-16,-3 0-2 16,0 0-47-16,-3 3-19 15,0 2-31 1</inkml:trace>
  <inkml:trace contextRef="#ctx0" brushRef="#br0" timeOffset="26346.534">24477 5061 304 0,'-6'-34'112'0,"-3"13"-87"0,3-11 0 15,0 16-5-15,-3-2-16 16,0-6-2-16,-3-8-2 16,-3-15 2-16,-8-17-1 15,-4-7 4-15,-21 7 1 0,-20 6-2 16,2 8-1-16,-5 5-1 16,-15 10-2-16,-10 6 3 15,-5 11 2-15,9 7 0 16,2 11 2-16,-2 5-4 0,-6 9-2 15,6 17-3-15,8 22 1 16,13 13 1-16,5 1 0 16,10-1 2-16,5 26 1 15,7 14-1-15,14 0-2 16,15 34-2-16,9 3 1 16,15 18 1-16,9 17 2 15,12 7 1-15,23 16 1 16,22-3-5-16,5 12 1 15,0-31 0-15,30 20 0 16,7-19 2-16,-4-24 1 16,12 11 3-16,18-22 1 15,-21-26-8-15,15-24-1 0,-1-15-2 16,-11-22 2-16,-17-16-1 16,-7-13 1-1,27-10 4-15,-15-14 1 0,-21-21 1 16,-11-31 2-16,-13-27-3 15,-14-8-2-15,-16-37-5 16,-14-16 0-16,-6-24 0 16,-15-18-1-16,-6-6 4 15,-18-23 2-15,-18 15 4 16,-11-26 4-16,-22 29-2 16,10-18-2-16,-1 29 2 15,-2 21 2-15,-9-16-6 16,-16 23-2-16,10 30-3 0,5 14-2 15,7 1 5-15,-6 9 1 16,-7 13 6-16,-5 19 5 16,8 18 2-1,13 16 0-15,8 13-7 0,7 13-3 16,2 16-21-16,1 24-9 16,-4 11-64-16,9 5-28 15,1 10-27 1</inkml:trace>
  <inkml:trace contextRef="#ctx0" brushRef="#br0" timeOffset="27429.396">24781 7482 348 0,'-36'-29'129'0,"12"13"-100"0,-24-13-7 15,19 8-7-15,-22-11-14 0,-3-5-3 16,-14-2-2-16,-33-4 0 16,-9 12 3-16,-18 2 4 0,-30 7 6 15,-3 6-5-15,-23 6 0 16,-1 5-2-16,-26 7-2 15,11 9 1-15,-26 18 1 16,12 24-3-16,-16 10-2 16,31-4 6-16,6-4 5 15,8 19-4-15,36 16 0 16,33 0-4-16,27-5-1 16,26-1-4-16,25 12 1 0,32 2 0 15,47-11 2-15,22-5 1 16,44-5 3-16,30-1-1 15,53-2-1-15,19-13-2 16,29-18-1-16,30-30 4 16,-9-24 1-16,9-10-3 15,-15-8-1-15,-3-13-2 16,-39-24 3-16,-6-19 0 16,-23 8 3-16,-30-5 5 15,-27-16 6-15,-24-8-1 16,-24 11 3-16,-26 3 7 15,-21-12 6-15,-21 4-9 0,-24 15-1 16,-42 19-30 0,-20 34-14-16,-36 40-137 15,-24 24-84-15,-48 31 107 16</inkml:trace>
  <inkml:trace contextRef="#ctx0" brushRef="#br0" timeOffset="80845.535">19018 1286 248 0,'-18'-16'93'0,"6"3"-72"0,-3-6 5 0,9 6-3 16,-3 0-9-16,0-11 2 15,-3 3 4-15,-3-6 2 16,0 9-11-16,-2-3 4 0,-7 7 3 15,-9 9-2-15,-9 10 1 0,-5 11-7 16,-4 8-2-16,1 3 0 16,2 4 0-16,-6 9-2 15,-8 13 1 1,-13 32-4-16,1-1-2 0,3 6 2 16,5 32 2-16,9 5 4 15,13-8 2-15,11-26-1 16,-18 94 1-16,16-44-6 15,-7 106-3-15,12-64-4 16,18 80-1-16,3-75-1 16,30 64 0-16,-6-66-2 15,27 21 1-15,-12-53-6 16,53 6-1-16,-23-41-2 0,17-17 1 16,-18-25 2-16,40-18 5 15,-25-14 3-15,12-33 2 16,-17-4 5-16,17-49 2 15,-17 7 6-15,38-77 3 16,-27 30-4-16,15-93 1 16,31-87-9-16,-61 87-2 15,-14 42-1-15,-7-74 2 16,-11 56 8-16,-18-77 5 16,-9-76-7-16,-15 4-2 15,-12 59-22-15,-18-11-7 16,-23 48-45-16,-13 37-21 15,7 14-67 1</inkml:trace>
  <inkml:trace contextRef="#ctx0" brushRef="#br0" timeOffset="91526.677">18779 2643 264 0,'-8'-5'99'0,"5"5"-77"0,0-3 11 16,3 3 2-16,0 0-6 15,0-5 1-15,0 2-4 16,0-2 1-16,0 0-15 16,0-1 6-16,-3 4 3 0,0-3-7 15,0 2-3-15,0 0-4 16,-3 3-2-16,3 0-6 15,-3 11 1-15,3 10 4 16,0 32 2-16,3 24 4 16,3-3 1-16,3 34 1 15,0-15 0-15,0-16-4 0,3 42-3 16,-3-29-2-16,0 26 0 16,-4-26-4-16,-2 8-2 15,0-21 8-15,-2 12 4 16,2-17 4-16,-3-6 3 15,0-13-5-15,0-11 1 16,0-5-9-16,-3-31-2 16,3-1-10-16,0-29-2 15,0 3-7-15,0-53-2 16,0 16 6-16,0-24 6 16,3 15 3-16,-6-46 3 15,-3-22 1-15,0 47 1 16,3 20-5-16,-6-25-1 15,-3-31-2-15,3 13 2 16,3 26 2-16,0 14-1 0,4 12 4 16,-1 14 2-16,0 11 4 15,3 7 4-15,3 6-4 16,0 5-1-16,6 8-2 16,0 11 1-16,2 13 2 15,-2 26 4-15,0-10 5 16,3 32 1-16,0 47-6 15,-3-11-1-15,0-18-2 16,0 48-1-16,-3-30-3 16,6 14-2-16,-3-24-2 15,0 11 1-15,0-22 3 16,0 11 3-16,-3-16 4 0,-3-2 5 16,0-17-4-16,0-5 0 15,0-10-4-15,-3-8 1 16,0-6-11-16,0-15-2 15,0-1-8-15,3-17-2 16,0 1-15-16,3-15-8 16,0 5-61-16,-3-8-25 15,0 3-45 1</inkml:trace>
  <inkml:trace contextRef="#ctx0" brushRef="#br0" timeOffset="96491.707">19565 2355 144 0,'9'-27'55'0,"-3"17"-43"0,6-3 3 0,-6 10-1 16,0-5-7-16,3 3 1 16,0-6 1-16,3 3 2 15,0 0-5-15,3 3-4 0,-1-3-1 16,4 3-8-16,0-1 0 15,3 1-15-15,0 2-3 16,0-2-42 0</inkml:trace>
</inkml:ink>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3"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ea typeface="新細明體" pitchFamily="18" charset="-120"/>
              </a:defRPr>
            </a:lvl1pPr>
          </a:lstStyle>
          <a:p>
            <a:pPr>
              <a:defRPr/>
            </a:pPr>
            <a:endParaRPr lang="en-US" altLang="zh-TW"/>
          </a:p>
        </p:txBody>
      </p:sp>
      <p:sp>
        <p:nvSpPr>
          <p:cNvPr id="7680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680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ea typeface="新細明體" pitchFamily="18" charset="-120"/>
              </a:defRPr>
            </a:lvl1pPr>
          </a:lstStyle>
          <a:p>
            <a:pPr>
              <a:defRPr/>
            </a:pPr>
            <a:fld id="{C6571110-89E0-4DA6-B88F-0A1C02118D85}" type="slidenum">
              <a:rPr lang="en-US" altLang="zh-TW"/>
              <a:pPr>
                <a:defRPr/>
              </a:pPr>
              <a:t>‹#›</a:t>
            </a:fld>
            <a:endParaRPr lang="en-US" altLang="zh-TW"/>
          </a:p>
        </p:txBody>
      </p:sp>
      <p:pic>
        <p:nvPicPr>
          <p:cNvPr id="43015"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50" y="849313"/>
            <a:ext cx="47339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05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8316A3FE-A7B7-45B3-B544-365869288689}" type="slidenum">
              <a:rPr lang="en-US" altLang="zh-TW" sz="1400"/>
              <a:pPr algn="r">
                <a:defRPr/>
              </a:pPr>
              <a:t>‹#›</a:t>
            </a:fld>
            <a:endParaRPr lang="en-US" altLang="zh-TW" sz="1400"/>
          </a:p>
        </p:txBody>
      </p:sp>
      <p:pic>
        <p:nvPicPr>
          <p:cNvPr id="4" name="Picture 6" descr="s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725" y="2268538"/>
            <a:ext cx="619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userDrawn="1"/>
        </p:nvSpPr>
        <p:spPr bwMode="auto">
          <a:xfrm>
            <a:off x="1112838" y="1237584"/>
            <a:ext cx="6565900" cy="954107"/>
          </a:xfrm>
          <a:prstGeom prst="rect">
            <a:avLst/>
          </a:prstGeom>
          <a:noFill/>
          <a:ln w="9525">
            <a:noFill/>
            <a:miter lim="800000"/>
            <a:headEnd/>
            <a:tailEnd/>
          </a:ln>
        </p:spPr>
        <p:txBody>
          <a:bodyPr>
            <a:spAutoFit/>
          </a:bodyPr>
          <a:lstStyle/>
          <a:p>
            <a:pPr>
              <a:defRPr/>
            </a:pPr>
            <a:r>
              <a:rPr lang="en-US" altLang="zh-CN" sz="2800" dirty="0">
                <a:solidFill>
                  <a:schemeClr val="bg2"/>
                </a:solidFill>
              </a:rPr>
              <a:t>COMP2121</a:t>
            </a:r>
            <a:r>
              <a:rPr lang="en-US" altLang="zh-CN" sz="2800" baseline="0" dirty="0">
                <a:solidFill>
                  <a:schemeClr val="bg2"/>
                </a:solidFill>
              </a:rPr>
              <a:t> </a:t>
            </a:r>
          </a:p>
          <a:p>
            <a:pPr>
              <a:defRPr/>
            </a:pPr>
            <a:r>
              <a:rPr lang="en-US" sz="2800" dirty="0">
                <a:solidFill>
                  <a:schemeClr val="bg2"/>
                </a:solidFill>
              </a:rPr>
              <a:t>Discrete Mathematics</a:t>
            </a:r>
          </a:p>
        </p:txBody>
      </p:sp>
      <p:sp>
        <p:nvSpPr>
          <p:cNvPr id="129026" name="Rectangle 2"/>
          <p:cNvSpPr>
            <a:spLocks noGrp="1" noChangeArrowheads="1"/>
          </p:cNvSpPr>
          <p:nvPr>
            <p:ph type="subTitle" idx="1"/>
          </p:nvPr>
        </p:nvSpPr>
        <p:spPr>
          <a:xfrm>
            <a:off x="1371600" y="5029200"/>
            <a:ext cx="6400800" cy="609600"/>
          </a:xfrm>
        </p:spPr>
        <p:txBody>
          <a:bodyPr/>
          <a:lstStyle>
            <a:lvl1pPr marL="0" indent="0" algn="ctr">
              <a:defRPr/>
            </a:lvl1pPr>
          </a:lstStyle>
          <a:p>
            <a:r>
              <a:rPr lang="en-US" altLang="zh-TW"/>
              <a:t>Click to edit Master subtitle style</a:t>
            </a:r>
          </a:p>
        </p:txBody>
      </p:sp>
    </p:spTree>
    <p:extLst>
      <p:ext uri="{BB962C8B-B14F-4D97-AF65-F5344CB8AC3E}">
        <p14:creationId xmlns:p14="http://schemas.microsoft.com/office/powerpoint/2010/main" val="1943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1287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34354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4620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71652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08690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07682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201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3082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812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410941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716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21592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新細明體" pitchFamily="18" charset="-120"/>
              </a:defRPr>
            </a:lvl1pPr>
          </a:lstStyle>
          <a:p>
            <a:pPr>
              <a:defRPr/>
            </a:pPr>
            <a:endParaRPr lang="en-US" altLang="zh-TW"/>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新細明體" pitchFamily="18" charset="-120"/>
              </a:defRPr>
            </a:lvl1pPr>
          </a:lstStyle>
          <a:p>
            <a:pPr>
              <a:defRPr/>
            </a:pPr>
            <a:endParaRPr lang="en-US" altLang="zh-TW"/>
          </a:p>
        </p:txBody>
      </p:sp>
      <p:sp>
        <p:nvSpPr>
          <p:cNvPr id="1030" name="Rectangle 7"/>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14BFD24C-E7B5-4C09-930D-ED8CE1EF8175}" type="slidenum">
              <a:rPr lang="en-US" altLang="zh-TW" sz="1400"/>
              <a:pPr algn="r">
                <a:defRPr/>
              </a:pPr>
              <a:t>‹#›</a:t>
            </a:fld>
            <a:endParaRPr lang="en-US" altLang="zh-TW" sz="1400"/>
          </a:p>
        </p:txBody>
      </p:sp>
    </p:spTree>
  </p:cSld>
  <p:clrMap bg1="lt1" tx1="dk1" bg2="lt2" tx2="dk2" accent1="accent1" accent2="accent2" accent3="accent3" accent4="accent4" accent5="accent5" accent6="accent6" hlink="hlink" folHlink="folHlink"/>
  <p:sldLayoutIdLst>
    <p:sldLayoutId id="2147484237"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Lst>
  <p:txStyles>
    <p:titleStyle>
      <a:lvl1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2pPr>
      <a:lvl3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3pPr>
      <a:lvl4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4pPr>
      <a:lvl5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5pPr>
      <a:lvl6pPr marL="4572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6pPr>
      <a:lvl7pPr marL="9144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7pPr>
      <a:lvl8pPr marL="13716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8pPr>
      <a:lvl9pPr marL="18288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12.wmf"/><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imgres?imgurl=http://www.swiftchart.com/barlinemix_ex3.png&amp;imgrefurl=http://www.swiftchart.com/example_3.htm&amp;h=300&amp;w=400&amp;sz=11&amp;hl=en&amp;start=6&amp;tbnid=EAggKBq_wC7psM:&amp;tbnh=93&amp;tbnw=124&amp;prev=/images?q=bar+and+line+chart&amp;gbv=2&amp;svnum=10&amp;hl=en&amp;sa=G"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highered.mcgraw-hill.com/sites/0072880082"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idx="4294967295"/>
          </p:nvPr>
        </p:nvSpPr>
        <p:spPr>
          <a:xfrm>
            <a:off x="723900" y="2930525"/>
            <a:ext cx="7772400" cy="1470025"/>
          </a:xfrm>
          <a:solidFill>
            <a:srgbClr val="FFFFFF"/>
          </a:solidFill>
        </p:spPr>
        <p:txBody>
          <a:bodyPr/>
          <a:lstStyle/>
          <a:p>
            <a:pPr algn="ctr" eaLnBrk="1" hangingPunct="1">
              <a:defRPr/>
            </a:pPr>
            <a:r>
              <a:rPr lang="en-US" altLang="zh-TW" sz="6000" dirty="0"/>
              <a:t>Introduction</a:t>
            </a:r>
            <a:endParaRPr lang="en-US" sz="6000" dirty="0"/>
          </a:p>
        </p:txBody>
      </p:sp>
      <p:sp>
        <p:nvSpPr>
          <p:cNvPr id="3075" name="Rectangle 5"/>
          <p:cNvSpPr>
            <a:spLocks noGrp="1" noChangeArrowheads="1"/>
          </p:cNvSpPr>
          <p:nvPr>
            <p:ph type="subTitle" idx="1"/>
          </p:nvPr>
        </p:nvSpPr>
        <p:spPr>
          <a:xfrm>
            <a:off x="1371600" y="4386263"/>
            <a:ext cx="6400800" cy="1052512"/>
          </a:xfrm>
          <a:noFill/>
        </p:spPr>
        <p:txBody>
          <a:bodyPr/>
          <a:lstStyle/>
          <a:p>
            <a:pPr eaLnBrk="1" hangingPunct="1">
              <a:lnSpc>
                <a:spcPct val="90000"/>
              </a:lnSpc>
              <a:buFontTx/>
              <a:buNone/>
            </a:pPr>
            <a:r>
              <a:rPr lang="en-US" altLang="zh-TW" dirty="0"/>
              <a:t>Hubert Chan</a:t>
            </a:r>
          </a:p>
          <a:p>
            <a:pPr eaLnBrk="1" hangingPunct="1">
              <a:lnSpc>
                <a:spcPct val="90000"/>
              </a:lnSpc>
              <a:buFontTx/>
              <a:buNone/>
            </a:pPr>
            <a:endParaRPr lang="en-US" altLang="zh-TW" dirty="0"/>
          </a:p>
        </p:txBody>
      </p:sp>
      <p:sp>
        <p:nvSpPr>
          <p:cNvPr id="4" name="Content Placeholder 2"/>
          <p:cNvSpPr txBox="1">
            <a:spLocks/>
          </p:cNvSpPr>
          <p:nvPr/>
        </p:nvSpPr>
        <p:spPr bwMode="auto">
          <a:xfrm>
            <a:off x="723900" y="4987935"/>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a:p>
            <a:pPr marL="457200" indent="-457200" algn="l">
              <a:buFontTx/>
              <a:buNone/>
            </a:pPr>
            <a:r>
              <a:rPr lang="en-US" kern="0" dirty="0"/>
              <a:t>[O2 Proof Techniques] </a:t>
            </a:r>
          </a:p>
          <a:p>
            <a:pPr marL="457200" indent="-457200" algn="l">
              <a:buFontTx/>
              <a:buNone/>
            </a:pPr>
            <a:r>
              <a:rPr lang="en-US" kern="0" dirty="0"/>
              <a:t>[O3 Basic Analysis Techniques]</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64ADE57E-0D8C-42D1-B118-E031E9798CFF}"/>
                  </a:ext>
                </a:extLst>
              </p14:cNvPr>
              <p14:cNvContentPartPr/>
              <p14:nvPr/>
            </p14:nvContentPartPr>
            <p14:xfrm>
              <a:off x="5521247" y="5211629"/>
              <a:ext cx="28800" cy="46800"/>
            </p14:xfrm>
          </p:contentPart>
        </mc:Choice>
        <mc:Fallback>
          <p:pic>
            <p:nvPicPr>
              <p:cNvPr id="2" name="Ink 1">
                <a:extLst>
                  <a:ext uri="{FF2B5EF4-FFF2-40B4-BE49-F238E27FC236}">
                    <a16:creationId xmlns:a16="http://schemas.microsoft.com/office/drawing/2014/main" id="{64ADE57E-0D8C-42D1-B118-E031E9798CFF}"/>
                  </a:ext>
                </a:extLst>
              </p:cNvPr>
              <p:cNvPicPr/>
              <p:nvPr/>
            </p:nvPicPr>
            <p:blipFill>
              <a:blip r:embed="rId3"/>
              <a:stretch>
                <a:fillRect/>
              </a:stretch>
            </p:blipFill>
            <p:spPr>
              <a:xfrm>
                <a:off x="5512607" y="5202989"/>
                <a:ext cx="46440" cy="64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k 2">
                <a:extLst>
                  <a:ext uri="{FF2B5EF4-FFF2-40B4-BE49-F238E27FC236}">
                    <a16:creationId xmlns:a16="http://schemas.microsoft.com/office/drawing/2014/main" id="{DD3A50DE-4D9C-4DBE-B9D6-7C89A865D8EF}"/>
                  </a:ext>
                </a:extLst>
              </p14:cNvPr>
              <p14:cNvContentPartPr/>
              <p14:nvPr/>
            </p14:nvContentPartPr>
            <p14:xfrm>
              <a:off x="3385080" y="864000"/>
              <a:ext cx="523080" cy="870840"/>
            </p14:xfrm>
          </p:contentPart>
        </mc:Choice>
        <mc:Fallback>
          <p:pic>
            <p:nvPicPr>
              <p:cNvPr id="3" name="Ink 2">
                <a:extLst>
                  <a:ext uri="{FF2B5EF4-FFF2-40B4-BE49-F238E27FC236}">
                    <a16:creationId xmlns:a16="http://schemas.microsoft.com/office/drawing/2014/main" id="{DD3A50DE-4D9C-4DBE-B9D6-7C89A865D8EF}"/>
                  </a:ext>
                </a:extLst>
              </p:cNvPr>
              <p:cNvPicPr/>
              <p:nvPr/>
            </p:nvPicPr>
            <p:blipFill>
              <a:blip r:embed="rId5"/>
              <a:stretch>
                <a:fillRect/>
              </a:stretch>
            </p:blipFill>
            <p:spPr>
              <a:xfrm>
                <a:off x="3375720" y="854640"/>
                <a:ext cx="541800" cy="88956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altLang="zh-TW">
                <a:effectLst/>
              </a:rPr>
              <a:t>Assessment</a:t>
            </a:r>
          </a:p>
        </p:txBody>
      </p:sp>
      <p:sp>
        <p:nvSpPr>
          <p:cNvPr id="10243" name="Rectangle 3"/>
          <p:cNvSpPr>
            <a:spLocks noGrp="1" noChangeArrowheads="1"/>
          </p:cNvSpPr>
          <p:nvPr>
            <p:ph type="body" idx="1"/>
          </p:nvPr>
        </p:nvSpPr>
        <p:spPr/>
        <p:txBody>
          <a:bodyPr/>
          <a:lstStyle/>
          <a:p>
            <a:pPr>
              <a:buFontTx/>
              <a:buNone/>
            </a:pPr>
            <a:r>
              <a:rPr lang="en-US" altLang="zh-TW" sz="2800" dirty="0"/>
              <a:t>3-hour final examination + continuous assessment</a:t>
            </a:r>
          </a:p>
          <a:p>
            <a:pPr>
              <a:buFontTx/>
              <a:buNone/>
            </a:pPr>
            <a:endParaRPr lang="en-US" altLang="zh-TW" sz="2800" dirty="0"/>
          </a:p>
          <a:p>
            <a:pPr>
              <a:buFontTx/>
              <a:buNone/>
            </a:pPr>
            <a:r>
              <a:rPr lang="en-US" altLang="zh-TW" sz="2800" dirty="0"/>
              <a:t>Examination: 50%</a:t>
            </a:r>
          </a:p>
          <a:p>
            <a:pPr>
              <a:buFontTx/>
              <a:buNone/>
            </a:pPr>
            <a:r>
              <a:rPr lang="en-US" altLang="zh-TW" sz="2800" dirty="0"/>
              <a:t>Continuous assessment: 50%</a:t>
            </a:r>
          </a:p>
          <a:p>
            <a:pPr lvl="1"/>
            <a:r>
              <a:rPr lang="en-US" altLang="zh-TW" sz="2600" dirty="0"/>
              <a:t>3 </a:t>
            </a:r>
            <a:r>
              <a:rPr lang="en-US" altLang="zh-TW" sz="2600" dirty="0" err="1"/>
              <a:t>homeworks</a:t>
            </a:r>
            <a:r>
              <a:rPr lang="en-US" altLang="zh-TW" sz="2600" dirty="0"/>
              <a:t>: 28% </a:t>
            </a:r>
          </a:p>
          <a:p>
            <a:pPr lvl="1"/>
            <a:r>
              <a:rPr lang="en-US" sz="2800" dirty="0"/>
              <a:t>3 quizzes</a:t>
            </a:r>
            <a:r>
              <a:rPr lang="en-US" altLang="zh-TW" sz="2800" dirty="0"/>
              <a:t>: 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altLang="zh-TW">
                <a:effectLst/>
              </a:rPr>
              <a:t>Homeworks</a:t>
            </a:r>
          </a:p>
        </p:txBody>
      </p:sp>
      <p:sp>
        <p:nvSpPr>
          <p:cNvPr id="11267" name="Rectangle 3"/>
          <p:cNvSpPr>
            <a:spLocks noGrp="1" noChangeArrowheads="1"/>
          </p:cNvSpPr>
          <p:nvPr>
            <p:ph type="body" idx="1"/>
          </p:nvPr>
        </p:nvSpPr>
        <p:spPr>
          <a:xfrm>
            <a:off x="457200" y="1349375"/>
            <a:ext cx="8229600" cy="5081588"/>
          </a:xfrm>
        </p:spPr>
        <p:txBody>
          <a:bodyPr/>
          <a:lstStyle/>
          <a:p>
            <a:pPr>
              <a:buFontTx/>
              <a:buNone/>
            </a:pPr>
            <a:r>
              <a:rPr lang="en-US" altLang="zh-TW" sz="2800" dirty="0"/>
              <a:t>Class A: Submission through </a:t>
            </a:r>
            <a:r>
              <a:rPr lang="en-US" altLang="zh-TW" sz="2800" b="1" dirty="0"/>
              <a:t>assignment box.</a:t>
            </a:r>
          </a:p>
          <a:p>
            <a:pPr>
              <a:buFontTx/>
              <a:buNone/>
            </a:pPr>
            <a:r>
              <a:rPr lang="en-US" altLang="zh-TW" sz="2800" b="1" dirty="0">
                <a:solidFill>
                  <a:srgbClr val="FF0000"/>
                </a:solidFill>
              </a:rPr>
              <a:t>You are advised to take pictures or make photocopies of answers before submission.</a:t>
            </a:r>
          </a:p>
          <a:p>
            <a:pPr>
              <a:buFontTx/>
              <a:buNone/>
            </a:pPr>
            <a:r>
              <a:rPr lang="en-US" altLang="zh-TW" sz="2800" dirty="0"/>
              <a:t>Late Policy:</a:t>
            </a:r>
          </a:p>
          <a:p>
            <a:pPr>
              <a:buFontTx/>
              <a:buNone/>
            </a:pPr>
            <a:r>
              <a:rPr lang="en-US" altLang="zh-TW" sz="2800" dirty="0"/>
              <a:t>1 day late:	 50% penalty</a:t>
            </a:r>
          </a:p>
          <a:p>
            <a:pPr>
              <a:buFontTx/>
              <a:buNone/>
            </a:pPr>
            <a:r>
              <a:rPr lang="en-US" altLang="zh-TW" sz="2800" dirty="0"/>
              <a:t>2 days late:	 no marks will be given</a:t>
            </a:r>
          </a:p>
          <a:p>
            <a:r>
              <a:rPr lang="en-US" altLang="zh-TW" sz="2800" dirty="0"/>
              <a:t>Assignments should be submitted </a:t>
            </a:r>
            <a:r>
              <a:rPr lang="en-US" altLang="zh-TW" sz="2800" b="1" u="sng" dirty="0">
                <a:solidFill>
                  <a:srgbClr val="0000FF"/>
                </a:solidFill>
              </a:rPr>
              <a:t>before 7 pm</a:t>
            </a:r>
            <a:r>
              <a:rPr lang="en-US" altLang="zh-TW" sz="2800" dirty="0"/>
              <a:t> on the due date.</a:t>
            </a:r>
          </a:p>
          <a:p>
            <a:r>
              <a:rPr lang="en-US" altLang="zh-TW" sz="2800" dirty="0"/>
              <a:t>Scheduled assignments (deadlines):</a:t>
            </a:r>
          </a:p>
          <a:p>
            <a:pPr lvl="1"/>
            <a:r>
              <a:rPr lang="en-US" altLang="zh-TW" sz="2800" dirty="0"/>
              <a:t>(Oct 5, Nov 2, Nov 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US" altLang="zh-TW" sz="4400">
                <a:effectLst/>
              </a:rPr>
              <a:t>Plagiarism</a:t>
            </a:r>
            <a:endParaRPr lang="en-US" altLang="zh-TW">
              <a:effectLst/>
            </a:endParaRPr>
          </a:p>
        </p:txBody>
      </p:sp>
      <p:sp>
        <p:nvSpPr>
          <p:cNvPr id="40963" name="Rectangle 3"/>
          <p:cNvSpPr>
            <a:spLocks noGrp="1" noChangeArrowheads="1"/>
          </p:cNvSpPr>
          <p:nvPr>
            <p:ph type="body" idx="1"/>
          </p:nvPr>
        </p:nvSpPr>
        <p:spPr>
          <a:xfrm>
            <a:off x="457200" y="1600200"/>
            <a:ext cx="8229600" cy="4957763"/>
          </a:xfrm>
        </p:spPr>
        <p:txBody>
          <a:bodyPr/>
          <a:lstStyle/>
          <a:p>
            <a:pPr>
              <a:lnSpc>
                <a:spcPct val="80000"/>
              </a:lnSpc>
              <a:buFontTx/>
              <a:buNone/>
            </a:pPr>
            <a:r>
              <a:rPr lang="en-US" altLang="zh-TW" sz="2000"/>
              <a:t>Plagiarism is the action of using or copying someone else's idea or work and pretending that you thought of it or created it.</a:t>
            </a:r>
          </a:p>
          <a:p>
            <a:pPr>
              <a:lnSpc>
                <a:spcPct val="80000"/>
              </a:lnSpc>
              <a:buFontTx/>
              <a:buNone/>
            </a:pPr>
            <a:endParaRPr lang="en-US" altLang="zh-TW" sz="2000" b="1"/>
          </a:p>
          <a:p>
            <a:pPr>
              <a:lnSpc>
                <a:spcPct val="80000"/>
              </a:lnSpc>
              <a:buFontTx/>
              <a:buNone/>
            </a:pPr>
            <a:r>
              <a:rPr lang="en-US" altLang="zh-TW" sz="2000" b="1"/>
              <a:t>First Attempt:</a:t>
            </a:r>
          </a:p>
          <a:p>
            <a:pPr>
              <a:lnSpc>
                <a:spcPct val="80000"/>
              </a:lnSpc>
              <a:buFontTx/>
              <a:buNone/>
            </a:pPr>
            <a:r>
              <a:rPr lang="en-US" altLang="zh-TW" sz="2000"/>
              <a:t>	</a:t>
            </a:r>
            <a:r>
              <a:rPr lang="en-US" sz="2000"/>
              <a:t>Students who admit committing plagiarism for the first time shall be warned in writing and receive a</a:t>
            </a:r>
            <a:r>
              <a:rPr lang="en-US" sz="2000">
                <a:solidFill>
                  <a:srgbClr val="FF0000"/>
                </a:solidFill>
              </a:rPr>
              <a:t> zero mark for the component concerned</a:t>
            </a:r>
            <a:r>
              <a:rPr lang="en-US" sz="2000"/>
              <a:t>. For those who do not confess, the case would be referred to the Programme Director for consideration.</a:t>
            </a:r>
            <a:endParaRPr lang="en-US" altLang="zh-TW" sz="2000" b="1"/>
          </a:p>
          <a:p>
            <a:pPr>
              <a:lnSpc>
                <a:spcPct val="80000"/>
              </a:lnSpc>
              <a:buFontTx/>
              <a:buNone/>
            </a:pPr>
            <a:r>
              <a:rPr lang="en-US" altLang="zh-TW" sz="2000" b="1"/>
              <a:t>Subsequent Attempt:</a:t>
            </a:r>
          </a:p>
          <a:p>
            <a:pPr>
              <a:lnSpc>
                <a:spcPct val="80000"/>
              </a:lnSpc>
              <a:buFontTx/>
              <a:buNone/>
            </a:pPr>
            <a:r>
              <a:rPr lang="en-US" altLang="zh-TW" sz="2000"/>
              <a:t>	</a:t>
            </a:r>
            <a:r>
              <a:rPr lang="en-US" sz="2000"/>
              <a:t>If students commit plagiarism more than once during the course of studies, the case shall be referred to the Programme Director for consideration. The Programme Director will investigate the case and consider referring it to the University Disciplinary Committee, which may impose any of the following penalties: </a:t>
            </a:r>
            <a:r>
              <a:rPr lang="en-US" sz="2000">
                <a:solidFill>
                  <a:srgbClr val="FF0000"/>
                </a:solidFill>
              </a:rPr>
              <a:t>a published reprimand, suspension of study for a period of time, fine, or expulsion from the University</a:t>
            </a:r>
            <a:r>
              <a:rPr lang="en-US" sz="2000"/>
              <a:t>.</a:t>
            </a:r>
            <a:endParaRPr lang="en-US" altLang="zh-TW" sz="2000"/>
          </a:p>
          <a:p>
            <a:pPr>
              <a:lnSpc>
                <a:spcPct val="80000"/>
              </a:lnSpc>
              <a:buFontTx/>
              <a:buNone/>
            </a:pPr>
            <a:r>
              <a:rPr lang="en-US" altLang="zh-TW" sz="2800" b="1"/>
              <a:t>But discussing with classmates is encouraged!</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B6D4741-356C-4C72-AD0E-4E0E4FD76CDA}"/>
                  </a:ext>
                </a:extLst>
              </p14:cNvPr>
              <p14:cNvContentPartPr/>
              <p14:nvPr/>
            </p14:nvContentPartPr>
            <p14:xfrm>
              <a:off x="312840" y="3011760"/>
              <a:ext cx="8230320" cy="2818800"/>
            </p14:xfrm>
          </p:contentPart>
        </mc:Choice>
        <mc:Fallback>
          <p:pic>
            <p:nvPicPr>
              <p:cNvPr id="2" name="Ink 1">
                <a:extLst>
                  <a:ext uri="{FF2B5EF4-FFF2-40B4-BE49-F238E27FC236}">
                    <a16:creationId xmlns:a16="http://schemas.microsoft.com/office/drawing/2014/main" id="{0B6D4741-356C-4C72-AD0E-4E0E4FD76CDA}"/>
                  </a:ext>
                </a:extLst>
              </p:cNvPr>
              <p:cNvPicPr/>
              <p:nvPr/>
            </p:nvPicPr>
            <p:blipFill>
              <a:blip r:embed="rId3"/>
              <a:stretch>
                <a:fillRect/>
              </a:stretch>
            </p:blipFill>
            <p:spPr>
              <a:xfrm>
                <a:off x="303480" y="3002400"/>
                <a:ext cx="8249040" cy="28375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Outcome Based Learning: Objectives</a:t>
            </a:r>
          </a:p>
        </p:txBody>
      </p:sp>
      <p:sp>
        <p:nvSpPr>
          <p:cNvPr id="14339" name="Content Placeholder 2"/>
          <p:cNvSpPr>
            <a:spLocks noGrp="1"/>
          </p:cNvSpPr>
          <p:nvPr>
            <p:ph idx="1"/>
          </p:nvPr>
        </p:nvSpPr>
        <p:spPr/>
        <p:txBody>
          <a:bodyPr/>
          <a:lstStyle/>
          <a:p>
            <a:pPr marL="457200" indent="-457200">
              <a:buFontTx/>
              <a:buNone/>
            </a:pPr>
            <a:r>
              <a:rPr lang="en-US" dirty="0"/>
              <a:t>[O1 Abstract Concepts] Understand abstract mathematical concepts which are fundamental to computer science, e.g., logic, sets, functions,  basic probability, graph theory.</a:t>
            </a:r>
          </a:p>
          <a:p>
            <a:pPr marL="457200" indent="-457200">
              <a:buFontTx/>
              <a:buNone/>
            </a:pPr>
            <a:r>
              <a:rPr lang="en-US" dirty="0"/>
              <a:t>[O2 Proof Techniques] Be able to perform abstract thinking and present logical argument using techniques such as mathematical induction, proof by contradiction.</a:t>
            </a:r>
          </a:p>
          <a:p>
            <a:pPr marL="457200" indent="-457200">
              <a:buFontTx/>
              <a:buNone/>
            </a:pPr>
            <a:r>
              <a:rPr lang="en-US" dirty="0"/>
              <a:t>[O3 Basic Analysis Techniques] Be able to apply formal reasoning to analyze and enumerate the possible outcomes of a computational problem e.g. model and compute the number of operations using recursion, counting and combinatorics.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sz="4400"/>
              <a:t>Topics</a:t>
            </a:r>
            <a:r>
              <a:rPr lang="en-US"/>
              <a:t> </a:t>
            </a:r>
          </a:p>
        </p:txBody>
      </p:sp>
      <p:sp>
        <p:nvSpPr>
          <p:cNvPr id="15363" name="Rectangle 3"/>
          <p:cNvSpPr>
            <a:spLocks noGrp="1" noChangeArrowheads="1"/>
          </p:cNvSpPr>
          <p:nvPr>
            <p:ph type="body" idx="1"/>
          </p:nvPr>
        </p:nvSpPr>
        <p:spPr>
          <a:xfrm>
            <a:off x="457200" y="1417638"/>
            <a:ext cx="8229600" cy="4525963"/>
          </a:xfrm>
        </p:spPr>
        <p:txBody>
          <a:bodyPr/>
          <a:lstStyle/>
          <a:p>
            <a:pPr eaLnBrk="1" hangingPunct="1"/>
            <a:r>
              <a:rPr lang="en-US" altLang="zh-TW" sz="3200" dirty="0"/>
              <a:t>Logic</a:t>
            </a:r>
          </a:p>
          <a:p>
            <a:pPr eaLnBrk="1" hangingPunct="1"/>
            <a:r>
              <a:rPr lang="en-US" altLang="zh-TW" sz="3200" dirty="0"/>
              <a:t>Sets and relations</a:t>
            </a:r>
          </a:p>
          <a:p>
            <a:pPr eaLnBrk="1" hangingPunct="1"/>
            <a:endParaRPr lang="en-US" altLang="zh-TW" sz="3200" dirty="0"/>
          </a:p>
          <a:p>
            <a:pPr eaLnBrk="1" hangingPunct="1"/>
            <a:r>
              <a:rPr lang="en-US" altLang="zh-TW" sz="3200" dirty="0"/>
              <a:t>Counting</a:t>
            </a:r>
          </a:p>
          <a:p>
            <a:pPr eaLnBrk="1" hangingPunct="1"/>
            <a:r>
              <a:rPr lang="en-US" altLang="zh-TW" sz="3200" dirty="0"/>
              <a:t>Probability</a:t>
            </a:r>
          </a:p>
          <a:p>
            <a:pPr eaLnBrk="1" hangingPunct="1"/>
            <a:endParaRPr lang="en-US" altLang="zh-TW" sz="3200" dirty="0"/>
          </a:p>
          <a:p>
            <a:pPr eaLnBrk="1" hangingPunct="1"/>
            <a:r>
              <a:rPr lang="en-US" altLang="zh-TW" sz="3200" dirty="0"/>
              <a:t>Graphs</a:t>
            </a:r>
          </a:p>
          <a:p>
            <a:pPr eaLnBrk="1" hangingPunct="1"/>
            <a:endParaRPr lang="en-US" altLang="zh-TW" sz="3200" dirty="0"/>
          </a:p>
          <a:p>
            <a:pPr eaLnBrk="1" hangingPunct="1"/>
            <a:r>
              <a:rPr lang="en-US" altLang="zh-TW" sz="3200" dirty="0"/>
              <a:t>Advanced Topics</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BA8BF1D-BF13-4FA1-863A-F842C4C9A013}"/>
                  </a:ext>
                </a:extLst>
              </p14:cNvPr>
              <p14:cNvContentPartPr/>
              <p14:nvPr/>
            </p14:nvContentPartPr>
            <p14:xfrm>
              <a:off x="165960" y="1382040"/>
              <a:ext cx="4482720" cy="5321160"/>
            </p14:xfrm>
          </p:contentPart>
        </mc:Choice>
        <mc:Fallback>
          <p:pic>
            <p:nvPicPr>
              <p:cNvPr id="2" name="Ink 1">
                <a:extLst>
                  <a:ext uri="{FF2B5EF4-FFF2-40B4-BE49-F238E27FC236}">
                    <a16:creationId xmlns:a16="http://schemas.microsoft.com/office/drawing/2014/main" id="{7BA8BF1D-BF13-4FA1-863A-F842C4C9A013}"/>
                  </a:ext>
                </a:extLst>
              </p:cNvPr>
              <p:cNvPicPr/>
              <p:nvPr/>
            </p:nvPicPr>
            <p:blipFill>
              <a:blip r:embed="rId3"/>
              <a:stretch>
                <a:fillRect/>
              </a:stretch>
            </p:blipFill>
            <p:spPr>
              <a:xfrm>
                <a:off x="156600" y="1372680"/>
                <a:ext cx="4501440" cy="5339880"/>
              </a:xfrm>
              <a:prstGeom prst="rect">
                <a:avLst/>
              </a:prstGeom>
            </p:spPr>
          </p:pic>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z="4800" dirty="0"/>
              <a:t>Counting problem</a:t>
            </a:r>
          </a:p>
        </p:txBody>
      </p:sp>
      <p:sp>
        <p:nvSpPr>
          <p:cNvPr id="98307" name="Rectangle 3"/>
          <p:cNvSpPr>
            <a:spLocks noGrp="1" noChangeArrowheads="1"/>
          </p:cNvSpPr>
          <p:nvPr>
            <p:ph type="body" sz="half" idx="1"/>
          </p:nvPr>
        </p:nvSpPr>
        <p:spPr>
          <a:xfrm>
            <a:off x="457200" y="1600200"/>
            <a:ext cx="7956550" cy="4525963"/>
          </a:xfrm>
        </p:spPr>
        <p:txBody>
          <a:bodyPr/>
          <a:lstStyle/>
          <a:p>
            <a:pPr marL="0" indent="0" eaLnBrk="1" hangingPunct="1">
              <a:lnSpc>
                <a:spcPct val="90000"/>
              </a:lnSpc>
              <a:buFontTx/>
              <a:buNone/>
            </a:pPr>
            <a:r>
              <a:rPr lang="en-US" altLang="zh-TW" sz="2800"/>
              <a:t>People in a party shake hands with each other. </a:t>
            </a:r>
          </a:p>
          <a:p>
            <a:pPr marL="0" indent="0" eaLnBrk="1" hangingPunct="1">
              <a:lnSpc>
                <a:spcPct val="90000"/>
              </a:lnSpc>
              <a:buFontTx/>
              <a:buNone/>
            </a:pPr>
            <a:r>
              <a:rPr lang="en-US" altLang="zh-TW" sz="2800"/>
              <a:t>How many handshakes have been made?</a:t>
            </a:r>
          </a:p>
          <a:p>
            <a:pPr marL="0" indent="0" eaLnBrk="1" hangingPunct="1">
              <a:lnSpc>
                <a:spcPct val="90000"/>
              </a:lnSpc>
              <a:buFontTx/>
              <a:buNone/>
            </a:pPr>
            <a:r>
              <a:rPr lang="en-US" altLang="zh-TW" sz="2800"/>
              <a:t>Assume </a:t>
            </a:r>
            <a:r>
              <a:rPr lang="en-US" altLang="zh-TW" sz="2800" i="1"/>
              <a:t>n</a:t>
            </a:r>
            <a:r>
              <a:rPr lang="en-US" altLang="zh-TW" sz="2800"/>
              <a:t> = number of people, (p</a:t>
            </a:r>
            <a:r>
              <a:rPr lang="en-US" altLang="zh-TW" sz="2800" baseline="-25000"/>
              <a:t>1</a:t>
            </a:r>
            <a:r>
              <a:rPr lang="en-US" altLang="zh-TW" sz="2800"/>
              <a:t>, p</a:t>
            </a:r>
            <a:r>
              <a:rPr lang="en-US" altLang="zh-TW" sz="2800" baseline="-25000"/>
              <a:t>2</a:t>
            </a:r>
            <a:r>
              <a:rPr lang="en-US" altLang="zh-TW" sz="2800"/>
              <a:t>,…p</a:t>
            </a:r>
            <a:r>
              <a:rPr lang="en-US" altLang="zh-TW" sz="2800" i="1" baseline="-25000"/>
              <a:t>n</a:t>
            </a:r>
            <a:r>
              <a:rPr lang="en-US" altLang="zh-TW" sz="2800"/>
              <a:t>)</a:t>
            </a:r>
            <a:endParaRPr lang="en-US" altLang="zh-TW" sz="2800" i="1" baseline="-25000"/>
          </a:p>
          <a:p>
            <a:pPr marL="0" indent="0" eaLnBrk="1" hangingPunct="1">
              <a:lnSpc>
                <a:spcPct val="90000"/>
              </a:lnSpc>
              <a:buFontTx/>
              <a:buNone/>
            </a:pPr>
            <a:r>
              <a:rPr lang="en-US" altLang="zh-TW" sz="2800" i="1"/>
              <a:t>n</a:t>
            </a:r>
            <a:r>
              <a:rPr lang="en-US" altLang="zh-TW" sz="2800"/>
              <a:t> = 1, 0 handshake</a:t>
            </a:r>
          </a:p>
          <a:p>
            <a:pPr marL="0" indent="0" eaLnBrk="1" hangingPunct="1">
              <a:lnSpc>
                <a:spcPct val="90000"/>
              </a:lnSpc>
              <a:buFontTx/>
              <a:buNone/>
            </a:pPr>
            <a:r>
              <a:rPr lang="en-US" altLang="zh-TW" sz="2800" i="1"/>
              <a:t>n </a:t>
            </a:r>
            <a:r>
              <a:rPr lang="en-US" altLang="zh-TW" sz="2800"/>
              <a:t>= 2, 1 handshake, (p</a:t>
            </a:r>
            <a:r>
              <a:rPr lang="en-US" altLang="zh-TW" sz="2800" baseline="-25000"/>
              <a:t>1</a:t>
            </a:r>
            <a:r>
              <a:rPr lang="en-US" altLang="zh-TW" sz="2800"/>
              <a:t> and p</a:t>
            </a:r>
            <a:r>
              <a:rPr lang="en-US" altLang="zh-TW" sz="2800" baseline="-25000"/>
              <a:t>2</a:t>
            </a:r>
            <a:r>
              <a:rPr lang="en-US" altLang="zh-TW" sz="2800"/>
              <a:t>)</a:t>
            </a:r>
          </a:p>
          <a:p>
            <a:pPr marL="0" indent="0" eaLnBrk="1" hangingPunct="1">
              <a:lnSpc>
                <a:spcPct val="90000"/>
              </a:lnSpc>
              <a:buFontTx/>
              <a:buNone/>
            </a:pPr>
            <a:r>
              <a:rPr lang="en-US" altLang="zh-TW" sz="2800" i="1"/>
              <a:t>n</a:t>
            </a:r>
            <a:r>
              <a:rPr lang="en-US" altLang="zh-TW" sz="2800"/>
              <a:t> = 3, 3 handshakes</a:t>
            </a:r>
          </a:p>
          <a:p>
            <a:pPr marL="0" indent="0" eaLnBrk="1" hangingPunct="1">
              <a:lnSpc>
                <a:spcPct val="90000"/>
              </a:lnSpc>
              <a:buFontTx/>
              <a:buNone/>
            </a:pPr>
            <a:r>
              <a:rPr lang="en-US" altLang="zh-TW" sz="2800"/>
              <a:t>	(p</a:t>
            </a:r>
            <a:r>
              <a:rPr lang="en-US" altLang="zh-TW" sz="2800" baseline="-25000"/>
              <a:t>1</a:t>
            </a:r>
            <a:r>
              <a:rPr lang="en-US" altLang="zh-TW" sz="2800"/>
              <a:t> and p</a:t>
            </a:r>
            <a:r>
              <a:rPr lang="en-US" altLang="zh-TW" sz="2800" baseline="-25000"/>
              <a:t>2</a:t>
            </a:r>
            <a:r>
              <a:rPr lang="en-US" altLang="zh-TW" sz="2800"/>
              <a:t>), (p</a:t>
            </a:r>
            <a:r>
              <a:rPr lang="en-US" altLang="zh-TW" sz="2800" baseline="-25000"/>
              <a:t>1</a:t>
            </a:r>
            <a:r>
              <a:rPr lang="en-US" altLang="zh-TW" sz="2800"/>
              <a:t> and p</a:t>
            </a:r>
            <a:r>
              <a:rPr lang="en-US" altLang="zh-TW" sz="2800" baseline="-25000"/>
              <a:t>3</a:t>
            </a:r>
            <a:r>
              <a:rPr lang="en-US" altLang="zh-TW" sz="2800"/>
              <a:t>), (p</a:t>
            </a:r>
            <a:r>
              <a:rPr lang="en-US" altLang="zh-TW" sz="2800" baseline="-25000"/>
              <a:t>2</a:t>
            </a:r>
            <a:r>
              <a:rPr lang="en-US" altLang="zh-TW" sz="2800"/>
              <a:t> and p</a:t>
            </a:r>
            <a:r>
              <a:rPr lang="en-US" altLang="zh-TW" sz="2800" baseline="-25000"/>
              <a:t>3</a:t>
            </a:r>
            <a:r>
              <a:rPr lang="en-US" altLang="zh-TW" sz="2800"/>
              <a:t>)</a:t>
            </a:r>
          </a:p>
          <a:p>
            <a:pPr marL="0" indent="0" eaLnBrk="1" hangingPunct="1">
              <a:lnSpc>
                <a:spcPct val="90000"/>
              </a:lnSpc>
              <a:buFontTx/>
              <a:buNone/>
            </a:pPr>
            <a:r>
              <a:rPr lang="en-US" altLang="zh-TW" sz="2800"/>
              <a:t>…</a:t>
            </a:r>
          </a:p>
          <a:p>
            <a:pPr marL="0" indent="0" eaLnBrk="1" hangingPunct="1">
              <a:lnSpc>
                <a:spcPct val="90000"/>
              </a:lnSpc>
              <a:buFontTx/>
              <a:buNone/>
            </a:pPr>
            <a:r>
              <a:rPr lang="en-US" altLang="zh-TW" sz="2800" i="1"/>
              <a:t>n</a:t>
            </a:r>
            <a:r>
              <a:rPr lang="en-US" altLang="zh-TW" sz="2800"/>
              <a:t> = k, ? handshakes</a:t>
            </a:r>
          </a:p>
        </p:txBody>
      </p:sp>
      <p:cxnSp>
        <p:nvCxnSpPr>
          <p:cNvPr id="16388" name="AutoShape 4"/>
          <p:cNvCxnSpPr>
            <a:cxnSpLocks noChangeShapeType="1"/>
            <a:stCxn id="98307" idx="1"/>
            <a:endCxn id="98307" idx="1"/>
          </p:cNvCxnSpPr>
          <p:nvPr/>
        </p:nvCxnSpPr>
        <p:spPr bwMode="auto">
          <a:xfrm>
            <a:off x="457200" y="3863975"/>
            <a:ext cx="0" cy="0"/>
          </a:xfrm>
          <a:prstGeom prst="straightConnector1">
            <a:avLst/>
          </a:prstGeom>
          <a:noFill/>
          <a:ln w="9525">
            <a:solidFill>
              <a:schemeClr val="tx1"/>
            </a:solidFill>
            <a:round/>
            <a:headEnd/>
            <a:tailEnd/>
          </a:ln>
        </p:spPr>
      </p:cxnSp>
      <p:cxnSp>
        <p:nvCxnSpPr>
          <p:cNvPr id="16389" name="AutoShape 5"/>
          <p:cNvCxnSpPr>
            <a:cxnSpLocks noChangeShapeType="1"/>
            <a:stCxn id="98307" idx="1"/>
            <a:endCxn id="98307" idx="1"/>
          </p:cNvCxnSpPr>
          <p:nvPr/>
        </p:nvCxnSpPr>
        <p:spPr bwMode="auto">
          <a:xfrm>
            <a:off x="457200" y="3863975"/>
            <a:ext cx="0" cy="0"/>
          </a:xfrm>
          <a:prstGeom prst="straightConnector1">
            <a:avLst/>
          </a:prstGeom>
          <a:noFill/>
          <a:ln w="9525">
            <a:solidFill>
              <a:schemeClr val="tx1"/>
            </a:solidFill>
            <a:round/>
            <a:headEnd/>
            <a:tailEnd/>
          </a:ln>
        </p:spPr>
      </p:cxnSp>
      <p:pic>
        <p:nvPicPr>
          <p:cNvPr id="98330" name="Picture 26" descr="BD05584_"/>
          <p:cNvPicPr>
            <a:picLocks noGrp="1" noChangeAspect="1" noChangeArrowheads="1"/>
          </p:cNvPicPr>
          <p:nvPr>
            <p:ph sz="half" idx="2"/>
          </p:nvPr>
        </p:nvPicPr>
        <p:blipFill>
          <a:blip r:embed="rId2"/>
          <a:srcRect/>
          <a:stretch>
            <a:fillRect/>
          </a:stretch>
        </p:blipFill>
        <p:spPr>
          <a:xfrm>
            <a:off x="7127875" y="3281363"/>
            <a:ext cx="1516063" cy="2024062"/>
          </a:xfrm>
          <a:noFill/>
        </p:spPr>
      </p:pic>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F5112747-723D-4AAD-B38B-2BB6D4BFE4D6}"/>
                  </a:ext>
                </a:extLst>
              </p14:cNvPr>
              <p14:cNvContentPartPr/>
              <p14:nvPr/>
            </p14:nvContentPartPr>
            <p14:xfrm>
              <a:off x="6436800" y="389520"/>
              <a:ext cx="2647440" cy="2679840"/>
            </p14:xfrm>
          </p:contentPart>
        </mc:Choice>
        <mc:Fallback>
          <p:pic>
            <p:nvPicPr>
              <p:cNvPr id="2" name="Ink 1">
                <a:extLst>
                  <a:ext uri="{FF2B5EF4-FFF2-40B4-BE49-F238E27FC236}">
                    <a16:creationId xmlns:a16="http://schemas.microsoft.com/office/drawing/2014/main" id="{F5112747-723D-4AAD-B38B-2BB6D4BFE4D6}"/>
                  </a:ext>
                </a:extLst>
              </p:cNvPr>
              <p:cNvPicPr/>
              <p:nvPr/>
            </p:nvPicPr>
            <p:blipFill>
              <a:blip r:embed="rId4"/>
              <a:stretch>
                <a:fillRect/>
              </a:stretch>
            </p:blipFill>
            <p:spPr>
              <a:xfrm>
                <a:off x="6427440" y="380160"/>
                <a:ext cx="2666160" cy="26985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dissolv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dissolv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dissolve">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dissolve">
                                      <p:cBhvr>
                                        <p:cTn id="22" dur="500"/>
                                        <p:tgtEl>
                                          <p:spTgt spid="983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dissolve">
                                      <p:cBhvr>
                                        <p:cTn id="27" dur="500"/>
                                        <p:tgtEl>
                                          <p:spTgt spid="98307">
                                            <p:txEl>
                                              <p:pRg st="4" end="4"/>
                                            </p:txEl>
                                          </p:spTgt>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98330"/>
                                        </p:tgtEl>
                                        <p:attrNameLst>
                                          <p:attrName>style.visibility</p:attrName>
                                        </p:attrNameLst>
                                      </p:cBhvr>
                                      <p:to>
                                        <p:strVal val="visible"/>
                                      </p:to>
                                    </p:set>
                                    <p:animEffect transition="in" filter="dissolve">
                                      <p:cBhvr>
                                        <p:cTn id="31" dur="500"/>
                                        <p:tgtEl>
                                          <p:spTgt spid="98330"/>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8307">
                                            <p:txEl>
                                              <p:pRg st="5" end="5"/>
                                            </p:txEl>
                                          </p:spTgt>
                                        </p:tgtEl>
                                        <p:attrNameLst>
                                          <p:attrName>style.visibility</p:attrName>
                                        </p:attrNameLst>
                                      </p:cBhvr>
                                      <p:to>
                                        <p:strVal val="visible"/>
                                      </p:to>
                                    </p:set>
                                    <p:animEffect transition="in" filter="dissolve">
                                      <p:cBhvr>
                                        <p:cTn id="36" dur="500"/>
                                        <p:tgtEl>
                                          <p:spTgt spid="98307">
                                            <p:txEl>
                                              <p:pRg st="5" end="5"/>
                                            </p:txEl>
                                          </p:spTgt>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98307">
                                            <p:txEl>
                                              <p:pRg st="6" end="6"/>
                                            </p:txEl>
                                          </p:spTgt>
                                        </p:tgtEl>
                                        <p:attrNameLst>
                                          <p:attrName>style.visibility</p:attrName>
                                        </p:attrNameLst>
                                      </p:cBhvr>
                                      <p:to>
                                        <p:strVal val="visible"/>
                                      </p:to>
                                    </p:set>
                                    <p:animEffect transition="in" filter="dissolve">
                                      <p:cBhvr>
                                        <p:cTn id="40" dur="500"/>
                                        <p:tgtEl>
                                          <p:spTgt spid="9830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98307">
                                            <p:txEl>
                                              <p:pRg st="7" end="7"/>
                                            </p:txEl>
                                          </p:spTgt>
                                        </p:tgtEl>
                                        <p:attrNameLst>
                                          <p:attrName>style.visibility</p:attrName>
                                        </p:attrNameLst>
                                      </p:cBhvr>
                                      <p:to>
                                        <p:strVal val="visible"/>
                                      </p:to>
                                    </p:set>
                                    <p:animEffect transition="in" filter="dissolve">
                                      <p:cBhvr>
                                        <p:cTn id="45" dur="500"/>
                                        <p:tgtEl>
                                          <p:spTgt spid="98307">
                                            <p:txEl>
                                              <p:pRg st="7" end="7"/>
                                            </p:txEl>
                                          </p:spTgt>
                                        </p:tgtEl>
                                      </p:cBhvr>
                                    </p:animEffect>
                                  </p:childTnLst>
                                </p:cTn>
                              </p:par>
                            </p:childTnLst>
                          </p:cTn>
                        </p:par>
                        <p:par>
                          <p:cTn id="46" fill="hold">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98307">
                                            <p:txEl>
                                              <p:pRg st="8" end="8"/>
                                            </p:txEl>
                                          </p:spTgt>
                                        </p:tgtEl>
                                        <p:attrNameLst>
                                          <p:attrName>style.visibility</p:attrName>
                                        </p:attrNameLst>
                                      </p:cBhvr>
                                      <p:to>
                                        <p:strVal val="visible"/>
                                      </p:to>
                                    </p:set>
                                    <p:animEffect transition="in" filter="dissolve">
                                      <p:cBhvr>
                                        <p:cTn id="49" dur="500"/>
                                        <p:tgtEl>
                                          <p:spTgt spid="98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dirty="0"/>
              <a:t>Problem Modeling [O1]</a:t>
            </a:r>
          </a:p>
        </p:txBody>
      </p:sp>
      <p:sp>
        <p:nvSpPr>
          <p:cNvPr id="106499" name="Rectangle 3"/>
          <p:cNvSpPr>
            <a:spLocks noGrp="1" noChangeArrowheads="1"/>
          </p:cNvSpPr>
          <p:nvPr>
            <p:ph type="body" sz="half" idx="1"/>
          </p:nvPr>
        </p:nvSpPr>
        <p:spPr>
          <a:xfrm>
            <a:off x="457200" y="1524000"/>
            <a:ext cx="8245475" cy="5073650"/>
          </a:xfrm>
          <a:solidFill>
            <a:schemeClr val="bg1"/>
          </a:solidFill>
        </p:spPr>
        <p:txBody>
          <a:bodyPr/>
          <a:lstStyle/>
          <a:p>
            <a:pPr marL="0" indent="0" eaLnBrk="1" hangingPunct="1">
              <a:buFontTx/>
              <a:buNone/>
            </a:pPr>
            <a:r>
              <a:rPr lang="en-US" altLang="zh-TW"/>
              <a:t>How can the problem be represented and studied? </a:t>
            </a:r>
          </a:p>
          <a:p>
            <a:pPr marL="0" indent="0" eaLnBrk="1" hangingPunct="1">
              <a:buFontTx/>
              <a:buNone/>
            </a:pPr>
            <a:r>
              <a:rPr lang="en-US" altLang="zh-TW"/>
              <a:t>	</a:t>
            </a:r>
            <a:r>
              <a:rPr lang="en-US" altLang="zh-TW">
                <a:solidFill>
                  <a:srgbClr val="0000FF"/>
                </a:solidFill>
              </a:rPr>
              <a:t>How people are represented?</a:t>
            </a:r>
          </a:p>
          <a:p>
            <a:pPr marL="0" indent="0" eaLnBrk="1" hangingPunct="1">
              <a:buFontTx/>
              <a:buNone/>
            </a:pPr>
            <a:r>
              <a:rPr lang="en-US" altLang="zh-TW">
                <a:solidFill>
                  <a:srgbClr val="0000FF"/>
                </a:solidFill>
              </a:rPr>
              <a:t>	How handshakes are represented?</a:t>
            </a:r>
            <a:endParaRPr lang="en-US" altLang="zh-TW"/>
          </a:p>
          <a:p>
            <a:pPr marL="0" indent="0" eaLnBrk="1" hangingPunct="1">
              <a:buFontTx/>
              <a:buNone/>
            </a:pPr>
            <a:r>
              <a:rPr lang="en-US" altLang="zh-TW"/>
              <a:t>Person by a </a:t>
            </a:r>
            <a:r>
              <a:rPr lang="en-US" altLang="zh-TW">
                <a:solidFill>
                  <a:srgbClr val="0000FF"/>
                </a:solidFill>
              </a:rPr>
              <a:t>dot</a:t>
            </a:r>
            <a:r>
              <a:rPr lang="en-US" altLang="zh-TW"/>
              <a:t> </a:t>
            </a:r>
            <a:r>
              <a:rPr lang="en-US" altLang="zh-TW">
                <a:solidFill>
                  <a:schemeClr val="hlink"/>
                </a:solidFill>
              </a:rPr>
              <a:t>(vertex, node) </a:t>
            </a:r>
          </a:p>
          <a:p>
            <a:pPr marL="0" indent="0" eaLnBrk="1" hangingPunct="1">
              <a:buFontTx/>
              <a:buNone/>
            </a:pPr>
            <a:r>
              <a:rPr lang="en-US" altLang="zh-TW"/>
              <a:t>Handshake between A and B by a </a:t>
            </a:r>
            <a:br>
              <a:rPr lang="en-US" altLang="zh-TW"/>
            </a:br>
            <a:r>
              <a:rPr lang="en-US" altLang="zh-TW">
                <a:solidFill>
                  <a:srgbClr val="0000FF"/>
                </a:solidFill>
              </a:rPr>
              <a:t>line</a:t>
            </a:r>
            <a:r>
              <a:rPr lang="en-US" altLang="zh-TW">
                <a:solidFill>
                  <a:schemeClr val="hlink"/>
                </a:solidFill>
              </a:rPr>
              <a:t> (edge) </a:t>
            </a:r>
            <a:r>
              <a:rPr lang="en-US" altLang="zh-TW"/>
              <a:t>joining vertices A and B</a:t>
            </a:r>
            <a:endParaRPr lang="en-US" altLang="zh-TW">
              <a:solidFill>
                <a:schemeClr val="hlink"/>
              </a:solidFill>
            </a:endParaRPr>
          </a:p>
          <a:p>
            <a:pPr marL="0" indent="0" eaLnBrk="1" hangingPunct="1">
              <a:buFontTx/>
              <a:buNone/>
            </a:pPr>
            <a:r>
              <a:rPr lang="en-US" altLang="zh-TW"/>
              <a:t>		</a:t>
            </a:r>
            <a:r>
              <a:rPr lang="en-US" altLang="zh-TW">
                <a:solidFill>
                  <a:srgbClr val="FF0066"/>
                </a:solidFill>
              </a:rPr>
              <a:t>“GRAPH” REPRESENTATION</a:t>
            </a:r>
          </a:p>
          <a:p>
            <a:pPr marL="0" indent="0" eaLnBrk="1" hangingPunct="1">
              <a:buFontTx/>
              <a:buNone/>
            </a:pPr>
            <a:r>
              <a:rPr lang="en-US" altLang="zh-TW">
                <a:solidFill>
                  <a:srgbClr val="0000FF"/>
                </a:solidFill>
              </a:rPr>
              <a:t>“Graph” consists of vertices and edges (not charts).</a:t>
            </a:r>
          </a:p>
          <a:p>
            <a:pPr marL="0" indent="0" eaLnBrk="1" hangingPunct="1">
              <a:buFontTx/>
              <a:buNone/>
            </a:pPr>
            <a:r>
              <a:rPr lang="en-US" altLang="zh-TW"/>
              <a:t>For example: A, B, C are in the party</a:t>
            </a:r>
          </a:p>
          <a:p>
            <a:pPr marL="0" indent="0" eaLnBrk="1" hangingPunct="1">
              <a:buFontTx/>
              <a:buNone/>
            </a:pPr>
            <a:r>
              <a:rPr lang="en-US" altLang="zh-TW"/>
              <a:t>	A </a:t>
            </a:r>
            <a:r>
              <a:rPr lang="en-US" altLang="zh-TW">
                <a:cs typeface="Arial" charset="0"/>
              </a:rPr>
              <a:t>shakes hands with B, and </a:t>
            </a:r>
            <a:r>
              <a:rPr lang="en-US" altLang="zh-TW"/>
              <a:t>B </a:t>
            </a:r>
            <a:r>
              <a:rPr lang="en-US" altLang="zh-TW">
                <a:cs typeface="Arial" charset="0"/>
              </a:rPr>
              <a:t>with C</a:t>
            </a:r>
          </a:p>
        </p:txBody>
      </p:sp>
      <p:cxnSp>
        <p:nvCxnSpPr>
          <p:cNvPr id="17412" name="AutoShape 4"/>
          <p:cNvCxnSpPr>
            <a:cxnSpLocks noChangeShapeType="1"/>
            <a:stCxn id="106499" idx="1"/>
            <a:endCxn id="106499" idx="1"/>
          </p:cNvCxnSpPr>
          <p:nvPr/>
        </p:nvCxnSpPr>
        <p:spPr bwMode="auto">
          <a:xfrm>
            <a:off x="457200" y="4060825"/>
            <a:ext cx="0" cy="0"/>
          </a:xfrm>
          <a:prstGeom prst="straightConnector1">
            <a:avLst/>
          </a:prstGeom>
          <a:noFill/>
          <a:ln w="9525">
            <a:solidFill>
              <a:schemeClr val="tx1"/>
            </a:solidFill>
            <a:round/>
            <a:headEnd/>
            <a:tailEnd/>
          </a:ln>
        </p:spPr>
      </p:cxnSp>
      <p:cxnSp>
        <p:nvCxnSpPr>
          <p:cNvPr id="17413" name="AutoShape 5"/>
          <p:cNvCxnSpPr>
            <a:cxnSpLocks noChangeShapeType="1"/>
            <a:stCxn id="106499" idx="1"/>
            <a:endCxn id="106499" idx="1"/>
          </p:cNvCxnSpPr>
          <p:nvPr/>
        </p:nvCxnSpPr>
        <p:spPr bwMode="auto">
          <a:xfrm>
            <a:off x="457200" y="4060825"/>
            <a:ext cx="0" cy="0"/>
          </a:xfrm>
          <a:prstGeom prst="straightConnector1">
            <a:avLst/>
          </a:prstGeom>
          <a:noFill/>
          <a:ln w="9525">
            <a:solidFill>
              <a:schemeClr val="tx1"/>
            </a:solidFill>
            <a:round/>
            <a:headEnd/>
            <a:tailEnd/>
          </a:ln>
        </p:spPr>
      </p:cxnSp>
      <p:sp>
        <p:nvSpPr>
          <p:cNvPr id="106502" name="Oval 6"/>
          <p:cNvSpPr>
            <a:spLocks noChangeArrowheads="1"/>
          </p:cNvSpPr>
          <p:nvPr/>
        </p:nvSpPr>
        <p:spPr bwMode="auto">
          <a:xfrm flipV="1">
            <a:off x="7050088" y="2813050"/>
            <a:ext cx="77787"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3" name="Oval 7"/>
          <p:cNvSpPr>
            <a:spLocks noChangeArrowheads="1"/>
          </p:cNvSpPr>
          <p:nvPr/>
        </p:nvSpPr>
        <p:spPr bwMode="auto">
          <a:xfrm flipV="1">
            <a:off x="7075488" y="3960813"/>
            <a:ext cx="77787"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4" name="Oval 8"/>
          <p:cNvSpPr>
            <a:spLocks noChangeArrowheads="1"/>
          </p:cNvSpPr>
          <p:nvPr/>
        </p:nvSpPr>
        <p:spPr bwMode="auto">
          <a:xfrm flipV="1">
            <a:off x="8247063" y="2808288"/>
            <a:ext cx="77787"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6" name="Text Box 10"/>
          <p:cNvSpPr txBox="1">
            <a:spLocks noChangeArrowheads="1"/>
          </p:cNvSpPr>
          <p:nvPr/>
        </p:nvSpPr>
        <p:spPr bwMode="auto">
          <a:xfrm>
            <a:off x="6662738" y="2441575"/>
            <a:ext cx="336550" cy="366713"/>
          </a:xfrm>
          <a:prstGeom prst="rect">
            <a:avLst/>
          </a:prstGeom>
          <a:noFill/>
          <a:ln w="9525">
            <a:noFill/>
            <a:miter lim="800000"/>
            <a:headEnd/>
            <a:tailEnd/>
          </a:ln>
        </p:spPr>
        <p:txBody>
          <a:bodyPr wrap="none">
            <a:spAutoFit/>
          </a:bodyPr>
          <a:lstStyle/>
          <a:p>
            <a:r>
              <a:rPr lang="en-US" altLang="zh-TW"/>
              <a:t>A</a:t>
            </a:r>
          </a:p>
        </p:txBody>
      </p:sp>
      <p:sp>
        <p:nvSpPr>
          <p:cNvPr id="106507" name="Text Box 11"/>
          <p:cNvSpPr txBox="1">
            <a:spLocks noChangeArrowheads="1"/>
          </p:cNvSpPr>
          <p:nvPr/>
        </p:nvSpPr>
        <p:spPr bwMode="auto">
          <a:xfrm>
            <a:off x="8428038" y="2455863"/>
            <a:ext cx="336550" cy="366712"/>
          </a:xfrm>
          <a:prstGeom prst="rect">
            <a:avLst/>
          </a:prstGeom>
          <a:noFill/>
          <a:ln w="9525">
            <a:noFill/>
            <a:miter lim="800000"/>
            <a:headEnd/>
            <a:tailEnd/>
          </a:ln>
        </p:spPr>
        <p:txBody>
          <a:bodyPr wrap="none">
            <a:spAutoFit/>
          </a:bodyPr>
          <a:lstStyle/>
          <a:p>
            <a:r>
              <a:rPr lang="en-US" altLang="zh-TW"/>
              <a:t>B</a:t>
            </a:r>
          </a:p>
        </p:txBody>
      </p:sp>
      <p:sp>
        <p:nvSpPr>
          <p:cNvPr id="106508" name="Text Box 12"/>
          <p:cNvSpPr txBox="1">
            <a:spLocks noChangeArrowheads="1"/>
          </p:cNvSpPr>
          <p:nvPr/>
        </p:nvSpPr>
        <p:spPr bwMode="auto">
          <a:xfrm>
            <a:off x="6707188" y="3983038"/>
            <a:ext cx="349250" cy="366712"/>
          </a:xfrm>
          <a:prstGeom prst="rect">
            <a:avLst/>
          </a:prstGeom>
          <a:noFill/>
          <a:ln w="9525">
            <a:noFill/>
            <a:miter lim="800000"/>
            <a:headEnd/>
            <a:tailEnd/>
          </a:ln>
        </p:spPr>
        <p:txBody>
          <a:bodyPr wrap="none">
            <a:spAutoFit/>
          </a:bodyPr>
          <a:lstStyle/>
          <a:p>
            <a:r>
              <a:rPr lang="en-US" altLang="zh-TW"/>
              <a:t>C</a:t>
            </a:r>
          </a:p>
        </p:txBody>
      </p:sp>
      <p:cxnSp>
        <p:nvCxnSpPr>
          <p:cNvPr id="106510" name="AutoShape 14"/>
          <p:cNvCxnSpPr>
            <a:cxnSpLocks noChangeShapeType="1"/>
            <a:stCxn id="106502" idx="6"/>
            <a:endCxn id="106504" idx="2"/>
          </p:cNvCxnSpPr>
          <p:nvPr/>
        </p:nvCxnSpPr>
        <p:spPr bwMode="auto">
          <a:xfrm flipV="1">
            <a:off x="7127875" y="2854325"/>
            <a:ext cx="1119188" cy="4763"/>
          </a:xfrm>
          <a:prstGeom prst="straightConnector1">
            <a:avLst/>
          </a:prstGeom>
          <a:noFill/>
          <a:ln w="9525">
            <a:solidFill>
              <a:schemeClr val="tx1"/>
            </a:solidFill>
            <a:round/>
            <a:headEnd/>
            <a:tailEnd/>
          </a:ln>
        </p:spPr>
      </p:cxnSp>
      <p:cxnSp>
        <p:nvCxnSpPr>
          <p:cNvPr id="106513" name="AutoShape 17"/>
          <p:cNvCxnSpPr>
            <a:cxnSpLocks noChangeShapeType="1"/>
            <a:stCxn id="106503" idx="5"/>
            <a:endCxn id="106504" idx="1"/>
          </p:cNvCxnSpPr>
          <p:nvPr/>
        </p:nvCxnSpPr>
        <p:spPr bwMode="auto">
          <a:xfrm flipV="1">
            <a:off x="7140575" y="2886075"/>
            <a:ext cx="1117600" cy="1089025"/>
          </a:xfrm>
          <a:prstGeom prst="straightConnector1">
            <a:avLst/>
          </a:prstGeom>
          <a:noFill/>
          <a:ln w="9525">
            <a:solidFill>
              <a:schemeClr val="tx1"/>
            </a:solidFill>
            <a:round/>
            <a:headEnd/>
            <a:tailEnd/>
          </a:ln>
        </p:spPr>
      </p:cxnSp>
      <p:pic>
        <p:nvPicPr>
          <p:cNvPr id="106523" name="Picture 27" descr="barlinemix_ex3">
            <a:hlinkClick r:id="rId2"/>
          </p:cNvPr>
          <p:cNvPicPr>
            <a:picLocks noGrp="1" noChangeAspect="1" noChangeArrowheads="1"/>
          </p:cNvPicPr>
          <p:nvPr>
            <p:ph sz="half" idx="2"/>
          </p:nvPr>
        </p:nvPicPr>
        <p:blipFill>
          <a:blip r:embed="rId3"/>
          <a:srcRect/>
          <a:stretch>
            <a:fillRect/>
          </a:stretch>
        </p:blipFill>
        <p:spPr>
          <a:xfrm>
            <a:off x="7067550" y="5011738"/>
            <a:ext cx="1271588" cy="954087"/>
          </a:xfrm>
        </p:spPr>
      </p:pic>
      <p:sp>
        <p:nvSpPr>
          <p:cNvPr id="106525" name="Text Box 29"/>
          <p:cNvSpPr txBox="1">
            <a:spLocks noChangeArrowheads="1"/>
          </p:cNvSpPr>
          <p:nvPr/>
        </p:nvSpPr>
        <p:spPr bwMode="auto">
          <a:xfrm>
            <a:off x="7451725" y="5260975"/>
            <a:ext cx="590550" cy="823913"/>
          </a:xfrm>
          <a:prstGeom prst="rect">
            <a:avLst/>
          </a:prstGeom>
          <a:noFill/>
          <a:ln w="9525">
            <a:noFill/>
            <a:miter lim="800000"/>
            <a:headEnd/>
            <a:tailEnd/>
          </a:ln>
        </p:spPr>
        <p:txBody>
          <a:bodyPr wrap="none">
            <a:spAutoFit/>
          </a:bodyPr>
          <a:lstStyle/>
          <a:p>
            <a:r>
              <a:rPr lang="en-US" altLang="zh-TW" sz="4800">
                <a:solidFill>
                  <a:srgbClr val="FF6699"/>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dissolve">
                                      <p:cBhvr>
                                        <p:cTn id="7" dur="500"/>
                                        <p:tgtEl>
                                          <p:spTgt spid="10649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animEffect transition="in" filter="dissolve">
                                      <p:cBhvr>
                                        <p:cTn id="11" dur="500"/>
                                        <p:tgtEl>
                                          <p:spTgt spid="10649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animEffect transition="in" filter="dissolve">
                                      <p:cBhvr>
                                        <p:cTn id="15" dur="500"/>
                                        <p:tgtEl>
                                          <p:spTgt spid="1064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6499">
                                            <p:txEl>
                                              <p:pRg st="3" end="3"/>
                                            </p:txEl>
                                          </p:spTgt>
                                        </p:tgtEl>
                                        <p:attrNameLst>
                                          <p:attrName>style.visibility</p:attrName>
                                        </p:attrNameLst>
                                      </p:cBhvr>
                                      <p:to>
                                        <p:strVal val="visible"/>
                                      </p:to>
                                    </p:set>
                                    <p:animEffect transition="in" filter="dissolve">
                                      <p:cBhvr>
                                        <p:cTn id="20" dur="500"/>
                                        <p:tgtEl>
                                          <p:spTgt spid="106499">
                                            <p:txEl>
                                              <p:pRg st="3" end="3"/>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06506"/>
                                        </p:tgtEl>
                                        <p:attrNameLst>
                                          <p:attrName>style.visibility</p:attrName>
                                        </p:attrNameLst>
                                      </p:cBhvr>
                                      <p:to>
                                        <p:strVal val="visible"/>
                                      </p:to>
                                    </p:set>
                                    <p:animEffect transition="in" filter="dissolve">
                                      <p:cBhvr>
                                        <p:cTn id="24" dur="500"/>
                                        <p:tgtEl>
                                          <p:spTgt spid="10650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6502"/>
                                        </p:tgtEl>
                                        <p:attrNameLst>
                                          <p:attrName>style.visibility</p:attrName>
                                        </p:attrNameLst>
                                      </p:cBhvr>
                                      <p:to>
                                        <p:strVal val="visible"/>
                                      </p:to>
                                    </p:set>
                                    <p:animEffect transition="in" filter="dissolve">
                                      <p:cBhvr>
                                        <p:cTn id="27" dur="500"/>
                                        <p:tgtEl>
                                          <p:spTgt spid="10650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6504"/>
                                        </p:tgtEl>
                                        <p:attrNameLst>
                                          <p:attrName>style.visibility</p:attrName>
                                        </p:attrNameLst>
                                      </p:cBhvr>
                                      <p:to>
                                        <p:strVal val="visible"/>
                                      </p:to>
                                    </p:set>
                                    <p:animEffect transition="in" filter="dissolve">
                                      <p:cBhvr>
                                        <p:cTn id="30" dur="500"/>
                                        <p:tgtEl>
                                          <p:spTgt spid="10650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6507"/>
                                        </p:tgtEl>
                                        <p:attrNameLst>
                                          <p:attrName>style.visibility</p:attrName>
                                        </p:attrNameLst>
                                      </p:cBhvr>
                                      <p:to>
                                        <p:strVal val="visible"/>
                                      </p:to>
                                    </p:set>
                                    <p:animEffect transition="in" filter="dissolve">
                                      <p:cBhvr>
                                        <p:cTn id="33" dur="500"/>
                                        <p:tgtEl>
                                          <p:spTgt spid="10650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6499">
                                            <p:txEl>
                                              <p:pRg st="4" end="4"/>
                                            </p:txEl>
                                          </p:spTgt>
                                        </p:tgtEl>
                                        <p:attrNameLst>
                                          <p:attrName>style.visibility</p:attrName>
                                        </p:attrNameLst>
                                      </p:cBhvr>
                                      <p:to>
                                        <p:strVal val="visible"/>
                                      </p:to>
                                    </p:set>
                                    <p:animEffect transition="in" filter="dissolve">
                                      <p:cBhvr>
                                        <p:cTn id="38" dur="500"/>
                                        <p:tgtEl>
                                          <p:spTgt spid="106499">
                                            <p:txEl>
                                              <p:pRg st="4" end="4"/>
                                            </p:txEl>
                                          </p:spTgt>
                                        </p:tgtEl>
                                      </p:cBhvr>
                                    </p:animEffect>
                                  </p:childTnLst>
                                </p:cTn>
                              </p:par>
                            </p:childTnLst>
                          </p:cTn>
                        </p:par>
                        <p:par>
                          <p:cTn id="39" fill="hold">
                            <p:stCondLst>
                              <p:cond delay="500"/>
                            </p:stCondLst>
                            <p:childTnLst>
                              <p:par>
                                <p:cTn id="40" presetID="22" presetClass="entr" presetSubtype="4" fill="hold" nodeType="afterEffect">
                                  <p:stCondLst>
                                    <p:cond delay="0"/>
                                  </p:stCondLst>
                                  <p:childTnLst>
                                    <p:set>
                                      <p:cBhvr>
                                        <p:cTn id="41" dur="1" fill="hold">
                                          <p:stCondLst>
                                            <p:cond delay="0"/>
                                          </p:stCondLst>
                                        </p:cTn>
                                        <p:tgtEl>
                                          <p:spTgt spid="106510"/>
                                        </p:tgtEl>
                                        <p:attrNameLst>
                                          <p:attrName>style.visibility</p:attrName>
                                        </p:attrNameLst>
                                      </p:cBhvr>
                                      <p:to>
                                        <p:strVal val="visible"/>
                                      </p:to>
                                    </p:set>
                                    <p:animEffect transition="in" filter="wipe(down)">
                                      <p:cBhvr>
                                        <p:cTn id="42" dur="5000"/>
                                        <p:tgtEl>
                                          <p:spTgt spid="1065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6499">
                                            <p:txEl>
                                              <p:pRg st="5" end="5"/>
                                            </p:txEl>
                                          </p:spTgt>
                                        </p:tgtEl>
                                        <p:attrNameLst>
                                          <p:attrName>style.visibility</p:attrName>
                                        </p:attrNameLst>
                                      </p:cBhvr>
                                      <p:to>
                                        <p:strVal val="visible"/>
                                      </p:to>
                                    </p:set>
                                    <p:animEffect transition="in" filter="dissolve">
                                      <p:cBhvr>
                                        <p:cTn id="47" dur="500"/>
                                        <p:tgtEl>
                                          <p:spTgt spid="106499">
                                            <p:txEl>
                                              <p:pRg st="5" end="5"/>
                                            </p:txEl>
                                          </p:spTgt>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06499">
                                            <p:txEl>
                                              <p:pRg st="6" end="6"/>
                                            </p:txEl>
                                          </p:spTgt>
                                        </p:tgtEl>
                                        <p:attrNameLst>
                                          <p:attrName>style.visibility</p:attrName>
                                        </p:attrNameLst>
                                      </p:cBhvr>
                                      <p:to>
                                        <p:strVal val="visible"/>
                                      </p:to>
                                    </p:set>
                                    <p:animEffect transition="in" filter="dissolve">
                                      <p:cBhvr>
                                        <p:cTn id="51" dur="500"/>
                                        <p:tgtEl>
                                          <p:spTgt spid="106499">
                                            <p:txEl>
                                              <p:pRg st="6" end="6"/>
                                            </p:txEl>
                                          </p:spTgt>
                                        </p:tgtEl>
                                      </p:cBhvr>
                                    </p:animEffect>
                                  </p:childTnLst>
                                </p:cTn>
                              </p:par>
                            </p:childTnLst>
                          </p:cTn>
                        </p:par>
                        <p:par>
                          <p:cTn id="52" fill="hold">
                            <p:stCondLst>
                              <p:cond delay="1000"/>
                            </p:stCondLst>
                            <p:childTnLst>
                              <p:par>
                                <p:cTn id="53" presetID="9" presetClass="entr" presetSubtype="0" fill="hold" nodeType="afterEffect">
                                  <p:stCondLst>
                                    <p:cond delay="0"/>
                                  </p:stCondLst>
                                  <p:childTnLst>
                                    <p:set>
                                      <p:cBhvr>
                                        <p:cTn id="54" dur="1" fill="hold">
                                          <p:stCondLst>
                                            <p:cond delay="0"/>
                                          </p:stCondLst>
                                        </p:cTn>
                                        <p:tgtEl>
                                          <p:spTgt spid="106523"/>
                                        </p:tgtEl>
                                        <p:attrNameLst>
                                          <p:attrName>style.visibility</p:attrName>
                                        </p:attrNameLst>
                                      </p:cBhvr>
                                      <p:to>
                                        <p:strVal val="visible"/>
                                      </p:to>
                                    </p:set>
                                    <p:animEffect transition="in" filter="dissolve">
                                      <p:cBhvr>
                                        <p:cTn id="55" dur="500"/>
                                        <p:tgtEl>
                                          <p:spTgt spid="106523"/>
                                        </p:tgtEl>
                                      </p:cBhvr>
                                    </p:animEffect>
                                  </p:childTnLst>
                                </p:cTn>
                              </p:par>
                            </p:childTnLst>
                          </p:cTn>
                        </p:par>
                        <p:par>
                          <p:cTn id="56" fill="hold">
                            <p:stCondLst>
                              <p:cond delay="1500"/>
                            </p:stCondLst>
                            <p:childTnLst>
                              <p:par>
                                <p:cTn id="57" presetID="9" presetClass="entr" presetSubtype="0" fill="hold" grpId="0" nodeType="afterEffect">
                                  <p:stCondLst>
                                    <p:cond delay="0"/>
                                  </p:stCondLst>
                                  <p:childTnLst>
                                    <p:set>
                                      <p:cBhvr>
                                        <p:cTn id="58" dur="1" fill="hold">
                                          <p:stCondLst>
                                            <p:cond delay="0"/>
                                          </p:stCondLst>
                                        </p:cTn>
                                        <p:tgtEl>
                                          <p:spTgt spid="106525"/>
                                        </p:tgtEl>
                                        <p:attrNameLst>
                                          <p:attrName>style.visibility</p:attrName>
                                        </p:attrNameLst>
                                      </p:cBhvr>
                                      <p:to>
                                        <p:strVal val="visible"/>
                                      </p:to>
                                    </p:set>
                                    <p:animEffect transition="in" filter="dissolve">
                                      <p:cBhvr>
                                        <p:cTn id="59" dur="500"/>
                                        <p:tgtEl>
                                          <p:spTgt spid="106525"/>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06499">
                                            <p:txEl>
                                              <p:pRg st="7" end="7"/>
                                            </p:txEl>
                                          </p:spTgt>
                                        </p:tgtEl>
                                        <p:attrNameLst>
                                          <p:attrName>style.visibility</p:attrName>
                                        </p:attrNameLst>
                                      </p:cBhvr>
                                      <p:to>
                                        <p:strVal val="visible"/>
                                      </p:to>
                                    </p:set>
                                    <p:animEffect transition="in" filter="dissolve">
                                      <p:cBhvr>
                                        <p:cTn id="64" dur="500"/>
                                        <p:tgtEl>
                                          <p:spTgt spid="106499">
                                            <p:txEl>
                                              <p:pRg st="7" end="7"/>
                                            </p:txEl>
                                          </p:spTgt>
                                        </p:tgtEl>
                                      </p:cBhvr>
                                    </p:animEffect>
                                  </p:childTnLst>
                                </p:cTn>
                              </p:par>
                            </p:childTnLst>
                          </p:cTn>
                        </p:par>
                        <p:par>
                          <p:cTn id="65" fill="hold">
                            <p:stCondLst>
                              <p:cond delay="500"/>
                            </p:stCondLst>
                            <p:childTnLst>
                              <p:par>
                                <p:cTn id="66" presetID="9" presetClass="entr" presetSubtype="0" fill="hold" grpId="0" nodeType="afterEffect">
                                  <p:stCondLst>
                                    <p:cond delay="0"/>
                                  </p:stCondLst>
                                  <p:childTnLst>
                                    <p:set>
                                      <p:cBhvr>
                                        <p:cTn id="67" dur="1" fill="hold">
                                          <p:stCondLst>
                                            <p:cond delay="0"/>
                                          </p:stCondLst>
                                        </p:cTn>
                                        <p:tgtEl>
                                          <p:spTgt spid="106499">
                                            <p:txEl>
                                              <p:pRg st="8" end="8"/>
                                            </p:txEl>
                                          </p:spTgt>
                                        </p:tgtEl>
                                        <p:attrNameLst>
                                          <p:attrName>style.visibility</p:attrName>
                                        </p:attrNameLst>
                                      </p:cBhvr>
                                      <p:to>
                                        <p:strVal val="visible"/>
                                      </p:to>
                                    </p:set>
                                    <p:animEffect transition="in" filter="dissolve">
                                      <p:cBhvr>
                                        <p:cTn id="68" dur="500"/>
                                        <p:tgtEl>
                                          <p:spTgt spid="106499">
                                            <p:txEl>
                                              <p:pRg st="8" end="8"/>
                                            </p:txEl>
                                          </p:spTgt>
                                        </p:tgtEl>
                                      </p:cBhvr>
                                    </p:animEffect>
                                  </p:childTnLst>
                                </p:cTn>
                              </p:par>
                            </p:childTnLst>
                          </p:cTn>
                        </p:par>
                        <p:par>
                          <p:cTn id="69" fill="hold">
                            <p:stCondLst>
                              <p:cond delay="1000"/>
                            </p:stCondLst>
                            <p:childTnLst>
                              <p:par>
                                <p:cTn id="70" presetID="9" presetClass="entr" presetSubtype="0" fill="hold" grpId="0" nodeType="afterEffect">
                                  <p:stCondLst>
                                    <p:cond delay="0"/>
                                  </p:stCondLst>
                                  <p:childTnLst>
                                    <p:set>
                                      <p:cBhvr>
                                        <p:cTn id="71" dur="1" fill="hold">
                                          <p:stCondLst>
                                            <p:cond delay="0"/>
                                          </p:stCondLst>
                                        </p:cTn>
                                        <p:tgtEl>
                                          <p:spTgt spid="106503"/>
                                        </p:tgtEl>
                                        <p:attrNameLst>
                                          <p:attrName>style.visibility</p:attrName>
                                        </p:attrNameLst>
                                      </p:cBhvr>
                                      <p:to>
                                        <p:strVal val="visible"/>
                                      </p:to>
                                    </p:set>
                                    <p:animEffect transition="in" filter="dissolve">
                                      <p:cBhvr>
                                        <p:cTn id="72" dur="500"/>
                                        <p:tgtEl>
                                          <p:spTgt spid="106503"/>
                                        </p:tgtEl>
                                      </p:cBhvr>
                                    </p:animEffect>
                                  </p:childTnLst>
                                </p:cTn>
                              </p:par>
                              <p:par>
                                <p:cTn id="73" presetID="9" presetClass="entr" presetSubtype="0" fill="hold" nodeType="withEffect">
                                  <p:stCondLst>
                                    <p:cond delay="0"/>
                                  </p:stCondLst>
                                  <p:childTnLst>
                                    <p:set>
                                      <p:cBhvr>
                                        <p:cTn id="74" dur="1" fill="hold">
                                          <p:stCondLst>
                                            <p:cond delay="0"/>
                                          </p:stCondLst>
                                        </p:cTn>
                                        <p:tgtEl>
                                          <p:spTgt spid="106513"/>
                                        </p:tgtEl>
                                        <p:attrNameLst>
                                          <p:attrName>style.visibility</p:attrName>
                                        </p:attrNameLst>
                                      </p:cBhvr>
                                      <p:to>
                                        <p:strVal val="visible"/>
                                      </p:to>
                                    </p:set>
                                    <p:animEffect transition="in" filter="dissolve">
                                      <p:cBhvr>
                                        <p:cTn id="75" dur="500"/>
                                        <p:tgtEl>
                                          <p:spTgt spid="106513"/>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06508"/>
                                        </p:tgtEl>
                                        <p:attrNameLst>
                                          <p:attrName>style.visibility</p:attrName>
                                        </p:attrNameLst>
                                      </p:cBhvr>
                                      <p:to>
                                        <p:strVal val="visible"/>
                                      </p:to>
                                    </p:set>
                                    <p:animEffect transition="in" filter="dissolve">
                                      <p:cBhvr>
                                        <p:cTn id="78" dur="500"/>
                                        <p:tgtEl>
                                          <p:spTgt spid="106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p:bldP spid="106502" grpId="0" animBg="1"/>
      <p:bldP spid="106503" grpId="0" animBg="1"/>
      <p:bldP spid="106504" grpId="0" animBg="1"/>
      <p:bldP spid="106506" grpId="0"/>
      <p:bldP spid="106507" grpId="0"/>
      <p:bldP spid="106508" grpId="0"/>
      <p:bldP spid="1065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dirty="0"/>
              <a:t>Counting Handshakes [O3]</a:t>
            </a:r>
          </a:p>
        </p:txBody>
      </p:sp>
      <p:sp>
        <p:nvSpPr>
          <p:cNvPr id="137219" name="Rectangle 3"/>
          <p:cNvSpPr>
            <a:spLocks noGrp="1" noChangeArrowheads="1"/>
          </p:cNvSpPr>
          <p:nvPr>
            <p:ph type="body" idx="1"/>
          </p:nvPr>
        </p:nvSpPr>
        <p:spPr>
          <a:xfrm>
            <a:off x="457200" y="1390650"/>
            <a:ext cx="8229600" cy="5364163"/>
          </a:xfrm>
        </p:spPr>
        <p:txBody>
          <a:bodyPr/>
          <a:lstStyle/>
          <a:p>
            <a:pPr eaLnBrk="1" hangingPunct="1">
              <a:lnSpc>
                <a:spcPct val="90000"/>
              </a:lnSpc>
              <a:buFontTx/>
              <a:buNone/>
            </a:pPr>
            <a:r>
              <a:rPr lang="en-US" altLang="zh-TW" i="1"/>
              <a:t>n</a:t>
            </a:r>
            <a:r>
              <a:rPr lang="en-US" altLang="zh-TW"/>
              <a:t> = 1, no handshake</a:t>
            </a:r>
          </a:p>
          <a:p>
            <a:pPr lvl="1" eaLnBrk="1" hangingPunct="1">
              <a:lnSpc>
                <a:spcPct val="90000"/>
              </a:lnSpc>
            </a:pPr>
            <a:r>
              <a:rPr lang="en-US" altLang="zh-TW"/>
              <a:t>A single vertex</a:t>
            </a:r>
          </a:p>
          <a:p>
            <a:pPr eaLnBrk="1" hangingPunct="1">
              <a:lnSpc>
                <a:spcPct val="90000"/>
              </a:lnSpc>
              <a:buFontTx/>
              <a:buNone/>
            </a:pPr>
            <a:r>
              <a:rPr lang="en-US" altLang="zh-TW" i="1"/>
              <a:t>n</a:t>
            </a:r>
            <a:r>
              <a:rPr lang="en-US" altLang="zh-TW"/>
              <a:t> = 2, one handshake</a:t>
            </a:r>
          </a:p>
          <a:p>
            <a:pPr lvl="1" eaLnBrk="1" hangingPunct="1">
              <a:lnSpc>
                <a:spcPct val="90000"/>
              </a:lnSpc>
            </a:pPr>
            <a:r>
              <a:rPr lang="en-US" altLang="zh-TW"/>
              <a:t>A graph with 2 vertices and an edge</a:t>
            </a:r>
          </a:p>
          <a:p>
            <a:pPr eaLnBrk="1" hangingPunct="1">
              <a:lnSpc>
                <a:spcPct val="90000"/>
              </a:lnSpc>
              <a:buFontTx/>
              <a:buNone/>
            </a:pPr>
            <a:r>
              <a:rPr lang="en-US" altLang="zh-TW" i="1"/>
              <a:t>n</a:t>
            </a:r>
            <a:r>
              <a:rPr lang="en-US" altLang="zh-TW"/>
              <a:t> = 3, three handshakes</a:t>
            </a:r>
          </a:p>
          <a:p>
            <a:pPr lvl="1" eaLnBrk="1" hangingPunct="1">
              <a:lnSpc>
                <a:spcPct val="90000"/>
              </a:lnSpc>
            </a:pPr>
            <a:r>
              <a:rPr lang="en-US" altLang="zh-TW"/>
              <a:t>A graph with 3 vertices and 3 edges</a:t>
            </a:r>
          </a:p>
          <a:p>
            <a:pPr eaLnBrk="1" hangingPunct="1">
              <a:lnSpc>
                <a:spcPct val="90000"/>
              </a:lnSpc>
              <a:buFontTx/>
              <a:buNone/>
            </a:pPr>
            <a:r>
              <a:rPr lang="en-US" altLang="zh-TW" i="1"/>
              <a:t>n</a:t>
            </a:r>
            <a:r>
              <a:rPr lang="en-US" altLang="zh-TW"/>
              <a:t> = 4, …</a:t>
            </a:r>
          </a:p>
          <a:p>
            <a:pPr lvl="1" eaLnBrk="1" hangingPunct="1">
              <a:lnSpc>
                <a:spcPct val="90000"/>
              </a:lnSpc>
            </a:pPr>
            <a:r>
              <a:rPr lang="en-US" altLang="zh-TW"/>
              <a:t>A graph with 4 vertices and 6 edges</a:t>
            </a:r>
          </a:p>
          <a:p>
            <a:pPr eaLnBrk="1" hangingPunct="1">
              <a:lnSpc>
                <a:spcPct val="90000"/>
              </a:lnSpc>
              <a:buFontTx/>
              <a:buNone/>
            </a:pPr>
            <a:r>
              <a:rPr lang="en-US" altLang="zh-TW"/>
              <a:t>…</a:t>
            </a:r>
          </a:p>
          <a:p>
            <a:pPr eaLnBrk="1" hangingPunct="1">
              <a:lnSpc>
                <a:spcPct val="90000"/>
              </a:lnSpc>
              <a:buFontTx/>
              <a:buNone/>
            </a:pPr>
            <a:r>
              <a:rPr lang="en-US" altLang="zh-TW" sz="2800">
                <a:solidFill>
                  <a:srgbClr val="0000FF"/>
                </a:solidFill>
              </a:rPr>
              <a:t>Number of handshakes = Number of edges</a:t>
            </a:r>
          </a:p>
          <a:p>
            <a:pPr eaLnBrk="1" hangingPunct="1">
              <a:lnSpc>
                <a:spcPct val="90000"/>
              </a:lnSpc>
              <a:buFontTx/>
              <a:buNone/>
            </a:pPr>
            <a:r>
              <a:rPr lang="en-US" altLang="zh-TW">
                <a:cs typeface="Arial" charset="0"/>
              </a:rPr>
              <a:t>Number of handshakes made by </a:t>
            </a:r>
            <a:r>
              <a:rPr lang="en-US" altLang="zh-TW">
                <a:solidFill>
                  <a:srgbClr val="0070C0"/>
                </a:solidFill>
                <a:cs typeface="Arial" charset="0"/>
              </a:rPr>
              <a:t>a particular person</a:t>
            </a:r>
            <a:r>
              <a:rPr lang="en-US" altLang="zh-TW">
                <a:cs typeface="Arial" charset="0"/>
              </a:rPr>
              <a:t>?</a:t>
            </a:r>
          </a:p>
          <a:p>
            <a:pPr eaLnBrk="1" hangingPunct="1">
              <a:lnSpc>
                <a:spcPct val="90000"/>
              </a:lnSpc>
              <a:buFontTx/>
              <a:buNone/>
            </a:pPr>
            <a:r>
              <a:rPr lang="en-US" altLang="zh-TW">
                <a:cs typeface="Arial" charset="0"/>
              </a:rPr>
              <a:t>Degree of a vertex = number of edges </a:t>
            </a:r>
            <a:r>
              <a:rPr lang="en-US" altLang="zh-TW">
                <a:solidFill>
                  <a:schemeClr val="folHlink"/>
                </a:solidFill>
                <a:cs typeface="Arial" charset="0"/>
              </a:rPr>
              <a:t>(handshakes)</a:t>
            </a:r>
            <a:r>
              <a:rPr lang="en-US" altLang="zh-TW">
                <a:cs typeface="Arial" charset="0"/>
              </a:rPr>
              <a:t> adjacent to that vertex </a:t>
            </a:r>
            <a:r>
              <a:rPr lang="en-US" altLang="zh-TW">
                <a:solidFill>
                  <a:schemeClr val="folHlink"/>
                </a:solidFill>
                <a:cs typeface="Arial" charset="0"/>
              </a:rPr>
              <a:t>(made by that person)</a:t>
            </a:r>
            <a:endParaRPr lang="en-US" altLang="zh-TW">
              <a:solidFill>
                <a:schemeClr val="folHlink"/>
              </a:solidFill>
            </a:endParaRPr>
          </a:p>
        </p:txBody>
      </p:sp>
      <p:sp>
        <p:nvSpPr>
          <p:cNvPr id="137220" name="Oval 4"/>
          <p:cNvSpPr>
            <a:spLocks noChangeArrowheads="1"/>
          </p:cNvSpPr>
          <p:nvPr/>
        </p:nvSpPr>
        <p:spPr bwMode="auto">
          <a:xfrm>
            <a:off x="4540250" y="1589088"/>
            <a:ext cx="92075" cy="106362"/>
          </a:xfrm>
          <a:prstGeom prst="ellipse">
            <a:avLst/>
          </a:prstGeom>
          <a:solidFill>
            <a:schemeClr val="accent1"/>
          </a:solidFill>
          <a:ln w="9525">
            <a:solidFill>
              <a:schemeClr val="tx1"/>
            </a:solidFill>
            <a:round/>
            <a:headEnd/>
            <a:tailEnd/>
          </a:ln>
        </p:spPr>
        <p:txBody>
          <a:bodyPr wrap="none" anchor="ctr"/>
          <a:lstStyle/>
          <a:p>
            <a:endParaRPr lang="en-US" altLang="zh-TW"/>
          </a:p>
        </p:txBody>
      </p:sp>
      <p:grpSp>
        <p:nvGrpSpPr>
          <p:cNvPr id="2" name="Group 9"/>
          <p:cNvGrpSpPr>
            <a:grpSpLocks/>
          </p:cNvGrpSpPr>
          <p:nvPr/>
        </p:nvGrpSpPr>
        <p:grpSpPr bwMode="auto">
          <a:xfrm>
            <a:off x="5513388" y="2376488"/>
            <a:ext cx="1274762" cy="95250"/>
            <a:chOff x="4441" y="2085"/>
            <a:chExt cx="803" cy="60"/>
          </a:xfrm>
        </p:grpSpPr>
        <p:sp>
          <p:nvSpPr>
            <p:cNvPr id="18460" name="Oval 6"/>
            <p:cNvSpPr>
              <a:spLocks noChangeArrowheads="1"/>
            </p:cNvSpPr>
            <p:nvPr/>
          </p:nvSpPr>
          <p:spPr bwMode="auto">
            <a:xfrm flipV="1">
              <a:off x="4441" y="208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61" name="Oval 7"/>
            <p:cNvSpPr>
              <a:spLocks noChangeArrowheads="1"/>
            </p:cNvSpPr>
            <p:nvPr/>
          </p:nvSpPr>
          <p:spPr bwMode="auto">
            <a:xfrm flipV="1">
              <a:off x="5195" y="208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62" name="AutoShape 8"/>
            <p:cNvCxnSpPr>
              <a:cxnSpLocks noChangeShapeType="1"/>
              <a:stCxn id="18460" idx="6"/>
              <a:endCxn id="18461" idx="2"/>
            </p:cNvCxnSpPr>
            <p:nvPr/>
          </p:nvCxnSpPr>
          <p:spPr bwMode="auto">
            <a:xfrm flipV="1">
              <a:off x="4490" y="2114"/>
              <a:ext cx="705" cy="3"/>
            </a:xfrm>
            <a:prstGeom prst="straightConnector1">
              <a:avLst/>
            </a:prstGeom>
            <a:noFill/>
            <a:ln w="9525">
              <a:solidFill>
                <a:schemeClr val="tx1"/>
              </a:solidFill>
              <a:round/>
              <a:headEnd/>
              <a:tailEnd/>
            </a:ln>
          </p:spPr>
        </p:cxnSp>
      </p:grpSp>
      <p:grpSp>
        <p:nvGrpSpPr>
          <p:cNvPr id="3" name="Group 18"/>
          <p:cNvGrpSpPr>
            <a:grpSpLocks/>
          </p:cNvGrpSpPr>
          <p:nvPr/>
        </p:nvGrpSpPr>
        <p:grpSpPr bwMode="auto">
          <a:xfrm>
            <a:off x="6524625" y="3014663"/>
            <a:ext cx="968375" cy="774700"/>
            <a:chOff x="4430" y="2219"/>
            <a:chExt cx="610" cy="488"/>
          </a:xfrm>
        </p:grpSpPr>
        <p:sp>
          <p:nvSpPr>
            <p:cNvPr id="18454" name="Oval 11"/>
            <p:cNvSpPr>
              <a:spLocks noChangeArrowheads="1"/>
            </p:cNvSpPr>
            <p:nvPr/>
          </p:nvSpPr>
          <p:spPr bwMode="auto">
            <a:xfrm flipV="1">
              <a:off x="4430" y="263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55" name="Oval 12"/>
            <p:cNvSpPr>
              <a:spLocks noChangeArrowheads="1"/>
            </p:cNvSpPr>
            <p:nvPr/>
          </p:nvSpPr>
          <p:spPr bwMode="auto">
            <a:xfrm flipV="1">
              <a:off x="4707" y="221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56" name="Oval 13"/>
            <p:cNvSpPr>
              <a:spLocks noChangeArrowheads="1"/>
            </p:cNvSpPr>
            <p:nvPr/>
          </p:nvSpPr>
          <p:spPr bwMode="auto">
            <a:xfrm flipV="1">
              <a:off x="4991" y="265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57" name="AutoShape 15"/>
            <p:cNvCxnSpPr>
              <a:cxnSpLocks noChangeShapeType="1"/>
              <a:stCxn id="18455" idx="0"/>
              <a:endCxn id="18456" idx="3"/>
            </p:cNvCxnSpPr>
            <p:nvPr/>
          </p:nvCxnSpPr>
          <p:spPr bwMode="auto">
            <a:xfrm>
              <a:off x="4731" y="2277"/>
              <a:ext cx="267" cy="382"/>
            </a:xfrm>
            <a:prstGeom prst="straightConnector1">
              <a:avLst/>
            </a:prstGeom>
            <a:noFill/>
            <a:ln w="9525">
              <a:solidFill>
                <a:schemeClr val="tx1"/>
              </a:solidFill>
              <a:round/>
              <a:headEnd/>
              <a:tailEnd/>
            </a:ln>
          </p:spPr>
        </p:cxnSp>
        <p:cxnSp>
          <p:nvCxnSpPr>
            <p:cNvPr id="18458" name="AutoShape 16"/>
            <p:cNvCxnSpPr>
              <a:cxnSpLocks noChangeShapeType="1"/>
              <a:stCxn id="18454" idx="2"/>
              <a:endCxn id="18456" idx="3"/>
            </p:cNvCxnSpPr>
            <p:nvPr/>
          </p:nvCxnSpPr>
          <p:spPr bwMode="auto">
            <a:xfrm flipV="1">
              <a:off x="4430" y="2659"/>
              <a:ext cx="568" cy="8"/>
            </a:xfrm>
            <a:prstGeom prst="straightConnector1">
              <a:avLst/>
            </a:prstGeom>
            <a:noFill/>
            <a:ln w="9525">
              <a:solidFill>
                <a:schemeClr val="tx1"/>
              </a:solidFill>
              <a:round/>
              <a:headEnd/>
              <a:tailEnd/>
            </a:ln>
          </p:spPr>
        </p:cxnSp>
        <p:cxnSp>
          <p:nvCxnSpPr>
            <p:cNvPr id="18459" name="AutoShape 17"/>
            <p:cNvCxnSpPr>
              <a:cxnSpLocks noChangeShapeType="1"/>
              <a:stCxn id="18454" idx="5"/>
              <a:endCxn id="18455" idx="1"/>
            </p:cNvCxnSpPr>
            <p:nvPr/>
          </p:nvCxnSpPr>
          <p:spPr bwMode="auto">
            <a:xfrm flipV="1">
              <a:off x="4471" y="2268"/>
              <a:ext cx="243" cy="379"/>
            </a:xfrm>
            <a:prstGeom prst="straightConnector1">
              <a:avLst/>
            </a:prstGeom>
            <a:noFill/>
            <a:ln w="9525">
              <a:solidFill>
                <a:schemeClr val="tx1"/>
              </a:solidFill>
              <a:round/>
              <a:headEnd/>
              <a:tailEnd/>
            </a:ln>
          </p:spPr>
        </p:cxnSp>
      </p:grpSp>
      <p:grpSp>
        <p:nvGrpSpPr>
          <p:cNvPr id="4" name="Group 29"/>
          <p:cNvGrpSpPr>
            <a:grpSpLocks/>
          </p:cNvGrpSpPr>
          <p:nvPr/>
        </p:nvGrpSpPr>
        <p:grpSpPr bwMode="auto">
          <a:xfrm>
            <a:off x="6578600" y="4035425"/>
            <a:ext cx="809625" cy="835025"/>
            <a:chOff x="4414" y="2742"/>
            <a:chExt cx="808" cy="805"/>
          </a:xfrm>
        </p:grpSpPr>
        <p:sp>
          <p:nvSpPr>
            <p:cNvPr id="18444" name="Oval 19"/>
            <p:cNvSpPr>
              <a:spLocks noChangeArrowheads="1"/>
            </p:cNvSpPr>
            <p:nvPr/>
          </p:nvSpPr>
          <p:spPr bwMode="auto">
            <a:xfrm flipV="1">
              <a:off x="4414" y="27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5" name="Oval 20"/>
            <p:cNvSpPr>
              <a:spLocks noChangeArrowheads="1"/>
            </p:cNvSpPr>
            <p:nvPr/>
          </p:nvSpPr>
          <p:spPr bwMode="auto">
            <a:xfrm flipV="1">
              <a:off x="4430" y="346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6" name="Oval 21"/>
            <p:cNvSpPr>
              <a:spLocks noChangeArrowheads="1"/>
            </p:cNvSpPr>
            <p:nvPr/>
          </p:nvSpPr>
          <p:spPr bwMode="auto">
            <a:xfrm flipV="1">
              <a:off x="5168" y="274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7" name="Oval 22"/>
            <p:cNvSpPr>
              <a:spLocks noChangeArrowheads="1"/>
            </p:cNvSpPr>
            <p:nvPr/>
          </p:nvSpPr>
          <p:spPr bwMode="auto">
            <a:xfrm flipV="1">
              <a:off x="5173" y="349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48" name="AutoShape 23"/>
            <p:cNvCxnSpPr>
              <a:cxnSpLocks noChangeShapeType="1"/>
              <a:stCxn id="18444" idx="6"/>
              <a:endCxn id="18446" idx="2"/>
            </p:cNvCxnSpPr>
            <p:nvPr/>
          </p:nvCxnSpPr>
          <p:spPr bwMode="auto">
            <a:xfrm flipV="1">
              <a:off x="4463" y="2771"/>
              <a:ext cx="705" cy="3"/>
            </a:xfrm>
            <a:prstGeom prst="straightConnector1">
              <a:avLst/>
            </a:prstGeom>
            <a:noFill/>
            <a:ln w="9525">
              <a:solidFill>
                <a:schemeClr val="tx1"/>
              </a:solidFill>
              <a:round/>
              <a:headEnd/>
              <a:tailEnd/>
            </a:ln>
          </p:spPr>
        </p:cxnSp>
        <p:cxnSp>
          <p:nvCxnSpPr>
            <p:cNvPr id="18449" name="AutoShape 24"/>
            <p:cNvCxnSpPr>
              <a:cxnSpLocks noChangeShapeType="1"/>
              <a:stCxn id="18446" idx="0"/>
              <a:endCxn id="18447" idx="3"/>
            </p:cNvCxnSpPr>
            <p:nvPr/>
          </p:nvCxnSpPr>
          <p:spPr bwMode="auto">
            <a:xfrm flipH="1">
              <a:off x="5180" y="2800"/>
              <a:ext cx="12" cy="699"/>
            </a:xfrm>
            <a:prstGeom prst="straightConnector1">
              <a:avLst/>
            </a:prstGeom>
            <a:noFill/>
            <a:ln w="9525">
              <a:solidFill>
                <a:schemeClr val="tx1"/>
              </a:solidFill>
              <a:round/>
              <a:headEnd/>
              <a:tailEnd/>
            </a:ln>
          </p:spPr>
        </p:cxnSp>
        <p:cxnSp>
          <p:nvCxnSpPr>
            <p:cNvPr id="18450" name="AutoShape 25"/>
            <p:cNvCxnSpPr>
              <a:cxnSpLocks noChangeShapeType="1"/>
              <a:stCxn id="18445" idx="2"/>
              <a:endCxn id="18447" idx="3"/>
            </p:cNvCxnSpPr>
            <p:nvPr/>
          </p:nvCxnSpPr>
          <p:spPr bwMode="auto">
            <a:xfrm>
              <a:off x="4430" y="3497"/>
              <a:ext cx="750" cy="2"/>
            </a:xfrm>
            <a:prstGeom prst="straightConnector1">
              <a:avLst/>
            </a:prstGeom>
            <a:noFill/>
            <a:ln w="9525">
              <a:solidFill>
                <a:schemeClr val="tx1"/>
              </a:solidFill>
              <a:round/>
              <a:headEnd/>
              <a:tailEnd/>
            </a:ln>
          </p:spPr>
        </p:cxnSp>
        <p:cxnSp>
          <p:nvCxnSpPr>
            <p:cNvPr id="18451" name="AutoShape 26"/>
            <p:cNvCxnSpPr>
              <a:cxnSpLocks noChangeShapeType="1"/>
              <a:stCxn id="18445" idx="5"/>
              <a:endCxn id="18446" idx="1"/>
            </p:cNvCxnSpPr>
            <p:nvPr/>
          </p:nvCxnSpPr>
          <p:spPr bwMode="auto">
            <a:xfrm flipV="1">
              <a:off x="4471" y="2791"/>
              <a:ext cx="704" cy="686"/>
            </a:xfrm>
            <a:prstGeom prst="straightConnector1">
              <a:avLst/>
            </a:prstGeom>
            <a:noFill/>
            <a:ln w="9525">
              <a:solidFill>
                <a:schemeClr val="tx1"/>
              </a:solidFill>
              <a:round/>
              <a:headEnd/>
              <a:tailEnd/>
            </a:ln>
          </p:spPr>
        </p:cxnSp>
        <p:cxnSp>
          <p:nvCxnSpPr>
            <p:cNvPr id="18452" name="AutoShape 27"/>
            <p:cNvCxnSpPr>
              <a:cxnSpLocks noChangeShapeType="1"/>
              <a:stCxn id="18444" idx="7"/>
              <a:endCxn id="18445" idx="4"/>
            </p:cNvCxnSpPr>
            <p:nvPr/>
          </p:nvCxnSpPr>
          <p:spPr bwMode="auto">
            <a:xfrm flipH="1">
              <a:off x="4454" y="2794"/>
              <a:ext cx="1" cy="675"/>
            </a:xfrm>
            <a:prstGeom prst="straightConnector1">
              <a:avLst/>
            </a:prstGeom>
            <a:noFill/>
            <a:ln w="9525">
              <a:solidFill>
                <a:schemeClr val="tx1"/>
              </a:solidFill>
              <a:round/>
              <a:headEnd/>
              <a:tailEnd/>
            </a:ln>
          </p:spPr>
        </p:cxnSp>
        <p:cxnSp>
          <p:nvCxnSpPr>
            <p:cNvPr id="18453" name="AutoShape 28"/>
            <p:cNvCxnSpPr>
              <a:cxnSpLocks noChangeShapeType="1"/>
              <a:stCxn id="18444" idx="7"/>
              <a:endCxn id="18447" idx="3"/>
            </p:cNvCxnSpPr>
            <p:nvPr/>
          </p:nvCxnSpPr>
          <p:spPr bwMode="auto">
            <a:xfrm>
              <a:off x="4455" y="2794"/>
              <a:ext cx="725" cy="705"/>
            </a:xfrm>
            <a:prstGeom prst="straightConnector1">
              <a:avLst/>
            </a:prstGeom>
            <a:noFill/>
            <a:ln w="9525">
              <a:solidFill>
                <a:schemeClr val="tx1"/>
              </a:solidFill>
              <a:round/>
              <a:headEnd/>
              <a:tailEnd/>
            </a:ln>
          </p:spPr>
        </p:cxnSp>
      </p:grpSp>
      <p:sp>
        <p:nvSpPr>
          <p:cNvPr id="137246" name="Text Box 30"/>
          <p:cNvSpPr txBox="1">
            <a:spLocks noChangeArrowheads="1"/>
          </p:cNvSpPr>
          <p:nvPr/>
        </p:nvSpPr>
        <p:spPr bwMode="auto">
          <a:xfrm>
            <a:off x="5291138" y="1379538"/>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0</a:t>
            </a:r>
          </a:p>
        </p:txBody>
      </p:sp>
      <p:sp>
        <p:nvSpPr>
          <p:cNvPr id="137247" name="Text Box 31"/>
          <p:cNvSpPr txBox="1">
            <a:spLocks noChangeArrowheads="1"/>
          </p:cNvSpPr>
          <p:nvPr/>
        </p:nvSpPr>
        <p:spPr bwMode="auto">
          <a:xfrm>
            <a:off x="7408863" y="2189163"/>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1</a:t>
            </a:r>
          </a:p>
        </p:txBody>
      </p:sp>
      <p:sp>
        <p:nvSpPr>
          <p:cNvPr id="137248" name="Text Box 32"/>
          <p:cNvSpPr txBox="1">
            <a:spLocks noChangeArrowheads="1"/>
          </p:cNvSpPr>
          <p:nvPr/>
        </p:nvSpPr>
        <p:spPr bwMode="auto">
          <a:xfrm>
            <a:off x="7624763" y="2984500"/>
            <a:ext cx="1320800" cy="366713"/>
          </a:xfrm>
          <a:prstGeom prst="rect">
            <a:avLst/>
          </a:prstGeom>
          <a:noFill/>
          <a:ln w="9525">
            <a:noFill/>
            <a:miter lim="800000"/>
            <a:headEnd/>
            <a:tailEnd/>
          </a:ln>
        </p:spPr>
        <p:txBody>
          <a:bodyPr wrap="none">
            <a:spAutoFit/>
          </a:bodyPr>
          <a:lstStyle/>
          <a:p>
            <a:r>
              <a:rPr lang="en-US" altLang="zh-TW" b="1">
                <a:solidFill>
                  <a:srgbClr val="0000FF"/>
                </a:solidFill>
              </a:rPr>
              <a:t>degree = 2</a:t>
            </a:r>
          </a:p>
        </p:txBody>
      </p:sp>
      <p:sp>
        <p:nvSpPr>
          <p:cNvPr id="137249" name="Text Box 33"/>
          <p:cNvSpPr txBox="1">
            <a:spLocks noChangeArrowheads="1"/>
          </p:cNvSpPr>
          <p:nvPr/>
        </p:nvSpPr>
        <p:spPr bwMode="auto">
          <a:xfrm>
            <a:off x="7542213" y="4122738"/>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3</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2ACC216-566B-43A9-91BB-03F288EC08EB}"/>
                  </a:ext>
                </a:extLst>
              </p14:cNvPr>
              <p14:cNvContentPartPr/>
              <p14:nvPr/>
            </p14:nvContentPartPr>
            <p14:xfrm>
              <a:off x="6387840" y="354240"/>
              <a:ext cx="2224800" cy="4051440"/>
            </p14:xfrm>
          </p:contentPart>
        </mc:Choice>
        <mc:Fallback>
          <p:pic>
            <p:nvPicPr>
              <p:cNvPr id="5" name="Ink 4">
                <a:extLst>
                  <a:ext uri="{FF2B5EF4-FFF2-40B4-BE49-F238E27FC236}">
                    <a16:creationId xmlns:a16="http://schemas.microsoft.com/office/drawing/2014/main" id="{E2ACC216-566B-43A9-91BB-03F288EC08EB}"/>
                  </a:ext>
                </a:extLst>
              </p:cNvPr>
              <p:cNvPicPr/>
              <p:nvPr/>
            </p:nvPicPr>
            <p:blipFill>
              <a:blip r:embed="rId3"/>
              <a:stretch>
                <a:fillRect/>
              </a:stretch>
            </p:blipFill>
            <p:spPr>
              <a:xfrm>
                <a:off x="6378480" y="344880"/>
                <a:ext cx="2243520" cy="40701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dissolve">
                                      <p:cBhvr>
                                        <p:cTn id="7" dur="500"/>
                                        <p:tgtEl>
                                          <p:spTgt spid="13721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animEffect transition="in" filter="dissolve">
                                      <p:cBhvr>
                                        <p:cTn id="11" dur="500"/>
                                        <p:tgtEl>
                                          <p:spTgt spid="13721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7220"/>
                                        </p:tgtEl>
                                        <p:attrNameLst>
                                          <p:attrName>style.visibility</p:attrName>
                                        </p:attrNameLst>
                                      </p:cBhvr>
                                      <p:to>
                                        <p:strVal val="visible"/>
                                      </p:to>
                                    </p:set>
                                    <p:animEffect transition="in" filter="dissolve">
                                      <p:cBhvr>
                                        <p:cTn id="15" dur="500"/>
                                        <p:tgtEl>
                                          <p:spTgt spid="13722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dissolve">
                                      <p:cBhvr>
                                        <p:cTn id="20" dur="500"/>
                                        <p:tgtEl>
                                          <p:spTgt spid="137219">
                                            <p:txEl>
                                              <p:pRg st="2" end="2"/>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37219">
                                            <p:txEl>
                                              <p:pRg st="3" end="3"/>
                                            </p:txEl>
                                          </p:spTgt>
                                        </p:tgtEl>
                                        <p:attrNameLst>
                                          <p:attrName>style.visibility</p:attrName>
                                        </p:attrNameLst>
                                      </p:cBhvr>
                                      <p:to>
                                        <p:strVal val="visible"/>
                                      </p:to>
                                    </p:set>
                                    <p:animEffect transition="in" filter="dissolve">
                                      <p:cBhvr>
                                        <p:cTn id="24" dur="500"/>
                                        <p:tgtEl>
                                          <p:spTgt spid="137219">
                                            <p:txEl>
                                              <p:pRg st="3" end="3"/>
                                            </p:txEl>
                                          </p:spTgt>
                                        </p:tgtEl>
                                      </p:cBhvr>
                                    </p:animEffect>
                                  </p:childTnLst>
                                </p:cTn>
                              </p:par>
                            </p:childTnLst>
                          </p:cTn>
                        </p:par>
                        <p:par>
                          <p:cTn id="25" fill="hold">
                            <p:stCondLst>
                              <p:cond delay="1000"/>
                            </p:stCondLst>
                            <p:childTnLst>
                              <p:par>
                                <p:cTn id="26" presetID="9"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37219">
                                            <p:txEl>
                                              <p:pRg st="4" end="4"/>
                                            </p:txEl>
                                          </p:spTgt>
                                        </p:tgtEl>
                                        <p:attrNameLst>
                                          <p:attrName>style.visibility</p:attrName>
                                        </p:attrNameLst>
                                      </p:cBhvr>
                                      <p:to>
                                        <p:strVal val="visible"/>
                                      </p:to>
                                    </p:set>
                                    <p:animEffect transition="in" filter="dissolve">
                                      <p:cBhvr>
                                        <p:cTn id="33" dur="500"/>
                                        <p:tgtEl>
                                          <p:spTgt spid="137219">
                                            <p:txEl>
                                              <p:pRg st="4" end="4"/>
                                            </p:txEl>
                                          </p:spTgt>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37219">
                                            <p:txEl>
                                              <p:pRg st="5" end="5"/>
                                            </p:txEl>
                                          </p:spTgt>
                                        </p:tgtEl>
                                        <p:attrNameLst>
                                          <p:attrName>style.visibility</p:attrName>
                                        </p:attrNameLst>
                                      </p:cBhvr>
                                      <p:to>
                                        <p:strVal val="visible"/>
                                      </p:to>
                                    </p:set>
                                    <p:animEffect transition="in" filter="dissolve">
                                      <p:cBhvr>
                                        <p:cTn id="37" dur="500"/>
                                        <p:tgtEl>
                                          <p:spTgt spid="137219">
                                            <p:txEl>
                                              <p:pRg st="5" end="5"/>
                                            </p:txEl>
                                          </p:spTgt>
                                        </p:tgtEl>
                                      </p:cBhvr>
                                    </p:animEffect>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dissolve">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37219">
                                            <p:txEl>
                                              <p:pRg st="6" end="6"/>
                                            </p:txEl>
                                          </p:spTgt>
                                        </p:tgtEl>
                                        <p:attrNameLst>
                                          <p:attrName>style.visibility</p:attrName>
                                        </p:attrNameLst>
                                      </p:cBhvr>
                                      <p:to>
                                        <p:strVal val="visible"/>
                                      </p:to>
                                    </p:set>
                                    <p:animEffect transition="in" filter="dissolve">
                                      <p:cBhvr>
                                        <p:cTn id="46" dur="500"/>
                                        <p:tgtEl>
                                          <p:spTgt spid="13721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37219">
                                            <p:txEl>
                                              <p:pRg st="7" end="7"/>
                                            </p:txEl>
                                          </p:spTgt>
                                        </p:tgtEl>
                                        <p:attrNameLst>
                                          <p:attrName>style.visibility</p:attrName>
                                        </p:attrNameLst>
                                      </p:cBhvr>
                                      <p:to>
                                        <p:strVal val="visible"/>
                                      </p:to>
                                    </p:set>
                                    <p:animEffect transition="in" filter="dissolve">
                                      <p:cBhvr>
                                        <p:cTn id="51" dur="500"/>
                                        <p:tgtEl>
                                          <p:spTgt spid="137219">
                                            <p:txEl>
                                              <p:pRg st="7" end="7"/>
                                            </p:txEl>
                                          </p:spTgt>
                                        </p:tgtEl>
                                      </p:cBhvr>
                                    </p:animEffect>
                                  </p:childTnLst>
                                </p:cTn>
                              </p:par>
                            </p:childTnLst>
                          </p:cTn>
                        </p:par>
                        <p:par>
                          <p:cTn id="52" fill="hold">
                            <p:stCondLst>
                              <p:cond delay="500"/>
                            </p:stCondLst>
                            <p:childTnLst>
                              <p:par>
                                <p:cTn id="53" presetID="9" presetClass="entr" presetSubtype="0"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dissolve">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37219">
                                            <p:txEl>
                                              <p:pRg st="8" end="8"/>
                                            </p:txEl>
                                          </p:spTgt>
                                        </p:tgtEl>
                                        <p:attrNameLst>
                                          <p:attrName>style.visibility</p:attrName>
                                        </p:attrNameLst>
                                      </p:cBhvr>
                                      <p:to>
                                        <p:strVal val="visible"/>
                                      </p:to>
                                    </p:set>
                                    <p:animEffect transition="in" filter="dissolve">
                                      <p:cBhvr>
                                        <p:cTn id="60" dur="500"/>
                                        <p:tgtEl>
                                          <p:spTgt spid="137219">
                                            <p:txEl>
                                              <p:pRg st="8" end="8"/>
                                            </p:txEl>
                                          </p:spTgt>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37219">
                                            <p:txEl>
                                              <p:pRg st="9" end="9"/>
                                            </p:txEl>
                                          </p:spTgt>
                                        </p:tgtEl>
                                        <p:attrNameLst>
                                          <p:attrName>style.visibility</p:attrName>
                                        </p:attrNameLst>
                                      </p:cBhvr>
                                      <p:to>
                                        <p:strVal val="visible"/>
                                      </p:to>
                                    </p:set>
                                    <p:animEffect transition="in" filter="dissolve">
                                      <p:cBhvr>
                                        <p:cTn id="64" dur="500"/>
                                        <p:tgtEl>
                                          <p:spTgt spid="137219">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37219">
                                            <p:txEl>
                                              <p:pRg st="10" end="10"/>
                                            </p:txEl>
                                          </p:spTgt>
                                        </p:tgtEl>
                                        <p:attrNameLst>
                                          <p:attrName>style.visibility</p:attrName>
                                        </p:attrNameLst>
                                      </p:cBhvr>
                                      <p:to>
                                        <p:strVal val="visible"/>
                                      </p:to>
                                    </p:set>
                                    <p:animEffect transition="in" filter="dissolve">
                                      <p:cBhvr>
                                        <p:cTn id="69" dur="500"/>
                                        <p:tgtEl>
                                          <p:spTgt spid="137219">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37219">
                                            <p:txEl>
                                              <p:pRg st="11" end="11"/>
                                            </p:txEl>
                                          </p:spTgt>
                                        </p:tgtEl>
                                        <p:attrNameLst>
                                          <p:attrName>style.visibility</p:attrName>
                                        </p:attrNameLst>
                                      </p:cBhvr>
                                      <p:to>
                                        <p:strVal val="visible"/>
                                      </p:to>
                                    </p:set>
                                    <p:animEffect transition="in" filter="dissolve">
                                      <p:cBhvr>
                                        <p:cTn id="74" dur="500"/>
                                        <p:tgtEl>
                                          <p:spTgt spid="137219">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37246"/>
                                        </p:tgtEl>
                                        <p:attrNameLst>
                                          <p:attrName>style.visibility</p:attrName>
                                        </p:attrNameLst>
                                      </p:cBhvr>
                                      <p:to>
                                        <p:strVal val="visible"/>
                                      </p:to>
                                    </p:set>
                                    <p:animEffect transition="in" filter="dissolve">
                                      <p:cBhvr>
                                        <p:cTn id="79" dur="500"/>
                                        <p:tgtEl>
                                          <p:spTgt spid="137246"/>
                                        </p:tgtEl>
                                      </p:cBhvr>
                                    </p:animEffect>
                                  </p:childTnLst>
                                </p:cTn>
                              </p:par>
                            </p:childTnLst>
                          </p:cTn>
                        </p:par>
                        <p:par>
                          <p:cTn id="80" fill="hold">
                            <p:stCondLst>
                              <p:cond delay="500"/>
                            </p:stCondLst>
                            <p:childTnLst>
                              <p:par>
                                <p:cTn id="81" presetID="9" presetClass="entr" presetSubtype="0" fill="hold" grpId="0" nodeType="afterEffect">
                                  <p:stCondLst>
                                    <p:cond delay="0"/>
                                  </p:stCondLst>
                                  <p:childTnLst>
                                    <p:set>
                                      <p:cBhvr>
                                        <p:cTn id="82" dur="1" fill="hold">
                                          <p:stCondLst>
                                            <p:cond delay="0"/>
                                          </p:stCondLst>
                                        </p:cTn>
                                        <p:tgtEl>
                                          <p:spTgt spid="137247"/>
                                        </p:tgtEl>
                                        <p:attrNameLst>
                                          <p:attrName>style.visibility</p:attrName>
                                        </p:attrNameLst>
                                      </p:cBhvr>
                                      <p:to>
                                        <p:strVal val="visible"/>
                                      </p:to>
                                    </p:set>
                                    <p:animEffect transition="in" filter="dissolve">
                                      <p:cBhvr>
                                        <p:cTn id="83" dur="500"/>
                                        <p:tgtEl>
                                          <p:spTgt spid="137247"/>
                                        </p:tgtEl>
                                      </p:cBhvr>
                                    </p:animEffect>
                                  </p:childTnLst>
                                </p:cTn>
                              </p:par>
                            </p:childTnLst>
                          </p:cTn>
                        </p:par>
                        <p:par>
                          <p:cTn id="84" fill="hold">
                            <p:stCondLst>
                              <p:cond delay="1000"/>
                            </p:stCondLst>
                            <p:childTnLst>
                              <p:par>
                                <p:cTn id="85" presetID="9" presetClass="entr" presetSubtype="0" fill="hold" grpId="0" nodeType="afterEffect">
                                  <p:stCondLst>
                                    <p:cond delay="0"/>
                                  </p:stCondLst>
                                  <p:childTnLst>
                                    <p:set>
                                      <p:cBhvr>
                                        <p:cTn id="86" dur="1" fill="hold">
                                          <p:stCondLst>
                                            <p:cond delay="0"/>
                                          </p:stCondLst>
                                        </p:cTn>
                                        <p:tgtEl>
                                          <p:spTgt spid="137248"/>
                                        </p:tgtEl>
                                        <p:attrNameLst>
                                          <p:attrName>style.visibility</p:attrName>
                                        </p:attrNameLst>
                                      </p:cBhvr>
                                      <p:to>
                                        <p:strVal val="visible"/>
                                      </p:to>
                                    </p:set>
                                    <p:animEffect transition="in" filter="dissolve">
                                      <p:cBhvr>
                                        <p:cTn id="87" dur="500"/>
                                        <p:tgtEl>
                                          <p:spTgt spid="137248"/>
                                        </p:tgtEl>
                                      </p:cBhvr>
                                    </p:animEffect>
                                  </p:childTnLst>
                                </p:cTn>
                              </p:par>
                            </p:childTnLst>
                          </p:cTn>
                        </p:par>
                        <p:par>
                          <p:cTn id="88" fill="hold">
                            <p:stCondLst>
                              <p:cond delay="1500"/>
                            </p:stCondLst>
                            <p:childTnLst>
                              <p:par>
                                <p:cTn id="89" presetID="9" presetClass="entr" presetSubtype="0" fill="hold" grpId="0" nodeType="afterEffect">
                                  <p:stCondLst>
                                    <p:cond delay="0"/>
                                  </p:stCondLst>
                                  <p:childTnLst>
                                    <p:set>
                                      <p:cBhvr>
                                        <p:cTn id="90" dur="1" fill="hold">
                                          <p:stCondLst>
                                            <p:cond delay="0"/>
                                          </p:stCondLst>
                                        </p:cTn>
                                        <p:tgtEl>
                                          <p:spTgt spid="137249"/>
                                        </p:tgtEl>
                                        <p:attrNameLst>
                                          <p:attrName>style.visibility</p:attrName>
                                        </p:attrNameLst>
                                      </p:cBhvr>
                                      <p:to>
                                        <p:strVal val="visible"/>
                                      </p:to>
                                    </p:set>
                                    <p:animEffect transition="in" filter="dissolve">
                                      <p:cBhvr>
                                        <p:cTn id="91" dur="500"/>
                                        <p:tgtEl>
                                          <p:spTgt spid="137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p:bldP spid="137220" grpId="0" animBg="1"/>
      <p:bldP spid="137246" grpId="0"/>
      <p:bldP spid="137247" grpId="0"/>
      <p:bldP spid="137248" grpId="0"/>
      <p:bldP spid="1372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sz="3600"/>
              <a:t>Maximum Number of Edges in a Graph</a:t>
            </a:r>
          </a:p>
        </p:txBody>
      </p:sp>
      <p:sp>
        <p:nvSpPr>
          <p:cNvPr id="139267" name="Rectangle 3"/>
          <p:cNvSpPr>
            <a:spLocks noGrp="1" noChangeArrowheads="1"/>
          </p:cNvSpPr>
          <p:nvPr>
            <p:ph type="body" idx="1"/>
          </p:nvPr>
        </p:nvSpPr>
        <p:spPr>
          <a:xfrm>
            <a:off x="381000" y="1397000"/>
            <a:ext cx="8229600" cy="5318125"/>
          </a:xfrm>
        </p:spPr>
        <p:txBody>
          <a:bodyPr/>
          <a:lstStyle/>
          <a:p>
            <a:pPr eaLnBrk="1" hangingPunct="1">
              <a:buFontTx/>
              <a:buNone/>
            </a:pPr>
            <a:r>
              <a:rPr lang="en-US" altLang="zh-TW" i="1" dirty="0"/>
              <a:t>n</a:t>
            </a:r>
            <a:r>
              <a:rPr lang="en-US" altLang="zh-TW" dirty="0"/>
              <a:t> = </a:t>
            </a:r>
            <a:r>
              <a:rPr lang="en-US" altLang="zh-TW" i="1" dirty="0"/>
              <a:t>k</a:t>
            </a:r>
            <a:r>
              <a:rPr lang="en-US" altLang="zh-TW" dirty="0"/>
              <a:t>,</a:t>
            </a:r>
          </a:p>
          <a:p>
            <a:pPr lvl="1" eaLnBrk="1" hangingPunct="1"/>
            <a:r>
              <a:rPr lang="en-US" altLang="zh-TW" dirty="0"/>
              <a:t>A graph with </a:t>
            </a:r>
            <a:r>
              <a:rPr lang="en-US" altLang="zh-TW" i="1" dirty="0"/>
              <a:t>k</a:t>
            </a:r>
            <a:r>
              <a:rPr lang="en-US" altLang="zh-TW" dirty="0"/>
              <a:t> vertices and ? edges</a:t>
            </a:r>
          </a:p>
          <a:p>
            <a:pPr eaLnBrk="1" hangingPunct="1">
              <a:buFontTx/>
              <a:buNone/>
            </a:pPr>
            <a:endParaRPr lang="en-US" altLang="zh-TW" dirty="0">
              <a:cs typeface="Arial" charset="0"/>
            </a:endParaRPr>
          </a:p>
          <a:p>
            <a:pPr eaLnBrk="1" hangingPunct="1">
              <a:buFontTx/>
              <a:buNone/>
            </a:pPr>
            <a:r>
              <a:rPr lang="en-US" altLang="zh-TW" dirty="0">
                <a:cs typeface="Arial" charset="0"/>
              </a:rPr>
              <a:t>Degree of every vertex = </a:t>
            </a:r>
            <a:r>
              <a:rPr lang="en-US" altLang="zh-TW" i="1" dirty="0">
                <a:cs typeface="Arial" charset="0"/>
              </a:rPr>
              <a:t>k</a:t>
            </a:r>
            <a:r>
              <a:rPr lang="en-US" altLang="zh-TW" dirty="0">
                <a:cs typeface="Arial" charset="0"/>
              </a:rPr>
              <a:t> -1 </a:t>
            </a:r>
            <a:br>
              <a:rPr lang="en-US" altLang="zh-TW" dirty="0">
                <a:cs typeface="Arial" charset="0"/>
              </a:rPr>
            </a:br>
            <a:r>
              <a:rPr lang="en-US" altLang="zh-TW" dirty="0">
                <a:solidFill>
                  <a:srgbClr val="0000FF"/>
                </a:solidFill>
                <a:cs typeface="Arial" charset="0"/>
              </a:rPr>
              <a:t>(connected to every other vertices, </a:t>
            </a:r>
            <a:br>
              <a:rPr lang="en-US" altLang="zh-TW" dirty="0">
                <a:solidFill>
                  <a:srgbClr val="0000FF"/>
                </a:solidFill>
                <a:cs typeface="Arial" charset="0"/>
              </a:rPr>
            </a:br>
            <a:r>
              <a:rPr lang="en-US" altLang="zh-TW" dirty="0">
                <a:solidFill>
                  <a:srgbClr val="0000FF"/>
                </a:solidFill>
                <a:cs typeface="Arial" charset="0"/>
              </a:rPr>
              <a:t>number of handshakes each person has made)</a:t>
            </a:r>
          </a:p>
          <a:p>
            <a:pPr eaLnBrk="1" hangingPunct="1">
              <a:buFontTx/>
              <a:buNone/>
            </a:pPr>
            <a:r>
              <a:rPr lang="en-US" altLang="zh-TW" dirty="0">
                <a:cs typeface="Arial" charset="0"/>
              </a:rPr>
              <a:t>Total number of degrees = </a:t>
            </a:r>
            <a:r>
              <a:rPr lang="en-US" altLang="zh-TW" i="1" dirty="0">
                <a:cs typeface="Arial" charset="0"/>
              </a:rPr>
              <a:t>k</a:t>
            </a:r>
            <a:r>
              <a:rPr lang="en-US" altLang="zh-TW" dirty="0">
                <a:cs typeface="Arial" charset="0"/>
              </a:rPr>
              <a:t> (</a:t>
            </a:r>
            <a:r>
              <a:rPr lang="en-US" altLang="zh-TW" i="1" dirty="0">
                <a:cs typeface="Arial" charset="0"/>
              </a:rPr>
              <a:t>k</a:t>
            </a:r>
            <a:r>
              <a:rPr lang="en-US" altLang="zh-TW" dirty="0">
                <a:cs typeface="Arial" charset="0"/>
              </a:rPr>
              <a:t> -1)</a:t>
            </a:r>
          </a:p>
          <a:p>
            <a:pPr eaLnBrk="1" hangingPunct="1">
              <a:buFontTx/>
              <a:buNone/>
            </a:pPr>
            <a:r>
              <a:rPr lang="en-US" altLang="zh-TW" dirty="0">
                <a:cs typeface="Arial" charset="0"/>
              </a:rPr>
              <a:t>However there are DOUBLE-COUNTING, because each handshake is done by two persons, </a:t>
            </a:r>
            <a:br>
              <a:rPr lang="en-US" altLang="zh-TW" dirty="0">
                <a:cs typeface="Arial" charset="0"/>
              </a:rPr>
            </a:br>
            <a:r>
              <a:rPr lang="en-US" altLang="zh-TW" dirty="0" err="1">
                <a:cs typeface="Arial" charset="0"/>
              </a:rPr>
              <a:t>i.e</a:t>
            </a:r>
            <a:r>
              <a:rPr lang="en-US" altLang="zh-TW" dirty="0">
                <a:cs typeface="Arial" charset="0"/>
              </a:rPr>
              <a:t>, each handshake is counted</a:t>
            </a:r>
            <a:r>
              <a:rPr lang="en-US" altLang="zh-TW" dirty="0">
                <a:solidFill>
                  <a:srgbClr val="0000FF"/>
                </a:solidFill>
                <a:cs typeface="Arial" charset="0"/>
              </a:rPr>
              <a:t> twice</a:t>
            </a:r>
          </a:p>
          <a:p>
            <a:pPr eaLnBrk="1" hangingPunct="1">
              <a:buFontTx/>
              <a:buNone/>
            </a:pPr>
            <a:endParaRPr lang="en-US" altLang="zh-TW" dirty="0">
              <a:solidFill>
                <a:srgbClr val="0000FF"/>
              </a:solidFill>
              <a:cs typeface="Arial" charset="0"/>
            </a:endParaRPr>
          </a:p>
          <a:p>
            <a:pPr eaLnBrk="1" hangingPunct="1">
              <a:buFontTx/>
              <a:buNone/>
            </a:pPr>
            <a:r>
              <a:rPr lang="en-US" altLang="zh-TW" sz="2800" dirty="0">
                <a:solidFill>
                  <a:srgbClr val="0000FF"/>
                </a:solidFill>
                <a:cs typeface="Arial" charset="0"/>
              </a:rPr>
              <a:t>Number of handshakes = </a:t>
            </a:r>
            <a:r>
              <a:rPr lang="en-US" altLang="zh-TW" sz="2800" i="1" dirty="0">
                <a:solidFill>
                  <a:srgbClr val="0000FF"/>
                </a:solidFill>
                <a:cs typeface="Arial" charset="0"/>
              </a:rPr>
              <a:t>k</a:t>
            </a:r>
            <a:r>
              <a:rPr lang="en-US" altLang="zh-TW" sz="2800" dirty="0">
                <a:solidFill>
                  <a:srgbClr val="0000FF"/>
                </a:solidFill>
                <a:cs typeface="Arial" charset="0"/>
              </a:rPr>
              <a:t>(</a:t>
            </a:r>
            <a:r>
              <a:rPr lang="en-US" altLang="zh-TW" sz="2800" i="1" dirty="0">
                <a:solidFill>
                  <a:srgbClr val="0000FF"/>
                </a:solidFill>
                <a:cs typeface="Arial" charset="0"/>
              </a:rPr>
              <a:t>k</a:t>
            </a:r>
            <a:r>
              <a:rPr lang="en-US" altLang="zh-TW" sz="2800" dirty="0">
                <a:solidFill>
                  <a:srgbClr val="0000FF"/>
                </a:solidFill>
                <a:cs typeface="Arial" charset="0"/>
              </a:rPr>
              <a:t> -1) / 2</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85E83E5-4683-481B-976B-15A773943723}"/>
                  </a:ext>
                </a:extLst>
              </p14:cNvPr>
              <p14:cNvContentPartPr/>
              <p14:nvPr/>
            </p14:nvContentPartPr>
            <p14:xfrm>
              <a:off x="246240" y="958320"/>
              <a:ext cx="8246520" cy="3541680"/>
            </p14:xfrm>
          </p:contentPart>
        </mc:Choice>
        <mc:Fallback>
          <p:pic>
            <p:nvPicPr>
              <p:cNvPr id="2" name="Ink 1">
                <a:extLst>
                  <a:ext uri="{FF2B5EF4-FFF2-40B4-BE49-F238E27FC236}">
                    <a16:creationId xmlns:a16="http://schemas.microsoft.com/office/drawing/2014/main" id="{E85E83E5-4683-481B-976B-15A773943723}"/>
                  </a:ext>
                </a:extLst>
              </p:cNvPr>
              <p:cNvPicPr/>
              <p:nvPr/>
            </p:nvPicPr>
            <p:blipFill>
              <a:blip r:embed="rId3"/>
              <a:stretch>
                <a:fillRect/>
              </a:stretch>
            </p:blipFill>
            <p:spPr>
              <a:xfrm>
                <a:off x="236880" y="948960"/>
                <a:ext cx="8265240" cy="35604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dissolve">
                                      <p:cBhvr>
                                        <p:cTn id="7" dur="500"/>
                                        <p:tgtEl>
                                          <p:spTgt spid="1392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9267">
                                            <p:txEl>
                                              <p:pRg st="1" end="1"/>
                                            </p:txEl>
                                          </p:spTgt>
                                        </p:tgtEl>
                                        <p:attrNameLst>
                                          <p:attrName>style.visibility</p:attrName>
                                        </p:attrNameLst>
                                      </p:cBhvr>
                                      <p:to>
                                        <p:strVal val="visible"/>
                                      </p:to>
                                    </p:set>
                                    <p:animEffect transition="in" filter="dissolve">
                                      <p:cBhvr>
                                        <p:cTn id="10" dur="500"/>
                                        <p:tgtEl>
                                          <p:spTgt spid="139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9267">
                                            <p:txEl>
                                              <p:pRg st="3" end="3"/>
                                            </p:txEl>
                                          </p:spTgt>
                                        </p:tgtEl>
                                        <p:attrNameLst>
                                          <p:attrName>style.visibility</p:attrName>
                                        </p:attrNameLst>
                                      </p:cBhvr>
                                      <p:to>
                                        <p:strVal val="visible"/>
                                      </p:to>
                                    </p:set>
                                    <p:animEffect transition="in" filter="dissolve">
                                      <p:cBhvr>
                                        <p:cTn id="15" dur="500"/>
                                        <p:tgtEl>
                                          <p:spTgt spid="13926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9267">
                                            <p:txEl>
                                              <p:pRg st="4" end="4"/>
                                            </p:txEl>
                                          </p:spTgt>
                                        </p:tgtEl>
                                        <p:attrNameLst>
                                          <p:attrName>style.visibility</p:attrName>
                                        </p:attrNameLst>
                                      </p:cBhvr>
                                      <p:to>
                                        <p:strVal val="visible"/>
                                      </p:to>
                                    </p:set>
                                    <p:animEffect transition="in" filter="dissolve">
                                      <p:cBhvr>
                                        <p:cTn id="20" dur="500"/>
                                        <p:tgtEl>
                                          <p:spTgt spid="13926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39267">
                                            <p:txEl>
                                              <p:pRg st="5" end="5"/>
                                            </p:txEl>
                                          </p:spTgt>
                                        </p:tgtEl>
                                        <p:attrNameLst>
                                          <p:attrName>style.visibility</p:attrName>
                                        </p:attrNameLst>
                                      </p:cBhvr>
                                      <p:to>
                                        <p:strVal val="visible"/>
                                      </p:to>
                                    </p:set>
                                    <p:animEffect transition="in" filter="dissolve">
                                      <p:cBhvr>
                                        <p:cTn id="25" dur="500"/>
                                        <p:tgtEl>
                                          <p:spTgt spid="13926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9267">
                                            <p:txEl>
                                              <p:pRg st="7" end="7"/>
                                            </p:txEl>
                                          </p:spTgt>
                                        </p:tgtEl>
                                        <p:attrNameLst>
                                          <p:attrName>style.visibility</p:attrName>
                                        </p:attrNameLst>
                                      </p:cBhvr>
                                      <p:to>
                                        <p:strVal val="visible"/>
                                      </p:to>
                                    </p:set>
                                    <p:animEffect transition="in" filter="dissolve">
                                      <p:cBhvr>
                                        <p:cTn id="30" dur="500"/>
                                        <p:tgtEl>
                                          <p:spTgt spid="139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sz="4400"/>
              <a:t>Another Handshaking Problem</a:t>
            </a:r>
          </a:p>
        </p:txBody>
      </p:sp>
      <p:sp>
        <p:nvSpPr>
          <p:cNvPr id="136195" name="Rectangle 3"/>
          <p:cNvSpPr>
            <a:spLocks noGrp="1" noChangeArrowheads="1"/>
          </p:cNvSpPr>
          <p:nvPr>
            <p:ph type="body" idx="1"/>
          </p:nvPr>
        </p:nvSpPr>
        <p:spPr>
          <a:xfrm>
            <a:off x="457200" y="1724025"/>
            <a:ext cx="8229600" cy="4057650"/>
          </a:xfrm>
        </p:spPr>
        <p:txBody>
          <a:bodyPr/>
          <a:lstStyle/>
          <a:p>
            <a:pPr eaLnBrk="1" hangingPunct="1">
              <a:buFontTx/>
              <a:buNone/>
            </a:pPr>
            <a:r>
              <a:rPr lang="en-US" altLang="zh-TW" sz="2800"/>
              <a:t>People in a party may not shake hand with everyone. </a:t>
            </a:r>
          </a:p>
          <a:p>
            <a:pPr eaLnBrk="1" hangingPunct="1">
              <a:buFontTx/>
              <a:buNone/>
            </a:pPr>
            <a:endParaRPr lang="en-US" altLang="zh-TW" sz="2800">
              <a:solidFill>
                <a:srgbClr val="0000FF"/>
              </a:solidFill>
            </a:endParaRPr>
          </a:p>
          <a:p>
            <a:pPr eaLnBrk="1" hangingPunct="1">
              <a:buFontTx/>
              <a:buNone/>
            </a:pPr>
            <a:r>
              <a:rPr lang="en-US" altLang="zh-TW" sz="2800">
                <a:solidFill>
                  <a:srgbClr val="0000FF"/>
                </a:solidFill>
              </a:rPr>
              <a:t>ANOTHER PROBLEM [O2]:</a:t>
            </a:r>
          </a:p>
          <a:p>
            <a:pPr eaLnBrk="1" hangingPunct="1">
              <a:buFontTx/>
              <a:buNone/>
            </a:pPr>
            <a:r>
              <a:rPr lang="en-US" altLang="zh-TW" sz="2800">
                <a:solidFill>
                  <a:srgbClr val="0000FF"/>
                </a:solidFill>
              </a:rPr>
              <a:t>Show that there are at least 2 persons who have shaken hands with the same number of people.</a:t>
            </a:r>
          </a:p>
        </p:txBody>
      </p:sp>
      <p:cxnSp>
        <p:nvCxnSpPr>
          <p:cNvPr id="22532" name="AutoShape 4"/>
          <p:cNvCxnSpPr>
            <a:cxnSpLocks noChangeShapeType="1"/>
            <a:stCxn id="136195" idx="1"/>
            <a:endCxn id="136195" idx="1"/>
          </p:cNvCxnSpPr>
          <p:nvPr/>
        </p:nvCxnSpPr>
        <p:spPr bwMode="auto">
          <a:xfrm>
            <a:off x="457200" y="3752850"/>
            <a:ext cx="0" cy="0"/>
          </a:xfrm>
          <a:prstGeom prst="straightConnector1">
            <a:avLst/>
          </a:prstGeom>
          <a:noFill/>
          <a:ln w="9525">
            <a:solidFill>
              <a:schemeClr val="tx1"/>
            </a:solidFill>
            <a:round/>
            <a:headEnd/>
            <a:tailEnd/>
          </a:ln>
        </p:spPr>
      </p:cxnSp>
      <p:cxnSp>
        <p:nvCxnSpPr>
          <p:cNvPr id="22533" name="AutoShape 5"/>
          <p:cNvCxnSpPr>
            <a:cxnSpLocks noChangeShapeType="1"/>
            <a:stCxn id="136195" idx="1"/>
            <a:endCxn id="136195" idx="1"/>
          </p:cNvCxnSpPr>
          <p:nvPr/>
        </p:nvCxnSpPr>
        <p:spPr bwMode="auto">
          <a:xfrm>
            <a:off x="457200" y="3752850"/>
            <a:ext cx="0" cy="0"/>
          </a:xfrm>
          <a:prstGeom prst="straightConnector1">
            <a:avLst/>
          </a:prstGeom>
          <a:noFill/>
          <a:ln w="9525">
            <a:solidFill>
              <a:schemeClr val="tx1"/>
            </a:solidFill>
            <a:round/>
            <a:headEnd/>
            <a:tailEnd/>
          </a:ln>
        </p:spPr>
      </p:cxn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7883366-CBC6-436F-B23A-7FBE9A970AFC}"/>
                  </a:ext>
                </a:extLst>
              </p14:cNvPr>
              <p14:cNvContentPartPr/>
              <p14:nvPr/>
            </p14:nvContentPartPr>
            <p14:xfrm>
              <a:off x="428400" y="3747960"/>
              <a:ext cx="177120" cy="774000"/>
            </p14:xfrm>
          </p:contentPart>
        </mc:Choice>
        <mc:Fallback>
          <p:pic>
            <p:nvPicPr>
              <p:cNvPr id="2" name="Ink 1">
                <a:extLst>
                  <a:ext uri="{FF2B5EF4-FFF2-40B4-BE49-F238E27FC236}">
                    <a16:creationId xmlns:a16="http://schemas.microsoft.com/office/drawing/2014/main" id="{A7883366-CBC6-436F-B23A-7FBE9A970AFC}"/>
                  </a:ext>
                </a:extLst>
              </p:cNvPr>
              <p:cNvPicPr/>
              <p:nvPr/>
            </p:nvPicPr>
            <p:blipFill>
              <a:blip r:embed="rId3"/>
              <a:stretch>
                <a:fillRect/>
              </a:stretch>
            </p:blipFill>
            <p:spPr>
              <a:xfrm>
                <a:off x="419040" y="3738600"/>
                <a:ext cx="195840" cy="7927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dissolve">
                                      <p:cBhvr>
                                        <p:cTn id="7" dur="5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2" end="2"/>
                                            </p:txEl>
                                          </p:spTgt>
                                        </p:tgtEl>
                                        <p:attrNameLst>
                                          <p:attrName>style.visibility</p:attrName>
                                        </p:attrNameLst>
                                      </p:cBhvr>
                                      <p:to>
                                        <p:strVal val="visible"/>
                                      </p:to>
                                    </p:set>
                                    <p:animEffect transition="in" filter="dissolve">
                                      <p:cBhvr>
                                        <p:cTn id="12" dur="500"/>
                                        <p:tgtEl>
                                          <p:spTgt spid="136195">
                                            <p:txEl>
                                              <p:pRg st="2" end="2"/>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36195">
                                            <p:txEl>
                                              <p:pRg st="3" end="3"/>
                                            </p:txEl>
                                          </p:spTgt>
                                        </p:tgtEl>
                                        <p:attrNameLst>
                                          <p:attrName>style.visibility</p:attrName>
                                        </p:attrNameLst>
                                      </p:cBhvr>
                                      <p:to>
                                        <p:strVal val="visible"/>
                                      </p:to>
                                    </p:set>
                                    <p:animEffect transition="in" filter="dissolve">
                                      <p:cBhvr>
                                        <p:cTn id="16" dur="500"/>
                                        <p:tgtEl>
                                          <p:spTgt spid="136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44500" y="247650"/>
            <a:ext cx="8229600" cy="1143000"/>
          </a:xfrm>
        </p:spPr>
        <p:txBody>
          <a:bodyPr/>
          <a:lstStyle/>
          <a:p>
            <a:pPr eaLnBrk="1" hangingPunct="1">
              <a:defRPr/>
            </a:pPr>
            <a:r>
              <a:rPr lang="en-US" dirty="0"/>
              <a:t>Teaching Team</a:t>
            </a:r>
          </a:p>
        </p:txBody>
      </p:sp>
      <p:sp>
        <p:nvSpPr>
          <p:cNvPr id="4099" name="Rectangle 3"/>
          <p:cNvSpPr>
            <a:spLocks noGrp="1" noChangeArrowheads="1"/>
          </p:cNvSpPr>
          <p:nvPr>
            <p:ph type="body" idx="1"/>
          </p:nvPr>
        </p:nvSpPr>
        <p:spPr>
          <a:xfrm>
            <a:off x="457200" y="1422400"/>
            <a:ext cx="8229600" cy="5095875"/>
          </a:xfrm>
        </p:spPr>
        <p:txBody>
          <a:bodyPr/>
          <a:lstStyle/>
          <a:p>
            <a:pPr eaLnBrk="1" hangingPunct="1">
              <a:buFontTx/>
              <a:buNone/>
            </a:pPr>
            <a:r>
              <a:rPr lang="en-US" altLang="zh-TW" sz="2200" dirty="0"/>
              <a:t>Hubert Chan</a:t>
            </a:r>
          </a:p>
          <a:p>
            <a:pPr eaLnBrk="1" hangingPunct="1">
              <a:buFontTx/>
              <a:buNone/>
            </a:pPr>
            <a:r>
              <a:rPr lang="en-US" altLang="zh-TW" sz="2200" dirty="0"/>
              <a:t>	Office: CB429</a:t>
            </a:r>
          </a:p>
          <a:p>
            <a:pPr eaLnBrk="1" hangingPunct="1">
              <a:buFontTx/>
              <a:buNone/>
            </a:pPr>
            <a:r>
              <a:rPr lang="en-US" altLang="zh-TW" sz="2200" dirty="0"/>
              <a:t>	Email: </a:t>
            </a:r>
            <a:r>
              <a:rPr lang="en-US" altLang="zh-TW" sz="2200" dirty="0" err="1"/>
              <a:t>hubert</a:t>
            </a:r>
            <a:r>
              <a:rPr lang="en-US" altLang="zh-TW" sz="2200" dirty="0"/>
              <a:t> at cs.hku.hk</a:t>
            </a:r>
          </a:p>
          <a:p>
            <a:pPr eaLnBrk="1" hangingPunct="1">
              <a:buFontTx/>
              <a:buNone/>
            </a:pPr>
            <a:r>
              <a:rPr lang="en-US" altLang="zh-TW" sz="2200" dirty="0"/>
              <a:t>	I check my email frequently!</a:t>
            </a:r>
          </a:p>
          <a:p>
            <a:pPr eaLnBrk="1" hangingPunct="1">
              <a:buFontTx/>
              <a:buNone/>
            </a:pPr>
            <a:endParaRPr lang="en-US" altLang="zh-TW" sz="2200" dirty="0"/>
          </a:p>
          <a:p>
            <a:pPr eaLnBrk="1" hangingPunct="1">
              <a:buFontTx/>
              <a:buNone/>
            </a:pPr>
            <a:r>
              <a:rPr lang="en-US" altLang="zh-TW" sz="2200" dirty="0"/>
              <a:t>Teaching Assistants</a:t>
            </a:r>
          </a:p>
          <a:p>
            <a:pPr lvl="1" eaLnBrk="1" hangingPunct="1"/>
            <a:r>
              <a:rPr lang="en-US" altLang="zh-TW" sz="2200" dirty="0" err="1"/>
              <a:t>Zhihao</a:t>
            </a:r>
            <a:r>
              <a:rPr lang="en-US" altLang="zh-TW" sz="2200" dirty="0"/>
              <a:t> Tang (CB-LG101, </a:t>
            </a:r>
            <a:r>
              <a:rPr lang="en-US" altLang="zh-TW" sz="2200" dirty="0" err="1"/>
              <a:t>zhtang</a:t>
            </a:r>
            <a:r>
              <a:rPr lang="en-US" altLang="zh-TW" sz="2200" dirty="0"/>
              <a:t> at cs.hku.hk)</a:t>
            </a:r>
          </a:p>
          <a:p>
            <a:pPr lvl="1" eaLnBrk="1" hangingPunct="1"/>
            <a:r>
              <a:rPr lang="en-US" altLang="zh-TW" sz="2200" dirty="0" err="1"/>
              <a:t>Zhibin</a:t>
            </a:r>
            <a:r>
              <a:rPr lang="en-US" altLang="zh-TW" sz="2200" dirty="0"/>
              <a:t> Liang (CB-LG101,</a:t>
            </a:r>
            <a:r>
              <a:rPr lang="zh-CN" altLang="en-US" sz="2200" dirty="0"/>
              <a:t> </a:t>
            </a:r>
            <a:r>
              <a:rPr lang="en-US" altLang="zh-CN" sz="2200" dirty="0" err="1"/>
              <a:t>zbliang</a:t>
            </a:r>
            <a:r>
              <a:rPr lang="zh-CN" altLang="en-US" sz="2200" dirty="0"/>
              <a:t> </a:t>
            </a:r>
            <a:r>
              <a:rPr lang="en-US" altLang="zh-CN" sz="2200" dirty="0"/>
              <a:t>at</a:t>
            </a:r>
            <a:r>
              <a:rPr lang="zh-CN" altLang="en-US" sz="2200" dirty="0"/>
              <a:t> </a:t>
            </a:r>
            <a:r>
              <a:rPr lang="en-US" altLang="zh-CN" sz="2200" dirty="0"/>
              <a:t>cs.hku.hk</a:t>
            </a:r>
            <a:r>
              <a:rPr lang="en-US" altLang="zh-TW" sz="2200" dirty="0"/>
              <a:t>)</a:t>
            </a:r>
          </a:p>
          <a:p>
            <a:pPr lvl="1" eaLnBrk="1" hangingPunct="1">
              <a:buFont typeface="Wingdings" pitchFamily="2" charset="2"/>
              <a:buNone/>
            </a:pPr>
            <a:endParaRPr lang="en-US" altLang="zh-TW" sz="2200" dirty="0"/>
          </a:p>
          <a:p>
            <a:pPr lvl="1" eaLnBrk="1" hangingPunct="1">
              <a:buFont typeface="Wingdings" pitchFamily="2" charset="2"/>
              <a:buNone/>
            </a:pPr>
            <a:r>
              <a:rPr lang="en-US" altLang="zh-TW" sz="2200" dirty="0"/>
              <a:t>Please email with </a:t>
            </a:r>
            <a:r>
              <a:rPr lang="en-US" altLang="zh-TW" sz="2200" b="1" dirty="0"/>
              <a:t>COMP2121:</a:t>
            </a:r>
            <a:r>
              <a:rPr lang="en-US" altLang="zh-TW" sz="2200" dirty="0"/>
              <a:t> in subject.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E8D743E-3B0A-455C-9542-2E3B80926155}"/>
                  </a:ext>
                </a:extLst>
              </p14:cNvPr>
              <p14:cNvContentPartPr/>
              <p14:nvPr/>
            </p14:nvContentPartPr>
            <p14:xfrm>
              <a:off x="3186720" y="4946400"/>
              <a:ext cx="1658160" cy="675720"/>
            </p14:xfrm>
          </p:contentPart>
        </mc:Choice>
        <mc:Fallback>
          <p:pic>
            <p:nvPicPr>
              <p:cNvPr id="2" name="Ink 1">
                <a:extLst>
                  <a:ext uri="{FF2B5EF4-FFF2-40B4-BE49-F238E27FC236}">
                    <a16:creationId xmlns:a16="http://schemas.microsoft.com/office/drawing/2014/main" id="{8E8D743E-3B0A-455C-9542-2E3B80926155}"/>
                  </a:ext>
                </a:extLst>
              </p:cNvPr>
              <p:cNvPicPr/>
              <p:nvPr/>
            </p:nvPicPr>
            <p:blipFill>
              <a:blip r:embed="rId3"/>
              <a:stretch>
                <a:fillRect/>
              </a:stretch>
            </p:blipFill>
            <p:spPr>
              <a:xfrm>
                <a:off x="3177360" y="4937040"/>
                <a:ext cx="1676880" cy="69444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a:t>An Example</a:t>
            </a:r>
          </a:p>
        </p:txBody>
      </p:sp>
      <p:sp>
        <p:nvSpPr>
          <p:cNvPr id="107523" name="Rectangle 3"/>
          <p:cNvSpPr>
            <a:spLocks noGrp="1" noChangeArrowheads="1"/>
          </p:cNvSpPr>
          <p:nvPr>
            <p:ph type="body" idx="1"/>
          </p:nvPr>
        </p:nvSpPr>
        <p:spPr>
          <a:xfrm>
            <a:off x="457200" y="1584325"/>
            <a:ext cx="8229600" cy="4872038"/>
          </a:xfrm>
        </p:spPr>
        <p:txBody>
          <a:bodyPr/>
          <a:lstStyle/>
          <a:p>
            <a:pPr eaLnBrk="1" hangingPunct="1">
              <a:buFontTx/>
              <a:buNone/>
            </a:pPr>
            <a:r>
              <a:rPr lang="en-US" altLang="zh-TW"/>
              <a:t>A, B, C and D are in the party</a:t>
            </a:r>
          </a:p>
          <a:p>
            <a:pPr lvl="1" eaLnBrk="1" hangingPunct="1">
              <a:lnSpc>
                <a:spcPct val="90000"/>
              </a:lnSpc>
              <a:buFont typeface="Wingdings" pitchFamily="2" charset="2"/>
              <a:buNone/>
            </a:pPr>
            <a:r>
              <a:rPr lang="en-US" altLang="zh-TW"/>
              <a:t>A </a:t>
            </a:r>
            <a:r>
              <a:rPr lang="en-US" altLang="zh-TW">
                <a:cs typeface="Arial" charset="0"/>
              </a:rPr>
              <a:t>shakes hands with B  </a:t>
            </a:r>
          </a:p>
          <a:p>
            <a:pPr lvl="1" eaLnBrk="1" hangingPunct="1">
              <a:lnSpc>
                <a:spcPct val="90000"/>
              </a:lnSpc>
              <a:buFont typeface="Wingdings" pitchFamily="2" charset="2"/>
              <a:buNone/>
            </a:pPr>
            <a:r>
              <a:rPr lang="en-US" altLang="zh-TW"/>
              <a:t>B </a:t>
            </a:r>
            <a:r>
              <a:rPr lang="en-US" altLang="zh-TW">
                <a:cs typeface="Arial" charset="0"/>
              </a:rPr>
              <a:t>shakes hands with D  </a:t>
            </a:r>
          </a:p>
          <a:p>
            <a:pPr lvl="1" eaLnBrk="1" hangingPunct="1">
              <a:lnSpc>
                <a:spcPct val="90000"/>
              </a:lnSpc>
              <a:buFont typeface="Wingdings" pitchFamily="2" charset="2"/>
              <a:buNone/>
            </a:pPr>
            <a:r>
              <a:rPr lang="en-US" altLang="zh-TW"/>
              <a:t>D </a:t>
            </a:r>
            <a:r>
              <a:rPr lang="en-US" altLang="zh-TW">
                <a:cs typeface="Arial" charset="0"/>
              </a:rPr>
              <a:t>shakes hands with C  </a:t>
            </a:r>
          </a:p>
          <a:p>
            <a:pPr lvl="1" eaLnBrk="1" hangingPunct="1">
              <a:lnSpc>
                <a:spcPct val="90000"/>
              </a:lnSpc>
              <a:buFont typeface="Wingdings" pitchFamily="2" charset="2"/>
              <a:buNone/>
            </a:pPr>
            <a:r>
              <a:rPr lang="en-US" altLang="zh-TW"/>
              <a:t>B </a:t>
            </a:r>
            <a:r>
              <a:rPr lang="en-US" altLang="zh-TW">
                <a:cs typeface="Arial" charset="0"/>
              </a:rPr>
              <a:t>shakes hands with C</a:t>
            </a:r>
          </a:p>
          <a:p>
            <a:pPr eaLnBrk="1" hangingPunct="1">
              <a:buFontTx/>
              <a:buNone/>
            </a:pPr>
            <a:r>
              <a:rPr lang="en-US" altLang="zh-TW"/>
              <a:t>C and D have made the same number of handshakes</a:t>
            </a:r>
            <a:br>
              <a:rPr lang="en-US" altLang="zh-TW"/>
            </a:br>
            <a:r>
              <a:rPr lang="en-US" altLang="zh-TW"/>
              <a:t>or the same degree (degree-2 vertices), </a:t>
            </a:r>
            <a:br>
              <a:rPr lang="en-US" altLang="zh-TW"/>
            </a:br>
            <a:r>
              <a:rPr lang="en-US" altLang="zh-TW"/>
              <a:t>i.e, C and D shake hand with exactly 2 persons.</a:t>
            </a:r>
            <a:endParaRPr lang="en-US" altLang="zh-TW" sz="3200"/>
          </a:p>
          <a:p>
            <a:pPr algn="ctr" eaLnBrk="1" hangingPunct="1">
              <a:buFontTx/>
              <a:buNone/>
            </a:pPr>
            <a:r>
              <a:rPr lang="en-US" altLang="zh-TW" sz="3200">
                <a:solidFill>
                  <a:srgbClr val="0000FF"/>
                </a:solidFill>
              </a:rPr>
              <a:t>Every graph (with at least 2 vertices) must have two vertices of equal degree.</a:t>
            </a:r>
            <a:endParaRPr lang="en-US" altLang="zh-TW" sz="3200">
              <a:solidFill>
                <a:srgbClr val="0000FF"/>
              </a:solidFill>
              <a:cs typeface="Arial" charset="0"/>
            </a:endParaRPr>
          </a:p>
        </p:txBody>
      </p:sp>
      <p:cxnSp>
        <p:nvCxnSpPr>
          <p:cNvPr id="23556" name="AutoShape 4"/>
          <p:cNvCxnSpPr>
            <a:cxnSpLocks noChangeShapeType="1"/>
            <a:stCxn id="107523" idx="1"/>
            <a:endCxn id="107523" idx="1"/>
          </p:cNvCxnSpPr>
          <p:nvPr/>
        </p:nvCxnSpPr>
        <p:spPr bwMode="auto">
          <a:xfrm>
            <a:off x="457200" y="4021138"/>
            <a:ext cx="0" cy="0"/>
          </a:xfrm>
          <a:prstGeom prst="straightConnector1">
            <a:avLst/>
          </a:prstGeom>
          <a:noFill/>
          <a:ln w="9525">
            <a:solidFill>
              <a:schemeClr val="tx1"/>
            </a:solidFill>
            <a:round/>
            <a:headEnd/>
            <a:tailEnd/>
          </a:ln>
        </p:spPr>
      </p:cxnSp>
      <p:cxnSp>
        <p:nvCxnSpPr>
          <p:cNvPr id="23557" name="AutoShape 5"/>
          <p:cNvCxnSpPr>
            <a:cxnSpLocks noChangeShapeType="1"/>
            <a:stCxn id="107523" idx="1"/>
            <a:endCxn id="107523" idx="1"/>
          </p:cNvCxnSpPr>
          <p:nvPr/>
        </p:nvCxnSpPr>
        <p:spPr bwMode="auto">
          <a:xfrm>
            <a:off x="457200" y="4021138"/>
            <a:ext cx="0" cy="0"/>
          </a:xfrm>
          <a:prstGeom prst="straightConnector1">
            <a:avLst/>
          </a:prstGeom>
          <a:noFill/>
          <a:ln w="9525">
            <a:solidFill>
              <a:schemeClr val="tx1"/>
            </a:solidFill>
            <a:round/>
            <a:headEnd/>
            <a:tailEnd/>
          </a:ln>
        </p:spPr>
      </p:cxnSp>
      <p:sp>
        <p:nvSpPr>
          <p:cNvPr id="107526" name="Oval 6"/>
          <p:cNvSpPr>
            <a:spLocks noChangeArrowheads="1"/>
          </p:cNvSpPr>
          <p:nvPr/>
        </p:nvSpPr>
        <p:spPr bwMode="auto">
          <a:xfrm flipV="1">
            <a:off x="7007225" y="1801813"/>
            <a:ext cx="77788"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7" name="Oval 7"/>
          <p:cNvSpPr>
            <a:spLocks noChangeArrowheads="1"/>
          </p:cNvSpPr>
          <p:nvPr/>
        </p:nvSpPr>
        <p:spPr bwMode="auto">
          <a:xfrm flipV="1">
            <a:off x="7032625" y="2949575"/>
            <a:ext cx="77788"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8" name="Oval 8"/>
          <p:cNvSpPr>
            <a:spLocks noChangeArrowheads="1"/>
          </p:cNvSpPr>
          <p:nvPr/>
        </p:nvSpPr>
        <p:spPr bwMode="auto">
          <a:xfrm flipV="1">
            <a:off x="8204200" y="1797050"/>
            <a:ext cx="77788"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9" name="Oval 9"/>
          <p:cNvSpPr>
            <a:spLocks noChangeArrowheads="1"/>
          </p:cNvSpPr>
          <p:nvPr/>
        </p:nvSpPr>
        <p:spPr bwMode="auto">
          <a:xfrm flipV="1">
            <a:off x="8212138" y="2984500"/>
            <a:ext cx="77787"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30" name="Text Box 10"/>
          <p:cNvSpPr txBox="1">
            <a:spLocks noChangeArrowheads="1"/>
          </p:cNvSpPr>
          <p:nvPr/>
        </p:nvSpPr>
        <p:spPr bwMode="auto">
          <a:xfrm>
            <a:off x="6619875" y="1563688"/>
            <a:ext cx="336550" cy="366712"/>
          </a:xfrm>
          <a:prstGeom prst="rect">
            <a:avLst/>
          </a:prstGeom>
          <a:noFill/>
          <a:ln w="9525">
            <a:noFill/>
            <a:miter lim="800000"/>
            <a:headEnd/>
            <a:tailEnd/>
          </a:ln>
        </p:spPr>
        <p:txBody>
          <a:bodyPr wrap="none">
            <a:spAutoFit/>
          </a:bodyPr>
          <a:lstStyle/>
          <a:p>
            <a:r>
              <a:rPr lang="en-US" altLang="zh-TW"/>
              <a:t>A</a:t>
            </a:r>
          </a:p>
        </p:txBody>
      </p:sp>
      <p:sp>
        <p:nvSpPr>
          <p:cNvPr id="107531" name="Text Box 11"/>
          <p:cNvSpPr txBox="1">
            <a:spLocks noChangeArrowheads="1"/>
          </p:cNvSpPr>
          <p:nvPr/>
        </p:nvSpPr>
        <p:spPr bwMode="auto">
          <a:xfrm>
            <a:off x="8385175" y="1577975"/>
            <a:ext cx="336550" cy="366713"/>
          </a:xfrm>
          <a:prstGeom prst="rect">
            <a:avLst/>
          </a:prstGeom>
          <a:noFill/>
          <a:ln w="9525">
            <a:noFill/>
            <a:miter lim="800000"/>
            <a:headEnd/>
            <a:tailEnd/>
          </a:ln>
        </p:spPr>
        <p:txBody>
          <a:bodyPr wrap="none">
            <a:spAutoFit/>
          </a:bodyPr>
          <a:lstStyle/>
          <a:p>
            <a:r>
              <a:rPr lang="en-US" altLang="zh-TW"/>
              <a:t>B</a:t>
            </a:r>
          </a:p>
        </p:txBody>
      </p:sp>
      <p:sp>
        <p:nvSpPr>
          <p:cNvPr id="107532" name="Text Box 12"/>
          <p:cNvSpPr txBox="1">
            <a:spLocks noChangeArrowheads="1"/>
          </p:cNvSpPr>
          <p:nvPr/>
        </p:nvSpPr>
        <p:spPr bwMode="auto">
          <a:xfrm>
            <a:off x="6664325" y="2971800"/>
            <a:ext cx="349250" cy="366713"/>
          </a:xfrm>
          <a:prstGeom prst="rect">
            <a:avLst/>
          </a:prstGeom>
          <a:noFill/>
          <a:ln w="9525">
            <a:noFill/>
            <a:miter lim="800000"/>
            <a:headEnd/>
            <a:tailEnd/>
          </a:ln>
        </p:spPr>
        <p:txBody>
          <a:bodyPr wrap="none">
            <a:spAutoFit/>
          </a:bodyPr>
          <a:lstStyle/>
          <a:p>
            <a:r>
              <a:rPr lang="en-US" altLang="zh-TW"/>
              <a:t>C</a:t>
            </a:r>
          </a:p>
        </p:txBody>
      </p:sp>
      <p:sp>
        <p:nvSpPr>
          <p:cNvPr id="107533" name="Text Box 13"/>
          <p:cNvSpPr txBox="1">
            <a:spLocks noChangeArrowheads="1"/>
          </p:cNvSpPr>
          <p:nvPr/>
        </p:nvSpPr>
        <p:spPr bwMode="auto">
          <a:xfrm>
            <a:off x="8353425" y="2989263"/>
            <a:ext cx="349250" cy="366712"/>
          </a:xfrm>
          <a:prstGeom prst="rect">
            <a:avLst/>
          </a:prstGeom>
          <a:noFill/>
          <a:ln w="9525">
            <a:noFill/>
            <a:miter lim="800000"/>
            <a:headEnd/>
            <a:tailEnd/>
          </a:ln>
        </p:spPr>
        <p:txBody>
          <a:bodyPr wrap="none">
            <a:spAutoFit/>
          </a:bodyPr>
          <a:lstStyle/>
          <a:p>
            <a:r>
              <a:rPr lang="en-US" altLang="zh-TW"/>
              <a:t>D</a:t>
            </a:r>
          </a:p>
        </p:txBody>
      </p:sp>
      <p:cxnSp>
        <p:nvCxnSpPr>
          <p:cNvPr id="107534" name="AutoShape 14"/>
          <p:cNvCxnSpPr>
            <a:cxnSpLocks noChangeShapeType="1"/>
            <a:stCxn id="107526" idx="6"/>
            <a:endCxn id="107528" idx="2"/>
          </p:cNvCxnSpPr>
          <p:nvPr/>
        </p:nvCxnSpPr>
        <p:spPr bwMode="auto">
          <a:xfrm flipV="1">
            <a:off x="7085013" y="1843088"/>
            <a:ext cx="1119187" cy="4762"/>
          </a:xfrm>
          <a:prstGeom prst="straightConnector1">
            <a:avLst/>
          </a:prstGeom>
          <a:noFill/>
          <a:ln w="9525">
            <a:solidFill>
              <a:schemeClr val="tx1"/>
            </a:solidFill>
            <a:round/>
            <a:headEnd/>
            <a:tailEnd/>
          </a:ln>
        </p:spPr>
      </p:cxnSp>
      <p:cxnSp>
        <p:nvCxnSpPr>
          <p:cNvPr id="107535" name="AutoShape 15"/>
          <p:cNvCxnSpPr>
            <a:cxnSpLocks noChangeShapeType="1"/>
            <a:stCxn id="107528" idx="0"/>
            <a:endCxn id="107529" idx="3"/>
          </p:cNvCxnSpPr>
          <p:nvPr/>
        </p:nvCxnSpPr>
        <p:spPr bwMode="auto">
          <a:xfrm flipH="1">
            <a:off x="8223250" y="1889125"/>
            <a:ext cx="19050" cy="1109663"/>
          </a:xfrm>
          <a:prstGeom prst="straightConnector1">
            <a:avLst/>
          </a:prstGeom>
          <a:noFill/>
          <a:ln w="9525">
            <a:solidFill>
              <a:schemeClr val="tx1"/>
            </a:solidFill>
            <a:round/>
            <a:headEnd/>
            <a:tailEnd/>
          </a:ln>
        </p:spPr>
      </p:cxnSp>
      <p:cxnSp>
        <p:nvCxnSpPr>
          <p:cNvPr id="107536" name="AutoShape 16"/>
          <p:cNvCxnSpPr>
            <a:cxnSpLocks noChangeShapeType="1"/>
            <a:stCxn id="107527" idx="2"/>
            <a:endCxn id="107529" idx="3"/>
          </p:cNvCxnSpPr>
          <p:nvPr/>
        </p:nvCxnSpPr>
        <p:spPr bwMode="auto">
          <a:xfrm>
            <a:off x="7032625" y="2995613"/>
            <a:ext cx="1190625" cy="3175"/>
          </a:xfrm>
          <a:prstGeom prst="straightConnector1">
            <a:avLst/>
          </a:prstGeom>
          <a:noFill/>
          <a:ln w="9525">
            <a:solidFill>
              <a:schemeClr val="tx1"/>
            </a:solidFill>
            <a:round/>
            <a:headEnd/>
            <a:tailEnd/>
          </a:ln>
        </p:spPr>
      </p:cxnSp>
      <p:cxnSp>
        <p:nvCxnSpPr>
          <p:cNvPr id="107537" name="AutoShape 17"/>
          <p:cNvCxnSpPr>
            <a:cxnSpLocks noChangeShapeType="1"/>
            <a:stCxn id="107527" idx="5"/>
            <a:endCxn id="107528" idx="1"/>
          </p:cNvCxnSpPr>
          <p:nvPr/>
        </p:nvCxnSpPr>
        <p:spPr bwMode="auto">
          <a:xfrm flipV="1">
            <a:off x="7097713" y="1874838"/>
            <a:ext cx="1117600" cy="1089025"/>
          </a:xfrm>
          <a:prstGeom prst="straightConnector1">
            <a:avLst/>
          </a:prstGeom>
          <a:noFill/>
          <a:ln w="9525">
            <a:solidFill>
              <a:schemeClr val="tx1"/>
            </a:solidFill>
            <a:round/>
            <a:headEnd/>
            <a:tailEnd/>
          </a:ln>
        </p:spPr>
      </p:cxnSp>
      <p:sp>
        <p:nvSpPr>
          <p:cNvPr id="107539" name="Text Box 19"/>
          <p:cNvSpPr txBox="1">
            <a:spLocks noChangeArrowheads="1"/>
          </p:cNvSpPr>
          <p:nvPr/>
        </p:nvSpPr>
        <p:spPr bwMode="auto">
          <a:xfrm>
            <a:off x="5335588" y="2393950"/>
            <a:ext cx="1268412" cy="457200"/>
          </a:xfrm>
          <a:prstGeom prst="rect">
            <a:avLst/>
          </a:prstGeom>
          <a:solidFill>
            <a:srgbClr val="CFF7A7"/>
          </a:solidFill>
          <a:ln w="9525">
            <a:noFill/>
            <a:miter lim="800000"/>
            <a:headEnd/>
            <a:tailEnd/>
          </a:ln>
        </p:spPr>
        <p:txBody>
          <a:bodyPr wrap="none">
            <a:spAutoFit/>
          </a:bodyPr>
          <a:lstStyle/>
          <a:p>
            <a:r>
              <a:rPr lang="en-US" altLang="zh-TW" sz="2400"/>
              <a:t>GRAPH</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9E12246-1F95-40EC-9754-BB5151DA324F}"/>
                  </a:ext>
                </a:extLst>
              </p14:cNvPr>
              <p14:cNvContentPartPr/>
              <p14:nvPr/>
            </p14:nvContentPartPr>
            <p14:xfrm>
              <a:off x="519480" y="1485000"/>
              <a:ext cx="8279640" cy="4494240"/>
            </p14:xfrm>
          </p:contentPart>
        </mc:Choice>
        <mc:Fallback>
          <p:pic>
            <p:nvPicPr>
              <p:cNvPr id="2" name="Ink 1">
                <a:extLst>
                  <a:ext uri="{FF2B5EF4-FFF2-40B4-BE49-F238E27FC236}">
                    <a16:creationId xmlns:a16="http://schemas.microsoft.com/office/drawing/2014/main" id="{49E12246-1F95-40EC-9754-BB5151DA324F}"/>
                  </a:ext>
                </a:extLst>
              </p:cNvPr>
              <p:cNvPicPr/>
              <p:nvPr/>
            </p:nvPicPr>
            <p:blipFill>
              <a:blip r:embed="rId3"/>
              <a:stretch>
                <a:fillRect/>
              </a:stretch>
            </p:blipFill>
            <p:spPr>
              <a:xfrm>
                <a:off x="510120" y="1475640"/>
                <a:ext cx="8298360" cy="45129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dissolve">
                                      <p:cBhvr>
                                        <p:cTn id="7" dur="500"/>
                                        <p:tgtEl>
                                          <p:spTgt spid="10752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Effect transition="in" filter="dissolve">
                                      <p:cBhvr>
                                        <p:cTn id="11" dur="500"/>
                                        <p:tgtEl>
                                          <p:spTgt spid="10752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Effect transition="in" filter="dissolve">
                                      <p:cBhvr>
                                        <p:cTn id="15" dur="500"/>
                                        <p:tgtEl>
                                          <p:spTgt spid="10752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animEffect transition="in" filter="dissolve">
                                      <p:cBhvr>
                                        <p:cTn id="19" dur="500"/>
                                        <p:tgtEl>
                                          <p:spTgt spid="10752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animEffect transition="in" filter="dissolve">
                                      <p:cBhvr>
                                        <p:cTn id="23" dur="500"/>
                                        <p:tgtEl>
                                          <p:spTgt spid="10752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7539"/>
                                        </p:tgtEl>
                                        <p:attrNameLst>
                                          <p:attrName>style.visibility</p:attrName>
                                        </p:attrNameLst>
                                      </p:cBhvr>
                                      <p:to>
                                        <p:strVal val="visible"/>
                                      </p:to>
                                    </p:set>
                                    <p:animEffect transition="in" filter="dissolve">
                                      <p:cBhvr>
                                        <p:cTn id="28" dur="500"/>
                                        <p:tgtEl>
                                          <p:spTgt spid="107539"/>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07526"/>
                                        </p:tgtEl>
                                        <p:attrNameLst>
                                          <p:attrName>style.visibility</p:attrName>
                                        </p:attrNameLst>
                                      </p:cBhvr>
                                      <p:to>
                                        <p:strVal val="visible"/>
                                      </p:to>
                                    </p:set>
                                    <p:animEffect transition="in" filter="dissolve">
                                      <p:cBhvr>
                                        <p:cTn id="32" dur="500"/>
                                        <p:tgtEl>
                                          <p:spTgt spid="10752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07530"/>
                                        </p:tgtEl>
                                        <p:attrNameLst>
                                          <p:attrName>style.visibility</p:attrName>
                                        </p:attrNameLst>
                                      </p:cBhvr>
                                      <p:to>
                                        <p:strVal val="visible"/>
                                      </p:to>
                                    </p:set>
                                    <p:animEffect transition="in" filter="dissolve">
                                      <p:cBhvr>
                                        <p:cTn id="35" dur="500"/>
                                        <p:tgtEl>
                                          <p:spTgt spid="10753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07528"/>
                                        </p:tgtEl>
                                        <p:attrNameLst>
                                          <p:attrName>style.visibility</p:attrName>
                                        </p:attrNameLst>
                                      </p:cBhvr>
                                      <p:to>
                                        <p:strVal val="visible"/>
                                      </p:to>
                                    </p:set>
                                    <p:animEffect transition="in" filter="dissolve">
                                      <p:cBhvr>
                                        <p:cTn id="38" dur="500"/>
                                        <p:tgtEl>
                                          <p:spTgt spid="10752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07531"/>
                                        </p:tgtEl>
                                        <p:attrNameLst>
                                          <p:attrName>style.visibility</p:attrName>
                                        </p:attrNameLst>
                                      </p:cBhvr>
                                      <p:to>
                                        <p:strVal val="visible"/>
                                      </p:to>
                                    </p:set>
                                    <p:animEffect transition="in" filter="dissolve">
                                      <p:cBhvr>
                                        <p:cTn id="41" dur="500"/>
                                        <p:tgtEl>
                                          <p:spTgt spid="10753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7527"/>
                                        </p:tgtEl>
                                        <p:attrNameLst>
                                          <p:attrName>style.visibility</p:attrName>
                                        </p:attrNameLst>
                                      </p:cBhvr>
                                      <p:to>
                                        <p:strVal val="visible"/>
                                      </p:to>
                                    </p:set>
                                    <p:animEffect transition="in" filter="dissolve">
                                      <p:cBhvr>
                                        <p:cTn id="44" dur="500"/>
                                        <p:tgtEl>
                                          <p:spTgt spid="107527"/>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07532"/>
                                        </p:tgtEl>
                                        <p:attrNameLst>
                                          <p:attrName>style.visibility</p:attrName>
                                        </p:attrNameLst>
                                      </p:cBhvr>
                                      <p:to>
                                        <p:strVal val="visible"/>
                                      </p:to>
                                    </p:set>
                                    <p:animEffect transition="in" filter="dissolve">
                                      <p:cBhvr>
                                        <p:cTn id="47" dur="500"/>
                                        <p:tgtEl>
                                          <p:spTgt spid="107532"/>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07529"/>
                                        </p:tgtEl>
                                        <p:attrNameLst>
                                          <p:attrName>style.visibility</p:attrName>
                                        </p:attrNameLst>
                                      </p:cBhvr>
                                      <p:to>
                                        <p:strVal val="visible"/>
                                      </p:to>
                                    </p:set>
                                    <p:animEffect transition="in" filter="dissolve">
                                      <p:cBhvr>
                                        <p:cTn id="50" dur="500"/>
                                        <p:tgtEl>
                                          <p:spTgt spid="107529"/>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07533"/>
                                        </p:tgtEl>
                                        <p:attrNameLst>
                                          <p:attrName>style.visibility</p:attrName>
                                        </p:attrNameLst>
                                      </p:cBhvr>
                                      <p:to>
                                        <p:strVal val="visible"/>
                                      </p:to>
                                    </p:set>
                                    <p:animEffect transition="in" filter="dissolve">
                                      <p:cBhvr>
                                        <p:cTn id="53" dur="500"/>
                                        <p:tgtEl>
                                          <p:spTgt spid="107533"/>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107534"/>
                                        </p:tgtEl>
                                        <p:attrNameLst>
                                          <p:attrName>style.visibility</p:attrName>
                                        </p:attrNameLst>
                                      </p:cBhvr>
                                      <p:to>
                                        <p:strVal val="visible"/>
                                      </p:to>
                                    </p:set>
                                    <p:animEffect transition="in" filter="dissolve">
                                      <p:cBhvr>
                                        <p:cTn id="58" dur="500"/>
                                        <p:tgtEl>
                                          <p:spTgt spid="107534"/>
                                        </p:tgtEl>
                                      </p:cBhvr>
                                    </p:animEffect>
                                  </p:childTnLst>
                                </p:cTn>
                              </p:par>
                              <p:par>
                                <p:cTn id="59" presetID="9" presetClass="entr" presetSubtype="0" fill="hold" nodeType="withEffect">
                                  <p:stCondLst>
                                    <p:cond delay="1000"/>
                                  </p:stCondLst>
                                  <p:childTnLst>
                                    <p:set>
                                      <p:cBhvr>
                                        <p:cTn id="60" dur="1" fill="hold">
                                          <p:stCondLst>
                                            <p:cond delay="0"/>
                                          </p:stCondLst>
                                        </p:cTn>
                                        <p:tgtEl>
                                          <p:spTgt spid="107535"/>
                                        </p:tgtEl>
                                        <p:attrNameLst>
                                          <p:attrName>style.visibility</p:attrName>
                                        </p:attrNameLst>
                                      </p:cBhvr>
                                      <p:to>
                                        <p:strVal val="visible"/>
                                      </p:to>
                                    </p:set>
                                    <p:animEffect transition="in" filter="dissolve">
                                      <p:cBhvr>
                                        <p:cTn id="61" dur="2000"/>
                                        <p:tgtEl>
                                          <p:spTgt spid="107535"/>
                                        </p:tgtEl>
                                      </p:cBhvr>
                                    </p:animEffect>
                                  </p:childTnLst>
                                </p:cTn>
                              </p:par>
                              <p:par>
                                <p:cTn id="62" presetID="9" presetClass="entr" presetSubtype="0" fill="hold" nodeType="withEffect">
                                  <p:stCondLst>
                                    <p:cond delay="1000"/>
                                  </p:stCondLst>
                                  <p:childTnLst>
                                    <p:set>
                                      <p:cBhvr>
                                        <p:cTn id="63" dur="1" fill="hold">
                                          <p:stCondLst>
                                            <p:cond delay="0"/>
                                          </p:stCondLst>
                                        </p:cTn>
                                        <p:tgtEl>
                                          <p:spTgt spid="107536"/>
                                        </p:tgtEl>
                                        <p:attrNameLst>
                                          <p:attrName>style.visibility</p:attrName>
                                        </p:attrNameLst>
                                      </p:cBhvr>
                                      <p:to>
                                        <p:strVal val="visible"/>
                                      </p:to>
                                    </p:set>
                                    <p:animEffect transition="in" filter="dissolve">
                                      <p:cBhvr>
                                        <p:cTn id="64" dur="2000"/>
                                        <p:tgtEl>
                                          <p:spTgt spid="107536"/>
                                        </p:tgtEl>
                                      </p:cBhvr>
                                    </p:animEffect>
                                  </p:childTnLst>
                                </p:cTn>
                              </p:par>
                              <p:par>
                                <p:cTn id="65" presetID="9" presetClass="entr" presetSubtype="0" fill="hold" nodeType="withEffect">
                                  <p:stCondLst>
                                    <p:cond delay="1000"/>
                                  </p:stCondLst>
                                  <p:childTnLst>
                                    <p:set>
                                      <p:cBhvr>
                                        <p:cTn id="66" dur="1" fill="hold">
                                          <p:stCondLst>
                                            <p:cond delay="0"/>
                                          </p:stCondLst>
                                        </p:cTn>
                                        <p:tgtEl>
                                          <p:spTgt spid="107537"/>
                                        </p:tgtEl>
                                        <p:attrNameLst>
                                          <p:attrName>style.visibility</p:attrName>
                                        </p:attrNameLst>
                                      </p:cBhvr>
                                      <p:to>
                                        <p:strVal val="visible"/>
                                      </p:to>
                                    </p:set>
                                    <p:animEffect transition="in" filter="dissolve">
                                      <p:cBhvr>
                                        <p:cTn id="67" dur="2000"/>
                                        <p:tgtEl>
                                          <p:spTgt spid="10753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07523">
                                            <p:txEl>
                                              <p:pRg st="5" end="5"/>
                                            </p:txEl>
                                          </p:spTgt>
                                        </p:tgtEl>
                                        <p:attrNameLst>
                                          <p:attrName>style.visibility</p:attrName>
                                        </p:attrNameLst>
                                      </p:cBhvr>
                                      <p:to>
                                        <p:strVal val="visible"/>
                                      </p:to>
                                    </p:set>
                                    <p:animEffect transition="in" filter="dissolve">
                                      <p:cBhvr>
                                        <p:cTn id="72" dur="500"/>
                                        <p:tgtEl>
                                          <p:spTgt spid="10752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07523">
                                            <p:txEl>
                                              <p:pRg st="6" end="6"/>
                                            </p:txEl>
                                          </p:spTgt>
                                        </p:tgtEl>
                                        <p:attrNameLst>
                                          <p:attrName>style.visibility</p:attrName>
                                        </p:attrNameLst>
                                      </p:cBhvr>
                                      <p:to>
                                        <p:strVal val="visible"/>
                                      </p:to>
                                    </p:set>
                                    <p:animEffect transition="in" filter="dissolve">
                                      <p:cBhvr>
                                        <p:cTn id="77" dur="5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2"/>
      <p:bldP spid="107526" grpId="0" animBg="1"/>
      <p:bldP spid="107527" grpId="0" animBg="1"/>
      <p:bldP spid="107528" grpId="0" animBg="1"/>
      <p:bldP spid="107529" grpId="0" animBg="1"/>
      <p:bldP spid="107530" grpId="0"/>
      <p:bldP spid="107531" grpId="0"/>
      <p:bldP spid="107532" grpId="0"/>
      <p:bldP spid="107533" grpId="0"/>
      <p:bldP spid="107539"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a:t>Handshaking problem (case study)</a:t>
            </a:r>
          </a:p>
        </p:txBody>
      </p:sp>
      <p:sp>
        <p:nvSpPr>
          <p:cNvPr id="101379" name="Rectangle 3"/>
          <p:cNvSpPr>
            <a:spLocks noGrp="1" noChangeArrowheads="1"/>
          </p:cNvSpPr>
          <p:nvPr>
            <p:ph type="body" sz="half" idx="1"/>
          </p:nvPr>
        </p:nvSpPr>
        <p:spPr>
          <a:xfrm>
            <a:off x="457200" y="1463675"/>
            <a:ext cx="8269288" cy="5195888"/>
          </a:xfrm>
        </p:spPr>
        <p:txBody>
          <a:bodyPr/>
          <a:lstStyle/>
          <a:p>
            <a:pPr marL="0" indent="0" eaLnBrk="1" hangingPunct="1">
              <a:lnSpc>
                <a:spcPct val="90000"/>
              </a:lnSpc>
              <a:buFontTx/>
              <a:buNone/>
            </a:pPr>
            <a:r>
              <a:rPr lang="en-US" altLang="zh-TW"/>
              <a:t>Easy to prove for 2 persons</a:t>
            </a:r>
          </a:p>
          <a:p>
            <a:pPr marL="0" indent="0" eaLnBrk="1" hangingPunct="1">
              <a:lnSpc>
                <a:spcPct val="90000"/>
              </a:lnSpc>
              <a:buFontTx/>
              <a:buNone/>
            </a:pPr>
            <a:r>
              <a:rPr lang="en-US" altLang="zh-TW"/>
              <a:t>For 3 persons, how many cases are there?</a:t>
            </a:r>
          </a:p>
          <a:p>
            <a:pPr marL="0" indent="0" eaLnBrk="1" hangingPunct="1">
              <a:lnSpc>
                <a:spcPct val="90000"/>
              </a:lnSpc>
              <a:buFontTx/>
              <a:buNone/>
            </a:pPr>
            <a:endParaRPr lang="en-US" altLang="zh-TW"/>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r>
              <a:rPr lang="en-US" altLang="zh-TW"/>
              <a:t>There are 4 </a:t>
            </a:r>
            <a:r>
              <a:rPr lang="en-US" altLang="zh-TW" b="1">
                <a:solidFill>
                  <a:schemeClr val="hlink"/>
                </a:solidFill>
              </a:rPr>
              <a:t>distinct</a:t>
            </a:r>
            <a:r>
              <a:rPr lang="en-US" altLang="zh-TW"/>
              <a:t> cases</a:t>
            </a:r>
          </a:p>
          <a:p>
            <a:pPr marL="0" indent="0" eaLnBrk="1" hangingPunct="1">
              <a:lnSpc>
                <a:spcPct val="90000"/>
              </a:lnSpc>
              <a:buFontTx/>
              <a:buNone/>
            </a:pPr>
            <a:r>
              <a:rPr lang="en-US" altLang="zh-TW">
                <a:solidFill>
                  <a:schemeClr val="hlink"/>
                </a:solidFill>
              </a:rPr>
              <a:t>Proof by exhaustion (try all cases)  </a:t>
            </a:r>
          </a:p>
          <a:p>
            <a:pPr marL="0" indent="0" eaLnBrk="1" hangingPunct="1">
              <a:lnSpc>
                <a:spcPct val="90000"/>
              </a:lnSpc>
              <a:buFontTx/>
              <a:buNone/>
            </a:pPr>
            <a:endParaRPr lang="en-US" altLang="zh-TW"/>
          </a:p>
          <a:p>
            <a:pPr marL="0" indent="0" eaLnBrk="1" hangingPunct="1">
              <a:lnSpc>
                <a:spcPct val="90000"/>
              </a:lnSpc>
              <a:buFontTx/>
              <a:buNone/>
            </a:pPr>
            <a:r>
              <a:rPr lang="en-US" altLang="zh-TW"/>
              <a:t>For 4 persons, how many distinct cases are there?</a:t>
            </a:r>
          </a:p>
          <a:p>
            <a:pPr marL="0" indent="0" eaLnBrk="1" hangingPunct="1">
              <a:lnSpc>
                <a:spcPct val="90000"/>
              </a:lnSpc>
              <a:buFontTx/>
              <a:buNone/>
            </a:pPr>
            <a:endParaRPr lang="en-US" altLang="zh-TW">
              <a:solidFill>
                <a:srgbClr val="FF0066"/>
              </a:solidFill>
            </a:endParaRPr>
          </a:p>
          <a:p>
            <a:pPr marL="0" indent="0" eaLnBrk="1" hangingPunct="1">
              <a:lnSpc>
                <a:spcPct val="90000"/>
              </a:lnSpc>
              <a:buFontTx/>
              <a:buNone/>
            </a:pPr>
            <a:r>
              <a:rPr lang="en-US" altLang="zh-TW">
                <a:solidFill>
                  <a:srgbClr val="0000FF"/>
                </a:solidFill>
              </a:rPr>
              <a:t>How can we ensure that we have exhausted all cases? 	</a:t>
            </a:r>
            <a:r>
              <a:rPr lang="en-US" altLang="zh-TW">
                <a:solidFill>
                  <a:srgbClr val="FF6699"/>
                </a:solidFill>
              </a:rPr>
              <a:t>COUNTING</a:t>
            </a:r>
            <a:r>
              <a:rPr lang="en-US" altLang="zh-TW">
                <a:solidFill>
                  <a:srgbClr val="0000FF"/>
                </a:solidFill>
              </a:rPr>
              <a:t> is needed.</a:t>
            </a:r>
          </a:p>
          <a:p>
            <a:pPr marL="0" indent="0" eaLnBrk="1" hangingPunct="1">
              <a:lnSpc>
                <a:spcPct val="90000"/>
              </a:lnSpc>
              <a:buFontTx/>
              <a:buNone/>
            </a:pPr>
            <a:endParaRPr lang="en-US" altLang="zh-TW"/>
          </a:p>
        </p:txBody>
      </p:sp>
      <p:grpSp>
        <p:nvGrpSpPr>
          <p:cNvPr id="2" name="Group 32"/>
          <p:cNvGrpSpPr>
            <a:grpSpLocks/>
          </p:cNvGrpSpPr>
          <p:nvPr/>
        </p:nvGrpSpPr>
        <p:grpSpPr bwMode="auto">
          <a:xfrm>
            <a:off x="1019175" y="2744788"/>
            <a:ext cx="1120775" cy="725487"/>
            <a:chOff x="642" y="1779"/>
            <a:chExt cx="706" cy="457"/>
          </a:xfrm>
        </p:grpSpPr>
        <p:sp>
          <p:nvSpPr>
            <p:cNvPr id="24599" name="Oval 4"/>
            <p:cNvSpPr>
              <a:spLocks noChangeArrowheads="1"/>
            </p:cNvSpPr>
            <p:nvPr/>
          </p:nvSpPr>
          <p:spPr bwMode="auto">
            <a:xfrm flipV="1">
              <a:off x="977" y="17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600" name="Oval 5"/>
            <p:cNvSpPr>
              <a:spLocks noChangeArrowheads="1"/>
            </p:cNvSpPr>
            <p:nvPr/>
          </p:nvSpPr>
          <p:spPr bwMode="auto">
            <a:xfrm flipV="1">
              <a:off x="642" y="21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601" name="Oval 6"/>
            <p:cNvSpPr>
              <a:spLocks noChangeArrowheads="1"/>
            </p:cNvSpPr>
            <p:nvPr/>
          </p:nvSpPr>
          <p:spPr bwMode="auto">
            <a:xfrm flipV="1">
              <a:off x="1299" y="2176"/>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grpSp>
      <p:grpSp>
        <p:nvGrpSpPr>
          <p:cNvPr id="3" name="Group 33"/>
          <p:cNvGrpSpPr>
            <a:grpSpLocks/>
          </p:cNvGrpSpPr>
          <p:nvPr/>
        </p:nvGrpSpPr>
        <p:grpSpPr bwMode="auto">
          <a:xfrm>
            <a:off x="2949575" y="2674938"/>
            <a:ext cx="1247775" cy="741362"/>
            <a:chOff x="1788" y="1735"/>
            <a:chExt cx="786" cy="467"/>
          </a:xfrm>
        </p:grpSpPr>
        <p:sp>
          <p:nvSpPr>
            <p:cNvPr id="24595" name="Oval 16"/>
            <p:cNvSpPr>
              <a:spLocks noChangeArrowheads="1"/>
            </p:cNvSpPr>
            <p:nvPr/>
          </p:nvSpPr>
          <p:spPr bwMode="auto">
            <a:xfrm flipV="1">
              <a:off x="2123" y="173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6" name="Oval 17"/>
            <p:cNvSpPr>
              <a:spLocks noChangeArrowheads="1"/>
            </p:cNvSpPr>
            <p:nvPr/>
          </p:nvSpPr>
          <p:spPr bwMode="auto">
            <a:xfrm flipV="1">
              <a:off x="1788" y="21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7" name="Oval 18"/>
            <p:cNvSpPr>
              <a:spLocks noChangeArrowheads="1"/>
            </p:cNvSpPr>
            <p:nvPr/>
          </p:nvSpPr>
          <p:spPr bwMode="auto">
            <a:xfrm flipV="1">
              <a:off x="2525" y="213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98" name="AutoShape 20"/>
            <p:cNvCxnSpPr>
              <a:cxnSpLocks noChangeShapeType="1"/>
              <a:stCxn id="24596" idx="6"/>
              <a:endCxn id="24597" idx="2"/>
            </p:cNvCxnSpPr>
            <p:nvPr/>
          </p:nvCxnSpPr>
          <p:spPr bwMode="auto">
            <a:xfrm flipV="1">
              <a:off x="1837" y="2161"/>
              <a:ext cx="688" cy="13"/>
            </a:xfrm>
            <a:prstGeom prst="straightConnector1">
              <a:avLst/>
            </a:prstGeom>
            <a:noFill/>
            <a:ln w="9525">
              <a:solidFill>
                <a:schemeClr val="tx1"/>
              </a:solidFill>
              <a:round/>
              <a:headEnd/>
              <a:tailEnd/>
            </a:ln>
          </p:spPr>
        </p:cxnSp>
      </p:grpSp>
      <p:grpSp>
        <p:nvGrpSpPr>
          <p:cNvPr id="4" name="Group 34"/>
          <p:cNvGrpSpPr>
            <a:grpSpLocks/>
          </p:cNvGrpSpPr>
          <p:nvPr/>
        </p:nvGrpSpPr>
        <p:grpSpPr bwMode="auto">
          <a:xfrm>
            <a:off x="5013325" y="2674938"/>
            <a:ext cx="1247775" cy="757237"/>
            <a:chOff x="2848" y="1695"/>
            <a:chExt cx="786" cy="477"/>
          </a:xfrm>
        </p:grpSpPr>
        <p:sp>
          <p:nvSpPr>
            <p:cNvPr id="24590" name="Oval 21"/>
            <p:cNvSpPr>
              <a:spLocks noChangeArrowheads="1"/>
            </p:cNvSpPr>
            <p:nvPr/>
          </p:nvSpPr>
          <p:spPr bwMode="auto">
            <a:xfrm flipV="1">
              <a:off x="3183" y="169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1" name="Oval 22"/>
            <p:cNvSpPr>
              <a:spLocks noChangeArrowheads="1"/>
            </p:cNvSpPr>
            <p:nvPr/>
          </p:nvSpPr>
          <p:spPr bwMode="auto">
            <a:xfrm flipV="1">
              <a:off x="2848" y="211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2" name="Oval 23"/>
            <p:cNvSpPr>
              <a:spLocks noChangeArrowheads="1"/>
            </p:cNvSpPr>
            <p:nvPr/>
          </p:nvSpPr>
          <p:spPr bwMode="auto">
            <a:xfrm flipV="1">
              <a:off x="3585" y="209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93" name="AutoShape 24"/>
            <p:cNvCxnSpPr>
              <a:cxnSpLocks noChangeShapeType="1"/>
              <a:stCxn id="24590" idx="6"/>
              <a:endCxn id="24592" idx="2"/>
            </p:cNvCxnSpPr>
            <p:nvPr/>
          </p:nvCxnSpPr>
          <p:spPr bwMode="auto">
            <a:xfrm>
              <a:off x="3232" y="1724"/>
              <a:ext cx="353" cy="397"/>
            </a:xfrm>
            <a:prstGeom prst="straightConnector1">
              <a:avLst/>
            </a:prstGeom>
            <a:noFill/>
            <a:ln w="9525">
              <a:solidFill>
                <a:schemeClr val="tx1"/>
              </a:solidFill>
              <a:round/>
              <a:headEnd/>
              <a:tailEnd/>
            </a:ln>
          </p:spPr>
        </p:cxnSp>
        <p:cxnSp>
          <p:nvCxnSpPr>
            <p:cNvPr id="24594" name="AutoShape 25"/>
            <p:cNvCxnSpPr>
              <a:cxnSpLocks noChangeShapeType="1"/>
              <a:stCxn id="24591" idx="5"/>
              <a:endCxn id="24592" idx="2"/>
            </p:cNvCxnSpPr>
            <p:nvPr/>
          </p:nvCxnSpPr>
          <p:spPr bwMode="auto">
            <a:xfrm flipV="1">
              <a:off x="2889" y="2121"/>
              <a:ext cx="696" cy="3"/>
            </a:xfrm>
            <a:prstGeom prst="straightConnector1">
              <a:avLst/>
            </a:prstGeom>
            <a:noFill/>
            <a:ln w="9525">
              <a:solidFill>
                <a:schemeClr val="tx1"/>
              </a:solidFill>
              <a:round/>
              <a:headEnd/>
              <a:tailEnd/>
            </a:ln>
          </p:spPr>
        </p:cxnSp>
      </p:grpSp>
      <p:grpSp>
        <p:nvGrpSpPr>
          <p:cNvPr id="5" name="Group 35"/>
          <p:cNvGrpSpPr>
            <a:grpSpLocks/>
          </p:cNvGrpSpPr>
          <p:nvPr/>
        </p:nvGrpSpPr>
        <p:grpSpPr bwMode="auto">
          <a:xfrm>
            <a:off x="7038975" y="2620963"/>
            <a:ext cx="1216025" cy="804862"/>
            <a:chOff x="3964" y="1681"/>
            <a:chExt cx="766" cy="507"/>
          </a:xfrm>
        </p:grpSpPr>
        <p:sp>
          <p:nvSpPr>
            <p:cNvPr id="24584" name="Oval 26"/>
            <p:cNvSpPr>
              <a:spLocks noChangeArrowheads="1"/>
            </p:cNvSpPr>
            <p:nvPr/>
          </p:nvSpPr>
          <p:spPr bwMode="auto">
            <a:xfrm flipV="1">
              <a:off x="4299" y="168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85" name="Oval 27"/>
            <p:cNvSpPr>
              <a:spLocks noChangeArrowheads="1"/>
            </p:cNvSpPr>
            <p:nvPr/>
          </p:nvSpPr>
          <p:spPr bwMode="auto">
            <a:xfrm flipV="1">
              <a:off x="3964" y="213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86" name="Oval 28"/>
            <p:cNvSpPr>
              <a:spLocks noChangeArrowheads="1"/>
            </p:cNvSpPr>
            <p:nvPr/>
          </p:nvSpPr>
          <p:spPr bwMode="auto">
            <a:xfrm flipV="1">
              <a:off x="4681" y="208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87" name="AutoShape 29"/>
            <p:cNvCxnSpPr>
              <a:cxnSpLocks noChangeShapeType="1"/>
              <a:stCxn id="24584" idx="6"/>
              <a:endCxn id="24586" idx="2"/>
            </p:cNvCxnSpPr>
            <p:nvPr/>
          </p:nvCxnSpPr>
          <p:spPr bwMode="auto">
            <a:xfrm>
              <a:off x="4348" y="1710"/>
              <a:ext cx="333" cy="407"/>
            </a:xfrm>
            <a:prstGeom prst="straightConnector1">
              <a:avLst/>
            </a:prstGeom>
            <a:noFill/>
            <a:ln w="9525">
              <a:solidFill>
                <a:schemeClr val="tx1"/>
              </a:solidFill>
              <a:round/>
              <a:headEnd/>
              <a:tailEnd/>
            </a:ln>
          </p:spPr>
        </p:cxnSp>
        <p:cxnSp>
          <p:nvCxnSpPr>
            <p:cNvPr id="24588" name="AutoShape 30"/>
            <p:cNvCxnSpPr>
              <a:cxnSpLocks noChangeShapeType="1"/>
              <a:stCxn id="24585" idx="5"/>
              <a:endCxn id="24586" idx="1"/>
            </p:cNvCxnSpPr>
            <p:nvPr/>
          </p:nvCxnSpPr>
          <p:spPr bwMode="auto">
            <a:xfrm flipV="1">
              <a:off x="4005" y="2137"/>
              <a:ext cx="683" cy="3"/>
            </a:xfrm>
            <a:prstGeom prst="straightConnector1">
              <a:avLst/>
            </a:prstGeom>
            <a:noFill/>
            <a:ln w="9525">
              <a:solidFill>
                <a:schemeClr val="tx1"/>
              </a:solidFill>
              <a:round/>
              <a:headEnd/>
              <a:tailEnd/>
            </a:ln>
          </p:spPr>
        </p:cxnSp>
        <p:cxnSp>
          <p:nvCxnSpPr>
            <p:cNvPr id="24589" name="AutoShape 31"/>
            <p:cNvCxnSpPr>
              <a:cxnSpLocks noChangeShapeType="1"/>
              <a:stCxn id="24585" idx="5"/>
              <a:endCxn id="24584" idx="2"/>
            </p:cNvCxnSpPr>
            <p:nvPr/>
          </p:nvCxnSpPr>
          <p:spPr bwMode="auto">
            <a:xfrm flipV="1">
              <a:off x="4005" y="1710"/>
              <a:ext cx="294" cy="430"/>
            </a:xfrm>
            <a:prstGeom prst="straightConnector1">
              <a:avLst/>
            </a:prstGeom>
            <a:noFill/>
            <a:ln w="9525">
              <a:solidFill>
                <a:schemeClr val="tx1"/>
              </a:solidFill>
              <a:round/>
              <a:headEnd/>
              <a:tailEnd/>
            </a:ln>
          </p:spPr>
        </p:cxnSp>
      </p:gr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a16="http://schemas.microsoft.com/office/drawing/2014/main" id="{B40135CD-3BAF-49B2-9DF6-A53D1B00F264}"/>
                  </a:ext>
                </a:extLst>
              </p14:cNvPr>
              <p14:cNvContentPartPr/>
              <p14:nvPr/>
            </p14:nvContentPartPr>
            <p14:xfrm>
              <a:off x="2880360" y="1082160"/>
              <a:ext cx="4981320" cy="2235600"/>
            </p14:xfrm>
          </p:contentPart>
        </mc:Choice>
        <mc:Fallback>
          <p:pic>
            <p:nvPicPr>
              <p:cNvPr id="6" name="Ink 5">
                <a:extLst>
                  <a:ext uri="{FF2B5EF4-FFF2-40B4-BE49-F238E27FC236}">
                    <a16:creationId xmlns:a16="http://schemas.microsoft.com/office/drawing/2014/main" id="{B40135CD-3BAF-49B2-9DF6-A53D1B00F264}"/>
                  </a:ext>
                </a:extLst>
              </p:cNvPr>
              <p:cNvPicPr/>
              <p:nvPr/>
            </p:nvPicPr>
            <p:blipFill>
              <a:blip r:embed="rId3"/>
              <a:stretch>
                <a:fillRect/>
              </a:stretch>
            </p:blipFill>
            <p:spPr>
              <a:xfrm>
                <a:off x="2871000" y="1072800"/>
                <a:ext cx="5000040" cy="22543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dissolve">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dissolve">
                                      <p:cBhvr>
                                        <p:cTn id="12" dur="5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500"/>
                            </p:stCondLst>
                            <p:childTnLst>
                              <p:par>
                                <p:cTn id="27" presetID="9"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ssolve">
                                      <p:cBhvr>
                                        <p:cTn id="29" dur="500"/>
                                        <p:tgtEl>
                                          <p:spTgt spid="5"/>
                                        </p:tgtEl>
                                      </p:cBhvr>
                                    </p:animEffect>
                                  </p:childTnLst>
                                </p:cTn>
                              </p:par>
                            </p:childTnLst>
                          </p:cTn>
                        </p:par>
                        <p:par>
                          <p:cTn id="30" fill="hold">
                            <p:stCondLst>
                              <p:cond delay="2000"/>
                            </p:stCondLst>
                            <p:childTnLst>
                              <p:par>
                                <p:cTn id="31" presetID="9" presetClass="entr" presetSubtype="0" fill="hold" grpId="0" nodeType="afterEffect">
                                  <p:stCondLst>
                                    <p:cond delay="0"/>
                                  </p:stCondLst>
                                  <p:childTnLst>
                                    <p:set>
                                      <p:cBhvr>
                                        <p:cTn id="32" dur="1" fill="hold">
                                          <p:stCondLst>
                                            <p:cond delay="0"/>
                                          </p:stCondLst>
                                        </p:cTn>
                                        <p:tgtEl>
                                          <p:spTgt spid="101379">
                                            <p:txEl>
                                              <p:pRg st="6" end="6"/>
                                            </p:txEl>
                                          </p:spTgt>
                                        </p:tgtEl>
                                        <p:attrNameLst>
                                          <p:attrName>style.visibility</p:attrName>
                                        </p:attrNameLst>
                                      </p:cBhvr>
                                      <p:to>
                                        <p:strVal val="visible"/>
                                      </p:to>
                                    </p:set>
                                    <p:animEffect transition="in" filter="dissolve">
                                      <p:cBhvr>
                                        <p:cTn id="33" dur="500"/>
                                        <p:tgtEl>
                                          <p:spTgt spid="101379">
                                            <p:txEl>
                                              <p:pRg st="6" end="6"/>
                                            </p:txEl>
                                          </p:spTgt>
                                        </p:tgtEl>
                                      </p:cBhvr>
                                    </p:animEffect>
                                  </p:childTnLst>
                                </p:cTn>
                              </p:par>
                            </p:childTnLst>
                          </p:cTn>
                        </p:par>
                        <p:par>
                          <p:cTn id="34" fill="hold">
                            <p:stCondLst>
                              <p:cond delay="2500"/>
                            </p:stCondLst>
                            <p:childTnLst>
                              <p:par>
                                <p:cTn id="35" presetID="9" presetClass="entr" presetSubtype="0" fill="hold" grpId="0" nodeType="afterEffect">
                                  <p:stCondLst>
                                    <p:cond delay="0"/>
                                  </p:stCondLst>
                                  <p:childTnLst>
                                    <p:set>
                                      <p:cBhvr>
                                        <p:cTn id="36" dur="1" fill="hold">
                                          <p:stCondLst>
                                            <p:cond delay="0"/>
                                          </p:stCondLst>
                                        </p:cTn>
                                        <p:tgtEl>
                                          <p:spTgt spid="101379">
                                            <p:txEl>
                                              <p:pRg st="7" end="7"/>
                                            </p:txEl>
                                          </p:spTgt>
                                        </p:tgtEl>
                                        <p:attrNameLst>
                                          <p:attrName>style.visibility</p:attrName>
                                        </p:attrNameLst>
                                      </p:cBhvr>
                                      <p:to>
                                        <p:strVal val="visible"/>
                                      </p:to>
                                    </p:set>
                                    <p:animEffect transition="in" filter="dissolve">
                                      <p:cBhvr>
                                        <p:cTn id="37" dur="500"/>
                                        <p:tgtEl>
                                          <p:spTgt spid="101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1379">
                                            <p:txEl>
                                              <p:pRg st="9" end="9"/>
                                            </p:txEl>
                                          </p:spTgt>
                                        </p:tgtEl>
                                        <p:attrNameLst>
                                          <p:attrName>style.visibility</p:attrName>
                                        </p:attrNameLst>
                                      </p:cBhvr>
                                      <p:to>
                                        <p:strVal val="visible"/>
                                      </p:to>
                                    </p:set>
                                    <p:animEffect transition="in" filter="dissolve">
                                      <p:cBhvr>
                                        <p:cTn id="42" dur="500"/>
                                        <p:tgtEl>
                                          <p:spTgt spid="101379">
                                            <p:txEl>
                                              <p:pRg st="9" end="9"/>
                                            </p:txEl>
                                          </p:spTgt>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01379">
                                            <p:txEl>
                                              <p:pRg st="11" end="11"/>
                                            </p:txEl>
                                          </p:spTgt>
                                        </p:tgtEl>
                                        <p:attrNameLst>
                                          <p:attrName>style.visibility</p:attrName>
                                        </p:attrNameLst>
                                      </p:cBhvr>
                                      <p:to>
                                        <p:strVal val="visible"/>
                                      </p:to>
                                    </p:set>
                                    <p:animEffect transition="in" filter="dissolve">
                                      <p:cBhvr>
                                        <p:cTn id="46" dur="500"/>
                                        <p:tgtEl>
                                          <p:spTgt spid="101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3" name="Rectangle 33"/>
          <p:cNvSpPr>
            <a:spLocks noGrp="1" noChangeArrowheads="1"/>
          </p:cNvSpPr>
          <p:nvPr>
            <p:ph type="title"/>
          </p:nvPr>
        </p:nvSpPr>
        <p:spPr/>
        <p:txBody>
          <a:bodyPr/>
          <a:lstStyle/>
          <a:p>
            <a:pPr eaLnBrk="1" hangingPunct="1">
              <a:defRPr/>
            </a:pPr>
            <a:r>
              <a:rPr lang="en-US"/>
              <a:t>Exhaustion for </a:t>
            </a:r>
            <a:r>
              <a:rPr lang="en-US" i="1"/>
              <a:t>n</a:t>
            </a:r>
            <a:r>
              <a:rPr lang="en-US"/>
              <a:t> = 4 persons</a:t>
            </a:r>
          </a:p>
        </p:txBody>
      </p:sp>
      <p:graphicFrame>
        <p:nvGraphicFramePr>
          <p:cNvPr id="153604" name="Group 4"/>
          <p:cNvGraphicFramePr>
            <a:graphicFrameLocks noGrp="1"/>
          </p:cNvGraphicFramePr>
          <p:nvPr>
            <p:ph idx="1"/>
          </p:nvPr>
        </p:nvGraphicFramePr>
        <p:xfrm>
          <a:off x="457200" y="5592763"/>
          <a:ext cx="8229600" cy="930276"/>
        </p:xfrm>
        <a:graphic>
          <a:graphicData uri="http://schemas.openxmlformats.org/drawingml/2006/table">
            <a:tbl>
              <a:tblPr/>
              <a:tblGrid>
                <a:gridCol w="2714625">
                  <a:extLst>
                    <a:ext uri="{9D8B030D-6E8A-4147-A177-3AD203B41FA5}">
                      <a16:colId xmlns:a16="http://schemas.microsoft.com/office/drawing/2014/main" val="20000"/>
                    </a:ext>
                  </a:extLst>
                </a:gridCol>
                <a:gridCol w="773113">
                  <a:extLst>
                    <a:ext uri="{9D8B030D-6E8A-4147-A177-3AD203B41FA5}">
                      <a16:colId xmlns:a16="http://schemas.microsoft.com/office/drawing/2014/main" val="20001"/>
                    </a:ext>
                  </a:extLst>
                </a:gridCol>
                <a:gridCol w="725487">
                  <a:extLst>
                    <a:ext uri="{9D8B030D-6E8A-4147-A177-3AD203B41FA5}">
                      <a16:colId xmlns:a16="http://schemas.microsoft.com/office/drawing/2014/main" val="20002"/>
                    </a:ext>
                  </a:extLst>
                </a:gridCol>
                <a:gridCol w="758825">
                  <a:extLst>
                    <a:ext uri="{9D8B030D-6E8A-4147-A177-3AD203B41FA5}">
                      <a16:colId xmlns:a16="http://schemas.microsoft.com/office/drawing/2014/main" val="20003"/>
                    </a:ext>
                  </a:extLst>
                </a:gridCol>
                <a:gridCol w="835025">
                  <a:extLst>
                    <a:ext uri="{9D8B030D-6E8A-4147-A177-3AD203B41FA5}">
                      <a16:colId xmlns:a16="http://schemas.microsoft.com/office/drawing/2014/main" val="20004"/>
                    </a:ext>
                  </a:extLst>
                </a:gridCol>
                <a:gridCol w="804863">
                  <a:extLst>
                    <a:ext uri="{9D8B030D-6E8A-4147-A177-3AD203B41FA5}">
                      <a16:colId xmlns:a16="http://schemas.microsoft.com/office/drawing/2014/main" val="20005"/>
                    </a:ext>
                  </a:extLst>
                </a:gridCol>
                <a:gridCol w="804862">
                  <a:extLst>
                    <a:ext uri="{9D8B030D-6E8A-4147-A177-3AD203B41FA5}">
                      <a16:colId xmlns:a16="http://schemas.microsoft.com/office/drawing/2014/main" val="20006"/>
                    </a:ext>
                  </a:extLst>
                </a:gridCol>
                <a:gridCol w="812800">
                  <a:extLst>
                    <a:ext uri="{9D8B030D-6E8A-4147-A177-3AD203B41FA5}">
                      <a16:colId xmlns:a16="http://schemas.microsoft.com/office/drawing/2014/main" val="20007"/>
                    </a:ext>
                  </a:extLst>
                </a:gridCol>
              </a:tblGrid>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No of handshakes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No of cases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657" name="Rectangle 57"/>
          <p:cNvSpPr>
            <a:spLocks noChangeArrowheads="1"/>
          </p:cNvSpPr>
          <p:nvPr/>
        </p:nvSpPr>
        <p:spPr bwMode="auto">
          <a:xfrm>
            <a:off x="600075" y="1314450"/>
            <a:ext cx="8056563" cy="4525963"/>
          </a:xfrm>
          <a:prstGeom prst="rect">
            <a:avLst/>
          </a:prstGeom>
          <a:noFill/>
          <a:ln w="9525">
            <a:noFill/>
            <a:miter lim="800000"/>
            <a:headEnd/>
            <a:tailEnd/>
          </a:ln>
        </p:spPr>
        <p:txBody>
          <a:bodyPr/>
          <a:lstStyle/>
          <a:p>
            <a:pPr marL="342900" indent="-342900">
              <a:spcBef>
                <a:spcPct val="20000"/>
              </a:spcBef>
            </a:pPr>
            <a:r>
              <a:rPr lang="en-US" altLang="zh-TW" sz="2400"/>
              <a:t>Easy to prove when the number of handshakes is 0 or 1. </a:t>
            </a:r>
          </a:p>
          <a:p>
            <a:pPr marL="342900" indent="-342900">
              <a:spcBef>
                <a:spcPct val="20000"/>
              </a:spcBef>
            </a:pPr>
            <a:endParaRPr lang="en-US" altLang="zh-TW" sz="2400"/>
          </a:p>
          <a:p>
            <a:pPr marL="342900" indent="-342900">
              <a:spcBef>
                <a:spcPct val="20000"/>
              </a:spcBef>
            </a:pPr>
            <a:r>
              <a:rPr lang="en-US" altLang="zh-TW" sz="2400"/>
              <a:t>2 handshakes:</a:t>
            </a:r>
          </a:p>
          <a:p>
            <a:pPr marL="342900" indent="-342900">
              <a:spcBef>
                <a:spcPct val="20000"/>
              </a:spcBef>
            </a:pPr>
            <a:endParaRPr lang="en-US" altLang="zh-TW" sz="2400"/>
          </a:p>
          <a:p>
            <a:pPr marL="342900" indent="-342900">
              <a:spcBef>
                <a:spcPct val="20000"/>
              </a:spcBef>
            </a:pPr>
            <a:r>
              <a:rPr lang="en-US" altLang="zh-TW" sz="2400"/>
              <a:t>3 handshakes:</a:t>
            </a:r>
          </a:p>
          <a:p>
            <a:pPr marL="342900" indent="-342900">
              <a:spcBef>
                <a:spcPct val="20000"/>
              </a:spcBef>
            </a:pPr>
            <a:endParaRPr lang="en-US" altLang="zh-TW" sz="2400"/>
          </a:p>
          <a:p>
            <a:pPr marL="342900" indent="-342900">
              <a:spcBef>
                <a:spcPct val="20000"/>
              </a:spcBef>
            </a:pPr>
            <a:r>
              <a:rPr lang="en-US" altLang="zh-TW" sz="2400"/>
              <a:t>4 handshakes:</a:t>
            </a:r>
          </a:p>
          <a:p>
            <a:pPr marL="342900" indent="-342900">
              <a:spcBef>
                <a:spcPct val="20000"/>
              </a:spcBef>
            </a:pPr>
            <a:endParaRPr lang="en-US" altLang="zh-TW" sz="2400"/>
          </a:p>
          <a:p>
            <a:pPr marL="342900" indent="-342900">
              <a:spcBef>
                <a:spcPct val="20000"/>
              </a:spcBef>
            </a:pPr>
            <a:r>
              <a:rPr lang="en-US" altLang="zh-TW" sz="2400"/>
              <a:t>5 handshakes: </a:t>
            </a:r>
          </a:p>
        </p:txBody>
      </p:sp>
      <p:grpSp>
        <p:nvGrpSpPr>
          <p:cNvPr id="2" name="Group 120"/>
          <p:cNvGrpSpPr>
            <a:grpSpLocks/>
          </p:cNvGrpSpPr>
          <p:nvPr/>
        </p:nvGrpSpPr>
        <p:grpSpPr bwMode="auto">
          <a:xfrm>
            <a:off x="3052763" y="2128838"/>
            <a:ext cx="2662237" cy="679450"/>
            <a:chOff x="1923" y="1341"/>
            <a:chExt cx="1677" cy="428"/>
          </a:xfrm>
        </p:grpSpPr>
        <p:sp>
          <p:nvSpPr>
            <p:cNvPr id="25683" name="Oval 59"/>
            <p:cNvSpPr>
              <a:spLocks noChangeArrowheads="1"/>
            </p:cNvSpPr>
            <p:nvPr/>
          </p:nvSpPr>
          <p:spPr bwMode="auto">
            <a:xfrm flipV="1">
              <a:off x="1923" y="13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4" name="Oval 60"/>
            <p:cNvSpPr>
              <a:spLocks noChangeArrowheads="1"/>
            </p:cNvSpPr>
            <p:nvPr/>
          </p:nvSpPr>
          <p:spPr bwMode="auto">
            <a:xfrm flipV="1">
              <a:off x="1938" y="170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5" name="Oval 61"/>
            <p:cNvSpPr>
              <a:spLocks noChangeArrowheads="1"/>
            </p:cNvSpPr>
            <p:nvPr/>
          </p:nvSpPr>
          <p:spPr bwMode="auto">
            <a:xfrm flipV="1">
              <a:off x="2405" y="171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6" name="Oval 63"/>
            <p:cNvSpPr>
              <a:spLocks noChangeArrowheads="1"/>
            </p:cNvSpPr>
            <p:nvPr/>
          </p:nvSpPr>
          <p:spPr bwMode="auto">
            <a:xfrm flipV="1">
              <a:off x="2389" y="135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87" name="AutoShape 66"/>
            <p:cNvCxnSpPr>
              <a:cxnSpLocks noChangeShapeType="1"/>
              <a:endCxn id="25685" idx="2"/>
            </p:cNvCxnSpPr>
            <p:nvPr/>
          </p:nvCxnSpPr>
          <p:spPr bwMode="auto">
            <a:xfrm>
              <a:off x="1963" y="1740"/>
              <a:ext cx="442" cy="1"/>
            </a:xfrm>
            <a:prstGeom prst="straightConnector1">
              <a:avLst/>
            </a:prstGeom>
            <a:noFill/>
            <a:ln w="9525">
              <a:solidFill>
                <a:schemeClr val="tx1"/>
              </a:solidFill>
              <a:round/>
              <a:headEnd/>
              <a:tailEnd/>
            </a:ln>
          </p:spPr>
        </p:cxnSp>
        <p:cxnSp>
          <p:nvCxnSpPr>
            <p:cNvPr id="25688" name="AutoShape 67"/>
            <p:cNvCxnSpPr>
              <a:cxnSpLocks noChangeShapeType="1"/>
            </p:cNvCxnSpPr>
            <p:nvPr/>
          </p:nvCxnSpPr>
          <p:spPr bwMode="auto">
            <a:xfrm flipH="1" flipV="1">
              <a:off x="1940" y="1374"/>
              <a:ext cx="466" cy="6"/>
            </a:xfrm>
            <a:prstGeom prst="straightConnector1">
              <a:avLst/>
            </a:prstGeom>
            <a:noFill/>
            <a:ln w="9525">
              <a:solidFill>
                <a:schemeClr val="tx1"/>
              </a:solidFill>
              <a:round/>
              <a:headEnd/>
              <a:tailEnd/>
            </a:ln>
          </p:spPr>
        </p:cxnSp>
        <p:sp>
          <p:nvSpPr>
            <p:cNvPr id="25689" name="Oval 68"/>
            <p:cNvSpPr>
              <a:spLocks noChangeArrowheads="1"/>
            </p:cNvSpPr>
            <p:nvPr/>
          </p:nvSpPr>
          <p:spPr bwMode="auto">
            <a:xfrm flipV="1">
              <a:off x="3069" y="134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0" name="Oval 69"/>
            <p:cNvSpPr>
              <a:spLocks noChangeArrowheads="1"/>
            </p:cNvSpPr>
            <p:nvPr/>
          </p:nvSpPr>
          <p:spPr bwMode="auto">
            <a:xfrm flipV="1">
              <a:off x="3084" y="170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1" name="Oval 70"/>
            <p:cNvSpPr>
              <a:spLocks noChangeArrowheads="1"/>
            </p:cNvSpPr>
            <p:nvPr/>
          </p:nvSpPr>
          <p:spPr bwMode="auto">
            <a:xfrm flipV="1">
              <a:off x="3551" y="170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2" name="Oval 71"/>
            <p:cNvSpPr>
              <a:spLocks noChangeArrowheads="1"/>
            </p:cNvSpPr>
            <p:nvPr/>
          </p:nvSpPr>
          <p:spPr bwMode="auto">
            <a:xfrm flipV="1">
              <a:off x="3545" y="134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93" name="AutoShape 72"/>
            <p:cNvCxnSpPr>
              <a:cxnSpLocks noChangeShapeType="1"/>
              <a:endCxn id="25691" idx="2"/>
            </p:cNvCxnSpPr>
            <p:nvPr/>
          </p:nvCxnSpPr>
          <p:spPr bwMode="auto">
            <a:xfrm>
              <a:off x="3109" y="1736"/>
              <a:ext cx="442" cy="1"/>
            </a:xfrm>
            <a:prstGeom prst="straightConnector1">
              <a:avLst/>
            </a:prstGeom>
            <a:noFill/>
            <a:ln w="9525">
              <a:solidFill>
                <a:schemeClr val="tx1"/>
              </a:solidFill>
              <a:round/>
              <a:headEnd/>
              <a:tailEnd/>
            </a:ln>
          </p:spPr>
        </p:cxnSp>
        <p:cxnSp>
          <p:nvCxnSpPr>
            <p:cNvPr id="25694" name="AutoShape 73"/>
            <p:cNvCxnSpPr>
              <a:cxnSpLocks noChangeShapeType="1"/>
              <a:stCxn id="25692" idx="0"/>
              <a:endCxn id="25691" idx="4"/>
            </p:cNvCxnSpPr>
            <p:nvPr/>
          </p:nvCxnSpPr>
          <p:spPr bwMode="auto">
            <a:xfrm>
              <a:off x="3569" y="1405"/>
              <a:ext cx="6" cy="304"/>
            </a:xfrm>
            <a:prstGeom prst="straightConnector1">
              <a:avLst/>
            </a:prstGeom>
            <a:noFill/>
            <a:ln w="9525">
              <a:solidFill>
                <a:schemeClr val="tx1"/>
              </a:solidFill>
              <a:round/>
              <a:headEnd/>
              <a:tailEnd/>
            </a:ln>
          </p:spPr>
        </p:cxnSp>
      </p:grpSp>
      <p:grpSp>
        <p:nvGrpSpPr>
          <p:cNvPr id="3" name="Group 121"/>
          <p:cNvGrpSpPr>
            <a:grpSpLocks/>
          </p:cNvGrpSpPr>
          <p:nvPr/>
        </p:nvGrpSpPr>
        <p:grpSpPr bwMode="auto">
          <a:xfrm>
            <a:off x="3062288" y="3027363"/>
            <a:ext cx="4440237" cy="679450"/>
            <a:chOff x="1929" y="1907"/>
            <a:chExt cx="2797" cy="428"/>
          </a:xfrm>
        </p:grpSpPr>
        <p:sp>
          <p:nvSpPr>
            <p:cNvPr id="25662" name="Oval 74"/>
            <p:cNvSpPr>
              <a:spLocks noChangeArrowheads="1"/>
            </p:cNvSpPr>
            <p:nvPr/>
          </p:nvSpPr>
          <p:spPr bwMode="auto">
            <a:xfrm flipV="1">
              <a:off x="1929" y="191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3" name="Oval 75"/>
            <p:cNvSpPr>
              <a:spLocks noChangeArrowheads="1"/>
            </p:cNvSpPr>
            <p:nvPr/>
          </p:nvSpPr>
          <p:spPr bwMode="auto">
            <a:xfrm flipV="1">
              <a:off x="1944" y="227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4" name="Oval 76"/>
            <p:cNvSpPr>
              <a:spLocks noChangeArrowheads="1"/>
            </p:cNvSpPr>
            <p:nvPr/>
          </p:nvSpPr>
          <p:spPr bwMode="auto">
            <a:xfrm flipV="1">
              <a:off x="2411" y="227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5" name="Oval 77"/>
            <p:cNvSpPr>
              <a:spLocks noChangeArrowheads="1"/>
            </p:cNvSpPr>
            <p:nvPr/>
          </p:nvSpPr>
          <p:spPr bwMode="auto">
            <a:xfrm flipV="1">
              <a:off x="2395" y="191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66" name="AutoShape 78"/>
            <p:cNvCxnSpPr>
              <a:cxnSpLocks noChangeShapeType="1"/>
              <a:endCxn id="25664" idx="2"/>
            </p:cNvCxnSpPr>
            <p:nvPr/>
          </p:nvCxnSpPr>
          <p:spPr bwMode="auto">
            <a:xfrm>
              <a:off x="1969" y="2306"/>
              <a:ext cx="442" cy="1"/>
            </a:xfrm>
            <a:prstGeom prst="straightConnector1">
              <a:avLst/>
            </a:prstGeom>
            <a:noFill/>
            <a:ln w="9525">
              <a:solidFill>
                <a:schemeClr val="tx1"/>
              </a:solidFill>
              <a:round/>
              <a:headEnd/>
              <a:tailEnd/>
            </a:ln>
          </p:spPr>
        </p:cxnSp>
        <p:cxnSp>
          <p:nvCxnSpPr>
            <p:cNvPr id="25667" name="AutoShape 79"/>
            <p:cNvCxnSpPr>
              <a:cxnSpLocks noChangeShapeType="1"/>
            </p:cNvCxnSpPr>
            <p:nvPr/>
          </p:nvCxnSpPr>
          <p:spPr bwMode="auto">
            <a:xfrm flipH="1" flipV="1">
              <a:off x="1946" y="1940"/>
              <a:ext cx="466" cy="6"/>
            </a:xfrm>
            <a:prstGeom prst="straightConnector1">
              <a:avLst/>
            </a:prstGeom>
            <a:noFill/>
            <a:ln w="9525">
              <a:solidFill>
                <a:schemeClr val="tx1"/>
              </a:solidFill>
              <a:round/>
              <a:headEnd/>
              <a:tailEnd/>
            </a:ln>
          </p:spPr>
        </p:cxnSp>
        <p:sp>
          <p:nvSpPr>
            <p:cNvPr id="25668" name="Oval 80"/>
            <p:cNvSpPr>
              <a:spLocks noChangeArrowheads="1"/>
            </p:cNvSpPr>
            <p:nvPr/>
          </p:nvSpPr>
          <p:spPr bwMode="auto">
            <a:xfrm flipV="1">
              <a:off x="3075" y="190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9" name="Oval 81"/>
            <p:cNvSpPr>
              <a:spLocks noChangeArrowheads="1"/>
            </p:cNvSpPr>
            <p:nvPr/>
          </p:nvSpPr>
          <p:spPr bwMode="auto">
            <a:xfrm flipV="1">
              <a:off x="3090" y="226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0" name="Oval 82"/>
            <p:cNvSpPr>
              <a:spLocks noChangeArrowheads="1"/>
            </p:cNvSpPr>
            <p:nvPr/>
          </p:nvSpPr>
          <p:spPr bwMode="auto">
            <a:xfrm flipV="1">
              <a:off x="3557" y="227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1" name="Oval 83"/>
            <p:cNvSpPr>
              <a:spLocks noChangeArrowheads="1"/>
            </p:cNvSpPr>
            <p:nvPr/>
          </p:nvSpPr>
          <p:spPr bwMode="auto">
            <a:xfrm flipV="1">
              <a:off x="3551" y="191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72" name="AutoShape 84"/>
            <p:cNvCxnSpPr>
              <a:cxnSpLocks noChangeShapeType="1"/>
              <a:endCxn id="25670" idx="2"/>
            </p:cNvCxnSpPr>
            <p:nvPr/>
          </p:nvCxnSpPr>
          <p:spPr bwMode="auto">
            <a:xfrm>
              <a:off x="3115" y="2302"/>
              <a:ext cx="442" cy="1"/>
            </a:xfrm>
            <a:prstGeom prst="straightConnector1">
              <a:avLst/>
            </a:prstGeom>
            <a:noFill/>
            <a:ln w="9525">
              <a:solidFill>
                <a:schemeClr val="tx1"/>
              </a:solidFill>
              <a:round/>
              <a:headEnd/>
              <a:tailEnd/>
            </a:ln>
          </p:spPr>
        </p:cxnSp>
        <p:cxnSp>
          <p:nvCxnSpPr>
            <p:cNvPr id="25673" name="AutoShape 85"/>
            <p:cNvCxnSpPr>
              <a:cxnSpLocks noChangeShapeType="1"/>
              <a:stCxn id="25671" idx="0"/>
              <a:endCxn id="25670" idx="4"/>
            </p:cNvCxnSpPr>
            <p:nvPr/>
          </p:nvCxnSpPr>
          <p:spPr bwMode="auto">
            <a:xfrm>
              <a:off x="3575" y="1971"/>
              <a:ext cx="6" cy="304"/>
            </a:xfrm>
            <a:prstGeom prst="straightConnector1">
              <a:avLst/>
            </a:prstGeom>
            <a:noFill/>
            <a:ln w="9525">
              <a:solidFill>
                <a:schemeClr val="tx1"/>
              </a:solidFill>
              <a:round/>
              <a:headEnd/>
              <a:tailEnd/>
            </a:ln>
          </p:spPr>
        </p:cxnSp>
        <p:cxnSp>
          <p:nvCxnSpPr>
            <p:cNvPr id="25674" name="AutoShape 86"/>
            <p:cNvCxnSpPr>
              <a:cxnSpLocks noChangeShapeType="1"/>
            </p:cNvCxnSpPr>
            <p:nvPr/>
          </p:nvCxnSpPr>
          <p:spPr bwMode="auto">
            <a:xfrm flipV="1">
              <a:off x="1951" y="1949"/>
              <a:ext cx="2" cy="351"/>
            </a:xfrm>
            <a:prstGeom prst="straightConnector1">
              <a:avLst/>
            </a:prstGeom>
            <a:noFill/>
            <a:ln w="9525">
              <a:solidFill>
                <a:schemeClr val="tx1"/>
              </a:solidFill>
              <a:round/>
              <a:headEnd/>
              <a:tailEnd/>
            </a:ln>
          </p:spPr>
        </p:cxnSp>
        <p:cxnSp>
          <p:nvCxnSpPr>
            <p:cNvPr id="25675" name="AutoShape 87"/>
            <p:cNvCxnSpPr>
              <a:cxnSpLocks noChangeShapeType="1"/>
              <a:stCxn id="25671" idx="2"/>
              <a:endCxn id="25669" idx="6"/>
            </p:cNvCxnSpPr>
            <p:nvPr/>
          </p:nvCxnSpPr>
          <p:spPr bwMode="auto">
            <a:xfrm flipH="1">
              <a:off x="3139" y="1942"/>
              <a:ext cx="412" cy="354"/>
            </a:xfrm>
            <a:prstGeom prst="straightConnector1">
              <a:avLst/>
            </a:prstGeom>
            <a:noFill/>
            <a:ln w="9525">
              <a:solidFill>
                <a:schemeClr val="tx1"/>
              </a:solidFill>
              <a:round/>
              <a:headEnd/>
              <a:tailEnd/>
            </a:ln>
          </p:spPr>
        </p:cxnSp>
        <p:sp>
          <p:nvSpPr>
            <p:cNvPr id="25676" name="Oval 88"/>
            <p:cNvSpPr>
              <a:spLocks noChangeArrowheads="1"/>
            </p:cNvSpPr>
            <p:nvPr/>
          </p:nvSpPr>
          <p:spPr bwMode="auto">
            <a:xfrm flipV="1">
              <a:off x="4195" y="190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7" name="Oval 89"/>
            <p:cNvSpPr>
              <a:spLocks noChangeArrowheads="1"/>
            </p:cNvSpPr>
            <p:nvPr/>
          </p:nvSpPr>
          <p:spPr bwMode="auto">
            <a:xfrm flipV="1">
              <a:off x="4210" y="226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8" name="Oval 90"/>
            <p:cNvSpPr>
              <a:spLocks noChangeArrowheads="1"/>
            </p:cNvSpPr>
            <p:nvPr/>
          </p:nvSpPr>
          <p:spPr bwMode="auto">
            <a:xfrm flipV="1">
              <a:off x="4677" y="227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9" name="Oval 91"/>
            <p:cNvSpPr>
              <a:spLocks noChangeArrowheads="1"/>
            </p:cNvSpPr>
            <p:nvPr/>
          </p:nvSpPr>
          <p:spPr bwMode="auto">
            <a:xfrm flipV="1">
              <a:off x="4671" y="191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80" name="AutoShape 92"/>
            <p:cNvCxnSpPr>
              <a:cxnSpLocks noChangeShapeType="1"/>
              <a:endCxn id="25678" idx="2"/>
            </p:cNvCxnSpPr>
            <p:nvPr/>
          </p:nvCxnSpPr>
          <p:spPr bwMode="auto">
            <a:xfrm>
              <a:off x="4235" y="2302"/>
              <a:ext cx="442" cy="1"/>
            </a:xfrm>
            <a:prstGeom prst="straightConnector1">
              <a:avLst/>
            </a:prstGeom>
            <a:noFill/>
            <a:ln w="9525">
              <a:solidFill>
                <a:schemeClr val="tx1"/>
              </a:solidFill>
              <a:round/>
              <a:headEnd/>
              <a:tailEnd/>
            </a:ln>
          </p:spPr>
        </p:cxnSp>
        <p:cxnSp>
          <p:nvCxnSpPr>
            <p:cNvPr id="25681" name="AutoShape 93"/>
            <p:cNvCxnSpPr>
              <a:cxnSpLocks noChangeShapeType="1"/>
              <a:stCxn id="25679" idx="0"/>
              <a:endCxn id="25678" idx="4"/>
            </p:cNvCxnSpPr>
            <p:nvPr/>
          </p:nvCxnSpPr>
          <p:spPr bwMode="auto">
            <a:xfrm>
              <a:off x="4695" y="1971"/>
              <a:ext cx="6" cy="304"/>
            </a:xfrm>
            <a:prstGeom prst="straightConnector1">
              <a:avLst/>
            </a:prstGeom>
            <a:noFill/>
            <a:ln w="9525">
              <a:solidFill>
                <a:schemeClr val="tx1"/>
              </a:solidFill>
              <a:round/>
              <a:headEnd/>
              <a:tailEnd/>
            </a:ln>
          </p:spPr>
        </p:cxnSp>
        <p:cxnSp>
          <p:nvCxnSpPr>
            <p:cNvPr id="25682" name="AutoShape 94"/>
            <p:cNvCxnSpPr>
              <a:cxnSpLocks noChangeShapeType="1"/>
              <a:stCxn id="25676" idx="6"/>
            </p:cNvCxnSpPr>
            <p:nvPr/>
          </p:nvCxnSpPr>
          <p:spPr bwMode="auto">
            <a:xfrm>
              <a:off x="4244" y="1936"/>
              <a:ext cx="440" cy="357"/>
            </a:xfrm>
            <a:prstGeom prst="straightConnector1">
              <a:avLst/>
            </a:prstGeom>
            <a:noFill/>
            <a:ln w="9525">
              <a:solidFill>
                <a:schemeClr val="tx1"/>
              </a:solidFill>
              <a:round/>
              <a:headEnd/>
              <a:tailEnd/>
            </a:ln>
          </p:spPr>
        </p:cxnSp>
      </p:grpSp>
      <p:grpSp>
        <p:nvGrpSpPr>
          <p:cNvPr id="4" name="Group 122"/>
          <p:cNvGrpSpPr>
            <a:grpSpLocks/>
          </p:cNvGrpSpPr>
          <p:nvPr/>
        </p:nvGrpSpPr>
        <p:grpSpPr bwMode="auto">
          <a:xfrm>
            <a:off x="3055938" y="3862388"/>
            <a:ext cx="2662237" cy="679450"/>
            <a:chOff x="1925" y="2433"/>
            <a:chExt cx="1677" cy="428"/>
          </a:xfrm>
        </p:grpSpPr>
        <p:sp>
          <p:nvSpPr>
            <p:cNvPr id="25646" name="Oval 95"/>
            <p:cNvSpPr>
              <a:spLocks noChangeArrowheads="1"/>
            </p:cNvSpPr>
            <p:nvPr/>
          </p:nvSpPr>
          <p:spPr bwMode="auto">
            <a:xfrm flipV="1">
              <a:off x="1925" y="243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7" name="Oval 96"/>
            <p:cNvSpPr>
              <a:spLocks noChangeArrowheads="1"/>
            </p:cNvSpPr>
            <p:nvPr/>
          </p:nvSpPr>
          <p:spPr bwMode="auto">
            <a:xfrm flipV="1">
              <a:off x="1940" y="279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8" name="Oval 97"/>
            <p:cNvSpPr>
              <a:spLocks noChangeArrowheads="1"/>
            </p:cNvSpPr>
            <p:nvPr/>
          </p:nvSpPr>
          <p:spPr bwMode="auto">
            <a:xfrm flipV="1">
              <a:off x="2407" y="280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9" name="Oval 98"/>
            <p:cNvSpPr>
              <a:spLocks noChangeArrowheads="1"/>
            </p:cNvSpPr>
            <p:nvPr/>
          </p:nvSpPr>
          <p:spPr bwMode="auto">
            <a:xfrm flipV="1">
              <a:off x="2391" y="244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50" name="AutoShape 99"/>
            <p:cNvCxnSpPr>
              <a:cxnSpLocks noChangeShapeType="1"/>
              <a:endCxn id="25648" idx="2"/>
            </p:cNvCxnSpPr>
            <p:nvPr/>
          </p:nvCxnSpPr>
          <p:spPr bwMode="auto">
            <a:xfrm>
              <a:off x="1965" y="2832"/>
              <a:ext cx="442" cy="1"/>
            </a:xfrm>
            <a:prstGeom prst="straightConnector1">
              <a:avLst/>
            </a:prstGeom>
            <a:noFill/>
            <a:ln w="9525">
              <a:solidFill>
                <a:schemeClr val="tx1"/>
              </a:solidFill>
              <a:round/>
              <a:headEnd/>
              <a:tailEnd/>
            </a:ln>
          </p:spPr>
        </p:cxnSp>
        <p:cxnSp>
          <p:nvCxnSpPr>
            <p:cNvPr id="25651" name="AutoShape 100"/>
            <p:cNvCxnSpPr>
              <a:cxnSpLocks noChangeShapeType="1"/>
            </p:cNvCxnSpPr>
            <p:nvPr/>
          </p:nvCxnSpPr>
          <p:spPr bwMode="auto">
            <a:xfrm flipH="1" flipV="1">
              <a:off x="1942" y="2466"/>
              <a:ext cx="466" cy="6"/>
            </a:xfrm>
            <a:prstGeom prst="straightConnector1">
              <a:avLst/>
            </a:prstGeom>
            <a:noFill/>
            <a:ln w="9525">
              <a:solidFill>
                <a:schemeClr val="tx1"/>
              </a:solidFill>
              <a:round/>
              <a:headEnd/>
              <a:tailEnd/>
            </a:ln>
          </p:spPr>
        </p:cxnSp>
        <p:sp>
          <p:nvSpPr>
            <p:cNvPr id="25652" name="Oval 101"/>
            <p:cNvSpPr>
              <a:spLocks noChangeArrowheads="1"/>
            </p:cNvSpPr>
            <p:nvPr/>
          </p:nvSpPr>
          <p:spPr bwMode="auto">
            <a:xfrm flipV="1">
              <a:off x="3071" y="243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3" name="Oval 102"/>
            <p:cNvSpPr>
              <a:spLocks noChangeArrowheads="1"/>
            </p:cNvSpPr>
            <p:nvPr/>
          </p:nvSpPr>
          <p:spPr bwMode="auto">
            <a:xfrm flipV="1">
              <a:off x="3086" y="279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4" name="Oval 103"/>
            <p:cNvSpPr>
              <a:spLocks noChangeArrowheads="1"/>
            </p:cNvSpPr>
            <p:nvPr/>
          </p:nvSpPr>
          <p:spPr bwMode="auto">
            <a:xfrm flipV="1">
              <a:off x="3553" y="280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5" name="Oval 104"/>
            <p:cNvSpPr>
              <a:spLocks noChangeArrowheads="1"/>
            </p:cNvSpPr>
            <p:nvPr/>
          </p:nvSpPr>
          <p:spPr bwMode="auto">
            <a:xfrm flipV="1">
              <a:off x="3547" y="243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56" name="AutoShape 105"/>
            <p:cNvCxnSpPr>
              <a:cxnSpLocks noChangeShapeType="1"/>
              <a:endCxn id="25654" idx="2"/>
            </p:cNvCxnSpPr>
            <p:nvPr/>
          </p:nvCxnSpPr>
          <p:spPr bwMode="auto">
            <a:xfrm>
              <a:off x="3111" y="2828"/>
              <a:ext cx="442" cy="1"/>
            </a:xfrm>
            <a:prstGeom prst="straightConnector1">
              <a:avLst/>
            </a:prstGeom>
            <a:noFill/>
            <a:ln w="9525">
              <a:solidFill>
                <a:schemeClr val="tx1"/>
              </a:solidFill>
              <a:round/>
              <a:headEnd/>
              <a:tailEnd/>
            </a:ln>
          </p:spPr>
        </p:cxnSp>
        <p:cxnSp>
          <p:nvCxnSpPr>
            <p:cNvPr id="25657" name="AutoShape 106"/>
            <p:cNvCxnSpPr>
              <a:cxnSpLocks noChangeShapeType="1"/>
            </p:cNvCxnSpPr>
            <p:nvPr/>
          </p:nvCxnSpPr>
          <p:spPr bwMode="auto">
            <a:xfrm flipH="1">
              <a:off x="3092" y="2458"/>
              <a:ext cx="462" cy="14"/>
            </a:xfrm>
            <a:prstGeom prst="straightConnector1">
              <a:avLst/>
            </a:prstGeom>
            <a:noFill/>
            <a:ln w="9525">
              <a:solidFill>
                <a:schemeClr val="tx1"/>
              </a:solidFill>
              <a:round/>
              <a:headEnd/>
              <a:tailEnd/>
            </a:ln>
          </p:spPr>
        </p:cxnSp>
        <p:cxnSp>
          <p:nvCxnSpPr>
            <p:cNvPr id="25658" name="AutoShape 107"/>
            <p:cNvCxnSpPr>
              <a:cxnSpLocks noChangeShapeType="1"/>
            </p:cNvCxnSpPr>
            <p:nvPr/>
          </p:nvCxnSpPr>
          <p:spPr bwMode="auto">
            <a:xfrm flipV="1">
              <a:off x="1947" y="2475"/>
              <a:ext cx="2" cy="351"/>
            </a:xfrm>
            <a:prstGeom prst="straightConnector1">
              <a:avLst/>
            </a:prstGeom>
            <a:noFill/>
            <a:ln w="9525">
              <a:solidFill>
                <a:schemeClr val="tx1"/>
              </a:solidFill>
              <a:round/>
              <a:headEnd/>
              <a:tailEnd/>
            </a:ln>
          </p:spPr>
        </p:cxnSp>
        <p:cxnSp>
          <p:nvCxnSpPr>
            <p:cNvPr id="25659" name="AutoShape 108"/>
            <p:cNvCxnSpPr>
              <a:cxnSpLocks noChangeShapeType="1"/>
              <a:stCxn id="25655" idx="2"/>
              <a:endCxn id="25653" idx="6"/>
            </p:cNvCxnSpPr>
            <p:nvPr/>
          </p:nvCxnSpPr>
          <p:spPr bwMode="auto">
            <a:xfrm flipH="1">
              <a:off x="3135" y="2468"/>
              <a:ext cx="412" cy="354"/>
            </a:xfrm>
            <a:prstGeom prst="straightConnector1">
              <a:avLst/>
            </a:prstGeom>
            <a:noFill/>
            <a:ln w="9525">
              <a:solidFill>
                <a:schemeClr val="tx1"/>
              </a:solidFill>
              <a:round/>
              <a:headEnd/>
              <a:tailEnd/>
            </a:ln>
          </p:spPr>
        </p:cxnSp>
        <p:cxnSp>
          <p:nvCxnSpPr>
            <p:cNvPr id="25660" name="AutoShape 109"/>
            <p:cNvCxnSpPr>
              <a:cxnSpLocks noChangeShapeType="1"/>
              <a:stCxn id="25648" idx="3"/>
              <a:endCxn id="25646" idx="7"/>
            </p:cNvCxnSpPr>
            <p:nvPr/>
          </p:nvCxnSpPr>
          <p:spPr bwMode="auto">
            <a:xfrm flipH="1" flipV="1">
              <a:off x="1966" y="2486"/>
              <a:ext cx="448" cy="327"/>
            </a:xfrm>
            <a:prstGeom prst="straightConnector1">
              <a:avLst/>
            </a:prstGeom>
            <a:noFill/>
            <a:ln w="9525">
              <a:solidFill>
                <a:schemeClr val="tx1"/>
              </a:solidFill>
              <a:round/>
              <a:headEnd/>
              <a:tailEnd/>
            </a:ln>
          </p:spPr>
        </p:cxnSp>
        <p:cxnSp>
          <p:nvCxnSpPr>
            <p:cNvPr id="25661" name="AutoShape 110"/>
            <p:cNvCxnSpPr>
              <a:cxnSpLocks noChangeShapeType="1"/>
            </p:cNvCxnSpPr>
            <p:nvPr/>
          </p:nvCxnSpPr>
          <p:spPr bwMode="auto">
            <a:xfrm flipH="1" flipV="1">
              <a:off x="3092" y="2482"/>
              <a:ext cx="490" cy="347"/>
            </a:xfrm>
            <a:prstGeom prst="straightConnector1">
              <a:avLst/>
            </a:prstGeom>
            <a:noFill/>
            <a:ln w="9525">
              <a:solidFill>
                <a:schemeClr val="tx1"/>
              </a:solidFill>
              <a:round/>
              <a:headEnd/>
              <a:tailEnd/>
            </a:ln>
          </p:spPr>
        </p:cxnSp>
      </p:grpSp>
      <p:grpSp>
        <p:nvGrpSpPr>
          <p:cNvPr id="5" name="Group 123"/>
          <p:cNvGrpSpPr>
            <a:grpSpLocks/>
          </p:cNvGrpSpPr>
          <p:nvPr/>
        </p:nvGrpSpPr>
        <p:grpSpPr bwMode="auto">
          <a:xfrm>
            <a:off x="3065463" y="4719638"/>
            <a:ext cx="842962" cy="673100"/>
            <a:chOff x="1931" y="2973"/>
            <a:chExt cx="531" cy="424"/>
          </a:xfrm>
        </p:grpSpPr>
        <p:sp>
          <p:nvSpPr>
            <p:cNvPr id="25637" name="Oval 111"/>
            <p:cNvSpPr>
              <a:spLocks noChangeArrowheads="1"/>
            </p:cNvSpPr>
            <p:nvPr/>
          </p:nvSpPr>
          <p:spPr bwMode="auto">
            <a:xfrm flipV="1">
              <a:off x="1931" y="297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38" name="Oval 112"/>
            <p:cNvSpPr>
              <a:spLocks noChangeArrowheads="1"/>
            </p:cNvSpPr>
            <p:nvPr/>
          </p:nvSpPr>
          <p:spPr bwMode="auto">
            <a:xfrm flipV="1">
              <a:off x="1946" y="333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39" name="Oval 113"/>
            <p:cNvSpPr>
              <a:spLocks noChangeArrowheads="1"/>
            </p:cNvSpPr>
            <p:nvPr/>
          </p:nvSpPr>
          <p:spPr bwMode="auto">
            <a:xfrm flipV="1">
              <a:off x="2413" y="334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0" name="Oval 114"/>
            <p:cNvSpPr>
              <a:spLocks noChangeArrowheads="1"/>
            </p:cNvSpPr>
            <p:nvPr/>
          </p:nvSpPr>
          <p:spPr bwMode="auto">
            <a:xfrm flipV="1">
              <a:off x="2397" y="29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41" name="AutoShape 115"/>
            <p:cNvCxnSpPr>
              <a:cxnSpLocks noChangeShapeType="1"/>
              <a:endCxn id="25639" idx="2"/>
            </p:cNvCxnSpPr>
            <p:nvPr/>
          </p:nvCxnSpPr>
          <p:spPr bwMode="auto">
            <a:xfrm>
              <a:off x="1971" y="3368"/>
              <a:ext cx="442" cy="1"/>
            </a:xfrm>
            <a:prstGeom prst="straightConnector1">
              <a:avLst/>
            </a:prstGeom>
            <a:noFill/>
            <a:ln w="9525">
              <a:solidFill>
                <a:schemeClr val="tx1"/>
              </a:solidFill>
              <a:round/>
              <a:headEnd/>
              <a:tailEnd/>
            </a:ln>
          </p:spPr>
        </p:cxnSp>
        <p:cxnSp>
          <p:nvCxnSpPr>
            <p:cNvPr id="25642" name="AutoShape 116"/>
            <p:cNvCxnSpPr>
              <a:cxnSpLocks noChangeShapeType="1"/>
            </p:cNvCxnSpPr>
            <p:nvPr/>
          </p:nvCxnSpPr>
          <p:spPr bwMode="auto">
            <a:xfrm flipH="1" flipV="1">
              <a:off x="1948" y="3002"/>
              <a:ext cx="466" cy="6"/>
            </a:xfrm>
            <a:prstGeom prst="straightConnector1">
              <a:avLst/>
            </a:prstGeom>
            <a:noFill/>
            <a:ln w="9525">
              <a:solidFill>
                <a:schemeClr val="tx1"/>
              </a:solidFill>
              <a:round/>
              <a:headEnd/>
              <a:tailEnd/>
            </a:ln>
          </p:spPr>
        </p:cxnSp>
        <p:cxnSp>
          <p:nvCxnSpPr>
            <p:cNvPr id="25643" name="AutoShape 117"/>
            <p:cNvCxnSpPr>
              <a:cxnSpLocks noChangeShapeType="1"/>
            </p:cNvCxnSpPr>
            <p:nvPr/>
          </p:nvCxnSpPr>
          <p:spPr bwMode="auto">
            <a:xfrm flipV="1">
              <a:off x="1953" y="3011"/>
              <a:ext cx="2" cy="351"/>
            </a:xfrm>
            <a:prstGeom prst="straightConnector1">
              <a:avLst/>
            </a:prstGeom>
            <a:noFill/>
            <a:ln w="9525">
              <a:solidFill>
                <a:schemeClr val="tx1"/>
              </a:solidFill>
              <a:round/>
              <a:headEnd/>
              <a:tailEnd/>
            </a:ln>
          </p:spPr>
        </p:cxnSp>
        <p:cxnSp>
          <p:nvCxnSpPr>
            <p:cNvPr id="25644" name="AutoShape 118"/>
            <p:cNvCxnSpPr>
              <a:cxnSpLocks noChangeShapeType="1"/>
            </p:cNvCxnSpPr>
            <p:nvPr/>
          </p:nvCxnSpPr>
          <p:spPr bwMode="auto">
            <a:xfrm flipH="1" flipV="1">
              <a:off x="1972" y="3012"/>
              <a:ext cx="448" cy="327"/>
            </a:xfrm>
            <a:prstGeom prst="straightConnector1">
              <a:avLst/>
            </a:prstGeom>
            <a:noFill/>
            <a:ln w="9525">
              <a:solidFill>
                <a:schemeClr val="tx1"/>
              </a:solidFill>
              <a:round/>
              <a:headEnd/>
              <a:tailEnd/>
            </a:ln>
          </p:spPr>
        </p:cxnSp>
        <p:cxnSp>
          <p:nvCxnSpPr>
            <p:cNvPr id="25645" name="AutoShape 119"/>
            <p:cNvCxnSpPr>
              <a:cxnSpLocks noChangeShapeType="1"/>
            </p:cNvCxnSpPr>
            <p:nvPr/>
          </p:nvCxnSpPr>
          <p:spPr bwMode="auto">
            <a:xfrm flipH="1" flipV="1">
              <a:off x="2424" y="3008"/>
              <a:ext cx="9" cy="341"/>
            </a:xfrm>
            <a:prstGeom prst="straightConnector1">
              <a:avLst/>
            </a:prstGeom>
            <a:noFill/>
            <a:ln w="9525">
              <a:solidFill>
                <a:schemeClr val="tx1"/>
              </a:solidFill>
              <a:round/>
              <a:headEnd/>
              <a:tailEn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7">
                                            <p:txEl>
                                              <p:pRg st="0" end="0"/>
                                            </p:txEl>
                                          </p:spTgt>
                                        </p:tgtEl>
                                        <p:attrNameLst>
                                          <p:attrName>style.visibility</p:attrName>
                                        </p:attrNameLst>
                                      </p:cBhvr>
                                      <p:to>
                                        <p:strVal val="visible"/>
                                      </p:to>
                                    </p:set>
                                    <p:animEffect transition="in" filter="dissolve">
                                      <p:cBhvr>
                                        <p:cTn id="7" dur="500"/>
                                        <p:tgtEl>
                                          <p:spTgt spid="1536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57">
                                            <p:txEl>
                                              <p:pRg st="2" end="2"/>
                                            </p:txEl>
                                          </p:spTgt>
                                        </p:tgtEl>
                                        <p:attrNameLst>
                                          <p:attrName>style.visibility</p:attrName>
                                        </p:attrNameLst>
                                      </p:cBhvr>
                                      <p:to>
                                        <p:strVal val="visible"/>
                                      </p:to>
                                    </p:set>
                                    <p:animEffect transition="in" filter="dissolve">
                                      <p:cBhvr>
                                        <p:cTn id="12" dur="500"/>
                                        <p:tgtEl>
                                          <p:spTgt spid="15365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57">
                                            <p:txEl>
                                              <p:pRg st="4" end="4"/>
                                            </p:txEl>
                                          </p:spTgt>
                                        </p:tgtEl>
                                        <p:attrNameLst>
                                          <p:attrName>style.visibility</p:attrName>
                                        </p:attrNameLst>
                                      </p:cBhvr>
                                      <p:to>
                                        <p:strVal val="visible"/>
                                      </p:to>
                                    </p:set>
                                    <p:animEffect transition="in" filter="dissolve">
                                      <p:cBhvr>
                                        <p:cTn id="22" dur="500"/>
                                        <p:tgtEl>
                                          <p:spTgt spid="15365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57">
                                            <p:txEl>
                                              <p:pRg st="6" end="6"/>
                                            </p:txEl>
                                          </p:spTgt>
                                        </p:tgtEl>
                                        <p:attrNameLst>
                                          <p:attrName>style.visibility</p:attrName>
                                        </p:attrNameLst>
                                      </p:cBhvr>
                                      <p:to>
                                        <p:strVal val="visible"/>
                                      </p:to>
                                    </p:set>
                                    <p:animEffect transition="in" filter="dissolve">
                                      <p:cBhvr>
                                        <p:cTn id="32" dur="500"/>
                                        <p:tgtEl>
                                          <p:spTgt spid="15365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57">
                                            <p:txEl>
                                              <p:pRg st="8" end="8"/>
                                            </p:txEl>
                                          </p:spTgt>
                                        </p:tgtEl>
                                        <p:attrNameLst>
                                          <p:attrName>style.visibility</p:attrName>
                                        </p:attrNameLst>
                                      </p:cBhvr>
                                      <p:to>
                                        <p:strVal val="visible"/>
                                      </p:to>
                                    </p:set>
                                    <p:animEffect transition="in" filter="dissolve">
                                      <p:cBhvr>
                                        <p:cTn id="42" dur="500"/>
                                        <p:tgtEl>
                                          <p:spTgt spid="153657">
                                            <p:txEl>
                                              <p:pRg st="8" end="8"/>
                                            </p:txEl>
                                          </p:spTgt>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dissolv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153604"/>
                                        </p:tgtEl>
                                        <p:attrNameLst>
                                          <p:attrName>style.visibility</p:attrName>
                                        </p:attrNameLst>
                                      </p:cBhvr>
                                      <p:to>
                                        <p:strVal val="visible"/>
                                      </p:to>
                                    </p:set>
                                    <p:animEffect transition="in" filter="dissolve">
                                      <p:cBhvr>
                                        <p:cTn id="51" dur="5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a:t>Handshaking Problem</a:t>
            </a:r>
          </a:p>
        </p:txBody>
      </p:sp>
      <p:sp>
        <p:nvSpPr>
          <p:cNvPr id="100355" name="Rectangle 3"/>
          <p:cNvSpPr>
            <a:spLocks noGrp="1" noChangeArrowheads="1"/>
          </p:cNvSpPr>
          <p:nvPr>
            <p:ph type="body" idx="1"/>
          </p:nvPr>
        </p:nvSpPr>
        <p:spPr>
          <a:xfrm>
            <a:off x="457200" y="1552575"/>
            <a:ext cx="8229600" cy="5033963"/>
          </a:xfrm>
        </p:spPr>
        <p:txBody>
          <a:bodyPr/>
          <a:lstStyle/>
          <a:p>
            <a:pPr eaLnBrk="1" hangingPunct="1">
              <a:buFontTx/>
              <a:buNone/>
            </a:pPr>
            <a:r>
              <a:rPr lang="en-US" altLang="zh-TW" sz="2800"/>
              <a:t>This claim is true</a:t>
            </a:r>
          </a:p>
          <a:p>
            <a:pPr eaLnBrk="1" hangingPunct="1"/>
            <a:r>
              <a:rPr lang="en-US" altLang="zh-TW" sz="2800"/>
              <a:t>for any number of persons</a:t>
            </a:r>
          </a:p>
          <a:p>
            <a:pPr eaLnBrk="1" hangingPunct="1"/>
            <a:r>
              <a:rPr lang="en-US" altLang="zh-TW" sz="2800"/>
              <a:t>for any number of handshakes</a:t>
            </a:r>
          </a:p>
          <a:p>
            <a:pPr eaLnBrk="1" hangingPunct="1"/>
            <a:r>
              <a:rPr lang="en-US" altLang="zh-TW" sz="2800"/>
              <a:t>even some people do not shake hands with anyone</a:t>
            </a:r>
          </a:p>
          <a:p>
            <a:pPr eaLnBrk="1" hangingPunct="1">
              <a:buFontTx/>
              <a:buNone/>
            </a:pPr>
            <a:r>
              <a:rPr lang="en-US" altLang="zh-TW" sz="2800">
                <a:solidFill>
                  <a:schemeClr val="hlink"/>
                </a:solidFill>
              </a:rPr>
              <a:t>Graph</a:t>
            </a:r>
            <a:r>
              <a:rPr lang="en-US" altLang="zh-TW" sz="2800"/>
              <a:t> problem: given </a:t>
            </a:r>
            <a:r>
              <a:rPr lang="en-US" altLang="zh-TW" sz="2800" i="1"/>
              <a:t>n</a:t>
            </a:r>
            <a:r>
              <a:rPr lang="en-US" altLang="zh-TW" sz="2800"/>
              <a:t> </a:t>
            </a:r>
            <a:r>
              <a:rPr lang="en-US" altLang="zh-TW" sz="2800">
                <a:solidFill>
                  <a:schemeClr val="hlink"/>
                </a:solidFill>
              </a:rPr>
              <a:t>vertices</a:t>
            </a:r>
            <a:r>
              <a:rPr lang="en-US" altLang="zh-TW" sz="2800"/>
              <a:t>, no matter how the lines (</a:t>
            </a:r>
            <a:r>
              <a:rPr lang="en-US" altLang="zh-TW" sz="2800">
                <a:solidFill>
                  <a:schemeClr val="hlink"/>
                </a:solidFill>
              </a:rPr>
              <a:t>edges</a:t>
            </a:r>
            <a:r>
              <a:rPr lang="en-US" altLang="zh-TW" sz="2800"/>
              <a:t>) are drawn, there are at least two vertices with the same number of </a:t>
            </a:r>
            <a:r>
              <a:rPr lang="en-US" altLang="zh-TW" sz="2800">
                <a:solidFill>
                  <a:schemeClr val="hlink"/>
                </a:solidFill>
              </a:rPr>
              <a:t>degrees.</a:t>
            </a:r>
          </a:p>
          <a:p>
            <a:pPr eaLnBrk="1" hangingPunct="1">
              <a:buFontTx/>
              <a:buNone/>
            </a:pPr>
            <a:endParaRPr lang="en-US" altLang="zh-TW" sz="2800">
              <a:solidFill>
                <a:schemeClr val="hlink"/>
              </a:solidFill>
            </a:endParaRPr>
          </a:p>
          <a:p>
            <a:pPr eaLnBrk="1" hangingPunct="1">
              <a:buFontTx/>
              <a:buNone/>
            </a:pPr>
            <a:r>
              <a:rPr lang="en-US" altLang="zh-TW" sz="2800">
                <a:solidFill>
                  <a:schemeClr val="hlink"/>
                </a:solidFill>
              </a:rPr>
              <a:t>Proof?</a:t>
            </a:r>
            <a:endParaRPr lang="en-US" altLang="zh-TW" sz="2800">
              <a:solidFill>
                <a:srgbClr val="0000FF"/>
              </a:solidFill>
              <a:sym typeface="Symbol" pitchFamily="18" charset="2"/>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F7699E4-65FC-473C-9DA3-F62E3D6462AE}"/>
                  </a:ext>
                </a:extLst>
              </p14:cNvPr>
              <p14:cNvContentPartPr/>
              <p14:nvPr/>
            </p14:nvContentPartPr>
            <p14:xfrm>
              <a:off x="3934800" y="243720"/>
              <a:ext cx="4893480" cy="4371480"/>
            </p14:xfrm>
          </p:contentPart>
        </mc:Choice>
        <mc:Fallback>
          <p:pic>
            <p:nvPicPr>
              <p:cNvPr id="2" name="Ink 1">
                <a:extLst>
                  <a:ext uri="{FF2B5EF4-FFF2-40B4-BE49-F238E27FC236}">
                    <a16:creationId xmlns:a16="http://schemas.microsoft.com/office/drawing/2014/main" id="{FF7699E4-65FC-473C-9DA3-F62E3D6462AE}"/>
                  </a:ext>
                </a:extLst>
              </p:cNvPr>
              <p:cNvPicPr/>
              <p:nvPr/>
            </p:nvPicPr>
            <p:blipFill>
              <a:blip r:embed="rId3"/>
              <a:stretch>
                <a:fillRect/>
              </a:stretch>
            </p:blipFill>
            <p:spPr>
              <a:xfrm>
                <a:off x="3925440" y="234360"/>
                <a:ext cx="4912200" cy="43902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dissolve">
                                      <p:cBhvr>
                                        <p:cTn id="7" dur="500"/>
                                        <p:tgtEl>
                                          <p:spTgt spid="10035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animEffect transition="in" filter="dissolve">
                                      <p:cBhvr>
                                        <p:cTn id="11" dur="500"/>
                                        <p:tgtEl>
                                          <p:spTgt spid="100355">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animEffect transition="in" filter="dissolve">
                                      <p:cBhvr>
                                        <p:cTn id="15" dur="500"/>
                                        <p:tgtEl>
                                          <p:spTgt spid="100355">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Effect transition="in" filter="dissolve">
                                      <p:cBhvr>
                                        <p:cTn id="19" dur="500"/>
                                        <p:tgtEl>
                                          <p:spTgt spid="10035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0355">
                                            <p:txEl>
                                              <p:pRg st="4" end="4"/>
                                            </p:txEl>
                                          </p:spTgt>
                                        </p:tgtEl>
                                        <p:attrNameLst>
                                          <p:attrName>style.visibility</p:attrName>
                                        </p:attrNameLst>
                                      </p:cBhvr>
                                      <p:to>
                                        <p:strVal val="visible"/>
                                      </p:to>
                                    </p:set>
                                    <p:animEffect transition="in" filter="dissolve">
                                      <p:cBhvr>
                                        <p:cTn id="24" dur="500"/>
                                        <p:tgtEl>
                                          <p:spTgt spid="100355">
                                            <p:txEl>
                                              <p:pRg st="4" end="4"/>
                                            </p:txEl>
                                          </p:spTgt>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0355">
                                            <p:txEl>
                                              <p:pRg st="6" end="6"/>
                                            </p:txEl>
                                          </p:spTgt>
                                        </p:tgtEl>
                                        <p:attrNameLst>
                                          <p:attrName>style.visibility</p:attrName>
                                        </p:attrNameLst>
                                      </p:cBhvr>
                                      <p:to>
                                        <p:strVal val="visible"/>
                                      </p:to>
                                    </p:set>
                                    <p:animEffect transition="in" filter="dissolve">
                                      <p:cBhvr>
                                        <p:cTn id="28" dur="500"/>
                                        <p:tgtEl>
                                          <p:spTgt spid="100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dirty="0"/>
              <a:t>Revision</a:t>
            </a:r>
          </a:p>
        </p:txBody>
      </p:sp>
      <p:sp>
        <p:nvSpPr>
          <p:cNvPr id="27651" name="Rectangle 3"/>
          <p:cNvSpPr>
            <a:spLocks noGrp="1" noChangeArrowheads="1"/>
          </p:cNvSpPr>
          <p:nvPr>
            <p:ph type="body" idx="1"/>
          </p:nvPr>
        </p:nvSpPr>
        <p:spPr>
          <a:xfrm>
            <a:off x="457200" y="1609725"/>
            <a:ext cx="8358188" cy="4191000"/>
          </a:xfrm>
        </p:spPr>
        <p:txBody>
          <a:bodyPr/>
          <a:lstStyle/>
          <a:p>
            <a:pPr eaLnBrk="1" hangingPunct="1">
              <a:buFontTx/>
              <a:buNone/>
            </a:pPr>
            <a:r>
              <a:rPr lang="en-US" altLang="zh-TW"/>
              <a:t>Handshaking problem</a:t>
            </a:r>
          </a:p>
          <a:p>
            <a:pPr lvl="1" eaLnBrk="1" hangingPunct="1"/>
            <a:r>
              <a:rPr lang="en-US" altLang="zh-TW"/>
              <a:t>counting</a:t>
            </a:r>
          </a:p>
          <a:p>
            <a:pPr lvl="1" eaLnBrk="1" hangingPunct="1"/>
            <a:r>
              <a:rPr lang="en-US" altLang="zh-TW"/>
              <a:t>Solving by exhaustion</a:t>
            </a:r>
          </a:p>
          <a:p>
            <a:pPr eaLnBrk="1" hangingPunct="1">
              <a:buFontTx/>
              <a:buNone/>
            </a:pPr>
            <a:endParaRPr lang="en-US" altLang="zh-TW"/>
          </a:p>
          <a:p>
            <a:pPr eaLnBrk="1" hangingPunct="1">
              <a:buFontTx/>
              <a:buNone/>
            </a:pPr>
            <a:r>
              <a:rPr lang="en-US" altLang="zh-TW"/>
              <a:t>What did we learn? Why this?</a:t>
            </a:r>
          </a:p>
          <a:p>
            <a:pPr eaLnBrk="1" hangingPunct="1">
              <a:buFontTx/>
              <a:buNone/>
            </a:pPr>
            <a:r>
              <a:rPr lang="en-US" altLang="zh-TW"/>
              <a:t>To know that </a:t>
            </a:r>
          </a:p>
          <a:p>
            <a:pPr lvl="1" eaLnBrk="1" hangingPunct="1"/>
            <a:r>
              <a:rPr lang="en-US" altLang="zh-TW"/>
              <a:t>there always exist two people with the same number of handshakes? Any graph must have two equal degree vertices?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a:t>Revision</a:t>
            </a:r>
          </a:p>
        </p:txBody>
      </p:sp>
      <p:sp>
        <p:nvSpPr>
          <p:cNvPr id="28675" name="Rectangle 3"/>
          <p:cNvSpPr>
            <a:spLocks noGrp="1" noChangeArrowheads="1"/>
          </p:cNvSpPr>
          <p:nvPr>
            <p:ph type="body" idx="1"/>
          </p:nvPr>
        </p:nvSpPr>
        <p:spPr>
          <a:xfrm>
            <a:off x="457200" y="1500188"/>
            <a:ext cx="8229600" cy="4840287"/>
          </a:xfrm>
        </p:spPr>
        <p:txBody>
          <a:bodyPr/>
          <a:lstStyle/>
          <a:p>
            <a:pPr eaLnBrk="1" hangingPunct="1">
              <a:lnSpc>
                <a:spcPct val="90000"/>
              </a:lnSpc>
              <a:buFontTx/>
              <a:buNone/>
            </a:pPr>
            <a:r>
              <a:rPr lang="en-US" altLang="zh-TW"/>
              <a:t>Knowing that </a:t>
            </a:r>
            <a:br>
              <a:rPr lang="en-US" altLang="zh-TW"/>
            </a:br>
            <a:r>
              <a:rPr lang="en-US" altLang="zh-TW"/>
              <a:t>how to count the number of handshakes, </a:t>
            </a:r>
            <a:br>
              <a:rPr lang="en-US" altLang="zh-TW"/>
            </a:br>
            <a:r>
              <a:rPr lang="en-US" altLang="zh-TW"/>
              <a:t>every graph has two equal-degree vertices, … </a:t>
            </a:r>
          </a:p>
          <a:p>
            <a:pPr eaLnBrk="1" hangingPunct="1">
              <a:lnSpc>
                <a:spcPct val="90000"/>
              </a:lnSpc>
              <a:buFontTx/>
              <a:buNone/>
            </a:pPr>
            <a:r>
              <a:rPr lang="en-US" altLang="zh-TW"/>
              <a:t>is important. </a:t>
            </a:r>
          </a:p>
          <a:p>
            <a:pPr eaLnBrk="1" hangingPunct="1">
              <a:lnSpc>
                <a:spcPct val="90000"/>
              </a:lnSpc>
              <a:buFontTx/>
              <a:buNone/>
            </a:pPr>
            <a:r>
              <a:rPr lang="en-US" altLang="zh-TW"/>
              <a:t>However, the most important is to learn …</a:t>
            </a:r>
          </a:p>
          <a:p>
            <a:pPr eaLnBrk="1" hangingPunct="1">
              <a:lnSpc>
                <a:spcPct val="90000"/>
              </a:lnSpc>
              <a:buFontTx/>
              <a:buNone/>
            </a:pPr>
            <a:r>
              <a:rPr lang="en-US" altLang="zh-TW">
                <a:solidFill>
                  <a:srgbClr val="0000FF"/>
                </a:solidFill>
              </a:rPr>
              <a:t>Problem-solving techniques</a:t>
            </a:r>
            <a:r>
              <a:rPr lang="en-US" altLang="zh-TW"/>
              <a:t> </a:t>
            </a:r>
          </a:p>
          <a:p>
            <a:pPr eaLnBrk="1" hangingPunct="1">
              <a:lnSpc>
                <a:spcPct val="90000"/>
              </a:lnSpc>
              <a:buFontTx/>
              <a:buNone/>
            </a:pPr>
            <a:r>
              <a:rPr lang="en-US" altLang="zh-TW"/>
              <a:t>e.g., in programming, to ensure all cases are covered without redundancy</a:t>
            </a:r>
          </a:p>
          <a:p>
            <a:pPr eaLnBrk="1" hangingPunct="1">
              <a:lnSpc>
                <a:spcPct val="90000"/>
              </a:lnSpc>
              <a:buFontTx/>
              <a:buNone/>
            </a:pPr>
            <a:r>
              <a:rPr lang="en-US" altLang="zh-TW">
                <a:solidFill>
                  <a:srgbClr val="0000FF"/>
                </a:solidFill>
              </a:rPr>
              <a:t>Abstraction and problem analysis</a:t>
            </a:r>
          </a:p>
          <a:p>
            <a:pPr eaLnBrk="1" hangingPunct="1">
              <a:lnSpc>
                <a:spcPct val="90000"/>
              </a:lnSpc>
              <a:buFontTx/>
              <a:buNone/>
            </a:pPr>
            <a:r>
              <a:rPr lang="en-US" altLang="zh-TW"/>
              <a:t>e.g., problem reduction and how many cases needed to be studied (time complexity)</a:t>
            </a:r>
            <a:endParaRPr lang="en-US" altLang="zh-TW">
              <a:solidFill>
                <a:srgbClr val="0000FF"/>
              </a:solidFill>
            </a:endParaRPr>
          </a:p>
          <a:p>
            <a:pPr eaLnBrk="1" hangingPunct="1">
              <a:lnSpc>
                <a:spcPct val="90000"/>
              </a:lnSpc>
              <a:buFontTx/>
              <a:buNone/>
            </a:pPr>
            <a:r>
              <a:rPr lang="en-US" altLang="zh-TW">
                <a:solidFill>
                  <a:srgbClr val="0000FF"/>
                </a:solidFill>
              </a:rPr>
              <a:t>Ability to deduce and prove some facts from observations</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64451E4-AE5C-4479-89CE-46B57F67F114}"/>
                  </a:ext>
                </a:extLst>
              </p14:cNvPr>
              <p14:cNvContentPartPr/>
              <p14:nvPr/>
            </p14:nvContentPartPr>
            <p14:xfrm>
              <a:off x="384480" y="3025080"/>
              <a:ext cx="4176360" cy="2070360"/>
            </p14:xfrm>
          </p:contentPart>
        </mc:Choice>
        <mc:Fallback>
          <p:pic>
            <p:nvPicPr>
              <p:cNvPr id="2" name="Ink 1">
                <a:extLst>
                  <a:ext uri="{FF2B5EF4-FFF2-40B4-BE49-F238E27FC236}">
                    <a16:creationId xmlns:a16="http://schemas.microsoft.com/office/drawing/2014/main" id="{564451E4-AE5C-4479-89CE-46B57F67F114}"/>
                  </a:ext>
                </a:extLst>
              </p:cNvPr>
              <p:cNvPicPr/>
              <p:nvPr/>
            </p:nvPicPr>
            <p:blipFill>
              <a:blip r:embed="rId3"/>
              <a:stretch>
                <a:fillRect/>
              </a:stretch>
            </p:blipFill>
            <p:spPr>
              <a:xfrm>
                <a:off x="375120" y="3015720"/>
                <a:ext cx="4195080" cy="208908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en-US" altLang="zh-TW" dirty="0">
                <a:effectLst/>
              </a:rPr>
              <a:t>Meeting Times</a:t>
            </a:r>
          </a:p>
        </p:txBody>
      </p:sp>
      <p:sp>
        <p:nvSpPr>
          <p:cNvPr id="5123" name="Rectangle 3"/>
          <p:cNvSpPr>
            <a:spLocks noGrp="1" noChangeArrowheads="1"/>
          </p:cNvSpPr>
          <p:nvPr>
            <p:ph type="body" idx="1"/>
          </p:nvPr>
        </p:nvSpPr>
        <p:spPr/>
        <p:txBody>
          <a:bodyPr/>
          <a:lstStyle/>
          <a:p>
            <a:pPr>
              <a:buFont typeface="Wingdings" pitchFamily="2" charset="2"/>
              <a:buChar char="Ø"/>
            </a:pPr>
            <a:r>
              <a:rPr lang="en-US" sz="2800" dirty="0"/>
              <a:t>Time</a:t>
            </a:r>
          </a:p>
          <a:p>
            <a:pPr marL="0" indent="0">
              <a:buNone/>
            </a:pPr>
            <a:r>
              <a:rPr lang="en-US" sz="2800" dirty="0"/>
              <a:t>     Tue: 9:30</a:t>
            </a:r>
            <a:r>
              <a:rPr lang="en-US" altLang="zh-CN" sz="2800" dirty="0"/>
              <a:t>AM</a:t>
            </a:r>
            <a:r>
              <a:rPr lang="en-US" sz="2800" dirty="0"/>
              <a:t>-10:20AM</a:t>
            </a:r>
          </a:p>
          <a:p>
            <a:pPr lvl="1">
              <a:buNone/>
            </a:pPr>
            <a:r>
              <a:rPr lang="en-US" sz="2800" dirty="0"/>
              <a:t> Fri:  9:30AM-11:20AM</a:t>
            </a:r>
          </a:p>
          <a:p>
            <a:pPr lvl="1">
              <a:buNone/>
            </a:pPr>
            <a:endParaRPr lang="en-US" sz="2800" dirty="0"/>
          </a:p>
          <a:p>
            <a:pPr>
              <a:buFont typeface="Wingdings" pitchFamily="2" charset="2"/>
              <a:buChar char="Ø"/>
            </a:pPr>
            <a:r>
              <a:rPr lang="en-US" altLang="zh-TW" sz="2800" dirty="0"/>
              <a:t>Location</a:t>
            </a:r>
          </a:p>
          <a:p>
            <a:pPr>
              <a:buNone/>
            </a:pPr>
            <a:r>
              <a:rPr lang="en-US" dirty="0"/>
              <a:t>	</a:t>
            </a:r>
            <a:r>
              <a:rPr lang="pt-BR" altLang="zh-CN" dirty="0"/>
              <a:t>Central Podium, Centennial CPD-LG.08</a:t>
            </a:r>
          </a:p>
          <a:p>
            <a:pPr>
              <a:buNone/>
            </a:pPr>
            <a:r>
              <a:rPr lang="pt-BR" altLang="zh-TW" dirty="0"/>
              <a:t>    </a:t>
            </a:r>
            <a:r>
              <a:rPr lang="en-US" altLang="zh-CN" dirty="0">
                <a:solidFill>
                  <a:srgbClr val="FF0000"/>
                </a:solidFill>
              </a:rPr>
              <a:t>*On Nov 27: CPD-3.04</a:t>
            </a:r>
            <a:endParaRPr lang="zh-TW" altLang="en-US" dirty="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148FAB95-D136-41DE-ADA0-38E0C0F10683}"/>
                  </a:ext>
                </a:extLst>
              </p14:cNvPr>
              <p14:cNvContentPartPr/>
              <p14:nvPr/>
            </p14:nvContentPartPr>
            <p14:xfrm>
              <a:off x="1441080" y="4576680"/>
              <a:ext cx="3112200" cy="650160"/>
            </p14:xfrm>
          </p:contentPart>
        </mc:Choice>
        <mc:Fallback>
          <p:pic>
            <p:nvPicPr>
              <p:cNvPr id="2" name="Ink 1">
                <a:extLst>
                  <a:ext uri="{FF2B5EF4-FFF2-40B4-BE49-F238E27FC236}">
                    <a16:creationId xmlns:a16="http://schemas.microsoft.com/office/drawing/2014/main" id="{148FAB95-D136-41DE-ADA0-38E0C0F10683}"/>
                  </a:ext>
                </a:extLst>
              </p:cNvPr>
              <p:cNvPicPr/>
              <p:nvPr/>
            </p:nvPicPr>
            <p:blipFill>
              <a:blip r:embed="rId3"/>
              <a:stretch>
                <a:fillRect/>
              </a:stretch>
            </p:blipFill>
            <p:spPr>
              <a:xfrm>
                <a:off x="1431720" y="4567320"/>
                <a:ext cx="3130920" cy="66888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48C2-51C0-4591-AF07-254B6EB77BB4}"/>
              </a:ext>
            </a:extLst>
          </p:cNvPr>
          <p:cNvSpPr>
            <a:spLocks noGrp="1"/>
          </p:cNvSpPr>
          <p:nvPr>
            <p:ph type="title"/>
          </p:nvPr>
        </p:nvSpPr>
        <p:spPr/>
        <p:txBody>
          <a:bodyPr/>
          <a:lstStyle/>
          <a:p>
            <a:r>
              <a:rPr lang="en-US" dirty="0"/>
              <a:t>Class A vs Class B</a:t>
            </a:r>
          </a:p>
        </p:txBody>
      </p:sp>
      <p:sp>
        <p:nvSpPr>
          <p:cNvPr id="3" name="Content Placeholder 2">
            <a:extLst>
              <a:ext uri="{FF2B5EF4-FFF2-40B4-BE49-F238E27FC236}">
                <a16:creationId xmlns:a16="http://schemas.microsoft.com/office/drawing/2014/main" id="{D7B8A68E-A00B-4CC9-8D06-67DA27B41845}"/>
              </a:ext>
            </a:extLst>
          </p:cNvPr>
          <p:cNvSpPr>
            <a:spLocks noGrp="1"/>
          </p:cNvSpPr>
          <p:nvPr>
            <p:ph idx="1"/>
          </p:nvPr>
        </p:nvSpPr>
        <p:spPr/>
        <p:txBody>
          <a:bodyPr/>
          <a:lstStyle/>
          <a:p>
            <a:r>
              <a:rPr lang="en-US" dirty="0"/>
              <a:t>Class A (Hubert Chan; </a:t>
            </a:r>
            <a:r>
              <a:rPr lang="pt-BR" altLang="zh-CN" dirty="0"/>
              <a:t>CPD-LG.08) </a:t>
            </a:r>
          </a:p>
          <a:p>
            <a:r>
              <a:rPr lang="pt-BR" dirty="0"/>
              <a:t>Class B (Loretta Choi; Library Extension 5)</a:t>
            </a:r>
          </a:p>
          <a:p>
            <a:endParaRPr lang="pt-BR" dirty="0"/>
          </a:p>
          <a:p>
            <a:pPr marL="0" indent="0">
              <a:buNone/>
            </a:pPr>
            <a:r>
              <a:rPr lang="pt-BR" dirty="0"/>
              <a:t>Both classes have exactly the same homeworks, quizzes and final exam.  You have to </a:t>
            </a:r>
            <a:r>
              <a:rPr lang="pt-BR" dirty="0">
                <a:solidFill>
                  <a:srgbClr val="FF0000"/>
                </a:solidFill>
              </a:rPr>
              <a:t>submit homeworks and attend quizzes</a:t>
            </a:r>
            <a:r>
              <a:rPr lang="pt-BR" dirty="0"/>
              <a:t> according to the officially registered class.</a:t>
            </a:r>
          </a:p>
          <a:p>
            <a:pPr marL="0" indent="0">
              <a:buNone/>
            </a:pPr>
            <a:endParaRPr lang="pt-BR" dirty="0"/>
          </a:p>
          <a:p>
            <a:pPr marL="0" indent="0">
              <a:buNone/>
            </a:pPr>
            <a:r>
              <a:rPr lang="pt-BR" dirty="0"/>
              <a:t>The difference is in the lecturer’s teaching style.  We do not keep track of which location you choose to listen to the lectures.</a:t>
            </a:r>
          </a:p>
          <a:p>
            <a:pPr marL="0" indent="0">
              <a:buNone/>
            </a:pPr>
            <a:endParaRPr lang="pt-BR" dirty="0"/>
          </a:p>
          <a:p>
            <a:pPr marL="0" indent="0">
              <a:buNone/>
            </a:pPr>
            <a:endParaRPr lang="pt-BR"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A2B6A0B-1FFA-4591-8AF2-38E533BC31BB}"/>
                  </a:ext>
                </a:extLst>
              </p14:cNvPr>
              <p14:cNvContentPartPr/>
              <p14:nvPr/>
            </p14:nvContentPartPr>
            <p14:xfrm>
              <a:off x="549360" y="4896000"/>
              <a:ext cx="8051400" cy="656640"/>
            </p14:xfrm>
          </p:contentPart>
        </mc:Choice>
        <mc:Fallback>
          <p:pic>
            <p:nvPicPr>
              <p:cNvPr id="4" name="Ink 3">
                <a:extLst>
                  <a:ext uri="{FF2B5EF4-FFF2-40B4-BE49-F238E27FC236}">
                    <a16:creationId xmlns:a16="http://schemas.microsoft.com/office/drawing/2014/main" id="{5A2B6A0B-1FFA-4591-8AF2-38E533BC31BB}"/>
                  </a:ext>
                </a:extLst>
              </p:cNvPr>
              <p:cNvPicPr/>
              <p:nvPr/>
            </p:nvPicPr>
            <p:blipFill>
              <a:blip r:embed="rId3"/>
              <a:stretch>
                <a:fillRect/>
              </a:stretch>
            </p:blipFill>
            <p:spPr>
              <a:xfrm>
                <a:off x="540000" y="4886640"/>
                <a:ext cx="8070120" cy="675360"/>
              </a:xfrm>
              <a:prstGeom prst="rect">
                <a:avLst/>
              </a:prstGeom>
            </p:spPr>
          </p:pic>
        </mc:Fallback>
      </mc:AlternateContent>
    </p:spTree>
    <p:extLst>
      <p:ext uri="{BB962C8B-B14F-4D97-AF65-F5344CB8AC3E}">
        <p14:creationId xmlns:p14="http://schemas.microsoft.com/office/powerpoint/2010/main" val="325043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Problem Solving Sessions and Quizzes</a:t>
            </a:r>
          </a:p>
        </p:txBody>
      </p:sp>
      <p:sp>
        <p:nvSpPr>
          <p:cNvPr id="8195" name="Content Placeholder 2"/>
          <p:cNvSpPr>
            <a:spLocks noGrp="1"/>
          </p:cNvSpPr>
          <p:nvPr>
            <p:ph idx="1"/>
          </p:nvPr>
        </p:nvSpPr>
        <p:spPr>
          <a:xfrm>
            <a:off x="457200" y="1600200"/>
            <a:ext cx="8315325" cy="4525963"/>
          </a:xfrm>
        </p:spPr>
        <p:txBody>
          <a:bodyPr/>
          <a:lstStyle/>
          <a:p>
            <a:r>
              <a:rPr lang="en-US" dirty="0"/>
              <a:t>Tuesday:</a:t>
            </a:r>
          </a:p>
          <a:p>
            <a:pPr lvl="0">
              <a:buNone/>
            </a:pPr>
            <a:r>
              <a:rPr lang="en-US" dirty="0"/>
              <a:t>	</a:t>
            </a:r>
            <a:r>
              <a:rPr lang="en-US" kern="1200" dirty="0"/>
              <a:t>9:30AM-10:20AM</a:t>
            </a:r>
          </a:p>
          <a:p>
            <a:pPr lvl="0">
              <a:buNone/>
            </a:pPr>
            <a:r>
              <a:rPr lang="en-US" kern="1200" dirty="0"/>
              <a:t>	</a:t>
            </a:r>
            <a:endParaRPr lang="en-US" dirty="0"/>
          </a:p>
          <a:p>
            <a:r>
              <a:rPr lang="en-US" dirty="0"/>
              <a:t>There will be </a:t>
            </a:r>
            <a:r>
              <a:rPr lang="en-US" dirty="0">
                <a:solidFill>
                  <a:srgbClr val="FF0000"/>
                </a:solidFill>
              </a:rPr>
              <a:t>3 quizzes; the tentative dates are on class homepage.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Consultation (Optional)</a:t>
            </a:r>
          </a:p>
        </p:txBody>
      </p:sp>
      <p:sp>
        <p:nvSpPr>
          <p:cNvPr id="6147" name="Content Placeholder 2"/>
          <p:cNvSpPr>
            <a:spLocks noGrp="1"/>
          </p:cNvSpPr>
          <p:nvPr>
            <p:ph idx="1"/>
          </p:nvPr>
        </p:nvSpPr>
        <p:spPr/>
        <p:txBody>
          <a:bodyPr/>
          <a:lstStyle/>
          <a:p>
            <a:r>
              <a:rPr lang="en-US" dirty="0"/>
              <a:t>Instructor Office Hours</a:t>
            </a:r>
          </a:p>
          <a:p>
            <a:pPr>
              <a:buFontTx/>
              <a:buNone/>
            </a:pPr>
            <a:r>
              <a:rPr lang="en-US" dirty="0"/>
              <a:t>	Friday: 11:30AM-12:30PM</a:t>
            </a:r>
          </a:p>
          <a:p>
            <a:pPr>
              <a:buFontTx/>
              <a:buNone/>
            </a:pPr>
            <a:r>
              <a:rPr lang="en-US" dirty="0"/>
              <a:t>	Please let the instructor know </a:t>
            </a:r>
            <a:r>
              <a:rPr lang="en-US" b="1" dirty="0"/>
              <a:t>immediately after class</a:t>
            </a:r>
            <a:r>
              <a:rPr lang="en-US" dirty="0"/>
              <a:t> if you need to use the consultation hours.</a:t>
            </a:r>
          </a:p>
          <a:p>
            <a:r>
              <a:rPr lang="en-US" dirty="0"/>
              <a:t>TA Office Hours</a:t>
            </a:r>
          </a:p>
          <a:p>
            <a:pPr>
              <a:buFontTx/>
              <a:buNone/>
            </a:pPr>
            <a:r>
              <a:rPr lang="en-US" dirty="0"/>
              <a:t>	Tuesday: 10:30AM-11:30AM CYC LG101</a:t>
            </a:r>
          </a:p>
          <a:p>
            <a:pPr>
              <a:buFontTx/>
              <a:buNone/>
            </a:pPr>
            <a:r>
              <a:rPr lang="en-US" dirty="0"/>
              <a:t>	</a:t>
            </a:r>
          </a:p>
          <a:p>
            <a:pPr>
              <a:buFontTx/>
              <a:buNone/>
            </a:pPr>
            <a:r>
              <a:rPr lang="en-US" dirty="0"/>
              <a:t>You can also send us emails to arrange appointments.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en-US" altLang="zh-TW">
                <a:effectLst/>
              </a:rPr>
              <a:t>Timetable</a:t>
            </a:r>
          </a:p>
        </p:txBody>
      </p:sp>
      <p:graphicFrame>
        <p:nvGraphicFramePr>
          <p:cNvPr id="5145" name="Group 25"/>
          <p:cNvGraphicFramePr>
            <a:graphicFrameLocks noGrp="1"/>
          </p:cNvGraphicFramePr>
          <p:nvPr>
            <p:extLst>
              <p:ext uri="{D42A27DB-BD31-4B8C-83A1-F6EECF244321}">
                <p14:modId xmlns:p14="http://schemas.microsoft.com/office/powerpoint/2010/main" val="2093543698"/>
              </p:ext>
            </p:extLst>
          </p:nvPr>
        </p:nvGraphicFramePr>
        <p:xfrm>
          <a:off x="225425" y="1471613"/>
          <a:ext cx="8740775" cy="3965711"/>
        </p:xfrm>
        <a:graphic>
          <a:graphicData uri="http://schemas.openxmlformats.org/drawingml/2006/table">
            <a:tbl>
              <a:tblPr/>
              <a:tblGrid>
                <a:gridCol w="1801813">
                  <a:extLst>
                    <a:ext uri="{9D8B030D-6E8A-4147-A177-3AD203B41FA5}">
                      <a16:colId xmlns:a16="http://schemas.microsoft.com/office/drawing/2014/main" val="20000"/>
                    </a:ext>
                  </a:extLst>
                </a:gridCol>
                <a:gridCol w="1838180">
                  <a:extLst>
                    <a:ext uri="{9D8B030D-6E8A-4147-A177-3AD203B41FA5}">
                      <a16:colId xmlns:a16="http://schemas.microsoft.com/office/drawing/2014/main" val="20001"/>
                    </a:ext>
                  </a:extLst>
                </a:gridCol>
                <a:gridCol w="1473345">
                  <a:extLst>
                    <a:ext uri="{9D8B030D-6E8A-4147-A177-3AD203B41FA5}">
                      <a16:colId xmlns:a16="http://schemas.microsoft.com/office/drawing/2014/main" val="20002"/>
                    </a:ext>
                  </a:extLst>
                </a:gridCol>
                <a:gridCol w="1830387">
                  <a:extLst>
                    <a:ext uri="{9D8B030D-6E8A-4147-A177-3AD203B41FA5}">
                      <a16:colId xmlns:a16="http://schemas.microsoft.com/office/drawing/2014/main" val="20003"/>
                    </a:ext>
                  </a:extLst>
                </a:gridCol>
                <a:gridCol w="1797050">
                  <a:extLst>
                    <a:ext uri="{9D8B030D-6E8A-4147-A177-3AD203B41FA5}">
                      <a16:colId xmlns:a16="http://schemas.microsoft.com/office/drawing/2014/main" val="20004"/>
                    </a:ext>
                  </a:extLst>
                </a:gridCol>
              </a:tblGrid>
              <a:tr h="582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Mon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a:ln>
                            <a:noFill/>
                          </a:ln>
                          <a:solidFill>
                            <a:schemeClr val="tx1"/>
                          </a:solidFill>
                          <a:effectLst/>
                          <a:latin typeface="Arial" charset="0"/>
                          <a:ea typeface="新細明體" charset="-120"/>
                          <a:cs typeface="Times New Roman" pitchFamily="18" charset="0"/>
                        </a:rPr>
                        <a:t>Tue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Wed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a:ln>
                            <a:noFill/>
                          </a:ln>
                          <a:solidFill>
                            <a:schemeClr val="tx1"/>
                          </a:solidFill>
                          <a:effectLst/>
                          <a:latin typeface="Arial" charset="0"/>
                          <a:ea typeface="新細明體" charset="-120"/>
                          <a:cs typeface="Times New Roman" pitchFamily="18" charset="0"/>
                        </a:rPr>
                        <a:t>Thu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Fri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56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b="0" i="0" kern="1200" dirty="0">
                          <a:solidFill>
                            <a:schemeClr val="tx1"/>
                          </a:solidFill>
                          <a:latin typeface="+mn-lt"/>
                          <a:ea typeface="+mn-ea"/>
                          <a:cs typeface="+mn-cs"/>
                        </a:rPr>
                        <a:t>09:30AM-10:20AM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kern="1200" cap="none" normalizeH="0" baseline="0" dirty="0">
                          <a:ln>
                            <a:noFill/>
                          </a:ln>
                          <a:solidFill>
                            <a:schemeClr val="tx1"/>
                          </a:solidFill>
                          <a:effectLst/>
                          <a:latin typeface="+mn-lt"/>
                          <a:ea typeface="+mn-ea"/>
                          <a:cs typeface="+mn-cs"/>
                        </a:rPr>
                        <a:t>[Problem Solving Sessions and Quizzes]</a:t>
                      </a:r>
                      <a:endParaRPr kumimoji="0" lang="en-US" altLang="zh-TW" sz="1800" b="0" i="0" u="none" strike="noStrike" cap="none" normalizeH="0" baseline="0" dirty="0">
                        <a:ln>
                          <a:noFill/>
                        </a:ln>
                        <a:solidFill>
                          <a:srgbClr val="00660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10:30AM-11:30AM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[Consultation,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TAs]</a:t>
                      </a: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b="0" i="0" kern="1200" dirty="0">
                          <a:solidFill>
                            <a:schemeClr val="tx1"/>
                          </a:solidFill>
                          <a:latin typeface="+mn-lt"/>
                          <a:ea typeface="+mn-ea"/>
                          <a:cs typeface="+mn-cs"/>
                        </a:rPr>
                        <a:t>09:30AM-11:20AM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kern="1200" cap="none" normalizeH="0" baseline="0" dirty="0">
                          <a:ln>
                            <a:noFill/>
                          </a:ln>
                          <a:solidFill>
                            <a:schemeClr val="tx1"/>
                          </a:solidFill>
                          <a:effectLst/>
                          <a:latin typeface="+mn-lt"/>
                          <a:ea typeface="+mn-ea"/>
                          <a:cs typeface="+mn-cs"/>
                        </a:rPr>
                        <a:t>[Lecture, Hubert]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C0000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11:30AM-12:30PM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[Consultation, Hubert]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191" name="矩形 5"/>
          <p:cNvSpPr>
            <a:spLocks noChangeArrowheads="1"/>
          </p:cNvSpPr>
          <p:nvPr/>
        </p:nvSpPr>
        <p:spPr bwMode="auto">
          <a:xfrm>
            <a:off x="630238" y="5967413"/>
            <a:ext cx="7883525" cy="369887"/>
          </a:xfrm>
          <a:prstGeom prst="rect">
            <a:avLst/>
          </a:prstGeom>
          <a:noFill/>
          <a:ln w="9525">
            <a:noFill/>
            <a:miter lim="800000"/>
            <a:headEnd/>
            <a:tailEnd/>
          </a:ln>
        </p:spPr>
        <p:txBody>
          <a:bodyPr>
            <a:spAutoFit/>
          </a:bodyPr>
          <a:lstStyle/>
          <a:p>
            <a:pPr>
              <a:buFont typeface="Wingdings" pitchFamily="2" charset="2"/>
              <a:buChar char="u"/>
            </a:pPr>
            <a:r>
              <a:rPr lang="en-US" altLang="zh-TW"/>
              <a:t> Outside consultation hours: by appointments </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87629B0-D19B-4CD5-9430-50BBDA0DEF0B}"/>
                  </a:ext>
                </a:extLst>
              </p14:cNvPr>
              <p14:cNvContentPartPr/>
              <p14:nvPr/>
            </p14:nvContentPartPr>
            <p14:xfrm>
              <a:off x="1994040" y="1714320"/>
              <a:ext cx="6630480" cy="1971360"/>
            </p14:xfrm>
          </p:contentPart>
        </mc:Choice>
        <mc:Fallback>
          <p:pic>
            <p:nvPicPr>
              <p:cNvPr id="2" name="Ink 1">
                <a:extLst>
                  <a:ext uri="{FF2B5EF4-FFF2-40B4-BE49-F238E27FC236}">
                    <a16:creationId xmlns:a16="http://schemas.microsoft.com/office/drawing/2014/main" id="{E87629B0-D19B-4CD5-9430-50BBDA0DEF0B}"/>
                  </a:ext>
                </a:extLst>
              </p:cNvPr>
              <p:cNvPicPr/>
              <p:nvPr/>
            </p:nvPicPr>
            <p:blipFill>
              <a:blip r:embed="rId3"/>
              <a:stretch>
                <a:fillRect/>
              </a:stretch>
            </p:blipFill>
            <p:spPr>
              <a:xfrm>
                <a:off x="1984680" y="1704960"/>
                <a:ext cx="6649200" cy="199008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altLang="zh-TW" dirty="0">
                <a:effectLst/>
              </a:rPr>
              <a:t>Homepage (Moodle)</a:t>
            </a:r>
          </a:p>
        </p:txBody>
      </p:sp>
      <p:sp>
        <p:nvSpPr>
          <p:cNvPr id="8195" name="Rectangle 3"/>
          <p:cNvSpPr>
            <a:spLocks noGrp="1" noChangeArrowheads="1"/>
          </p:cNvSpPr>
          <p:nvPr>
            <p:ph type="body" idx="1"/>
          </p:nvPr>
        </p:nvSpPr>
        <p:spPr>
          <a:xfrm>
            <a:off x="457200" y="1357313"/>
            <a:ext cx="8229600" cy="5173662"/>
          </a:xfrm>
        </p:spPr>
        <p:txBody>
          <a:bodyPr/>
          <a:lstStyle/>
          <a:p>
            <a:pPr>
              <a:lnSpc>
                <a:spcPct val="90000"/>
              </a:lnSpc>
            </a:pPr>
            <a:r>
              <a:rPr lang="en-US" altLang="zh-TW" sz="2800" dirty="0"/>
              <a:t>We publish all course materials using </a:t>
            </a:r>
            <a:r>
              <a:rPr lang="en-US" altLang="zh-TW" sz="2800" dirty="0" err="1"/>
              <a:t>moodle</a:t>
            </a:r>
            <a:r>
              <a:rPr lang="en-US" altLang="zh-TW" sz="2800" dirty="0"/>
              <a:t>.</a:t>
            </a:r>
          </a:p>
          <a:p>
            <a:pPr>
              <a:lnSpc>
                <a:spcPct val="90000"/>
              </a:lnSpc>
            </a:pPr>
            <a:r>
              <a:rPr lang="en-US" altLang="zh-TW" sz="2800" dirty="0"/>
              <a:t>We announce news through </a:t>
            </a:r>
            <a:r>
              <a:rPr lang="en-US" altLang="zh-TW" sz="2800" dirty="0" err="1"/>
              <a:t>moodle</a:t>
            </a:r>
            <a:r>
              <a:rPr lang="en-US" altLang="zh-TW" sz="2800" dirty="0"/>
              <a:t>. It sends email to your </a:t>
            </a:r>
            <a:r>
              <a:rPr lang="en-US" altLang="zh-TW" sz="2800" dirty="0" err="1"/>
              <a:t>hku</a:t>
            </a:r>
            <a:r>
              <a:rPr lang="en-US" altLang="zh-TW" sz="2800" dirty="0"/>
              <a:t> email address.</a:t>
            </a:r>
          </a:p>
          <a:p>
            <a:pPr>
              <a:lnSpc>
                <a:spcPct val="90000"/>
              </a:lnSpc>
            </a:pPr>
            <a:r>
              <a:rPr lang="en-US" altLang="zh-TW" sz="2800" dirty="0"/>
              <a:t>You are encouraged to discuss in the discussion forum.</a:t>
            </a:r>
          </a:p>
          <a:p>
            <a:pPr>
              <a:lnSpc>
                <a:spcPct val="90000"/>
              </a:lnSpc>
            </a:pPr>
            <a:r>
              <a:rPr lang="en-US" altLang="zh-TW" sz="2800" dirty="0"/>
              <a:t>Students are suggested to visit </a:t>
            </a:r>
            <a:r>
              <a:rPr lang="en-US" altLang="zh-TW" sz="2800" dirty="0" err="1"/>
              <a:t>moodle</a:t>
            </a:r>
            <a:r>
              <a:rPr lang="en-US" altLang="zh-TW" sz="2800" dirty="0"/>
              <a:t> and check their emails </a:t>
            </a:r>
            <a:r>
              <a:rPr lang="en-US" altLang="zh-TW" sz="2800" dirty="0">
                <a:solidFill>
                  <a:srgbClr val="FF0066"/>
                </a:solidFill>
              </a:rPr>
              <a:t>regularly</a:t>
            </a:r>
            <a:r>
              <a:rPr lang="en-US" altLang="zh-TW" sz="2800" dirty="0"/>
              <a:t>.</a:t>
            </a:r>
          </a:p>
          <a:p>
            <a:pPr>
              <a:lnSpc>
                <a:spcPct val="90000"/>
              </a:lnSpc>
            </a:pPr>
            <a:r>
              <a:rPr lang="en-US" altLang="zh-TW" sz="2800" dirty="0"/>
              <a:t>Please send us email for a prompt response.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en-US" altLang="zh-TW" dirty="0">
                <a:effectLst/>
              </a:rPr>
              <a:t>Textbook(Optional)</a:t>
            </a:r>
          </a:p>
        </p:txBody>
      </p:sp>
      <p:sp>
        <p:nvSpPr>
          <p:cNvPr id="9219" name="Rectangle 3"/>
          <p:cNvSpPr>
            <a:spLocks noGrp="1" noChangeArrowheads="1"/>
          </p:cNvSpPr>
          <p:nvPr>
            <p:ph type="body" sz="half" idx="1"/>
          </p:nvPr>
        </p:nvSpPr>
        <p:spPr>
          <a:xfrm>
            <a:off x="457200" y="1600200"/>
            <a:ext cx="5437188" cy="4632325"/>
          </a:xfrm>
        </p:spPr>
        <p:txBody>
          <a:bodyPr/>
          <a:lstStyle/>
          <a:p>
            <a:pPr marL="0" indent="0">
              <a:buFontTx/>
              <a:buNone/>
            </a:pPr>
            <a:r>
              <a:rPr lang="en-US" altLang="zh-TW" b="1" dirty="0"/>
              <a:t>Discrete Mathematics and Its Applications (</a:t>
            </a:r>
            <a:r>
              <a:rPr lang="en-US" altLang="zh-TW" b="1" i="1" dirty="0"/>
              <a:t>6th Edition</a:t>
            </a:r>
            <a:r>
              <a:rPr lang="en-US" altLang="zh-TW" b="1" dirty="0"/>
              <a:t>)</a:t>
            </a:r>
          </a:p>
          <a:p>
            <a:pPr marL="0" indent="0">
              <a:buFontTx/>
              <a:buNone/>
            </a:pPr>
            <a:r>
              <a:rPr lang="en-US" altLang="zh-TW" b="1" dirty="0"/>
              <a:t>(earlier editions also OK)</a:t>
            </a:r>
          </a:p>
          <a:p>
            <a:pPr marL="0" indent="0">
              <a:buFontTx/>
              <a:buNone/>
            </a:pPr>
            <a:r>
              <a:rPr lang="en-US" altLang="zh-TW" dirty="0"/>
              <a:t>Kenneth H. Rosen,</a:t>
            </a:r>
          </a:p>
          <a:p>
            <a:pPr marL="0" indent="0">
              <a:buFontTx/>
              <a:buNone/>
            </a:pPr>
            <a:r>
              <a:rPr lang="en-US" altLang="zh-TW" dirty="0"/>
              <a:t>McGraw-Hill International Editions.</a:t>
            </a:r>
          </a:p>
        </p:txBody>
      </p:sp>
      <p:pic>
        <p:nvPicPr>
          <p:cNvPr id="9220" name="Picture 5" descr="Rosen 6e Cover">
            <a:hlinkClick r:id="rId2"/>
          </p:cNvPr>
          <p:cNvPicPr>
            <a:picLocks noChangeAspect="1" noChangeArrowheads="1"/>
          </p:cNvPicPr>
          <p:nvPr/>
        </p:nvPicPr>
        <p:blipFill>
          <a:blip r:embed="rId3"/>
          <a:srcRect/>
          <a:stretch>
            <a:fillRect/>
          </a:stretch>
        </p:blipFill>
        <p:spPr bwMode="auto">
          <a:xfrm>
            <a:off x="5553075" y="1460500"/>
            <a:ext cx="2066925" cy="2428875"/>
          </a:xfrm>
          <a:prstGeom prst="rect">
            <a:avLst/>
          </a:prstGeom>
          <a:noFill/>
          <a:ln w="9525">
            <a:noFill/>
            <a:miter lim="800000"/>
            <a:headEnd/>
            <a:tailEnd/>
          </a:ln>
        </p:spPr>
      </p:pic>
      <p:sp>
        <p:nvSpPr>
          <p:cNvPr id="9221" name="TextBox 4"/>
          <p:cNvSpPr txBox="1">
            <a:spLocks noChangeArrowheads="1"/>
          </p:cNvSpPr>
          <p:nvPr/>
        </p:nvSpPr>
        <p:spPr bwMode="auto">
          <a:xfrm>
            <a:off x="484188" y="4613275"/>
            <a:ext cx="7840608" cy="369332"/>
          </a:xfrm>
          <a:prstGeom prst="rect">
            <a:avLst/>
          </a:prstGeom>
          <a:noFill/>
          <a:ln w="9525">
            <a:noFill/>
            <a:miter lim="800000"/>
            <a:headEnd/>
            <a:tailEnd/>
          </a:ln>
        </p:spPr>
        <p:txBody>
          <a:bodyPr wrap="none">
            <a:spAutoFit/>
          </a:bodyPr>
          <a:lstStyle/>
          <a:p>
            <a:r>
              <a:rPr lang="en-US" b="1" dirty="0"/>
              <a:t>Exercise questions from the book might appear in Quizzes and Exam!</a:t>
            </a:r>
          </a:p>
        </p:txBody>
      </p:sp>
    </p:spTree>
  </p:cSld>
  <p:clrMapOvr>
    <a:masterClrMapping/>
  </p:clrMapOvr>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890</Words>
  <Application>Microsoft Office PowerPoint</Application>
  <PresentationFormat>On-screen Show (4:3)</PresentationFormat>
  <Paragraphs>247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新細明體</vt:lpstr>
      <vt:lpstr>Arial</vt:lpstr>
      <vt:lpstr>Symbol</vt:lpstr>
      <vt:lpstr>Times New Roman</vt:lpstr>
      <vt:lpstr>Wingdings</vt:lpstr>
      <vt:lpstr>template</vt:lpstr>
      <vt:lpstr>Introduction</vt:lpstr>
      <vt:lpstr>Teaching Team</vt:lpstr>
      <vt:lpstr>Meeting Times</vt:lpstr>
      <vt:lpstr>Class A vs Class B</vt:lpstr>
      <vt:lpstr>Problem Solving Sessions and Quizzes</vt:lpstr>
      <vt:lpstr>Consultation (Optional)</vt:lpstr>
      <vt:lpstr>Timetable</vt:lpstr>
      <vt:lpstr>Homepage (Moodle)</vt:lpstr>
      <vt:lpstr>Textbook(Optional)</vt:lpstr>
      <vt:lpstr>Assessment</vt:lpstr>
      <vt:lpstr>Homeworks</vt:lpstr>
      <vt:lpstr>Plagiarism</vt:lpstr>
      <vt:lpstr>Outcome Based Learning: Objectives</vt:lpstr>
      <vt:lpstr>Topics </vt:lpstr>
      <vt:lpstr>Counting problem</vt:lpstr>
      <vt:lpstr>Problem Modeling [O1]</vt:lpstr>
      <vt:lpstr>Counting Handshakes [O3]</vt:lpstr>
      <vt:lpstr>Maximum Number of Edges in a Graph</vt:lpstr>
      <vt:lpstr>Another Handshaking Problem</vt:lpstr>
      <vt:lpstr>An Example</vt:lpstr>
      <vt:lpstr>Handshaking problem (case study)</vt:lpstr>
      <vt:lpstr>Exhaustion for n = 4 persons</vt:lpstr>
      <vt:lpstr>Handshaking Problem</vt:lpstr>
      <vt:lpstr>Revision</vt:lpstr>
      <vt:lpstr>Revision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CSIS1118 Foundations of Computer Science</dc:title>
  <dc:creator>Hubert Chan</dc:creator>
  <cp:lastModifiedBy>Hubert Chan</cp:lastModifiedBy>
  <cp:revision>833</cp:revision>
  <dcterms:created xsi:type="dcterms:W3CDTF">2003-08-29T13:25:09Z</dcterms:created>
  <dcterms:modified xsi:type="dcterms:W3CDTF">2018-09-04T02:30:51Z</dcterms:modified>
</cp:coreProperties>
</file>