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notesSlides/notesSlide1.xml" ContentType="application/vnd.openxmlformats-officedocument.presentationml.notesSlide+xml"/>
  <Override PartName="/ppt/ink/ink1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50" r:id="rId1"/>
  </p:sldMasterIdLst>
  <p:notesMasterIdLst>
    <p:notesMasterId r:id="rId32"/>
  </p:notesMasterIdLst>
  <p:handoutMasterIdLst>
    <p:handoutMasterId r:id="rId33"/>
  </p:handoutMasterIdLst>
  <p:sldIdLst>
    <p:sldId id="341" r:id="rId2"/>
    <p:sldId id="366" r:id="rId3"/>
    <p:sldId id="390" r:id="rId4"/>
    <p:sldId id="369" r:id="rId5"/>
    <p:sldId id="370" r:id="rId6"/>
    <p:sldId id="371" r:id="rId7"/>
    <p:sldId id="372" r:id="rId8"/>
    <p:sldId id="374" r:id="rId9"/>
    <p:sldId id="375" r:id="rId10"/>
    <p:sldId id="376" r:id="rId11"/>
    <p:sldId id="377" r:id="rId12"/>
    <p:sldId id="379" r:id="rId13"/>
    <p:sldId id="380" r:id="rId14"/>
    <p:sldId id="381" r:id="rId15"/>
    <p:sldId id="407" r:id="rId16"/>
    <p:sldId id="408" r:id="rId17"/>
    <p:sldId id="391" r:id="rId18"/>
    <p:sldId id="410" r:id="rId19"/>
    <p:sldId id="405" r:id="rId20"/>
    <p:sldId id="392" r:id="rId21"/>
    <p:sldId id="393" r:id="rId22"/>
    <p:sldId id="394" r:id="rId23"/>
    <p:sldId id="406" r:id="rId24"/>
    <p:sldId id="395" r:id="rId25"/>
    <p:sldId id="396" r:id="rId26"/>
    <p:sldId id="397" r:id="rId27"/>
    <p:sldId id="398" r:id="rId28"/>
    <p:sldId id="409" r:id="rId29"/>
    <p:sldId id="403" r:id="rId30"/>
    <p:sldId id="404" r:id="rId31"/>
  </p:sldIdLst>
  <p:sldSz cx="9144000" cy="6858000" type="screen4x3"/>
  <p:notesSz cx="7099300" cy="10234613"/>
  <p:embeddedFontLst>
    <p:embeddedFont>
      <p:font typeface="新細明體" panose="02020500000000000000" pitchFamily="18" charset="-120"/>
      <p:regular r:id="rId34"/>
    </p:embeddedFont>
    <p:embeddedFont>
      <p:font typeface="宋体" panose="02010600030101010101" pitchFamily="2" charset="-122"/>
      <p:regular r:id="rId35"/>
    </p:embeddedFont>
    <p:embeddedFont>
      <p:font typeface="cmsy10" panose="020B0604020202020204"/>
      <p:regular r:id="rId36"/>
    </p:embeddedFont>
    <p:embeddedFont>
      <p:font typeface="Tempus Sans ITC" panose="04020404030D07020202" pitchFamily="82" charset="0"/>
      <p:regular r:id="rId37"/>
    </p:embeddedFont>
  </p:embeddedFontLst>
  <p:custDataLst>
    <p:tags r:id="rId38"/>
  </p:custDataLst>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FF"/>
    <a:srgbClr val="CFF7A7"/>
    <a:srgbClr val="FF0066"/>
    <a:srgbClr val="9933FF"/>
    <a:srgbClr val="C0C0C0"/>
    <a:srgbClr val="3366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52" autoAdjust="0"/>
    <p:restoredTop sz="94660"/>
  </p:normalViewPr>
  <p:slideViewPr>
    <p:cSldViewPr snapToGrid="0">
      <p:cViewPr varScale="1">
        <p:scale>
          <a:sx n="92" d="100"/>
          <a:sy n="92" d="100"/>
        </p:scale>
        <p:origin x="245" y="4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61" d="100"/>
          <a:sy n="61" d="100"/>
        </p:scale>
        <p:origin x="-3250" y="-77"/>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4.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gs" Target="tags/tag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atin typeface="Arial" charset="0"/>
                <a:ea typeface="新細明體" charset="-12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atin typeface="Arial" charset="0"/>
                <a:ea typeface="新細明體" charset="-120"/>
              </a:defRPr>
            </a:lvl1pPr>
          </a:lstStyle>
          <a:p>
            <a:pPr>
              <a:defRPr/>
            </a:pPr>
            <a:fld id="{2B359696-50C7-40D4-BBA2-119B8CA85107}" type="datetimeFigureOut">
              <a:rPr lang="en-US"/>
              <a:pPr>
                <a:defRPr/>
              </a:pPr>
              <a:t>9/7/2018</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atin typeface="Arial" charset="0"/>
                <a:ea typeface="新細明體" charset="-12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atin typeface="Arial" charset="0"/>
                <a:ea typeface="新細明體" charset="-120"/>
              </a:defRPr>
            </a:lvl1pPr>
          </a:lstStyle>
          <a:p>
            <a:pPr>
              <a:defRPr/>
            </a:pPr>
            <a:fld id="{BCC45C42-DBF0-4423-AE54-57772950D05D}" type="slidenum">
              <a:rPr lang="en-US"/>
              <a:pPr>
                <a:defRPr/>
              </a:pPr>
              <a:t>‹#›</a:t>
            </a:fld>
            <a:endParaRPr lang="en-US"/>
          </a:p>
        </p:txBody>
      </p:sp>
    </p:spTree>
    <p:extLst>
      <p:ext uri="{BB962C8B-B14F-4D97-AF65-F5344CB8AC3E}">
        <p14:creationId xmlns:p14="http://schemas.microsoft.com/office/powerpoint/2010/main" val="677364019"/>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1:35:16.317"/>
    </inkml:context>
    <inkml:brush xml:id="br0">
      <inkml:brushProperty name="width" value="0.05292" units="cm"/>
      <inkml:brushProperty name="height" value="0.05292" units="cm"/>
      <inkml:brushProperty name="color" value="#FF0000"/>
    </inkml:brush>
  </inkml:definitions>
  <inkml:trace contextRef="#ctx0" brushRef="#br0">5306 11999 272 0,'-3'-3'101'0,"3"3"-78"0,6-2 17 16,-6 2 3-16,3 0-10 15,-3 0 0-15,3-3-1 16,-3 0 2-16,0 1-18 16,0-1 0-16,-3 0 0 0,-3 1-4 0,-3-4-2 15,0 1-5-15,-5 0-2 16,-7 0-3-16,-9-1-1 15,-18 4 1-15,-17-1 0 16,-4 0 2-16,-2 1 3 16,-18 2 0-16,-18 0 0 15,2 2-3-15,-8 1-2 0,-24 0 1 16,6 2 1 0,0 0-3-16,-20 0 0 15,8 3 1-15,6-2 0 16,-9-1 0-16,6 3 0 15,18 0 0-15,9-3 0 16,-6-2 0-16,6-1 0 16,11 1 0-16,19-3 2 15,15 0 3-15,2 0 4 16,10 3 0-16,5 2 0 16,0 6-3-16,1 15-1 0,8 22-6 15,6 7 1-15,13 1 0 16,-1 7 0-16,9 33-5 15,6 4 1-15,0-10 2 16,-3 26 3-16,6 27-2 0,0-21 0 16,0-16 3-16,0-8 1 15,3 10 1 1,3-7 2-16,6-19-3 16,6-16-2-16,9-16 0 15,6-13-1-15,-3-8 0 16,2-10 2-16,4-6-3 15,3-2 0-15,6-1 1 0,14 1 2 16,25-3-3-16,2 0 0 16,0 0-6-16,16 0 0 15,26-3-2-15,0 3 3 16,-3-3 2-16,30-2 2 16,-10-3 1-16,1 0 1 15,24 0 0-15,-15 0 2 16,-3 0-1-16,15 2-1 15,-22-2 1-15,-11 3 1 0,9-3-1 16,-6 0-1-16,-18-3 1 16,-17-2 1-1,-13-3 1-15,0-5 3 16,1-6-3-16,-7-18 0 0,-8-18-3 16,-10-11-1-16,-17 0 1 15,-12-3 0-15,-13-29 2 16,-8-19 1-16,-9 14-1 15,-12-5-2-15,-8-22 5 16,-7 14 1-16,-6 21 2 16,-3 12 2-16,-5-1-3 15,5-14-2-15,6 3-7 16,0 15-1-16,1 14-21 16,-1 11-7-16,-9 7-55 0,-11-5-23 15,-4 3-70 1</inkml:trace>
</inkml:ink>
</file>

<file path=ppt/ink/ink10.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2:29:54.760"/>
    </inkml:context>
    <inkml:brush xml:id="br0">
      <inkml:brushProperty name="width" value="0.05292" units="cm"/>
      <inkml:brushProperty name="height" value="0.05292" units="cm"/>
      <inkml:brushProperty name="color" value="#FF0000"/>
    </inkml:brush>
  </inkml:definitions>
  <inkml:trace contextRef="#ctx0" brushRef="#br0">3449 6207 228 0,'-12'-13'85'0,"12"13"-66"0,-9-19 8 0,9 17-2 0,-3-4 2 16,0 1 6-16,-3 0-7 15,3 0-1-15,-3 2-14 16,3 0 2-16,-6 9 1 0,3-4-5 15,-12 14-3-15,4-3-3 16,-16 51 0-16,3-14-2 16,-12 27-1-16,10-16 1 15,-7 52-1-15,9-25 0 16,6 60 0-16,6-32 0 16,24 48 2-16,0-39 1 15,36 52 3-15,-9-45-3 16,20 40 0-16,-14-39 1 0,32-20 0 15,-17-23-2 1,14-21 1-16,-14-16-2 0,-1-27 2 16,-11 1 2-16,6-67 2 15,-10 11 1-15,4-79 0 16,-6 23-4-16,-19-95-1 16,-5 42-1-16,-21-86 1 0,3 54-2 15,-23-52 2-15,2 58-2 16,-27 0 2-1,-17-5-4-15,20 71-2 16,9 18-31-16,-2 33-15 16,5 10-112-1,-21 34-51-15,-20 24 104 0</inkml:trace>
</inkml:ink>
</file>

<file path=ppt/ink/ink1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2:31:29.205"/>
    </inkml:context>
    <inkml:brush xml:id="br0">
      <inkml:brushProperty name="width" value="0.05292" units="cm"/>
      <inkml:brushProperty name="height" value="0.05292" units="cm"/>
      <inkml:brushProperty name="color" value="#FF0000"/>
    </inkml:brush>
  </inkml:definitions>
  <inkml:trace contextRef="#ctx0" brushRef="#br0">1571 14552 376 0,'-6'0'143'0,"6"0"-112"0,-15 0 10 0,15 0-3 16,-6 0-11-16,6 0-1 15,-9 0-3-15,-3 0-3 16,-6 5-10-16,0 1 2 0,-6 2 2 0,4 0-3 16,-16 7-1-16,12 1-2 15,-12 13 2-15,7-5-5 16,-4 32-1-16,9-11-2 15,-3 10 1-15,6-10-2 16,-2 35-1-16,2-17 3 16,-9 27 0-16,9-21-4 15,0 29 1-15,3-19 2 16,9 32 1-16,1-21-4 16,14 6 1-16,-6-22 2 15,11 37 1-15,-2-27 1 0,6 12 0 16,0-25 0-16,15-2 2 0,-6-11-1 31,23 11 2-31,-5-16-4 16,9 2 0-16,-7-10-1 0,7-10-2 15,-9-11 1-15,23-24 1 0,-14 0-1 16,20-14-1 0,-17 4 3-16,2-33 0 15,-11 12-1-15,2-41 1 16,-14 19-4-16,-3-23 0 15,-6 15 1-15,0-50 2 16,-4 21-3-16,-11-21 0 16,3 23 1-16,-6-34 2 0,-3 25-1 15,-3 1-1 1,0 22 1-16,-9-26 1 0,0 23-3 16,-8-13-2-16,2 16 2 15,-15 5 2-15,6 14-2 16,-9-4-2-16,9 12 2 0,-11-6 2 15,8 8-2 1,0 8 0-16,3 2 1 16,-2 17 0-16,5 2 0 0,-6 11 0 15,6-1 0 1,-3 6 0-16,3 0-5 16,-8 0 1-16,8 0-14 15,-9-2-5-15,9 2-37 16,-6-3-16-16,7 1-134 15</inkml:trace>
  <inkml:trace contextRef="#ctx0" brushRef="#br0" timeOffset="16818.409">18940 11454 228 0,'-3'-11'88'0,"3"11"-69"0,0-5 35 16,0 5 12-16,0-3 1 16,0 1 3-16,0-1-17 15,0 0-6-15,0 1-26 16,0-1 1-16,0 0-1 0,0 3-3 0,0-2 2 15,0 2-7-15,0 0 0 16,0 0-2-16,0 0 3 16,0 0 2-16,0 0-1 15,0 0-3-15,0 0-2 16,0 0-4-16,0 5 1 16,0-2-4-16,0 5 0 0,0-3-1 15,3 6 1 1,-3-4-2-16,3 4 2 15,0 0-2-15,3 2 2 0,0-3 0 16,3 6 3 0,-4-2-1-16,4 12 2 15,0-5-4-15,6 22 0 16,-3-9 1-16,3 11 0 0,-3-8-2 16,6 3-2-16,-3-9 1 15,5 9-1-15,-2-8 0 0,6 15 2 16,-6-10-1-1,3 22 2-15,-3-14 0 16,3 5 1-16,-7-8-2 16,1 3 1-16,-3-8-2 15,3 11-1-15,-3-8 1 16,0 20-1-16,-3-12 0 16,3 13 2-16,-3-13-1 15,3-1 2-15,-3-7-2 16,2 2 2-16,1-7-2 15,3 7-1-15,-3-5 1 0,3 13 1 16,-3-10-3-16,3 10 0 16,-3-7 1-16,3-1 0 15,-3-8 0-15,2 1 2 16,-2-6-3-16,0-3-2 0,0-5 4 16,0-2 1-1,-3-3 0-15,0 0-2 16,0 0-2-16,0-6-1 15,-3 1 2-15,3-3 0 16,-3-3 1-16,-3 0 2 16,0 1-1-16,2-4-1 15,-2 1-2-15,3-3-1 16,-3 0 4-16,3-3 1 0,0 1 0 16,3-9-2-16,-3 3-2 15,3-21 1-15,0 2 1 16,3-18 0-16,0 11-3 15,3-8 2-15,-3 7 1 0,0-4 0 16,-1 4-3 0,1-12 2-16,-3 7 1 15,3-21 2-15,-3 11-1 0,3-11 2 16,-3 16-4-16,3-3 0 16,-3 9 1-1,6-9 2-15,-3 8-3 16,2-31 0-16,-2 13 1 0,6-8 0 15,-3 13 0-15,3 0 0 16,-3 10 0-16,3-4 2 16,-3 7-1-1,2-21-1-15,-2 14 1 0,3-17-1 16,-3 9 0-16,0 2 0 16,-3 10 0-16,3-2 0 15,-3 8-3-15,0-8 2 16,-3 8 1-16,-1-10 0 15,-2 7 0-15,3-5 0 0,-3 8-3 16,0-5 0 0,0 7 4-16,0 1 3 0,0 5-3 15,0 2-1 1,0 6-2-16,-3 3 0 0,0 2 2 16,0 2 2-16,0 4-1 15,0-1 2-15,0 3-2 16,-3 0-1-16,0 3-2 15,0 0 1-15,0 0-6 16,-3-1 0-16,0 1-37 16,-12 0-15-16,0 2-146 15,-18 11-64-15,7 0 86 16</inkml:trace>
  <inkml:trace contextRef="#ctx0" brushRef="#br0" timeOffset="17461.222">18731 12044 280 0,'-29'-3'104'0,"29"3"-81"0,-15 0 25 16,15 0 6-16,-3 0-6 16,0 0-1-16,0 0-7 15,0 0-2-15,0 0-21 16,0 0 10-16,3 0 3 0,0 0-7 0,3 0 0 16,-3 0-10-1,12 0 0-15,-3 0-2 16,14 0 1-16,-2 0-2 15,12-2-1-15,-3-1-3 16,44-2-1-16,-11 2-3 16,26 3 1-16,-20 0-4 0,59 0 0 15,-27 0 3-15,36 0 3 16,-30 0-2 0,27 0-2-16,-33 0 4 0,15-3 4 0,-27 1 1 15,21 2 4 1,-23 0-7-16,-4 0-2 15,-17 0 1-15,-4 0 1 0,-14 0-3 16,-10 0-3 0,-5 0-7-16,-6-3-1 15,-3 0-70-15,-6 6-28 0,-3 0-134 32</inkml:trace>
</inkml:ink>
</file>

<file path=ppt/ink/ink1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2:34:58.180"/>
    </inkml:context>
    <inkml:brush xml:id="br0">
      <inkml:brushProperty name="width" value="0.05292" units="cm"/>
      <inkml:brushProperty name="height" value="0.05292" units="cm"/>
      <inkml:brushProperty name="color" value="#FF0000"/>
    </inkml:brush>
  </inkml:definitions>
  <inkml:trace contextRef="#ctx0" brushRef="#br0">7173 11933 348 0,'-18'2'132'0,"18"-2"-103"0,-12 3 27 0,12 0 7 0,-3-1-16 15,0 1-3-15,0 0-10 16,0-1-1-1,0 1-19-15,0 0-1 0,3-1-2 16,0 1-6-16,3-1-1 16,0 1 0-16,3-3 2 15,0 0-3-15,3-5 0 16,0 2-1-16,0-5-2 16,0 0 1-16,-3-5 1 15,0 2-1-15,-3-10-1 16,0 5 1-16,-6-7 1 0,0-1-1 15,-3-3-1-15,0 6 1 16,-3 0-1-16,0 3 2 16,-3 4 3-16,3 4-2 15,-6 10 0-15,3 0-1 16,-6 18-2-16,3-5 3 0,-2 14 0 16,2-6 3-16,3 6 1 15,3-1-1 1,9 0-1-16,0-4-1 0,6 4 0 15,0-2-2-15,9-3-2 0,0-2-8 32,14-6-3-32,-5-3-18 0,15-4-9 15,-9-4-53-15,5-2-21 16,-5 0-90 0</inkml:trace>
  <inkml:trace contextRef="#ctx0" brushRef="#br0" timeOffset="157.101">7444 11962 508 0,'-24'8'189'0,"24"-8"-147"0,-12 10 11 0,12-7-7 16,0 0-33-16,0-1-8 0,0-2-40 15,0 0-17-15,9-2 27 16,-3 2-105-16,9-8-43 0,-3 2 5 15</inkml:trace>
  <inkml:trace contextRef="#ctx0" brushRef="#br0" timeOffset="924.078">7661 11957 436 0,'-6'0'165'0,"6"0"-129"0,9-3-3 15,-9 3-9-15,9-3-18 0,-3 1-3 16,3-6-2-16,0 2-1 16,-3-4 0-16,0-1 2 0,-6-5 1 15,0 3 10-15,-9-3 3 16,3 3 4-16,-12-6 0 15,3 6-7-15,-3 0 0 16,3 2-8-16,-3 6-3 16,3 0 5-16,1 10 3 15,-1 0-1-15,0 11 0 16,0-2 1-16,3 7 1 16,0-5-1-16,6 5 1 0,0-3-8 15,6 3-2 1,0-5-1-16,9-2 0 0,0-4 0 15,9-5 0-15,-3 1-3 16,9-6 2-16,-4 0-1 0,1-6 0 16,-3 4 2-1,-3-4 2-15,-3 1-1 16,-3-3 2-16,0 3-2 16,-6 0 2-16,0-1 0 0,-3 4 1 0,0-1-2 31,-3 3 1-31,0 0-2 15,0 3 2-15,0-1-4 16,3 4-2-16,0-1 2 16,6 6 0-16,0-4 1 0,6 15 2 15,0-4-3-15,5 27-2 16,-2-10 2-16,3 10 2 16,-3-8 0-16,3 0 2 15,-6-6-2-15,-6 1 2 16,0-5 4-16,-9 2 6 15,0-8-3-15,-15 0 2 16,0-2-3-16,-12-4 0 16,4-1-1-16,-7-6 0 15,6-1-7-15,-3-4 0 16,6-3-3-16,-5-5 0 16,2 2-3-16,0-5-1 15,3 3-17-15,6-8-5 16,3 2-39-16,15-10-16 15,0 2-127 1,15-10-80-16,12-8 127 16</inkml:trace>
  <inkml:trace contextRef="#ctx0" brushRef="#br0" timeOffset="1071.508">7953 12049 592 0,'0'3'222'0,"0"-3"-172"0,0 0-6 15,0 0-13-15,3 0-28 16,0 0-3-16,0-6-30 0,0 4-12 16,0-6 21-16,0 3-113 0,2-3-46 15</inkml:trace>
  <inkml:trace contextRef="#ctx0" brushRef="#br0" timeOffset="2899.759">8977 11639 504 0,'-3'-5'189'0,"3"5"-147"0,-6 0 20 0,6 0-2 15,0 0-27-15,0 0-7 16,-3 0-9-16,3 0-3 16,-3 2-8-16,0 1-2 0,0 2 2 15,0-2-1-15,-6 15 2 16,3-2-4-16,-6 19 0 15,3-6-1-15,-9 8-2 0,3-8 1 16,-8 11-1-16,2-11-5 16,-9 10-1-16,6-4-13 15,-6 5-3-15,7-6-21 16,-1-2-10-16,3-6-54 16,3-7-21-16,3-3-72 15</inkml:trace>
  <inkml:trace contextRef="#ctx0" brushRef="#br0" timeOffset="3222.298">8587 11636 428 0,'-15'-23'162'0,"15"23"-126"0,-6-11 23 0,6 11 3 16,0-3-15-16,0 1 0 15,3-1-16-15,-3 0-4 16,3 3-16-16,3 0 2 0,6 3 1 16,-3 0-3-16,14 15 1 15,-5-2-5-15,12 26-2 16,-3-7-2-16,6 10-3 16,-7-8 3-16,7 0 0 15,-6-3-4-15,6 1 1 16,-7-9 2-16,7 6 1 15,-6-6-10-15,-3-2-3 16,-3-3-17-16,-4-5-8 0,-2-3-65 16,-3-7-27-16,0-1-94 15</inkml:trace>
  <inkml:trace contextRef="#ctx0" brushRef="#br0" timeOffset="4631.441">9340 11729 380 0,'-12'0'143'0,"12"0"-112"0,-9 0 25 16,9 0 3-16,-3 3-13 16,0-3 0-16,0 2-11 15,0-2-4-15,0 3-17 16,0-3-4-16,3 0-3 0,0 0 3 16,6 3 1-16,0-1 1 15,9 4 2-15,-3-4-5 16,21 3-3-16,-10 1-3 15,16-4-3-15,-6 1 3 0,3-3 2 16,-7 0-4-16,1-3-3 16,-6 1-4-16,-3-4-1 15,-3 1-10-15,-4-3-3 16,-2 0-28-16,-3-2-11 16,-3 2-51-16,-6 2-22 15,0 1-49 1</inkml:trace>
  <inkml:trace contextRef="#ctx0" brushRef="#br0" timeOffset="4983.088">9334 11927 452 0,'-15'6'170'0,"15"-6"-132"0,-9 5 13 16,9-2-3-16,0-3-17 16,0 0-1-16,0 0-11 15,0 0-1-15,0 0-11 16,0 0 5-16,9 0 1 0,0 0 2 16,15 0 4-16,0 0-9 0,14 2-1 15,-5-2-5 1,9 0-3-16,-7 0-5 15,1 0 0-15,-6 0-18 16,-3-2-8-16,-4 2-22 0,-2-3-9 16,-3 0-63-16,3-5-25 0,-3 3-28 31</inkml:trace>
  <inkml:trace contextRef="#ctx0" brushRef="#br0" timeOffset="6349.466">10152 11560 392 0,'-6'0'148'0,"6"0"-115"0,-2-3 17 0,2 3 2 0,0 0-19 16,0 0-1-16,0 0-8 15,0 0-1-15,-3-3-12 16,0 3 2-16,-3 0 1 0,0 0-1 15,-6 0 2-15,3 0-4 16,-9 3-1-16,3 0-4 16,-6 5-1-16,3 0-3 15,-5 7 1-15,5-1-2 16,-3 17 2-16,3-4 0 16,3 13 1-16,3-9 0 15,6 9 0-15,0-8-2 16,12 2 1-16,-3-2 2 15,18 10 2-15,-3-7-1 16,15 7-1-16,-7-8-3 0,7-5 1 0,-6-5-2 16,6-11-1-1,-6-2 1-15,11-16 1 16,-8 2-1-16,9-13 2 16,-7 3-2-16,4-6-1 15,-6 4 1-15,-3-12-1 16,-3 6-3-16,-10-27 2 0,-2 9 1 15,-12-17 2 1,0 14-3-16,-15 2-2 16,4 6-1-16,-10 5 0 15,3 5 3-15,-3 3 2 16,3 2 0-16,0 6-1 16,3 2 1-16,-2 3-1 15,2 0-3-15,0 3 2 0,3 0-1 16,0 2-2-1,0 1-11-15,3-1-2 0,0 0-27 16,3 1-12-16,0 2-69 16,0 5-32-16,3-2-26 15</inkml:trace>
  <inkml:trace contextRef="#ctx0" brushRef="#br0" timeOffset="8082.042">11019 11856 248 0,'0'-3'93'0,"0"3"-72"0,3-10 20 16,-3 10 4-16,0-6-3 15,0 4 1-15,3-6-6 16,0 3-2-16,-3-6-20 16,0 3 11-16,0-3 4 0,0 4 0 0,-3-1 0 15,0 0-9-15,-6 2-2 16,3 1-5 0,-6 2 1-16,0 1-4 0,-6 2 1 15,3 0-5-15,-9 10-2 16,10-2-2-16,-7 8 0 15,3-3 0-15,3 9 1 16,3-4 0-16,12 9 0 16,0-9-2-16,15 3-2 15,0-5 1-15,12 0 1 16,-4-3 1-16,7-2 1 16,-6-1-2-16,0-4 1 15,-6-4 0-15,0-2 1 16,-4 0 0-16,-5-2 0 15,0-1-2-15,-6-2-2 16,0-1 3-16,-6-4 0 0,3-1-1 16,-6-2-2-16,3 2 1 15,0-7 1 1,0 2-3-16,3-5 0 0,0 0-1 16,6 2 0-16,0 6 0 0,6 10 0 15,-3 1 2-15,6 15 0 16,-3-2 0-1,3 7 0-15,-3-5 0 16,0 3 2-16,-1-3 3 16,-2 1 4-16,0-4 2 15,-3 1 1-15,-3-3-2 16,-3-8-1-16,0 0-5 16,3-6-3-16,0 1 0 15,6-11-1-15,0 3 0 16,9-11 0-16,-3 6-5 0,9-6 1 15,-4 8-14-15,7 3-5 16,-3 2-41-16,3 1-16 16,-3-1-115-16,8 0-89 15,10-2 114 1</inkml:trace>
  <inkml:trace contextRef="#ctx0" brushRef="#br0" timeOffset="8672.683">11775 11628 436 0,'-12'11'162'0,"12"-11"-126"0,6 8 12 16,-6-8-4-16,9 0-26 15,0 0-7-15,9-8-5 16,-4 3-2-16,7-6-2 15,-3 1-2-15,0-4 1 0,-3 4 3 16,0-3 2-16,-3 2 11 16,-3 0 4-16,-3 1 0 0,-3-1 2 15,-1 1-7-15,-2 2 1 16,0 0-6-16,-2 2 1 16,-1 1-7-1,0 5-3-15,0 0 1 0,0 11 0 16,0-3 3-16,3 21 1 15,0-3-1-15,6 32-1 16,-3-10-1-16,5 5 0 16,-2-11-2-16,3 1 1 15,0-6-4-15,0-3 0 16,-3-7-1-16,0-4 0 16,0-1-3-16,-6-7 1 15,0-1-3-15,-6-6 2 16,3 0 3-16,-15-6 1 0,3 1 1 15,-17-1 2 1,5-2 3-16,-9 0 4 0,6 0-4 16,4 0-1-16,5 0-2 15,9 0-2-15,3 0 1 0,27 0 1 16,-3 0 1 0,20 0 3-16,-5 0-1 15,6 3 0-15,-6 0-3 16,5-3-2-16,-5 0-10 0,9-3-4 15,-6 0-42 1,5 1-15-16,-8-1-178 16</inkml:trace>
  <inkml:trace contextRef="#ctx0" brushRef="#br0" timeOffset="23877.484">5149 12724 244 0,'-9'2'93'0,"9"-2"-72"0,-12-2 18 0,12 2 3 15,-3-3 0-15,0 1 4 16,0-1-1-16,0 0 0 16,0-2-25-16,0 0 4 0,3-1 0 15,0 1 1-15,9 2 2 16,0 1-6-16,9 4-3 15,-3 1-8-15,5 2-4 16,-2 1-3-16,6-4-3 16,-3 1-4-16,6-3 0 15,-4 0-20-15,-2 0-9 16,-3 0-23-16,-3-3-10 0,-3 3-19 16,-9-2-10-16,0-1-47 31</inkml:trace>
  <inkml:trace contextRef="#ctx0" brushRef="#br0" timeOffset="24150.311">5158 12623 392 0,'-15'0'145'0,"15"0"-112"0,-9 14 21 16,9-12 3-16,-6 9-18 15,3-3-2-15,0 10-13 16,0-2-3-16,3 11-12 15,0-6-1-15,3 16 2 0,0-8-4 16,3 29 2-16,0-10-5 16,3 10-2-16,-3-13 0 15,3 0-1-15,-4-8-16 16,1-3-4-16,0-5-25 0,0-5-9 16,-3-3-45-16,0-10-16 15,0 2-52 1</inkml:trace>
  <inkml:trace contextRef="#ctx0" brushRef="#br0" timeOffset="24316.322">5044 12938 400 0,'-26'-5'151'0,"26"5"-118"0,-9 2 27 16,9-2 2 0,3 3-21-16,0 0-6 0,17 2-18 0,-2-2-8 31,12 2-6-31,-6 0-11 0,12-5-5 15,-7 0-40-15,19-2-17 0,-9-1-107 16,14 8-72 0,7 3 105-16</inkml:trace>
  <inkml:trace contextRef="#ctx0" brushRef="#br0" timeOffset="25619.266">5646 13147 436 0,'-6'11'165'0,"6"-11"-129"0,0 0-5 15,0 0-10-15,3-3-15 0,0 0-1 16,3-4-2-16,-3-1 0 16,3-6-2-16,-3 4 2 0,0-6 0 15,0 3 5-15,-3-3 3 16,0 3 0-16,-6-1 3 15,3 1-5-15,-6 3-1 16,0-1-4-16,-3 3-3 16,0 3 0-16,-3 5 1 15,3 0-1-15,-6 10-1 16,3 1 5-16,0 15 1 0,4-5 2 16,5 9 2-16,0-4-3 15,9-2 1 1,0-3-3-16,9-2 0 15,-4-4-3-15,7-4-2 16,-3-3 1-16,3-8-1 0,-3 0 0 16,0-16 0-16,-3 3 0 15,-3-11 0-15,0 6 2 16,-3-4 1-16,0 4-4 16,0 5 1-16,0 2 0 15,-3 11 2-15,0 0 1 16,6 13 3-16,-3 0-3 15,3 3-2-15,0-2-3 16,2-1 1-16,1-3 1 16,3-4 0-16,-3-1 0 15,6-16 0-15,-3 3 0 16,6-23 0-16,-3 4 0 0,3-7 0 16,-3 5-7-16,-4-6 0 15,-2 6 1-15,-3-13 3 16,0 8 2-16,-6-17 1 15,0 12 0-15,0-4 2 0,0 9 1 16,-3 5 3 0,0 5 1-16,-3 5 1 15,3 4-7-15,0 12 0 16,0 0 1-16,-3 22 1 16,3-3 1-16,1 10 0 15,-1-2-2-15,3 8 1 16,0-3 0-16,3 16 1 15,-1-8 0-15,10 21 0 16,-3-10 0-16,9-1 2 0,-3-10-1 16,3-2 0-16,-3-9-3 15,3-5 1-15,-3-2 0 16,2-14 1-16,-2 0 0 16,0-20 0-16,0 1-5 15,0-15-1-15,-3 5-4 0,0-2 1 16,-3 2 1-1,0 3-1-15,0 2 1 16,-1 6 0-16,-2 3 3 16,3 4 0-16,0 4-2 15,0 12 2-15,0-2 3 16,0 19 1-16,0-6-4 16,0 8 1-16,-3-5 0 0,0 2 0 15,0-5 0-15,-3 1 2 16,0-4-1-16,-3-5-1 15,0 0 1-15,-3-7 1 16,0-1-1-16,-3-5-1 16,3 0-2-16,0-3-1 15,0 1 2-15,3-1 0 16,0 0 1-16,6 3 0 16,0 0-3-16,9 3 2 15,-3 0-1-15,17-3 0 0,-2 0 2 16,9-11 2-1,-6 3-1-15,2-13-1 16,-5 3-2-16,0-12 1 0,-6 7 1 16,-3-4 2-16,-3 3-1 15,-6 1 2-15,-4 4-2 16,-8 1-1-16,3 2 1 16,-11 2 1-16,2 4-3 15,-9 5 0-15,3-1 1 16,-3 9 0-16,3 0 2 15,9 18 1-15,0-3-4 16,24 17 1-16,-3-6 0 16,15 2 0-16,-6-4-16 15,5-3-6-15,-5-6-31 0,3-2-14 16,-3-3-57 0,6-7-23-16,-7-4-22 15</inkml:trace>
  <inkml:trace contextRef="#ctx0" brushRef="#br0" timeOffset="26159.992">5187 13324 316 0,'-15'3'118'0,"15"-3"-92"0,21 5 13 0,-15-2 0 15,27 0-3-15,-6-1 2 0,56 6-11 16,-17 0-7 0,70 3-11-16,-31-3-22 0,26-6-6 0,-30 1-81 15,30-3-37 1,15 0-9-1</inkml:trace>
  <inkml:trace contextRef="#ctx0" brushRef="#br0" timeOffset="31459.242">7432 12864 364 0,'-3'0'134'0,"3"0"-104"0,3-5 12 0,-3 5-4 0,3-3-12 16,0 0-1-16,-3-2-5 16,0 3-3-16,0-6-9 15,0 2 6-15,-3-2 3 0,0 3 2 16,-3 0 1-16,0-1-5 0,-9 4 1 0,3-1-5 31,-6 6-1-31,3-1-6 16,-6 6-1-16,4-2 1 15,-1 7 0-15,3-2 2 0,3 23 1 16,3-8-1 0,12 27 1-16,0-8-2 15,18 0 0-15,-3-8-3 16,8-2 1-16,-2-6-2 0,3-8-1 16,-3-3 1-16,3-7-1 15,-6-3 0-15,5-11 2 16,-5 1-3-1,0-19 0-15,-3 2 3 0,-3-10 1 16,-3 5-1-16,-6 0 1 16,0 3 2-16,-6 5 2 0,0 3 1 15,-3 8 0 1,0-1-7-16,0 22 0 16,0-2-3-16,6 20 0 0,0-8 2 15,17 6 0-15,-5-5 0 16,21-4 0-1,-6-4 0-15,6-3 0 0,-7-6 4 16,1-7 2-16,-3 0 2 16,-6-9 2-16,-3 1-5 15,-7-16-1-15,-2 5-2 16,-6-10 1-16,0 2-4 16,-12-5 0-16,0 5-1 15,-11 0 0-15,2 6-3 16,-9-1-1-16,6 3-4 15,3 0-1-15,3 3-5 16,9 0-1-16,0 0 3 16,15-1 3-16,-3 4 5 0,12 2 1 15,-3 0 3 1,12 5 1-16,-9 1 1 0,6 10 0 16,-7-3 6-16,4 13 4 15,-3-2-3-15,0 16 1 16,-3-6 1-16,-3 9 2 15,0-6-1-15,-3 0-1 0,-3-5-1 16,0-3 2 0,-1-2-7-16,1-4-2 15,-3-1-1-15,0-9 2 16,0-2-3-16,3-14 0 16,0 3-1-16,0-18-2 15,0 4 0-15,3-7 0 16,-3 6 3-16,3-1 0 0,-3 5-2 15,0 3 2-15,0 3 1 16,0 8 2-16,-3 0-1 16,3 20 2-16,0-1 0 15,6 15 1-15,-3-3 0 16,11 1 0-16,-2-4-5 16,9-1-1-16,-6-4 1 0,6-5 0 15,-4 1 3 1,1-4 1-16,-3-5-1 15,-3-7-2-15,-3-1 1 16,0-10 1-16,-3 2-3 16,-3-10 0-16,-3 3 1 15,-4-9 2-15,1 6-3 16,0-3 0-16,0 3 1 0,-3 3 2 16,0 2-3-16,3 2-2 15,-3 4 2-15,0-1 2 16,0 3-2-16,0 0-2 15,0 3 4-15,0 0 3 16,0 0-3-16,0 2-1 16,0 0 0-16,0 9 0 15,0-1 0-15,3 5 2 16,0-2-6-16,0 3 1 16,0-3 1-16,3 2 3 0,-3-2 0 15,0 0 2 1,0 0-4-16,0 3 0 15,-3-3 5-15,0 5 2 16,0-2-2-16,0 2-3 0,0 0 0 16,0 0-1-16,0-2 0 15,0-1 0-15,0-2 0 16,0 0 0-16,0-2 2 16,0-6 1-16,0 0 1 15,3-8 0-15,0 0-5 16,0-16 1-16,0 3 0 15,3-11 0-15,-3 6-3 16,3-1 0-16,0 6-3 16,0 2 1-16,0 4 3 0,0 4 1 15,0 0 3-15,0 11 1 16,0 0 1 0,3 14 0-16,-3-1 0 0,2 13 2 15,-2-5-5 1,3 6-1-16,-3-6-5 15,0 0 1-15,0-2-25 0,0-3-10 0,-3-3-42 16,3-10-18 0,0-3-80-16,6-22-36 15,-3 4 70 1</inkml:trace>
  <inkml:trace contextRef="#ctx0" brushRef="#br0" timeOffset="31686.547">8661 12483 544 0,'-6'-3'203'16,"6"3"-158"-16,-3 24 3 0,3-18-8 15,6 28-24-15,-3-5-3 0,3 16-8 16,0-8-2-16,3 11-1 16,0-11-10-16,3 26-5 0,-3-13-18 15,0 11-7-15,-3-10-16 16,-3-4-6-16,0-7-27 15,-9-6-12-15,3-5-73 16</inkml:trace>
  <inkml:trace contextRef="#ctx0" brushRef="#br0" timeOffset="31880.373">8360 12861 560 0,'-14'8'209'0,"14"-8"-163"0,3 3-6 0,-3-3-15 16,11 3-20-16,-2-1-1 15,21-2-15-15,-6 0-8 16,30-2 10-16,-13 2-49 0,10-3-18 16,-7 0-87-16,4 1-38 15,-9 2 51-15</inkml:trace>
  <inkml:trace contextRef="#ctx0" brushRef="#br0" timeOffset="32497.515">8914 13081 416 0,'-3'-3'156'0,"3"3"-121"0,0 3 14 16,0-3-2-16,0 0-16 15,0 0-1-15,0 0-13 0,0 0-5 16,0 0-7-16,0 0 1 0,3-3 3 15,0 1-1-15,3-12 1 16,0 4-8-16,0-9 0 16,0 4-3-16,0-4 0 15,-3 3 4-15,-3 0 1 0,0 3-4 16,-3 2-1 0,3 1 5-16,-3 5 3 15,0-1-1-15,-3 4 0 16,3 2-3-16,0 5 1 0,0-2-4 15,6 7 0 1,0-2 1-16,9 3 0 16,-3-1-5-16,9 1 1 0,-3-3-3 15,2 0 0-15,1 0-1 0,-3 2 0 16,-3-2 7 0,-6 5 5-16,0-2 7 0,-9 5 3 15,0-3 4 1,-3-2 1-16,3-3-4 15,0-6 1-15,0 1-7 0,6-16-3 16,0-1-3 0,9-7 0-16,0 3-7 15,9-3-1-15,-6 2-23 16,5 1-8-16,-2 2-42 16,3 2-17-16,-6 1-118 15</inkml:trace>
  <inkml:trace contextRef="#ctx0" brushRef="#br0" timeOffset="32705.046">9283 13062 528 0,'-12'32'198'0,"12"-32"-154"0,3 8-8 0,-3-8-13 15,9-2-32-15,-3-1-6 0,9-10-26 16,-3 2-9 0,6-5 26-16,-3 3-51 0,9-3-21 15,-7 3-71-15</inkml:trace>
  <inkml:trace contextRef="#ctx0" brushRef="#br0" timeOffset="33519.225">9748 13107 464 0,'-12'11'176'0,"12"-11"-137"0,3 0 0 0,-3 0-8 16,6-5-20-16,0 2-3 16,3-10-8-16,-1 2-2 15,7-10 1-15,-3 5-7 0,3-5 1 0,0 3-2 16,-3-1 1 0,0 3 5-16,-6 0 3 15,-3 3 1-15,-6-3-1 16,3 3 7-16,-6 2 3 15,0 1 8-15,-6 5 3 16,0-1 3-16,-6 6 2 16,3 0-5-16,-3 8-3 15,4-3-8-15,5 17-4 16,3-7 1-16,9 20 0 0,-3-6-1 16,15 3 1-16,-4-8-6 15,22-6-1-15,-3-2-5 16,18-16 1-16,-10 0-3 15,7-19 2-15,-6 4 3 16,-4-9 1-16,-5 3-2 0,0-3 0 16,-6 5 4-1,-3-2 3-15,-1 5 10 16,-8 3 5-16,0 2-3 16,-6 9-1-16,0-1-9 15,-6 8-4-15,0-2-1 16,-3 18-1-16,0-5-3 15,-3 21 2-15,3-5-1 0,-3 2 0 16,0-5-9-16,-3-5-5 16,0-3-17-16,-8-10-4 15,5-3-15-15,-3-32-6 16,3 6 5-16,-6-20 3 16,3 9 21-16,-3-8 12 15,3 8 46-15,1-3 23 16,2 9 7-16,6 4 4 15,3 3-10-15,12 16-3 16,0 0-19-16,11 14-7 16,-2-4-12-16,6 24-5 15,-3-7-15-15,3 7-5 0,-6-5-29 16,5 3-11-16,-5-5-124 16,12-11-56-16,6-6 45 15</inkml:trace>
  <inkml:trace contextRef="#ctx0" brushRef="#br0" timeOffset="35392.568">10596 13261 300 0,'-6'-8'112'0,"6"8"-87"0,9-8 26 0,-9 8 6 0,6-3-18 16,0 1-2-16,3-9-13 15,-3 1-3-15,3-9-12 0,-3 3-3 0,0-13 0 16,0 5-1 0,-6-5 2-16,0 5-2 15,-6-2 2-15,0 5-2 16,-12 2 0-16,3 3 1 16,-15 6 1-16,6-1 3 15,-8 11 1-15,5 0-3 16,0 19 0-16,3-3 1 15,9 18 2-15,0-5-3 16,18 5-3-16,-3-7 0 16,21-1 1-16,-3-4-3 0,12-7 0 15,-6-1 1-15,5-9 0 16,-5-2-2-16,0-14 1 16,-6 3-2-16,0-21-1 15,-3 5 1-15,-6-10-1 16,0 5 0-16,-7 0 0 15,1 5 0-15,-3 3 0 16,0 2 2-16,-3 6 1 0,1 2 3 16,2 14 3-1,0 0-2-15,2 23 1 16,1-2-3-16,6 10 0 0,0-7-6 16,9-1 1-16,-3-2 2 15,15-8 1-15,-6-3-4 16,11-10 1-1,-5-1 0-15,3-23 0 0,-6 5-5 16,-1-18 1-16,-2 7 0 16,-6-2 2-16,-3 6-1 15,-3 1 1-15,-3 4 2 16,0 5 2-16,-3 2-1 16,0 11 2-16,0 0 2 0,3 26 4 15,-3-2 0-15,2 11 2 16,-2-6-4-1,3 0-2-15,-3-5 0 16,0-6-1-16,0-2-2 0,0-11 1 16,0 1-2-16,0-22-1 15,0 3 1-15,0-19-1 0,0 5-5 16,0-2-1 0,0 5 0-16,0 6 2 15,0 2 2-15,0 8 1 16,0 0 1-16,0 13 0 15,-3-2 2-15,3 13 1 16,-1-3 1-16,1 6 2 16,0-3-3-16,3 2-2 15,-3-2 0-15,6 0-1 0,-3-3 0 16,9-5 0 0,-3-3-3-16,12-10 0 0,-7 2-3 15,10-18-1-15,-6 3 1 16,3-9 2-16,-6 6-1 15,-3-3 1-15,-4 6 3 16,-2-1 0-16,0 6 3 16,-3 0 1-16,-3 2-1 0,0 9 1 15,0-1 2-15,3 35 2 16,-3-6 1 0,3 27 0-16,-3-11-2 15,3 17 1-15,0-12-4 16,0 25 0-16,-3-17-1 0,0 1 1 0,-4-11 2 31,-2-6 2-31,0-7-1 0,-2-11-1 16,2-2-6-16,-6-30 1 15,3 3 0-15,-3-23 0 16,0 4-7-16,0-34 0 16,0 14-8-16,6-22-3 15,0 11 7-15,6 10 6 16,-3 8 2-16,6 11-1 15,-3 5 3-15,3 16 0 0,-1 1 1 16,-2 14 0-16,0-1-3 16,0 10 2-1,0-3 1-15,-3 0 2 16,0-2-1-16,0-3-1 16,0 0-2-16,3-16 1 15,0 0 1-15,6-19 0 0,-3 3-5 16,3-10 1-16,0 8 2 15,0-11 1-15,0 5 1 16,-7-16 0-16,1 8 2 16,-6-5 3-16,0 8 2 15,-6 3 3-15,1 8-3 16,-1 18 1-16,0 2-3 16,0 25 0-16,3-3-3 0,6 13-2 15,0-3 5-15,15 25 4 0,-4-12-7 16,25 17-3-1,-9-11 0-15,9-3 2 16,-7-7 0 0,1-14-1-16,-6-3 3 15,0-20 0-15,-4 2-1 0,-2-22-2 16,-6 7-2-16,-3-12 1 16,0 6 1-16,-9-6 0 15,0 6-3-15,-9-5 2 16,0 5 1-16,-15 2 2 15,3 3-3-15,-8 11-2 16,2 0-1-16,12 7 3 16,0-2-2-16,21 11 1 15,0-3 2-15,12 10 0 16,-4-2 0-16,7 3 0 16,-3-3-14-16,3-3-3 0,-3-3-42 15,3-4-19-15,-4-4-155 16</inkml:trace>
  <inkml:trace contextRef="#ctx0" brushRef="#br0" timeOffset="36054.01">13469 12761 476 0,'0'-11'178'0,"0"11"-138"0,-3-13 19 15,3 13 1-15,0-3-21 16,0 1-5-16,-3-1-13 15,0 0-3-15,0 3-11 16,0 0 0-16,-9 16 0 0,0-2-3 16,-18 15-1-16,6-8 1 15,-23 34 0-15,8-10-2 0,-6 16 1 16,10-10-2-16,2-4 2 16,6-7-7-16,3-8 1 15,6-6-19-15,3-5-6 16,4-2-38-16,2-11-15 15,3-3-70-15,6-24-29 16,0 4 13 0</inkml:trace>
  <inkml:trace contextRef="#ctx0" brushRef="#br0" timeOffset="36366.98">12974 12806 428 0,'-12'-5'162'0,"12"5"-126"0,-5-11 18 0,5 11 0 0,0-3-11 16,0 1-1-16,0-4-10 16,0 4-5-16,2-4-15 15,1 4 1-15,3 2 3 0,-3 0-2 0,9 10 2 16,-3 1-7 0,24 10-1-16,-6-5-2 15,23 26 1-15,-11-7-4 16,9 15 0-16,-10-10-1 15,1 2-2-15,-3-8 1 16,-6-2 1-16,-4-5-3 16,-2-4 0-16,-6-4-1 0,-3-3 0 15,-3-3-14 1,-3-2-4-16,-3-3-54 0,-3-3-24 16,-3-5-141-16</inkml:trace>
  <inkml:trace contextRef="#ctx0" brushRef="#br0" timeOffset="36970.172">13882 12806 460 0,'-27'-3'170'0,"27"3"-132"0,-17-2 20 0,17 2-1 15,0 0-30-15,0 0-9 16,6 0-6-16,0 0-1 0,14 0-5 15,-2 0-4-15,27 0-1 16,-9 0-8-16,11 0 0 0,-8 0-28 16,6 0-12-16,-13 0-37 15,-2 2-17-15,-6 1-85 16</inkml:trace>
  <inkml:trace contextRef="#ctx0" brushRef="#br0" timeOffset="37148.505">13909 12917 468 0,'-33'8'176'0,"33"-8"-137"0,-9 5 13 15,9-5-2-15,3 5-29 16,0-2-8-16,12 0-9 16,-3-1-1-16,33-2-2 0,-9 0-20 0,20 0-8 15,-5 0-46-15,8-8-20 16,-11 3-101-1</inkml:trace>
  <inkml:trace contextRef="#ctx0" brushRef="#br0" timeOffset="37465.949">14775 12449 488 0,'-9'-11'184'0,"9"11"-143"0,-3-3 10 0,3 3-3 0,0 0-20 0,0 0-4 16,0 6-7-16,0-1-1 15,-6 14-9 1,3-4-2-16,-8 28-1 0,2-9 4 16,-12 11 5-1,3-8-3-15,-3-2 2 0,3-6-7 16,12-3-3-16,0-2-1 0,21 0 1 16,-3-6-1-1,12 1 2-15,-3-3-2 16,20-6-1-16,-5-2-2 15,21 0 1-15,-10-3-15 16,1-2-4-16,-9 0-23 16,-4-1-8-16,-5-2-33 15,-9 0-13-15,-3 0-110 16</inkml:trace>
  <inkml:trace contextRef="#ctx0" brushRef="#br0" timeOffset="37643.311">14802 12515 460 0,'-12'-11'173'0,"12"11"-135"0,-3 27 27 0,3-22 2 15,3 37-24-15,-3-5-7 16,3 19-19-16,0-11-8 16,0 47-6-16,0-20-25 0,0 5-7 15,0-16-70-15,6 2-28 0,-3-10-82 16</inkml:trace>
  <inkml:trace contextRef="#ctx0" brushRef="#br0" timeOffset="49114.098">1850 13372 236 0,'0'-5'88'0,"0"5"-69"0,9-3 15 16,-9 3 3-16,0-3-4 15,3 3 3-15,3-2-3 16,-3-1 0-16,0-2-18 15,0 0 6-15,-3-1 6 0,0 1-4 16,-6-3-1-16,3 3-6 16,-6-1-2-16,-3 1-6 15,-8 0-3-15,2 0-2 16,-9-1 0-16,3 1-2 16,-6 2 2-16,10 1-2 0,-16-1 2 15,9 3-4-15,-24 3-2 16,13-1 2-16,-25 6 0 15,13-2 1-15,-1 7 2 0,9-3-3 16,-5 17-2 0,8-6 2-16,-12 21 0 0,10-7 1 15,-10 10 0-15,9-8 0 16,-5 5 0 0,11-7 0-16,-3 15 0 15,10-8 0-15,2 27 0 16,6-14 0-16,9 6 0 15,3-10 0-15,18 4 0 16,0-10 4-16,21 27 2 16,-9-14 2-16,17 11 0 0,-5-14 0 15,21 1 2-15,-13-11-1 16,37-8 0-16,-16-6-3 16,10-12 1-16,-13-6-4 15,30-23 0-15,-14 2-1 16,14-29 1-16,-17 8-2 15,-1-14-1-15,-14 11 1 0,2-7-1 16,-11 7 0 0,2-26 2-16,-5 13-1 0,-12-21-1 15,-3 15 1 1,-10-4 1-16,-2 10-1 16,-18-13 2-16,3 10-4 15,-12-23-2-15,6 12-1 16,-12-4 3-16,4 13-2 0,-4 2 1 15,-3 11-5-15,-12 3 0 16,6 4 1-16,-14 7 1 16,5 4-8-16,-3 3-4 15,6 3-22-15,6 2-10 16,4 4-49-16,2 4-22 16,6 6-30-1</inkml:trace>
  <inkml:trace contextRef="#ctx0" brushRef="#br0" timeOffset="51427.34">3083 13343 284 0,'6'-3'107'0,"-6"3"-83"0,9-5 15 16,-9 5 1-16,3 0 2 15,0 0 7-15,-3-3-7 0,0 1-1 16,-3-1-23-16,0 0 3 0,-6-5 0 15,0 3-7-15,-9-3-1 16,6 0-3-16,-9 0 1 16,3 3-4-16,-17 2 1 15,5 1-7-15,-24 4-1 16,10-2-2-16,-10 11 0 16,9-3 2-16,-5 8 0 0,8-3-3 0,-9 19 2 31,13-6 1-31,-22 22 0 15,19-8-3-15,-10 5 2 16,9-8 1-16,4 8 2 16,8-8-1-16,0 31-1 15,9-15-2-15,9 16 1 16,3-13 1-16,12 5 2 16,3-11-1-16,15 16 2 0,3-13 0 15,12 21 3 1,-7-18-1-16,13 2 2 0,-9-13-2 0,35-6 2 15,-14-7-4 1,17-16 0-16,-14-3-1 16,8-26 1-16,-11 2-4 15,23-23 0-15,-14 8 1 16,11-9 0-16,-11 6 0 16,-7-8 2-16,-8 5-3 15,-3-18 0-15,-10 8 1 16,-2-17 2-16,-9 12-1 15,-3-6-1-15,-3 11 1 16,-6-22-1-16,-4 14-3 0,-8-24 2 16,0 13 1-16,-11-3 2 15,2 14-1-15,-21 3-1 16,6 7-6-16,-15 0-1 16,7 8-2-16,-7 1 1 15,6 7-6-15,0 0-2 16,7 3-18-16,-4 2-5 15,9 3-40-15,-3 3-16 16,0 3-74-16</inkml:trace>
  <inkml:trace contextRef="#ctx0" brushRef="#br0" timeOffset="60774.394">8872 13758 348 0,'0'-2'132'0,"0"2"-103"0,0-3 38 0,0 3 10 16,0 0-15-16,0 0-3 16,0 0-21-16,0 0-6 15,0 0-19-15,0 0 1 0,0 0 0 16,0 0-3-16,-5 5 1 15,2-2-5-15,-9 13 1 16,0-3-7-16,-18 29-1 16,6-7-2-16,-15 12 0 0,7-7-3 15,-4 0-1-15,6-8-19 16,3-3-7-16,4-6-43 16,5-4-16-16,0-3-123 15</inkml:trace>
  <inkml:trace contextRef="#ctx0" brushRef="#br0" timeOffset="60989.182">8441 13803 436 0,'-6'-5'162'0,"6"5"-126"0,0-5 16 31,0 5-2-31,3 0-13 0,0 0 1 16,9 2-9-16,0 1-3 15,20 18-14-15,-5-5-3 0,21 32 1 16,-7-11-8-16,4 5-1 16,-9-8-8-16,3 1 0 15,-7-6-26-15,7 0-10 0,-9-5-60 16,11-3-23 0,-8 0-67-16</inkml:trace>
  <inkml:trace contextRef="#ctx0" brushRef="#br0" timeOffset="61530.943">9114 13819 440 0,'-30'3'165'0,"30"-3"-129"0,-9 2 26 0,9-2 1 16,0 0-31-16,0 0-7 0,15 0-10 16,-3 0 0-16,11 0-8 15,-2 0-4-15,6 3-2 0,-6 0-6 16,3-1 1-16,-6-2-25 16,-1 0-10-16,-2 0-35 15,0 3-14-15,-3 0-76 16,3 10-64-16,-3-2 90 15</inkml:trace>
  <inkml:trace contextRef="#ctx0" brushRef="#br0" timeOffset="61711.967">9143 14071 508 0,'-41'10'189'0,"41"-10"-147"0,-12 8 11 0,12-5-7 15,3-1-24-15,-3-2-4 16,18 3-14-1,-4 0-4-15,13-3-1 0,-6 0-13 0,9-6-4 16,-6 1-43-16,14-6-18 16,-5 4-82-16,12-12-35 15,8-5 48 1</inkml:trace>
  <inkml:trace contextRef="#ctx0" brushRef="#br0" timeOffset="62016.532">9718 13650 504 0,'-12'-3'187'0,"12"3"-146"0,-3-10-2 16,3 10-11-16,6-11-20 15,-3 3-2-15,6-5-6 16,0 2-1-16,3 3 1 15,-3 0 0-15,3 8 0 0,-4 0 4 16,1 11 5-16,0 0 8 16,-3 4 4-16,-3-1-6 15,-3 7-4-15,0-3-20 16,-6 9-6-16,0-6-64 0,-3 8-27 16,3-5-109-1</inkml:trace>
  <inkml:trace contextRef="#ctx0" brushRef="#br0" timeOffset="62219.4">9783 14129 416 0,'0'18'154'0,"0"-18"-120"0,9 6 23 0,-9-6 5 16,6 0-22-16,0 0-5 16,3-8-9-16,-3-3-5 15,0-5-11-15,0 3 2 0,-6-8 4 16,0 5 1-16,-6 0-1 15,3 3-8-15,-6 2-3 16,3 3-12-16,-3 3-3 16,0 0-28-16,-3 2-11 15,3 0-69-15,-2 3-29 16,-7-2-46 0</inkml:trace>
  <inkml:trace contextRef="#ctx0" brushRef="#br0" timeOffset="63043.891">10522 13766 392 0,'-6'-5'145'0,"6"5"-112"0,0 0 16 0,0 0 3 16,0 0-19-16,0 0-4 0,0 0-8 16,0 0-1-16,0 8-11 15,0 0 1-15,0 21 3 0,0-5-3 16,6 23 2-16,0-10-3 15,8 0 0-15,-2-5-5 16,6-5-3-16,-3-6-3 0,6-11 1 16,-3-2 3-16,3-23 3 15,-4 1-2 1,4-15 0-16,-3 3-1 16,-3-3 1-16,-3 5 2 15,-3 0 2-15,-3 5 3 16,-3 4 4-16,0 1-4 15,-3 4 2-15,0-1-3 16,-3 6 0-16,0 2-3 16,0 6-1-16,3 0-6 0,3 18-1 15,0-3 1-15,9 27 0 16,0-8 1-16,11 6 2 16,-2-9-3-16,6 3-2 15,-6-8 4-15,0 8 1 0,-3-5-3 16,-7 10 1-1,1-7 2-15,-15 10 3 16,3-8-2-16,-17 2 0 16,2-4 1-16,-12-3 0 15,3-6 0-15,-6-5 0 0,6-5-2 16,-8-5-2 0,5-3-4-16,-6-8 0 0,6 0-14 15,1-19-5-15,5 3-30 16,15-16-14-16,0 6-74 15,18-3-32-15,-3 5-9 16</inkml:trace>
  <inkml:trace contextRef="#ctx0" brushRef="#br0" timeOffset="63246.544">11087 13830 532 0,'-12'5'198'0,"12"-5"-154"0,0 3 3 0,0-3-11 15,3 2-20 1,0-2-4-16,6 0-7 0,0 0-4 16,6 0 0-16,-3 0-15 0,6-2-5 15,-3 2-26-15,2 0-11 16,-2 0-39-16,-3 5-14 16,-3-2-73-16</inkml:trace>
  <inkml:trace contextRef="#ctx0" brushRef="#br0" timeOffset="63406.808">11045 14142 524 0,'-26'11'195'0,"26"-11"-152"0,0 8 2 0,0-8-10 16,6 2-22-16,0 1-4 0,5-1-15 16,1 1-4-16,6-3 5 15,-3 0-46-15,9-5-20 0,-6 2-110 16,21-13-85-1,17-15 104-15</inkml:trace>
  <inkml:trace contextRef="#ctx0" brushRef="#br0" timeOffset="64202.668">11775 13774 448 0,'-27'6'167'0,"27"-6"-129"0,-15 5 13 16,15-3-2-16,0 1-26 15,0 0-5-15,6-3-2 16,-3 0-1-16,15-8-8 15,-3 3-2-15,9-11-1 0,-4 2-2 16,4-9-2-16,-6 4 1 16,0-10-1-16,-3 8 0 0,-3 0 0 15,-3 5 6-15,-3 5 6 16,0 3-4-16,-3 21 0 16,0-2-2-16,0 10-1 0,-1-5-1 15,4 13 0 1,0-8-5-16,0 16 1 0,0-5 0 15,0 8 0 1,0-6-14-16,0 3-3 16,-3-8-13-16,-3 3-6 15,0-5 5-15,-6-4 4 16,0-4 18-16,-12-3 9 16,3-3 17-16,-11 0 9 0,5-2 4 15,0-3 2 1,3 0-11-16,18-3-5 0,0 0-5 15,24-7 0-15,-3-1-8 16,12-10-2-16,-4 0-47 16,25-14-20-16,-12 6-169 15</inkml:trace>
  <inkml:trace contextRef="#ctx0" brushRef="#br0" timeOffset="68439.965">9789 13729 460 0,'-9'-2'170'0,"9"2"-132"0,-3-6 7 0,3 6-7 16,0-2-23-16,0-1-3 0,-3-5-2 15,3 3 1 1,-3-3-5-16,3 3 5 0,0-1 2 0,0 1 9 16,0 13 4-1,0-3-6-15,0 16 1 0,0-5-8 16,0 37 0-16,0-11-8 16,0 11-1-16,0-10-2 15,3-6 1-15,0-5-4 0,0-6 0 16,-3-2 1-1,3-11 2-15,-3 0-3 0,3-23 0 16,-3 2-6 0,0-35 0-16,0 9-4 15,0-11 2-15,0 8 0 16,0-11 1-16,0 11 5 16,0 0 1-16,0 8 2 15,0 8 2-15,0 2 1 0,0 22 3 16,0 0-3-1,0 13 0-15,0-3-1 0,3 32 1 16,-3-8 0-16,3 18 1 16,0-10-2-16,0 3 1 15,-3-11-2-15,3 0 2 16,-3-8-2-16,3-2 2 16,-3-6-4-16,0-5 0 0,0 0 1 15,0-16 0-15,0 0-3 0,0-35 0 31,0 9-3-31,0-27-1 16,0 11 1-16,0-1 2 16,0 6 2-16,0 5 1 15,0 6 3-15,-3 7 1 16,3 4-1-16,0 12 1 0,0 3 7 16,0 29 3-16,0-3-4 15,3 19-3-15,0-8-3 16,0 3 0-16,0-8-2 15,0 0-1-15,-3-6-17 16,0-5-6-16,0-2-73 16,6-3-29-16</inkml:trace>
  <inkml:trace contextRef="#ctx0" brushRef="#br0" timeOffset="70949.129">7744 13676 332 0,'0'-5'126'0,"0"5"-98"0,0-5 34 16,0 5 10-16,0-3-14 0,0 3-4 15,0-3-13 1,0 3-3-16,-6 3-22 0,0-3 2 0,-11 13 0 16,2 1-6-16,-12 15-2 15,6-6-3-15,-9 44-2 16,6-14-6-16,-8 13 1 15,5-13-11-15,-3 15-3 16,6-12-24-16,1 2-10 16,2-13-44-16,6-13-16 15,3-6-82-15</inkml:trace>
  <inkml:trace contextRef="#ctx0" brushRef="#br0" timeOffset="71769.715">7584 13666 348 0,'-12'0'132'0,"12"0"-103"0,-9 0 29 0,9 0 6 15,0 0-17-15,0 0-4 16,0 0-19-16,0 0-5 16,9-3-11-16,0 0-3 0,23 3-1 15,-5 0-2-15,15 3-2 16,-9 0-21-16,2 2-11 16,-5 0-35-16,3 3-15 0,-9-2-53 15,-1-1-24 1,-2 0 37-1</inkml:trace>
  <inkml:trace contextRef="#ctx0" brushRef="#br0" timeOffset="71981.498">7530 13891 460 0,'-27'26'173'0,"27"-26"-135"0,0 16 8 15,0-13-6-15,6 5-22 0,0-1-2 0,27-1-15 16,-6-1-3 0,26-8 1-1,-11 1-46-15,6-6-19 0,-7 3-100 16,10 2-81-16,-13 0 92 16</inkml:trace>
  <inkml:trace contextRef="#ctx0" brushRef="#br0" timeOffset="91931.121">8477 15470 368 0,'-21'0'140'0,"21"0"-109"0,-12 0 20 0,12 0 1 15,-3 0-23-15,0 0-5 0,0-2-9 16,3-1-2-16,3-8-7 16,-3 3 0-16,9-5 4 0,0 3-2 15,15-4 3-15,-7 4 3 16,16 4 1-16,-6 4-2 15,6 7 2-15,-7-2-2 16,1 7 0-16,-6-2-5 16,-3 8-3-16,-3-3 0 15,-6 6-1-15,-3-3-2 16,-9 18-2-16,0-5 3 0,-15 19 0 16,3-11-1-1,-12 11-2-15,6-14 1 16,-2-5-1-16,2 0-3 0,0-10 0 15,6-3-1-15,9-14 3 16,3 1-5-16,18-24 2 16,-3 2-3-16,24-15 0 15,-10 5-1-15,10-6 0 16,-6 6 0-16,3-3 0 0,-7 9 2 16,-2-4 4-1,-3 6 1-15,-3 2 1 16,-3 1 4-16,-3 5 5 15,-3 2 1-15,-3 6 4 16,0 0-7-16,-3 2-4 16,0 3-2-16,-3 3 1 15,0-3-3-15,-6 5 0 16,0 0 1-16,-9 6 0 0,3-1-3 16,-12 11 2-16,3-10 1 15,-6 23 2-15,7-7 1 16,5 10 1-16,3-3 2 15,15 1 1-15,0-6 1 0,15-3 2 16,-4-5-3-16,13-2 1 16,-6-3-1-16,15-6 3 15,-6 1-3 1,11-8-2-16,-8-1-7 16,3-2-1-16,-7 0 1 15,-2 0 3-15,-3 0-2 16,-6 0-2-16,-3 0-29 15,-3 0-14-15,-3 0-93 16,-3-5-40-16,-6-8-13 16</inkml:trace>
  <inkml:trace contextRef="#ctx0" brushRef="#br0" timeOffset="93716.866">6574 15640 364 0,'-26'2'137'0,"26"-2"-106"0,-15 11 21 0,15-9 5 15,0 1-20-15,0 0-4 16,3-1-6-16,0-2 0 16,6-8-15-16,0 0 2 0,5-10 2 15,1 7-6-15,3-7-3 16,-3 2-2-16,0-5-1 16,-3 2-2-16,-6-15-2 15,0 7 1-15,-9-4 1 0,0 4 1 16,-9 3 3-16,3 6-1 15,-15 13 0-15,6-1-1 16,-14 20 0-16,2-4-2 16,0 14 1-16,3-6-2 0,12 9-1 15,0-6-2-15,18 13 1 16,0-10 1 0,12 5 2-16,-3-7 3 15,6-7 2-15,-3-1-1 16,3-14-1-16,-3 0-3 15,0-6 1-15,-3 1-2 16,-4-3 2-16,-2 3 0 16,0 2 1-16,-3 1 0 15,-3 2 2-15,0 0-3 16,3 13-2-16,0 0 0 0,6 32-1 16,0-8 0-16,9 13 0 15,-3-10 0-15,6 5 2 16,-3-8 3-16,-1 29 2 15,-2-10-1-15,-9 7-1 16,0-10-1-16,-12-3 2 16,3-10-1-16,-12 0 0 15,4-8-1-15,-7-6 0 16,3 0 0-16,-9-12 0 16,6-1-5-16,-9-3-1 15,6-2 1-15,-2-8 0 16,2 0-4-16,3-5 1 15,3 2-7-15,9-12-1 16,0 1-22-16,9-20-8 0,0 5-33 16,9-13-13-16,-3 10-48 15,12-13-21-15,-3 8 2 16</inkml:trace>
  <inkml:trace contextRef="#ctx0" brushRef="#br0" timeOffset="93884.737">6720 15735 332 0,'3'-24'126'0,"-3"24"-98"0,0-5 43 15,0 5 14-15,0 0-19 16,0 0-5-16,0 10-22 0,0-2-10 16,6 16-16-1,-3-3-4-15,6 8-2 0,-3-5-8 0,6-3-1 16,-3-2-24-16,6 2-8 16,-3-5-40-16,3-6-16 15,-3-2-108 1</inkml:trace>
  <inkml:trace contextRef="#ctx0" brushRef="#br0" timeOffset="94046.696">6819 15502 480 0,'-42'8'181'0,"42"-8"-141"0,-18 13-4 0,15-10-13 0,3 2-32 15,0-5-5-15,12 8-40 16,-3-3-18-16,12-5 38 15,-3 6-73-15,8-4-29 0,-5 1 9 16</inkml:trace>
  <inkml:trace contextRef="#ctx0" brushRef="#br0" timeOffset="94726.09">7015 15613 396 0,'3'37'148'0,"-3"-37"-115"0,9 64 13 16,-6-54-1-16,3 17-19 15,-3-4-3-15,6 7-9 16,-3-9-1-16,3 0-8 15,0-5 4-15,-1-6 1 0,1-2-3 16,0-8-2-16,-3 0-2 16,-3-16-3-16,0 3-2 15,-3-16-1-15,0 5 4 16,-3 0 1-16,0 3 11 0,0 8 3 16,0 0-3-16,6 26 0 15,0-5-4-15,18 13 0 16,-3-2-5-16,21-3-3 15,-7-3 0-15,10-5-1 16,-6 2 0-16,0-12 0 0,-7-1-3 16,-2-10 2-1,-6 2 1-15,-3-10 0 16,-3 3-3-16,-6-9 2 16,-3 9-1-16,-6-6 0 15,0 5 2-15,-3 3 0 16,0 3-3-16,3 10 2 15,0-2 3-15,3 29 1 0,0-5-1 16,6 18 1-16,-4-8 0 16,7-3 1-16,-3-2 2 15,3-6 3-15,-3-2-2 16,3-5-2-16,0-6-2 16,0-10 0-16,0-3-2 15,3-21 2-15,-3 5-2 0,-1-2-1 16,1 2 1-16,0 11-1 15,0-1 4-15,0 25 5 16,-3-3-1 0,0 10 1-16,0-2-5 15,0 0-1-15,-3-3-1 16,3-7-2-16,0-4-2 16,6-20 1-16,-4 2-1 0,10-13 0 15,-3 5 2-15,9 3 0 16,-6 5 0-16,0 11 0 15,-4-1 2-15,4 22 1 16,-6-3-4-16,3 14-1 16,-3-6-21-16,0 3-10 15,-3-3-67-15,6 0-27 16,-4-2-87 0</inkml:trace>
  <inkml:trace contextRef="#ctx0" brushRef="#br0" timeOffset="97609.038">9718 15851 476 0,'-6'-13'178'0,"6"13"-138"0,3-3 8 15,-3 3-4-15,6 0-19 16,0 0-5-16,0 3-7 15,0 5-1-15,0 2-7 16,0 1 1-16,-3 5 4 0,0-3-6 0,-9 6 0 16,0-3-13-16,-15 2-4 15,3-2-51 1,-21 0-21-16,7-6-134 0</inkml:trace>
  <inkml:trace contextRef="#ctx0" brushRef="#br0" timeOffset="98116.756">10507 15542 384 0,'-15'-11'145'0,"15"11"-112"0,-9-11 30 15,9 11 5-15,0-5-13 16,0 3-2-16,0-1-17 16,0 0-7-16,0 3-17 15,0 0 3-15,6 8 5 0,0 3-9 16,3 39-1-16,0-8-6 0,3 22-3 15,-4-11-7 1,4 13-1-16,0-16-19 0,0 14-6 16,-3-14-25-16,0-2-9 15,-3-14-60-15,-3-13-24 16,-9-5-18-16</inkml:trace>
  <inkml:trace contextRef="#ctx0" brushRef="#br0" timeOffset="98866.519">10328 15552 476 0,'-30'-2'178'0,"30"2"-138"0,-3-6-5 0,3 6-12 0,9-5-14 16,0-3 2-16,24 3-4 15,-6-6-2-15,20 1-2 16,-8 2-3-16,6 5 3 0,-10 0-2 15,4 6-1-15,-6 0 5 16,0 5 1-16,-7 0 11 16,-5 7 6-16,-3-4-6 0,-12 15 1 15,0-4-9-15,-6 12-1 16,0-5-4 0,-6 0-3-16,3-5-3 15,0-5-1-15,0-4-7 16,3-15-4-16,0 0-3 15,3-21 0-15,0 3 2 16,9-6 2-16,-3 3 5 16,6-3 3-16,-3 8 11 15,6 3 6-15,-4 0 10 0,7 7 4 16,-3 4-8-16,0 10 0 16,-3-3-11-16,3 11-4 15,-3-3-2-15,0 6 1 16,-4-4-21-16,-2-1-7 0,3-4-27 15,-6-12-9 1,-3-1-24-16,-3-13-9 16,0 0 20-16,-3 0 10 15,0 0 44-15,-3 1 22 16,3 1 26-16,-3 4 11 16,3-1-17-16,6 6-9 15,3 2-17-15,9 3-5 0,-3 0-11 16,12 0-1-16,-6 0 0 15,9-2 3-15,-7-4 13 16,7 1 8-16,-3-3 31 16,0 3 15-16,-6-1 20 15,-3-1 10-15,-4 1-11 16,-5 4-4-16,0-1-26 0,-9 6-13 16,0-1-6-1,-3 14-2-15,1-8-4 16,2 21 0-16,3-5-7 0,8 18-1 15,-2-7-2-15,21 2-2 16,-6-8-8 0,21-3-5-16,-10-2-18 15,7-19-7-15,-6-2-29 0,3-27-10 16,-7 3-36-16,1-13-14 0,-6 5-20 31</inkml:trace>
  <inkml:trace contextRef="#ctx0" brushRef="#br0" timeOffset="99032.907">11584 15134 472 0,'-12'-24'178'0,"12"24"-138"0,-6-2 24 0,6 2 2 16,0 2-24-16,0 1-6 15,0 23-10-15,0-4-5 16,0 36-11-16,0-11-6 0,3 14-1 16,-3-10-13-16,3 23-6 0,0-13-27 15,3 7-12-15,-3-15-40 16,6-8-14-1,0-8-95-15</inkml:trace>
  <inkml:trace contextRef="#ctx0" brushRef="#br0" timeOffset="99347.228">11885 15510 392 0,'9'-8'148'0,"-9"8"-115"0,-6 0 26 16,6 0 5-16,-6 0-31 15,0 0-10-15,-9 3-17 0,3-3-4 16,-12 0-2-1,4 0 0-15,-7 2 2 0,6 1-1 16,-3 2 2-16,3 3-2 16,3-5-1-16,4-1 3 15,2 1 0-15,0-3 5 0,6 8 3 16,3-3 9-16,9 1 5 16,0-1-2-16,15 11 0 15,-4-3-3-15,19 5-1 16,-9-2-12-16,6 3-5 15,-7-3-3-15,4-3-1 16,-6-2-5-16,-3-3-3 0,-3-1-27 16,-3-1-12-16,-4-4-102 15,-8-4-46 1,0-1 14 0</inkml:trace>
  <inkml:trace contextRef="#ctx0" brushRef="#br0" timeOffset="100233.769">12418 15446 400 0,'-9'0'151'0,"9"0"-118"0,0 11 18 0,0-11-2 16,0 5-14-16,0-2-1 0,3 7-10 16,-3-2-5-16,3 16-11 15,0-3-1-15,6 24 0 16,-3-8-1-16,6 3-1 0,-1-8 1 15,7-6 1 1,-3-7 1-16,15-19 0 0,-9 0-2 16,12-21 1-16,-7 2-4 15,7-7 0-15,-6 5-3 16,-6-3-1-16,-3 3 3 16,-7-6 1-16,-2 3 3 15,-9 8 3-15,0-2 5 16,-6 5 3-16,0 2-9 15,-2 8-2-15,-1 1-4 16,0 7 1-16,3 0-4 16,6 11 0-16,0 0-6 15,12 26-3-15,-3-7 10 16,14 18 4-16,-5-11-1 0,6 3-2 16,-3-8 0-16,0-2-1 15,-6-1-3-15,-1 0 2 16,-2-5-1-16,-6 11 0 15,0-6 0-15,-12 11-2 0,0-7 3 16,-20 1 0-16,5-7 3 16,-21-6 3-16,9-4 0 15,-5-9 0 1,5-3-1-16,-6-10 0 16,6 0-2-16,-8-13-2 15,5 3 1-15,-3-6 1 16,7 2-1-16,-1-1-1 15,6 1-6-15,3 1-4 0,3 3-12 16,4-4-6-16,2 4-27 16,3-3-12-16,3 2-75 15,6-10-34-15,-3-14 7 16</inkml:trace>
  <inkml:trace contextRef="#ctx0" brushRef="#br0" timeOffset="100834.61">13055 15473 524 0,'-21'2'195'0,"21"-2"-152"0,-3 0-1 0,3 0-11 0,3 3-23 15,0 0-2 1,18-1-4-16,-3 1 1 15,23 0-2-15,-8-1-12 0,9-2-2 16,-7 0-32-16,1-2-12 16,-9 2-46-16,3-3-17 15,-9 3-52-15</inkml:trace>
  <inkml:trace contextRef="#ctx0" brushRef="#br0" timeOffset="101012.405">13174 15568 496 0,'-54'16'184'0,"54"-16"-143"0,-12 16 6 0,12-14-6 0,6 6-25 15,0 0-6-15,24 3-9 16,-6-3-3-16,15-5 1 16,-7-1-33-16,19-7-14 0,-12-3-53 15,29-3-23-15,-11 1-54 16</inkml:trace>
  <inkml:trace contextRef="#ctx0" brushRef="#br0" timeOffset="101406.52">13939 15280 440 0,'-21'-14'165'0,"21"14"-129"0,-12-13 4 0,12 13-7 0,-3-2-9 15,0-1 3-15,-3 0-2 16,0 1 2-1,-3 10-15-15,3 0 0 0,-3 23 1 16,0-4-1-16,7 12 1 16,-1-7-5-16,8 13-3 15,-2-3-2-15,12 11-3 16,-3-10-2-16,27-12 1 16,-6-4-4-16,17-27 1 0,-8 5 2 15,6-15 1 1,-13 2 1-16,-2-8 2 0,-6 3-1 15,-6-9 2-15,-6 7 2 16,-9-15 4 0,-1 1 0-16,-13-16 0 0,-1 8-5 15,-18-5-3-15,6 8 0 16,-12 5-1-16,6 5-5 0,1 8-1 16,-1 3-19-1,3 7-7-15,6 1-47 16,0 16-19-16,3-3-114 15</inkml:trace>
  <inkml:trace contextRef="#ctx0" brushRef="#br0" timeOffset="105848.163">7405 14666 396 0,'-33'-3'148'0,"33"3"-115"0,0-2 2 0,0 2-8 15,12 0-11-15,-3 0 3 16,12 0-8-16,-3 0-2 15,20 2-5-15,-5 1-7 0,24-3-1 16,-13 0-25-16,7 3-8 16,-9-1-19-16,-4-2-7 0,-5 0-39 15,-3 0-15 1,-6 0 7 0</inkml:trace>
  <inkml:trace contextRef="#ctx0" brushRef="#br0" timeOffset="106028.636">7622 14669 408 0,'-27'2'151'0,"27"-2"-118"0,-5 8 25 15,5-8 3-15,0 19-19 0,0-4-3 16,2 41-23 0,1-11-8-16,3 34-5 15,-3-15-20-15,6 34-9 0,-3-19-61 16,9-2-28-16,-3-16-73 15</inkml:trace>
</inkml:ink>
</file>

<file path=ppt/ink/ink1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2:38:23.997"/>
    </inkml:context>
    <inkml:brush xml:id="br0">
      <inkml:brushProperty name="width" value="0.05292" units="cm"/>
      <inkml:brushProperty name="height" value="0.05292" units="cm"/>
      <inkml:brushProperty name="color" value="#FF0000"/>
    </inkml:brush>
  </inkml:definitions>
  <inkml:trace contextRef="#ctx0" brushRef="#br0">6056 4061 212 0,'15'-10'79'0,"-6"2"-61"0,0 16 17 0,-9-8 5 0,6 0-8 15,0-8 1-15,0 5 2 16,-3 1 0-16,0-1 11 16,-6-2-24-16,-3-3-6 15,-6-3-3-15,-9-2-11 16,-11 0 0-16,-13-1-2 0,-9-1 2 15,-2-1-3 1,-10 0-2-16,-26 0 4 16,-15 0 3-16,3 8 10 15,-30 5 3-15,-3 6-2 16,3 5-1-16,-21 3-8 16,6 4-2-16,6 1-4 0,-17 6-1 15,11 12 1-15,15 14 0 16,-3 12 0-16,0-1 0 15,15-4 0-15,24 3 0 16,11 11 0-16,10 16 0 16,12 0-3-16,14-11 0 15,18-8-1-15,18 5 3 16,15 14-2-16,12 5 1 16,18-8 0-16,32-8 0 15,19 0 2-15,5 5 2 0,33 9-3 16,12-9 0-1,6-8 1-15,24-12 0 16,-12-20-5-16,26-7 1 0,-2-13 2 16,6-14 3-16,2-18-2 15,-17-24-2-15,12-11-3 16,-7 0 1-16,-29-2 1 16,-12 0-1-16,-3-22 8 15,-9-15 5-15,-18 5 5 16,-17 0 4-16,-19-21-5 15,-17-11-2-15,-15 11-5 16,-18 5-2-16,-24-18-1 16,-21 5 1-16,-12 15 2 0,1 17 2 15,-7 13 5-15,-17 10 5 16,-13 9-7-16,1 12-1 16,8 6-3-1,4 8 1-15,0 8-2 0,-4 5 0 16,1 2-3-16,2 4-2 15,10 2-8-15,11 0-3 16,9 0-36-16,4 5-14 0,17 3-141 31</inkml:trace>
  <inkml:trace contextRef="#ctx0" brushRef="#br0" timeOffset="996.442">4863 5445 332 0,'-27'-40'126'0,"18"22"-98"0,-3-3-1 0,6 13-6 0,-3-3-15 16,-6-2-3-16,-5 0 6 16,-13 0 6-16,-18 2-7 15,-14 3 0-15,-1 3-1 0,1 5-1 16,-19 2-1-16,-17 6-1 15,6 6 2-15,6 9 3 16,-10 20 2-16,-11 15-5 16,3 0-2-16,18 0-2 15,8 1 1-15,7 20-2 16,0 16-1-16,2-2 1 16,7-1-1-16,11 25 0 0,15-3 0 15,19-14 0-15,14 1 0 16,18 12 0-16,14-1 0 15,10-17 0-15,6-11 0 16,23-9 0-16,25-4 0 0,-1-2-3 16,18-8 0-1,24-14 2-15,-3-18 2 16,18-18 2-16,9-14 1 16,-13-13-2-16,19-5-2 15,-6-5 1-15,-21-9-1 0,0-23 0 16,0-19 0-1,-36 19 0-15,6-24 2 16,0-32 1-16,-23-13 3 16,-25 14-1-16,-20-4 0 0,-15-23-1 15,-18 10 2-15,-18 14 1 16,-30-16 1-16,-23 7-2 16,-6 27 1-16,-4 22 7 15,-32 17 5-15,-9 17-11 16,3 18-5-16,-18 11-4 15,0 10-1-15,18 9-11 16,21 4-7-16,8 4-38 16,7 4-15-16,2 9-107 15</inkml:trace>
  <inkml:trace contextRef="#ctx0" brushRef="#br0" timeOffset="68534.364">18946 2080 140 0,'-6'-6'55'0,"9"-2"-43"0,-3 3 19 0,3-3 5 16,0 3 6-16,0-8 4 15,0-6-5-15,0 3-2 16,0 0-22-16,0 1 10 0,-3-1 3 16,0 2-4-16,-3 4-1 15,0 5-10-15,-3-1-4 16,-6 12-6-16,-3 12-4 15,-6 16 2-15,-15 11 2 0,-23 8-2 16,-22 53 0-16,-2 16 1 16,-33 50 0-16,-18 26 0 15,6 19 2-15,3-5 1 16,6-3 1-16,12-40 0 16,20-7 2-16,16-4-3 0,11-25-2 15,16-27 0 1,5-22 1-16,12-20-8 15,3-17-3-15,10-15-17 16,5-16-6-16,6-32-6 16,6-42-1-16,9-16 8 15,11-56 3-15,13 3 12 16,9-18 7-16,-1-1 8 0,-5 32 6 0,-6 27 4 16,-6 24 4-1,-7 10-5-15,-5 21 1 16,-6 8-2-1,-12 21 1-15,-15 30-4 0,-14 15 0 16,-13 14 1-16,-6 7 5 16,-2 30-4-16,-7 7 0 15,1-12-4-15,5-9 1 16,13 0-2-16,11 6 0 16,18-5-6-16,18-12-1 0,12-15 1 15,8-8 2-15,7-10 0 16,15-6-1-1,20-8 1-15,10-13 1 0,-4-16-1 16,4-16-1-16,8-13 1 16,0-5 1-16,-5 2-1 15,-16 3 2-15,-11-5 4 0,-10-11 4 16,-8-19-4 0,-12-4-2-16,-12 1-2 15,-12 1-3-15,-15-2 1 16,-18-6 1-16,-12 13 3 15,-2 16 4-15,-1 13-4 16,1 8-3-16,-13 11-1 16,0 3-1-16,1 7-7 0,5 6-3 15,7 2-27 1,5 1-12-16,15 4-137 16</inkml:trace>
</inkml:ink>
</file>

<file path=ppt/ink/ink1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2:41:02.687"/>
    </inkml:context>
    <inkml:brush xml:id="br0">
      <inkml:brushProperty name="width" value="0.05292" units="cm"/>
      <inkml:brushProperty name="height" value="0.05292" units="cm"/>
      <inkml:brushProperty name="color" value="#FF0000"/>
    </inkml:brush>
  </inkml:definitions>
  <inkml:trace contextRef="#ctx0" brushRef="#br0">11179 3188 308 0,'0'-8'115'0,"0"8"-89"0,0 6 36 0,0-4 11 16,0 1-30-16,-3 2-11 15,0-5-18-15,0 3-5 16,1-1-5-16,-4 1-3 0,0-3 0 16,-6 0 1-16,-3 0 1 15,-6 0-1-15,-9 0-2 0,-8-3 5 16,-10 1 1-16,-6 2-2 16,-2 0-1-16,2-3 1 15,-8-2 2-15,-16 2-3 16,-11 1 0-16,3 2-1 15,-1-3-2-15,-17 0 1 16,-9 3-1-16,6 0 0 16,-3-5 2-16,-21 2-1 0,6 3-1 15,3-5-4-15,-21 0 0 16,0 5 0 0,9-6 2-16,-18 4 3 15,3 2 2-15,9-3-1 16,-17 3-2-16,8 3 1 15,12-1-1-15,-12 1-3 0,3 0 0 16,21 2 2-16,0-2 0 16,-6 2-4-16,6 3 1 15,15 5 0-15,12-5 2 16,-3 5 1-16,-27 11 3 16,11 0 5-16,28 0 6 15,18 0-5-15,11-3 0 16,13 3 0-16,5-3 0 15,6 5-2-15,3-2-1 0,4 5-3 16,2 8-2-16,3 27 7 16,6 15 3-1,9-5-3-15,6-16 1 0,3 1-1 16,6-1 3-16,3 8-3 16,0 8-2-16,3-5-2 0,0-11-3 15,0-8 1 1,0-10-1-16,0-8 0 15,0-6 0-15,-1-7-3 16,1-3 2-16,0-6-1 16,6-2 0-16,3-3 0 15,6 1-2-15,8-1 3 16,10 0 0-16,6 1 1 16,-1-4 0-16,1 1-3 15,-3-1 2-15,5-2 1 16,22 0 0-16,14 3 0 0,-6 0 2 15,-5-3-3-15,2 2 0 16,24 1 1-16,3 2 2 16,-8 1-3-16,2-1 0 15,18 0 1-15,0 0 2 16,-12 1-3-16,6-4 0 16,18-2 1-16,-9 3 0 0,-12-3 0 15,12 0 2 1,15-3-3-16,-18 1-2 15,-6-4 4-15,18 1 1 16,0 0 0-16,-17 0-2 16,-4-1-2-16,18 1-1 0,-9 0 2 15,-15 2 2 1,-6 0 0-16,12 1-1 0,3-1-2 16,-14 1 1-16,-16-4 1 15,-12 1 2-15,1 0-1 16,2-1-1-16,1-4 1 15,-4-1-1-15,-8-5 2 16,-7-5 3-16,-11-11-4 16,-6-7-3-16,-4-6 1 0,-2-3 2 0,-6 3 0 31,0 5-1-31,-1 1 3 16,-2 2 0-16,-3-8 1 15,-6-21 2-15,-6-14-1 16,-9 9 0-16,-6 7 1 0,-6 6 1 15,-3-11-1 1,0-7-1-16,3-4-3 16,3 11-2-16,0 11-10 0,1 8-6 15,-1 8-61-15,-3-3-24 16,-18 0-111 0</inkml:trace>
  <inkml:trace contextRef="#ctx0" brushRef="#br0" timeOffset="51048.215">11135 11861 288 0,'-15'3'107'0,"15"-3"-83"0,-15 0 10 0,15 0 2 16,-6-3-2-16,3 1 4 15,-3-4 5-15,0 4 6 16,-3-6-27-16,3 2 14 0,-3 1 8 16,3 0-7-16,-3 2 1 15,4 1-12-15,-4 2-4 16,3 0-9-16,0 0 0 0,3 0-6 15,3 0 1 1,0 0-3-16,12 0 2 16,-3 0-4-16,5 0-2 0,1 0 0 15,6 0 1-15,-3 0 1 16,12-3 1-16,-6 0-11 16,11-2-3-16,-5 2 11 15,6-2 6-15,-6 2-2 16,-4 1-3-16,-2-1-1 15,-3 3 1-15,-3 0 1 16,-3 3 3-16,-3-1-1 16,0 4 0-16,-4-1-1 15,-2 3 0-15,0 0-2 16,-3 5 1-16,0 0 0 0,0 3 1 16,0-3-2-16,0 9 1 15,0-4-2-15,0 14 2 16,0-6 0-16,0 17 3 15,0-9-3-15,3 3 0 16,0-5-1-16,0-3 1 16,-3-5 0-16,0-3 1 15,0-5-2-15,0-3-2 16,0-2-8-16,0-9-3 16,-3 1-25-16,0-14-9 15,0 3-103-15,-6-15-45 16,0 1-19-1</inkml:trace>
  <inkml:trace contextRef="#ctx0" brushRef="#br0" timeOffset="51899.599">12087 11684 348 0,'-6'-5'132'0,"6"5"-103"0,0-11 7 0,0 11-1 0,3-5-10 16,0 0 0-1,0-6 2-15,0 3 2 16,0-3-15-16,-3 4 12 0,0-1 6 0,0 0-1 16,-3 2 2-1,0 1-13-15,-3 0-4 0,0 2-3 16,-6 0-1-16,4 1-4 16,-10 2-3-16,3 0-2 15,-9 5-3-15,3-2 1 16,-9 7-1-16,7-2 0 15,-7 11 2-15,6-3-1 16,-6 15-1-16,6-4 3 16,1 10 2-16,2-8 0 15,3 8 2-15,3-8 0 16,3 16 1-16,0-10-2 16,12 25 1-16,0-9-4 0,21 7-2 15,-6-10 2 1,18-1 2-16,-7-10-4 0,13-2-1 0,-9-6 0 31,6-6 0-31,-7-1 2 0,7-9 1 16,-6-3-4-16,12-7-1 15,-7 0 3-15,7-19 1 16,-6 3-3-16,-1-35 1 16,-5 11 0-16,-3-11 2 15,-3 11-3-15,-9-10 0 16,-3 7 1-16,-12-23 2 15,0 12-1-15,-15-10-1 16,3 8 1-16,-12 6 1 16,3 10-1-16,-3 2-1 0,3 9-2 15,1 2 1 1,2 6-6-16,-3 2-3 0,3 3-14 16,0 5-7-16,3 0-46 15,3 8-18-15,1 0-131 16</inkml:trace>
  <inkml:trace contextRef="#ctx0" brushRef="#br0" timeOffset="52186.615">12037 11959 464 0,'-6'3'176'0,"6"-3"-137"0,0 0 17 0,0 0 1 16,0 0-22-16,0 0-5 16,0 2-9-16,0 1-3 15,3 10-10-15,0-2 4 0,3 26 1 16,0-8-4-16,11 19-3 16,-2-9-3-16,21 4 0 15,-6-9-4-15,15-2-2 16,-10-6-9-16,7-5-5 15,-6 1-18-15,-1-12-7 16,-5-2-47-16,6-8-19 16,-9 0-98-1</inkml:trace>
  <inkml:trace contextRef="#ctx0" brushRef="#br0" timeOffset="52621.838">12834 11671 384 0,'0'-24'145'0,"0"24"-112"0,-5-11 30 0,5 11 5 16,-3-2-17-16,0-1-5 16,-6-2-13-16,0 2-6 15,-6 1-15-15,3-1-1 0,-6 3 2 16,3 0-1-16,-9 8 1 16,4-3-3-16,-10 24-1 15,6-5-5-15,0 18-3 16,3-7 4-16,6 18 1 15,4-8 0-15,8 37-1 16,0-19-3-16,20 6-2 16,-2-13-4-16,24-6 0 15,-9-8-20-15,11-7-9 16,-8-6-36-16,6-6-14 0,-9-4-137 16,8-14-67-1,-5 1 144-15</inkml:trace>
  <inkml:trace contextRef="#ctx0" brushRef="#br0" timeOffset="53176.699">12921 11959 528 0,'-18'0'198'0,"18"0"-154"0,-9-5-4 15,9 5-13-15,3-3-20 0,0 1-2 16,9-4-5-1,-3 4-1-15,9-1 1 16,-3 0-3-16,17 6 2 0,-5-3-4 0,9 5 1 16,-9 1 2-16,-1 4 3 15,-5-2 11-15,-9 11 4 16,0-3 4-16,-15 21 0 16,0-6-5-16,-15 12 1 15,3-9-5-15,-3-2-1 0,4-6-9 16,-1-5 0-1,3-5-3-15,6-8 0 0,0 0 2 16,6-18 0-16,0 2-5 16,18-21-1-16,-3 5-4 15,17-11-1 1,-5 9 1-16,6-3 1 16,-6 5 6-16,-3-3 1 0,-4 6 2 15,-5 0 2-15,0 5 3 16,-9 3 4-16,0 0 7 15,-12 5 2-15,0 3-7 16,-15 5-4-16,3 0-2 16,1 10-1-16,2-2-2 15,12 16-2-15,0-3-4 16,18 19 0-16,-3-6-11 16,11 1-6-16,-5-6-13 15,6-6-3-15,0-4-32 16,-3-11-10-16,-3-3-82 0,8-21-34 15,10-13 45 1</inkml:trace>
  <inkml:trace contextRef="#ctx0" brushRef="#br0" timeOffset="53433.012">13424 11615 532 0,'-6'-5'198'0,"6"5"-154"0,3 0-11 0,-3 0-15 0,6 0-16 15,0 0 1 1,12 5 4-16,-3 1 4 16,20 17-6-16,-5-2 8 0,12 19 4 15,-10-8 2-15,4 10 3 16,-6-7-1-16,-3 12-1 16,-6-10-4-16,-7 27-2 0,-2-11-8 15,-12 8-2 1,0-14-4-16,-18 1-3 0,4-11-23 15,-25-3-7-15,6-5-92 16,-6-15-40-16,-26-9-58 16</inkml:trace>
  <inkml:trace contextRef="#ctx0" brushRef="#br0" timeOffset="54138.679">14109 11851 324 0,'-12'-3'123'0,"12"3"-95"0,-18-8 31 0,18 8 8 0,-3-3-16 16,0 1-3-16,0-1-12 15,0 3-5-15,0 0-17 16,0 0 0-16,0 0 2 0,0 0-2 16,3 0 0-16,0 0-2 15,9 11 2-15,-3-1-5 16,12 6-1-16,-6-3 0 15,8 11 0-15,-2-5 0 0,6 13 2 16,-6-6 1-16,3 11 1 16,-3-8 0-1,0 0 0-15,-4-5-2 16,1-11 1-16,-3-2-4 16,3-22-2-16,-3 3-2 0,3-15 0 15,-3 1-4-15,3-17 0 16,0 4 1-16,2-23 2 15,-2 10-1-15,0-2-1 16,-3 10 1-16,-3 6 1 16,0 8-1-16,-6 4-1 15,0 4-2-15,-3 2 1 0,0 3-10 16,-3 5-3 0,0 0-31-16,3 3-10 0,0-1-69 15,21 6-28-15,9 6-54 16</inkml:trace>
  <inkml:trace contextRef="#ctx0" brushRef="#br0" timeOffset="54558.284">15064 11570 412 0,'-15'-8'154'0,"15"8"-120"0,-6-2 26 0,6 2 4 16,0 0-22-16,0 0-6 0,0 0-10 15,0 0-3 1,0 0-12-16,0 0 11 0,3 18 5 15,0-5-6-15,3 43 1 16,-3-11-9-16,3 18 0 16,0-12-8-16,3 41-1 15,-3-20-2-15,3-1 1 16,0-13-2-16,0-5-1 16,-3-10-4-16,0-6 0 15,0-8-18-15,-1-5-8 16,-2-6-35-16,0-7-14 15,0-3-51-15,-3-27-20 0,0 6-30 16</inkml:trace>
  <inkml:trace contextRef="#ctx0" brushRef="#br0" timeOffset="54915.805">14876 11718 456 0,'-29'-47'170'0,"29"47"-132"0,-12-24 20 16,12 21 1-16,0-7-33 0,0 2-9 15,3-5-9 1,0 2-3-16,18-2-3 16,-1 0 3-16,28 2 1 0,-9 3-2 15,11 5-1-15,-11 3-1 0,12 6 1 16,-13-4-4-16,13 12-2 16,-9-4-1-16,-4 17 3 15,-5-6 2-15,-12 13 4 16,-3-5 7-16,-15 6 4 15,-3-6-2-15,-12 0 0 16,3-5-4-16,-9-1 1 16,3-1-4-16,-9-6 1 15,7-3-3-15,-10-3 0 16,6 1-3-16,-3-6-2 16,3 0 1-16,0-2-1 0,7 0-9 15,2-3-2-15,0 0-21 16,9-3-6-16,0 0-69 15,12-12-30-15,0 1-72 16</inkml:trace>
  <inkml:trace contextRef="#ctx0" brushRef="#br0" timeOffset="55485.602">15787 11557 352 0,'0'-3'132'0,"0"3"-103"0,0 0 18 0,0 0 4 0,0 0-16 15,0 0 0 1,-3 0-3-16,0 0 2 15,-3 3-18-15,1-3 4 0,-7 5 1 16,3-2-3-16,-9 8 2 0,3-4-7 16,-15 20 0-16,6-6-6 15,-20 21-2-15,11-7 0 16,-3 7-1-16,6-7 0 16,13 10 0-16,2-6 4 15,24 30 5-15,0-13-3 16,17 7 0-16,-5-13-2 15,9-2 0-15,-6-8-4 16,14-6-3-16,-2-5 0 0,15-5 1 0,-10-6-10 16,4 1-2-1,-6-6-24 1,0-5-8-16,-10-3-53 16,4-12-21-16,-6 1-96 0</inkml:trace>
  <inkml:trace contextRef="#ctx0" brushRef="#br0" timeOffset="55847.774">16171 11861 512 0,'-6'-2'189'0,"6"2"-147"0,-3-3 6 0,3 3-8 16,0 0-14-16,0 0-1 15,0 0 0-15,0 0-1 0,0 0-13 16,0 0-2-16,-3 3 1 0,0-1-2 16,-5 9 1-16,-1-1-3 15,-12 6 1-15,3-2-4 16,-15 9 0-16,6-4 1 16,-8 18 2-16,5-5-5 0,0 13-1 15,6-8 0 1,1 0 0-16,5-8-3 15,3-3 2-15,3-5-10 0,3-2-5 0,0-3-23 32,3-11-10-32,0 0-32 15,6-20-13-15,0 1-47 16,6-17-19-16,-3 4 4 16</inkml:trace>
  <inkml:trace contextRef="#ctx0" brushRef="#br0" timeOffset="56177.589">15811 11919 312 0,'-15'-7'118'0,"15"7"-92"0,-9-8 22 16,9 8 4 0,-3-3 1-16,0 0 2 15,0 1-1-15,0-1-1 16,3 0-29-16,0 1 6 0,-3 2 1 16,3 0-1-16,0 0 0 15,0 0-11-15,9 5-4 16,-3-2-8-16,24 7-3 15,-6-2 0-15,18 8 0 16,-7-3 0-16,4 8 2 16,-6-2-1-16,3 2 0 15,-7-2-3-15,1 2 1 16,-6-3 0-16,0 4 1 0,-6-4-2 16,-1-2 1-16,-2-3-9 15,-6 0-3-15,0-2-28 16,-3-11-14-16,-3 0-59 15,0-19-25-15,0 4-81 16</inkml:trace>
  <inkml:trace contextRef="#ctx0" brushRef="#br0" timeOffset="56678.7">16314 11581 472 0,'-3'-5'176'0,"3"5"-137"0,3-6 13 0,-3 6-2 16,3-2-20-16,0-1-3 15,6 0-11-15,-3 1-3 16,12 2-7-16,-3 0-2 0,12 5 0 16,-4 0 0-16,10 14 0 0,-9-3-2 15,3 23 1-15,-6-7 2 16,2 10 4-16,-5-7 0 0,0 4 0 16,-3-7-3-1,-6 11-1-15,-3-12-1 16,-3 25 2-16,-3-11 1 15,-6 10 1-15,3-10-2 16,-9 0 1-16,3-8 0 16,-6-2 1-16,3-6-2 15,-3-3 1-15,1-4-6 16,-1-1-1-16,3-5 2 16,0-3 1-16,3-3-6 15,3-2 0-15,0-2-1 0,3-1 2 16,0-2-8-16,3-3-3 15,0 0-20-15,3 0-6 16,0 0-46-16,3 0-20 16,0 0-121-16</inkml:trace>
  <inkml:trace contextRef="#ctx0" brushRef="#br0" timeOffset="56929.3">16814 12332 564 0,'-12'6'211'0,"12"-6"-164"0,-3 2-2 0,3-2-11 0,0 0-30 0,0 0-3 15,3 0-11 1,-3 0-2-16,6 0 7 15,-3 0-26-15,0-5-9 0,-3 2-92 16,-3-15-39-16,0-1-13 16</inkml:trace>
  <inkml:trace contextRef="#ctx0" brushRef="#br0" timeOffset="81730.891">23932 11126 220 0,'9'-8'85'0,"-3"5"-66"0,0-2 25 16,-4 5 9-16,7-3-1 15,-3 1 4-15,0-4-9 16,0 4-4-16,-3-4-24 15,6 1 6-15,-3 2 3 0,-3 1 0 0,0-4 1 16,-3 1-8-16,-3 0-2 0,-3 0-9 16,-6-1-2-1,3 1 0-15,-6 0 0 16,-2-1-2-16,-7 1 1 16,-15 2-6-16,-9 3-3 15,16 0-8-15,-31-2-4 16,13-1 1-16,-22 3 2 15,16 0-2-15,-40-2 1 0,19-1 4 16,-3 3 4 0,17 0 1-16,-26 0-1 15,23 0 5-15,-20 3 1 0,20-1 0 16,1 3-2 0,11-2 3-16,4 2 0 0,5 1-1 15,0 2 1-15,13 0 7 16,-4 7 3-16,3-1-4 15,3 28-1-15,4-8-2 0,2 25 1 16,3-12-4 0,6 33-2-16,3-14 0 15,6 34-1-15,0-20 0 16,6 39 0-16,0-27 2 16,6 19 1-16,-3-26-1 15,3 5-2-15,0-18 3 16,0 23 0-16,3 21-1 15,-6-23-2-15,9-16-2 16,-6-19-1-16,0-11 2 0,0-18 0 16,0-5 1-16,6-3 0 15,9 1 0-15,11-4 0 16,13-7 0-16,11-3 0 16,7-3-3-16,-6-5 0 15,2 0 2-15,15 0 0 16,10 0 1-16,-1-3 0 15,-8-2-3-15,-7 0 2 16,-2-1 1-16,5-4 2 16,9 2-3-16,1-5 0 15,-10-3 1-15,-5 0 0 16,-16-3 0-16,-5-2 2 0,-6 0-3 16,-7-3 0-16,4-2 1 15,-3-1 0-15,0 4-3 16,2-1 0-16,-2 3 2 15,0 2 0-15,0 1-2 16,-4 2 2-16,-2 0-1 16,-3 0 0-16,-3-3 2 15,-3-4 0-15,-1-9 0 16,-2-13 2-16,-6-5-10 16,6-1-2-16,-9 4 5 15,3 2 2-15,-3 2 3 16,-3-2 0-16,0-13 0 15,-3-11 0-15,6-5-3 16,-3 11 2-16,-3 5 3 0,-3 2 3 16,-3-7-2-16,3-14 0 15,-6 0 1-15,6 3 0 16,-3 10-2-16,-3 9 1 16,-3 7 2-16,0 1 2 15,-5 2 1-15,-4-8 2 16,0 5-3-16,3 11 1 15,0 5-3-15,3 11 2 16,3 8-9-16,0 2 0 0,3 6-16 16,1 2-3-16,-4 3-22 15,0 6-8-15,-3 4-94 16,9-7-43 0,-3-6 34-1</inkml:trace>
  <inkml:trace contextRef="#ctx0" brushRef="#br0" timeOffset="82353.699">23402 10586 344 0,'-3'0'129'0,"3"-3"-100"0,-3 1 13 0,3 2 2 0,0-3-16 15,-3-2-1-15,-3-3-3 16,6 0 2-16,-9-3-14 16,0 3 6-16,-12 0 5 0,-9 6-8 15,-11 4-3-15,-4 6-3 16,3 6-1-16,7 1-2 16,5 4-1-16,9 7 1 15,9 14 3-15,12 18 2 16,18 3 1-16,18-5-6 15,3-11-4-15,8-8-4 16,-5-5 1-16,-3-11-21 16,-1-8-8-16,-2-8-27 0,12-18-11 15,-4-24-30-15,1-16-14 16,-9 3-43 0</inkml:trace>
  <inkml:trace contextRef="#ctx0" brushRef="#br0" timeOffset="83338.275">23598 10155 424 0,'-18'-3'159'0,"18"6"-124"0,-6-1 26 0,3 4 4 16,-2 7-21-1,-1 13-5-15,6 38-18 16,-3 7-8 0,3-2-8-16,0 8-4 0,3 10 0 0,6 0-15 15,2-10-3 1,10-13-18-16,3-14-5 0,6-10-12 15,3-11-5-15,-1-8 9 0,1-13 4 16,-3-11 20-16,-3-15 10 16,-7-9 24-1,-2-7 11-15,-3-3 7 16,-6 0 6-16,-3 2-10 16,-3 4-5-16,-3 1-2 15,-3 4 2-15,-3 2 0 0,-3 3 1 16,0 8-3-1,-6 5 2-15,-2 5-6 16,-4 6 0-16,3 2-2 16,9 3 1-16,3 0-4 0,0 3 0 15,12-1-1-15,3 3 1 16,3-2-4-16,0 0-3 16,0-3 0-16,0-3-1 15,-4 0-18-15,7-2-5 16,-3-3-16-16,0 0-3 15,0-3-17-15,9-2-7 0,3-3-5 16,2-5-1 0,10-1 4-16,3-4 5 15,-3-3 26-15,5-8 14 0,-11-6 43 16,0-2 19 0,-9 3 12-16,-6-1 7 0,-9 9 3 15,-1 2 2 1,-10 6-17-16,-10 7-5 0,-6 6-15 15,-3 7-7-15,0 9-4 16,3 7-2-16,3 9-7 16,13 2-2-16,7 5-4 15,10-4-1-15,9-1 3 16,12-3 3-16,-3 1-4 16,0-1-3-16,-4-2 3 15,-5-3 1-15,-3-2 4 16,-6-1 1-16,-3-2 14 15,-6-3 6-15,-6-5-9 16,-3-5-3-16,-3-6-9 0,3-5-2 16,6-2-9-1,6-4-4-15,3-2 0 16,12-2 0-16,-3-1-3 0,5-4-3 16,7-4-7-1,9-7-1-15,0-3 3 16,-7 0 4-16,-5 0 10 0,-6 8 3 15,-9 5 9-15,-12 8 6 16,-9 11 0-16,0 7 1 16,-6 11-5-16,-3 9-3 15,0 7-2-15,3 2-3 16,7-1 9-16,2-1 4 0,6 2 0 16,3 4 2-1,3 2-2-15,2 3 0 16,1-3-1-16,0-3 0 0,-6-5-2 15,3-2-1-15,-6-4-8 16,-6-4-2-16,-6-3-33 16,-5-3-13-16,2-5-84 15,-6-5-37-15,-24-6-15 16</inkml:trace>
  <inkml:trace contextRef="#ctx0" brushRef="#br0" timeOffset="84075.503">23357 11509 304 0,'-6'-2'115'0,"3"2"-89"0,0-3 32 0,0 3 10 16,-3-3-10-16,-6 1 1 15,-5-3-18-15,2-1-5 16,-6-2-21-16,3-2-2 0,0-1 0 15,9-2-5-15,9-3 0 16,9 0-2-16,9 0 1 16,3 3 0-16,0 8 1 15,2 5-4-15,-5 5-3 0,3 6 8 16,0-1 6 0,-6 3 6-16,-3 1 2 0,-3 2-4 15,-6 2 1 1,-3 1-9-16,-9 2-2 15,3 3-7-15,-9-1-2 16,6 4-27-16,-6 2-9 16,0-5-55-16,3-3-21 0,3 3-116 15</inkml:trace>
  <inkml:trace contextRef="#ctx0" brushRef="#br0" timeOffset="84280.981">23321 11853 376 0,'-8'35'140'0,"2"-17"-109"0,0 6 24 15,6-13 6-15,3-1-21 0,0 1-5 16,8-1-9 0,-2-2-5-16,6-2-11 15,-3-1 7-15,0-5 3 0,-3 0-6 16,0-3-3-16,-6-2-4 0,6 0-2 16,-6-3-10-16,-3 0-4 15,0 0-28-15,0-3-12 16,0-5-53-16,6-10-23 15,3-14-57-15</inkml:trace>
  <inkml:trace contextRef="#ctx0" brushRef="#br0" timeOffset="84516.286">23560 11446 452 0,'-3'-5'170'0,"6"-1"-132"0,17-2 2 0,-5 6-8 15,9-1-14-15,9 0 2 0,3 3-2 16,-4 6 0-16,-2 2-9 16,-3 0 1-16,-3 2 3 0,-6 3 2 15,-7 1 0-15,-8 2-5 16,-3 2-4-16,0 3-21 16,-8 6-8-16,-4 4-50 15,-3 1-22-15,0 3-116 16</inkml:trace>
  <inkml:trace contextRef="#ctx0" brushRef="#br0" timeOffset="84764.044">23768 11843 352 0,'-15'18'132'0,"12"-10"-103"0,-6 3 21 0,9-6 3 15,0 0-16-15,0 1-1 16,0-1-6-16,0-2 1 15,0-1-17-15,0-2 12 0,0 0 6 16,0 0-5-16,0 0-3 16,0 0-12-16,0 0-3 15,0 0-7-15,0 0-2 16,0 0-9-16,0 0-2 16,0 0-21-16,0 3-6 0,-9-3-65 15,0-5-27 1,-12-9-63-1</inkml:trace>
  <inkml:trace contextRef="#ctx0" brushRef="#br0" timeOffset="85133.249">22869 11525 364 0,'-45'-8'134'0,"22"8"-104"0,-4-5 5 0,18 2-4 15,0 1-14-15,3-4-2 16,6-1-2-16,9-1-1 15,9-3-6-15,6 3 3 0,2 3 3 16,-2 5 0-16,3 2 3 16,-6 6 7-16,-3 6 4 15,-4 1-6-15,-5 7-1 16,-3 7-11-16,-3 8-3 16,-3 5-23-16,-3 0-8 0,0-7-58 15,0-3-25 1,0-6-75-1</inkml:trace>
  <inkml:trace contextRef="#ctx0" brushRef="#br0" timeOffset="85331.153">22943 11988 420 0,'-14'27'156'0,"14"-27"-121"0,0 34 3 0,2-23-7 0,7-1-13 16,0-2 2-16,0-5 2 15,0-6 3-15,3-5-13 16,-3-2 0-16,0-1-1 0,-3 1-9 16,3-1-2-16,-6 0-48 15,-3 3-20-15,6 1-139 16</inkml:trace>
  <inkml:trace contextRef="#ctx0" brushRef="#br0" timeOffset="89648.082">21134 11824 296 0,'3'-5'110'0,"-3"5"-86"0,0-5 27 0,0 5 5 16,0 0-4-16,0 0 2 15,0-3-17-15,0 0-5 16,3 1-19-16,-3-1 3 0,0 0 2 16,0 1-6-16,0-4 1 15,0 4-6-15,0-3-2 16,0-1-2-16,-3-2 0 15,0 0-2-15,-3-2 2 16,0 2 0-16,-6-3 3 16,0 3-1-16,-6 0 2 0,3 3-2 15,-6 2 0 1,3 1 1-16,-5 4 1 16,2 1-1-16,-3 8-1 15,6-3-1-15,0 8 2 16,3-3-1-16,6 8 0 15,3-3-6-15,12 4 1 16,0-7 0-16,15 7 2 0,-3-9-1 16,9 0 2-16,-6-2-2 15,5-3-1-15,-5-3 1 16,3-5-1-16,-6 0 0 16,0-5 0-16,-3-1 0 15,-3-7 2-15,0 3-1 16,-7-12-1-16,1 1 1 0,-6-3-1 15,0 3 0 1,-6 0 2-16,1 3-1 0,-10 2-1 16,3 2 1-1,-12 9-1-15,6 0 0 0,-9 10 0 0,6 0 0 16,-2 9 0 0,2-1-3-16,3 5 2 15,3-2 1-15,12 5 2 16,0-5-1-16,15 3-1 15,-3-1 1-15,12-4-1 16,-3-4 2-16,5-2 1 16,-2 0-4-16,0-5 1 15,-3-1 0-15,0-7 2 16,-3 2-1-16,-3-12 2 16,0 1-2-16,-4-17 2 15,-2 7-2-15,-3-8 2 16,3 6-2-16,-12-1-1 15,3 3-2-15,-8 6 1 0,2 2 1 16,-9 5 0-16,3 3-3 16,-9 11 2-16,3-3-1 0,-3 18 0 15,7-2 2 1,2 13 0-16,3-5 0 16,12 5 0-16,0-5 0 15,15 0 0-15,-3-3-3 16,8 0 2-16,-5-5 1 15,6-5 0-15,-3-3 0 16,0-6 0-16,-3 1 0 16,0-6 0-16,-4 3 2 15,-2-10 1-15,3-1-1 16,-9-10-2-16,0 0 1 0,-6-6-1 16,0 4 0-16,-9-4 0 15,3 6-3-15,-8 2 0 16,2 4-1-16,-9 9 3 15,3 1 0-15,-3 13 1 16,3-3 0-16,1 14 0 16,2-3 0-16,6 7 0 15,3-4 0-15,9 5 0 0,0-6 0 16,15 1 0 0,-3-1 0-16,9-4 0 15,-4-1-3-15,4-5 2 16,-3 0 1-16,0-6 2 15,-3-2-1-15,0-5-1 0,-3 2 1 16,-3-10 1-16,-1 3-1 16,-5-14-1-16,0 5 1 15,-6-7-1-15,0 5-3 16,-8-1 2-16,2 4 1 16,-12 5 0-16,3 2-3 15,-6 14 0-15,3-1 2 16,3 14 2-16,4-2 0 15,8 9-1-15,0-2-2 16,12 3 1-16,0-5-1 16,8 2 0-16,-2-5 0 0,6-3 0 15,-3-2 2-15,3-3 2 16,-3-3-1-16,0-5 2 16,-3 0-2-16,-3-5-1 15,-1-1 3-15,-2-12 0 16,-3 2-4-16,-3-13 1 15,0 5-2-15,-9-5-2 16,1 5 0-16,-10 3 0 16,3 5 0-16,-6 16 3 15,3 0 0-15,0 21 1 16,3-2 0-16,6 7 0 16,0-5-3-16,12 1 0 15,-3-1 2-15,9-5 2 16,0-3 0-16,3-5-1 0,0 0 1 15,0-6-1 1,0 1-3-16,-3-11 2 0,0 0 1 16,-3-13 2-16,0 0-3 15,-6-6 0-15,0 6-1 0,-6 0-2 16,0 2 0 0,-9 12 3-16,3-1 0 15,-9 18 3-15,3-2 1 16,3 16 3-16,4-6-3 0,5 4 0 15,3-4 1-15,6 3 2 16,0-5 1 0,3-3 1-16,-1 1-2 15,1-4 1-15,0-2-4 16,0 0-2-16,-3-3-7 0,0 1-4 16,0-1-32-16,0-5-15 15,-3 0-135 1</inkml:trace>
  <inkml:trace contextRef="#ctx0" brushRef="#br0" timeOffset="104834.946">19910 9456 340 0,'-15'-47'126'0,"15"47"-98"0,6-22-8 0,-3 20-10 15,0-1-13-15,0 0 0 16,3 3 2-16,3 8 0 16,-3 14 1-16,0-7 4 0,0 33 5 15,0-8 1-15,-6 52 4 16,0-20 2-16,-3 60-1 15,3-29-1-15,-3 85 1 16,3-48-2-16,3 117 0 16,0-72-7-16,6 104-4 15,0-83-1-15,3 125-1 16,-3-101 2-16,-1 140 1 0,-2-113 7 16,0 82 4-16,-3-101 10 15,6 106 7-15,-3-106-14 16,6 56-7-16,-3-88-11 15,6 27-4-15,-3-64-25 16,6 22-8-16,3 12-66 16,-4-52-28-16,-11-29-26 15</inkml:trace>
  <inkml:trace contextRef="#ctx0" brushRef="#br0" timeOffset="107175.511">3770 12782 292 0,'-20'-16'110'0,"11"8"-86"0,-3-2 0 0,9 7-6 16,0-2-13-16,0-1-1 0,0 1-4 15,3 2-1-15,6 1 1 16,3 2-5-16,6 0 1 0,5 2 2 15,4-2 3-15,0 0 0 16,9 0-1-16,17 0-2 16,16 3 1-16,5-3 3 15,1 5 1-15,8 1 5 16,21-1 3-16,6 0-2 16,-2 1 2-16,17-1-4 15,15 3-2-15,-12-3 2 0,24 0 0 16,2-2-3-16,-2-3-3 15,27 0 0-15,-15 3-1 16,11-1 0 0,7 1 0-16,-13 0 0 15,25 2 0-15,-18 0 2 0,5 0 1 16,7 1-1-16,-13-1-2 16,19 0-2-16,-18 1 1 15,8-4 3-15,7 1 1 16,-22 0-1-16,13-1 1 15,-12 4 0-15,-10-1 1 16,19 0-5-16,-18 3-1 16,15 0 1-16,-1-3 2 15,-11 1 0-15,-24-1-1 16,-18-2 1-16,-3-1 1 16,-9 3 8-16,-12 3 5 15,-17 3-1-15,-16-3 2 0,-11 2-5 16,-9-2-1-1,-4-2-6-15,-8-6-1 0,-6 0-1 16,-3-3-2-16,-3-2 1 16,-7-3 1-16,-2-5-1 15,-3-1 2-15,-6-4-2 0,-3-6-1 16,0-13 1 0,0-21 1-16,0-14-1 15,0 6-1-15,0 3 1 16,1-9 1-16,2-23-3 15,0-8 0-15,0 13 1 0,0 0 0 16,0-19 0 0,0-4 0-16,0 12 0 15,0 11 2-15,0-5-3 16,2-11-2-16,1 6 2 0,0 15 0 16,-3 13 1-16,0 9 0 15,-3-1 0-15,-2 1 2 16,-4 5 1-16,-3 2 1 15,-3 6 0-15,-6 8 2 16,-9 7-3-16,-20 6 0 0,-7 8-1 16,-5 8-2-1,-1 5 3-15,3 0 0 16,-8 0-1-16,-21 0-2 16,-10 3 1-16,10 2-1 15,-6-2-3-15,-30 2 2 16,3 6 1-16,3-1 2 0,-27 1-1 15,0 10-1-15,3-5 1 16,-29 3 1-16,17 5-1 16,-12-6-1-16,-12 3 1 15,16-2 1-15,-28 0-3 16,19-1 0-16,-16-2 1 16,-2 3 2-16,8-6-1 15,-17 3-1-15,23 0 1 16,-21-3 1-16,10 3-3 15,5-3-2-15,-14 3 2 0,23 0 0 16,-20 0 1 0,17 0 2-16,9 3-3 15,-14 2 0-15,23-5 1 16,9 2 0-16,-9 1-3 0,16-3 2 16,20-3-1-16,2 3 0 15,-5-2 2-15,3-1 2 16,21-3-3-16,12 4 0 15,0 2 1-15,-4 0 0 16,4 0 2-16,12-1 1 16,11 4-4-16,15 0 1 15,10-1-2-15,5 3 0 16,9 6 2-16,9 5 0 16,4 10 0-16,8 14 0 15,-3 10 0-15,6 0 0 0,3 0 0 16,3 3 0-16,0 19 2 15,3 20 3 1,0 1 0-16,-3 2 0 0,0 35-3 16,2-9 1-16,-2-12 0 15,3 25 1-15,-3-9 4 16,3-22 3-16,-3-16 0 16,3 6 3-16,3 2-14 15,6-8-4-15,6-10-78 16,6 2-33-16,-15 6-70 15</inkml:trace>
  <inkml:trace contextRef="#ctx0" brushRef="#br0" timeOffset="111644.568">20565 12462 336 0,'-9'-11'126'0,"9"11"-98"0,-12-8 34 0,12 8 8 16,-6-2-13-16,3-1-3 16,-3 0-18-16,3 1-7 15,0-1-17-15,0 0-3 0,0 3 1 16,0 0 0-16,9 11 2 15,0-3 0-15,9 48 0 16,-3-11-4-16,6 10-3 0,-3-10-2 16,3 11-3-16,-3-11-2 15,-1 10-1 1,-2-12-14-16,0-6-6 16,-3-6-24-16,0-10-7 15,-3-2-43-15,0-19-17 0,-3 0-64 16</inkml:trace>
  <inkml:trace contextRef="#ctx0" brushRef="#br0" timeOffset="111914.319">20416 12390 420 0,'-39'-13'156'0,"39"13"-121"0,-17-10 8 0,17 10-4 0,0-8-21 15,0 2-2 1,9-9-8-1,-1 1 0-15,25-10-5 16,-6 6 5-16,15 7 2 0,-10 3 6 16,4 14 2-16,-6-1-1 15,0 11 0-15,-4-3 2 0,-2 11 0 16,-6-8-2-16,-6 13 0 16,0-5-7-16,-9 18-4 15,0-8-6-15,-3 9-2 16,0-6-32-16,-6-3-13 15,3-5-51-15,-3-5-20 16,3-3-83 0</inkml:trace>
  <inkml:trace contextRef="#ctx0" brushRef="#br0" timeOffset="112779.272">20729 12771 428 0,'3'6'159'0,"-3"-6"-124"0,3 8 22 0,-3-8 1 16,6 2-25-16,-3 1-9 0,6-3-12 15,-1 0-6-15,7-8-3 16,0 3-3-16,3-19 1 0,-3 5-1 0,3-12 0 16,-3 4 0-1,-6-2 2-15,-3 5-1 0,-6 0 2 16,0 6 0 0,-9 2 3-16,3 3 3 15,-6 8 5-15,3 2-6 16,0 19 0-16,0-3-2 15,3 19 1-15,0-6-2 16,9 6 0-16,-3-6-3 16,18-2 1-16,-3-5-4 0,15-3 0 15,-7-3 1 1,10-5 2-16,-6-6-12 0,0-25-3 16,-3 7-1-16,-1-27 1 15,-5 9 3-15,-3-8 1 16,-3 7 3-16,-6-4 2 15,0 4 2-15,-6-4 1 0,0 4 3 16,-6 3 3 0,3 6 2-16,-6 7 1 0,3 4 0 15,0 15 0 1,0 0-4-16,0 7-1 16,0 1-1-16,3 11 1 15,0-3 2-15,6 39 4 16,0-10-2-16,9 14 1 0,-3-12-3 15,6-2 0-15,-3-8-6 16,6-5 1-16,-3-6 0 16,6-7 0-16,-1-1 0 15,1-7 0-15,-3-3-3 16,-3-8 0-16,-3 0 2 16,-3-11 0-16,-3 3 1 15,-6-15 0-15,0 4 0 16,-3-2 0-16,0 5 0 0,-3 5 2 15,3 4-1 1,0 14-1-16,0-1-2 0,3 7 1 16,0-2 1-1,6-1 0-15,0-2-7 16,12-8 0-16,-3 0-2 0,8-5 3 16,-5 0-1-16,9-3 0 15,-6 0 4-15,3 5 1 16,-4 0 4-16,1 6 1 15,-3-3 1-15,0 5 2 16,-3 1 1-16,-3-1 3 16,0 0-3-16,-3-2-2 15,0-1-2-15,0-7-3 16,-4 0-4-16,4-11 0 0,0 3-14 16,0-8-5-1,0 2-26-15,0-2-11 0,-3 2-54 16,0 1-25-1,0 2-30-15</inkml:trace>
  <inkml:trace contextRef="#ctx0" brushRef="#br0" timeOffset="112985.022">20791 12412 364 0,'-9'-3'137'0,"9"3"-106"0,48-5 8 15,-39 5-3-15,38-3-26 16,-8 3-4-16,24-3-89 16,-13 1-36-16,34-1-29 0,-16 0-10 15</inkml:trace>
  <inkml:trace contextRef="#ctx0" brushRef="#br0" timeOffset="129800.25">17276 10829 124 0,'0'-5'49'0,"6"2"-38"0,9-7-56 0,-4 5-28 16</inkml:trace>
  <inkml:trace contextRef="#ctx0" brushRef="#br0" timeOffset="141045.546">1535 10626 220 0,'-15'-21'82'0,"15"21"-64"0,-15-22 15 16,15 20 4-16,-9-9 3 15,6 3 3-15,-6-10-10 16,0 2-5-16,0-3-16 16,6 3 1-16,-3 3 3 0,3 0-6 0,12 18-3 15,0-2 9-15,24 26 4 16,-9-5-2-16,62 71 2 16,-14-21-13-16,32 58-5 15,-21-28-1-15,42 17-1 16,-32-28 0-16,8 0 0 0,-24-22 0 15,21 11 2 1,-20-19-1-16,-7-4 2 16,-14-12-2-16,-10-7-1 15,-8-8-2-15,-15-11 1 16,-6-3-1-16,-21-12 0 16,-6-1-5-16,-21-13-3 15,6 3 1-15,-29-14 3 16,8 6 1-16,-38-5 0 0,17 2 4 15,-8-3 2-15,11 6 6 16,-11 0 6-16,17 2-7 16,-2 0-1-16,8 1-3 15,4-1 1-15,11 3-4 16,12-10 0-16,3 2-1 0,21-29 0 16,0 8 4-1,30-21 1-15,-3 13-1 0,26-13-2 16,-5 13-2-1,32-19 1-15,-14 14-1 16,11 2 0-16,-17 11-3 16,11 8 1-16,-14 8 2 15,2 13 1-15,-11 0 12 16,-3 27 7-16,-10-6 8 0,-11 13 5 16,-3-5-4-16,-21 46-2 15,0-15-9-15,-15 17-5 16,3-13-6-16,-3-1-2 15,0-10-23-15,6 0-12 16,-3-10-49-16,10-1-21 16</inkml:trace>
</inkml:ink>
</file>

<file path=ppt/ink/ink1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2:45:26.973"/>
    </inkml:context>
    <inkml:brush xml:id="br0">
      <inkml:brushProperty name="width" value="0.05292" units="cm"/>
      <inkml:brushProperty name="height" value="0.05292" units="cm"/>
      <inkml:brushProperty name="color" value="#FF0000"/>
    </inkml:brush>
  </inkml:definitions>
  <inkml:trace contextRef="#ctx0" brushRef="#br0">6729 10795 160 0,'15'3'63'0,"-15"-3"-49"0,33-6-37 15,-27 6-20-15,9 3-17 16,-3 0-3-16</inkml:trace>
  <inkml:trace contextRef="#ctx0" brushRef="#br0" timeOffset="84110.827">9081 15179 472 0,'-24'-8'178'0,"24"8"-138"0,-6-2 4 0,6 2-6 16,0 0-13-16,0 0 0 15,0 0 0-15,0 0 1 16,0 0-5-16,0 2-3 0,0-2-4 16,0 16-1-16,0-3-5 15,0 24 0 1,0-5-5-16,-3 8 0 16,0-6-1-16,-3 14-2 15,0-8 1-15,-3 49 1 16,3-20 1-16,-3 13 1 0,3-18-2 15,0 39-2 1,-2 24 1-16,5-21 1 0,0-22-1 16,3-25-1-16,0-17 1 15,3 16 1-15,0 14-1 0,3-6-1 16,-1-8 1 0,1-10 1-1,0-11-1-15,0-3-1 0,0-7 3 0,0-6 0 16,3-5-4-16,0-3 1 15,0 0-2-15,0-2 0 16,0-3 2-16,0-3 2 16,3-3-3-16,0 4 0 15,3-6 1 1,2-6 0-16,1 6 0 16,3-5 2-16,3-3-3 15,0 3 0-15,-3-3 1 0,2 0 2 16,1 0-3-16,6 3-2 15,6 0 4-15,11 2 1 16,4 0-3 0,2-5 1-16,-2 6 0 0,0-6 0 15,-1 0-3-15,10-5 2 16,11-1 1-16,4 1 0 16,-4 0 2-16,-8 5 1 15,-4-3-1-15,7 3-2 0,11 3 1 16,6 3-1-16,-2 2-3 15,-10 0 2 1,1-3-1-16,8-5 0 16,9 5 0-16,-2 1 0 15,-10 2 2-15,-6-3 2 0,1-2-1 16,2 5-1-16,10 0-2 16,-1 0 1-1,-9 5 3-15,-5-2 1 0,-4-3-4 16,4 0-1-16,8 0-2 15,1 2 0-15,-4 1 3 16,-8 5 2-16,-10-3 0 16,-2-2-1-16,-1-1-2 15,10-2 1-15,5 0 1 0,1-2 0 16,-7-1-3 0,-5 3 0-16,-7 3 2 0,-5-1 2 15,-3 4-2-15,-4-1 0 16,1 3 1-1,3-3 0-15,-6-2 0 0,-4 2 2 16,4-5-3-16,-18 0 0 0,-3 0 3 16,-3-8 1-1,0-10-1-15,-10-6-2 16,-4 5 1-16,-1 6-1 16,0 3-3-16,-3-6 2 15,0 2 1-15,-3-4 0 16,-6-30 0-16,6 14 0 15,3 5 0-15,-3-32 0 16,3 11 0-16,0-3 0 16,-6-32 0-16,6 32 0 15,3 11 0-15,0-30 0 16,0 17-3-16,3-1 2 0,-3-20-1 16,3 15 0-16,0 10 0 15,0 22 0-15,0 6 2 16,0-7 2-16,0-22-3 15,0 1 0-15,-3 1 1 0,3 21 2 16,0 5-1 0,-3 0-1-16,-6-10 1 15,1 7-1-15,-1 9 0 16,6 5 2-16,0 2-1 16,-3 3-1-16,-6-8-2 15,3 3 1-15,-3 2 1 16,-3 1 0-16,0-1 0 15,-6 3 2-15,-5 0-1 0,-13 3-1 16,-9 0 1-16,-5 2-1 16,-1 1 0-16,3-1 0 15,4 0 0-15,-1 1 2 16,-11-1-3-16,-19 0 0 16,-5 1 1-16,9 2 2 15,2-3-1-15,-17 0-1 16,-15 1-2-16,2 2 1 0,7 0 1 15,-6 0 0 1,-21-3 0-16,9 3 0 16,9 0 0-16,-7 0 2 15,-17 0-1-15,9 0-1 16,18 0-2-16,-3 0 1 16,-15 0-1-16,6 0-2 15,18 3 3-15,8-1 0 0,-2 1 1 16,-6 0 2-16,-1 2-1 15,19 0-1-15,12-2 1 16,11 0 1-16,9-1 1 16,7 1 1-16,5-3-2 15,6 2 1-15,6-2 0 16,3 0 1-16,3 3-2 0,1-3-2 16,2 3 3-1,3-3 0-15,3 2-1 0,3-2-2 16,0 0 1-16,0 0 1 15,0 0-3 1,0 0 0-16,3 0 1 0,0 0 2 16,0 0-1-16,0 3-1 15,0 2 1-15,-3-2-1 16,3-3-3-16,0 0 0 16,0 0-12-16,0 3-5 0,-6-1-47 15,-3 6-18 1,-12 19-160-1</inkml:trace>
  <inkml:trace contextRef="#ctx0" brushRef="#br0" timeOffset="86565.265">13894 15118 428 0,'-6'0'162'0,"3"6"-126"0,0-9 7 0,3 3-5 16,0 0-10-16,0 0 1 0,0 0-5 15,0 3-1 1,-3-3-12-16,3 2 4 0,0-2 5 15,0 0-7-15,-3 6 0 0,0 7-3 16,0 5-1-16,0 17-3 16,-3 15 1-1,0 6-6-15,1 2-1 16,-1 8 0-16,0 32 0 16,0-3 0-16,0-8 2 15,0 3-1-15,0 16-1 16,0-3 3-16,3-10 2 15,0-14 0-15,0-5 2 16,0 0-6-16,0-2-1 0,0 2 0 16,3-16 2-16,0-8-3 15,0-10 0-15,3-8 1 16,3-8 0-16,0-3 0 16,3-8 2-16,0-5-1 15,0 3-1-15,0-9-2 16,0 6 1-16,-1-5-1 0,1-3 0 0,3 0 2 15,3-5 0 1,3-3 0 0,6-3 2-16,6-5-1 0,8-2-1 15,7-6 1 1,3 5-1-16,-4-2-3 16,-5 5 0-16,0 0-3 0,-1 1-1 15,7 1 4-15,9 4 3 16,8-4 1-16,4 9-1 15,-4-3 1-15,-2 0-1 16,5 0-3-16,13-2 2 16,8 7 1-16,-3-2 2 15,-8 0-3-15,-4 5 0 16,6-3 1-16,10 3 0 0,2 0 0 16,-9 0 0-16,-8 3 0 15,2-3 0-15,13 0 0 0,11 0 0 16,-9 0 0-1,-11 5 0-15,-7-5 0 16,6 2 0-16,7-2-3 0,-1 3 2 16,-6 0 1-1,-8 5 2-15,-7-3-1 16,1 0-1-16,2 1 1 16,7-4-1-16,-1 6 0 15,-2-3 0-15,-13 3 0 16,-5-2 2-16,-9 2-1 15,-7-3-1-15,-5-5-2 16,-3 5-1-16,-3-5 2 16,0-5 0-16,-1 5-2 15,4-5 0-15,0-3-1 0,0 5 3 16,-3-8-2-16,-1 9 1 16,-2-9 4-16,6 6 1 15,-9-3-1-15,-3 3 1 16,-3-3-2-16,0 5-1 15,-4-2 1-15,-2 0-1 0,0-1-3 16,0-2 2-16,0 0 1 16,-3 3 2-1,0-3-3-15,0 3 0 16,0-3 1-16,3-3 0 16,0-2 0-16,3 5 2 15,-3-5-1-15,3-6 2 16,0-7-4-16,-3-14 0 15,3-10 1-15,-3-6 0 0,0 1 0 16,0 10 0-16,3 0-3 16,-1-5 2-16,-2-22-1 0,0-10 0 15,3 5 4 1,-3 9 1-16,0 4-4 0,0 3-1 16,-3-13 3-1,-3 0 1-15,3 3-3 0,-3 10-1 16,0 11 1-1,0 7 2-15,0 9 0 0,-3 2 2 0,0 6-2 32,-3 4 2-32,-3 4 0 15,-3 2 3-15,-6-2-3 16,-8 2-2-16,-10 2 4 16,-9 1 1-16,-2 0 0 0,-1-3 1 15,0 3-4-15,4 0-2 16,-13 2 0-16,-20 3-1 15,-18 3 0-15,8 0 2 16,-8 7-1-16,-27 4-1 16,0-1-4-16,3 5 0 15,-18 1 4-15,-6-3 4 16,18-3-6-16,-15 0 0 0,-9-2-2 16,15-3 2-16,0 3-4 0,-17-1 0 15,17-2 7 1,9 3 4-1,-21 0-2-15,9-3-2 0,21 0-3 16,9 0 1-16,-7 0-4 16,1-6 1-16,18-2-3 15,15-2 0-15,11-1-34 16,16 3-15-16,-10-5-183 16</inkml:trace>
</inkml:ink>
</file>

<file path=ppt/ink/ink1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2:47:13.700"/>
    </inkml:context>
    <inkml:brush xml:id="br0">
      <inkml:brushProperty name="width" value="0.05292" units="cm"/>
      <inkml:brushProperty name="height" value="0.05292" units="cm"/>
      <inkml:brushProperty name="color" value="#FF0000"/>
    </inkml:brush>
  </inkml:definitions>
  <inkml:trace contextRef="#ctx0" brushRef="#br0">8852 3852 4 0,'0'0'0'0</inkml:trace>
  <inkml:trace contextRef="#ctx0" brushRef="#br0" timeOffset="100831.511">11578 11740 280 0,'6'-22'104'0,"-6"22"-81"0,0-18 36 16,0 15 9-16,0-2-2 0,0 0 2 15,0-9-9 1,0 4-4-16,0-6-30 16,0 3-4-16,0-3 0 0,0 3 1 15,0-1 2-15,0 4-9 16,0 2-2-16,0 0-3 15,0 8-1-15,0 0-1 16,3 45 0-16,-3-8-2 16,3 29 1-16,0-13-2 15,3 48 0-15,-3-25-3 0,3 12 1 16,0-20 0-16,0-1 1 16,-3-12-2-16,0 1-2 15,0-9-4-15,0-4 0 16,0-9-14-16,-3-8-5 15,0-2-30-15,0-21-11 16,0 0-27-16,-3-22-10 0,3 3-14 16,-3-50-5-1,0 10-21 1</inkml:trace>
  <inkml:trace contextRef="#ctx0" brushRef="#br0" timeOffset="101275.355">11587 11689 404 0,'-9'-61'151'0,"9"61"-118"0,-9-26 27 0,9 23 2 0,-3-2-19 15,0 0-2-15,-3 2-13 16,1 0-5-16,-4 3-13 16,0 0-6-16,-9 14-3 0,3-4-1 15,-15 25 2-15,6-6-3 16,-8 10 0-16,5-7 1 16,0 0 0-16,6-6 2 15,3-4 3-15,3-4 0 16,6-2 2-16,1-5-2 0,11-6 2 15,0 0-4-15,23-5 0 16,-5 0 1 0,18 0 2-16,-6 0-3 15,8-2 0-15,-5 2-1 16,18-6 1-16,-13 1-2 0,10-6 2 0,-9 1 2 16,-4-11 2-1,-2 5 1-15,-12-13 2 16,-3 5-3-16,-15-8 1 15,-1 6-5-15,-16-1-2 16,2 3 0-16,-9 1 1 16,3 4-3-16,-6-2 0 15,0 5 1-15,3 3 0 0,3-1-5 16,-2 4 1 0,2 2-16-16,3 3-4 0,0-1-34 15,3 6-15-15,3 0-99 16,0 14-41-1,0 1 45-15</inkml:trace>
  <inkml:trace contextRef="#ctx0" brushRef="#br0" timeOffset="101924.381">10718 12880 460 0,'-24'-3'173'0,"24"3"-135"0,-3 0 12 16,3 0-5-16,6 0-18 15,0 0-1-15,18-2-11 16,-3-1-2-16,29 0-7 0,-8 3-4 0,9-2-1 16,-10 2-6-1,4-3-1-15,-9 0-19 0,-4 1-9 16,-5-1-24-16,-6 3-9 15,-3 0-17-15,-6 3-5 16,-3-1-62 0,-6 1-32-16,-3 0 90 15</inkml:trace>
  <inkml:trace contextRef="#ctx0" brushRef="#br0" timeOffset="102105.782">10867 12819 304 0,'-51'-16'115'0,"51"16"-89"0,-27-2 34 0,24 2 11 0,-2 5-11 16,-1 0-2-16,-3 8-11 15,3-2-5 1,0 34-23-16,0-8-3 0,6 32 1 0,0-14-7 16,6 33-1-16,0-20-7 0,12 25-4 15,-4-22-21 1,10-4-10-16,-6-14-43 16,6-6-16-16,-6-7-106 15</inkml:trace>
  <inkml:trace contextRef="#ctx0" brushRef="#br0" timeOffset="102269.632">10751 13324 444 0,'-18'-2'165'0,"18"2"-129"0,0 2 4 16,0-2-7-16,9 0-24 0,0 0-5 15,21 0-38-15,-4 0-16 16,22 0 26-16,-9 0-76 0,14 0-31 15,-14 0-13 1</inkml:trace>
  <inkml:trace contextRef="#ctx0" brushRef="#br0" timeOffset="103033.046">11403 13367 372 0,'15'10'140'0,"-15"-10"-109"0,6 6 20 0,-6-6 1 15,0 0-14-15,0 0 0 16,-3-3-21-16,0 0-8 15,-6-2-6-15,3 0 0 0,-9-3 2 16,0 3 4-16,-9-1 5 0,6 1-2 16,-6 5 1-1,7 0-3-15,-1 16-1 0,3-3-3 16,3 21 1-16,3-4-4 16,6 4-2-16,0-5 0 15,9-2-1-15,0-6 2 16,9-5 3-16,-3-3 0 0,3-21 0 15,-3 3-1-15,2-25 0 16,-2 7-2 0,-3-9 1-16,-3 5-4 15,-3-2 0-15,0 6 1 16,-3 1 0-16,0 6 0 16,0 6 2-16,0 2-3 15,6 5 0-15,0 1-1 16,6 2-2-16,0 0 3 0,6 0 0 15,-3 0 1 1,5-6 2-16,-5 1-1 0,6-8-1 16,-3 2-4-16,0-10 0 15,-3 3 0-15,3-1-1 0,-3 3 1 16,2 14 3-16,-2-1 0 16,6 11 1-1,-3-3 0-15,-3 8 2 0,0-2 1 16,-6 2 3-16,0 0 3 15,-6 1 5 1,0-4-6-16,-6 3-2 16,0-2-3-16,0-3 0 15,0 0-4-15,0-3 0 0,0 0 1 16,12-2 0-16,-3 0-5 0,20-3 1 31,1 0-3-31,12-6 2 0,-6 1 1 16,2-3-1-16,-5 0 4 15,-3-5 0-15,-3 2 1 16,-6-4 2-16,-4 1-1 16,-5-4 2-16,0 2-2 15,-12-3 2-15,0 1 2 0,-9 13 2 16,1-1-3 0,5 14-1-16,3-2-1 0,14 9-2 15,-2-4-2-15,12 5 1 16,-3-3-15-16,15 3-4 15,-6-3-41-15,17-2-15 16,-8-3-142-16</inkml:trace>
  <inkml:trace contextRef="#ctx0" brushRef="#br0" timeOffset="108832.695">15258 12891 272 0,'0'7'104'0,"0"-7"-81"0,2 6 31 16,-2-6 8-16,3 5-10 0,-3 0-3 15,0 6-13-15,0-3-5 16,0 5-17-16,0-2-2 0,3 2 1 15,-3 0 2-15,0 0 3 16,0 1-1-16,0-4 1 0,0 1-3 16,0-3-1-16,0-3-6 15,0 0 0 1,0 1-1-16,0-9 3 16,0 3-3-16,0-13-2 15,0 2 0-15,-3-10-1 16,3 2-2-16,-3-12 1 15,1 4 0-15,-4-34 1 16,0 11-2-16,-3-21-2 0,0 15 1 16,-3-13 1-16,3 16-1 15,-9-42-1-15,6 18 1 16,-9-5-1-16,6 14-3 16,-5-9 2-16,2 16 1 15,0-16 2-15,3 16-3 0,3 1 0 16,0 9-1-1,3 4 0-15,3 10 2 0,0 2 2 16,0 6-3-16,0 3 0 16,0 4 3-1,1 4 1-15,-1 2-1 16,0 0-2-16,0 3 1 16,-3 2-1-16,3 3 0 15,-6 3 2-15,3 0 1 16,-3 2 1-16,3 1-5 15,-3 7 1-15,0 0 0 0,0 14 0 16,0-3-3-16,-5 18 2 16,5-5 1-16,-3 11 2 15,3-8-1-15,-3 2-1 16,3-5 1-16,-3 0-1 16,3-2 0-16,0-4 2 15,4-4-3-15,-1-3-2 16,3-3 2-16,3 0 0 0,3-2 1 15,6-3 0-15,0-3 0 16,8-2 0 0,-2-1 2-16,24-4 1 0,-6-1-1 15,29-5 1 1,-11 3-2-16,6-3-1 0,-13 3 1 16,4-3 1-16,-6 2-1 15,5-2 2-15,-8 0 0 16,3 1 1-16,-7-1 0 15,-2-3 2-15,-6 3 1 16,-3-8 1-16,-3 3-4 16,-12-16-1-16,0 8-1 15,-15-14-2-15,3 9 1 16,-9-3 1-16,3 5-3 0,-6 0 0 16,3 3-1-16,-6 2 0 15,3 4 2-15,-5 1 0 0,5 1-3 31,-3 3 2-31,6 2-4 0,0 0 1 16,0 2-11-16,3 1-3 16,0 0-22-16,4-1-9 0,-1 4-65 15,0 2-28-15,3 0-50 32</inkml:trace>
  <inkml:trace contextRef="#ctx0" brushRef="#br0" timeOffset="112216.862">13704 11475 288 0,'-42'-3'110'0,"42"3"-86"0,-39 0 20 0,33 0 5 0,-6 3-9 16,1-3-1-16,-1 3-16 15,0-1-6 1,6 4-10-16,0-1 6 0,6 5 4 0,0-2 4 16,9 6 2-16,0-1-4 15,6 8 1-15,-1-2-5 16,7 10 1-16,-3-6-5 16,3 4-1-16,-3-6-4 0,3-2-1 15,-6-4-3 1,2-7-2-16,-2 0-2 0,3-10 1 15,-3-1 3-15,3-13 1 16,-3 3-1 0,3-8-2-16,-3 2 1 15,5 1-1-15,-2 2-3 0,12 0 2 16,-6 3 1-16,17 0 2 16,-8 2-3-16,15 0 0 15,14-2 1-15,-8 3 2 16,-3 2-3-16,8 2 0 15,7 4 1-15,2 2 2 16,-2 0-1-16,-7 2-1 16,-5 4-2-16,-10 2 1 15,-5-1 1-15,-12-1 2 16,-6-1 1-16,5 3 3 16,-5-3-1-16,6 1 2 15,-6-1-4-15,6-5-2 0,-1 0 0 16,4-5 1-1,-6-1-3-15,6-4 0 0,-3 2-1 16,5-3 0-16,-5 1 2 16,3-1 2-16,-6 3-3 15,8 0 0-15,-5 0 1 16,21 3 0-16,26 2 0 16,1 3 0-16,-7 6-3 15,-8-1 2-15,-4 3 1 16,-11 0 2-16,-9-3-1 15,29 3 2-15,-14-3 2 16,11-2 4-16,-11 0-4 0,2-6-3 16,-8 3-8-1,3-5-1-15,-10-1-43 0,7-2-17 16,-6 3-153 0</inkml:trace>
  <inkml:trace contextRef="#ctx0" brushRef="#br0" timeOffset="122215.289">12906 10165 316 0,'0'-2'121'0,"0"2"-95"0,-3 2 22 0,3-2 3 0,-3 0-11 16,3 0 0-16,-6-5-10 16,3 2-4-16,-9-5-14 0,3 0 1 0,-15-7 3 15,4 1-2-15,-19-12 0 16,6 5-11 0,-12-8-1-16,7 2-2 15,-34-5 0-15,16 6 0 16,-37 2 2-16,22 6-3 0,-54-1-2 15,-30 11 2 1,15 8 2-16,-6 16-2 0,33 11-2 16,27-6-5-16,-12 16-2 15,20-6 2-15,-26 7 3 16,21-9 0-16,-15 26 4 16,20-12 0-16,1 28 3 15,17-15-3-15,-11 12 0 16,17-12 1-16,-8 39 2 15,14-23-3-15,1 15 0 16,8-18-1-16,9 21-2 0,6-19 3 16,12 35 0-1,3-27 1-15,21 11 2 16,0-18-3-16,15 34 0 0,-6-19 3 16,18 3 3-16,-10-19-2 15,37 1 0 1,-13-17-1-16,22 1 1 0,-13-11 0 15,45-3 1-15,-20-10-2 16,26-14 1-16,-27-2 0 16,51-10 1-16,-33-1-2 15,24-16 1-15,-23 3-4 16,28-37 0-16,-31 11-1 16,11-30 0-16,-27 17 0 15,24-11 0-15,-23 13 2 0,5-32 0 16,-21 16 0-1,-2-18 2-15,-16 13-3 0,-5-14 0 16,-9 19 3-16,-4-42 1 16,-5 21-1-16,-6-8-2 15,-3 16-2-15,-6-29 1 16,-3 21 1-16,-6-8 0 0,0 18 2 16,-6-10 1-1,0 19-1-15,-12-16 1 16,-9-17-4-16,-6 17-2 15,-3 13 2-15,-3 8 2 16,-2 13 0-16,2 10 2 16,0 9 2-16,3 2 2 15,4 8 1-15,2 3 0 16,0 2-2-16,6 6 1 16,0 2-2-16,3 1 2 0,4 2-2 15,2 0 0-15,0 0-3 16,0 0 1-16,3 0-2 15,0 2 2-15,0 1-2 16,0 2-1-16,0 1 3 16,0-1 0-16,0 0-4 15,3 0 1-15,0 1 0 0,0-1 2 16,0-2-3 0,0-1 0-16,0 1 1 15,0 0 0-15,0-3 0 16,0 0 0-16,3 0-3 15,0-3 0-15,-3 0-7 16,3 1-2-16,-3-1-17 16,0-2-9-16,-3 2-51 0,0 6-20 15,-8 5-71 1</inkml:trace>
  <inkml:trace contextRef="#ctx0" brushRef="#br0" timeOffset="123497.466">16082 9803 320 0,'-9'-5'121'0,"9"5"-95"0,-6-11 11 0,6 11-2 16,-6-8-16-16,3 3-1 16,-15-9 1-16,4 4 2 15,-22-9-11-15,6 4-1 0,-12-15 1 0,7 7-4 16,-19-12 2-16,-32-7-5 15,-13 10 0-15,10 8-1 16,3 11-2-16,-12 13 1 16,-10 13 1-16,4 14-1 15,30-6 2-15,14-3-7 16,-47 14-1-16,-27 18-1 0,18 11 4 16,3 13 1-1,21-15 3-15,20-12 1 16,-20 11 1-16,-15 32 2 15,12 14 3-15,-1-4-4 16,7-7-3-16,3 5-1 16,8 23 1-16,13-12-3 15,11-11 0-15,10 5-1 0,8 16 0 16,12-8 2-16,9-13 0 16,12 3 4-16,18 20 2 15,27-10-2-15,20-10-1 16,4-8-1-16,26 7-2 15,27 3-2-15,0-13-1 16,33-13-1-16,-3-22 0 0,32-2 0 16,13-21 0-16,-27-16 0 15,5-16 3 1,1-21 0-16,-21-19 3 16,8-13 1-16,7 3 1 15,-24 0-2-15,-6-6 1 0,6-26-4 16,-18-16 0-16,-21 16 1 15,-21 5 2-15,-11-2 1 16,-10-24 1-16,-5-3 0 16,-9 16 2-16,-10-8-3 15,-8-34-2-15,-12 13-3 16,-12 2-1-16,-15-25-1 16,-12 12 3-16,-6 19 0 15,-3 8 3-15,-8-8 1 16,-16-1 1-16,-11 20 2 15,-4 15 1-15,1 16-1 0,11 11-1 16,7 10-3-16,2 3 1 16,0 5 0-1,-2 3 1-15,-4 0 2 0,1 3 3 16,2 5-2-16,24 10-2 0,3 3 0 16,1 0-1-1,-13-2 2-15,21 7 3 16,0 0-6-16,3 3-2 15,3 0 1-15,0 6 1 16,0-1 1-16,3 3 2 16,0-3-3-16,4 3-2 15,-1 0 0-15,0-3 1 16,0 1-1-16,3-1-1 16,0 0-6-16,-3 0-4 0,0-2-43 15,-3 2-17 1,3-2-137-16</inkml:trace>
  <inkml:trace contextRef="#ctx0" brushRef="#br0" timeOffset="124896.822">13394 13711 320 0,'-12'13'121'0,"12"-13"-95"0,-6 11 18 16,6-9 2-16,-3 1-10 0,3-1-1 15,-3-2-6 1,0 0-1-16,0-5-16 15,0 3 2-15,-3-20 2 0,0 4-2 16,0-48 2-16,1 13-7 16,-1-56-1-16,0 22 0 15,0-56 0-15,3 32-2 16,3-45 1-16,0 37 0 16,0-56 3-16,0 46-5 0,3-22-1 15,0 34-2-15,0-28-2 16,-3 34 1-16,0 0 1 15,0 21-3-15,-3-11 0 16,0 22 1-16,-3-1 2 16,0 17 1-16,-6 10 3 15,0 8-3-15,-12 18 0 0,6 9-1 16,-14 23-2 0,5 1 1-16,-6 9 1 15,6 1-1-15,-6 3-1 16,7-3 1-16,-4 7-1 15,3-4 0-15,0 10 0 16,4-5-3-16,5 10 2 0,3-5 1 16,9 3 0-16,3-5 0 15,12-1 0-15,0-2-3 16,23 0 2-16,-5-3 1 16,36-5 0-16,-13-3 0 15,7-5 0-15,-9-3 0 16,2-7 0-16,-8-1 2 15,-1-13 1-15,-8 3 3 16,0-16 3-16,-6 5-2 0,-9-8-2 16,-3 8 2-16,-15-7 2 15,0 4-4 1,-9-21-1-16,3 9-2 16,-12-14-2-16,3 11-4 0,-6-3 0 15,3 10-16 1,0 3-4-16,3 6-41 0,4 2-15 15,-1 3-137 1</inkml:trace>
  <inkml:trace contextRef="#ctx0" brushRef="#br0" timeOffset="131385.458">2276 3842 224 0,'-6'-16'85'0,"6"16"-66"0,0-5 10 16,0 5 2-16,0 0-6 16,0 0 3-16,0 0 1 15,0 0 2-15,0 0-16 16,0 0 11-16,-3 2 4 0,0 1-7 0,-3 5 0 15,0-3-5-15,-3 3-2 16,3 0-8-16,0 3-5 16,0-1 0-16,3 6 0 15,-5-3 1 1,2 16 2-16,0-5-1 0,3 34 0 16,0-7-1-16,0 12 0 15,3-13-2-15,-6 48 1 16,6-18 0-16,0 10 1 15,0-16-2-15,-6 34 1 16,3-23 2-16,-3 13 2 16,6-21 1-16,-9 2 2 15,9-18-3-15,-6 2-2 16,3-12 0-16,3 1-1 16,0-9-2-16,0-1-2 15,0-8 3-15,3-4 0 16,3-7 3-16,-6-1 1 0,0-1-1 15,0-3 1-15,9-7-6 16,3-6-1 0,6-2 2-16,5-3-3 15,7 0 0-15,9 0 1 16,-6 0 0-16,5 0 0 0,-8-3 0 16,6-2 0-16,6 0 0 15,8-3 0 1,10-3 0-16,5 6-3 15,-2 2 2-15,-4 0 3 16,-2-4 1-16,8-1-4 16,16 0 1-16,-4 0 0 15,3 2 0-15,-11-2-3 16,-1 1 2-16,10-1 1 0,8 2 0 16,0 1 0-1,-8 2 0-15,-7 1 0 0,1-1 0 0,11-2 0 16,9-1 2-1,-5 1-3-15,-10 0 0 16,0 0 1-16,10-1 2 16,8 1-1-16,-3 0 2 15,-11 2-4-15,-4-2 0 16,6 2 1-16,7 1 2 16,-1-4-3-16,-6 1 0 15,-8 2 1-15,-4 1 2 16,10-1-1-16,5 0-1 15,0-2 1-15,-8 2-1 16,-7 1-3-16,-8 2 2 16,2 0 1-16,6 0 0 0,7 0 0 15,-7 0 2-15,-2 0-1 16,-10 0-1-16,-5 0-2 16,-1 0 1-16,4 2 1 15,3-2 0-15,5 3 0 16,-2-3 0-16,-4 3 0 0,-5-3 2 15,-7 0-3 1,1 0 0-16,3 0-1 0,5 0 0 0,1 0 2 31,-4 0 2-31,-2 0-1 16,-10 0-1-16,-2 0 1 16,-6 0-1-16,0 0 0 15,-7-3 0-15,-5 0 0 0,-3 3 2 16,3-2-3-16,-6-4 0 15,0 1 1-15,3 0 2 16,-1-3-3-16,1 0-2 16,0 0-1-16,-3 0 0 15,0 0 3-15,-3 0 2 16,0 0 0-16,-3 0-1 0,-3 0 3 16,0 1 0-1,0-4-1-15,0 0 1 0,-3-2 0 16,-1-5 1-1,1-4-2-15,0-4-2 0,0-3 1 0,0-3-1 32,0-2 2-32,0 2 1 0,0 0-1 15,-3 11 1-15,0 3-4 16,3-43 0-16,0 10 1 16,0-12 0-16,0 13-3 15,-3-35 2-15,0 16 3 16,0-21 1-16,0-37-1 15,0 24-2-15,-3 5-2 16,0-8 1-16,0 6 1 16,0 15 2-16,0 19-3 15,-3 10 0-15,-3 11 3 16,-2 3 1-16,-4 10 1 16,-3 3 0-16,0 5-2 0,0 3 1 15,0 3-4-15,0 2 0 16,1 0 1-16,-7 5 2 0,-6 1-1 15,-15 2-1 1,-11 3 1-16,-10 2 1 0,1 0-1 16,5 6 2-1,-11 5-4-15,-22 5-2 0,-8 0 4 0,9 3 1 32,-3-3-3-32,-24-2 1 15,0 2 0-15,11 0 0 16,-11-2 2-16,-18 0 1 15,9-1-1-15,0-2-2 16,-17 0-2-16,5 5 1 16,9-10 1-16,-27 5 0 15,12 0 0-15,0 0 0 0,-20 0 0 16,17 5 0-16,-3-2 0 16,-18 4 0-16,21-1 2 15,4-4 1-15,-16 1 1 16,21 2 2-16,15-2-3 15,-6-3-2-15,0-1 0 16,18 4-1-16,18 0-3 16,8-3 2-16,1 0 1 0,0 2 2 15,5-5-1 1,13 3-1-16,11-2-2 16,10-1-1-16,11 3-23 15,9 0-10-15,9 5-80 16,18-2-35-16,6-1-37 15</inkml:trace>
  <inkml:trace contextRef="#ctx0" brushRef="#br0" timeOffset="152651.849">2062 15542 340 0,'-15'-11'129'0,"15"11"-100"0,-3-16 33 0,3 16 10 16,0-2-18-16,0-1-6 16,-3-5-17-16,3 3-5 15,0-3-15-15,-6 2 2 0,6 1 3 16,0 0 1-16,0 0-1 15,0 2 0-15,0 6 0 0,0-1-4 16,0 9-2-16,0-3-6 16,6 8-1-16,-6-1-1 15,9 25-2-15,3-5 1 16,3 23-1-16,0-13-3 16,14 5 2-16,-8-10 7 0,9 5 6 15,-9-8-4 1,8 10 0-16,-5-10-2 15,0 6-1-15,0-12-1 16,-3-4 0-16,-3-6-2 16,-1-10 1-16,-2-3 0 15,-3-16 1-15,0 2-2 0,0-9 1 16,-3 1-4-16,3-17-2 16,-3 7 2-16,6-42 0 15,-9 13 1-15,3-8 0 16,-3 11 0-16,0-6 2 15,-1 11-1-15,1-8-1 16,-3 11-2-16,0-3-1 16,3 5 4-16,-6 8 1 15,0 6 0-15,0 2-2 16,0 6-2-16,0 2-1 0,0 2-9 16,-6 4-3-16,6-1-27 15,-3 11-13 1,0-2-57-16,-5 4-26 15,2 6-66 1</inkml:trace>
  <inkml:trace contextRef="#ctx0" brushRef="#br0" timeOffset="152931.581">1791 15700 504 0,'-39'22'189'0,"39"-22"-147"0,-6 5 4 15,6-5-7-15,12-5-14 0,-3-1 3 16,27-10-5-16,-1 3-2 16,16-5-11-16,-6 2-2 0,41-3-1 15,-14 6-6-15,2 0 0 16,-12 2-14-16,16 1-7 15,-19-1-29-15,13 3-11 0,-13 0-75 16,1 3-32 0,8 5-15-1</inkml:trace>
  <inkml:trace contextRef="#ctx0" brushRef="#br0" timeOffset="153619.471">2779 15735 520 0,'-39'0'195'0,"39"0"-152"0,-17-8 4 15,17 8-11-15,0 0-22 0,0-3-3 16,11-5-9-1,-2 3-4-15,18 0 1 16,-12-1 0-16,12 9 3 0,-6 0-3 16,0 7-2-16,-4-2 4 15,1 16 1-15,-3-5 0 16,-3 4 1-16,-3-1 4 16,-6 1 4-16,0-7-4 15,-6 5 1-15,0-5-1 0,-9 3 3 16,3-3-3-16,-3-3-2 15,0 0-2-15,6 0 0 16,3-5-4-16,3-10-2 16,3 2 2-16,9-8 0 15,-3-3-4-15,12-15-1 16,-6 7-8-16,15-23-4 0,-6 5 3 16,8 0 1-1,-5 2 6-15,3 9 5 16,-9 5 2-16,-3 2 3 0,-4 3 5 15,-5 6 4-15,-3 2-6 16,-9 8-1 0,3 0 0-16,-12 10 0 0,0-2 0 15,-5 16 2-15,2-3-1 16,-9 11 0-16,6-6 3 16,0 4 3-16,3-9-4 15,3 5-2-15,3-5 0 16,7-2-1-16,-1-3 0 15,11-3 0-15,-2-2-2 16,24-6 1-16,-6 3-2 16,24-3-1-16,-13 0 1 15,7-5-1-15,-12 0 0 0,0 0 0 16,-7 0 0-16,-2 3 0 16,-3-3-7-16,-3 0-3 15,-3 0-34 1,-3-3-16-16,-3 3-187 15</inkml:trace>
  <inkml:trace contextRef="#ctx0" brushRef="#br0" timeOffset="155040.563">3961 15243 316 0,'15'-24'118'0,"-15"24"-92"0,21-16 24 0,-18 16 5 16,3-5-7-16,-1 2-1 15,1 0-4-15,0 1 0 16,-6-1-24-16,0 3 3 0,-9 3 1 16,4-1-8-16,-13 17-3 15,3-3-7-15,-6 18-2 16,3-5 1-16,-6 11 0 0,3-6-2 16,-8 11-2-16,2-8 1 15,3 43 1-15,3-17-1 16,18 6 2-1,0-13 2-15,15 10 4 16,-3-13 2-16,12 13 1 16,-3-16 0-16,26 8 2 0,-11-10-5 15,15-8-1-15,-9-6-2 16,2-8-1-16,-8-2-3 16,-3-5-2-16,-6-6-6 15,-4-2-4-15,-2-3-19 16,-3-3-6-16,-3-3-68 15,-3-23-30-15,0 8-79 16</inkml:trace>
  <inkml:trace contextRef="#ctx0" brushRef="#br0" timeOffset="155327.389">4336 15423 488 0,'-6'-11'181'0,"6"11"-141"0,-3-5 20 16,3 5 0-16,0 0-23 16,0 0-4-1,0 8-10-15,0-3-3 0,0 8-11 16,0 0 1-16,3 27 1 0,0-6-6 16,3 41-3-1,0-15-1-15,3 7-1 16,-3-15 0-16,3 25 2 15,-3-11-17-15,0 3-4 16,0-16-26-16,-3-8-9 16,0-11-62-16,-3-20-26 0,0-4-57 15</inkml:trace>
  <inkml:trace contextRef="#ctx0" brushRef="#br0" timeOffset="155684.676">4071 15531 448 0,'-36'-11'167'0,"36"11"-129"0,-12-15 6 16,12 15-6-16,3-11-17 15,0 3-1-15,18-16-4 16,-3 6 3-16,21-6-11 16,-9 5-2-16,11 9 0 0,-5 2-3 15,23 11-2-15,-11-1 0 16,12 9-1-16,-13-1 2 0,1 4 1 15,-9-4 5-15,-7 3 5 16,-5 3-1-16,-9 0 1 16,-3-3-3-16,-18 3 1 15,3 0-6-15,-30 3-1 0,6-3 7 16,-14 7 2 0,8-4-6-16,-6 5-2 0,6-6-3 15,-5 6-2-15,8-5 1 16,0-4-1-16,6-1-11 0,9-6-3 15,3-3-28-15,12-5-13 32,0 5-70-32,21-10-32 15,-6 5-37 1</inkml:trace>
  <inkml:trace contextRef="#ctx0" brushRef="#br0" timeOffset="155986.523">4991 15478 504 0,'-15'5'187'0,"15"-5"-146"0,-21 8 15 16,18-5-1-16,-6 0-24 15,0-1-3-15,-9 1-10 16,4 0-1-16,-4 5-10 0,3 2-4 0,-6 6 0 16,3-3 0-16,-3 32 3 15,3-8-1 1,4 21 2-16,2-10-4 15,12 5 0-15,0-11-1 0,9 19-2 16,-4-11-2-16,16 9 1 16,-6-17-19-16,18-2-9 15,-6-9-36-15,11-20-16 16,-5-3-94-16,6-21-42 16,6-11 52-1</inkml:trace>
  <inkml:trace contextRef="#ctx0" brushRef="#br0" timeOffset="156182.739">5208 15573 496 0,'-6'-10'184'0,"6"10"-143"0,-3-3 26 0,3 3 0 0,0 3-26 16,0-1-6-16,-3 12-17 16,0-4-4-16,-3 30-8 15,0-3-4-15,-3 11 1 0,3-9-9 16,-5 9-3-16,-1-11-20 0,-6 19-6 15,3-14-35 1,-3 11-15-16,3-16-90 16,3-21-37-16,0-3 58 15</inkml:trace>
  <inkml:trace contextRef="#ctx0" brushRef="#br0" timeOffset="156343.254">4887 15695 520 0,'-18'-29'192'0,"18"29"-149"0,-3-5 18 15,3 5-2-15,9 5-21 0,-3-2-2 0,23 31-19 16,-5-10-8 0,15 18-5-16,-6-10-10 0,5 0-1 15,-8-6-32-15,3-2-12 16,-6-3-60-16,2-2-26 16,-5-6-71-1</inkml:trace>
  <inkml:trace contextRef="#ctx0" brushRef="#br0" timeOffset="156693.785">5226 15470 476 0,'-6'3'178'0,"6"-3"-138"0,3-3 6 0,-3 3-7 16,9 0-18-1,-3 0-1-15,18 3-6 16,-6-1-1-16,23 1-7 15,-8 0 7-15,9 7 4 0,-4-2-1 16,-2 16 1-16,-6-8-1 16,-3 29 3-16,-7-8-7 15,-2 16-2-15,-3-8-3 0,-6 3 0 16,0-9-4 0,-9 4-2-16,0-9 0 0,-6 3 1 15,0-8-3-15,-12 5 0 16,3-10-6-1,-11-10-3-15,5-1-16 16,-9-5-7-16,6-3-68 0,6-8-31 16,0 1-91-1</inkml:trace>
  <inkml:trace contextRef="#ctx0" brushRef="#br0" timeOffset="157564.185">5931 15933 288 0,'-14'11'110'0,"14"-11"-86"0,-6 5 22 0,6-5 4 16,0 5 6-16,0-5 5 16,3 3-2-16,0 0 1 15,0 2-33-15,0 0 7 0,0-2 1 16,-1 2-13-16,4-5-2 16,-3 0-6-16,3-5 1 0,0 2-4 15,3-10-1-15,-3 2-6 16,3-28-1-16,-3 7-3 15,3-18-1-15,0 10 1 16,0 0 2-16,0 6-3 16,0 2 0-16,-3 6 3 15,0-1 3-15,0 6 0 16,0 0 2-16,-3 5-2 16,0 3 2-16,-1 2-2 15,1-2 0-15,0 8-3 0,3 2-2 16,-3 0 1-1,6 9-1-15,-3-4 0 16,6 14 2-16,-3-2 1 0,9 28 1 16,-3-8 0-16,6 14 2 15,-3-8-3-15,2-1-2 16,1-7 2-16,-3-3 0 16,-3-5-1-16,0-3-2 15,-3-5 1-15,-3-3-1 16,0 0 0-16,-3 1 0 15,0-4-5-15,-4-7-1 16,1 5-19-16,-3-8-7 16,0 0-84-16,0-13-37 15,-3-17-77 1</inkml:trace>
  <inkml:trace contextRef="#ctx0" brushRef="#br0" timeOffset="158582.717">6887 15494 364 0,'0'-13'134'0,"0"13"-104"0,3-13 29 0,-3 13 5 0,0-8-10 15,0 2-2-15,0-2-12 16,0 0-2-16,-3 3-22 16,0 0 0-16,-3 2 0 0,3 1-2 0,-9 7 0 15,3 0-8 1,-9 8-2-16,4 3-2 16,-4 21-2-16,3-5 1 15,0 37 1-15,3-16-1 16,0 2-1-16,3-10 1 15,0 3 1-15,3-11-3 16,0-5-2-16,0-6-18 16,0-7-7-16,0-1-40 15,3-5-19-15,0-2-73 0,9-19-33 16,6-10 40 0</inkml:trace>
  <inkml:trace contextRef="#ctx0" brushRef="#br0" timeOffset="158919.317">6819 15431 440 0,'-12'-14'165'0,"12"14"-129"0,0-21 19 0,0 18 1 32,0-7-14-32,0 2-3 15,3-5-15-15,0 2-5 16,6-5-11-16,-4 3 1 0,7 2 4 0,0 1-1 15,6 10 3-15,-3 0-4 16,6 21-1-16,-3-8-4 16,6 22 1-16,-7-9-4 15,7 24 0-15,0-10 1 16,6 37 2-16,-6-16-1 16,2 0 0-16,-2-11-1 15,0-5 2-15,-3-8-5 0,-3-3-3 16,-3-7-8-1,-6-1-4-15,-4-7-21 16,-7-1-8-16,-1-5-52 16,-9-5-21-16,3 0-105 0</inkml:trace>
  <inkml:trace contextRef="#ctx0" brushRef="#br0" timeOffset="159123.135">6643 15708 480 0,'-21'0'181'0,"21"0"-141"0,0 0 18 0,0 0-3 15,6-2-23-15,0-1-6 16,27 0-18-16,-6 1-5 0,29 2-2 16,-11 0-28-16,14 0-11 0,-11 0-76 15,29 2-33-15,-11 1-45 31</inkml:trace>
  <inkml:trace contextRef="#ctx0" brushRef="#br0" timeOffset="159452.932">7518 15386 444 0,'-18'5'167'0,"18"-5"-129"0,-3 2 15 16,3-2 0-16,0 0-24 15,0 0-6-15,-3 3-1 16,0 0 0-16,-3 5-11 0,0-3 4 0,-6 8 5 16,4-5-2-16,-10 16 1 15,3-8-4-15,0 31-1 16,3-9-11-16,12 28-1 15,0-13-2-15,15 5 2 16,-3-11-3-16,6 1-2 0,-3-8-20 16,11-3-8-1,-2-8-41-15,12-3-19 16,-6-5-139 0</inkml:trace>
  <inkml:trace contextRef="#ctx0" brushRef="#br0" timeOffset="159726.889">7926 15531 548 0,'-6'5'203'0,"6"-5"-158"0,0-10 8 16,0 10-10-16,0 0-17 15,0 0-3-15,0 0-7 16,0 0-2-16,-3 10-8 15,0-2-2-15,-6 29 2 0,0-8-5 16,-12 24-1-16,6-8-5 16,-11 0-1-16,5-5-22 15,-9 2-8-15,9-7-42 16,0-6-15-16,3-5-118 16,10-11-69-1,-1-3 129-15</inkml:trace>
  <inkml:trace contextRef="#ctx0" brushRef="#br0" timeOffset="159902.504">7563 15544 556 0,'-6'0'209'0,"6"0"-163"0,12 6 12 0,-9-4-6 16,17 11-27-16,-2-2-3 16,21 34-16-16,-6-8-4 15,8 8-2-15,-8-8-11 0,6 3-3 16,-9-8-37-16,-1-1-14 15,-5-4-99-15,15-1-41 16,6-2 22-16</inkml:trace>
  <inkml:trace contextRef="#ctx0" brushRef="#br0" timeOffset="160278.482">8131 15417 484 0,'-12'-2'181'0,"12"2"-141"0,0 2 20 0,0-2-2 15,6 3-20-15,0 0-2 16,15 2-12-16,-3 0-3 16,12 6-12-16,-6-3-1 0,5 5 2 15,-5-3-4-15,0 12-1 16,-3-4 0-16,-3 30-1 16,-3-11 0-16,-7 18 0 15,-2-10-7-15,-6 6 0 0,0-12-19 0,-12 14-6 16,4-10-49-16,-22 7-20 31,3-8-139-15</inkml:trace>
  <inkml:trace contextRef="#ctx0" brushRef="#br0" timeOffset="161393.448">8480 15060 288 0,'-9'-8'110'0,"9"8"-86"0,-6-2 44 16,6 2 16-16,0 0-11 16,0 0-1-16,-3-3-18 15,3 0-7-15,0 1-26 16,0-1-2-16,3 3 2 0,0 0-6 16,17 3 0-16,-2-1-5 15,27 9 1-15,-3-1-2 0,5 17 0 16,-8-6-3-16,6 37 1 15,-10-13-2 1,-2 13 0-16,-6-13 1 0,-9 45 1 16,-3-18-1-16,-12 20-1 15,0-23-3-15,-15 40 1 16,3-25-13-16,-30 17-6 0,9-16-35 16,-23-9-17-1,8-15-124-15,-6-3-52 16,10-5 62-1</inkml:trace>
  <inkml:trace contextRef="#ctx0" brushRef="#br0" timeOffset="164302.552">10408 15425 436 0,'12'-29'162'0,"-12"29"-126"0,21-37 14 0,-18 32-3 16,3-1-10-16,0 1 1 16,-3-3-13-16,0 8-5 15,-3 0-11-15,0 0-6 0,-9 13 0 16,0 1 0-16,-15 4 3 0,6-2-5 16,-11 5-3-16,5-5 1 15,-15 5 0-15,9-5 1 16,-17 3 2-1,8-3-3-15,0 5 0 0,4-5 5 16,8 0 2-16,6-3 0 16,21 18 1-16,0-4 5 15,24 18 4-15,-6-8-6 16,20 5-1-16,-8-7-5 16,30 2-3-16,-13-6-3 15,10 1 1-15,-9-11-8 16,-4 6-4-16,-5-3-18 15,-6-11-5-15,-7 0-45 16,-2-8-20-16,-6 1-110 16</inkml:trace>
  <inkml:trace contextRef="#ctx0" brushRef="#br0" timeOffset="164530.179">10224 15608 452 0,'-24'-8'170'0,"24"8"-132"0,-3-5 16 0,3 5-1 16,6-3-13-16,0 0-1 16,24-2-16-16,-6 0-4 15,38 2-11-15,-11 0-3 0,14 1 1 16,-14-1-5-16,26 0-1 16,-14 1-16-16,8-1-4 15,-11 1-23-15,-7 2-10 16,-8 0-23-16,-9 2-7 0,-7 1-42 15,-8 5-18-15,-6 0 11 32</inkml:trace>
  <inkml:trace contextRef="#ctx0" brushRef="#br0" timeOffset="164738.692">10423 15870 476 0,'-53'13'178'0,"53"-13"-138"0,-9 3 8 15,9-3-6-15,9 0-12 16,0 0 2-16,29-3-12 16,-5 0-4-16,15-2-9 15,-10 0-5-15,28-3 1 0,-12 2-24 16,14-4-11-16,-11-1-34 0,-4-2-16 16,-8 3-40-16,-7-6-18 15,-2 2-16 1</inkml:trace>
  <inkml:trace contextRef="#ctx0" brushRef="#br0" timeOffset="165076.174">10837 15497 400 0,'-62'-16'148'0,"62"16"-115"0,-27-6 28 0,24 6 7 16,0 0-16-16,0 0-3 0,0 0-25 16,0 0-10-1,9 3-9-15,-3 0-4 0,18-1 2 16,-3 1-2-16,20 2-1 0,-5 1 1 15,6 2 1-15,-7-3-3 16,4 8 0-16,-9-5 5 16,-3 5 5-16,-3 3 4 15,-10 21 4-15,1-8-3 16,-12 16 0-16,0-8-4 16,-9 6-1-16,1-9-1 15,-13-7 0-15,6-1-2 16,-6-5 1-16,3-2-6 15,-3-3-1-15,3-3-2 16,4-3 0-16,2-4-20 16,6 2-10-16,0-3-64 0,12-8-27 15,0 1-104 1</inkml:trace>
  <inkml:trace contextRef="#ctx0" brushRef="#br0" timeOffset="165926.142">12046 15311 440 0,'-9'-23'165'0,"9"23"-129"0,-6-24 15 0,6 21-2 16,0-5-19-16,0 0-3 16,-3-2-6-16,0 2-2 15,3 0-10-15,0 0-1 0,0 3 2 16,0-1 0-16,0 4 4 16,0-1-5-16,3 19-1 0,0-3-4 15,6 29-1 1,-3-7 1-16,12 12 2 15,-4-7-1-15,22 42 2 16,-6-13-4-16,15 2 0 16,-10-12 1-16,7-4 2 0,-9-10 1 15,-1-5 1-15,-5-6-2 16,-3-5-1 0,-3-5-1-16,-6-5 2 0,0-3-1 15,-3-11 0-15,-4 0-3 16,1-18 1-16,0 0-2 15,0-51-1-15,-3 17 1 16,3-35-1-16,-3 15 0 16,9-28 0-16,-6 16-3 0,3 7 0 15,-3 14 4 1,0 8 1-16,0 8-3 0,-3 7 1 16,0 6 2-16,-4 5 1 15,1 6-4 1,-3 2-1-16,0 3-6 0,-3 2-2 15,1 3-26-15,-1 3-9 16,0-1-45-16,-3 6-18 16,0 0-115-16</inkml:trace>
  <inkml:trace contextRef="#ctx0" brushRef="#br0" timeOffset="166192.788">11897 15507 520 0,'-42'8'192'0,"42"-8"-149"0,-9 5 5 16,9-2-8-16,15-3-14 15,-3 0 2-15,21 0-5 16,-6 0-2-16,38 0-11 15,-11 0-4-15,26 3-2 0,-18-1-5 0,16 1 1 16,-16-3-20 0,28 5-7-16,-22-2-48 15,10-3-19-15,-16 0-136 16</inkml:trace>
  <inkml:trace contextRef="#ctx0" brushRef="#br0" timeOffset="166495.134">13144 15441 564 0,'-24'5'211'0,"24"-5"-164"0,-9 0-4 0,9 0-13 16,-3 0-16-16,0 6 2 15,-3-4-7-15,3 1-1 0,-6 5-4 16,1 0 2-16,-7 10 3 0,3-2-5 15,-6 42-2 1,3-13-1-16,-6 14 1 16,6-12-3-16,-3 6 0 0,4-10-12 15,-1-4-7-15,3-2-36 16,3-10-16-16,0-6-101 16,0-11-45-16,3-2 44 0</inkml:trace>
  <inkml:trace contextRef="#ctx0" brushRef="#br0" timeOffset="166808.689">12751 15497 476 0,'-9'-8'178'0,"9"8"-138"0,0-3 19 0,0 3-1 0,0 0-22 31,0 0-4-31,0 0-9 0,0 0-5 16,9 3-10-16,0-1-1 0,12 6 3 15,-3-2-4-15,9 12 2 16,-7-5-1-16,10 22 1 16,-6-6-4-16,12 13-3 15,-7-2 2-15,13-3 2 16,-9-5 0-16,3-3 2 16,-7-5-2-16,-2-3 2 15,-3-3-6-15,-3-5-1 16,-6 1-5-16,-3-4-1 15,-3-2-19-15,-7 0-9 16,1-3-62-16,-8-5-25 16,2 0-111-16</inkml:trace>
  <inkml:trace contextRef="#ctx0" brushRef="#br0" timeOffset="167483.473">13805 15259 456 0,'-15'-30'170'0,"15"30"-132"0,-9-23 13 16,9 20-3-16,0-2-13 15,0-1 2-15,0 1-4 0,0 2 2 16,0 6-19 0,0 0 0-16,0 36 0 0,0-4-4 15,3 18-2-15,-3-11-5 0,6 43-2 16,-3-19-3-16,6 11-1 15,-3-17 1-15,3-4 2 16,-3-11-10-16,0-3-2 16,0-7-19-16,0-9-7 15,-3 1-43-15,0-11-19 16,0-3-78-16,0-16-33 16,-6-18 61-1</inkml:trace>
  <inkml:trace contextRef="#ctx0" brushRef="#br0" timeOffset="167844.401">13594 15280 436 0,'-33'-24'165'0,"33"24"-129"0,-15-35 13 0,15 33-5 0,0-11-22 16,0 2-2-16,12-7-10 15,0 2-4-15,23-3-3 16,-5 3 0-16,12 3 0 0,-6 2-1 15,14 6 1-15,-8 0-2 16,17 7 2-16,-11-2-2 16,3 8-1-16,-13 0 12 15,-5 11 6-15,-6-3 0 16,-12 18-1-16,0-7-5 16,-27 10 0-16,6-6 2 15,-18 1 1-15,6-5-4 16,-6-4 1-16,3-1-7 0,-2-4-1 15,2-2-2-15,0-3 1 16,3-5-2-16,0 3-1 16,3-3-10-16,3-3-4 15,4 0-24-15,8-2-8 16,0 0-44-16,8-1-20 16,-2 1-99-1</inkml:trace>
  <inkml:trace contextRef="#ctx0" brushRef="#br0" timeOffset="168208.995">14439 15203 420 0,'-18'-8'156'16,"18"8"-121"-16,-12-3 21 0,12 3 0 0,-3 0-18 15,0 0-4-15,-3-2-9 16,3 2-2-16,-3 0-12 15,0 0 4-15,-3 8 3 0,3 0-4 16,-8 21 2-16,2-5-5 16,-9 15 1-16,6-7-7 15,-6 10-3-15,6-7 1 16,9 31 0-16,3-8 1 16,12 8 0-16,-3-13 0 15,9-3 0-15,-3-10 2 0,9 2 1 16,-3-12-3-1,11 1-1-15,-5-7-3 16,3-3-3-16,-3-2-5 16,0-6-2-16,-3 0-33 0,-1-5-11 15,-5-3-66-15,6-7-27 0,-6-1-58 32</inkml:trace>
  <inkml:trace contextRef="#ctx0" brushRef="#br0" timeOffset="168495.887">14799 15475 512 0,'-6'0'189'0,"6"0"-147"0,0-5 15 0,0 5-2 0,0 0-24 16,0 0-5-16,0-2-9 15,0 2-1-15,-3 0-9 16,0 0 0-16,-3 5 3 0,0 0-6 15,-6 11 0-15,0-3-2 16,-11 35 1-16,2-11-2 16,-9 18 2-16,6-10-7 0,0 0 1 15,4-8-10 1,2-2-2-16,3-6-36 16,3-5-14-16,3-6-75 15,3-4-32-15,0-4-18 16</inkml:trace>
  <inkml:trace contextRef="#ctx0" brushRef="#br0" timeOffset="168681.041">14454 15528 472 0,'-21'-5'178'0,"21"5"-138"0,0 0 19 0,0 0-1 16,9 0-16-16,-3 0 1 15,21 5-14-15,-7-2-5 16,16 18-14-16,-6-5-4 0,6 18-2 15,-7-7-5-15,1 15 1 16,-6-10-22-16,0 2-10 16,-3-4-50-16,3-4-20 15,-4-7-125 1</inkml:trace>
  <inkml:trace contextRef="#ctx0" brushRef="#br0" timeOffset="169060.568">14942 15142 456 0,'-6'-5'170'0,"6"5"-132"0,15-8 2 16,-12 8-6-16,12 0-14 0,-3 0-2 15,14 3 1 1,-2-1 0-16,6 11-10 0,-3-2 6 0,3 23 2 15,-7-7-1 1,4 15 3-16,-3-5-6 0,-3 0-3 16,-3-2-3-16,-3 7 0 15,-3-8-2-15,-7 33 2 16,-2-12 2-16,-6 6 5 16,0-11-2-16,-5-2 1 15,2-8-5-15,-3-6-3 16,0-5-2-16,-3-3-3 15,3-4-2-15,0-6-1 16,0-3-18-16,-3-5-7 16,3-3-64-16,-6-10-30 15,3-1-113 1</inkml:trace>
  <inkml:trace contextRef="#ctx0" brushRef="#br0" timeOffset="169872.742">11953 14835 312 0,'-9'-10'118'0,"9"10"-92"0,-3-3 15 16,3 3 2-16,0 0-9 16,0 0 3-16,-3-3-6 15,3 1 1-15,-2 2-18 0,-1 0 7 0,-9 5 3 16,0-2-4-16,-15 18 1 16,6-5-8-16,-12 15-3 15,7-4-5-15,-7 13-4 16,6-6 0-16,-9 43 1 15,10-19-1-15,-1 21-1 16,6-15 1-16,15 52 1 16,0-26-1-16,30 19-1 15,-6-27-2-15,50 42-1 16,-17-29-5-16,23 6-2 0,-14-27-15 16,41-5-6-1,-21-16-53-15,21-11-22 0,-20-8-71 31</inkml:trace>
  <inkml:trace contextRef="#ctx0" brushRef="#br0" timeOffset="170528.018">15386 15110 428 0,'-12'-16'162'0,"12"16"-126"0,0 6 16 0,0-6 1 16,6 0-22 0,0 0-3-16,20 2-7 15,-5-2-2-15,18 19-10 16,-6-3 3-16,5 29 4 0,-8-8 1 15,6 13-1-15,-6-10 0 0,-1 13 0 16,-8-11-4 0,-9 45-2-16,-3-15-4 0,-9 2-1 15,0-16-3 1,-9 8 1-16,3-15-2 0,-15 12 2 16,6-15-9-16,-20 7-1 15,8-15-14-15,-6-11-4 16,6-5-36-16,4-22-13 15,5 1-89-15,24-16-39 16,11-19 34 0</inkml:trace>
  <inkml:trace contextRef="#ctx0" brushRef="#br0" timeOffset="171057.813">16255 15915 400 0,'-27'2'148'0,"27"-2"-115"0,-6 3 24 16,6-3 4-16,0 3-16 0,0-3-4 15,0 0-12 1,0 0-6-16,3-6-13 15,0-2 0-15,3-15 3 0,0 1-3 16,6-23 0-16,-3 11-4 16,6-6-1-16,-4 6-1 15,1 0 0-15,0 7-5 0,-3 1 1 16,-3 4 2-16,0 1 3 16,-3 5-2-16,0 1 0 15,0 1 8-15,-3 4 4 16,0-1-5-16,0 3-3 15,0 3-2-15,6 5-1 16,-3 0-2-16,9 8-2 16,-3-3 1-16,9 19 1 15,-3-8-1-15,2 24 2 16,-2-6 0-16,6 8 1 16,-6-7 0-16,0-1 0 15,0-2-2-15,0-6 1 16,-3-2-2-16,-3-8 2 0,-1 2-9 15,1-4-1-15,-3-4-20 16,0-2-10-16,-3 0-67 16,0-13-30-16,0 0-91 15</inkml:trace>
  <inkml:trace contextRef="#ctx0" brushRef="#br0" timeOffset="172246.102">17329 15153 296 0,'0'0'112'0,"0"0"-87"0,3-6 24 16,-3 6 4-1,3-2-4-15,-3-1 1 0,0 0-13 16,0 1-3-16,0-1-19 16,0 1 2-16,-3-1 3 0,0 3-7 15,-3 0-2-15,3 0-4 16,-6 0-2-16,4 0 1 16,-7 0 1-16,3 0-1 15,-3 3 1-15,3-3-2 0,-3 2 2 16,0 1-4-16,0 2 0 15,-3 0-1-15,0 9-2 16,3-4 1-16,-2 17 1 16,2-6-1-16,0 13 2 15,0-5-2-15,0 8 2 16,3-8-2-16,0 9 2 16,3-7 2-16,3 27 2 15,0-7 1-15,9 20 2 0,0-13-1 16,18 3 0-1,-3-10-1-15,20 4 2 16,-2-10 1-16,3 3 1 16,-7-14-4-16,1 8 0 15,-9-12-7-15,-3-4-1 0,-3-2-9 16,-3-6-4-16,-4-2-24 16,-2-3-9-16,-3 1-62 15,3-14-25-15,-3 5-72 16</inkml:trace>
  <inkml:trace contextRef="#ctx0" brushRef="#br0" timeOffset="172811.654">17582 15452 428 0,'-18'-8'159'0,"18"8"-124"0,-3-6 20 0,3 6 0 16,0 0-20-16,0 0-5 16,0-5-4-16,0 5-2 15,3-2-13-15,-3-1 4 0,3 0 3 16,0 1-2-16,3 2 3 16,0 0-6-16,6 8-3 15,-3-1-3-15,12 9-2 16,-3-2-6-16,12 12 1 15,-7-5 0-15,10 35 2 16,-6-14-3-16,3 11 0 16,-6-11 3-16,2 1 1 15,-5-9 1-15,0-2 0 0,-3-6-2 16,-3 1 1-16,-3-6-2 0,0-3 2 16,-3-4-2-1,-1-1 2-15,-2 0-2 16,0-8 2-16,0 1-2 15,0-9-1-15,0 0 1 16,0-20-1-16,0 1 0 0,3-36 0 16,3 11-3-1,3-6 0-15,-3 8 2 16,9-8 2-16,-4 10 0 16,-2-2 2-16,-3 8-4 0,0 0 0 15,-3 11 1 1,-3 2 2-16,-3 6-6 15,-3 2 1-15,0 2-10 16,-9 4-2-16,3 2-32 0,-6 3-12 16,0-1-62-16,-3 6-27 15,4 0-50 1</inkml:trace>
  <inkml:trace contextRef="#ctx0" brushRef="#br0" timeOffset="173148.897">17499 15573 460 0,'-12'0'173'0,"12"0"-135"0,-3 3 12 0,3-3-5 0,0 0-21 16,0 0-1-16,6 0-4 15,0 0-3-15,15-3-8 16,-3 3-1-16,38-2 3 0,-8-1 3 16,11 0 2-16,-11 1 0 15,9-3 1-15,-13 2-2 16,10 0-1-16,-12 1-5 0,-1-4-3 16,-2 6-2-16,-9 0 0 15,-7 0-7-15,-5 0 1 16,-3 0-23-1,-12 0-8-15,0 0-62 16,-6-2-28-16,0-1-98 16</inkml:trace>
  <inkml:trace contextRef="#ctx0" brushRef="#br0" timeOffset="173745.625">18788 15507 396 0,'-3'3'148'0,"3"-3"-115"0,3 0 15 0,-3 0 0 16,0 0-9-16,0 0 1 16,3 0-2-16,-3 0-2 15,0 0-19-15,0 0 3 0,-3 0 3 16,0 0-8-16,-12 5-1 16,0 0-10-16,-18 11-3 15,7-2 3-15,-13 28 2 16,6-8-5-16,0 17 0 15,7-12-1-15,-1-2 0 0,6-2 0 16,0-6 0 0,6-8-3-16,0 5 2 15,4-7-10-15,-1-3-5 0,3-6-23 16,0 4-10-16,3-4-38 16,0-10-15-16,0 0-96 15</inkml:trace>
  <inkml:trace contextRef="#ctx0" brushRef="#br0" timeOffset="174254.701">18359 15597 392 0,'-6'-8'148'0,"6"8"-115"0,0-8 13 15,0 8-3-15,0-2-10 0,0-1 1 16,3 0-4-16,0 1-1 15,-3-4-16-15,0 4 5 0,3-1 5 16,-3 1-3-16,0-1 0 16,0 0-9-16,0 1-4 15,0 2-4-15,0 0-3 0,0 0 3 16,3 0 0 0,0 0-1-16,0 0 1 15,-3 0-2-15,3 0 2 16,0 0 2-16,-3 0 4 15,0 0 0-15,6 2 0 16,0 1-5-16,3 10-1 16,0-2-1-16,12 20 1 15,-3-4-2-15,17 10-1 16,-5-5 1-16,12-1-1 0,-7-4 0 16,1-1 2-16,-6-4 1 15,-3-1 3-15,-3-5-1 16,-4-3 2-16,-2 0-4 15,-3-2-2-15,0-3 0 16,-3-1-1-16,-3 1 0 16,3-2 2-16,-6-1-3 15,0-2 0-15,0-3-1 16,-3 5-2-16,0-2-4 16,0-1 0-16,0 1-16 15,-3-3-4-15,0 0-43 16,-3 0-17-16,0 0-143 15</inkml:trace>
  <inkml:trace contextRef="#ctx0" brushRef="#br0" timeOffset="175351.702">19574 15153 416 0,'-12'-8'154'0,"12"8"-120"0,-6 0 26 0,6 0 2 0,0 0-19 16,0 0-4-16,-3 0-15 16,0 0-2-1,0 0-13-15,0 0 6 0,-9 5 2 16,3 0-3-16,-12 24 2 16,6-2-3-16,-5 23 0 15,2-10-5-15,0 18-3 16,3-10 0-16,3 31-1 0,0-13-5 15,3 0-1-15,3-13 1 16,3-5 2-16,0-14-5 16,0 3-1-16,0-10-18 15,3-6-8-15,0-3-30 0,0-4-13 16,0-4-56-16,0-12-22 0,0-1-24 31</inkml:trace>
  <inkml:trace contextRef="#ctx0" brushRef="#br0" timeOffset="175713.433">19517 15142 416 0,'-9'-10'154'0,"9"10"-120"0,0-8 21 0,0 8 1 15,3-3-16-15,0 0-1 16,0 1-13-16,0-1-4 15,3 0-13-15,0 1 6 0,6-1 2 16,0 0-1-16,9 3 3 16,0 0-6-16,2 14-3 15,-2-4-3-15,3 33-2 16,-6-9-1-16,3 16 0 16,-3-10-2-16,2 2 1 15,-5-2 0-15,3 5 1 16,-3-8-2-16,0 16 1 0,-3-8-4 15,0 2 0 1,-3-9-1-16,-3-1-2 16,0-8-17-16,-6-3-7 0,0-5-23 15,-3-10-10-15,0-3-55 16,-3-13-24-16,0-1-49 16</inkml:trace>
  <inkml:trace contextRef="#ctx0" brushRef="#br0" timeOffset="175999.546">19315 15565 436 0,'-21'0'165'0,"21"0"-129"0,-6 0 15 16,6 0-4-16,0-2-14 15,0-1-2 1,9 1-2-16,-3-1 1 15,18-2-16-15,-3-1 3 0,41 6 1 0,-11-2-6 16,8 2-2 0,-11 0-3-16,5 0-2 15,-11 0-12-15,3 0-5 16,-7 0-16-16,-2 2-5 16,-6-2-51-16,-6 0-21 15,-3 6-108 1</inkml:trace>
  <inkml:trace contextRef="#ctx0" brushRef="#br0" timeOffset="176567.617">20145 15137 296 0,'6'-11'112'0,"-6"11"-87"0,18-8 20 0,-15 8 1 16,3-2 2-16,0-1 3 15,0 0-3-15,0 1 0 16,0-1-27-16,-3 0 10 0,0 3 6 16,0 0-11-16,-6 3-5 15,0-3-10-15,-9 8-3 0,3-3-4 16,-15 22-1-16,3-3-3 15,-11 23-3-15,5-7 4 16,3 5 1 0,3-11 6-16,15 14 3 0,3-11 5 15,21 29 2-15,-3-10-5 16,12 4 0-16,-3-12-6 16,2-3 1-16,-5-8-3 15,6-2 0-15,-6-9-1 16,0-2 0-16,-3-3-2 15,-4-3-2-15,-2-4-8 16,0-4-5-16,-3 1-20 16,-3-6-8-16,-3 0-67 15,0-10-28-15,0 0-81 16</inkml:trace>
  <inkml:trace contextRef="#ctx0" brushRef="#br0" timeOffset="176898.57">20693 15428 484 0,'0'-5'181'0,"0"5"-141"0,0-19 14 0,0 16-4 16,0-5-18-16,0 3-1 15,0-5-7-15,0 2-1 16,0-3-12-16,0 3 0 0,-6 3 0 15,3 0-2-15,-12 18 0 0,3 0-5 16,-23 11-3-16,5-3 2 16,-15 8 0-16,9-5-1 15,1 16-2-15,5-6 1 16,3 11-1-16,6-8-3 16,3 0 0-16,1-5-12 0,5-6-2 15,3-2-30 1,0-11-11-16,3 3-63 15,0-24-25-15,0 0-51 16</inkml:trace>
  <inkml:trace contextRef="#ctx0" brushRef="#br0" timeOffset="177228.602">20273 15362 408 0,'-15'-6'154'0,"15"6"-120"0,-6-5 23 0,6 5 3 15,0 0-17-15,0 0-2 16,0 0-10-16,0 0-3 16,0 0-15-16,0 0 1 0,0 3 0 15,0-1-3-15,12 14 1 16,-3-2-3-16,24 7 2 16,-6-5-4-16,23 7 1 15,-11-4-3-15,6 7 0 16,-10-4 1-16,1 7 3 15,-6-8-2-15,-3 3 1 0,-6-6-5 16,-4 3 0-16,-2-5-1 16,-3 3-2-16,-3-3-8 15,-6-1-5-15,0-1-29 16,-3-9-10-16,0 0-83 16,-3-13-35-16,0 0-35 15</inkml:trace>
  <inkml:trace contextRef="#ctx0" brushRef="#br0" timeOffset="177873.506">20937 15094 388 0,'-9'-2'145'0,"9"2"-112"0,-3 0 27 16,3 0 5-16,0 0-15 16,0 0-3-16,3 2-15 15,0-2-5-15,9 3-16 16,0 0 2-16,9 2 3 0,-3 0-6 15,5 9-3-15,-5-4-2 16,3 19-1-16,-3-5 2 16,0 13 1-16,-3-5 1 15,-3 5 2-15,0-5-3 16,-9 5 1-16,0-8-3 16,-9 13 0-16,3-2-3 15,-12 23-2-15,3-12 3 0,-6-1 2 16,6-8 0-1,-3-5 0-15,3-5-1 0,0-6 0 16,3-4-2-16,0-6-2 16,4 2-2-16,-1-5 1 15,0-5-6-15,3 5 0 16,0-5-17-16,0-2-7 16,0-1-43-16,3-8-19 0,0 1-142 31</inkml:trace>
  <inkml:trace contextRef="#ctx0" brushRef="#br0" timeOffset="179157.519">21452 14766 348 0,'-21'-10'129'0,"21"10"-100"0,-21-3 35 16,18 3 12-16,-3 0-23 16,1 0-6-16,-1 0-14 15,3 0-6-15,0 0-15 16,0 0-1-16,9 5 2 0,0-2 4 16,11 10 2-16,-2-2-4 15,9 13 1-15,-3-6-9 0,6 11-2 16,-6-5-3-16,8 5-2 15,-5-5-2-15,12 5 1 16,-6-5 3-16,8 8 1 16,-5-6-1-16,0 27-2 15,-6-11 3-15,-10 17 0 16,-5-12-6-16,-12 4 0 16,0-12 3-16,-17 14 4 15,2-10-1-15,-9 23-2 16,6-8 0-16,-3 0 1 15,3-10 3-15,0-6 2 16,4-8-1-16,-1-2-1 16,3-5-1-16,0-6 2 15,3-3-5-15,0-2-1 16,3-3 0-16,0-2 2 0,0 0-6 16,3-3-1-16,0-3-14 15,0 0-3-15,3 0-26 16,0-5-11-16,0 0-66 15,9-5-30-15,-3 0-33 16</inkml:trace>
  <inkml:trace contextRef="#ctx0" brushRef="#br0" timeOffset="179347.477">21997 15812 508 0,'-3'10'189'0,"3"-10"-147"0,0 0-5 0,0 0-13 16,0 0-22-16,0 0 0 15,3-3-31-15,0 1-13 16,0-3 22-16,0-1-61 0,-3-7-24 16,0 0-67-1</inkml:trace>
  <inkml:trace contextRef="#ctx0" brushRef="#br0" timeOffset="196399.506">1901 16804 88 0,'-3'-3'35'0,"3"3"-27"0,3 3 20 15,-3-3 7-15,3 0-13 16,3 0-4-16,-3 0-16 15,3 0-4-15,3 0-63 16,-3 0-27-16</inkml:trace>
  <inkml:trace contextRef="#ctx0" brushRef="#br0" timeOffset="200544.482">2092 16714 372 0,'0'-11'140'0,"0"11"-109"0,-6-13 42 16,6 13 13-16,0-5-20 16,0-1-3-16,0 4-25 15,0-4-9-15,-3 1-17 16,3 0-1-16,-3 0 2 0,0 2-1 16,3-2 1-16,0 5-3 0,-3 0-1 15,3 5-5-15,0 13-3 16,0-2-3-16,0 8 1 15,0-3-1-15,0 6 0 16,0-1 4-16,0 14 1 16,0-8-4-16,3 26 1 15,0-13 2-15,0 2 3 16,0-10-2-16,3 1-2 0,-6-9 0 16,2-6-1-1,-2-1-5-15,0-9 1 0,0 0-20 16,-2-8-7-16,2-2-41 15,-6-24-19 1,3 2-113-16,6-10-81 16,-3 5 120-16</inkml:trace>
  <inkml:trace contextRef="#ctx0" brushRef="#br0" timeOffset="200921.18">2014 16745 484 0,'-9'-5'181'0,"9"5"-141"0,-3-8 9 16,3 8-5-16,3-8-22 16,3 0-4-16,-3-7-9 0,3 1-4 15,3-4-2 1,3 5-3-16,3 2 3 0,0 0-2 0,11 6-1 16,-2 2 3-16,3 9 0 15,-3-4-4-15,3 17 1 16,-4-6 0-16,-8 8 2 0,0-2 3 15,-3 2 2-15,-9-3 3 16,-6 1 1 0,-6-6-1-16,-12 8-1 15,9-7-3-15,-14-1 1 16,8 0-4-16,-3-2 0 16,6-3-1-16,-6 2 1 15,6-2-13-15,3-3-3 16,4-2-25-16,2-3-10 15,3 0-57-15,6 0-22 16,0 0-73 0</inkml:trace>
  <inkml:trace contextRef="#ctx0" brushRef="#br0" timeOffset="201287.847">2529 16616 428 0,'-6'-8'162'0,"6"8"-126"0,-6 5 7 16,6-5-5-16,0 3-12 16,0-1 2-16,0 1-1 0,-6-3 1 15,0 13-15-15,3-5 5 16,-3 11 3-16,-3-3-3 0,-2 8 0 15,2-6-6-15,-6 6 0 16,0-3-5-16,0 3 1 16,3-8-3-16,9 10 2 15,0 1-4-15,9 15 0 16,0-8 1-16,6 11 0 16,0-10-5-16,3 4 1 15,-3-7-2-15,5-5-2 16,-2-1-19-16,9-7-10 15,0-6-41-15,-3 0-17 16,0-5-137 0</inkml:trace>
  <inkml:trace contextRef="#ctx0" brushRef="#br0" timeOffset="201625.422">2895 16828 420 0,'-3'-6'159'0,"3"6"-124"0,0-5 26 0,0 5 4 15,0 0-21-15,0 0-5 16,0-3-9 0,0 3-5-16,0-2-13 15,0-1 8-15,-3 3 3 0,0 0-7 16,-6 5-2-16,3-2-6 0,-14 8 0 15,5-4-5-15,-9 12-2 16,3-3 0-16,-6 21-1 16,6-8-3-16,-2 13 2 15,5-7-8-15,0 2-4 16,3-8-24-16,0 0-9 16,3-5-51-16,3-6-22 15,0-4-95 1</inkml:trace>
  <inkml:trace contextRef="#ctx0" brushRef="#br0" timeOffset="201823.069">2562 16764 540 0,'-15'0'200'0,"15"0"-155"0,0 0 16 0,0 0-3 0,3 5-27 15,0 1-8-15,15 7-11 16,-3-3-4-16,20 9-4 15,-5-1-5-15,9 14 0 0,-6-3-6 16,2 11-3-16,-5-8-19 16,-3-1-6-16,-6 1-59 15,0-5-24-15,-4-6-102 16</inkml:trace>
  <inkml:trace contextRef="#ctx0" brushRef="#br0" timeOffset="202302.982">3035 16973 420 0,'-6'-5'156'0,"6"5"-121"0,-3-3 41 16,3 3 9-16,0 0-31 16,0 0-10-16,0 0-18 15,0 0-6-15,0 0-12 16,0 0-3-16,0 0 1 0,0 0-1 16,0 13 2-16,0-5 2 15,0 24 2-15,0-6-5 16,0 6-2-16,0-5-2 15,0-6 1-15,0 3-7 0,3-8-1 16,-3-3-20-16,3-8-9 16,0 6-75-16,3-22-31 15</inkml:trace>
  <inkml:trace contextRef="#ctx0" brushRef="#br0" timeOffset="203111.531">3312 16756 452 0,'-18'3'167'0,"18"-3"-129"0,-9-3 21 16,9 3 2-16,-3-3-26 16,0 1-5-16,3-6-12 15,0 3-3-15,3-6-9 16,0 3-2-16,9 3 2 0,0-3 3 0,3 18 2 16,0-7 1-1,0 18 2-15,-3-5-3 16,2 5-1-16,-2-2-4 15,-3 15-1-15,-3-7-1 16,-3 23 0-16,0-10 0 0,-6 5 0 16,3-11-5-16,-9 6 1 15,3-11-13 1,-6-3-7-16,3-5-40 16,-2-7-18-16,-1-1-167 15</inkml:trace>
  <inkml:trace contextRef="#ctx0" brushRef="#br0" timeOffset="203757.905">3803 17187 464 0,'-6'16'176'0,"6"-16"-137"0,-3 6 15 0,3-6-3 15,0 0-25-15,0 0-4 16,0 0-10-16,0-3-2 15,0-21-6-15,0 6-1 0,3-17 1 16,-3 3-2-16,3 1 1 16,0 4 4-16,0 1 4 15,0 5-4-15,0-3 1 16,0 5 1-16,0-2 2 16,0 8-1-16,0-3 1 0,0 0-4 15,0 5 1 1,0 1-3-16,0 2 2 0,0 3-2 15,3 5 0-15,0 0-3 16,6 8 1-16,-6-3 0 16,3 13 3-16,-1-2-1 15,1 11 0-15,0-9-3 16,0 9-2-16,0-3 1 16,0-3-1-16,-3-8-20 0,0 0-7 15,0 0-87 1,6-13-38-16,-3 0-81 15</inkml:trace>
  <inkml:trace contextRef="#ctx0" brushRef="#br0" timeOffset="204570.819">4523 16703 412 0,'-2'-26'154'0,"2"26"-120"0,-3-16 26 0,3 16 2 15,-3 0-14-15,0-3-1 0,-3 6-16 16,0-3-4-16,-6 8-16 16,3 0-4-16,-3 8-3 0,3 2 0 15,-3 3 2-15,3 0-1 16,-3 9 0-16,3-9-3 0,0 32-2 16,3-8 1-16,0 8 1 15,1-9-1 1,2 1-1-16,0-10-2 15,0-6 1-15,0-3-21 16,3-4-10-16,0-9-42 16,0-5-15-16,0-6-48 15,3-25-18-15,-3 1 0 16</inkml:trace>
  <inkml:trace contextRef="#ctx0" brushRef="#br0" timeOffset="204852.857">4410 16738 332 0,'0'-32'123'0,"0"32"-95"0,3-35 38 0,-3 30 12 16,3-8-21-16,0 0-6 16,3-6-12-16,0 6-4 0,3 0-20 15,-3-1 2-15,6 7 3 0,-3-4 2 16,9 11 2 0,-3 0-5-16,11 32 1 15,-5-9-9-15,6 15-2 16,-6-9-3-16,3 5-1 15,-3-2-3-15,2 2-2 0,-2 11 1 16,-6-5-1-16,-3-8-3 16,0 5 2-16,-3-8-12 15,-3 0-5-15,0-5-25 16,-3-6-13-16,-3-5-54 16,-3-2-22-16,0-3-70 15</inkml:trace>
  <inkml:trace contextRef="#ctx0" brushRef="#br0" timeOffset="205031.52">4357 16867 480 0,'-21'0'178'0,"21"0"-138"0,-3-10 22 0,3 7 5 16,3 6-31-1,12 2-18-15,-3-5-10 0,26 5-6 16,-5-2-17-16,15-1-7 15,-9 1-47-15,2-3-17 16,-5 0-130 0</inkml:trace>
  <inkml:trace contextRef="#ctx0" brushRef="#br0" timeOffset="205370.501">5009 16581 396 0,'-21'8'148'0,"21"-8"-115"0,-24 6 22 0,21-1 2 0,-3-2-18 16,0-1-2-16,-3 1-5 15,0-3 0-15,0 8-17 16,0-6 4-16,-2 14 2 0,2-2-5 16,-3 12-1-16,0-7-1 0,3 12 2 15,0-10-9-15,6 17-2 16,0-9-3-1,12 16-2-15,-3 0 1 16,15 5 1-16,-3-8-6 0,11-2 1 0,-5-8-21 31,6-6-7-31,-6-7-35 16,3-6-15-16,-4-3-56 16,1-20-24-16,-3 2-7 15</inkml:trace>
  <inkml:trace contextRef="#ctx0" brushRef="#br0" timeOffset="205604.133">5268 16550 520 0,'-9'0'192'0,"9"0"-149"0,-6 8 7 0,6-8-5 16,0 5-16-16,0 3-2 15,-3 10-11-15,0-2-3 16,0 13-7-16,0-2-4 0,-3 13-1 0,0-9 1 15,-3 20 1-15,3-9-12 0,-3 21-4 16,0-4-27 0,0-7-9-16,0-12-43 15,0-3-19-15,3-8-93 16</inkml:trace>
  <inkml:trace contextRef="#ctx0" brushRef="#br0" timeOffset="205736.863">5003 16812 456 0,'-6'-8'170'0,"6"8"-132"0,0-3 27 16,0 3 4-16,6 3-26 15,0-3-4-15,12 10-21 0,-4-2-9 16,7 5-5-16,-3-5-15 0,6 11-4 16,-6-6-51-16,3 8-21 15,-3-5-138 1</inkml:trace>
  <inkml:trace contextRef="#ctx0" brushRef="#br0" timeOffset="205948.328">5348 16822 540 0,'-15'8'203'0,"15"-8"-158"0,0 21 10 0,0-18-8 15,3 5-29-15,0 0-5 16,3 8-13-16,0 0-2 15,6 5 0-15,-3-3-37 0,3 1-15 16,-3-6-81-16,3-2-36 0,-1-3-16 16</inkml:trace>
  <inkml:trace contextRef="#ctx0" brushRef="#br0" timeOffset="206263.697">5533 16536 400 0,'-3'-7'148'0,"3"7"-115"0,9-11 8 31,-6 11-2-31,5-3-16 16,1-2-1-16,6 5-7 0,-3 0 1 16,3 11-9-16,0-9-2 0,0 22 1 15,0-8 1-15,0 24 1 16,-4-11 7-16,-2 8 4 15,0-5 6-15,-3 5 2 16,-3-11-6-16,-3 22 0 16,0-11-12-16,-3 10-3 15,0-10-4-15,-3-2 1 0,0-6-9 16,-3-13-1 0,4 2-18-16,-4-12-7 15,0-4-69-15,-9-7-29 16,3-3-74-1</inkml:trace>
  <inkml:trace contextRef="#ctx0" brushRef="#br0" timeOffset="207568.698">1169 17724 472 0,'-9'0'176'0,"9"0"-137"0,0 6 13 15,0-6-4-15,0 0-19 0,0 0-2 16,0 0-12 0,0 0-2-16,0 0-7 15,0 0-2-15,0 8 0 0,-6-3-5 16,3 21 1-16,0-7 0 0,0 26 2 15,0-11-1-15,0 6-1 16,3-8 1-16,-6-6-1 0,6 1-3 16,0-9 0-1,0-5 2-15,0-13 0 16,0 0-2-16,0-26 0 16,0 2-1-16,0-10 3 15,0 2 0-15,0 0 1 16,0 6 0-16,0-1 0 15,0 1 2-15,0 7 1 0,0 3 7 16,0 3 4 0,0 3-3-16,6 2-1 0,-6 0 0 0,9 8 1 15,-3 0-3 1,12 8 0 0,0-3-1-16,11 8 1 0,-8-5-4 15,9 19-1-15,-6-4 3 16,3 12 1-16,-7-3-3 0,1-1-1 15,0-4-3 1,-9-6-1-16,0 0-8 16,0-2-2-16,-3-6-43 15,0-8-19-15,-3 3-180 16</inkml:trace>
  <inkml:trace contextRef="#ctx0" brushRef="#br0" timeOffset="208141.48">2115 17703 496 0,'-9'-8'184'0,"9"8"-143"0,-6-10 8 15,6 10-7-15,0 0-14 16,0-3-2-16,0 0-3 15,0 1 0-15,0 2-13 0,0 0 1 0,0 8 0 16,0 2-4-16,3 12-2 16,0-1-2-16,6 34-3 15,-3-7 1-15,6 5-1 16,-3-8-14-16,3-6-5 16,-3-7-19-16,0-5-8 15,-3-6-51-15,-3-8-22 16,0 0-86-1</inkml:trace>
  <inkml:trace contextRef="#ctx0" brushRef="#br0" timeOffset="208444.339">2035 17677 480 0,'-12'-5'178'0,"12"5"-138"0,-3-6 2 0,3 6-10 0,3-8-18 16,0 3-1-16,3-11-3 15,3 3-1-15,6 0-5 16,0-1-3-16,20 9 2 0,-5 0 0 0,9 5 1 16,-6 5 2-1,2 3 1-15,-11 3 8 16,3 2 2-16,-6-5-4 16,-6 10 0-16,0-4-6 15,-15 1 1-15,0-1-5 16,-24 2-2-16,9-3-3 15,-18 0 1-15,9-5-10 0,0 5-3 16,4-5-28-16,8-3-11 16,-3 1-60-16,15-6-25 15,0 0-49 1</inkml:trace>
  <inkml:trace contextRef="#ctx0" brushRef="#br0" timeOffset="208743.592">2592 17560 400 0,'-6'14'151'0,"6"-14"-118"0,-12 13 16 0,12-8-3 15,-3 0-13-15,0-2-2 16,-6 8-6-16,3-9-4 0,0 12-11 16,-6-9 5-16,0 13 4 0,6-4-1 15,-9 7-1-15,3-8-5 16,3 32 0-16,4-11-5 15,7 25-2-15,-2-14-5 16,12 0-2-16,-3-6-4 16,12-2 1-16,-3-8-13 15,15-5-5-15,-6-3-28 16,8-7-10-16,-5-4-67 0,0-15-28 0,-3 0-11 31</inkml:trace>
  <inkml:trace contextRef="#ctx0" brushRef="#br0" timeOffset="208964.956">2931 17611 560 0,'-9'13'209'0,"9"-13"-163"0,-6 16 3 0,6-11-12 15,-3 3-19-15,0-3 0 0,-3 9-7 0,3-1-1 31,-3 5-6-31,0-4-3 0,-6 33 0 16,6-10-6-16,-11 24 1 16,5-16-20-16,-6 0-7 0,3-5-30 15,0-9-14 1,3-4-66-16,0-9-29 0,3-4 1 16</inkml:trace>
  <inkml:trace contextRef="#ctx0" brushRef="#br0" timeOffset="209144.967">2604 17679 496 0,'-12'-7'184'0,"12"7"-143"0,-3-6 21 15,3 6 0-15,3 0-23 16,3 0-2-16,8 11-20 16,1-3-5-16,18 5-8 15,-3 0-3-15,6 19 0 0,-7-11-30 16,4 21-13-16,-6-7-60 15,0 5-24-15,-7-9-89 16</inkml:trace>
  <inkml:trace contextRef="#ctx0" brushRef="#br0" timeOffset="209446.43">2973 17751 496 0,'-6'5'187'0,"6"-5"-146"0,6 5-9 0,-6-5-13 0,6 3-18 15,0-3-1 1,8 5 0-16,1 1 0 16,9-4 0-16,-6 4 0 0,6-1 0 15,-6 0 0-15,-9 8 2 16,-1 1-1-16,-10 7-1 0,-1 0 12 16,-9 8 6-16,3-8 8 15,-3 0 5 1,0-2-15-16,6-6-7 0,3 0-5 15,9-2-4-15,0-3-4 0,15-8 0 16,-6 0-29 0,11-11-13-16,-5-2-60 15,3-8-25-15,-6 2-61 16</inkml:trace>
  <inkml:trace contextRef="#ctx0" brushRef="#br0" timeOffset="209702.661">3223 17513 488 0,'-9'2'181'0,"9"-2"-141"0,6 6 3 16,-6-6-9-1,12 8-14-15,-3 2-2 16,8 6-2-16,-2 3 0 16,6 4-8-16,-6-7 8 0,3 11 4 15,-3-3 1-15,-3 15-1 16,0-4-8-16,-4 23-5 15,-2-5-4-15,-6 2-3 16,0-12-24-16,-9 2-9 16,4-6-91-16,-22-7-41 15,6 0-50-15</inkml:trace>
  <inkml:trace contextRef="#ctx0" brushRef="#br0" timeOffset="210347.559">3872 17722 452 0,'-6'-5'170'0,"6"5"-132"0,-3 0 5 0,3 0-9 0,0 0-14 16,0 0-1 0,0 7-5-16,0-1-1 15,0 7-7-15,0 0 3 0,-6 19 1 16,6-6-3-16,0 14-2 15,0-13-2-15,0-1-3 0,0-2-2 16,0-16 1-16,0 0 3 16,6-22 3-16,-6 1-4 15,3-16-1-15,-3 5 4 0,3-2 2 16,-3-1 6 0,3 6 5-16,0 3 0 15,3 4-1-15,-1 4 0 16,10 7 3-16,-3-2-9 15,9 13-1-15,-3-8-5 16,9 10-1-16,-6-2-3 16,5 6-1-16,-5-4-21 15,3 6-10-15,-3-3-81 16,-3 11-36-16,-3-8-73 16</inkml:trace>
  <inkml:trace contextRef="#ctx0" brushRef="#br0" timeOffset="210861.639">4753 17441 496 0,'-6'0'184'0,"6"0"-143"0,-6 3 6 0,6-3-6 16,-3 5-14-16,3 3-1 15,-6 5-8-15,-3 19-1 16,3-5-10-16,0-1 0 0,-3 6 3 15,0-6-6-15,3 14 0 0,0-8-4 16,3 26-1 0,0-10-8-16,3 7-4 15,0-13-22-15,3-4-10 16,0-4-36-16,0-10-16 16,0-6-69-1,-3-20-69-15,0-1 89 16</inkml:trace>
  <inkml:trace contextRef="#ctx0" brushRef="#br0" timeOffset="211109.017">4738 17513 444 0,'-6'-11'167'0,"6"11"-129"0,0-13 21 16,0 13 2-16,0 0-20 16,0-3-1-16,0 1-10 15,0 2-4-15,6 5-14 0,-3 0 3 0,6 16 3 0,6 19-6 31,-3-11-2-31,-1-5-5 16,10 8-2-16,-3-6-3 16,9 25-1-16,-6-12-6 15,6 25 0-15,-7-17-15 0,1-2-3 16,-3-10-25-16,-6-4-8 16,-3-4-48-16,-12-9-23 15,3 1-63 1</inkml:trace>
  <inkml:trace contextRef="#ctx0" brushRef="#br0" timeOffset="211292.106">4622 17769 488 0,'-21'8'181'0,"21"-8"-141"16,0 0 16-16,0 0-2 15,12 6-23-15,-3-1-5 16,18 0-20-16,5-2-6 0,-5-3-1 15,-6 0-27-15,18 0-8 0,-7 0-46 16,19-3-18-16,-9 1-101 16</inkml:trace>
  <inkml:trace contextRef="#ctx0" brushRef="#br0" timeOffset="211536.331">5250 17404 408 0,'-12'0'154'0,"12"0"-120"0,-12 14 30 15,12-9 7-15,-6 8-15 16,0-5-2-16,-6 18-18 16,3-7-5-16,-6 15-18 15,3-10 1-15,4 13 2 0,-1-10-6 0,9 7-1 16,0-2-5-16,12 15-3 16,-4-7-7-16,7 10-4 15,-3-10-25-15,9-3-10 16,-3-8-50-16,12-16-19 15,-7 1-101 1</inkml:trace>
  <inkml:trace contextRef="#ctx0" brushRef="#br0" timeOffset="211714.188">5580 17534 488 0,'-6'-19'181'0,"6"19"-141"0,-9 0 22 0,9 0 2 16,-6 6-22-16,3-1-1 15,-9 11-18-15,4 2-6 16,-7 9-10-16,0-6-5 0,-3 11-1 0,3-6-15 0,-6 25-3 16,3-12-22-1,-5 19-8-15,8-13-37 16,0-5-14-16,3-8-111 16</inkml:trace>
  <inkml:trace contextRef="#ctx0" brushRef="#br0" timeOffset="211892.116">5303 17547 520 0,'0'0'192'0,"0"0"-149"0,0 8 16 15,0-8-3-15,6 24-24 16,0-8-6-16,9 10-24 16,-3-7-9-16,9 13 3 0,-3-6-8 0,6 11 1 15,-7-8-54-15,10 8-21 16,-6-5-129-1,-6-11-69-15,-3-2 135 16</inkml:trace>
  <inkml:trace contextRef="#ctx0" brushRef="#br0" timeOffset="212150.527">5631 17711 420 0,'3'0'156'0,"-3"0"-121"0,3 6 6 0,-3-6-5 15,6 5-18-15,0-3 0 0,3 4-12 0,-3-6-4 31,2 8-2-31,1-8 2 0,0 5 1 0,-3 0 3 16,-3 3 3-16,0-3-2 16,-3 9-2-16,0-6 6 15,-6 10 3-15,0-5 1 16,0 6 4-16,0-6-11 16,3 0-2-16,0-5-9 15,6 0 0-15,0-8-21 16,3-2-9-16,0-4-52 15,6-7-22-15,-3 5-81 16</inkml:trace>
  <inkml:trace contextRef="#ctx0" brushRef="#br0" timeOffset="212359.273">5735 17457 460 0,'-3'-2'173'0,"3"2"-135"0,9 8 14 0,-9-8-2 15,12 13-16-15,0 0 0 16,12 13-4-16,-7-7 1 16,7 13-17-16,-3-11 3 0,-3 11 1 0,-3-11-8 15,-9 24-1 1,0-8-14-16,-15 24-6 16,3-8-26-16,-15 2-11 15,3-13-77-15,-9-2-33 0,7-8-46 31</inkml:trace>
  <inkml:trace contextRef="#ctx0" brushRef="#br0" timeOffset="212899.866">6512 17989 420 0,'-3'21'156'0,"6"-13"-121"0,-3-8-3 0,0 0-11 0,3 5-32 16,0 3-7-16,0-8-40 15,0 6-15-15,0-6-85 16,0 0-36-16</inkml:trace>
  <inkml:trace contextRef="#ctx0" brushRef="#br0" timeOffset="213022.013">6702 17939 364 0,'9'26'134'0,"-9"-26"-104"0,15 13-37 0,-9-5-25 15,0-8-114-15,0 0-44 16</inkml:trace>
  <inkml:trace contextRef="#ctx0" brushRef="#br0" timeOffset="213137.426">7057 17854 468 0,'6'19'176'0,"0"-11"-137"0,-3 5 9 0,0-8-7 0,0 0-51 16,-1-2-18-16,1-3-181 15,0 0-81 1</inkml:trace>
  <inkml:trace contextRef="#ctx0" brushRef="#br0" timeOffset="-201599.628">1758 16420 228 0,'0'-8'88'0,"0"8"-69"0,-9-5 19 0,9 5 4 15,-3-3-5-15,3-2 1 16,-6 5-10-16,3-3-3 16,-3 1-14-16,3 2 0 0,-3-3 0 15,3 3 0-15,0 0 1 16,-3 0-2-16,4 5-1 16,-7-2-3-16,6 10 1 0,-3-2-2 15,3 26 0-15,3-8-1 16,-6 29 2-1,3-10 1-15,3 44 3 0,0-20-7 16,0 39-4-16,0-21 0 16,9 61 2-16,0-32 0 15,5 53-1-15,1-45-2 16,9 2-1-16,-6-31-5 16,3 8-2-16,0-21-11 15,-9-1-4-15,0-12-13 16,-7-6-6-16,1-16-38 15,-6-15-15-15,0-4-22 16</inkml:trace>
  <inkml:trace contextRef="#ctx0" brushRef="#br0" timeOffset="-200724.733">1669 16447 192 0,'-9'0'74'0,"9"0"-58"0,-3 0 14 16,3 0 3-16,0 0-8 15,0 0 0-15,0 0-5 0,3 0-3 16,9-3-9 0,-3-2-1-16,20 5 0 0,-2-3-1 15,24-2 1-15,-12-1 2 16,29 6 2-16,-11-2-3 0,44-1-3 16,-21 0-2-16,36-2-3 15,-20 2-6 1,14-7-1-16,-24 7-6 0,0-7-2 15,-14 7 6-15,-1-2 5 16,-14-1 3-16,8 1 1 16,-11 0-7-16,2-3 0 15,-11 5-6-15,0 1-2 0,-10-1 6 16,-5-2 3 0,-6 5 4-16,-3 0 1 15,-3 0 1-15,-3 0 2 0,-4 0-1 16,-2 0-1-1,-3 0 5-15,0 0 4 16,0 0-1-16,0 0 1 16,-3 5 8-16,3 0 6 0,0-2-6 15,0 2 1-15,0 0-2 16,0 1-1-16,0-1-3 16,0 3 0-16,-3 0-3 15,0 10 2-15,0-4 0 16,3 39 1-16,0-14 0 15,3 22 0-15,-3-11 2 16,3 40 4-16,-4-18-12 16,1 23-4-16,0-18 1 15,-3 39 0-15,0-28-4 0,-3 25 1 16,0-25-2-16,0 31-2 16,0-29 0-16,0 21 0 15,0-27-13-15,3 9-4 16,0-24-33-16,0 5-15 15,0-16-83 1</inkml:trace>
  <inkml:trace contextRef="#ctx0" brushRef="#br0" timeOffset="-196316.004">4241 16436 220 0,'-9'-13'85'0,"9"13"-66"0,-6-11 19 0,6 11 3 15,0 0-12-15,0 0-5 16,0 0-7-16,0 0-3 15,0 0-8-15,0 0 5 0,3 5 2 0,-3-2-2 16,3 16 1-16,0-6-3 16,3 42 2-1,-3-12-4-15,6 47-2 16,-3-24-2-16,5 66-3 16,-2-29 1-16,6 67-1 0,-3-41 0 15,6 62 0-15,-6-48-5 16,6 21 1-1,-3-40-5-15,6 16-1 0,-7-34-9 16,1-13 0-16,-3-17-21 16,0-17-9-16,0-12-80 15</inkml:trace>
  <inkml:trace contextRef="#ctx0" brushRef="#br0" timeOffset="-195678.692">4330 16298 272 0,'-6'8'104'0,"6"-8"-81"0,6 8 1 0,-6-8-7 16,9 6-1-16,-3-4 4 0,24 1-4 15,-7-1-1-15,40-2-9 16,-12 6-2-16,38-1 0 0,-15-2-5 15,36-3 1-15,-23 0-18 16,41-3-8-16,-30 0 0 0,12-10 1 16,-24 3 11-16,-2-1 6 15,-16 6 14-15,-2 2 6 16,-16-2 12 0,-5 5 5-16,-6 0 0 15,-4 8 2-15,-5-6-15 16,-3 6-7-16,-3 0-3 15,0 5 0-15,-7-2 3 16,4 10 2-16,-3-2 6 16,6 52 1-16,-3-15-7 0,9 31-4 15,-10-18-4-15,10 53-3 16,-6-30 1-16,3 56 1 16,-6-37-3-16,-1 14 0 15,-5-27 1-15,0 21 2 16,-3-21-3-16,0 7 0 15,-3-23-10-15,0-2-5 16,0-19-30-16,0-6-10 0,-3-10-83 31,6-2-55-31,0 2 83 16</inkml:trace>
  <inkml:trace contextRef="#ctx0" brushRef="#br0" timeOffset="-192382.276">12962 16579 356 0,'-5'-11'132'0,"5"11"-103"0,-3-13 27 0,3 13 5 0,0-5-9 16,0-1 1-16,0-4-16 16,0-1-8-16,0 3-16 15,0-2 2-15,0 2 3 0,0 2-4 16,0-1 2-16,0 7-5 15,0 7-1-15,0-1-6 16,3 28-1-16,-1-5-1 16,1 14-2-16,0-12 1 0,0 14-1 15,0-10-7 1,0 7 0-16,-3-8-24 16,0 6-7-16,0-8-44 15,0 2-20-15,0-7-103 16</inkml:trace>
  <inkml:trace contextRef="#ctx0" brushRef="#br0" timeOffset="-192051.075">12879 16476 460 0,'-9'-6'173'0,"9"6"-135"0,6-8-8 0,-3 8-14 0,9-5-14 0,-3 0-2 15,9 2-2-15,-3 1 1 32,20-1 1-32,-5 3-3 0,15 3 0 15,-9-3 8-15,-1 5 6 16,-5 5 15-16,-9 12 8 0,-3-4-5 16,-12 16 0-16,0-2-12 15,-15 5-5-15,0-8-5 16,-15 6-2-16,6-11-8 15,-9-3 0-15,6-3-15 16,1-5-3-16,2 1-29 16,3-4-12-16,3-2-94 15,18-10-38-15,-3-1 38 16</inkml:trace>
  <inkml:trace contextRef="#ctx0" brushRef="#br0" timeOffset="-191584.783">13477 16399 320 0,'3'-5'121'0,"-3"5"-95"0,3-3 25 0,-3 3 2 16,0 0-2-16,0 0 4 0,0 0-10 15,0 0-3-15,-6 3-24 16,3-1 5-16,-5 1 1 0,2 2-6 15,-9 3 0-15,3 3-11 16,-6 15-2-16,3-7-1 16,-3 23 2-16,3-2 1 0,6 5 1 15,3-6 0 1,9 4 0-16,0-6-4 16,6 5-3-16,0-8-5 15,3 4 0-15,-3-9-18 16,6 0-8-16,0-5-35 0,9-19-14 15,-4 5-66 1,13-15-30-16,-6 0 20 16</inkml:trace>
  <inkml:trace contextRef="#ctx0" brushRef="#br0" timeOffset="-191360.195">13841 16505 392 0,'-6'-14'145'0,"6"14"-112"0,-3-7 23 0,3 7 5 15,0 0-14-15,0 0 0 16,-3 0-14-16,0 0-3 16,0 0-17-16,0 5-1 0,-6 13-1 15,3-2-4-15,-12 24-2 16,3-3-5-16,-12 5 0 16,7-7-13-16,-10 4-5 0,6-10-23 15,-3 11-11-15,6-11-57 16,3 0-25-16,4 0-46 15</inkml:trace>
  <inkml:trace contextRef="#ctx0" brushRef="#br0" timeOffset="-191196.235">13486 16505 488 0,'-15'-8'181'0,"15"8"-141"0,6 21 14 16,-3-16-6-16,6 22-28 15,0-1-8-15,15 11-26 0,-3-5-11 16,12 0 13-16,-7-6-61 0,7 1-22 16,-6-6-102-1</inkml:trace>
  <inkml:trace contextRef="#ctx0" brushRef="#br0" timeOffset="-191001.36">13921 16621 532 0,'-15'19'200'0,"15"-19"-155"0,-6 45 0 0,6-37-11 0,0 10-27 0,0-2-3 15,0 2-21 1,0 1-6 0,3 0 11-16,0-4-47 0,3 1-19 0,0-2-99 15,9 1-72 1,6 4 99-16</inkml:trace>
  <inkml:trace contextRef="#ctx0" brushRef="#br0" timeOffset="-190730.753">14046 16534 412 0,'-12'-13'154'0,"12"13"-120"0,3-14 8 0,0 14-5 0,6-2-22 15,0-1-6 1,12-2-5-16,0 5-1 16,5 0-2-16,-2 5 4 0,0 8 4 15,-6-5 21-15,0 24 11 16,-3-8-6-16,-9 13-1 16,0-5-17-16,-12 5-8 15,0-8-27-15,-18 2-11 16,6-4-70-16,-12 5-30 15,3-1-74 1</inkml:trace>
  <inkml:trace contextRef="#ctx0" brushRef="#br0" timeOffset="-189154.799">12522 17709 400 0,'-6'2'148'0,"6"-2"-115"0,0 0-3 16,0 0-7-16,3 0-4 16,0 0 5-16,0-5-3 0,0-3-3 0,3-18-10 15,-3 7 4-15,3-26 1 16,0 5-2-16,0 1-1 16,0 10 5-16,0-1 2 15,0 4 0-15,-1 10 0 16,1 0 4-16,9 8 1 15,0 8-9-15,15 27-3 16,-6-1-6-16,9 14-3 16,-7-8-18-16,4-1-9 0,-6-4-46 15,3-1-18 1,-6-2-121 0,8-8-60-16,10-3 137 15</inkml:trace>
  <inkml:trace contextRef="#ctx0" brushRef="#br0" timeOffset="-188946.846">13138 17272 472 0,'-18'-5'176'0,"18"5"-137"0,-12 0 22 16,12 5 0-16,-3 0-29 16,0-2-7-16,-3 8-11 15,3-4-4-15,3 25-6 16,0-3-5-16,3 24 0 0,3 11-19 15,0-25-7-15,-3-2-28 16,6-2-12-16,-3-9-60 0,6 6-26 16</inkml:trace>
  <inkml:trace contextRef="#ctx0" brushRef="#br0" timeOffset="-188657.07">13013 17301 436 0,'-39'-8'162'0,"39"8"-126"0,-12 0 5 0,12 0-4 16,0-2-23-16,0-1-5 15,9-5-8-15,-3 5-1 16,24-2 0-16,-6 0 4 0,27-1 2 16,-10 6-2-16,4 0-3 0,5 6 11 15,-20 4 4 1,-3-2 5-16,-6 11 4 15,-3 15-9-15,-12 6-2 16,0-6-10-16,-15 11-3 0,-9 5-30 16,-6-10-13-16,6-5-40 15,9-20-16-15,0-1-65 16,15-17-57 0,12-18 86-16</inkml:trace>
  <inkml:trace contextRef="#ctx0" brushRef="#br0" timeOffset="-188449.261">13477 17182 480 0,'-20'11'181'0,"8"-3"-141"0,0 0 0 16,12-3-8-16,-6 3-19 0,-6 10 0 16,3 9-7-1,3 12-2-15,6 1-2 0,0 0-4 0,9 10 1 16,-3-5-8-16,12-3-4 15,15 3-33-15,2-13-15 16,7-5-50-16,3-17-19 16,-7-20-25-1</inkml:trace>
  <inkml:trace contextRef="#ctx0" brushRef="#br0" timeOffset="-188284.228">13811 17227 536 0,'-18'8'200'0,"9"5"-155"0,-9 0 2 0,9 1-7 0,-3-1-28 16,-6 5-4-16,-2 14-25 16,-7 21-9-16,0 0 13 15,3-3-33-15,0-10-11 0,4 0-57 16,5-14-25-16,6-5-28 16</inkml:trace>
  <inkml:trace contextRef="#ctx0" brushRef="#br0" timeOffset="-188134.39">13555 17291 528 0,'0'2'198'0,"6"-2"-154"0,6 13 5 15,-3-5-7-15,3 6-30 16,2 1-9-16,4 7-31 16,0 4-14-16,0 1 21 0,0-1-62 0,-3-2-23 15,3-3-87 1</inkml:trace>
  <inkml:trace contextRef="#ctx0" brushRef="#br0" timeOffset="-187909.42">13811 17402 436 0,'0'0'162'0,"0"0"-126"0,9 10 10 0,-3-4-4 16,0 7-20-16,3-3-4 16,-3-2-11-16,0 0-3 15,-1-2-2-15,4 7 1 0,-3-3 2 16,0 4 13-16,-6-1 6 15,0 3-6-15,-3 2 0 16,0 1-7-16,0-1-1 0,3-2-13 16,3-3-5-16,3 1-32 15,0-4-11-15,6-7-56 16,3-3-23-16,9-16-53 16</inkml:trace>
  <inkml:trace contextRef="#ctx0" brushRef="#br0" timeOffset="-187698.305">14091 17253 492 0,'-6'0'184'0,"9"6"-143"0,9-4 8 16,-1 4-7-16,1 2-16 0,-3-3-3 16,9 3-7-16,3 2 0 15,-3 6-9-15,-6 8-2 0,-6 24-1 16,-6 2-9-16,-6 3-4 15,-6-3-37-15,-3-10-15 16,-6-6-97-16,-3-2-42 16,1 5 29-1</inkml:trace>
  <inkml:trace contextRef="#ctx0" brushRef="#br0" timeOffset="-187353.537">13662 18037 460 0,'-18'13'173'0,"18"-13"-135"0,-3 8 1 0,3-3-10 0,3 3-28 15,3 3-7-15,0-3-44 16,3 0-19-1,0-3-119-15,0 0-51 16</inkml:trace>
  <inkml:trace contextRef="#ctx0" brushRef="#br0" timeOffset="-187233.526">13722 18317 292 0,'-9'48'110'0,"9"-30"-86"0,0 1-44 0,0-11-24 15,0-3-70-15,0-10-25 0</inkml:trace>
  <inkml:trace contextRef="#ctx0" brushRef="#br0" timeOffset="-187129.763">13736 18407 336 0,'6'34'126'0,"-6"-34"-98"0,0 53 19 16,0-39 0-16,-3 4-32 16,0-5-9-16,0 1-57 15,-3-1-21-15,-2-8-81 16,-7-15-32-16</inkml:trace>
  <inkml:trace contextRef="#ctx0" brushRef="#br0" timeOffset="-186511.707">13034 17365 76 0,'-6'-19'30'0,"6"19"-24"0,-3-16 28 0,3 14 10 0,0-1 12 16,-3-2 8-16,0-3 4 16,0 0 6-16,3-3-41 15,0 9 8-15,0-4 4 0,-3-2-12 16,0-2-4-16,0 10-10 15,3-6-4-15,0 4-5 16,0 2 1-16,0 0-4 0,3 13-2 16,0 19-2-16,0 10-3 15,0 0 1 1,3 14-1-16,0-6 0 16,3 8 0-16,0 17 0 0,-3-17 2 15,0-13 10 1,0 8 7-16,-3-8-4 0,0-6 0 15,0 1-5 1,0-8 1-16,0-6-6 0,0-7-1 16,-1-6-11-16,1-8-3 15,0-10-33-15,0-14-11 16,0-12-83-16,6 10-34 16,0-3 23-1</inkml:trace>
  <inkml:trace contextRef="#ctx0" brushRef="#br0" timeOffset="-186075.593">13096 17346 328 0,'-23'-8'123'0,"23"8"-95"0,-12 5 16 15,9-5 2-15,3 0-27 16,0 0-8-16,3-5-5 15,0 5 0-15,20 0-3 0,25 8-4 0,-9 3 0 16,-6-9-1-16,2 17-2 16,-5-6 3-16,3 14 0 15,0 12 16-15,-16-7 10 0,-2-6 9 16,-9 1 6 0,0-1-8-16,-9 1-2 15,-6 2-17-15,-9-8-8 16,-2 0-14-16,2-10-5 15,3-3-26-15,-9-8-9 0,0 0-79 16,12-13-31 0,6-9 7-16</inkml:trace>
  <inkml:trace contextRef="#ctx0" brushRef="#br0" timeOffset="-184815.008">16499 16925 372 0,'-12'-10'140'0,"12"10"-109"0,-3 5 18 0,3-5 19 16,0-5-22-16,0 5-8 15,0 0-6-15,-3 0-19 16,-3 5 1-16,-3 0 0 0,-3 11-5 15,0 16-1-15,0-8-2 16,-6 23-1-16,-5 6-3 16,2 0 1-16,3-10 0 15,6-17 1-15,3-5-2 0,3-2-2 16,-3 2-2 0,6-8 1-16,6-8-4 15,3-10 1-15,-3 5-11 16,12-32-3-16,-3 11 0 15,9-37 3-15,3-3 9 16,-7 16 3-16,-2 8 3 0,3 8 2 16,-6 3 10-16,-3 2 4 15,3 5 1-15,-6 3 2 16,0 3 1-16,-3 3 0 16,0-4-9-16,3 12-2 0,3 4-1 15,0 6 0 1,-3-5-2-16,6 23-1 15,-4-4 3-15,7 23 5 0,3 10-5 16,-3-18 0 0,-3-10-2-16,3 4 1 15,-3-9-4-15,3 4 0 16,3 0-1-16,-7-10 1 16,-2-2-2-16,0-7 2 15,-3 1 0-15,0 3 3 0,0-3-3 16,-3 0 0-16,-3-3-8 15,0-5-2-15,0 0-23 16,0 0-8-16,0-5-108 16,12-16-48-16,0-6-20 15</inkml:trace>
  <inkml:trace contextRef="#ctx0" brushRef="#br0" timeOffset="-183973.484">18859 16420 420 0,'-3'-11'156'0,"3"11"-121"0,-3-5 23 0,3 5 2 16,0 0-17-16,0 0 0 0,-3 0-9 16,0 0-4-16,-3 3-16 15,1-1-2-15,-10 9-1 0,3 0-6 16,-15 42-1-16,9-8 0 16,-6 13 0-16,3-11-11 15,1 9-3-15,5-14-15 16,6 11-6-16,0-10-42 15,9-9-17-15,0-8-125 16</inkml:trace>
  <inkml:trace contextRef="#ctx0" brushRef="#br0" timeOffset="-183675.176">18776 16462 452 0,'-15'-10'167'0,"15"10"-129"0,-3-5 10 0,3 5-3 16,3-3-18-16,0-2-3 16,3 2-3-16,0-8 1 0,3 9-12 0,0-4 5 0,6 1 3 31,-3 5-2-31,3 8 1 16,-4-3-3-16,10 30-1 15,-6-11-7-15,12 28-4 0,-3-7-4 16,6 6 1-1,-7-14-1-15,1 0 0 0,-3-3-14 16,-6 1-4-16,0-6-23 16,-9-3-8-16,0 1-48 15,-12-9-21-15,3 6-76 16</inkml:trace>
  <inkml:trace contextRef="#ctx0" brushRef="#br0" timeOffset="-183511.648">18716 16804 432 0,'-44'0'162'0,"44"0"-126"0,-12 0 21 16,12 0 1-16,3 5-23 15,0-5-5-15,21 0-18 16,-3 0-8-16,8 0-2 0,-2 0-20 0,21 0-5 16,-13 0-51-16,28-5-21 15,-12 2-101 1</inkml:trace>
  <inkml:trace contextRef="#ctx0" brushRef="#br0" timeOffset="-183238.512">19342 16386 436 0,'-12'-3'165'0,"12"3"-129"0,-12-3 21 0,12 3 0 16,-3 3-21-16,0 0-4 15,-6 2-5-15,0 0 0 0,0 6-15 16,0-1 6-16,3 25 3 0,0-9-9 16,9 27-2-16,0-10-6 15,6 4-3-15,-3-10-9 16,6 6-3-16,6 7-25 16,-3-24-9-16,-3-2-41 15,5-8-15-15,-2 2-97 16,12-10-53-16,-3 0 121 15</inkml:trace>
  <inkml:trace contextRef="#ctx0" brushRef="#br0" timeOffset="-183020.71">19782 16399 552 0,'-9'5'206'0,"9"-5"-160"0,-6 0 6 15,6 0-8 1,0 3-21-16,0-3 0 15,-3 5-12-15,0-5-4 16,-6 13-4-16,-9 19-3 0,1 0 1 0,2-6-4 16,-18 22 0-1,6-8-16-15,-8 5-5 16,-13 10-32-16,21-26-12 16,3-2-72-16,3 12-30 15,7-7-8 1</inkml:trace>
  <inkml:trace contextRef="#ctx0" brushRef="#br0" timeOffset="-182819.346">19362 16523 496 0,'-17'-13'184'0,"17"13"-143"0,-3 0 21 16,3 0 2-16,3 11-28 15,0-3-8-15,5 26-16 16,-2-5-8-16,12 11-3 0,12 7-10 0,3-7-4 0,3-3-40 31,-10-18-17-31,-2-4-63 16,6-1-28-16</inkml:trace>
  <inkml:trace contextRef="#ctx0" brushRef="#br0" timeOffset="-182669.706">19764 16542 496 0,'-3'8'184'0,"3"-8"-143"0,0 53 12 0,0-48-4 16,3 21-34-16,0-2-9 16,0 3-41-16,0-6-17 15,0 0 27-15,0-5-96 0,6-3-37 16,6-5-9 0</inkml:trace>
  <inkml:trace contextRef="#ctx0" brushRef="#br0" timeOffset="-182426.586">19857 16383 416 0,'-3'0'156'0,"3"0"-121"0,14 8 6 16,-11-5-8-16,12 2-10 16,12 13-2-16,-3-10 2 15,-3 3 0-15,9 5-12 16,-7-3 11-16,-2 19 7 0,-6 29-6 15,-12-24-1-15,-3 0-20 0,-24 2-5 16,3-7-42 0,-8 8-15-16,-10 18-122 0,-3-5-53 15,-11-5 74-15</inkml:trace>
  <inkml:trace contextRef="#ctx0" brushRef="#br0" timeOffset="-181707.478">19017 17325 452 0,'-6'-13'167'0,"6"13"-129"0,-9-6 28 0,9 6 4 0,-3 0-26 16,-3 8-5-16,0-8-17 15,0 0-6-15,-3 6-9 16,1-1-5-16,-4 29 1 0,3-5-2 16,-3 24-1-16,3-10-10 15,0 2-4-15,3-6-13 16,-3 6-5-16,0 0-34 15,3-13-13-15,3-11-55 16,3-2-25-16,3-6 5 0</inkml:trace>
  <inkml:trace contextRef="#ctx0" brushRef="#br0" timeOffset="-181479.084">18904 17365 384 0,'-3'-22'145'0,"0"17"-112"0,0-13 23 31,3 15 5-31,0-2-14 0,0-1 0 15,3 6-14-15,3 0-5 16,0-2-16-16,0-1 8 0,15 6 6 16,-3-1-5-16,17 20-2 0,13 28-14 0,-15 0-2 31,-7-15-3-31,1 12 2 16,-3-10-17-16,-3 0-6 15,-3-8-28-15,-3 3-9 0,-3-11-68 16,-3 8-31-1,-15 0-26 1</inkml:trace>
  <inkml:trace contextRef="#ctx0" brushRef="#br0" timeOffset="-181297.341">18874 17515 492 0,'-6'6'184'0,"6"-6"-143"0,9 21-3 16,-6-16-10-16,9 8-25 15,18 6-5-15,3-11-25 16,-7 2-9-16,25-7 18 0,-12-3-44 16,8-13-15-16,13-14-44 15,-4-4-19-15,1-4 20 16</inkml:trace>
  <inkml:trace contextRef="#ctx0" brushRef="#br0" timeOffset="-181137.954">19523 17275 392 0,'-21'-14'145'0,"3"20"-112"0,-11-20 32 0,26 14 6 15,-9 8-14-15,-6 6-1 16,6-9-26-16,3 3-8 16,0 16-13-16,3-6-6 0,3 40 0 15,0-15-2-15,9 12-1 0,-3-12-21 0,12-4-11 32,-3-7-50-32,12 0-20 15,12 2-103 1</inkml:trace>
  <inkml:trace contextRef="#ctx0" brushRef="#br0" timeOffset="-180927.426">19842 17272 536 0,'-21'13'200'0,"12"0"-155"0,0-18 7 15,9 5-9-15,-6 11-24 16,3-3-5-16,-9 13-9 15,-6 32-4-15,3-11 0 16,3-7-10-16,-11 4-2 0,2-2-27 16,-9-2-11-16,-6 10-53 15,7-11-25-15,2-2-65 16</inkml:trace>
  <inkml:trace contextRef="#ctx0" brushRef="#br0" timeOffset="-180759.86">19487 17320 520 0,'-11'0'192'0,"11"5"-149"0,3-10 12 0,-3 5-6 15,8 13-25-15,10 13-5 16,6 6-17-16,3 13-6 0,-6-11 2 16,0-2-29-16,-1 0-11 15,7 2-77-15,-3-2-36 16,0-19-38-1</inkml:trace>
  <inkml:trace contextRef="#ctx0" brushRef="#br0" timeOffset="-180490.268">19821 17463 416 0,'-6'7'156'0,"6"-7"-121"0,3 19-3 16,3-8-9-16,0-4-17 15,-3-1-1-15,6 4-3 16,-3-4-2-16,6 7 1 0,2 0 3 0,-5 0 5 0,0-7 4 31,-9 7 4-31,0 0 0 16,-9 6 1-16,-3-1 6 15,3-10 2-15,4 5-11 16,2-5-4-16,0 3-20 16,9-3-9-16,5 0-24 15,4-6-9-15,-3 1-77 16,12-8-31-16,3-16 0 15</inkml:trace>
  <inkml:trace contextRef="#ctx0" brushRef="#br0" timeOffset="-180278.323">20124 17253 436 0,'-6'-13'162'0,"6"13"-126"0,3 8 7 0,3-3-5 16,3 3-8-16,3-2 2 15,-3 2-2-15,0-6-1 16,0 12-16-16,0 9-1 0,-3 9-1 0,-6 21-6 16,-6-11-3-16,3-7-28 15,-21 10-12-15,-20 2-72 16,-7-10-28 0,-3-5-55-1</inkml:trace>
  <inkml:trace contextRef="#ctx0" brushRef="#br0" timeOffset="-179765.608">18389 17386 368 0,'-12'-13'140'0,"12"13"-109"0,-9-8 11 0,9 8-3 16,-3 0-9-16,0 0 2 0,-6 8-16 15,0-3-4 1,-3 29-8-16,1-5-3 0,-1 16 2 16,0-8-2-16,6 0-1 15,0-5-2-15,6-5-1 16,0-6-3-16,9-8-1 16,-3-2 1-16,6-22 4 0,-3-2-1 15,5-27 1-15,-2 6 6 0,0-3 2 16,0 8 15-1,0 5 9-15,-3 3 4 16,3 10 1-16,-3 3-14 16,6 29-7-16,6 19-9 15,-1-3-4-15,4-3-27 16,-6-10-12-16,-3-5-85 16,12-3-37-16,-3 2-23 15</inkml:trace>
  <inkml:trace contextRef="#ctx0" brushRef="#br0" timeOffset="-179336.592">18422 17965 360 0,'-6'13'134'0,"6"-13"-104"0,0 14-4 15,0-14-7-15,3 10-50 16,0-2-18-16,-3 5-100 16,6 1-40-16</inkml:trace>
  <inkml:trace contextRef="#ctx0" brushRef="#br0" timeOffset="-179200.034">18457 18227 304 0,'-11'24'115'0,"11"-24"-89"0,0 34-30 0,0-15-17 0,0-1-102 0,3 4-41 16</inkml:trace>
  <inkml:trace contextRef="#ctx0" brushRef="#br0" timeOffset="-179103.553">18544 18468 4 0,'0'-5'0'0</inkml:trace>
  <inkml:trace contextRef="#ctx0" brushRef="#br0" timeOffset="-170088.815">4672 2553 236 0,'-35'-8'90'0,"17"6"-70"0,0-4 8 16,12 6 0 0,0 0-15-16,3-5-2 15,3 5-9-15,9 5-2 16,9 3 0-16,12 16 0 0,5 29 2 15,1 32-3-15,6 7 0 16,5 38-1-16,-11-24 0 16,-9-24 0-16,3 16 0 15,-7-19 2-15,1 0 2 0,-3-12 3 16,-3-12 4-16,-3-10-2 16,-3-21-2-16,-3-3-7 15,-12-24-1-15,0 1-1 16,-18-11 2-16,6 2 1 15,-12-18 3-15,3 5-3 16,-2-34 0-16,5 10 1 16,3-7 0-16,3 10-3 15,9 5 2-15,3 8-8 0,15 6-2 0,0 5 1 16,27 7 1 0,-7 4 3-1,10 15 2-15,6 22-1 16,-19 10 4-16,-5-14 4 0,-12 25 6 15,-3-8-10-15,-21 31-1 0,3-13-105 32</inkml:trace>
</inkml:ink>
</file>

<file path=ppt/ink/ink1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2:52:42.604"/>
    </inkml:context>
    <inkml:brush xml:id="br0">
      <inkml:brushProperty name="width" value="0.05292" units="cm"/>
      <inkml:brushProperty name="height" value="0.05292" units="cm"/>
      <inkml:brushProperty name="color" value="#FF0000"/>
    </inkml:brush>
  </inkml:definitions>
  <inkml:trace contextRef="#ctx0" brushRef="#br0">20389 1916 364 0,'-6'-6'137'0,"6"6"-106"0,-3-13 13 15,3 13-2-15,0-5-2 16,0 5 3-16,0-8-6 15,0 3 0-15,0-6-21 16,0 8 4-16,0-7 3 0,0 7-1 16,-3-5-1-16,3 3-5 15,-3 5-2-15,3-5-6 0,-5 2-3 16,2 3 0-16,3 8-1 16,0-3 0-1,0 24 2-15,0-5-1 0,0 16 0 16,0-6-1-16,3 8 2 15,-3-7-3-15,5 26 0 16,-5-11-1-16,3 14 1 16,0-14-2-16,3 0 2 15,-3-10 2-15,0-3 2 16,0-5-3-16,-3-6-3 16,0-5-3-16,0-2 1 15,0-3-17-15,-6-6-5 16,3-5-40-16,-3-10-16 15,0-5-61-15,6-20-23 16,0 1-18-16</inkml:trace>
  <inkml:trace contextRef="#ctx0" brushRef="#br0" timeOffset="437.597">20270 1826 504 0,'-15'-14'189'0,"15"14"-147"0,-3-13-5 16,3 8-13-16,3-3-15 0,0 3 0 15,9-9-5 1,0 4-1-16,21-3-1 16,-6 2 1-16,23 6 0 0,-11-1-1 0,3 12 1 15,-7-4-4-15,1 12 0 16,-6 1 1-16,-3 15 0 15,-6-7 2-15,-7 17 1 16,-2-8 5-16,-6 8 3 16,0-9 0-16,-12 4 1 0,0-4-2 15,-14-4 1-15,2-9 0 16,-12 4 3 0,6-9-1-16,-6 0 0 15,6-2-5-15,1-3 0 16,2-3-1-16,0-3 1 15,3 4-4-15,0-6-3 16,3 0 0-16,3 0 1 16,1 0-8-16,2 0-1 15,0 0-18-15,3 0-9 0,0 0-70 16,9-11-30 0,0 9-90-16</inkml:trace>
  <inkml:trace contextRef="#ctx0" brushRef="#br0" timeOffset="1490.604">21026 2193 368 0,'-29'-2'137'0,"29"2"-106"0,-39 0 26 16,36 0 4-16,-9 0-18 15,3 0-2-15,-3 0-11 16,3 0-2-16,3 0-15 15,0 0-3-15,12 0 0 0,0 0 3 0,24 0 2 16,-6 0-4-16,12 0 1 16,-7 0-5-16,22 0-2 15,-9 0-2-15,26 0 0 16,-14 0-2-16,-1 0-1 0,-8 0-2 16,-3 0 1-1,-10 0 1-15,-2 0 2 0,-6 0-3 16,-6 0 0-1,-3 0-6-15,-9-6 0 16,-3 6-6-16,-12-7 1 16,0 4 1-16,-15-5 2 15,3 3 8-15,-6 2 5 16,3-5 2-16,1 3 4 16,2-1 6-16,3 1 2 0,3 3-5 15,0-4 0-15,3 4-8 16,6-1-1-16,3 0-4 15,12 3-1-15,0 0 3 16,18 3 1-16,-3-3-1 0,9 3 1 16,-7-1-2-1,1 4-1-15,-3-1-2 16,-3 3 1-16,-3-3 3 0,-3 6 1 16,-4-1 10-1,-8 3 3-15,0-5-5 16,-15 16-4-16,1-8-7 15,-16 8 0-15,3-3 0 0,-6 3 2 16,6-8-1-16,1 0-1 16,2-3-2-16,3-3-1 15,3 1-12-15,6-11-2 16,0 3-32-16,18-14-10 16,-3 6-82-16,24-8-34 15,-3 2-17-15</inkml:trace>
  <inkml:trace contextRef="#ctx0" brushRef="#br0" timeOffset="2073.851">22196 1918 312 0,'-3'-32'118'0,"3"32"-92"0,0-26 30 15,0 23 7-15,0-2-13 16,0-3-3-16,0 3-4 16,0-6-3-16,-6 3-21 15,3 0 2-15,-6 3 2 0,3-3-3 16,-5 3-2-16,2 0-6 0,-3 2 0 15,0 3-7-15,0 0-3 16,0 3 1-16,-3 2 0 16,3 0 1-16,-3 14 0 15,0-3 2-15,-5 23 3 16,2-7 2-16,-6 13 1 16,6-13-6-16,0 13-2 0,0-8-2 15,12 32-2-15,0-11 1 16,15 8-1-16,0-18 2 15,15-3 1 1,-9-8-1-16,9-6-2 16,-3-4 1-16,20-6-1 15,-8-10 0-15,24-19 2 16,-10 0-1-16,7-27 2 16,-12 1-2-16,-1-3 2 15,-8 0 0-15,-6-11 1 0,-3 11-5 16,-7-24 1-16,-5 8 2 15,-9-5 1-15,0 10-1 16,-15 4 1-16,3 6-9 16,-14 7-3-16,2 4-17 15,-12 6-9-15,3 3-43 16,0 10-17-16,4 0-116 16,5 29-69-16,6-8 132 15</inkml:trace>
  <inkml:trace contextRef="#ctx0" brushRef="#br0" timeOffset="2375.923">22107 2180 524 0,'-3'-2'195'0,"3"2"-152"0,0-3 10 0,0 3-4 15,0 0-28-15,0 0-4 16,3 3-8-16,0-1-1 15,3 9-5-15,0-9 5 0,9 28 2 16,-3-9-5-16,14 24-3 16,-2-6-1-16,18 1-1 15,-9-8-3-15,8-6 2 16,-5 1 1-16,6-11 2 16,-10-1-12-16,13-7-6 15,-9-2-29-15,8-6-13 0,-5-6-129 16,-3-15-57-16,-6 3 73 15</inkml:trace>
  <inkml:trace contextRef="#ctx0" brushRef="#br0" timeOffset="51477.938">17678 6072 284 0,'-15'-5'107'0,"15"5"-83"0,-12-5 28 0,12 5 7 0,-3-3 0 15,0 0 4-15,0 1-13 16,0-1-3-16,-3 0-27 16,3 1 8-16,0-1 3 0,0 3-12 15,3 0-3-15,0 0-6 16,12 0-1-16,-3 0-3 15,18-3 1-15,-4 1-4 16,13-3-2-16,-6-1-3 0,6 1 1 16,-10 0 1-16,7 2 0 15,-6 0 0 1,3 1 2-16,-6-1-1 0,2 0-1 16,-5 1 3-16,0-1 2 15,0 0 2-15,-3 1 3 16,-3-1-3-16,-3 1-2 0,-1-1 0 15,-2 0-1 1,-3 1 0-16,0 7 0 16,0-2 0-16,-3 12 0 15,0-1-5-15,3 9 1 16,0-4 0-16,0 7 0 16,0-4-3-16,6 15 2 15,-3-6 3-15,3 17 1 16,-3-8-1-16,3 5-2 15,-1-6 1-15,1-2-1 0,-3-7 0 16,-3-4 0-16,0-5-9 16,-3-2-2-16,0-3-16 15,-6-6-6-15,0-2-53 16,-6-13-23-16,0 2-109 16</inkml:trace>
  <inkml:trace contextRef="#ctx0" brushRef="#br0" timeOffset="51855.055">17716 6276 432 0,'-29'-3'162'0,"29"3"-126"0,-18-2 23 0,18 2 1 16,-3 0-23-16,0 0-6 0,0-3-14 16,0 0-4-16,9 1-7 15,0-1 3-15,14-2 1 16,-2-1 1-16,18 4 1 15,-9-1-2-15,9 3-1 16,-7 0-5-16,4 0-1 0,-6 0-1 16,3 0-2-16,-7 0 1 15,4 0-1-15,-6 0 0 16,0 0 0-16,-6 0-11 16,-3 3-3-16,0-3-22 15,-6 2-9-15,0-2-58 16,-6 0-23-16,0 0-69 15</inkml:trace>
  <inkml:trace contextRef="#ctx0" brushRef="#br0" timeOffset="52232.625">17725 6578 476 0,'-24'2'178'0,"24"-2"-138"0,-9 3 6 0,9-3-5 16,0 0-16-16,0 0 0 0,15 0-5 16,-3 0-3-1,18 0-9-15,-6 0 1 0,12 0 4 16,-7 0-5-16,10 0 0 15,-9 0-2-15,17 0 1 16,-8 0-2-16,9 0 0 0,-10 0-1 16,-2 0 0-16,-6 0 0 15,-3 2 2-15,-6-2-5 16,-4 0-1-16,-2 0-24 16,-6-2-12-16,0-1-65 0,0-10-27 0,-3 2-90 31</inkml:trace>
  <inkml:trace contextRef="#ctx0" brushRef="#br0" timeOffset="52709.905">18898 6064 508 0,'-3'-2'189'0,"3"2"-147"0,-3-3 6 0,3 3-8 16,0 0-19-16,0 0-1 16,0 0-6-16,0 0-1 15,-3 5-7-15,0 1 3 0,-6 4 1 0,3 1-1 16,-12 7 2-16,4-2-4 16,-22 24-2-16,6-8-2 15,-12 28-3-15,10-12 1 16,-1 5-1-16,6-11 0 15,3-2 0-15,3-8 0 16,7-3 2-16,2-5-3 16,0-3 0-16,3-5-10 15,3-3-5-15,0-3-28 0,3-7-11 16,0 0-70 0,6-16-30-16,-3 2-38 15</inkml:trace>
  <inkml:trace contextRef="#ctx0" brushRef="#br0" timeOffset="53089.816">18496 6107 404 0,'-18'0'151'0,"18"0"-118"0,-6-6 36 0,6 6 8 15,0-2-29-15,0-1-9 16,0-2-12-16,0 2-6 15,0-2-11-15,0 2 0 0,3 0 1 16,0 1 2-16,0-1 3 0,0 1-5 16,3 2-1-16,0 0-2 15,6 7 0-15,0-1 0 16,9 7 0-16,-3-2-4 16,11 10-3-16,-2-5 0 15,6 18-1-15,-6-5 0 16,6 13 2-16,-7-7-1 15,1 5 2-15,-6-6-2 16,3 0 2-16,-6-7 0 16,-3-3 1-16,-1-3-2 15,-2-3-2-15,-3-4-2 16,0-1-1-16,-3-3-16 16,-3-4-7-16,0-1-53 15,-6-10-24-15,3-1-138 16</inkml:trace>
  <inkml:trace contextRef="#ctx0" brushRef="#br0" timeOffset="54468.078">19315 5823 344 0,'-6'-7'129'0,"6"7"-100"0,-3-8 24 0,3 8 5 0,0-3-15 15,0 0 0 1,0 1-9-16,0-1-1 0,0 0-19 16,0 1 3-16,0-1 3 0,0 0-2 15,0 1-1 1,0 2-5-16,0 0-2 15,0 0-4-15,0 0 1 16,0 0-4-16,0 0-2 16,0 0 0-16,0 2 1 15,0 1 1-15,0 2 3 16,0 1 1-16,3 10 3 0,0-3-1 16,3 21 0-16,-3-2-5 15,3 10-1-15,0-7-1 16,3 4 1-16,-3-4-2 0,8 18-1 15,-2-11 3 1,6 24 0-16,-3-13-4 16,6 3 1-16,-3-9 2 15,6-4 1-15,-7-9 1 0,7-2 0 16,-6-6-2 0,3-2 1-16,-3-5 0 15,-3-4 1-15,3-1-2 16,-7-6 1-16,1-1-2 15,0-4-1-15,-3-3 1 16,0-10 1-16,0-1-3 0,0-34 0 16,0 8-1-16,3-13 0 15,-3 10 2-15,3-8 0 16,-3 6-3-16,0-14 0 16,-1 11 4-16,1-10 1 15,-3 10 0-15,0 0 1 16,-3 8-4-16,0 3 0 15,0 7 1-15,0 3 2 16,-3 3-1-16,0 5-1 0,0 3-4 16,0-3-2-1,0 6-19-15,0-1-7 0,0 0-36 16,-6 3-14-16,3 0-61 16,-9 8-23-1,3 0-6 1</inkml:trace>
  <inkml:trace contextRef="#ctx0" brushRef="#br0" timeOffset="54793.597">19148 6130 408 0,'-39'-2'154'0,"39"2"-120"0,-20 0 28 0,17 0 3 15,0 0-15-15,0 0-3 16,6-3-9-16,0 0-3 16,23 1-20-16,-5-1 0 0,15 1-1 15,-6-1-5-15,26 3-3 16,-8 0-3-16,26 0-3 15,-14 0-28-15,2 0-14 16,-11 0-53-16,0 3-24 16,-13-3-97-1</inkml:trace>
  <inkml:trace contextRef="#ctx0" brushRef="#br0" timeOffset="55489.168">19922 6141 464 0,'-15'0'176'0,"15"0"-137"0,0 0 22 16,0 0 0-16,0 0-31 16,0 0-6-16,6 3-4 15,-3-1-1-15,3 6-10 16,-3 0-1-16,3 16 2 0,-3-6-6 15,6 27 0-15,0-7-4 16,9 4-1-16,-3-5 3 16,11-5 1-16,-2-6-1 15,6-7-2-15,-6-4 1 16,0-17-1-16,-4 2 2 0,1-21 1 16,-3 5-1-16,-3-11 1 15,-3 6-2-15,0-3-1 16,-3 1 3-16,0 4 0 15,-3 3 1-15,0 3 0 16,-3 2 0-16,-1 3 2 16,1 0-1-16,0 6 0 15,-3-1-3-15,0 8 1 0,0 1-4 16,0 12 0-16,0-2 1 16,3 19 0-1,0-4 0-15,0 6 0 0,0-5 0 16,3 2 0-1,-3-4 0-15,3 1 0 16,0-4 0-16,0 12 0 0,0-7-3 16,0 16 2-16,0-8 1 15,-3 7 2-15,-3-7 1 16,-3 0 1-16,0-9-5 16,-6 1 1-16,3-5 2 15,-9-4 1-15,3-2-1 16,-14-2 1-16,5-6 0 15,-21-2 1-15,9-1-5 0,-8-4 1 16,5-1 0-16,0-5 2 16,6 0-1-16,1-3-1 0,5 1 1 15,0-9-1 1,3 3 0-16,0-10 0 16,3 4-5-16,1-15-1 15,2 6-17-15,-6-12-5 16,3 6-48-16,-6-3-18 15,3 3-145 1</inkml:trace>
  <inkml:trace contextRef="#ctx0" brushRef="#br0" timeOffset="56632.353">20764 6104 412 0,'-6'-8'154'0,"6"8"-120"0,-2-11 28 0,2 11 6 16,0-5-23-16,0 2-5 15,0-2-15-15,0 0-5 0,0 0-12 16,0 2-1-16,0 0 3 16,0 1-4-16,0 10 2 15,0 0-3-15,0 13 2 16,0-5 2-16,0 29 5 0,0-8-8 15,2 21-1 1,1-11-1-16,0 4 2 0,0-12-1 16,0-4 0-16,0-9-3 15,0-2 1-15,0-5-2 16,0-6 2-16,0-3-7 16,-3-10 1-16,0 0 1 15,-3-31 1-15,0 4-2 0,0-18 2 16,0 8-1-1,0-5 0-15,0 7 0 0,0-2 0 16,0 6 2 0,0-6 0-16,1 8 2 0,2-3 3 15,0 5 0 1,0 3 0-16,0 6-3 0,0 2-2 16,0 3 1-16,2 10 1 15,1 1 1-15,6 15 3 16,-3 0-3-16,12 6 0 15,-3-4-3-15,12 7-1 16,-3-4 1-16,11 3 0 0,-5-5-3 16,6 0 2-16,-6-3 1 15,-1-7 0 1,-5-4 0-16,6-7 0 16,-6 2 0-16,3-7 0 15,-4 2-3-15,4-16 2 0,-9 5-1 16,0-20-2-16,-3 7 5 15,-6-2 1-15,0 4 0 16,-3 4-2-16,0 5 5 16,-3 2 1-16,0 3-2 15,-3 6-1-15,0 2-1 16,0 8-2-16,0 0 1 16,0 21-1-16,0-2 0 15,3 15 2-15,0-8-1 16,2 9-1-16,1-6 3 15,3 19 0-15,-3-9-1 16,9 17 1-16,-3-11-2 16,3 2 2-16,-3-7-2 15,3 0 2-15,-3-11-2 0,0-3-1 16,-3-4-2-16,-1-4 1 16,-2-5-4-16,-3-2-1 15,0-3-26-15,-6-16-9 16,3 3-67-16,3-30-30 15,-3 6-89 1</inkml:trace>
  <inkml:trace contextRef="#ctx0" brushRef="#br0" timeOffset="57096.401">21887 5808 416 0,'-3'-11'156'0,"3"11"-121"0,-3-5 8 16,3 5-4-16,0 0-5 15,0 0 4-15,-6 0-8 16,3 0-3-16,-9 2-15 15,0 1 1-15,-6 10 1 0,0-2-1 16,-6 21 2-16,4-6-4 0,-4 16-1 16,3-10 0-16,0 8 1 15,3-8 1-15,3 15 0 16,3 25-2 0,9-17-1-16,1-10-3 15,10 8-1-15,1-8-3 0,18-5-2 16,-6-6 3-16,15-5 0 15,-7-5 1-15,4-3 0 16,-6-2-2-16,-3-3 1 16,-3-3-2-16,-3-3 2 15,-4-2-9-15,-2 0-1 16,-3-2-16-16,-3-4-5 16,-3 1-59-16,0-11-23 15,0 0-124 1</inkml:trace>
  <inkml:trace contextRef="#ctx0" brushRef="#br0" timeOffset="57455.699">22342 6109 504 0,'-18'-2'187'0,"18"2"-146"0,-3-3 9 15,3 3-6-15,0 0-17 16,0 0-1-16,0 0-6 16,0 0-1-16,-6 3-10 15,0-1 3-15,-11 6 2 0,-1-3-3 16,-3 9-1-16,0-4-4 16,-6 17-1-16,6-3-3 0,-2 18 1 15,5-5-2-15,0 5-1 16,3-5 1-16,0-2 1 15,3-9-3-15,0-2 0 16,3-3-8-16,0-5-2 16,3-3-21-16,-3-2-9 0,4-3-36 15,-1-11-15-15,0 0-104 32,0-23-74-32,3 5 112 15</inkml:trace>
  <inkml:trace contextRef="#ctx0" brushRef="#br0" timeOffset="57712.458">22006 6091 448 0,'-12'2'167'0,"12"-2"-129"0,-12-2 32 0,12 2 9 0,-3 0-31 16,0 0-7-16,0 0-15 16,0 0-5-16,3 5-12 15,0 0-1-15,9 6-1 0,0-1-1 16,6 9 1-16,-3-6-2 15,9 11 0-15,-4-5-3 16,10 10 1-16,-6-6-2 16,6 9-1-16,-3-8 1 15,-1 2 1-15,-5 1-8 0,-3-3-1 16,-3-6-25 0,-6-2-9-16,0-3-69 15,0-7-31-15,-3-1-77 0</inkml:trace>
  <inkml:trace contextRef="#ctx0" brushRef="#br0" timeOffset="57951.102">22527 6260 492 0,'-6'3'184'0,"6"-3"-143"0,0 0 26 0,0 0 0 16,3 2-31-16,-3-2-7 15,3 6-12-15,-3-1-1 16,0 3-9-16,0 0 0 0,0 13 3 0,0-5-6 16,-3 16-2-16,-3-6-4 15,-9 3 1-15,3-5-19 16,-9 0-7-16,3-6-41 16,3-4-17-16,3-4-151 15</inkml:trace>
  <inkml:trace contextRef="#ctx0" brushRef="#br0" timeOffset="58360.33">22646 6096 460 0,'-6'-5'170'0,"6"5"-132"0,-3 0 24 0,3 0 4 16,0 2-24-16,0-2-4 0,0 3-13 16,0 0-4-16,6 5-12 15,0 0 1-15,9 5 1 16,-1-3-4-16,10 9 1 15,-3-3-3-15,6 10 0 16,-6-5-3-16,0 8 1 0,-4-2-2 16,1-1 2-16,-3-4-2 15,-6 4-1-15,3-7-8 16,-6-4-3-16,-3-1-27 16,0-9-13-16,0 0-55 15,0-21-24-15,-3 3-82 16</inkml:trace>
  <inkml:trace contextRef="#ctx0" brushRef="#br0" timeOffset="58717.384">23003 6122 408 0,'-3'-2'151'0,"3"2"-118"0,0-3 27 0,0 3 2 15,0 0-14 1,0 0-4-16,0 0-9 0,0 0-5 15,0 0-16-15,0 0-2 0,0 0 1 16,0 0-3-16,-3 3 0 16,3-1-2-16,-3 6 2 15,0 0-1-15,-6 8 2 16,6-3-4-16,-9 32-2 16,3-8 0-16,-6 24 1 15,3-10-5-15,-5 7-1 16,2-13 0-16,-3 24 0 15,3-14 2-15,0 11 1 0,3-13-1 16,0 0 1 0,3-8 0-16,0-8 3 0,1-5-3 15,2-6-2 1,0-2-5-16,-3-5-2 16,9-3-17-16,0-9-5 0,0 1-41 15,6-18-18-15,-3 2-155 16</inkml:trace>
  <inkml:trace contextRef="#ctx0" brushRef="#br0" timeOffset="59294.919">23214 5823 428 0,'-12'-10'162'0,"12"10"-126"0,-3-5 36 0,3 5 7 15,0 0-34-15,0 0-13 0,6-3-8 16,-6 3-2-16,18 0-12 16,-6 0-1-16,9 13 1 0,-3-2-6 15,6 23 0-15,-7-5-2 16,4 11 1-16,-3-6-2 15,0 3 2-15,-3 11 0 16,3 0 1-16,-9 2-2 16,-3 5 1-16,-6 4 2 15,-3-1 2-15,-6-3 1 16,0-20 0-16,3-6-2 0,-9 0 1 16,3-5-4-1,-3-3-2-15,0-2 0 16,6-4 1-16,-5 1-1 15,2-2 2-15,3-7-7 0,0 1-1 16,3-2-18-16,3-6-5 16,3 0-43-16,0-3-17 15,0 0-152 1</inkml:trace>
  <inkml:trace contextRef="#ctx0" brushRef="#br0" timeOffset="62033.969">19630 6104 280 0,'-6'5'104'0,"6"-5"-81"0,0 3 12 0,0-3-2 0,0 0-7 16,0 0-1-16,0 0-2 15,0 0-3-15,3 0-10 16,0 0 7-16,-3 0 3 0,0 0 7 16,3 0 6-16,-3 0-3 15,0 0 2-15,0 0-7 16,3 0-3-16,0 0-8 15,3 0-4-15,0 0-1 0,6-3-1 16,-3 3-2-16,6-5-1 16,0 2-3-16,3-2-2 15,-4 0-2-15,7-3 1 16,-3 2 1-16,3 1 0 16,-3 0 0-1,3 0 0-15,-3 2 4 0,-4 0 2 16,1 1 0-16,-3 2-1 15,-3 0-6-15,0-3 1 16,-3 3-24-16,0-3-12 16,0 3-30-16,-6-2-13 15,0-1-121 1</inkml:trace>
  <inkml:trace contextRef="#ctx0" brushRef="#br0" timeOffset="67890.119">17996 7906 244 0,'-3'-8'90'0,"3"8"-70"0,0-13 28 16,0 13 9-16,0-8 14 0,0 2 9 15,0-10-8-15,0 3-4 16,0-5-38-16,0 2 4 0,-3 0 2 16,0 3-9-16,0 2-3 15,0 1-8-15,0 4-2 16,0 1-6-16,0 16-3 15,3-3-5-15,0 18 0 16,0-5 2-16,3 8 3 16,-3-5-2-16,3 13-2 15,0-5 0-15,-3 10 1 0,0-7 1 16,0 4 1 0,0-7 0-16,0-6 0 15,0-2-2-15,0-8 1 0,0-3-4 16,0-18-2-1,0 2-1-15,3-18 0 16,0 3 0-16,0-9 3 0,0 6-2 16,3-5-1-16,0 2 0 15,6-3 0-15,-6 4-4 16,6 1-2-16,-3 4 9 16,3 7 5-16,0 3 1 15,2 8 2-15,1 0-2 16,3 8 2-16,-3 0-2 15,-3 8 0-15,0-3 1 16,-3 14 1-16,0-3-3 16,-3 10-1-16,-3-5-1 0,0-2 1 15,0-6-2-15,3-8-1 16,0-2 1-16,5-25 1 16,-2 4-3-16,6-14 0 15,-3 3-4-15,6-6 1 16,-3 6 2-16,0-5 1 0,-3 5 1 15,0 2 0 1,-3 3 2-16,2 8 1 16,-2 0 3-16,3 11 1 15,-3 0-3-15,0 7-1 0,0-2-1 16,-3 13 1 0,0-2-2-16,0 13-1 15,0-6-6-15,0 6-4 0,0-6-19 16,0-2-8-1,0-3-43-15,3-10-18 0,0-3-77 16,14-22-33-16,-5 4 52 16</inkml:trace>
  <inkml:trace contextRef="#ctx0" brushRef="#br0" timeOffset="68363.358">18737 7959 532 0,'-12'0'200'0,"12"0"-155"0,-6 2 0 0,6-2-11 15,0 3-22 1,0-3-4-16,0 0-3 16,0 0-1-16,0 0-2 15,0 0 5-15,-3-3 3 0,0 1 1 16,-2-1 1-16,-1 0-4 0,-3-2 0 16,0 2-14-16,-6-2-3 15,3 3 10-15,-6-1 6 16,3 0-2-16,-3 6-3 15,3 0 3-15,-2 7 4 16,2-2-1-16,0 16 1 16,3-6-3-16,3 14 1 15,0-5-4-15,6-1 0 0,0-5 1 16,9-13 0 0,-3-3-5-16,9-18-1 0,0 3 3 15,3-9 1 1,-3 3-3-16,3 0 1 15,-4 3-2-15,1 0 0 16,-3 2 6-16,3 6 2 16,-3 0 0-16,6 5-1 0,-3 0-6 15,6 8 1-15,-3-3-9 16,5 6-2 0,-2-4-36-16,3 4-16 0,-3 0-67 15,3-6-30-15,0-2-45 16</inkml:trace>
  <inkml:trace contextRef="#ctx0" brushRef="#br0" timeOffset="69015.085">18990 7998 376 0,'12'-8'143'0,"-12"8"-112"0,9-2 25 0,-9 2 3 15,6-3-22 1,0 0-4-16,0-2-15 0,0 0-4 16,-3-3-8-1,-3 3 9-15,-6-3 5 0,3 0 1 0,-9 0-1 16,3 0-2-16,-6 3 1 15,3-1-8-15,-5 6-2 0,2 0-5 16,-3 6-3 0,3-4 2-16,0 6 0 15,3 0-1-15,6 5 1 16,0-2-2-16,6 2-1 16,0 0 3-16,6 1 2 15,-3-4-2-15,6-4 0 16,-3-1 1-16,6-5 2 15,-3 0-1-15,3-3 2 16,-3 1-4-16,0-4 0 0,0 1-1 16,-3 0 1-16,-1 2 0 15,-2-2 1-15,0 2-5 16,-3 0 1-16,0 1 0 16,0 2 0-16,0 0-3 15,0 0 2-15,0 0 1 16,6 10 2-16,-3-2-1 0,9 16-1 15,-3-5 1 1,9 20-1-16,-3-7 0 16,9 5 0-16,-3-2-3 15,-1-4 2-15,-2-4 1 16,0 2 0-16,-6-5 0 16,-3 2 2-16,-3-5-1 0,-9 6 2 15,0-6 0-15,-15 8 1 16,3-5-2-16,-15 2-2 15,7-5 1-15,-7-2-1 0,6-6 2 16,-6-5 1 0,6-3-1-16,-5-7 1 0,5-1-4 15,-6-5 0 1,6 3 1-16,1-6 0 16,2 3-5-16,3-2 1 0,0 2-7 15,12-3-3 1,0 1-19-16,9-4-8 15,0 1-37-15,12-8-14 16,0 3-67-16,12-27-26 16,-4 8 34-16</inkml:trace>
  <inkml:trace contextRef="#ctx0" brushRef="#br0" timeOffset="69181.988">19220 7935 576 0,'-3'0'217'0,"3"0"-169"0,3 13 7 16,-3-13-9-16,3 11-28 0,-1-3-7 15,4 7-12 1,-3-1-4-16,3 2 2 16,-3-3-25-16,3 0-9 0,-3-2-27 15,0-9-13-15,0 1-38 16,-3-14-17-16,0 3-42 16</inkml:trace>
  <inkml:trace contextRef="#ctx0" brushRef="#br0" timeOffset="69283.275">19196 7787 396 0,'-12'-19'148'15,"12"19"-115"-15,-15 5 17 0,15-2-1 16,0 5-47-16,0 0-18 0,9 8-80 16,-3-3-33-1,12-2-27-15,-3-3-6 16</inkml:trace>
  <inkml:trace contextRef="#ctx0" brushRef="#br0" timeOffset="69547.786">19553 7914 500 0,'-3'2'187'16,"3"-2"-146"-16,-15 6 7 0,15-4-7 16,-9 1-25-16,3-3-6 0,-9 5 0 15,3-2 1-15,-8 5-6 16,2-3-1-16,0 6 0 0,3-1 4 16,3 9 5-16,3-3-3 15,9 7 0-15,0-4-4 16,21 7 1-16,-6-4-2 0,24-7 0 15,-10-1-10 1,10-12-2-16,-9 1-14 16,5-11-6-16,-8 0-52 15,0-8-24-15,-6 3-116 16</inkml:trace>
  <inkml:trace contextRef="#ctx0" brushRef="#br0" timeOffset="70110.82">20074 7689 356 0,'-24'-40'134'0,"24"40"-104"0,-15-34 31 0,15 31 9 16,-3-8-16-16,0 4-4 15,0-1-6-15,0 0-1 16,-3 2-24-16,3 1 5 0,-3 10 3 0,0 1-6 16,-3 47 0-1,4-11-10-15,-1 19-2 16,0-16-7-16,6 34-2 16,0-15-5-16,9 7-1 15,-1-13-19-15,10-5-9 16,-3-10-42-16,12-6-16 15,-6-11-93 1</inkml:trace>
  <inkml:trace contextRef="#ctx0" brushRef="#br0" timeOffset="71138.393">20434 7959 436 0,'-24'-3'165'0,"24"3"-129"0,-21-3 17 15,18 3-3-15,-3 0-24 16,0 0-4-16,-5-2-12 16,2-1-4-16,-3 0-3 15,3 1 2-15,-3-1 4 0,3 1-1 16,-3-1 1-16,0 0-1 16,-3 3 2-16,0 0-5 15,-2 3-1-15,2 0-2 16,-6 2 1-16,3 0-2 0,0 0-1 15,3 1 1 1,3 4 1-16,3-2 3 0,9 13 4 16,0-2 2-16,15 15 1 15,-3-5-4-15,9 6-3 16,-3-9-2-16,18-2-3 0,-7 0-2 16,25-16 1-1,-9 0 3-15,5-16 1 16,-11 0-4-16,0-16 1 15,-10 8-2-15,-2-8-2 16,-6 6 0-16,-6-6 0 16,-3 6-2-16,-6-4 1 15,0 6 3-15,-9 1 1 16,0 1 1-16,-3 4 0 0,0-1 0 16,-6 6 2-16,3 0 1 15,0 7 3-15,0 1-1 16,9 10 0-16,0-2-3 15,12 10-2-15,-3-3-2 16,9 1 1-16,-3-6 3 0,3-10 1 16,-4-1-4-16,1-9 1 15,-3-1 0 1,0-6 0-16,0 4 0 16,-3-1 2-16,0 1-1 15,-3 2 2-15,0 2-2 16,0 12 2-16,0-1-2 15,6 13-1-15,-3-2 1 0,11 6-1 16,-2-4-5-16,9-7-1 0,-6-1 3 16,6-12 1-1,-4-1 6-15,1-10 2 16,-3 2-2-16,-3-5-1 16,-3 3-1-16,-3-3 1 15,-3 3-4-15,-3 0 0 16,-3 2-6-16,-3 0 0 15,0 1 7-15,3 5 7 16,-3-1-3-16,6 6 0 16,0 0-4-16,2 11-3 0,1-1 2 15,6 28 2 1,-3-7-2-16,3 17 0 0,-3-11 1 16,0 5 2-16,0-10 1 15,-3 5 3-15,0-8-1 16,-3 6 0-16,-3-6-3 15,-3 8 1-15,0-6-2 0,-9 9-1 16,3-8-2 0,-18 2 1-16,3-7 7 15,-21-3 6-15,7-6-4 16,-10-7-2-16,9-3-3 16,1-8 0-16,5 0-4 15,3-14 0-15,3 4-10 16,3-11-5-16,3 2-25 15,7-7-11-15,2 4-79 0,12-17-35 16,0 7-37 0</inkml:trace>
  <inkml:trace contextRef="#ctx0" brushRef="#br0" timeOffset="71900.943">21378 7848 492 0,'-42'0'184'0,"42"0"-143"0,-18-8 10 16,15 8-3-16,0-6-31 15,3 4-6-15,6-6-8 16,0 0 0-16,15 3-2 16,-6 2-1-16,15 11 1 0,-7 0-1 0,4 5 2 15,-6-2 1 1,0 4 1-16,-3-1 2 15,-6 4 3-15,-3-2 0 0,-6 5 2 16,-3-2-2 0,-9 7 2-16,0-5-2 0,-9 1 0 15,3-4-3-15,-3-5 1 16,3-2-6-16,6-16-3 16,0 2-2-16,18-10 0 15,-3 2-4-15,15-5-2 16,-3 3-4-16,9-8 1 15,-6 2-4-15,8-7-2 16,-5 2-5-16,9-8 0 16,-6 6 13-16,-4-1 8 0,-2 6 14 15,-6 3 5-15,-3 2 1 16,-9 5 2-16,-3 3-6 16,-6 8 0-16,0 0-6 15,-3 11 1-15,0-1-5 16,-3 6-2-16,3-2 0 15,-2 4-1-15,-1-2 0 16,3 2 2-16,0-2 3 16,3 3 4-16,0-3 0 15,6 5 0-15,0-5-5 16,9 5-3-16,0-3 0 16,15-2 1-16,-7-2-1 15,19-6 2-15,-6-1-2 16,3-4 2-16,-7 0 0 0,1-1 1 15,-6 1-2 1,-3-3-2-16,-3 0-6 0,-6-3-4 16,-3 3-45-16,-3-2-19 15,-3-1-171-15</inkml:trace>
  <inkml:trace contextRef="#ctx0" brushRef="#br0" timeOffset="75787.681">18112 8858 176 0,'-18'-2'68'0,"18"2"-52"0,-9 2-16 0,9 1-9 0,-3-3-42 16,0 0-14-1,0 3 75-15,0-1 35 16,1-2 19-16,-1 0 6 16,0-2-6-16,0-1-3 15,0-2-33-15,0 2 21 0,-3-2 11 0,3-1 5 16,-3-2 4-16,3 3-14 16,-3-3-6-16,3 0-17 15,-3 0-8-15,3 0-5 16,0 3 0-16,0 0-6 15,-3 0 0-15,3 2-6 16,3 8-2-16,0 0 0 0,0 11 1 16,0-2-1-1,3 38 0-15,-3-9-3 16,9 20 1-16,-3-12-2 0,6 2 2 16,-3-9-4-16,3-1-2 0,-3-9-1 31,-1 1 3-31,-2-6-13 15,0-5-6-15,0-6-22 0,-6-7-9 16,0-1-30-16,-3-10-14 16,0 0-11-16,-6-8-4 15,4 3-44 1</inkml:trace>
  <inkml:trace contextRef="#ctx0" brushRef="#br0" timeOffset="76956.252">17904 9107 324 0,'-24'-26'123'0,"24"26"-95"0,-24-24 40 0,21 21 14 15,-3-5-22-15,0 0-4 16,0-2-24-16,3 2-10 16,12 0-13-16,-3 0 3 0,15 2 1 15,-3 1-2-15,15-3-1 0,-7 3-9 16,34-8 0-16,-9 2-3 16,8-2-2-16,-11 2-8 15,-1-5-3-15,-8 6 1 16,-3-9 1-16,-6 3 5 15,-7-5 5-15,-5 3 2 0,-6-6 3 16,-3 3 1 0,-9 0 1-16,0 2 2 15,-9 9 1-15,0 2-1 16,-9 13 1-16,4 0 0 16,-7 11 1-16,3-3 2 15,0 14 4-15,3-6-2 16,6 45 1-16,0-13-1 0,9 10 0 15,0-12-2 1,9 2 1-16,-3-11-4 0,6 0-2 16,-3-7 0-16,0-4-1 15,0-4-2-15,3-11 1 16,-3-3-2-16,3-10 2 16,-4-1-4-16,1-10-2 15,0 0-1-15,0-13 3 16,-3 3 0-16,-3-9 3 15,0 6-1-15,0 0-1 16,0 2 3-16,-3 6 2 16,0 3-2-16,3 15 0 15,0 0-1-15,3 11 1 0,-3-3 0 16,6 9 1 0,-3-7-2-16,6 4 1 0,0-3-2 15,12 2-1-15,-7-4 1 16,16-4 1-16,-6 1-1 15,12-6 2-15,-7 0-2 16,4-5-1-16,-9 0 1 16,0-5-1-16,-4 0-3 0,-2-3 2 15,-3 2 1 1,-6-4 0-16,0 2 0 0,-6-3 2 16,0 1 1-16,-3-1 1 15,3 3-2 1,-12 0-2-16,3 3-2 15,-3 2 1-15,0 1 1 16,-6 4 0-16,0 1 0 0,-6 8 0 16,3-3 0-16,1 5 2 0,2-3-1 15,3 1-1 1,3-3 1-16,6 0 1 16,0 0-3-16,6-6 0 15,0 1-1-15,6-6 0 16,-4 1 0-16,4-1 0 0,0 0 2 15,3 1 2 1,-3-1-1-16,6 3-1 16,0 0 1-16,0 0-1 15,-3 0-5-15,2-2-1 0,-2-1-6 16,6-8-3-16,-3 1-5 16,3-22-2-16,-3 6 3 15,0-22 1-15,-4 8 6 16,-5-7 5-16,0 10 2 15,-9-3 3-15,0 8 7 16,-3 0 5-16,0 6 3 16,0 2 5-16,0 6-1 15,0 4-1-15,0 4-2 16,0 10-1-16,0 0-3 16,3 16 1-16,0-3-4 15,9 45 1-15,-3-10-5 16,12 7-2-16,-6-10 0 15,9 5 1-15,-3-10-3 16,3 0-2-16,-6-8-3 0,-1-3-1 16,-2-5-10-16,-6-6-1 15,0-5-29-15,-9-7-11 16,0-4-56-16,-9-7-22 0,0 2-63 31</inkml:trace>
  <inkml:trace contextRef="#ctx0" brushRef="#br0" timeOffset="77139.015">18666 9062 492 0,'-42'-11'184'0,"42"11"-143"0,-15-13 12 0,15 13-4 0,6-10-23 16,0 2-4-16,27-6-11 15,-6 4-3-15,14 2-4 16,-8 3-5-16,27 5 0 0,-13 0-26 15,19 5-9-15,-13 0-57 16,7 6-23-16,-12-1-84 16</inkml:trace>
  <inkml:trace contextRef="#ctx0" brushRef="#br0" timeOffset="77798.218">19746 9107 260 0,'3'0'99'0,"-3"0"-77"0,6 0 26 16,-6 0 8-16,3-3-6 16,0 1 3-16,0-12-13 15,0 7-2-15,3-12-21 16,-3 3 5-16,0-2 5 0,0 2 2 15,-3 0 3-15,0 3-6 16,-6-1-4-16,3 4-8 16,-9-1-1-16,3 3-8 0,-11 3-1 15,2 0 0-15,-9 7 2 16,3 1 1-16,0 23 3 16,3-4-3-16,10 20 1 15,2-8-3-15,20 9 2 16,-2-12-4-16,15 4-2 0,-3-6-9 15,9-5-5 1,-6-3-20-16,17-8-6 16,-5 0-44-16,24-7-19 15,-13-1-105 1</inkml:trace>
  <inkml:trace contextRef="#ctx0" brushRef="#br0" timeOffset="78608.778">20246 9218 460 0,'-8'0'170'0,"8"0"-132"0,-3-3 2 16,3 3-8-16,0-2-18 15,0-1-1-15,0-5-5 16,0 0 0-16,-3-5-5 16,3 0 7-16,-3-6 5 0,0 3-3 15,-6-2-2-15,3 2-3 0,-9-5 0 16,3 8-2-1,-9 2 0-15,3 3-1 16,-9 11 0-16,7-1 0 16,-7 20 2-16,6-4 1 15,3 11 1-15,3-8-4 0,9 3-1 16,0-5-1-16,12-1 1 16,0-2-2-16,12-5-1 15,-3-1 1-15,6-7 1 16,-3 0-1-16,0-9-1 15,-4 1 1-15,-2-11-1 16,0 3 0-16,-3-6 2 16,-3 3 5-16,-3 9 4 15,0-1-2-15,0 16 0 16,0-3-3-16,6 8-1 0,-3-2-3 16,6 2-2-16,-3-3-2 15,6 1 1-15,-3-3 1 16,5-5 0-1,-2-1-5-15,9-7-1 0,-3 0-2 16,3-19 2-16,-3 3 2 16,-1-16-1-16,-5 5 4 15,-3-2 0-15,0 7 1 16,-3 9 0-16,-3 2 4 16,0 24 5-16,0 0-3 15,0 21 2-15,0-6-1 16,0 7 1-16,-3-7-2 15,3-1-1-15,-3-4-3 16,3-2 1-16,-3-3-2 16,6-8 2-16,-3 1-4 0,8-17 0 15,-2 3 1-15,9-34 0 16,-6 7-5-16,6-7-1 16,-3 10 0-16,0 3 4 15,-4 5 1-15,1 14 3 16,0 2 5-16,0 21 4 15,-3-2-6-15,0 21-1 0,-3-6-2 16,0 8 1 0,-3-7-2-16,0-3 2 15,0-6-4-15,-3 1 0 16,0-3-15-16,0-6-6 16,-3 1-53-16,0-11-24 0,0 0-142 31</inkml:trace>
  <inkml:trace contextRef="#ctx0" brushRef="#br0" timeOffset="79689.746">21375 8959 356 0,'-21'-11'134'0,"21"11"-104"0,-21-8 14 0,18 8-2 16,-6-2-9-16,3 2 3 16,-9 0-7-16,3 0-1 15,-3 5-15-15,1 0 1 0,-1 14 0 16,0-3-1-16,6 21 0 15,0-8-3-15,12 8 1 0,-3-5-4 16,24-3 1-16,-3-6-3 0,20-4 2 16,-5-3-2-1,3-8 0-15,-7-3-3 16,1-8 1-16,-6 1-2 16,-6-14-1-16,-3 3 1 15,-9-16-1-15,0 5 2 16,-12-11 3-16,0 6-2 15,-18 3-2-15,6 2 2 16,-12 8 2-16,6 3-2 16,3 8 0-16,3-1-1 15,15 12 1-15,0-4-4 0,18 1 0 16,-3 0-1-16,12-9-2 16,-3 1 5-1,3-8 1-15,-4 0-3 0,1-3 1 16,-3 2 2-16,-3 1 1 15,-3 3 5-15,-6-1 3 16,0 0 0-16,-3 6 3 16,-3 0-3-16,0 7-1 15,-3-2-2-15,3 38 0 16,0-9-2-16,2 26 1 16,1-10-2-16,3 19 0 15,-3-14-3-15,6 27-2 16,-3-16 1-16,3 2 1 15,-3-10-1-15,0-5-1 0,0-11-2 16,-3-6 1-16,0-4-6 16,-3-6 0-16,0-5-2 15,-6-19 1-15,0 3 2 16,-3-37 4-16,0 11-4 0,-3-14 0 16,0 6-2-16,-3-9 2 15,3 9 4-15,0-16 1 16,3 7 1-1,0-10 0-15,3 11 0 16,3-6 2-16,0 11 3 16,6-2 2-16,0 7-3 15,12 3-1-15,-3 5 1 16,12 0 0-16,-6 6 0 0,8 2 2 16,-2 5 1-16,0 3 1 15,-6 3-2-15,0 8-1 16,-3-1-1-16,-7 17 0 15,-2-3-2-15,-12 26 1 16,0-8-2-16,-11 6 2 16,2-8-11-16,-6 0-2 15,3-9-30-15,0-1-12 16,3-7-50-16,9-4-22 16,0-3-96-16</inkml:trace>
  <inkml:trace contextRef="#ctx0" brushRef="#br0" timeOffset="80364.969">21994 8991 536 0,'-3'2'200'0,"3"-2"-155"0,0 21 9 0,0-15-5 0,6 2-30 15,-3 0-7-15,6-3-8 16,0 0-4-16,3-10 1 16,-4 0-1-16,4-9 0 0,0 1 0 15,0-3 0-15,-3 3-3 16,-3-6 2-16,0 6-1 15,-6-3 0-15,0 3 0 16,0 0-2-16,0 2 3 16,-3 1 0-16,0 2 1 15,-3 2 0-15,0 1 2 0,0 8 1 16,0-1 1 0,3 20 0-16,0-4 0 0,3 19 2 15,0-8-3-15,6 3-2 16,0-5 0-1,3-4-1-15,0-4-3 0,9-16 0 16,-3-1-5-16,9-23 0 0,-4 2-1 16,10-7 3-1,-6 5-1-15,3 0 2 16,-6 2 3-16,3 9 1 16,-4-1 5-16,-2 11 2 15,-3 0 4-15,0 16 4 16,-3-3 1-16,-3 8 0 15,0-2-3-15,-3-1-2 16,-3-2-4-16,0-8 1 16,0-3-6-16,6-20-1 0,-4 1-9 15,10-12-2-15,-3 5-3 16,3-3-1-16,-3 3 3 16,3 2 3-16,-3 3 5 15,3 6 2-15,-3 2 13 16,6 8 5-16,-4 0 0 0,1 10 1 15,0-2-3 1,0 21 1-16,-3-5-6 16,0 8-1-16,-3-6-2 15,0 1-1-15,0-6-3 16,-3-2-2-16,0-4-4 16,-3-1-2-16,0-6-11 0,-6-14-1 15,0 1-48-15,-6-16-22 16,3 8-161-1</inkml:trace>
  <inkml:trace contextRef="#ctx0" brushRef="#br0" timeOffset="81863.915">18380 10216 456 0,'-9'5'170'0,"9"-5"-132"0,-3 3 7 0,3-3-7 0,0 0-12 15,0 0 2-15,6 0-7 16,-3 0-3-16,3-3-10 15,-3 0 1-15,0-2 4 0,0 0-5 0,-3-3 0 16,0 0-2 0,0-5-1-16,0-1-3 15,-6-7 1-15,3 3-4 16,-9-6 0-16,3 3-1 16,-12 2 0-16,4 3 2 15,-13 14 0-15,6-1 2 0,-6 16 1 16,3-2 1-16,4 10 0 15,2-5 0-15,9 10 2 16,0-2-3-16,15 8 0 16,0-6 3-16,15-2 1 15,-3-5-6-15,11-14-2 16,-2 0 2-16,3-13 1 0,-3 0-3 16,0-8 1-1,-6 3 0-15,-4-11 2 16,1 6-1-16,-6-11-1 15,0 5 3-15,-3 5 0 16,0 4-1-16,-3 15 1 16,0 0 0-16,0 13 3 15,0-3-3-15,6 12 0 0,-3-4-1 16,6 6-2-16,-3-3 1 16,12-2-1-16,-4-4-3 15,16-9 2-15,-6-1-1 16,15-13 0-16,-10 3 0 15,4-14 0-15,-6 6-3 16,-3-35-1-16,-7 11 0 16,-5-18 4-16,-3 7 1 15,-6 3 3-15,-3 8-3 16,-6 5 0-16,0 6 5 16,-9 5 2-16,3 2 0 15,-3 6-1-15,4 2-3 0,-4 6 1 16,3 3-2-16,0 17 2 15,3-1-2-15,6 36 2 16,0-10 0-16,12 7 1 0,-3-10-5 16,11 6 1-1,-2-12-2-15,6 1 0 16,-6-5 2-16,9-12 0 16,-9-1-3-16,5-9 2 15,-2-2 1-15,3-11 0 16,-3 2-5-16,0-28 1 15,-6 5 2-15,-3-27 1 16,-3 9 1-16,-6-4 2 16,-1 12-3-16,-4-9-2 15,2 8 2-15,-3 3 2 0,0 8 0 16,3 3 2-16,0 5-2 16,-3 13 2-16,3 0-2 15,0 13 2-15,0 0 0 16,0 11 1-16,0-3 2 0,9 46 3 15,-4-14-2 1,10 15 1-16,0-9-5 16,6 2-2-16,-6-8 2 15,6 2 0-15,-3-7-1 0,0-3 1 16,-4-5-2-16,-2-6-1 16,0-5-2-1,-3-7 1-15,-3-1-12 16,0-13-5-16,-3 0-43 0,0-8-20 15,0 0-174 1</inkml:trace>
  <inkml:trace contextRef="#ctx0" brushRef="#br0" timeOffset="82973.239">19782 10155 384 0,'-12'0'143'0,"12"0"-112"0,-12 8 27 0,12-6 6 16,-3 4-11-16,0-1-1 15,0 0-16-15,0 0-5 16,0-2-18-16,0 0-1 0,0-1 1 16,0 1-5-16,3-3-2 15,0 0-1-15,3-8 1 16,0 3-1-16,3-16 0 16,0 2-3-16,3-36 1 15,-3 10-2-15,0-14 2 16,0 14-2-16,-3-5 2 15,0 8-2-15,-3-6 2 16,0 11 0-16,-3 0 3 16,0 8-1-16,0 3 2 15,0 4-4-15,-3 9 0 0,3 3 1 16,0 15 0-16,0-3-2 16,0 14 1-1,3-2 0-15,0 17 1 16,0-4-2-16,6 39 1 0,-3-13-2 15,6 5-1-15,-3-10 3 16,6-1 0-16,-3-7-1 0,12-6-2 16,-3-4 1-1,11-9 1-15,-5-3-3 16,9-7 0-16,-6-3 1 16,6-8 2-16,-7 0-1 15,-2-8 2-15,-3 2-2 16,-6-17-1-16,-3 4-2 15,-3-10 1-15,-3 5 1 16,-3 0 2-16,0 3-3 0,-3 5 0 16,0 3 1-16,0 5 2 15,0 0-1-15,-3 11 2 16,0-3-4-16,3 18-2 16,0-2 2-16,6 11 0 15,-3-6 1-15,8 3 2 16,1-3-3-16,6 0-2 15,-3-2 2-15,3-4 0 16,-3-1 1-16,6-6 0 16,-6-3 0-16,5-5 2 15,-2 0-1-15,3-8-1 16,-3 3 3-16,-3-14 0 0,-3 3-4 16,-9-18 1-16,0 5 2 15,-9-6 1-15,0 4-1 16,-9 4-2-16,3 6-2 15,-6 8 1-15,3 0 1 16,-9 13 0-16,7 0-3 16,-7 8 2-16,3-1-12 15,3 4-5-15,3 0-30 16,15 5-14-16,0-3-40 0,15 3-16 16,-3-1-56-1,18-4-60 1,-6-3 90-16</inkml:trace>
  <inkml:trace contextRef="#ctx0" brushRef="#br0" timeOffset="83489.816">20657 9996 392 0,'15'-16'145'0,"-15"16"-112"0,6-13 27 0,-3 13 5 15,-3-5-13-15,0-1-1 16,0-2-18-16,0 0-6 16,0-2-15-16,0 2 3 0,-9 0 5 15,3 3-7-15,-9 5-2 16,3 0-4-16,-11 13-2 15,5-3-1-15,-3 12 2 16,3-4-1-16,9 6 0 16,3-3-1-16,15 3 2 15,0-3-3-15,9 0-2 0,-3-5-3 16,3 3 1-16,-3-3-4 16,5-6 1-1,-2-2-11-15,3-3-3 16,-3 1-13-16,9-9-5 0,-6 0-39 15,8-13-14-15,-5 3-37 16,3-40-16-16,-3 11-14 16,-6-14 312 15,-18-7-37-15,0 13 7-16,-6 2-43 15,0 8-24-15,0 6-19 0,0 5-5 16,3 5-20-1,0 6 2-15,3 7 3 0,0 3 0 16,3 16 0-16,0-3-4 16,0 16-2-16,0-2-8 0,3 42-4 15,0-11-1-15,3 8-1 16,-1-10-3-16,4 2 2 16,0-5-10-16,3 3-5 15,-3-11-28-15,6 8-11 16,-6-8-53-16,6-5-21 15,-3-9-86 1</inkml:trace>
  <inkml:trace contextRef="#ctx0" brushRef="#br0" timeOffset="83823.197">21154 9999 384 0,'-3'-8'145'0,"3"8"-112"0,3-8 21 0,-3 8 3 0,0-3-18 16,0 3-2-16,0-3-13 0,0 1-3 15,0-1-12 1,0 1 1-16,-3-1 3 0,0 0-7 16,-3 6-1-16,1 0-3 15,-13 7 1-15,3-2-4 16,-18 5 0-16,6 0 1 16,-3 1 0-16,7-4 6 15,5 1 4-15,3-3 8 0,12 2 3 16,0 1 3-1,15 2 0-15,-3-2-7 16,12 2-2-16,-6-2-9 16,5-1-4-16,-2 1-10 0,0-3-5 15,-3 0-29-15,3-3-10 16,-3-2-83-16,12-6-37 16,-4 0-28-1</inkml:trace>
  <inkml:trace contextRef="#ctx0" brushRef="#br0" timeOffset="84239.742">21628 9824 504 0,'-9'-5'189'0,"9"5"-147"0,-12 0 17 0,12 0-3 16,-9 0-29-16,3 0-7 0,-12 2-10 15,3-2-5-15,-18 6-2 16,7-1-3-16,-10 6 3 0,6-1-4 15,0 6 0-15,7-3 1 16,11 14 0-16,3-6 0 16,24 8 0-16,-3-5 4 0,14 2 2 15,-2-2-2 1,3-3-3-16,-3-2 2 16,0-1 0-16,-4-2 1 15,-2-3 2-15,-3 1 6 16,-3-1 4-16,-3-3-4 15,-6 4-2-15,0-4-5 16,-9 3-2-16,0-2 1 16,-12 0 2-16,3-3-5 0,-14-3-1 15,5 0-2-15,-6-5-2 16,3 0-2-16,0 0 1 16,4 0-17-16,-1-3-8 15,6 1-64-15,6-6-28 16,0 0-111-1</inkml:trace>
  <inkml:trace contextRef="#ctx0" brushRef="#br0" timeOffset="85588.837">17308 5564 244 0,'-14'-5'90'0,"14"5"-70"0,-12-8 10 16,12 8 2-16,-3-3-3 15,0 1 5-15,-3-6-1 16,3 2 0-16,-3-1-18 0,3-1 2 0,0 2 1 16,0 1-6-16,0 0-2 15,0 2-5-15,0 0-4 16,3 1 4-16,0 2 1 15,0 0 4-15,0 2 1 16,0-2-1-16,0 6-1 16,0-4-1-16,0 6 0 15,0-2-4-15,0 4-3 0,0 1 0 16,-3 2 1-16,3-2-3 16,-3 2 0-1,3-3 3-15,0 1 3 0,0 0-2 16,0-4-2-1,0 1 0-15,0 0-1 16,0-2-3-16,3-1 2 0,0 0-6 16,-3 1-3-1,0-1-21-15,3-3-7 0,-3-2-14 16,3 3-5-16,-3-3 9 16,3 3 4-16,-3-3-11 15,0 0-2-15,0 0-42 16</inkml:trace>
  <inkml:trace contextRef="#ctx0" brushRef="#br0" timeOffset="86239.615">17383 5546 268 0,'-15'-8'101'0,"15"8"-78"0,-12-3 24 0,12 3 5 16,-3 0-14-16,0 0-2 15,0 3-8-15,0-1-3 16,0 12-13-16,0-4 3 0,3 9 3 16,0-3-2-16,0 15 3 0,0-4 1 15,6 55 0-15,0-16-5 16,6 56-1-16,-3-30-8 16,6 54-4-16,-3-35-1 15,6 66 1-15,-6-45-1 0,2 75 2 16,-5-51 0-1,0 66 1-15,-3-55 6 16,0 66 4-16,3 45-5 16,-3-32-1-16,3-37-4 15,-3 5-3-15,-3-24-7 0,-3-2-1 16,-3 5 3 0,-3-21 2-16,0 19 8 15,0-48 4-15,0-35-1 0,0 62 0 16,3-41-1-16,3 14 0 15,0-34-4-15,6 39-1 16,0-32-1-16,3-7-2 16,-3-25 1-16,0 9-1 15,0-22-7-15,0 3 0 16,0-15-17-16,0-17-7 0,0-8-30 16,3-31-13-16,0 0-74 15,2-43-29 1,1 8 314-16,0-76 148 15</inkml:trace>
  <inkml:trace contextRef="#ctx0" brushRef="#br0" timeOffset="87739.181">17761 5183 316 0,'62'-32'121'0,"-26"19"-95"0,6-8-2 0,-24 16-9 16,11-1-11-16,22 1-3 15,23 0 0-15,4 0-1 16,-1-1 0-16,22 1 0 0,17 2 0 0,-6 3 2 16,21 0 1-16,18 0-1 15,-10 0-2-15,31 0 1 16,-6-2-1-16,14-4-3 16,10-2 2-16,-3-5 1 15,17 0 0-15,-17 0 0 16,23 0 2-16,-24 5 1 15,13 5 1-15,-7 3 0 16,-5 3 2-16,14-1-3 16,-23 1 0-16,21-3-3 15,-7 0-1-15,-5-11 3 16,8 1 1-16,-23-3-4 16,2-6-1-16,-2 8 1 15,-30 3 2-15,-18 3 15 16,-3 3 7-16,-3 4-3 0,-15 3-1 15,-11 9-7-15,-19 4-2 16,-14-5-4-16,-7 9 1 16,-8-1-4-16,-6-3 0 15,-1 1-3-15,-5-3-1 16,-6 0-1-16,6-3 0 16,-6 0 0-16,-7-2 0 15,-2-3 2-15,-3 0 2 16,-3-1 8-16,-3 1 5 15,0 3-3-15,-3 2-2 16,-3 3-5-16,6 3-4 16,-3 2 0-16,3 3-1 0,0 21 0 15,0 37 2-15,3 5 1 16,3 3 3-16,6 53 1 16,5-11 1-16,4 27-4 15,0 5-3-15,3-21 0 16,-1 34-1-16,-8-16 0 15,0-12 2-15,0 30-1 16,-6-25-1-16,0 5 3 16,-6 10 0-16,3-21 1 15,-6 14 2-15,-4 2-3 16,7-24-2-16,-3 16 0 16,0 3-1-16,0-19 2 15,-3 19 1-15,3-3 1 16,-3-21 2-16,0 10-3 0,-3 9-2 15,0-25-3-15,0 4-1 16,0 25 2-16,0-20 0 16,0-14 1-16,0 19 0 15,-3-11 2-15,3-20 3 16,-3-15 2-16,-3 9 3 16,6 3-1-16,-9-14 0 15,6-13-3-15,-6-11-1 0,0-4-1 16,-2-4 0-1,-7 1 0-15,-3-4 2 16,0-1 1-16,3-9 1 16,-9-10-2-16,-8-6-1 15,-4-7-6-15,-6-4-1 0,-2-7-4 16,5-8-1-16,0 0-5 16,-11 0 0-16,-25-5 1 15,-11-3 2-15,3-3-3 16,-4 0 0-16,-29 1-1 15,-3-4 1-15,9 4 0 16,-27 2 2-16,-6 0 4 0,10 2 3 16,-37 4 2-1,12-4 1-15,-6 4-3 16,-20-1 2-16,8 0 1 16,-29 1 0-16,20-1 2 15,-26 3 1-15,15 0 3 0,-25 0 3 16,22 2 0-1,-21-2 0-15,11 3-5 0,-8-1-1 16,9 4 1-16,-4-7 2 16,-2 4-1-16,27 2 0 15,-16 1 5-15,37-4 4 16,11-5-5-16,0 1-3 16,18-1-10-16,27 0-3 15,18-5-29-15,14-2-12 0,4-4-68 16,-3 4-27-1,14 7-25 1</inkml:trace>
  <inkml:trace contextRef="#ctx0" brushRef="#br0" timeOffset="100573.443">18032 12472 212 0,'-6'-5'79'0,"6"5"-61"0,-3-5 12 0,3 5 4 16,0-3 4-16,0 3 4 16,0-2 4-16,0-1 3 15,-3 0-26-15,0 1 16 0,0-4 7 16,-3 1-4-16,3 0-3 0,3-1-8 16,-3 1-5-16,3 0-6 15,0 0-2-15,0 2-8 16,0 0-2-16,0 1 0 15,0-1 0-15,0 0 2 16,0 1 1-16,0-1-3 16,0 3-3-16,0 0-2 15,0 0 0-15,0 0 0 16,3 5 1-16,-3-2 0 16,9 8 0-16,-3-3-2 0,6 15 1 15,-3-1 0-15,12 30 1 16,-4-9-9-16,10 7-2 15,-3-10 15-15,6 5 6 16,-6-8-6 0,5 10-2-16,-5-10-6 0,3 11-1 15,-6-8 1-15,0 2 2 16,-3-8-1-16,-4 1 2 16,1-6 0-16,-3-5 1 15,-3-6 0-15,0-4 0 16,-3-1 0-16,0-16 2 15,0 0-3-15,0-23-2 16,0 5-3-16,3-11-1 16,-3 6-1-16,3-22 3 15,-3 8-2-15,3-31 1 0,-1 15 0 16,1-5 0 0,-3 14 2-16,-3 2 2 0,0 8-1 15,-3 2-1-15,0 6 1 16,0 0-1-16,0 5 0 0,0 3 2 15,0 3-3 1,0 2-2-16,0 3-1 16,-3-1 0-16,3 4-8 0,-3-1-3 15,0 3-19-15,0 3-7 0,0 0-50 32,-3-1-21-32,3 4-100 15</inkml:trace>
  <inkml:trace contextRef="#ctx0" brushRef="#br0" timeOffset="100813.601">17931 12610 504 0,'-39'16'187'0,"39"-16"-146"0,-12 5 7 0,12-2-7 16,6-3-23-16,0 0-2 16,15-3-10-16,-3 1-4 15,47-4-1-15,-11 1-23 0,14 2-8 16,-11 1-62-16,17 7-28 16,-14-2-76-1</inkml:trace>
  <inkml:trace contextRef="#ctx0" brushRef="#br0" timeOffset="101404.085">18705 12541 520 0,'-21'6'192'0,"21"-6"-149"0,-18 45 5 16,18-38-8-16,0 23-21 0,0-4-1 15,6 8-10 1,0-4-3-16,12 1-3 15,-3-2-2-15,8 0 1 0,-2-5-4 0,3-5 2 16,0-3 1 0,0-8 2-16,-7-3 1 0,4-5 1 15,-3 0 0-15,0-5 0 16,-3-1-2-16,-3-2 1 16,-3 0 2-16,-3-2 2 15,0-1 1-15,-6 1 0 16,0-1-2-16,0 3 1 15,0 0 0-15,-3 6 3 16,0-1-5-16,3 8-3 16,0 1-4-16,6 4 1 15,0 1 1-15,8 7 2 16,-2-2-3-16,9 19 0 16,-3-6 1-16,6 18 0 0,-3-7-3 15,0 2 2-15,-7-7 3 16,-2-1 3-16,-3-7 0 15,-9 2 2-15,0-6-6 16,-15-1-3-16,4-1 3 16,-13-3 1-16,3-2 0 15,-6-3 1-15,3-2-2 16,-6-6 2-16,7 1-2 16,-13-6 2-16,6 0-2 15,-11-3-1-15,5 0-2 16,-9-2 1-16,12 0-6 15,1-6 0-15,2 3-17 16,3-13-7-16,3 5-45 16,3-21-21-16,7 8-139 15</inkml:trace>
  <inkml:trace contextRef="#ctx0" brushRef="#br0" timeOffset="102137.292">19455 12425 472 0,'-21'0'176'0,"21"0"-137"0,-9 0 17 0,9 0-1 16,0 0-23-16,0 0-6 15,3 0-11-15,0 0-2 16,18 2-8-16,-6-2-1 0,20 3 2 16,-5-3-3-16,9 0-2 15,-3 0 2-15,-1 0 0 16,-8 0 1-16,3-3 0 16,-6 1 0-16,-1-1 2 15,-5 1-1-15,-3-1 2 0,0 0 0 16,-3 3 3-1,-3 0-1-15,0 6 0 16,-3-4-1-16,0 27 0 16,0-2-4-16,3 31-1 0,-3-10-1 15,5 2-2-15,-2-8 1 16,6 8-1-16,-3-7 0 16,6 4 0-16,-3-7 0 15,0-3 0-15,-3-5-11 16,-3-6-3-16,0-4-20 15,-9-9-7-15,0-3-54 0,-6-12-24 16,0 2-100 0</inkml:trace>
  <inkml:trace contextRef="#ctx0" brushRef="#br0" timeOffset="102375.743">19470 12806 452 0,'-48'-5'170'0,"48"5"-132"0,-15-6 16 0,15 6-1 16,0-2-22-16,0-1-5 15,15-2-9-15,-3 2-3 0,30 0-8 16,-7 1-4-16,10 2 1 16,-3 0-4-16,-1 2 0 15,-8-2-17-15,3 3-8 16,-7 0-24-16,1-1-11 0,-6 1-38 15,-3 2-15-15,-3-2-51 32</inkml:trace>
  <inkml:trace contextRef="#ctx0" brushRef="#br0" timeOffset="102555.939">19446 12880 524 0,'-48'11'198'0,"48"-11"-154"0,-9 7 5 15,9-4-9-15,6 5-23 0,0-3-2 0,36 6-11 32,-6-3-3-32,20 0-1 15,-8-3-20-15,32-5-7 0,-17 0-61 16,23-5-25-16,-18-1-94 16</inkml:trace>
  <inkml:trace contextRef="#ctx0" brushRef="#br0" timeOffset="102780.472">20446 12494 580 0,'-21'0'217'0,"21"0"-169"0,-24 13 4 0,21-10-8 0,-6 12-26 16,0-1-4-1,-8 20-9-15,2-5-2 16,-3 11-1-16,3-8-4 0,-9 10 1 0,3-8-15 15,-11 27-6-15,5-16-25 16,-3 8-7-16,6-11-56 16,3-5-24-16,3-7-66 15</inkml:trace>
  <inkml:trace contextRef="#ctx0" brushRef="#br0" timeOffset="103053.208">19970 12488 512 0,'-18'-16'189'0,"18"16"-147"0,-3 0 9 16,3 0-9-16,6 3-14 0,0 0-2 15,18 15-3 1,-4-2-3-16,16 29-10 0,-6-8 0 16,9 6 1-16,-10-9-2 0,16 3 0 15,-9-8-8-15,11 3-2 16,-8-11-5-16,3 0 1 15,-7-5-24-15,-5 0-8 16,-6-3-65-16,-6 3-28 16,-3-3-90-1</inkml:trace>
  <inkml:trace contextRef="#ctx0" brushRef="#br0" timeOffset="104003.51">21128 12523 408 0,'-9'-35'151'0,"9"35"-118"0,-9-21 20 0,9 19 2 16,-3-4-11-16,0 1-1 15,0 0-13-15,0-1-4 16,0 1-15-16,0 2 2 0,-3 6 3 16,0 0-2-16,3 36 0 15,0-7-4-15,6 24-1 16,0-11-3-16,3 8 1 0,0-8-2 15,0 10 2 1,0-13-4-16,0 1-2 16,0-9-3-16,0-7 1 15,-3-6-1-15,0-19-2 0,0 1 0 16,0-16 0-16,0 2 0 0,-3-20 3 16,0 4-5-16,0-36 2 15,0 7 2 1,0 0 1-16,0 12 1 15,0 1 2-15,0 9 1 16,0 5 1-16,0 5 0 16,0 8 2-16,0 3-3 15,3 10 0-15,-1 3-1 16,4 27-2-16,0-6 1 16,9 18-1-16,-3-4-3 15,15-1 2-15,-3-5 1 0,20-5 2 16,-8-5-1-16,9-11 2 15,-9 0-4-15,2-22 0 16,-8 4 1-16,0-22 2 16,-6 6 1-16,-4-6 3 0,-2 5-8 15,-6-2 0 1,0-5 2-16,-3 5 4 16,-3 5 1-16,0 8 0 15,-6 3-1-15,0 7 2 16,0 6-3-16,0 11 0 15,0 16 1-15,0 10 0 16,0-6 0-16,3 20 0 16,0-9-2-16,3 6-2 0,0-9 1 15,3 14-1-15,-3-13-3 16,3 5 0-16,0-8-14 16,2-5-4-16,-2-6-40 15,3-13-17-15,-3-2-110 16,12-14-46-16,-3 1 60 15</inkml:trace>
  <inkml:trace contextRef="#ctx0" brushRef="#br0" timeOffset="104303.596">22036 12390 512 0,'-15'-7'192'0,"15"7"-149"0,-6-6 5 0,6 6-8 16,0 0-21-16,0 0-1 16,0-2 3-16,0 2 3 15,-6 2-12-15,3 1 0 0,-12 7-1 16,3-2-4-16,-3 29 1 16,3-5-5-16,12 29 0 15,0-11 1-15,12 9 0 16,-3-12-5-16,9 17 1 15,-3-9-7-15,3 3 0 0,-4-10-15 16,7-3-5 0,-3-8-33-16,6-10-13 15,-3-6-90-15,12-19-37 16,-7 1 31-16</inkml:trace>
  <inkml:trace contextRef="#ctx0" brushRef="#br0" timeOffset="104569.51">22542 12554 520 0,'-9'-7'195'0,"9"7"-152"0,-6-11 15 16,6 11-3-16,0-3-24 0,0 1-3 16,0-1-5-1,0 0-3-15,0 6-10 16,-3-3-4-16,-3 21-2 0,0-5-2 0,-6 21 1 15,0-5-2-15,-9 8-1 16,3-9-2-16,-12 9-1 16,7-3-9-16,-10 13-3 15,6-7-25-15,0 2-12 0,4-8-69 16,8-14-30-16,3-4-55 31</inkml:trace>
  <inkml:trace contextRef="#ctx0" brushRef="#br0" timeOffset="104776.057">22152 12433 516 0,'-12'-3'192'0,"12"3"-149"0,0 3 18 0,0-3-2 16,6 8-21-16,0 0-4 0,17 31-18 15,-5-4-7-15,18 15-6 16,-6-8-5-16,5 1-1 0,-5-9-16 15,0 3-7-15,-9-8-31 16,6 6-14-16,-10-9-64 16,7-2-28-16,-3-6-16 15</inkml:trace>
  <inkml:trace contextRef="#ctx0" brushRef="#br0" timeOffset="104973.378">22702 12713 496 0,'0'11'187'0,"0"-11"-146"0,9 24 24 0,-6-19 2 16,3 8-27-16,-3-5-7 16,3 5-18-16,0-2-7 15,-6 2-5-15,0 0 0 0,-12 6 0 16,3-3-21-16,-6 5-8 16,3-5-49-16,-2-3-21 15,2-2-96 1,9-6-81-16,0 0 107 15</inkml:trace>
  <inkml:trace contextRef="#ctx0" brushRef="#br0" timeOffset="105559.133">22982 12584 464 0,'0'2'176'0,"0"-2"-137"0,0 16 24 16,0-13 1-16,0 15-34 0,0-2-11 15,0 13-4 1,0-5 0-16,0 3-8 16,0-6-2-16,9 0 1 0,-6 0-1 15,6-5 0-15,0-3-8 16,12-5 0-16,-3-3-1 0,8-5-1 16,-2 0 1-1,3-10 0-15,-3-1 3 16,-3-13 0-16,-4 3 3 0,-8-5 3 15,-3 5 11-15,-6-3 5 16,0 5-7-16,0 3-1 16,-3 3-7-16,0 8-2 15,0 2-2-15,3 11-2 16,0 0-2-16,3 13 1 16,0-2 1-16,6 7 2 15,-3-5 1-15,3 14 3 16,0-9-5-16,9 27-1 15,-6-10 0-15,6 15 0 16,-3-11-3-16,0-2 2 16,-4-8 1-16,1-2 2 0,-3-6-1 15,-6-3 2-15,0-2 0 16,-9 0 3-16,3-3-1 16,-18-2 0-16,4-3-1 15,-22-1 2-15,6-1-5 16,-6-6-3-16,7-1-8 15,-4-7-2-15,6 0-13 0,-3-5-4 16,4 0-40 0,8-11-16-16,3 3-85 0,6-27-38 15,9 3 43 1</inkml:trace>
  <inkml:trace contextRef="#ctx0" brushRef="#br0" timeOffset="105885.89">23357 12409 496 0,'0'-8'184'0,"0"8"-143"0,9-5 8 0,-9 5-5 0,9 0-19 15,-6 0-5 1,15 5-9-16,-6-2-3 15,9 7-4-15,2 1 2 0,13 21 3 0,-3-6 4 16,0 24 2 0,-7-10 3-16,-5 5 3 15,-6-8-7-15,-15 0-3 16,0-5-6-16,-18 10-4 16,0-10-5-16,-2 10-2 0,-1-5-37 15,-9-8-14-15,9-5-123 16,-12-8-52-16,4-3 40 15</inkml:trace>
  <inkml:trace contextRef="#ctx0" brushRef="#br0" timeOffset="133270.871">1282 3085 160 0,'3'-5'63'0,"3"2"-49"0,-6 0 7 0,0 3 2 16,0 0-14-16,0 0-2 15,0 0-3-15,3 0 0 16,3 3-2-16,0-3-4 0,3 0 1 16,0 0 3-16,2 0 3 15,7 0 2-15,3 3 1 16,3-1-2-16,0 1-1 16,0 0-1-16,2-1 0 15,7 1 0-15,-9 2 0 16,3-2-2-16,2 0-2 15,1-1 1-15,6-2 1 16,3 6-1-16,2-6 2 16,4 2 2-16,0 1 4 0,2 5 0 15,-5-8 2-15,-3 0-4 16,2 0-2-16,10 0-2 16,0-6-3-16,5 6 3 15,1 0 0-15,-4 0-4 16,4 0-1-16,-7 0 1 0,1-2 0 15,6-3 1 1,5-1 2-16,4 4 1 16,2-1 3-16,-8 0-3 0,-1 3-2 15,4-8 0 1,8 6-1-16,-3-4 0 16,4 4 0-16,-1 2 0 0,-5 0 0 15,-4 0-3-15,4-3 2 16,5 0 1-16,4 3 2 0,2 3-1 15,-8-3-1-15,-4 0 1 16,4 0-1 0,5-3-3-16,12 3 0 15,-5 0 4-15,-7 0 1 16,-3 0 0-16,7 0-2 16,5 0 1-16,4 0-1 15,-4 0-3-15,-9 0 2 16,4 0 1-16,8-2 2 0,3 2-1 15,-2 2-1-15,-7-2 5 16,0 0 1-16,10-2-2 16,5-1-3-16,0 3 2 0,-5 0 0 15,2-2-1 1,3-1 1-16,6 3-2 16,-5 3-1-16,14-1 1 0,-3-2-1 15,6 0 0 1,3 3 0-16,-15-3 0 0,0-3 0 15,13 1 0 1,2 2 0-16,-12 0-3 16,0 0 2-16,9-3 1 15,6 3 2-15,-12 5-1 16,-8-2-1-16,8-3 1 16,6 2 1-16,-6 4-3 0,-12-4 0 15,9-2 1-15,7 0 0 16,-1 3 0-16,-9 0 0 15,-3-3 0-15,15 0 2 16,0 2-1-16,-5 1-1 16,-10-3 1-16,12-3-1 15,3 6-3-15,-6 2 2 16,-6-5 3-16,10-5 1 16,5 2-1-16,-3 3-2 0,-12-2-2 15,9-1 1 1,6 0 1-16,-9 3 0 15,-8 0 0-15,2-2 2 16,15-1-3-16,-6 3 0 0,-9 0 1 16,-3-3 2-16,13 1-3 15,2-1 0-15,-9 3 1 16,-3-2 2-16,3-1-1 16,9 0-1-16,-8 1-2 15,-10 2 1-15,0-3 3 16,9 0 1-16,3 3-1 15,-2 0-2-15,-10 0 1 16,12-2-1-16,9 2 0 16,-9 0 0-16,-5 0 0 0,11-3 0 15,12 0 2-15,-12 3 1 16,-9-2-1 0,9-1 1-16,9 3-2 15,-12-5-1-15,-6 2 1 0,13 0 1 16,5 1-3-16,-9 2 0 15,-9 0 1-15,15-5 2 16,6 2-1-16,-12 3-1 16,0-3-2-16,12 1 1 15,0-4 3-15,-9 1 1 16,3-3-4-16,15 0-1 16,-6 0 1-16,-12 0 2 0,9 0 0 15,6 0-1 1,-11 6 1-16,-7-1 1 15,9 0-3-15,6 3 0 0,-15 0 1 16,-6 3 2 0,15 0-1-16,0-1-1 0,-12 1 3 15,-6 0 0-15,18-1-4 16,0-2-1-16,-11 0 1 16,-4 0 0-16,15 0 1 15,-3 0 0-15,-6 3 0 16,-6-3 0-16,12 3 0 15,0-1 2-15,-15 1-3 16,-2 0 0-16,8-3 3 16,9 2 1-16,-12 1-1 15,-9 0 1-15,9-3-4 16,10 0 0-16,-7 0-1 16,-9-3 0-16,15 0 2 0,12-2 0 15,-12 0 0-15,-9-3 2 16,6 0-1-16,6 2-1 15,-14 4 1-15,-16 7 1 16,-9 6-39-16,-8 7-14 16,-4 3-76-1</inkml:trace>
  <inkml:trace contextRef="#ctx0" brushRef="#br0" timeOffset="149754.361">19133 1677 348 0,'-9'-15'129'0,"9"15"-100"0,-9-16 31 0,9 16 7 15,0-8-19-15,0 0-4 0,0 0-20 16,0 3-5-16,9 10-11 16,0 3 8-16,6 18 4 0,-3-7-4 15,6 63-1-15,-3-19-5 16,3 33-1-16,-4-22 1 16,4 32 1-16,-3-24-1 15,0 0 1-15,-3-19 0 16,3-5 1-16,-3-13 0 0,12-16 0 15,-4 0-6-15,31-36-2 16,-12 4 0 0,23-58 0-16,-11 8-5 15,41-77-1-15,-23 25-6 16,32-67 0-16,-27 45-3 16,-2-16 0-16,-19 37 1 0,-5-24 1 15,2-7-8 1,-11 26-3-16,-9 26-10 0,-6 13-4 15,-6 20-32-15,-3 7-15 16,-1 5-122 0</inkml:trace>
  <inkml:trace contextRef="#ctx0" brushRef="#br0" timeOffset="170833.107">6021 3503 416 0,'3'0'0'0,"0"0"20"16,-3 0 10-16,0 0 1 16,-9-5-1-16,-6 0-3 15,-9-3-2-15,0 0-14 16,3 0-2-16,-14-19-2 0,-16-15-3 15,-2-6-3-15,-16 3 0 16,-14 0 1-16,-7 8 3 16,1 8 2-16,-21 0-1 15,-15 8-1-15,3 5-6 16,-21 0 1-16,-9 8-2 16,3 3 0-16,-26 2 0 15,17 3 0-15,-18 0-3 16,1 0-1-16,5-5 3 15,-20 2 3-15,17 1 1 0,-9 2-1 16,-2 5 1 0,5 6 1-16,-14 18-1 0,17 16 2 15,-8 13-2-15,2 0-1 16,27 0 3-16,3 8 0 16,1 24-1-16,17 6 1 0,23-9-2 15,19 8-1 1,12 22 1-16,8-6-1 15,13-5-3-15,8 18 2 16,21 0 3-16,13-13 3 16,17-7 2-16,17 4 3 15,7 1-7-15,45 7-2 16,32-23 1-16,9-25 1 0,42-12-1 16,3-14-2-1,38-7 1-15,-2-9-1 0,41-5-3 16,-15 0 0-16,36-2-3 15,-12-11-1-15,12-5 4 16,6-9 1-16,-12-2-1 16,24-10 2-16,-33-11 1 15,21-22 2-15,-83 17 1 16,92-53 3-16,-93 29-5 16,70-19-1-16,-31-11 2 15,-36-20 1-15,-2 7-4 16,-15 11-1-16,-27-21 3 15,-27-16 3-15,-15 16 1 0,-8 0 0 16,-16-32-3 0,-23 19 1-16,-30 18 2 0,-27-5 2 15,-15-11-1 1,-21 14 1-16,-50 18-4 16,-12 24 0-16,-42 10-47 0,-15 19-21 15,-35 21-117 1</inkml:trace>
  <inkml:trace contextRef="#ctx0" brushRef="#br0" timeOffset="181712.938">16127 3463 220 0,'6'-5'82'0,"-3"0"-64"0,-3 0 9 0,0 5 0 0,0-3 1 16,0 0 3-16,0 1-3 15,0-4 0 1,0 1-16-16,-3-3 2 0,-3 0 2 0,0-5-6 16,0-6-1-16,-3-2-3 15,-6-5-1-15,-3-6-1 0,-9 0 0 16,-8 3 4-16,-10 3 3 15,-3 7-4 1,1 1 1-16,-7 2-3 16,-8 3 0-16,-16 2-3 15,-11-2 1-15,9 2-4 16,-4 1 0-16,-17 4-1 16,-9-4 0-16,6 2 4 15,-9 0 1-15,-24 3-4 16,12 2 1-16,-6 0 0 15,-15 3 0-15,9 3 0 0,6 0 0 16,-18-1-3-16,12 6 2 16,9 3 1-16,-6-1 0 15,-9 9 0-15,15 13 2 16,-3 5-3-16,-12 5 0 0,9 0 1 16,12 1 0-16,-3-6 0 15,-6-3 0 1,9 0-3-16,-6 6 2 15,9 0 1-15,3 15 2 16,6 17-1-16,18-3-1 16,17-3 1-16,13-5-1 15,8-1 0-15,13 15 0 16,8 12 0-16,6-2 0 0,12-14 0 16,9-5 0-16,9 3-3 15,6 8 2-15,12 7 1 16,18-4 2-16,23-14-1 15,16-8-1-15,-4-8 3 16,12-7 0-16,30-1-1 16,4 0-2-16,2-2-2 15,29 0 1-15,-2-1 1 0,3-2 0 16,21-5 0 0,-19-3 0-16,22-2 0 15,0-9 0-15,-10 1-3 16,19-3 0-16,-18-6 2 15,11 3 2-15,-2-5 0 0,-18-5-1 16,17-6 1-16,-8-10-1 16,-18-8 0-16,12-19 2 15,-10-10-3-15,-20-3 0 16,-3 3 3-16,9-3 1 16,-15-3-1-16,-18-18-2 15,-14-16-2-15,-4 8 1 16,-8 6 5-16,-7-12 5 15,-9-26-5-15,-14 9 0 16,-15 9 0-16,-15-17 2 16,-15-14-1-16,-18 21 2 0,-18 13-2 15,-12 6 0-15,-8-6-14 16,-22 6-4-16,-29 13-21 16,3 21-5-16,0 11-40 15,-15 26-14-15</inkml:trace>
  <inkml:trace contextRef="#ctx0" brushRef="#br0" timeOffset="189074.269">6167 5704 516 0,'0'0'0'0,"-3"-8"13"16,3 8 6-16,-3-5-3 15,3 0 1 1,-6-24-8-16,0 5-3 15,-9-26-3-15,3 7-3 0,-24-10 1 0,6 11 1 16,-23-29 1-16,11 15-1 16,-5-23-2-16,8 15-2 15,0 1-1-15,6 12 2 16,7 7 2-16,2 9-2 16,3-5 0-16,3 9-1 0,6 2 0 15,0 5 2-15,3 0 2 16,3 3-1-1,1 5-1-15,-1 3 5 16,-3 10 1-16,3 0 0 16,-12 14-1-16,3 0-3 15,-12 10-2-15,3-3 3 0,-8 27 2 16,8-8 0-16,0 11 0 16,6-11-3-16,12-3-2 15,0-5 1-15,27-2 1 16,-3-6-3-16,18-2 0 15,-7-4 1-15,25-9 0 16,-9-1 2-16,26-16 1 16,-14 4-6-16,2-20-2 0,-11 6-1 15,-4-14 2 1,-8 9-1-16,-6-6 1 0,-3 6 3 16,-9-6 2-1,-4 8 2-15,-14-2 1 16,0 5 0-16,-26-1 2 0,5 4-1 15,-24 2 0-15,9 3-3 16,-2 2 1-16,5 3-4 16,3 8 0-16,6 0-4 15,4 0-1-15,2 0-26 16,6 0-9-16,3 0-43 16,6 0-19-16,6-2-29 15</inkml:trace>
  <inkml:trace contextRef="#ctx0" brushRef="#br0" timeOffset="-196110.703">1651 15796 276 0,'-15'-29'104'0,"15"29"-81"0,-15-30 14 0,15 28 1 0,-3-9 0 16,0 3 2-16,3 0-14 16,-6 0-5-16,6 6-12 0,0-1 0 0,6 19 4 15,-3-3-3-15,18 22 2 16,-3-6-5-1,24 5-2-15,-4-7-2 16,13 2-3-16,8 2 3 16,-2-9 0-16,0-7-4 15,-4-7 1-15,4-5 0 16,2-6 0-16,-5-2 2 16,-7-3 1-16,-5 0 3 15,0-2 1-15,-7 10 10 16,-2 0 4-16,0 5-3 0,3 3 0 15,8 0-10-15,7-3-3 16,6 3-3 0,8-5 1-16,-8-6-4 0,-7-5-2 0,-2-8-3 15,-1-8-1-15,-8-2 4 16,6-6 1-16,2 11 6 16,7 8 2-1,5 8 4-15,1 12 1 16,-12 4-5-16,-1-3-4 15,1 3-70-15,8-9-31 0,-8-15-102 32</inkml:trace>
  <inkml:trace contextRef="#ctx0" brushRef="#br0" timeOffset="-175461.243">3464 14560 228 0,'-3'-3'85'0,"3"6"-66"0,-3-3 10 0,3 0 2 0,0 3-8 16,-3-1-1-16,0 1-4 0,0-3-1 16,0 0-9-1,0 0 6-15,-3-3 3 0,0 1-1 16,-3-4 3-16,-3 1-6 16,-3 0-3-16,-6 0-3 15,-5-1-2-15,-7 1-3 16,-6-3 1-16,-5 0-2 15,-1-3 2-15,0 1 0 16,4 2 1-16,-4 3-5 16,-3 5-1-16,-14 2 3 0,-10 4 1 15,-2-1 2-15,6 3 2 16,-4 2-5-16,-11 4-3 16,-13-1 1-16,4 0 2 15,6 3 0-15,-12 2-1 16,-13 9 1-16,7 7-1 15,6 17 0-15,6 9 2 16,-6 4 1-16,2-6 3 16,4-5-1-16,12 3 0 15,8 7-3-15,16 11-2 16,5 0 1-16,15-8 1 0,7-5-3 16,8 3 0-1,12 10-1-15,3 13 0 16,12-5 2-16,15-8 0 15,20-5 0-15,19 5 2 0,8 11-3 16,1 5 0-16,26-16 1 16,15-16 0-16,-6-8 0 15,12-15 2-15,21-6-1 16,-12-13-1-16,3-6 1 0,15-10-1 16,-12-13 0-1,-15-11 0-15,3-13 0 0,9-5 0 16,-14 0 2-1,-13-1 1-15,-18 1-1 16,-6-8 1-16,-2-32 0 16,-4-3 3-16,-5 11-5 15,-10 0-3-15,-8-21 1 16,-6-14 0-16,-13 32 1 16,-8-5 2-16,-9 8 3 15,-9 3 2-15,-12-1 1 0,-12 1 2 16,-8 7-1-16,-7 12 0 15,-3 9-14-15,-2 6-4 16,-16 8-64-16,-14 11-29 16,2 12-65-1</inkml:trace>
  <inkml:trace contextRef="#ctx0" brushRef="#br0" timeOffset="-164453.338">3377 1561 260 0,'-6'5'99'0,"6"-5"-77"0,-5 6 7 16,5-6-1-16,-3 0-2 16,0 0 4-16,-3-6 1 0,0 4 1 15,-9-12-17-15,-12-4 2 0,-6-9 1 16,-2 9-4-16,-4-6 0 16,0 8-8-16,3-2-4 15,1 5-4-15,-4-1 1 0,-3-4 1 16,-5 5 2-1,-13-1-1-15,-5 6-1 16,2 0 1-16,4 6 1 16,-4-1-3-16,-8 3 0 15,-13 5 1-15,-2 9 0 16,9 7 2-16,-4 5 1 16,1 1-4-16,-18 7 1 15,5 3-2-15,13-10 0 16,9-1 2-16,2 1 2 0,4-1-3 15,-13 3 0-15,7 0 1 16,-1 8 0-16,10 19-3 16,20-6 2-16,12-15 1 0,-5 20 0 15,11-15 0 1,-6 21 2-16,9-11-1 16,9 29-1-16,-3-13 1 15,9 11 1-15,1-16-1 16,8 24-1-16,-1-17 1 15,19 20 1-15,-9-17 5 16,27 6 4-16,-15-16-4 16,23 10 1-16,-11-15-5 0,12 18-2 15,-10-16 2-15,37 6 0 16,-16-12-4-16,25-4 1 16,-19-11 0-16,27-2 2 15,-20-9 1-15,29-5 1 16,-18-5-2-16,10-5-2 15,-16-3 3-15,36-11 0 16,-23 0-1-16,11-15-2 16,18-22 1-16,0-2-1 15,-3 2 2-15,-12 3 1 16,-15 0 1-16,-17 0 0 16,-13 0-2-16,-2-11 1 0,-6-10 2 15,-4-3 2 1,1 3-1-16,-15 18-1 15,-7 9-6-15,4-12-1 0,3-28 1 16,-9-9 2-16,-6-2 2 16,-9 29 1-16,-1 6-5 15,-8-14 1-15,-5-32-2 16,-4-5 0-16,-6 14 4 16,-6 10 1-16,-6 10-4 15,0 3 1-15,-2 3 0 16,-10-5 2-16,-15 2-1 15,-26-16 2-15,-1 11-2 0,13 13-1 16,8 8-8 0,10 5-3-16,8 3-12 0,4 11-5 15,5-1-32-15,9 6-11 16,-3 8-102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1:37:44.075"/>
    </inkml:context>
    <inkml:brush xml:id="br0">
      <inkml:brushProperty name="width" value="0.05292" units="cm"/>
      <inkml:brushProperty name="height" value="0.05292" units="cm"/>
      <inkml:brushProperty name="color" value="#FF0000"/>
    </inkml:brush>
  </inkml:definitions>
  <inkml:trace contextRef="#ctx0" brushRef="#br0">2675 16089 348 0,'-27'-5'129'0,"27"5"-100"0,-30-5 31 0,30 5 7 15,-12-3-14-15,7 3-1 16,-4-3-15-16,0 1-3 16,0-1-19-16,3 3 0 0,6-2-1 15,-6-1-5-15,18 0-3 16,-3 1-1-16,29 2 1 15,-8 0-5-15,18 2-1 16,-13 1 0-16,7-3 0 0,-6 0 0 16,0-3 0-16,-7 1 0 15,1-1 0-15,-6 0-14 16,-3-2-3-16,-6 5-15 16,-6-3-8-16,0 1-31 15,-9 7-15-15,0 0-3 16,-3 6 2-16,0-3 32 15,-3 2 16-15,0-2 43 16,-3-2 20-16,0-1 19 0,0-2 12 16,0-1 3-1,0-2 2-15,3 5-11 16,0-5-3-16,0 0-6 16,0 3-1-16,3 0-10 0,0 7-3 15,0-4-9-15,3 25 0 16,0-7-10-16,3 13-4 15,0-8 2-15,0 14 1 16,0-12 0-16,3 25 1 16,-3-14-2-16,3 17 0 15,0-14-3-15,-3-3 1 16,0-8-4-16,3-5 0 16,-3-5-17-16,0-16-8 15,0-3-57-15,3-28-26 16,0 7-104-16</inkml:trace>
  <inkml:trace contextRef="#ctx0" brushRef="#br0" timeOffset="327.888">3380 16251 564 0,'-3'5'209'0,"3"-5"-163"0,0 0-2 0,0 0-12 16,0 0-22-1,0 0-3-15,3 0-4 0,-3 0-3 16,3-3 1-16,-3 1-15 0,0-6-5 16,0 5-34-16,0 0-16 15,0 1-88-15,0 2-36 16,0 0 28 0</inkml:trace>
  <inkml:trace contextRef="#ctx0" brushRef="#br0" timeOffset="509.229">3401 16399 536 0,'-9'13'200'0,"9"-13"-155"0,-3 5 9 0,3-5-5 0,0 0-28 16,0 0-4-16,0 0-12 16,0 0-4-16,0 0-1 15,0 0-25-15,3-5-8 0,0 2-69 16,3 1-31-16,0-1-77 15</inkml:trace>
  <inkml:trace contextRef="#ctx0" brushRef="#br0" timeOffset="1673.918">3949 16081 424 0,'-12'-2'159'0,"12"2"-124"0,-6 5 22 0,6-5-1 16,0 5-20-16,0-2-4 15,3 0-14-15,-3-3-6 16,9 0-7-16,0 0-4 0,12-11 0 16,-6 3-1-16,8-5 0 15,-2 2 0-15,0 1 0 16,-3 2 0-16,-3-5 2 15,-3-1-1-15,-6 6 2 16,0-2 2-16,-6 2 2 16,0 0 3-16,-3 3 1 15,0 2-1-15,-3 0 1 0,0 1-6 16,-3-1-1-16,3 0 0 16,0 9 0-16,0-1-2 15,3 11 1-15,0-6 2 16,6 33 2-16,0-9-8 15,9 16-1-15,-3-10 4 16,6 5 4-16,-3-5-6 16,3-6 1-16,-4-5-1 15,1-2 0-15,-3-6 2 16,0 3 3-16,-3-8-2 16,-3-3-2-16,0 0-3 15,-9-2-1-15,0-3-7 16,-12 2-2-16,4-2 5 15,-10-3 3-15,3-2 1 0,-6 2 1 16,3 1 2-16,0-1 2 16,4-2 3-16,2 4 2 15,3-4 3-15,0 0 1 16,3-3-5-16,3 0-4 16,3 0 1-16,9 0 0 0,0-3-1 15,27-2 1 1,-6 0-2-16,23 2 2 15,-8 0-2-15,3 1-1 0,-7 2 1 16,1-6-1 0,-6 1 0-16,-3 2 2 0,-6 1 3 15,-4-1 2-15,-2-2 1 16,0 5 0-16,-3-3-4 16,-3 3-1-16,-3 0-1 15,0-2-2-15,-3-1 1 0,0-2 1 16,0 5-6-1,-3 0 1-15,0 0-17 16,0-3-4-16,0 3-52 16,0 0-23-16,0 0-142 15</inkml:trace>
  <inkml:trace contextRef="#ctx0" brushRef="#br0" timeOffset="3019.922">2987 15968 196 0,'-2'2'74'0,"2"-2"-58"0,-6 8-4 0,6-8-6 15,-3 3-6-15,3-1 2 16,-3 1 12-16,3-3 6 0,-6 0-10 16,3 0 8-16,0 0 2 15,0 0-4-15,-3 3 1 0,3-1-10 16,-3 4-2-16,0-1-5 15,0 0-1-15,0 3 1 16,3-2 2-16,-3-1 16 16,0 0 11-16,3-2 9 15,0 2 4-15,0-2-3 16,0-1 1-16,0 1-11 16,0-3-5-16,0 0-6 15,3 0 1-15,0 0-4 16,6 0-1-16,-3 0-8 15,9 0-2-15,0 0 0 16,3 0 2-16,0 0-3 0,12-3-2 16,-4 1 0-16,10-6-1 15,-6 8 0-15,3-3 0 16,-7 0 4-16,1 1 5 16,-6 2 1-16,0 0 2 15,-3 0-6-15,-3 0-2 16,-3 0-9-16,-3 0-2 15,0 0-42-15,-3 0-18 16,-3 0-144-16</inkml:trace>
  <inkml:trace contextRef="#ctx0" brushRef="#br0" timeOffset="4099.16">5684 15923 392 0,'-17'0'148'0,"17"0"-115"0,-15 0 17 15,15 0-1-15,-3 0-12 0,0 0-2 16,0 0-13-16,0 0-4 16,6-3-10-1,0 3 1-15,9 0 4 0,0 0-5 16,11 0 0-16,-2 0-4 0,18 3-3 16,-6-3-7-16,5 0-4 15,-5 0-14-15,-3 0-5 16,-6 0-9-16,-7 0-4 15,-2 0-13-15,-12 0-2 16,0 0 10-16,-15 0 6 0,1 0 21 16,-16 5 10-1,6-2 20-15,-9-3 10 16,6 0 13-16,-2 0 6 0,5 0 4 16,-3 0 1-1,6 0 0-15,0 2 0 16,3-2-11-16,3 0-3 0,0 0-11 15,4 3-1-15,-1-3-7 16,3 10-1-16,3-7-2 16,0 13 0-16,3-3-2 15,0 24 1-15,0-8-4 16,6 27 0-16,-3-11-3 16,3 8-1-16,0-11 3 15,-1 6 1-15,1-9-1 16,0 9-2-16,0-11 1 15,0 0-1-15,-3-8 2 16,0-5 1-16,0-5-1 0,-3-9 1 16,0-5-20-1,-3-7-8-15,0-3-38 0,0-9-15 16,0 4-47-16,3-11-19 16,0 2-18-1</inkml:trace>
  <inkml:trace contextRef="#ctx0" brushRef="#br0" timeOffset="4338.19">5652 16240 424 0,'-18'3'159'0,"18"-3"-124"0,-12 10 26 0,12-7 2 31,-3 2-18-31,0 1-3 16,3-6-16-16,0 0-3 16,9 0-14-16,0 0 1 0,9 0 1 15,-3 0-4-15,20 0-2 16,-5 0 0-16,15 0 1 15,-10 0-3-15,4 0-2 0,-9 0 0 16,-3 0-1-16,-4 0-7 16,-5 0-3-16,-3 0-32 15,0 0-12-15,-3 0-85 16,6-11-38-16,-3 8-9 16</inkml:trace>
  <inkml:trace contextRef="#ctx0" brushRef="#br0" timeOffset="4622.012">6321 16097 496 0,'-17'13'187'0,"17"-13"-146"0,-6 8 13 0,6-8-3 15,0 8-32-15,0-5-10 16,3 0-9-16,0-3-3 16,3 0 2-16,-1 0-22 0,1 0-9 15,-3 0-39-15,-3 8-15 16,0-3-114-1</inkml:trace>
  <inkml:trace contextRef="#ctx0" brushRef="#br0" timeOffset="4801.594">6304 16399 548 0,'-12'10'203'0,"12"-10"-158"0,0 3-3 16,0-3-15-16,3 0-20 15,0 0-4-15,6 0-16 16,-4 0-6-16,4 0 10 16,0-3-60-16,0-2-23 0,0 0-118 15</inkml:trace>
  <inkml:trace contextRef="#ctx0" brushRef="#br0" timeOffset="5765.667">7033 15949 368 0,'-6'5'137'0,"6"-5"-106"0,-3 6 21 0,3-6 3 15,-3 0-24-15,0 0-4 16,0 0-15-16,0 0-3 16,-3 0-5-16,0 0 4 0,0 0 2 15,0 0 3-15,-6 0 5 0,3 0-4 16,-8 2 2 0,2 1-9-16,-6 5-2 0,3 0-3 15,-6 2 1 1,6 1-2-16,-3 8 2 15,4-6 2-15,2 21 4 16,3-7-2-16,3 10-2 0,0-6 0 16,6 4 1-16,0-6-1 15,12 0 0-15,-3-5-1 16,12 2 0-16,-3-5 0 16,8 3 2-16,-2-5-3 15,6-3 0-15,-3 2-1 16,3-10-2-16,-7 5 1 15,7-13-1-15,0 6 0 16,6-12 2-16,-6 6-1 16,5-5-1-16,-5-3 1 15,0-5-1-15,-6 5-3 16,0-21 2-16,-7 5 3 16,-2-21 1-16,-3 8-6 15,-6-5 0-15,0 7 1 0,-9 1 1 16,3 5 1-16,-12 0 2 15,4 5-3-15,-7 0 0 16,3 6-4-16,-3-1 1 16,3 3 2-16,-3 0 1 15,3 6 1-15,0-1 0 16,1 6 0-16,-1-3 0 16,3 8-3-16,0-3 2 0,3 1-15 15,0 2-6 1,3 0-33-16,0 0-13 15,0 0-147 1</inkml:trace>
  <inkml:trace contextRef="#ctx0" brushRef="#br0" timeOffset="10495.171">9682 16298 400 0,'-27'8'151'0,"27"-8"-118"0,-38 0 18 0,35 0-2 16,-15-5-10-16,3 5 2 15,-6-3-10-15,3 1-4 16,3-6-15-16,3 2-1 0,4-4 2 16,2 2-1-16,12-3 3 0,-1 1-4 15,25 2 1 1,-6 0-7-16,12 3-3 15,-6-1 1-15,5-2 0 0,-5 0-4 16,6-2 1-16,-6 2-2 16,-1 0 0-16,-2 0-9 15,-6 0-5-15,-3 5-12 16,-12-7-3-16,0 7-36 16,-9-2-14-16,0 0-46 15,-6 2-18-15,3 0-6 16</inkml:trace>
  <inkml:trace contextRef="#ctx0" brushRef="#br0" timeOffset="10718.436">9736 15999 368 0,'-12'-13'137'0,"12"13"-106"0,-3-3 32 0,3 3 10 0,0 0-17 15,0 0-5 1,0 0-18-16,0 0-6 16,0 0-16-16,0 0 0 0,0 0 2 15,0 0-1-15,6 14 3 16,0-4-6-16,0 38-1 15,0-11-4-15,3 13-1 0,-3-7-3 16,-1-1-3 0,1-8-9-16,0-2-3 15,0-5-16-15,0-6-8 16,0 0-43-16,0-8-18 16,0-2-103-1</inkml:trace>
  <inkml:trace contextRef="#ctx0" brushRef="#br0" timeOffset="11315.391">9974 15928 396 0,'-12'-11'148'0,"12"11"-115"0,-15-13 4 15,15 13-5-15,-9-8-15 16,3 0 1-16,-9-8 2 16,3 3 4-16,-5 3-12 15,2-1 0-15,-6 8-1 0,3 1-9 16,-12 7 0-16,6 3-2 16,-17 5 0-16,8-2 0 0,-9 5 2 15,7-3-1-15,-4 5-1 16,6-2 1-16,0 13-1 15,7-2 0-15,2 18 2 16,6-3 3-16,6 8 4 0,3-7 0 16,12 4 0-1,-3-7-1-15,30 18 2 0,-6-10-3 16,23 15-2-16,-8-4-2 16,12-9 0-1,-10-10-4-15,28-25 0 16,-13-1 1-16,13-36 2 15,-16 9-1-15,1-19-1 0,-9 6 1 16,-7-27 1-16,-8 8-1 16,-6-26 2-16,-6 18-2 15,-9-8-1-15,-3 11 3 16,-15-9 2-16,3 17 4 16,-15-13 5-16,3 15-4 15,-9-5 0-15,3 16-6 16,1 0-1-16,2 2-3 15,3 11-1-15,3 0-15 16,3 3-4-16,3 3-45 16,9 10-18-16,0 0-122 15,12 8-70-15,0-3 130 16</inkml:trace>
  <inkml:trace contextRef="#ctx0" brushRef="#br0" timeOffset="11513.96">10292 15986 532 0,'-12'3'198'0,"12"-3"-154"0,-3 8-6 0,3-8-14 16,0 2-28-16,0 1-7 0,0-3-34 15,0 0-16-15,0 0 32 16,0 0-98-16,9 5-40 15,0 3 15 1</inkml:trace>
  <inkml:trace contextRef="#ctx0" brushRef="#br0" timeOffset="11678.562">10343 16280 504 0,'-24'26'189'0,"24"-26"-147"0,-6 8 4 0,6-8-7 16,0 6-25-16,0-4-5 15,-3 1-36 1,3-1-17-16,0-4 22 16,0-1-91-16,9-13-35 0,-3 3-25 15</inkml:trace>
  <inkml:trace contextRef="#ctx0" brushRef="#br0" timeOffset="12625.144">11156 16333 376 0,'-6'5'140'0,"6"-5"-109"0,0 0 5 0,0 0-5 15,0 0-7-15,0 0 1 0,3-11-6 0,-3 6-1 31,0-16-10-31,0 2 1 0,0-12 2 16,0 4-2-16,-3-2 0 16,0 3-1-16,-6-1 2 0,0 3-5 15,-3 9-1-15,0 1 0 16,-6 1 2-16,3 0 1 16,-9 8 3-16,4 2-3 15,-4 21 1-15,3-2-1 16,6 27 1-16,3-4-2 0,15 6 1 15,0-8 0 1,12 6 1-16,0-12-2 16,6 4-1-16,-3-11-1 15,2-11 2-15,-2 0-1 16,0-16 0-16,-3 1-6 16,0-33 1-16,-3 9 0 15,-3-24 2-15,-3 7-1 0,0 6-1 16,-3 6 9-16,0 4 4 15,0 9-4-15,-3 15-1 16,0-2-2-16,3 31-1 16,0-5-8-16,5 11 0 15,1-6-26-15,15 4-8 16,-6-9-45-16,21 5-20 0,-6-5-98 31,11-5-60-31,-5-3 124 16</inkml:trace>
  <inkml:trace contextRef="#ctx0" brushRef="#br0" timeOffset="13077.618">11653 16378 400 0,'6'0'151'0,"-6"0"-118"0,0 0 22 0,0 0 1 0,0-3-27 15,0 0-6-15,0-7-12 0,0-1-5 16,-3-20-3 0,0 4 0-16,-3-10 2 0,0 8 0 15,-6 0 2-15,3 5 0 16,-6 3 3-16,3 5-3 15,-9 8 1-15,3 3-3 16,-8 13 2-16,5-3 2 16,-3 21 2-16,3-2-1 15,9 11-1-15,3-9-3 16,18 8 1-16,-3-4-4 0,12-1-2 16,-3 0 0-16,6-8 1 15,-6-5-6 1,6-11-1-16,-4 0-7 15,4-15 0-15,-3 2-7 0,-3-42-1 16,-3 7 0-16,-6-15 0 16,0 10 8-16,-9-20 5 15,0 17 5-15,-3-23 1 16,0 16 14-16,0 8 6 16,3 10 6-16,0 16 2 15,0 6-6-15,3 31 0 16,0 0-3-16,3 19-2 15,0-6-8-15,6 43-5 16,-3-11-9-16,12 9-4 16,-3-17-27-16,11 5-12 15,-2-12-56-15,15-6-22 0,-12-5-71 32</inkml:trace>
  <inkml:trace contextRef="#ctx0" brushRef="#br0" timeOffset="13749.405">12058 16275 388 0,'-3'-8'145'0,"3"8"-112"0,0-19 12 0,0 14-2 0,0-8-21 32,0 5-4-32,0-14-5 15,0 4-1-15,-6-6-6 16,3 6 3-16,-6-4 3 0,3 9-2 16,-6 0 0-16,3 0 2 15,-9 7 3-15,3 1-6 16,-6 10-3-16,3-2-3 0,1 24 0 15,2-6 0-15,3 13 1 16,3 1 0-16,12-1 0 16,0-5-5-16,12 3 1 15,-3-6 2-15,6-2 1 16,-4-3-4-16,4-8 1 16,-3-2-5-16,0-11-1 15,-3 0 3-15,0-29 1 16,-3 10-1-16,-3-34 0 0,0 11-1 15,-6-16 3 1,0 8 0-16,-6-35 1 16,0 21 0-16,-3-10 2 15,0 16 1-15,0 13 3 0,3 6 1 16,0 9 3-16,0 7-5 16,3 23-1-16,0 0 0 15,3 34 0-15,0-8 2 16,9 19 3-16,-3-8 0 15,6 43 2-15,0-14-6 16,3 5-1-16,-3-12 0 16,8-6 0-16,-5-11-2 15,9-5 1-15,-6-8-4 16,6-8 0-16,-6-2-1 0,0-14 0 16,-4-2 2-16,-8-24 2 15,0 2-1 1,-9-26-1-16,0 13 1 15,0 1 1-15,0 4 8 0,3 6 3 16,0 8-6-16,9 26-2 16,-3 0-5-16,15 19-1 0,-3-6 1 15,9 6 0 1,-6-5-11-16,2-4-5 16,-5-1-25-16,0-7-9 15,-3-1-49-15,-3-14-21 16,-3 0-78-1</inkml:trace>
  <inkml:trace contextRef="#ctx0" brushRef="#br0" timeOffset="13899.195">12260 15695 540 0,'-30'24'200'0,"30"-24"-155"0,-15 34-13 0,15-26-15 0,0 3-54 16,0-1-16-16,6-2-69 15,-3 0-29-15,12-5-18 16,-3 0-6-16</inkml:trace>
  <inkml:trace contextRef="#ctx0" brushRef="#br0" timeOffset="15264.652">12698 16407 344 0,'-27'5'129'0,"27"-5"-100"0,-12 5 13 0,12-5 0 0,-3 0-9 16,0 0 1-1,0-5-13-15,0 5-5 0,-3-16-9 16,0 3 2-16,0-45 1 0,0 13-3 15,0-24 1-15,0 13-5 16,0-41 0-16,0 20 1 16,0-5 0-16,3 18-5 15,-3 3 1-15,3 11 9 16,-2 13 5-16,2 5 0 16,-3 11 2-16,0 3-9 0,0 15-4 15,3 0 4-15,0 35 5 16,3-5 0-1,3 26 1-15,0-8-5 16,9 37-3-16,-3-16-2 16,14 21 0-16,-5-18 0 0,12-8 3 15,-6-6-1-15,6-12 0 16,-7-4-3-16,7-10 1 16,-6-5-2-16,3-11 2 15,-6-2-2-15,-1-22-1 16,-2 1 1-16,0-33-1 15,-3 9 0-15,-3-11 0 16,-3 13-3-16,-3 3 2 16,0 3 5-16,-3 2 2 0,0 3 0 15,-3 16-1-15,0-1-3 16,-3 25 1-16,0-3-2 16,6 26-1-1,0-8 1-15,3 6-1 0,0-8 0 16,8 0 2-16,-2-6-1 15,12-5 2-15,-3-5-2 16,12-5-1-16,-6-6-2 0,2-5-1 16,-2 0 2-1,-3-19 2-15,-3-2 0 16,-6-8-1-16,-3 0 1 16,-4 3 1-16,-2-1-1 15,-6 9-1-15,0 2-2 16,0 2-1-16,0 4 6 15,3 10 3-15,-3 5-6 16,12 16 1-16,-3-2-3 16,9 5 0-16,-3-8 0 0,6 5 0 15,-6-5 2-15,0-3 0 16,-3-5 0-16,-1 0 2 16,-2-3-1-16,-3-18 2 15,-3 7-2-15,-6-20 2 0,3 10 0 16,-9-16 1-1,0 6-5-15,-2-1-1 0,-1 4-4 16,3 1 1 0,3 4 1-16,9-1-1 15,-3 4-3-15,9-1 0 16,0 2-1-16,5 7 3 16,-2-1 4-16,6 8 1 15,-3 0 1-15,9 21 2 0,-3 0-1 16,3 24 2-16,-4-8 4 15,-2 5 6-15,-3-7 2 16,-3-6 0-16,-3-3-7 16,0-7-5-16,-3-1-5 15,0-12 1-15,0-4-1 16,3-31 0-16,-3 0-7 16,9-13-4-16,-4 5 7 0,10 2 2 15,-3 6 1 1,6 5 2-16,-3 6-1 15,3 7 0-15,-7 3 8 16,1 16 4-16,-3-2 1 16,0 25 1-16,-3-4-4 0,0 7 0 15,-3 1-5-15,-3-4 0 16,0-4-17-16,-3-6-7 16,0-5-28-16,-3-3-11 15,0 0-67-15,-9-21-29 16,3 0-35-1</inkml:trace>
  <inkml:trace contextRef="#ctx0" brushRef="#br0" timeOffset="15436.497">13409 15542 504 0,'-21'2'189'0,"21"-2"-147"0,-9 0-7 0,9 0-15 0,-3 6-27 15,0-6-6-15,0 0-28 16,0 0-12-16,0 0 28 16,0 0-62-16,-6 2-23 0,0-2-44 15</inkml:trace>
  <inkml:trace contextRef="#ctx0" brushRef="#br0" timeOffset="15718.959">12427 15920 384 0,'-42'-3'143'0,"42"3"-112"0,-27-2 19 0,24 2-2 15,0 0-13-15,0 0-3 0,12-6-5 16,-3 4 0 0,21-6-15-16,-6 3-5 15,47-3 0-15,-11 2-15 0,26-12-7 16,-17 5-58-16,41-19-25 16,-21 8-95-16</inkml:trace>
  <inkml:trace contextRef="#ctx0" brushRef="#br0" timeOffset="17119.16">14376 15999 336 0,'-11'-16'126'0,"11"16"-98"0,-6-15 14 0,6 15 2 16,0-8-10-16,0 2 1 15,0-4-9-15,0-1-4 16,0 1-12-16,0 2 7 0,0 2 5 16,0 6-5-16,0 14 1 15,0-4-11-15,3 27-2 16,0-2-3-16,-1 18 1 16,1-11 2-16,0 3 4 15,0-8-2-15,0-8 1 16,0-5 1-16,-3-6 2 0,0-2-3 15,0-18 0-15,0 2-5 0,-3-30-2 16,3 7 0 0,0-14-1-16,0 5 0 15,3 3 0-15,0 2-3 16,6 4 2-16,-3 1-1 16,12 9-2-16,-3 3 5 0,9 15 1 15,-6-3 0 1,8 38-2-16,-5-8 3 0,3 13 2 15,-3-8 4 1,-3-3 2-16,-3-2-3 16,-3-5-3-16,-1-6 0 15,-2-8-1-15,0 0-5 16,-3-15 1-16,0-4 0 0,0-28 0 16,0 5 0-16,0-14 0 15,0 9 0-15,3 2 0 16,-3 6-3-1,3 5 2-15,-3 2 1 0,3 14 2 16,-3 0-3-16,3 18 0 16,0 0 3-16,0 27 1 0,-1-9-1 15,1 6 1 1,0-7-2-16,3 1 2 16,-3-4-4-16,6-6 0 0,-3-3 1 15,3-10 2-15,0-2-3 16,3-12-2-1,-7-2 2-15,1-31 2 16,0 7 0-16,-6-2 2 0,0 2-2 16,0 5-1-16,-3 6 5 15,3 21 1-15,0 0-5 16,9 32-2-16,-3-8 2 16,15 5 1-16,-7-5-3 15,10-6 1-15,-6-2 0 16,0-5 0-16,-3-6 2 15,-3-13 1-15,-4 0 3 16,-2-24 1-16,-3 6-1 16,-9-11-1-16,0 5-3 0,-9 0 1 15,0 6-4-15,-11-1-2 16,2 6-7-16,-6 3-4 16,6 5-21-1,3 7-10-15,3-2-56 0,18 8-24 16,0 0-83-1</inkml:trace>
  <inkml:trace contextRef="#ctx0" brushRef="#br0" timeOffset="17667.566">15478 16171 432 0,'-3'0'162'0,"3"0"-126"0,-6-16-1 0,6 14-9 16,-3-9-9-16,0 1 1 15,-3-6 4-15,0 3 1 16,-6-3-12-16,3 2-2 0,-9 4-2 16,3-1-3-16,-5 3-1 0,5 3 3 15,-6 5 1-15,3 0-3 16,0 13-1-16,3-2 1 16,3 23 0-16,3-7 0 15,9 12 0-15,0-7-2 16,9 3-2-16,0-9-2 0,12-5-1 15,-3-2-7-15,6-14-2 16,-6-5-6 0,0-32-2-16,-4 6-5 15,-2-19 1-15,-3 5 8 16,-9-2 7-16,0 5 6 16,-12-27 4-16,3 11-2 0,-5-10 0 15,2 10 18-15,0 8 9 16,0 8-5-16,3 8 1 15,0 5-4 1,6 27 0-16,0-1 0 0,6 35-2 16,0-8-2-16,12 27 1 15,-3-11 1-15,12 37-1 16,-4-13-3-16,7-3-2 0,-3-13-2 16,0-6 0-1,-6-7-4-15,0-8-3 16,-4-6-14-16,-2-4-6 15,-3-4-39-15,-3-10-17 16,0-3-164 0</inkml:trace>
  <inkml:trace contextRef="#ctx0" brushRef="#br0" timeOffset="18329.788">16279 15867 308 0,'-33'-11'115'0,"33"11"-89"0,-24-21 12 0,21 19 1 16,-6-12 10-16,3 4 7 15,-3-9-11-15,3 3-4 16,0-5-23-16,0 3 2 0,6-3 1 15,0 2-5-15,12 3-1 16,-3 3-5-16,27 10 1 16,-6 1-4-16,17 20-2 15,-8-2-2-15,3 11-3 0,-10-9 1 16,1 16-1-16,-6-7 0 16,-6 2 0-16,-6-8 2 15,-9 8 1-15,0-8 1 16,-18 14 0-16,3-3-2 15,-30 18 1-15,9-13 0 16,-17 5 1-16,11-7-2 16,0-4-2-16,6-4 5 15,7-6 4-15,2-2-7 16,9-9-1-16,3 1 3 0,24-6 5 16,-3-5 4-1,35 5 4-15,-8-2-11 16,15 0-4-16,-13-1-1 15,22 1-1-15,-13-3-5 0,4 3-1 16,-9-3-2-16,-7 2 2 16,-5 1-23-16,-9-1-10 15,-3 1-112-15,-9-6-49 16,-3 1 10 0</inkml:trace>
  <inkml:trace contextRef="#ctx0" brushRef="#br0" timeOffset="36541.1">19190 15031 208 0,'-3'-3'77'0,"3"3"-60"0,0-2 13 16,0 2 1-16,0 0 4 15,0 0 5-15,3 0 10 16,0 0 3-16,0 0-28 0,-3 0 19 0,0-3 7 15,0 3-3-15,0-3 1 16,0 1-12-16,0-1-5 16,0 0-10-16,0 1-1 15,0-1-8-15,0 1-3 16,0 2-3-16,0 0 0 16,0 0-4-16,0 0 0 15,0 0-1-15,-3 5-2 16,3 0 3-16,0 6 0 15,0-3 1-15,0 21 0 16,0-8 0-16,3 32 0 16,0-8-2-16,3 2 1 15,0-7-4-15,0-3 0 16,0-8 3-16,-1-2 1 0,-2-6 1 16,0-3 0-16,0-2-2 0,-3-2-2 15,0-4-10 1,0-5-4-16,0 1-28 0,-3-12-11 15,3 4-51 1,0-17-24-16,0 3-71 16</inkml:trace>
  <inkml:trace contextRef="#ctx0" brushRef="#br0" timeOffset="36927.62">19175 15034 444 0,'-18'-8'165'0,"18"8"-129"0,-9 0 17 0,9 0 0 16,-3 0-22-16,0 0-3 16,3-3-14-16,0 0-6 15,9-2-5-15,-3 2-3 0,12-2 1 16,-3 0-1-16,9 2 2 16,-4 1-1-16,4 7-1 15,-6-2 1-15,6 4 1 16,-3-1-1-16,0 2-1 15,-4-3-2-15,1 3 1 16,-3 0 3-16,-9 5 3 16,0-5 0-16,-9 5 0 0,0-2-3 15,-6 2 1 1,0-2 4-16,-6 2 4 16,3-3-4-16,-5 1 1 0,2-3-1 15,-3 0 1-15,3 0-4 16,0 0-3-16,3-3-16 15,3-2-5-15,3-1-36 16,9-2-14-16,0 0-87 16,18 3-39-16,-6 0 34 15</inkml:trace>
  <inkml:trace contextRef="#ctx0" brushRef="#br0" timeOffset="37424.961">19764 15129 416 0,'-21'3'156'0,"21"-3"-121"0,-11 0 23 16,11 0 4-16,0 0-28 16,0 0-9-16,0-3-7 15,0 0 1-15,8-2-11 16,-2 2-2-16,6 1 0 0,0-1-1 16,6 0 0-16,-3 1-6 15,6-1 1-15,-3 0-7 16,2 1-3-16,-2-1-14 0,0 0-7 15,-3 1-20-15,-6-1-5 16,-3 1-47-16,-6-1-19 16,0 0-33-1</inkml:trace>
  <inkml:trace contextRef="#ctx0" brushRef="#br0" timeOffset="37649.351">19800 15005 408 0,'-9'0'151'0,"9"0"-118"0,-3-3 22 0,3 3 3 16,0 0-21-16,0 0-6 16,0 0-10-16,0 0-1 15,3 8-11-15,0 0 6 0,0 8 4 16,0-3-6-16,0 19-2 16,0-9-6-16,0 14-2 0,0-5-6 15,0 0 0-15,0-6-30 16,0-2-11-16,0-3-56 15,3-13-24-15,0-2-69 16</inkml:trace>
  <inkml:trace contextRef="#ctx0" brushRef="#br0" timeOffset="38206.409">20092 15026 368 0,'-15'-6'140'0,"15"6"-109"0,-21-5 11 0,18 5-3 16,-9 0-9-16,3 0 2 16,-9 0-7-16,3 0-1 15,-5 0-13-15,2 0 0 0,-3 0 0 16,3 0-2-16,-3 0 0 15,3 0-5-15,-3 3-3 16,4-1 0-16,-4 6 1 16,3-2-1-16,0 2 2 15,3 0 0-15,-3 5 3 16,3-5-1-16,4 10 2 16,-1-5 0-16,6 17 1 15,3-4 0-15,9 11 0 0,0-5-4 16,8 2-1-16,-2-7-3 15,12-4-3-15,-6-4 2 16,24-14 2-16,-10 1-2 16,16-22-2-16,-9 2-3 15,2-15-1-15,-5 6-1 16,-6-7 0-16,-6 7 2 16,-6-4 4-16,-3 6 1 15,-12 0 3-15,-1 5 8 16,-13 0 5-16,2 3-5 0,-15 2-3 15,3 3-2-15,-6 3-1 16,6 2-5 0,1 1 1-16,2-1-16 0,6 3-4 15,3 0-45-15,9 0-20 16,0 0-124 0</inkml:trace>
  <inkml:trace contextRef="#ctx0" brushRef="#br0" timeOffset="39301.553">20684 15110 420 0,'-3'0'156'0,"3"0"-121"0,0 3 8 0,0-3-4 16,0 0-21-16,0 0-2 15,3-5-8-15,0 2 0 16,0-5-5-16,0 0-2 0,0-2 0 16,0-1-1-16,-3-5 2 15,0 3 5-15,-3 0 6 16,0 2-3-16,-6 1 2 15,0-1-5-15,-12 6-2 16,6-1 0-16,-17 6-1 16,5 0 0-16,-9 8 0 0,6-2 4 15,-2 4 3 1,5-2-4-16,3 8 1 16,3-3-1-16,3 11 1 15,3-8-4-15,7 10-1 16,5-4-3-16,20-1-1 0,-5-3 1 15,21-12 0-15,-6-1 0 16,9-10 2-16,-7-1-3 16,1-4-2-16,-6 2-1 15,0-3 3-15,-6 1 0 16,-4 2 3-16,-2 0 3 16,-6 2 4-16,0 1 0 15,-9 2 2-15,0 3-2 16,-9 3 0-16,4 0-5 15,-10 5-3-15,3 0 0 0,-6 15-1 16,3-1-3 0,-6 20 2-16,6-8 1 15,-2 6 2-15,2-6-3 0,3 3 0 16,3-7-1-16,9 7 0 16,0-8 2-16,12 10 0 15,0-2 0-15,15 0 0 16,-4-7 0-16,10-12 0 15,-6-2 0-15,0-16 2 16,-3 0-6-16,0-8 1 16,-4 0 1-16,-2-5 3 15,-3 0 0-15,-3-3 2 16,-3 3-2-16,-6-6-1 0,0 3 1 16,-6-2 1-1,3 4-3-15,-9 1 0 16,3 3 1-16,-9 2 0 0,4 0-3 15,-4 2 2-15,3 6-1 16,3 0 0-16,0 0 0 16,12 0 0-16,0 0 2 0,15 0 0 15,-3 6 2-15,6-6 1 16,-3 0 1 0,8 0 0-16,-5 0-2 15,6 0-2-15,-6 0-2 16,0-6 1-16,-3 6-1 15,-3 0-2-15,-4-2-33 16,-5-4-15-16,0 1-182 16,0-11-88-1,0 3 159-15</inkml:trace>
  <inkml:trace contextRef="#ctx0" brushRef="#br0" timeOffset="40365.996">19297 15931 304 0,'0'-8'115'0,"0"8"-89"0,-3 0 21 15,3 0 5-15,0 0-15 16,0 0-1-16,-3 0-12 16,0 0-3-16,0 0-12 15,0 0 1-15,-3 0 1 0,3 0 5 16,-6 0 2-16,0 0-1 15,-6 0 2-15,3 0-4 16,-8 5 1-16,2-2-7 16,-6 2-3-16,6 0-3 0,-3 3-3 15,3-3 1 1,1 9 1-16,2-1-3 16,3 5 0-16,0-2 1 0,6 16 2 15,0 0 1-15,12 7 3 16,0-2-3-16,18 1 0 15,-4-9-1-15,10-3 1 16,-3-5-2-16,3-8 2 16,-3-2-4-16,2-16 0 15,-5 5 1-15,3-27 2 16,-3 3-1-16,3-13 2 16,-7 6-2-16,-2-6-1 15,-3 10 1-15,-9-2-1 16,0 5 0-16,-9 0 2 15,0 3 3-15,-6 5 2 0,3-2-3 16,-6 5-1-16,3 2-1 16,-5 6-2-16,2-3 1 15,-3 8-1-15,3-3-9 16,0 1-2-16,3-1-40 16,6-2-19-16,0 5-121 15,12-3-79 1,0-2 112-16</inkml:trace>
  <inkml:trace contextRef="#ctx0" brushRef="#br0" timeOffset="42173.265">20690 15991 304 0,'0'-2'112'0,"0"2"-87"0,0 0 20 0,0 0 4 16,0 0-12-16,0 0 1 0,0 0-10 15,0 0-5 1,-3-3-13-16,3 3 5 0,-3-3 2 15,0 1 4-15,-3-1 2 16,3-2-8-16,-6 2-2 16,0 3-5-16,-6 3-3 15,1-3 0-15,-7 5-1 0,3-2-5 16,-6 2 1-16,3 0 0 16,-3 6 2-16,4-6 1 15,-4 16 3-15,6-5-1 16,0 13 0-16,3-5-3 15,6 11 1-15,3-1-4 16,9 0 0-16,0-4 1 16,18-4 2-16,-3 0-1 0,15-7-1 15,-7 2 1 1,10-8-1-16,-6 1 0 16,6-9 2-16,-7 0-1 15,10-10-1-15,-6 5 1 16,3-21-1-16,-7 2-3 0,-2-18 0 15,-3 3 4-15,-9-1 1 16,-3 6 0-16,-12 0-2 16,0 5 1-16,-12 1 1 15,3 4-1-15,-6 1 2 16,3-1 0-16,-3 6 1 16,3 5 0-16,-3 0 0 15,4-3-2-15,-1 9 1 16,3-4-7-16,0 4 1 15,3-1-21-15,3 0-7 16,0 1-48-16,3-1-19 0,0 0-97 31</inkml:trace>
  <inkml:trace contextRef="#ctx0" brushRef="#br0" timeOffset="45250.145">22363 15936 256 0,'9'-5'96'0,"-9"5"-75"0,3-3 28 0,-3 3 8 16,0 0-4-16,0 0 4 16,0 0-15-16,0 0-5 15,-3 0-21-15,0 0 1 0,-6 0 3 16,3 0-5-16,-6 0 0 16,0 0-7-16,-6 0-3 15,3 0 2-15,-8 3 0 16,5-1 1-16,-6 1 0 0,6 2 0 15,-3 3 2-15,3-3-1 16,1 3 2-16,2 0-4 16,-3 8-2-16,3-5-2 15,3 10-3-15,0-5 3 16,3 21 0-16,3-11-1 0,3 9-2 16,0-4 3-1,6 1 0-15,0-5 1 16,9-1 2-16,0-2-5 15,15-3-1-15,-3-5 0 16,17-3 2-16,-5-2-3 0,9-9-2 16,-10 1 2-1,1-14 0-15,-6 4-4 0,0-17-1 16,-7 3 0-16,-2-14 4 16,-3 9 1-16,-3-9 1 15,-3 9 0-15,-3-3 0 16,-3 5 0-16,-3-3 0 15,0 6 0-15,-6 0 2 16,0 3 1-16,-6 4 1 16,0 1-2-16,-9 5 1 15,3-2-4-15,-6 4 0 0,4 1-6 16,-1 2 0 0,3-2-30-16,3 5-11 15,0-3-96-15,3-7-41 16,0 7 16-1</inkml:trace>
  <inkml:trace contextRef="#ctx0" brushRef="#br0" timeOffset="47827.562">19309 16714 316 0,'0'-3'118'0,"0"3"-92"0,0-5 24 0,0 5 3 15,0-3-6-15,0 1 1 16,0-6-11-16,0 8-3 16,0-6-19-16,0 4 0 0,0-4 1 15,0 4-4-15,-3-1-2 16,0 0-5-16,-3 3-4 0,0 0 0 16,-6 0 1-1,3 0-1-15,-6 6 2 16,3-4 0-16,-8 6 3 15,2-2-3-15,-9 7 0 16,6 0-1-16,-3 0 1 16,3-2-2-16,4 2 2 15,2-5-2-15,9 5-1 0,0 0 1 16,15 6-1-16,-3-3 0 16,17 8 2-16,-2-6-1 15,9 11-1-15,-6-10 1 16,6-1 1-16,-4-4-3 15,7-14 0-15,-6 0 1 16,6-8 0-16,-7 2 0 0,4-7 2 16,-6 3-3-16,-3-4 0 15,-3-2 1 1,-9-2 2-16,0 7-1 16,-9-10 2-16,0 5 0 15,-9-8 1-15,0 9-2 16,-6-7 1-16,3 7-2 0,-3 1-1 15,3 1 1-15,-3 5-1 16,3-2-5-16,3 7 1 16,1-2-29-16,2-1-11 15,0 6-70-15,12-2-28 16,0-1-39 0</inkml:trace>
  <inkml:trace contextRef="#ctx0" brushRef="#br0" timeOffset="48382.939">20553 16661 436 0,'-18'-5'162'0,"18"5"-126"0,-12-3 12 0,12 3-4 15,-3 0-13-15,0 0-1 16,0 0-10-16,0 0-5 16,0 0-8-16,3 0-3 0,0 8 0 15,0 0 0-15,3 13 2 16,0-5 1-16,0 8 1 15,0-9-2-15,0 15-1 16,0-7 1-16,3 9 3 16,-3 0 2-16,0 5 1 15,0-8-2-15,3-2 1 16,-3-4-6-16,0-4-3 0,0-3-1 16,0-6-1-16,0-2-22 15,0-13-8-15,0 5-75 16,-3-8-32-16,0 0-77 15</inkml:trace>
  <inkml:trace contextRef="#ctx0" brushRef="#br0" timeOffset="52574.75">22196 16798 428 0,'-18'3'159'0,"18"-3"-124"0,-9 3 6 0,9-3-4 15,0 0-21-15,0 0-1 16,3 0-7-16,0 0-3 16,9-6-2-16,-3-2-5 0,6-5 1 15,-3 5 1-15,3-10 2 16,0-1 3-16,-3 3 2 15,-3 1 8-15,3-7 4 0,-6 9 2 16,-4 0 2-16,1 2-7 16,-3 1 1-16,0-1-8 15,-3 8-3-15,1 1-6 16,-1 4 0-16,0 1 0 16,3 10 2-16,0 1 1 15,3 15 1-15,0-8 4 16,5 5 3-16,-2-5-6 15,3 3-1-15,0-5-4 16,3 2-1-16,-3-2 1 16,0 2 2-16,-3-8-3 15,0 5-2-15,0-2-7 16,-3 0-2-16,-3-3 2 16,-6 1 1-16,0-1 1 0,-9 3 2 15,3-3 2-15,-12 3 2 16,6-3 5-16,-5 0 3 15,5-2 4-15,0-1 4 16,3-2-8-16,3-2-1 16,0-1-3-16,6-5 1 15,0 0 0-15,15-11 1 16,-3 9 0-16,21-4 0 16,-6 1 4-16,15 10 3 15,-7-2-4-15,4 2-2 16,6 1-2-16,-6 7-3 15,-7-2-2-15,-5-1 1 16,-3 1-10-16,-3-3-5 0,-3-3-36 16,-6-2-16-16,0-1-152 15,0-7-86 1,3-3 138-16</inkml:trace>
  <inkml:trace contextRef="#ctx0" brushRef="#br0" timeOffset="53475.823">19294 17457 376 0,'-15'13'143'0,"15"-13"-112"0,-3 0 21 0,3 0 0 0,0 0-23 16,0 0-3-1,3-7-3-15,-3 1 2 16,3-7-13-16,0 5-2 0,3-10-3 15,0 4-3-15,0 1-3 16,0 0 2-16,0-6 0 16,0 6-1-16,0 0-2 0,-3 0 3 15,0 5 2-15,0 0 2 16,0 2 3-16,0 1 4 16,0 5 3-16,0 0-7 15,0 13-3-15,-1-2 2 16,1 31 4-16,0-5-5 15,3 11 0-15,0-3-2 16,3-5-1-16,-3-3-6 16,3-6 1-16,0-4 0 15,0-6 0-15,0 0-25 0,3-5-8 16,-3-3-51 0,6-5-22-16,0-2-107 15</inkml:trace>
  <inkml:trace contextRef="#ctx0" brushRef="#br0" timeOffset="54088.688">20532 17325 296 0,'-21'-5'112'0,"21"5"-87"0,-23-3 20 16,20 3 1-16,-9 0-4 0,3 0-1 0,-6 0-7 15,3 0-4 1,-3 3-16 0,0-3-2-16,0 10-1 0,0-7-4 15,-2 15 1-15,5-4 1 16,3 23 5-16,0-8-2 0,9 16 1 15,0-8-3-15,12-3-1 16,0 1-5-16,23-9-3 16,-8-2 0-16,15-11-1 15,-9 0 0-15,2-13 2 16,-5 0-1-16,0-18 2 16,-6 5 0-16,-4-19 1 0,-2 5 2 15,-6-7 3 1,-3 10 2-16,-6 0 3 15,0 1-3-15,-9 9 1 16,0 1-7-16,-12 2-3 16,3 4-15-16,-8 1-4 15,5-2-20-15,0 8-6 0,3-2-62 16,12 2-24-16,0 0-52 31</inkml:trace>
  <inkml:trace contextRef="#ctx0" brushRef="#br0" timeOffset="54899.567">22384 17391 424 0,'-12'13'159'0,"12"-13"-124"0,-6 14 11 0,6-14-4 0,0 5-20 16,0-5-4-16,3-5-5 15,0 5-1-15,0-8-6 16,3 0-4-16,0-6-1 0,0 4-1 15,0-3 0-15,-3 5 0 16,0-6 2-16,0 4-1 16,-3 5 2-16,0-3 4 15,-3 2 4-15,0-2 0 16,-3 8 3-16,3 0-5 16,-3 6-3-16,0-1-1 15,0 16-1-15,3-2 0 16,3 28 0-16,3 12 0 15,9-7 2-15,-3-7-3 0,3-5-2 16,-1-13 0-16,-5-1 1 16,6-7-1-16,-6-6-1 15,0 0-2-15,-3-2-1 16,0-3-5-16,-3-3 0 16,-3-3-5-16,-3-2 1 0,-6 6 1 15,-5-6 5 1,-7 0 3-16,-6 0 4 15,-3 5 0-15,3-5-1 16,4 3 12-16,2-3 4 16,6 0-2-16,6 0 2 15,6-3-5-15,9 3-1 16,15-5-2-16,12 5 0 16,8 0-2-16,4-6-1 15,0 6-8-15,-4-2 0 0,-2-3-28 16,6-1-11-16,2 4-94 15,1-12-41-15,-12-2-16 16</inkml:trace>
  <inkml:trace contextRef="#ctx0" brushRef="#br0" timeOffset="55980.307">19306 18219 312 0,'-3'6'118'0,"3"-6"-92"0,0 2 15 0,0-2 0 16,0 0-3-16,0 0 2 0,3 0-11 15,0 5-5-15,0-5-14 16,-3 0 0-16,3 0 1 0,-3 0 0 16,6 0 1-16,-3-5-4 15,3-3-3-15,0 3 0 0,0-3-1 16,0 3-2-16,-1-9 1 16,1 9-4-1,0-8-2-15,-3 5 6 16,0-5 5-16,0 7 0 15,0-1 1-15,0-1-1 16,-3 2 0-16,0 1 2 16,0 2 1-16,0-2-3 0,0 13-3 15,0-3-5-15,0 3 0 16,0 5 2-16,0 1 1 16,0-1-1-16,3 19 1 15,0-8 2-15,3 18 2 16,0-5-1-16,0 3 1 15,0-6-2-15,0-2 2 16,-3-6-4-16,0 1 0 16,0-4-1-16,0-9-2 15,0-1-6-15,0 0-4 0,0 0-27 16,0-7-12 0,0-4-69-16,9-10-31 15,-3 3-30 1</inkml:trace>
  <inkml:trace contextRef="#ctx0" brushRef="#br0" timeOffset="57137.095">20580 18214 324 0,'-18'0'123'0,"18"0"-95"0,-3-3 7 0,3 3-1 15,0 0-11-15,0 0 1 16,6-5-4-16,-3 5-3 15,3-5-9-15,0 5-1 0,3-8 3 16,3 2-4-16,-3-1-1 16,0 1-5-16,0-7 0 15,-1 8-2-15,1-9 0 16,-3 7 4-16,0-7 1 0,0 9 7 16,-3-3 6-1,0 0 3-15,-3 3 3 16,0 0-3-16,0-1-2 15,0 6-3-15,0 0 1 0,0 0-6 16,-3 6-3-16,0 2-3 16,0 2 0-16,3 3-2 15,-3 6 2 1,3-3-2-16,0 2-1 0,0-5 1 16,3 6-1-16,0 2 0 15,3 3 0-15,0-3 0 16,0 6 0-16,0-1 0 15,-3 1 2-15,3-9-1 16,-3-5-1-16,0 0-6 0,-3 1-1 16,0-4-2-16,0-2 3 15,0 0-3 1,-3-3 1-16,-3 3-3 0,0 3 0 16,0-3 1-16,-3 5 1 15,-3-5 6-15,0 8 1 16,-3-8 2-16,1 5 2 15,2-5 5-15,0-3 6 16,0 3-3-16,3-2 0 16,3-6-6-16,3 0-1 15,9 0-1-15,6 0 1 16,6-6-2-16,0 4 2 16,2-4-2-16,1 1-1 15,3 2-13-15,0-2-4 16,3-3-57-16,5-5-24 15,-2-6-91-15</inkml:trace>
  <inkml:trace contextRef="#ctx0" brushRef="#br0" timeOffset="60110.148">22309 18166 396 0,'-20'0'148'0,"14"0"-115"0,-3-5 11 0,6 5-3 15,0 0-16-15,3 0-5 16,0 0-7-16,3-5-1 16,0-3-7-16,12 2 1 0,-1-1 4 15,7 1-4-15,3-2 2 16,3 3-5-16,0 5-2 15,-4-3 0-15,4 3-1 16,-6 0 0-16,-3 3 2 16,-6-3-1-16,0 5 2 15,-3 3 0-15,-6-2 3 16,3 1 1-16,-12 4 1 0,6-3-4 16,-6 0-1-1,-3-3-1-15,-3 8-2 0,-3-2 1 16,-3-3-1-16,-3 5-3 15,0 0 2-15,10-5-1 16,-13 11 0-16,-6 13 4 0,12-14 1 16,0-2-4-1,6-3 1-15,-6 6 2 0,4-6 3 16,5-5-4 0,3 3-1-16,6-6 2 15,9-5 3-15,9 0 0 0,-1 0 0 16,-2 0-3-16,12 0-2 0,9-5 1 31,-1 5 1-31,-5-6-1 0,0 1-1 16,0-3 1-16,-3 3-1 15,-4 2 2-15,-2-2 3 16,-6 0-4-16,-3 2-3 16,-3-2-39-16,-3 5-15 15,-3 5-166 1</inkml:trace>
  <inkml:trace contextRef="#ctx0" brushRef="#br0" timeOffset="67386.574">22964 18182 148 0,'-12'0'55'0,"9"0"-43"0,0 0 12 16,3 0 2-16,-3 0 8 16,3-2 3-16,-3-4 18 15,0 6 7-15,-3-5-32 16,6 5 21-16,-5 0 9 0,2 0-10 16,0 0-4-16,0 0-18 15,0 0-5-15,3 0-13 16,3 0-4-16,3 0-4 15,2 0-2-15,4 0 1 0,-3 0 1 0,6 0-3 32,0 5 0-32,0-5 1 0,0 0 0 15,-3 0-3-15,-3 0 2 16,0 0-6-16,-3 0 0 16,0 0-28-16,-6 0-9 15,0 0-46-15,0 0-20 16,5 0-46-1</inkml:trace>
  <inkml:trace contextRef="#ctx0" brushRef="#br0" timeOffset="67660.532">22952 18272 348 0,'-9'0'132'0,"3"0"-103"0,0 0 29 16,6 0 6-16,0 0-21 16,0 0-7-16,0-5-15 15,6 2-3-15,0-2-11 16,3 5 0-16,3-5 3 0,0 5-4 16,3-3 2-16,-3-2-3 15,9 5 0-15,-6-6-3 16,0 6 1-16,-4 0-4 15,-2 0 0-15,-3 0-19 16,-3 0-7-16,6 0-50 16,-6 0-22-16</inkml:trace>
  <inkml:trace contextRef="#ctx0" brushRef="#br0" timeOffset="68246.694">23458 18031 244 0,'-9'0'93'0,"6"0"-72"0,-5 0 22 16,8 0 6-16,0 0-13 16,-3-2-1-16,-3 2-9 15,6 0-2-15,-3 0-13 16,0 2-2-16,0 4 1 0,-3 2-2 16,0 2 1-16,-3 3-5 15,3 1-1-15,-3 2 5 0,0 2 3 16,3-5 2-1,0 6 3-15,0 2-3 16,6-3 2-16,6 9-2 16,0-1 0-16,3 1-5 0,0 2-3 15,6-8-2-15,0-8 0 16,6-13-2-16,5-5-1 16,4-8-6-16,3 0-4 15,-3-6 1-15,-7 3 3 16,1-2 1-16,-9-1 0 15,-6-2 4-15,-6 2 2 16,-6-2 6-16,-6-3 4 16,-6 3 2-16,-3 3 5 15,-2-1-8-15,2 6-1 16,-3 0-5-16,0 0-3 16,3 5-20-16,9 2-10 15,0 4-40-15,3-4-19 16,6 6-92-16</inkml:trace>
  <inkml:trace contextRef="#ctx0" brushRef="#br0" timeOffset="68704.758">24095 17822 268 0,'-14'0'101'0,"8"0"-78"0,-6 0 17 0,6 6 3 15,3-6-12-15,-6 5-3 16,0-2 1-16,-3 2 2 16,0 3-17-16,3-3 3 0,-9 8 1 15,6 14-4-15,0-1 0 16,1 6-4-16,2 5 1 15,0-3-2-15,3 1 2 0,3-3-2 16,3-1 0-16,3 4-8 16,6-4 0-16,3-4-23 15,5-1-10-15,4-7-46 16,9-1-17-16</inkml:trace>
  <inkml:trace contextRef="#ctx0" brushRef="#br0" timeOffset="69494.361">24128 18037 300 0,'-24'0'112'0,"18"0"-87"0,-6 5 13 0,12-2 1 15,0-3-19-15,0 5-6 0,6 3 3 16,0 5 2-1,3 0-9-15,0 1 5 0,0 1 3 16,0-1-2-16,-6 1 1 16,3-1-1-16,-3-1 3 15,0-2-5-15,-3-4 2 16,0-1-5-16,0 2 1 16,0-8-7-16,3-3-1 0,0-2-7 15,0-6 0 1,-3-5-10-16,9-8-2 15,-3-2 1-15,0 5 3 0,3-3 7 16,3 8 2-16,-3 6 4 0,-1 2 3 16,4 13 4-1,-3 3 5-15,0 5 5 16,-3 6 3-16,0-3 0 16,-6-1-2-16,6 1-4 15,-3-3 0-15,-3-2-7 16,0-3-3-16,6-3-6 15,-3-5 0-15,0-5-9 16,6-8-2-16,-3-8-7 16,0-3-2-16,3-3 9 15,-9 9 5-15,6 5 9 0,-3 10 3 16,-3 6 2 0,6 10 0-16,-3 0-4 0,-3 0-3 15,0 3-16-15,3-3-7 16,-3-5-22-16,6 0-10 15,-4-2-20-15,7-6-8 16,0-6 13-16,0 6 9 16,0 0 32-16,-3 0 14 15,3 0 34-15,3 0 14 16,-3 0 10-16,-3 0 5 16,-3 0-4-16,3 0-3 15,-6-2-8-15,0-4-1 16,-6-7-8-16,6 5-3 15,-3-8 1-15,-3 8 0 16,0-5-8-16,0 8-4 0,-3 5-17 16,6 5-7-16,-3 8-20 15,3 1-6-15,0-1-53 16,3-3-22-16,6-2-45 16</inkml:trace>
  <inkml:trace contextRef="#ctx0" brushRef="#br0" timeOffset="69852.251">24601 18116 312 0,'0'-3'118'0,"0"-2"-92"0,0 5 17 15,0-5 3-15,-3 5-23 16,-3-5-5-16,6-3-9 16,-8 0-4-16,2-3-2 0,-3 8 4 0,-3-2 3 15,-3 0 3-15,6 5 3 16,-6 5-3-16,3 8 0 15,-3 1-3-15,6-1-1 16,6 0-5-16,0 0-3 16,-3-2-3-16,12-3 1 15,0 0-8-15,3-8-2 16,3 0-5-16,3-8-3 16,0-5 0-16,0-14-1 0,-3-10 8 15,-3-3 5 1,-6 1 11-16,3-1 7 15,-3 14 15-15,-3 2 8 16,0 8 2-16,-3 5 0 0,-3 22-15 16,6 10-5-16,0 16-10 15,0-3-2-15,0 6-13 16,9-8-4-16,2-6-49 16,4-2-22-16,0-8-106 15</inkml:trace>
  <inkml:trace contextRef="#ctx0" brushRef="#br0" timeOffset="70319.982">24786 17888 400 0,'-3'-13'148'0,"3"11"-115"0,0-4 2 0,3 1-8 15,-3 5-19-15,9-3-4 0,0-2-3 16,3 5-1-1,-3 5 0-15,3 3-5 0,5 0-1 16,-5 8 0-16,3 0 2 16,-9 8-1-16,3-3 1 0,-9 5 3 15,0 1 0-15,-9-3-2 16,3-3 0-16,-9 0 10 16,3-2 5-16,-5-6 14 15,5 0 9-15,0 0-8 16,3-2-3-16,0-3-12 0,9 0-5 15,0-3-7 1,6 0 0-16,0-2-16 16,12-3-6-16,0 0-44 15,5 0-18-15,7 0-97 16</inkml:trace>
  <inkml:trace contextRef="#ctx0" brushRef="#br0" timeOffset="70662.528">25015 17743 280 0,'0'-8'104'0,"3"3"-81"0,3 5 25 0,-3 0 6 0,3 0-24 0,0 0-6 16,12 8-9-16,0 2 0 15,6 3-8 1,-7 3 5-16,-2 16 3 0,3 8-1 16,0 5 0-16,-9 0-4 15,-6 5 1-15,-6-8-11 16,-12-2-2-16,-6-3-34 15,-12-3-17-15,-5 6-122 16</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1:40:38.297"/>
    </inkml:context>
    <inkml:brush xml:id="br0">
      <inkml:brushProperty name="width" value="0.05292" units="cm"/>
      <inkml:brushProperty name="height" value="0.05292" units="cm"/>
      <inkml:brushProperty name="color" value="#FF0000"/>
    </inkml:brush>
  </inkml:definitions>
  <inkml:trace contextRef="#ctx0" brushRef="#br0">2904 10978 264 0,'-33'10'99'0,"33"-10"-77"0,-41 5 18 0,35-2 4 16,-9 0-5-16,0-3-1 0,-3 2-10 16,3 1-3-1,0-3-14-15,3 0-2 0,7 3 1 16,-1-3-2-16,23 0 1 16,-2 0 8-16,30-3 4 15,-6 0 2-15,62-5 1 16,-18 3-13-16,39 3-4 15,-26 2-7-15,23-3-1 0,-27 3 1 16,-3 3 0-16,-17-1 0 16,-7 1 2-16,-11-1-1 15,-10-2-1-15,-8 0 1 16,-12 0 1-16,-3 0-8 16,-12-7-3-16,-3-1 0 15,-15-14 0-15,0 7 3 16,-18-15 2-16,6 7-1 15,-18-1 4-15,7 3 0 16,-4 5 3-16,6 3 3 16,3-1 4-16,7 4 5 15,2 2 1-15,3 2-8 0,9 1-2 16,0 0 1-16,15 0 1 16,0-1-3-16,21 1-3 15,-4 2 0-15,7 1 1 16,-3-1-1-16,6-2-1 15,-7 2-2-15,4 3 1 16,-6 0-1-16,3 8 0 16,-10 0 11-16,-2 24 5 15,-3-6-2-15,-6 14-2 16,0-6-1-16,-9 17-1 16,0-12-2-16,-6 30 1 15,0-13-2-15,-3 2 2 16,3-11-2-16,-3-4 0 15,0-9 1-15,-3-5 3 16,4-5-6-16,-13-16-4 0,6 0-3 16,-9-42 3-16,3 7-2 15,-3-15-1-15,4 7 3 16,2-12 0-16,6 7 1 16,3-13 0-16,0 11 0 15,3-3 2-15,0 8-3 16,0 2 0-16,3 9 1 15,0 5 2-15,0 2-1 16,0 3 2-16,0 3-2 16,0 3-1-16,3-1-2 15,-3 3 1-15,3 3-10 16,-3-3-3-16,0 3-37 16,-3-1-17-16,-3 1-151 15</inkml:trace>
  <inkml:trace contextRef="#ctx0" brushRef="#br0" timeOffset="13917.929">9879 10107 280 0,'44'-18'107'0,"-17"12"-83"0,6-2 24 0,-21 8 4 0,0 0-3 16,-3 0 3 0</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1:48:01.005"/>
    </inkml:context>
    <inkml:brush xml:id="br0">
      <inkml:brushProperty name="width" value="0.05292" units="cm"/>
      <inkml:brushProperty name="height" value="0.05292" units="cm"/>
      <inkml:brushProperty name="color" value="#FF0000"/>
    </inkml:brush>
  </inkml:definitions>
  <inkml:trace contextRef="#ctx0" brushRef="#br0">2797 15423 160 0,'-27'-8'63'0,"18"2"-49"0,-3 9 16 0,12 0 5 0,-3-6-4 15,0 0-1-15,-3-7-1 16,-2-6-1-16,5 5-15 15,0 3 3-15,0-2 4 0,3-1-2 16,-9 1-1-16,3-6-5 16,3 8-2-16,0 0-6 15,3 3-3-15,0-1 0 0,0 1-1 16,0 2 0 0,0 1 2-16,6-1-1 15,0 6-1-15,3-1 1 16,-3 4-1-16,5 2-11 15,4 0-5-15,3-1-43 0,6 1-19 16,-6-8-45 0</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1:49:53.345"/>
    </inkml:context>
    <inkml:brush xml:id="br0">
      <inkml:brushProperty name="width" value="0.05292" units="cm"/>
      <inkml:brushProperty name="height" value="0.05292" units="cm"/>
      <inkml:brushProperty name="color" value="#FF0000"/>
    </inkml:brush>
  </inkml:definitions>
  <inkml:trace contextRef="#ctx0" brushRef="#br0">5875 6670 228 0,'-6'-10'88'0,"6"10"-69"0,0-11 15 0,0 11 1 16,3-3-3-16,-3 1 1 16,0-4 4-1,0-2 3-15,0 3-21 16,0 3 9-16,-3-4 3 0,-3 1-8 16,3 2 0-16,0 1-8 15,0-1-1-15,0 0-4 16,-3 1 1-16,3 2-2 15,0 0 0-15,0 0-3 0,0 10 1 16,0 1-2 0,0 39 2-16,3-10 0 15,3 21 1-15,-3-8 0 0,6 21 0 16,-3-13-2-16,3 21 1 16,0-16-4-16,0-3-2 0,-3-10 2 15,0-3 2 1,0-10-4-16,0-8-1 15,0 2-9-15,-3-15-28 0,-3-19-5 32,3 0-12-32,-6-37-3 15,0 8 6-15,-3-14 6 16,0 6 24-16,-3-2 11 16,0 7 21-16,-3-11 8 0,4 9 8 15,-1-16 6-15,3 10-5 16,0-13-2-16,3 11-6 15,3-6 0-15,0 11-9 16,9-5-4-16,-3 10-4 16,18 3 0-16,-3 3-2 0,20 7-1 15,-5 3 1-15,12 6-1 16,-10 2 0-16,4 8 2 16,-9 0-1-1,0 5-1-15,-4 0 3 16,-5 8 0-16,-3-2 7 15,-6 13 6-15,0-6 1 16,-9 14-1-16,0-5-4 16,-9 7-2-16,3-8-2 15,-15 1 2-15,3-6-3 0,-12-2 1 16,7-4-5-16,-7-1 0 16,6-4-3-16,3-2-1 15,3-3-12-15,6-2-7 16,0 0-88-16,15-9-41 0,0 1-41 15</inkml:trace>
  <inkml:trace contextRef="#ctx0" brushRef="#br0" timeOffset="2502.216">11671 6662 296 0,'-18'6'112'0,"18"-6"-87"0,-9 0 20 16,9 0 4-16,-3 0-9 0,0 0 1 15,0 0-10 1,0 0-2-16,0 2-16 15,0-2 3-15,0 0 2 0,0 0-8 16,3 3-3-16,0-1 0 16,3-2 2-16,0 0-2 15,12-2 1-15,-3-1-3 16,15 1 0-16,-7-1-1 16,19 0 0-16,-9 1 0 15,6-1 2-15,-7 0 1 16,1 3 1-16,-3 0-2 0,-3 0-1 15,-3 0-1-15,-4 0 0 16,-2 0 0-16,0 0 2 16,-3 0-1-16,0 0 0 15,-3 0-1-15,0 0 2 0,-3 0 1 16,0 0 3 0,0 0-1-16,-3 3 0 15,0 0-5-15,0 7-3 16,0 1 0-16,-3 26-1 15,0-5 0-15,3 15 2 16,0-5 3-16,0 1 2 16,-1-6-1-16,1 0 1 0,0-5-2 15,0 2 2-15,0-7-4 16,0-1-2 0,0-5 0-16,-3-2 1 0,0-3-14 15,0-9-7-15,0-1-48 16,3-14-21-16,0 0-113 15,15-13-81 1,-3 2 119-16</inkml:trace>
  <inkml:trace contextRef="#ctx0" brushRef="#br0" timeOffset="3333.504">12546 6966 384 0,'-3'6'143'0,"3"-6"-112"0,3-6 3 0,-3 6-7 16,3-7-17-16,0-1-1 15,3-19 1-15,0 6 1 16,0-16-5-16,-3 8 3 0,0-3 3 15,-3 3 3-15,-3 3 3 16,0 2-4-16,-6 3 0 0,0 2-6 16,-6 3-3-16,3 3 4 15,-12 8 2-15,6-1 0 16,-12 9 3-16,7 0-3 0,-7 13 1 16,6-3-5-1,0 24-2-15,3-8 0 16,10 11-1-16,2-3-2 15,15-6 1-15,-1-4-2 16,16-3-1-16,-3-6 1 16,9-7 1-16,-6-1-1 15,6-10-1-15,-7 0 1 16,4-10-1-16,-3 2 0 16,0-3 0-16,-6 3 4 15,-3 3 2-15,-3 0 2 16,-9 10 0-16,0 0-2 0,-6 11 1 15,3-3-6-15,-6 11-1 16,0-3 2-16,-6 19 1 16,0-8-4-16,0 37 1 15,3-14 2-15,0 9 1 16,3-11-4-16,9 15-1 16,0-12 1-16,9 13 0 15,-3-14 1-15,9 1 2 16,-3-11-1-16,12-13 2 15,-6-6-2-15,9-18-1 16,-4-3 1-16,4-21 1 16,-3 3-3-16,-6-11 0 0,-3 6 1 15,-9-6 0 1,0 3 0-16,-15-6 0 0,0 6-3 16,-12-5 2-16,6 2-4 15,-6 3 1-15,3 2 2 16,1 9 3-16,2-1-2 15,9 11-2-15,0 0 2 16,12 3 0-16,-3-1 1 0,23 1 0 16,-5 0 0-16,18-3 0 15,-6 0-16 1,5-3-6-16,-5 0-53 16,0-10-21-16,-6 3-118 0</inkml:trace>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1:55:19.485"/>
    </inkml:context>
    <inkml:brush xml:id="br0">
      <inkml:brushProperty name="width" value="0.05292" units="cm"/>
      <inkml:brushProperty name="height" value="0.05292" units="cm"/>
      <inkml:brushProperty name="color" value="#FF0000"/>
    </inkml:brush>
  </inkml:definitions>
  <inkml:trace contextRef="#ctx0" brushRef="#br0">3279 6183 212 0,'-12'3'82'0,"12"-3"-64"0,-12 3-9 0,12-1-7 15,-3 1-11-15,0-3 1 0,-3 0-51 16,4 0-21 0,-1 0 12-16,0 0 9 15</inkml:trace>
  <inkml:trace contextRef="#ctx0" brushRef="#br0" timeOffset="35357.466">19264 4056 364 0,'-18'-50'134'0,"18"50"-104"0,-35-27 18 0,32 25 0 0,-21-9-20 16,3 1-5 0,-18-20-8-16,10 7-2 15,-19-17-7-15,-27-10 7 0,-20 13 4 0,-3 18-3 16,6 24 2-16,-15 19-9 16,-16 13-2-16,13 11-5 15,3 39-1-15,-3 22 1 16,-6 47 0-16,9 8-3 15,17 50 2-15,25-10 1 16,14 29 2-16,22 0-1 16,20-1-1-16,30 6 1 15,29-15-1-15,10-20 2 16,8-1 1-16,27-38-4 16,13-35 1-16,-7-28 0 15,24-25 2-15,9-23-1 0,-6-23 2 16,24-30 0-16,-1-51 1 15,-14-18 0-15,18-42 2 16,-9-21-5-16,-21-32-1 16,-21-11 0-16,-9-44 2 0,-23 7 1 15,-19-34 1 1,-20-29-2-16,-21 29 1 16,-18-16-7-16,-21 42-1 15,-38-2-25-15,-18 29-8 16,-25 34-46-16,-32 35-19 15,-32 26-78 1</inkml:trace>
  <inkml:trace contextRef="#ctx0" brushRef="#br0" timeOffset="52456.81">6393 8020 524 0,'0'0'0'0,"-48"-11"20"16,27 8 10-16,-5 1 1 16,-4 2 2-16,-6-3-10 15,-17 0-4-15,-19-2-11 16,-11 0 12-16,-1-1 7 0,-8-4-10 15,-24-1-4-15,0-2-6 16,3 0-2-16,-27-3-6 16,3-3 1-16,3 4 2 15,-30-1 1-15,13 2-4 16,-25 9 1-16,0 3 0 0,1 2 2 16,-19 0 1-16,21 0 3 15,-20 2-3-15,11-2-2 16,7 0-3-16,-16-2 1 15,22 2-1-15,-16 0 0 16,6 0 0-16,16 7-2 16,-28 7 5-16,28 2 1 15,14 2 2-15,-3 3 0 16,12 6-2-16,24 12 1 16,15 9-2-16,11 8-1 15,16-1-2-15,5 1-1 16,7-9 2-16,5 6 0 0,4 21-2 15,5 11 2 1,9-6 1-16,7-5 2 0,8 16 3 16,3 22 2-16,12 9-3 15,0-18-1-15,9 1-1 16,9 7 1-16,0-5-2 16,6-22-1-16,6-15 1 15,6-13 1-15,-4-17-3 16,7-7 0-16,6-11-1 15,-3-8 0-15,5-7 0 16,22-4-2-16,23-4 0 16,1-4 3-16,-4 1-2 15,12 3-1-15,30-1 5 16,-3-2 1-16,-6-1 0 16,36-2-2-16,-9-8-2 0,3-2 1 15,30-6 1-15,-18-2 0 16,17-6 0-16,7 5 0 15,-13 1-3-15,25 5 2 16,-24 8 1-16,14 2 0 16,4 6 2-16,-18 2 1 15,17-2-4-15,-17 2 1 0,-9-2 0 16,17 0 2 0,-26-3-3-16,-15 0-2 15,12-3 2-15,-6 1 2 16,-21-1 0-16,-15-2-1 15,-3-3 1-15,3 0-1 0,-8 0 0 16,-16 0 0-16,-15-5 0 16,-14-8 2-16,-9-11-1 15,-10-15 2-15,-8-11-2 16,-6 2 2-16,-6 1-2 16,-6-19-1-16,0-16 3 15,-6 5 0-15,0 11 1 16,-6 11 2-16,-3-6-3 15,-3-8-2-15,0 1 0 16,0 9 1-16,0 9-3 16,1 13 0-16,2 11-23 0,0 2-10 15,-3 3-55 1,-9-10-22-16,-9 4-75 16</inkml:trace>
  <inkml:trace contextRef="#ctx0" brushRef="#br0" timeOffset="60592.56">12078 9374 292 0,'-9'-26'110'0,"9"26"-86"0,-5-19 27 0,5 17 5 0,0-1-6 16,0 0 0-16,0 1-8 16,0-1-3-1,0 0-22-15,0 1 10 0,0-1 3 0,0 0-2 16,0 3-2-16,0 0-10 16,-3 0-5-16,3 0-6 15,-3 6-4-15,3-1 0 16,-3 11-1-16,3-3 0 15,0 24 0-15,-3 21-3 16,0-2 2-16,3 2 1 16,0-13 2-16,0-8-3 15,0 40 0-15,-3 18 1 16,0-10 2-16,0-8-1 16,0 7-1-16,-3 3 3 15,0-2 2-15,0-11 0 16,3-10 2-16,0-11-4 0,0-11 0 15,0-5-1-15,3-11 1 16,0-2-2-16,3-8 2 16,0-3-4-16,0 1 0 15,3-4 1-15,0-2 0 16,0-3 0-16,3-2 0 0,3 0 0 16,2-3 0-1,10 0 0-15,9-3 0 16,9 0-3-16,8 1 2 15,1-1 1-15,0-2 0 16,-4 0 0-16,4-1 0 16,8 1-3-16,16 0 2 0,-1-1 3 15,-2-2 1-15,-4 3-4 16,3 0 1-16,13 0 0 16,5-3 0-16,-6 0-3 15,-8-3 2-15,-7 3 1 16,7 0 2-16,5 0-3 15,6 0 0-15,-5 3 1 16,-10 0 0-16,1 0 0 16,2 2 2-16,12-5-6 15,1 3-1-15,-7-3 2 16,-8 0 1-16,-10 0 2 16,1 0 2-16,2 3-1 15,7 2-1-15,-4 3 1 16,-3 3-1-16,-5-1 0 0,-6 1 0 15,-1 0 0 1,4-3 2-16,8 0-3 0,7-3-2 16,2 0 2-16,-8 3 2 15,-10 0 0-15,-2 3-1 16,2 2 1-16,7 0-1 16,5 1 0-16,1-1 0 0,-4-2-3 15,-5-3 2 1,-4 0 1-16,4 0 0 0,11 0 0 15,19 0 0 1,-7 0-3-16,-12 0 2 0,-8 0 1 16,-13 0 0-1,-5 2 0-15,0-2 2 16,2 3-3-16,4-3 0 0,6-3 1 16,-1 1 0-16,-2-4 0 15,-7-2 2-15,1-2-3 16,-9-1 0-16,-7 1 1 15,1-1 2-15,-3 3-1 16,0 0-1-16,-1 3-2 16,1 0 1-16,0-1 1 15,-3 4 2-15,-3-4-3 16,-7 4 0-16,-2-3 1 16,-3-1 2-16,-3-2 1 15,-6-2 3-15,-3-4-3 0,0-1-2 16,0-4-3-16,0 1-1 15,0-1-1-15,0 1 3 16,0-4 0-16,-3-1 3 16,-3-12-3-16,0-15 0 15,-6-11 1-15,0-5 2 16,-2 10-3-16,-1 6 0 16,0 5-1-16,3-5 0 15,-3-14 0-15,3-12-2 16,3-1 0-16,0 16 3 15,0 8-2-15,3 11 1 16,0 7 2-16,0 6 0 16,0 5 0-16,1 3 2 15,-1 3 1-15,0-1 1 0,-3 3-5 16,-3 0-1-16,0 3 1 16,-3 0 2-16,-6 2 0 15,-12 3 2-15,-14 3-2 16,-13 0-1-16,-5 2 1 15,2 3 1-15,1 3-3 16,-16 2 0-16,-23 0 1 16,3-2 0-16,3 0 0 15,-15 2 0-15,-21-2-3 16,17-1 2-16,-5 4 3 16,-27-1 1-16,13-2-4 15,-1 2 1-15,-30 0 2 16,21-5 1-16,-6 3-4 15,-21-1-1-15,22-2 1 0,-10 3 2 16,-9-3 2-16,24 0 1 16,-6 0-5-16,-11 0 1 15,23 0 2-15,9 0 3 16,-9 0-4-16,6 0-1 16,21 0 0-16,17 0 2 15,10 3-8-15,0 2-3 0,-1 0-35 16,13 3-16-1,14-2-170-15</inkml:trace>
  <inkml:trace contextRef="#ctx0" brushRef="#br0" timeOffset="-108717.201">11281 4503 280 0,'-39'-8'107'0,"21"6"-83"0,-9-4 4 16,15 4-4-16,-5-4-12 15,-10-2 1-15,-21-2 5 16,-20-1 3-16,-4 1-10 16,-8-1-2-16,-24 3 1 0,-15 0 5 15,-3 0 3-15,-30 0 4 0,6 3 1 16,-21 2-6-1,-8 3-2-15,8 0-5 16,-24 0-1-16,13 3-8 16,-13-3 0-16,7 5-3 15,2 1 0-15,-14 2 0 16,17 2 0-16,-9 3 0 16,13 11 0-16,11 5 0 15,-14 11 0-15,20 5 2 16,18 0 0-16,0-3 0 0,3-2 2 15,18 0 1-15,18 5 1 16,11 16-5-16,13 13-1 16,6 2 1-16,8-10 0 15,10-2 1-15,11 15 0 16,15 14 0-16,15-6 0 0,18-10 0 16,12-8 2-1,12-3 1-15,23 8 3 16,37 3-1-16,5-6 2 15,66 11-4-15,8-21-2 16,22-11 0-16,2-13-1 16,28-5 0-16,-4-8 0 15,30-6 2-15,-21-4 1 0,39-9 3 16,-18-8 1-16,9-5-1 16,12-13-1-16,-21-26 1 15,18-27 1-15,-30-1-3 16,3 4-3-16,-29-11 0 15,-31-32 1-15,4 8-1 16,-30 11-1-16,-30-27-4 0,-30-5 0 16,-29 16 6-1,-25-5 4-15,-26-22 1 0,-36 22 3 16,-41 21 8 0,-13 15 6-16,-44 11-7 15,-23 11 1-15,-34 21-11 16,-6 19-2-16,-2 15-12 0,-7 11-3 15,63-3-46 1,-44 43-20-16,20 29-140 16</inkml:trace>
  <inkml:trace contextRef="#ctx0" brushRef="#br0" timeOffset="-63784.516">17829 17079 260 0,'3'5'96'0,"-3"-5"-75"0,0 11 19 0,0-11 2 0,0 0 0 15,0 0 2-15,0 0-2 16,0 0-2-16,0-3-21 16,0 0 0-16,0-2 1 0,0 0-7 15,-6-8 0-15,-5-1-5 16,-4-1-3-16,-6-1-2 15,-3 0-3-15,-6-3 1 16,-3 6 1-16,4 0-1 16,-7 0-1-16,0-1 1 15,-8 4-1-15,-13-1 0 16,-14 1 2-16,-1 4-6 16,4-2 1-16,-4 6-4 15,-17 2 2-15,-9 2-2 0,5 17 2 16,4-1 3-16,-9 12 3 15,-12 14-2-15,6 1 0 16,8-5-1-16,10 5 0 16,-3-5 0-16,-1-3 0 15,4 3 2-15,9 7 0 16,11 17 0-16,13-3 0 16,5 5 0-16,9-11 0 15,7-2-3-15,5 0 2 0,9 8-1 16,6 8 0-16,6 2 2 15,9-5 0-15,3-13-3 16,9 0 2-16,12 0 1 16,14-3 2-16,13 9-1 15,5 1 2-15,1 9-4 16,2-8-2-16,16-8 4 16,11-8 1-16,0-8-3 15,-5-8 1-15,5-2 0 16,12-9 0-16,1 1 2 15,-10-11 1-15,-6-3 1 16,9-5 2-16,13 0-3 16,-10-13-2-16,-6-1 0 15,-9-12 1-15,7-19-3 16,2-5 0-16,-6-3-1 16,-8 0 0-16,-13 8 2 0,-11-8 0 15,-7-13-3-15,-8-11 2 16,-6-2 1-16,-6 7 2 15,-4 1-1-15,-5-14 2 16,-6-13-2-16,-3 14-1 16,-3 12 3-16,-6 6 0 15,-3 5-1-15,-6-2 1 16,-6-1 2-16,-6-2 2 16,-8 0-3-16,-10 13-3 15,-9 3-20-15,1 7-8 16,5 6-61-16,9 0-25 0</inkml:trace>
  <inkml:trace contextRef="#ctx0" brushRef="#br0" timeOffset="-59804.631">19946 17248 244 0,'0'0'90'0,"3"-2"-70"0,-3-4 10 15,0 6 2-15,0 0 6 0,0 0 9 16,0 0-5 0,-3 0-1-16,0-5-23 0,-3 0 1 0,0-3-1 15,0 8-4-15,-3-8 0 16,-9-11-8-16,0 3-4 16,0-7-1-16,4 4-1 15,2 6 0-15,-15-6 2 0,-21-4-1 16,-5-1 2-1,-4 10 2-15,1 4 2 16,2 2-3-16,9 8-1 16,1 0-3-16,-4 8-1 15,-3-3 1-15,-8 8 0 16,-7 6-3-16,19-6 2 16,8-2 1-16,-8 5 0 15,-22 10 0-15,-5 1 0 16,-7-1-3-16,19-7 2 0,8-1-1 15,-5 8-2-15,-16 25 3 16,4 15 0-16,-4 0-2 16,-2-2 2-16,6-9 1 15,5 1 0-15,12-1 0 0,7 17 0 16,8 4-3 0,9-4 2-16,10-11 1 15,5-3 2-15,6 0-3 16,6 0 0-16,9 8 1 15,15 1 0-15,20 4 0 16,16-13 2-16,2-7-3 0,7-9 0 16,20-5 1-16,15-3 0 15,-2-10 0-15,2-11 0 16,21 1-5-16,-6-14 1 16,-12-6 4-16,-3-7 2 15,3-19-5-15,4-21 0 16,-13 0 1-16,-12-5 1 15,-8 5 1-15,-13 8 0 16,-5-13 0-16,-4-8 0 16,-2-5-3-16,-6 4 0 15,-7 9-1-15,-8 11 3 0,-6 10 2 16,-6-8 2 0,-6-14-6-16,-6-9 0 15,-6-4 3-15,-3 3 2 16,-6 16 6-16,0 14 3 0,3 7-4 15,-6-2-2-15,-6-17 0 16,0 6-1-16,0 3-2 16,3 10 1-16,3 11-2 15,-2-8 2-15,-10-5-15 16,0-1-5-16,0 9-31 16,6 7-11-16,3 1-111 15</inkml:trace>
  <inkml:trace contextRef="#ctx0" brushRef="#br0" timeOffset="-58378.848">22152 17071 224 0,'-6'0'85'0,"6"0"-66"0,-12 0 3 0,12 0-3 16,-6 5-8-16,3-2 1 0,-9 0 2 16,3-1 1-1,-12-2-8-15,3 0 2 0,-20 0 2 16,5 0 0-16,-24 0 1 15,16 0-2-15,-13 5 1 16,9-2-2-16,-23 10 0 16,8-2-1-16,-26 7 2 15,18-4-5-15,-13 7-1 16,19-8 0-16,-34 8 0 16,19-5-2-16,-12 0-2 15,20-3 1-15,-14 6-1 16,17-6-3-16,-29 8 0 0,18-5-1 15,-7 26 3-15,19-10 2 16,-6 21 2-16,14-11 1 16,-9 6 0-16,10-3 2 15,5 13 3-15,10-10-2 16,14 31-2-16,6-15-5 16,21 2 0-16,0-13 0 0,15 15 0 15,-3-15 0 1,24 27 0-16,-10-17 0 15,46 11 0-15,-13-21-3 16,22 5 2-16,-19-13 1 16,48 0 2-16,-23-5-1 15,32-13-1-15,-24-1 3 16,36-7 0-16,-27-6 1 16,42-8 2-16,-33-2-5 15,18-11-1-15,-30 3 0 0,45-22 0 16,-36 6 0-16,12-37 0 15,-29 13 0-15,11-14 2 16,-24 20-3-16,9-38 0 16,-14 16 7-16,-7-23 6 0,-14 20 0 15,-15-15 3 1,-7 20 3-16,-23-41 1 16,0 18-4-16,-27 3-1 15,-11-9-6-15,-1 17-3 16,-6 7-24-16,-9 17-10 15,-8 2-59-15,-7-6-23 16,7 4-48-16</inkml:trace>
  <inkml:trace contextRef="#ctx0" brushRef="#br0" timeOffset="-59305.332">21044 2238 372 0,'-47'-47'140'0,"23"47"-109"0,-12-6 2 16,21 12-4-16,-12-1-18 16,-5 19-3-16,-4 26-5 15,-3 16-3-15,-8 19 1 16,-22 60-1-16,-14 57 2 0,-1 22-6 15,1 41 1-15,-9 29 1 0,-9-19 1 16,5-16 1-16,13-47 0 16,12-19 24-1,5-21 11-15,7-40 2 0,-1-31 1 16,3-24-15-16,4-27-4 16,5-34-13-16,10-45-7 0,8-22-8 15,24-39-5 1,27-15-1-16,20 9 1 15,4-2 3-15,20-18 5 16,31 10-4-16,5 16 2 16,3 13-1-16,24 11 3 15,-3 13-1-15,-9 11 2 16,3 13-2-16,0 13 0 16,-14 11 4-16,-22 5 1 15,-18 8 8-15,-20 13 6 16,-21 19 11-16,-39 23 8 0,-30 1-5 15,-17 2-1-15,-39 29-8 16,-12 13-2-16,11-12-16 16,7-20-6-16,6-15-39 15,17-13-17-15,19-11-76 16,14-8-33-16</inkml:trace>
  <inkml:trace contextRef="#ctx0" brushRef="#br0" timeOffset="-58488.833">22690 2982 292 0,'-62'-40'110'0,"38"14"-86"0,-12-27 7 0,21 24-4 0,-11-11-15 15,-13-2-4-15,-24-3 6 16,-11-14 2-16,-3-12-7 16,-31-3-3-16,-22 13-2 0,-25 6 4 15,-27 15 5-15,-35 11-7 16,-3 18-3-16,-39 27-2 16,-3 32 1-16,0 10 3 15,-27 11 4-15,12 37 0 16,0 23 0-16,-11 11-3 15,20 32 1-15,-12 35-6 0,36-4-3 16,-9 46 1-16,32 13 2 16,31-8 0-1,20 27-1-15,27-14 3 16,36-3 0-16,33 22-1 0,41-19-2 16,45 11 5-16,27 21 4 15,26-37-5-15,54 13-2 16,21-47-4-16,45 2 1 15,47-24 1-15,12-50 2 16,24-34-3-16,38-29 0 16,28-30-1-16,5-26 0 15,-20-23 0-15,5-38 0 16,4-45 6-16,-46-8 2 16,70-58 2-16,-76-16 0 15,1-42-2-15,-47-2-1 16,-22-54-6-16,-15 16 1 0,-35-10-7 15,-42 26-3-15,-29-3 12 16,-28 43 5-16,-20-8 11 16,-15 7 6-16,-18 22-9 15,-12-32-3-15,-24 24-5 16,-30-8 0-16,-8-21-17 0,-7 5-8 16,-2-26-5-1,-24 21-1-15,-18-19-2 16,12 38 1-16,-15 28-4 15,-15 16-1-15,9 30-28 16,-6 55-11-16,-3 32-71 16</inkml:trace>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2:03:15.753"/>
    </inkml:context>
    <inkml:brush xml:id="br0">
      <inkml:brushProperty name="width" value="0.05292" units="cm"/>
      <inkml:brushProperty name="height" value="0.05292" units="cm"/>
      <inkml:brushProperty name="color" value="#FF0000"/>
    </inkml:brush>
  </inkml:definitions>
  <inkml:trace contextRef="#ctx0" brushRef="#br0">3494 13129 364 0,'-9'-8'134'0,"9"8"-104"0,-3-21 40 0,3 13 10 16,0-3-20-16,0-2-5 16,0 2-17-16,0 3-6 15,0-2-18-15,-3-4 0 0,3 7 0 16,0-1 4-16,-3 0 1 16,3 2-8-16,-3 4-2 15,0-1-3-15,0 8-1 16,0 9-6-16,3 7 1 15,0-5 0-15,0 18 2 16,0-5 1-16,3 11 1 16,0-8-2-16,3 26 1 15,-3-13 0-15,3 21 1 0,0-13-2 16,2 0 1-16,1 5-2 16,-3-24-1-16,0-5 1 15,-3-2-1-15,0-6-9 16,0-5-4-16,0-3-20 0,-3-10-6 15,-3-14-57 1,0-10-25-16,3 3-100 16</inkml:trace>
  <inkml:trace contextRef="#ctx0" brushRef="#br0" timeOffset="347.45">3428 13113 528 0,'-12'-24'198'0,"12"24"-154"0,-6-24 3 0,6 21-11 16,3-12-22-16,3-9-3 16,3 8-9-16,0 3-4 15,18-3 1-15,-3 3 2 0,20 7 2 16,13 9-4-16,-19 8-1 16,-5-4 1-16,0 17 0 15,3 13 3-15,-15-8 3 16,-4-5 2-16,-5 3 1 15,0-3 2-15,-9-1 4 16,0-2-4-16,-9-2 0 16,-12 5-2-16,-5-8 0 15,-7-3-2-15,6-5-1 0,3-3-1 16,-3 0 0-16,-5 1-2 16,11-4-2-16,3 1-8 15,0-3-5-15,3 0-33 16,9 0-15-16,9-5-188 15</inkml:trace>
  <inkml:trace contextRef="#ctx0" brushRef="#br0" timeOffset="1787.978">5604 12994 452 0,'0'-8'167'0,"0"5"-129"0,0 0 26 0,0 3 2 16,0 0-27-16,0 0-8 16,0 0-16-16,0 0-5 15,6-2-6-15,0-3-1 0,0-1 1 16,0-2 0-16,0 0 2 0,-3-2-1 15,0 2 0 1,-3 0-1-16,0 0 0 16,-3-5-2-16,-3 5 1 15,3 0-2-15,-12 3-1 16,3-1 3-16,-15 1 2 0,-11 2 0 16,-4 1 2-16,0 2-2 15,9 2 0-15,10 1-3 16,-1 2-2-16,-6 6 3 15,12-1 0-15,3-2 1 16,3 6 0-16,1-4-5 16,5 9 1-16,3 5-2 15,12-1 0-15,11-4 2 16,4-9 2-16,-3 1-1 0,21-14-1 16,14-5-2-16,-8-2-1 15,-9-3 2 1,-16 2 0-16,-2 3-2 15,-3 0 2-15,0-2 3 0,-6 2 3 16,-3 2 0-16,-6 4 2 16,-3 2-2-16,-3 8 0 15,-6 8-3-15,-3 7-2 16,-3 12 1-16,0-6 1 16,3-5-3-16,-6 10-2 15,-8 8 4-15,2 1 3 16,0 7-3-16,3 11-1 15,6 8 0-15,9-19 0 16,0-8-3-16,9 1 2 16,9 4-1-16,6-4 0 15,3-9 2-15,-3-10 0 16,-3-3 0-16,6-5 0 16,5 0 2-16,-2-6 1 15,0-4-1-15,-9-6-2 0,0 0-2 16,0-8 1-16,2-11 1 15,-2-10 0-15,-6-8-3 16,-3 5 2-16,-3 6 1 16,-3-9 2-16,-6-4-1 15,-3 4-1-15,-3 3-2 16,0 14 1-16,4 2-1 16,-13 3-2-16,-9-3 0 15,-3 5 3-15,0 3 0 16,4 6 3-16,-1 2-1 15,6 0-1-15,3 2-2 16,3 1 1-16,9 0-1 16,7-1 0-16,2-2 2 0,8 3 2 15,13-3 1-15,6 0 1 16,3 0-2-16,-6 0 1 16,-4 0 0-16,7 0 1 15,6-3-7-15,-3-2 0 16,0 0 1-16,-10 2 3 0,-2 1 2 15,0-1 1-15,-3 0 0 16,0 1 0 0,0-1-2-16,-3-2-2 15,-6 2-6-15,-3 0-1 16,-3 1-54-16,0-1-22 0,0-5-172 16</inkml:trace>
  <inkml:trace contextRef="#ctx0" brushRef="#br0" timeOffset="3322.092">7973 12925 376 0,'-2'-8'143'0,"2"5"-112"0,0-2 41 15,0 2 11-15,0 1-19 16,0-1-4-16,0 0-23 15,0 1-11-15,0-1-15 16,-3-2 1-16,0 0 2 0,3-1 1 16,0 4 4-16,0-1-7 0,-3 3 1 15,0 5-6-15,0 11-2 16,0-3-2-16,3 46 0 16,0-12-2-16,0 19-1 15,3 32 1-15,0-18-1 16,0-20-3-16,0 7 2 15,0-14 1-15,0-6 2 16,-1-10-6-16,1-5 1 16,0-6-26-16,-3-7-8 15,0-3-38-15,0-21-18 16,0-1-45-16,0-31-20 16,0-21-13-1</inkml:trace>
  <inkml:trace contextRef="#ctx0" brushRef="#br0" timeOffset="3636.841">7887 13010 476 0,'-12'-32'178'0,"12"32"-138"0,-6-21 22 0,6 18-1 0,3-8-29 15,0 3-7-15,6-5-13 16,-3 3-6-16,9-4-3 16,-3 1-3-16,9 5 3 0,14 0-2 15,-5 8 2-15,-3 0 0 0,12 6 3 16,-9-1-5-1,2 11-1-15,7 13 2 0,-9 5 3 16,-9 6 2 0,-13-8 1-16,-2-6 2 15,-12 3 1-15,-14 6 1 0,-10-9 0 16,-3-2-2-16,9-11 1 16,3-2-6-1,-2-3-1-15,-7-3-7 0,12-5-2 16,3 0-9-16,3-13-4 15,3 2-32-15,6-10-13 16,0 3-82-16,21-4-36 16,15-1-13-1</inkml:trace>
  <inkml:trace contextRef="#ctx0" brushRef="#br0" timeOffset="4249.833">8414 13118 548 0,'-18'3'203'0,"12"-1"-158"0,0-2 14 16,6 0-6-16,0 0-27 15,0 0-7-15,6-2-5 16,9-9-2-16,12-5-6 16,12 0-2-16,-1 3 0 0,-5 3-2 0,15-1-2 15,2-2-4 1,-5 2 0-16,-9 3-9 0,-16 3-2 16,-2 2-12-16,-3 1-3 15,0-4-26-15,-6 4-9 16,-6-4-39-16,-3 4-14 15,0-1 17-15,-9-5 10 16,3 0 87-16,-12 0 41 16,-11-2 50-16,8 4 21 15,3 1-18-15,-3 2-8 16,3 1-28-16,3 2-8 16,0-3-21-16,12 3-5 15,12-2-10-15,6 2-2 16,0 0-4-16,9 0-3 0,9 2 0 15,-10 1-1 1,-2-1-3-16,0 9 2 16,-3-3 10-16,3 8 3 15,0 13 3-15,-9-3 1 0,-1-4-2 16,-8 7-1-16,0-3-7 16,-6 1-2-16,-3 7-2 15,-2-8-2-15,-4-4-4 16,3-6-2-16,3-6-17 0,-3-5-8 15,0-2-49-15,6-6-21 16,9-12-140 0</inkml:trace>
  <inkml:trace contextRef="#ctx0" brushRef="#br0" timeOffset="5209.378">9393 13174 444 0,'0'5'165'0,"0"-5"-129"0,6-3 10 0,-3 1-5 0,3-9-22 16,0-5-3-16,-3-2-8 16,0 2 0-16,0-11-5 15,-3-7 5-15,-6 2 4 0,-3 6 7 16,3 10 5-16,0 3-3 16,-6-1-1-16,-2-2-7 15,-7 3 0-15,0 5-4 16,6 3 0-16,0 2-1 15,-9 3 0-15,-5 6-2 16,-1 4 1-16,6 6-4 16,12 3 0-16,0-3 1 15,12 13 0-15,12 10-2 16,6-7 1-16,3-5-7 0,-3-14 1 16,-3-3-1-16,8-12 2 15,13-9-1-15,-3-5 1 16,-3-2 2-16,-13 4 0 15,-2 4 4-15,-6-3 5 16,0 2-1-16,-9 3 3 16,-6 3-4-16,0 8-2 15,0-1-2-15,-3 19 0 0,0-2-2 16,-2 13-1 0,-7 15 1-16,6-12 1 15,3-9-1-15,-3 30-1 16,3-11-2-16,6 21 1 0,3 10 1 0,3-9 0 15,3-12-3 1,3-20 2-16,0-6 1 16,18-5 0-16,8-1-3 15,4-4 2-15,-3-11 1 16,-12-8 2-16,-4 0 1 16,-2-8 1-16,-6-16-5 15,-9-2 1-15,0 4 0 16,-15-17 0-16,3 7 0 15,-15-2 0-15,-8-6 0 16,-1 8 0-16,3 6-5 0,6 10 1 16,4 3 2-1,-7 2 3-15,-6 0-2 16,3 3 0-16,6 3 1 16,4 0 0-16,5 2-3 0,6 3 2 15,9 0 1-15,9 0 0 16,3 3-3-16,3-3 2 15,-4 0 3-15,13 0 1 16,-3 0-4-16,21-3 1 16,20 1 0-16,-11-4 0 15,-9 4 0-15,-16-1 0 16,-2 0 2-16,-3 1 1 16,0 2-1-16,-6-3 1 15,-6 0-15-15,-6 1-7 0,0 2-81 16,-9-3-33-1</inkml:trace>
  <inkml:trace contextRef="#ctx0" brushRef="#br0" timeOffset="6396.078">11296 12848 328 0,'-12'0'123'0,"12"0"-95"0,-12-2 38 15,12 2 12-15,-6 0-8 16,3 0-1-16,-6 0-17 16,-3 0-5-16,6 0-27 15,0 0-3-15,0 2-2 0,0-2-4 16,6 3-1-16,0-3-2 16,18 2 2-16,-3 1-3 15,24-3 1-15,-7 0-7 0,10 0-1 16,-6 0 0-1,-1-3 0-15,-5 1 2 0,0 2 1 16,-6 0 1-16,0 0 0 16,-7 0 0-16,1 2 2 15,-3-2-1-15,-6 6 2 0,0-1-2 16,-3 8 0 0,0-2-1-16,-3 13 0 15,0-6-2-15,0 11-2 16,0-5 1-16,0 3-1 15,0-6-3-15,0-3 0 16,0 1-12-16,0-6-2 16,-3-2-41-16,3-6-14 15,0 0-95-15,12-10-40 16,-4 0 20-16</inkml:trace>
  <inkml:trace contextRef="#ctx0" brushRef="#br0" timeOffset="6712.644">11933 12843 548 0,'-18'-8'206'0,"15"3"-160"0,-6-1 9 15,9 6-8-15,0 0-20 0,0 0-1 16,0 0-11-16,0 0-2 15,3 6-7-15,0-4 0 0,3 19 1 16,-3-5-3 0,3 48-3-16,0-14 2 0,0 11 0 15,-1-11-4-15,1 16 1 16,0-10-5-16,0 13-1 16,0-16-13-16,0-3-5 15,-3-10-31-15,0-9-13 16,0-28-173-1,-3-3 20 1</inkml:trace>
  <inkml:trace contextRef="#ctx0" brushRef="#br0" timeOffset="7043.762">11796 12867 564 0,'-24'-6'211'0,"21"4"-164"0,3-6-6 16,6 5-16-16,9-2-18 15,8-3 1-15,10 3-3 16,3-1 2-16,-9 6-4 16,-3 0-4-16,5 6-2 0,-5-1 2 15,6 3 2-15,3 8 6 16,-13-3 6-16,-2-2-1 16,-9 12 3-16,-3-1-2 15,-9 12 0-15,0-5-5 0,-9 3-3 16,3-6-2-16,-11-2 0 15,-10 0-7-15,0-11 1 16,0-8-10-16,9-13-4 16,10-10-29-16,11-6-10 15,11 0-79-15,7 11-35 16,-3 3-30 0</inkml:trace>
  <inkml:trace contextRef="#ctx0" brushRef="#br0" timeOffset="7446.932">12450 12877 504 0,'-20'-8'187'0,"20"8"-146"0,-9-10 11 15,9 7-6-15,0-2-19 16,0 0-3-16,3-1-8 15,3 4 0-15,0 2-9 0,0 0 7 0,2 8 3 16,4 7-3 0,-3 1 0-16,0-2-4 15,3 17 1-15,0-4-6 16,6 7-1-16,-6-7 0 16,3-1 0-16,-3-5-2 15,5-8 1-15,-2-2-2 16,6-24-1-16,-3 2 1 0,9-18-1 15,-6 5 0-15,5-2 0 16,-5 2 0-16,0 0 0 16,-3 6 0-16,-3 2 0 15,-3 3 0-15,-3-1 0 16,-3 4-7-16,-6 2 0 16,0-3-43-16,-3 6-19 15,0 0-194 1</inkml:trace>
  <inkml:trace contextRef="#ctx0" brushRef="#br0" timeOffset="8348.215">13305 12965 448 0,'0'-6'167'0,"0"6"-129"0,9-24-3 16,-6 22-10-16,3-6-14 15,-3 0-1-15,0-3 11 16,-3-7 6-16,-3-1-13 16,-3 1 12-16,-3 5 4 0,0 2-4 15,-18 0-3-15,9 1-13 16,-12 5-4-16,-11 2 2 0,11 3 3 15,6 0-4-15,0 8 1 16,3-3 1-16,1 8 2 16,5-2-5-16,3 7-2 15,0 14-2-15,9-5-2 16,0-6 1-16,15 3-1 0,0-6 0 16,21-10 2-1,-7 0-3-15,10-13 0 16,-6-1-1-16,0-4 0 15,-7-1 2-15,-2 1 0 16,-3-1 2-16,-6 1 3 16,-3 2 0-16,-9 0 2 15,0 2-2-15,-6 4 2 16,-9 2-4-16,0 5-2 16,3 0 0-16,-6 24-1 0,4-5 0 15,-7 24 2-15,6-8-3 16,-3 7 0-16,-3 19 1 15,9-2 0-15,3-14-3 16,12 22 2-16,-3-14 1 0,18-5 0 16,-3-11 0-16,15-5 0 15,-6-5 0 1,5-11 2-16,-5-3-3 16,0-10 0-16,0-2 1 15,-6-20 0-15,-3 4 0 16,-4-19 2-16,-2 5-3 15,-9-10 0-15,0 4 1 16,-9 1 2-16,1 6-3 0,-19-1 0 16,3 5 1-16,-12 3 0 15,6 3 0-15,-2 3 0 16,5 2 0-16,3 0 0 16,3 2-3-16,3 4 2 15,4-1-1-15,8 0 0 16,0 1 2-16,18-1 0 15,-4 0 0-15,28 3 2 16,-6 0-1-16,9 0-1 0,-7 0 1 16,4-2 1-16,-3-1 1 15,-6 1 1 1,-4-1-2-16,-2 0 1 16,-3 1-2-16,-3-1-1 0,0 0 1 15,-6-2-1-15,-3-3-20 0,-3 0-7 16,-3 3-96-1,-9-16-42-15,-24-11-69 16</inkml:trace>
  <inkml:trace contextRef="#ctx0" brushRef="#br0" timeOffset="11311.091">3568 14182 464 0,'-6'-3'173'0,"6"3"-135"0,-6-3 14 0,6 3-2 16,-3 0-22-16,0 0-6 16,3-2-7-16,-6-1-2 15,0 0-7-15,0 1 0 0,-3-1 4 16,0 1-2-16,-3 2 1 16,1 0-3-16,-4 2 1 15,3 1-2-15,-6 5 0 16,3-3-3-16,-3 8 1 15,3-2 0-15,-6 13 1 0,4-6 0 16,-1 22 0-16,3-6-2 16,9 11-2-16,0-8 3 15,15 3 2-15,-3-8-2 16,12 2 0-16,-3-5 3 16,20 0 3-16,-8-5-4 15,33-5-1-15,-13-6-2 16,10-8-2-16,-10-2 1 15,1-8-1-15,-9-1 0 16,-1-15 2-16,-8 8-3 16,-3-29 0-16,-6 7 1 15,-6-13 2-15,0 9-1 16,-12-4 2-16,0 9-2 0,-9 0-1 16,3 5 1-1,-15-1-1-15,6 7 0 0,-15 1 2 16,3 7-3-16,-11 1-2 15,5 4 2-15,-3 5 2 0,6-1-2 16,0 4-2 0,7-1-7-16,-1 0-4 15,6 1-25-15,3-1-10 0,0-2-114 16,12-3-50 0,3-8 19-1</inkml:trace>
  <inkml:trace contextRef="#ctx0" brushRef="#br0" timeOffset="12295.143">5690 14280 324 0,'0'-14'121'0,"0"14"-95"0,3-8 38 16,-3 8 11-16,0-2-16 15,0-1-4-15,0 0-20 16,0 1-8-16,-3-3-15 16,0 2-3-16,-6-2 1 0,3 2 0 15,-8 0 2-15,2 1-2 16,-9-1-1-16,3 3-1 16,-12 0 0-16,6 0-2 0,-8 3 1 15,5-1-4-15,-6 6 0 16,6 0 1-16,-2 11 0 15,-1 12 0-15,12-1 2 16,3-4-3-16,3 11 0 16,0-8-1-16,9 6 1 15,0-6-2-15,12 0 2 16,0-3 2-16,27 3 2 16,-9-5-1-16,20 3 1 15,-8-6-4-15,12-11-2 16,-10-2 0-16,31-10 1 15,-16 2-1-15,10-11-1 16,-13 3 1-16,-5-16-1 16,-9 3 2-16,-10-21 1 0,-5 7-1 15,-9-10 1-15,-3 8-2 16,-15 0-1-16,0 6 1 16,-21 1 1-16,6 7 1 15,-11-1 1-15,2 5-5 16,-3 1 1-16,6 5 0 15,0 2 0-15,7 0 0 16,-1 3 0-16,3 3-3 16,0 0 2-16,3 0-19 0,0-1-7 15,3 4-43 1,3-1-20-16,0 0-145 16</inkml:trace>
  <inkml:trace contextRef="#ctx0" brushRef="#br0" timeOffset="13495.224">3526 15161 128 0,'0'-3'49'0,"0"3"-38"0,0-5 32 16,0 5 14-16,0-3-2 15,0 0 3-15,0 1-2 16,0-1 2-16,0 0-32 0,0 1 16 0,0-3 6 15,0 2-1-15,0-2 1 16,0 2-9-16,0-2-1 16,0 2-11-16,0-2-4 15,0 2-2-15,-3 0-1 16,3 1-7-16,-3-1 0 16,0 0-4-16,0 1 0 15,3-1-3-15,-3 1-1 16,0-1-1-16,3 0 2 15,0 3-3-15,0 0 0 16,0 0 1-16,-3 0 2 16,0 0-1-16,0 3 0 15,1 0-1-15,-1 2 0 16,0 0-2-16,0 8 1 0,0-2-4 16,0 26-2-16,0-8 2 15,0 19 2-15,3-9 0 16,0 4-1-16,0-9 1 15,3 1-1-15,0-6 0 16,0 0 0-16,0-5 0 16,0-1 2-16,0-1-1 15,2-4-1-15,-2 1 1 16,0-6 1-16,0 0-1 16,0-5 2-16,0 0-7 15,0-5 1-15,-3-3-19 16,3-3-6-16,0 0-73 0,6-5-34 15,0 3-98 1</inkml:trace>
  <inkml:trace contextRef="#ctx0" brushRef="#br0" timeOffset="14278.745">5699 15105 408 0,'-6'-8'154'0,"6"8"-120"0,-3-5 17 0,3 5 1 15,0 0-15-15,0 0 1 16,-3-3-10-16,0 3-3 16,-3 0-14-16,0 0 0 0,-2 0 2 15,2 0-5-15,-6 3 0 16,3-1-2-16,-9 4-1 15,3-4 1-15,-6 6 1 0,3 0 1 16,-3 13 0-16,7-2-4 16,5 23-3-1,0-7 2-15,15 10 2 16,0-8-2-16,14 2-2 16,-2-7 2-16,9-3 2 0,-6-5 0 15,21-5 0-15,-10-4-1 0,22-7 0 16,-9-2-2-1,2-9-2-15,-8 0 1 16,-3-18 1-16,-10 3 1 16,-2-22 1-16,-6 6-2 15,-9-6 1-15,-3 6-2 16,-15 2-1-16,0 5 3 16,-18 1 0-16,7 5-1 15,-10 0-2-15,3 5-2 16,0 2 1-16,3 4-1 15,4 2 0-15,2 0-5 16,3 3 0-16,0-1-15 0,3 4-5 16,3-1-41-16,0 0-17 15,3 1-147 1</inkml:trace>
  <inkml:trace contextRef="#ctx0" brushRef="#br0" timeOffset="15079.766">3520 15999 276 0,'-18'6'104'0,"18"-6"-81"0,-8 2 27 0,8-2 6 16,-3 0-8-16,3 0 1 15,-3 0-5-15,0 0-1 16,0-2-23-16,0 2 6 0,-3 0 2 15,3 0-7-15,-6 2-1 16,3-2-8-16,-3 11 0 16,0-3-1-16,-3 5 3 0,3-5-3 15,-3 18-1 1,3-4-4-16,0 15-1 16,0-11-3-16,6 14 1 15,0-11-2-15,9 5-1 0,-3-7 1 16,9 12 1-16,-3-12-1 0,21 13 2 15,-6-9 0 1,23-4 3-16,-8-3 1 16,12-16 3-16,-13-3-3 15,4-13 1-15,-9 3-5 16,0-11 0-16,-7 3 1 16,1-25 2-16,-6 9-3 15,-3-24-2-15,-3 11 0 16,-6-6-1-16,0 11 2 15,-9 0 3-15,0 6 0 0,-15 2 0 16,3 5-3-16,-15 5-2 16,3 6 1-16,-14 5-1 15,8 0-3-15,-6 5 2 16,6 1-6-16,4-3 0 16,5 5-19-16,6 0-8 15,3 0-40-15,18 0-17 16,-3 0-137-1</inkml:trace>
  <inkml:trace contextRef="#ctx0" brushRef="#br0" timeOffset="15762.356">6000 15997 376 0,'-6'-6'143'0,"6"6"-112"0,-3-5 27 0,3 5 4 16,0 0-10-16,0 0 1 15,0-3-12-15,0 3-3 16,0-2-21-16,0-1 3 0,-3 3 1 16,3 0-5-16,-3 0 1 15,3 0-8-15,-3 3-1 16,0-1-2-16,-3 12 1 0,3-4-4 15,0 35 0-15,0-8 1 16,3 11 2-16,0-8-3 16,0-1 0-16,0-7 1 15,3-3 2-15,0-5-3 16,-3-3-2-16,0-2 0 16,0-6 1-16,0 0-8 15,0-2-3-15,0-3-26 16,0-3-12-16,0-2-122 15,-9-6-51-15,3-2 16 16</inkml:trace>
  <inkml:trace contextRef="#ctx0" brushRef="#br0" timeOffset="16428.045">3607 16923 464 0,'-18'-8'176'0,"18"8"-137"0,-12-5 11 0,12 5-3 15,-3-3-17-15,0 3-2 16,0-5-5-16,0 5-3 16,0 0-10-16,0 0 2 0,-3 0 4 15,3 5-4-15,3 16 1 16,-6-2-6-16,3 31 1 16,3-10-5-16,0 7 0 15,0-7 3-15,3 5 1 16,3-8-3-16,-3 5-1 15,0-2-1-15,3-3 1 0,-3-3-2 16,0-7-1-16,0-9-6 16,3-4-4-16,-3-1-19 15,3-13-8-15,0-3-80 16,3-7-34-16,0-4-65 16</inkml:trace>
  <inkml:trace contextRef="#ctx0" brushRef="#br0" timeOffset="17174.83">6092 16896 348 0,'-9'-13'132'0,"9"13"-103"0,-3-11 29 0,3 11 9 16,0-2-8 0,0-1 0-16,0-2-9 0,0 5-4 15,0-5-25-15,0 5 1 0,-3-3 1 16,3 0-3-16,0 1 0 15,0-4-9-15,-3 6-4 16,0 0-2-16,0 14-1 16,3-9 0-16,-3 40 0 15,0-13 0-15,3 23 0 16,0-10 0-16,0 5 0 0,0-10 0 16,0 5 2-1,0-10-3-15,3 4 0 16,-3-7-3-16,3 0-1 15,0-11 1-15,0 5 0 16,-3-7-3-16,0-9 0 0,0 1-9 16,0-11-5-16,0 0-71 15,-9-8-29-15,0 3-129 16</inkml:trace>
  <inkml:trace contextRef="#ctx0" brushRef="#br0" timeOffset="29064.421">8855 15065 400 0,'0'-2'151'0,"0"2"-118"0,3-11 25 0,-3 11 1 15,0-5-13-15,0 0 0 16,0-1-11-16,0 1-2 16,0 0-18-16,0-1 2 0,-3 1 1 15,0 0-6-15,-3 0 1 16,3-1-8-16,-6 1-3 16,0 0-1-16,-6 2-1 15,3 0 2-15,-9 3 1 16,3 0-1-16,-11 6-2 15,5-4 1-15,-9 6-1 0,6-2 2 16,-3 4 1 0,7-2 1-16,-7 5 0 15,9-2 0-15,0 5 2 16,3-6-3-16,3 9 0 0,4-6-1 16,2 6 1-16,3-4-2 15,6 7-1-15,0-4 3 16,9 9 0-16,-3-6-1 0,17 8-2 15,-2-5 3 1,18 0 0-16,-3-3-4 0,2-5 1 16,-5-3 0-1,3-8 2-15,-6 0-1 16,2-7-1-16,-5-1 1 16,9-10-1-16,-6 2-3 15,5-10 2-15,-5 3 1 0,6-6 2 16,-6 3-3-16,-1-1 0 15,-5 4 1-15,-3-3 0 16,-3 5-3-16,-6-3 2 16,-3 3-4-16,-9-5 1 15,0 5 0-15,-12-7 2 16,3 4 1-16,-12-7 3 16,3 4-1-16,-6-1 2 15,3 4-4-15,-2 1 0 16,2 2 1-16,-3 0 2 15,3 3-1-15,-6 5 2 0,7 0-2 16,-7 5 2-16,-3-2-2 16,12 2 2-1,3 1-4-15,0-1 0 0,3 0-15 16,1-2-4-16,-1-8-58 16,0-3-27-16,0 5-137 15</inkml:trace>
  <inkml:trace contextRef="#ctx0" brushRef="#br0" timeOffset="29660.351">8813 13917 444 0,'-6'-21'165'0,"6"21"-129"0,-3-19 26 16,0 14 3-16,3 0-21 15,0 0-2-15,0-1-14 16,0 1-5-16,-3 0-13 15,3-1 0-15,0 1 3 0,0 0-3 16,0 2 2-16,0 0-5 16,-3 6-2-16,3-3 0 15,-3 19 1-15,0-3-3 16,3 21 0-16,0-6-1 16,0 9 1-16,0-8 0 15,0 5 1-15,0-8 0 16,0 5 0-16,0-5-2 0,0 3 1 15,0-8-2-15,0 0-1 16,0-6-2-16,0-2 1 16,0-3-10-16,0-2-5 15,0-3-63-15,0 3-27 16,-12 7-144 0</inkml:trace>
  <inkml:trace contextRef="#ctx0" brushRef="#br0" timeOffset="30330.445">8789 15745 340 0,'-3'-10'129'0,"3"10"-100"15,0-21 31-15,0 18 7 0,0-5-19 16,0-5-4-1,0 5-9-15,0 3 0 16,0-3-19-16,0 2 6 0,0-2 5 16,0 0-2-16,0 3 0 15,0 5-2-15,0-2 0 0,0-1-11 16,0 13-4-16,0 17-3 16,0 2-1-1,0-5-2-15,0 13-2 0,0-8 1 16,0 3-1-16,0-6 4 15,0 3 2-15,0-5 2 16,0 3 0-16,0-9-4 16,3 11-3-16,-3-2 0 15,3-11-1-15,0-3-3 16,0 0 2-16,-3 0-4 16,0-7 1-16,0-6-20 15,-3-6-7-15,0 1-94 16,-9 5-43-16,-6 5-56 15</inkml:trace>
  <inkml:trace contextRef="#ctx0" brushRef="#br0" timeOffset="30936.58">8736 16814 416 0,'0'-10'156'0,"3"10"-121"0,-1-14 8 16,-2 14-6-16,3-2-11 16,0-3 2-16,0-6 4 15,0-2 4-15,0-1-19 16,0 9 13-16,-3-3 4 0,0 6-7 15,0 2-1-15,0 10-11 0,-3 3-4 16,3 3-6-16,0 0-2 16,0-3-1-16,0 17-2 15,0-7 1-15,3 38 1 16,-3-13 1-16,3 5 1 16,-3-8-2-16,3 2 1 15,0-10 0-15,0 0 1 16,0-7-2-16,0 1 1 15,-3-4-2-15,0-3 2 16,0-9-4-16,0 4 0 16,0-6-12-16,0-13-7 15,0 5-93-15,-15-18-42 16,-11-19-80 0</inkml:trace>
  <inkml:trace contextRef="#ctx0" brushRef="#br0" timeOffset="42658.683">3127 14891 236 0,'-9'10'88'0,"6"-4"-69"0,3-6 13 0,0 0 0 0,0 0-13 16,0 0-1-16,0 0-1 16,0 0 1-16,3 0-10 15,-3 0 2-15,9 0 1 0,0 0 0 0,12-3 3 16,-3 3-3 0,15-3-1-16,-6 1-6 15,8-1-1-15,-5 0-3 16,18 3-1-16,-10 0-1 15,37-2 0-15,-16-1 2 16,22-5 0-16,-22 0-5 0,48-10 1 0,-23 4-31 31,17-7-14-31,24-2-55 16,-3 12-60-16,-12 8 51 16</inkml:trace>
  <inkml:trace contextRef="#ctx0" brushRef="#br0" timeOffset="44108.317">12534 13848 392 0,'-3'0'148'0,"3"0"-115"0,-3 3 28 0,3-3 7 15,0 0-23-15,0 0-3 16,0 3-15-16,0-3-8 0,0 0-10 16,0 0 3-16,6-3 1 0,-3 0-2 15,9-5-1-15,-3 3-4 16,6-6 1-16,-1 4-4 15,7-4-2-15,-3 0 0 16,0 1-1-16,-3-1-3 0,0 1 2 16,-3 2 3-1,-3 0 1-15,-3 2 3 16,-4 1 1-16,1 0-8 16,-6 2-1-16,3 1 11 15,-5 2 6-15,2 0-7 16,-3 2-4-16,3-2-3 15,-3 8 1-15,3-3-1 16,0 9-1-16,0-1 1 0,3 24-1 16,0-8 0-16,6 21 2 15,-3-7 1-15,6 2 3 0,-3-8-1 16,2 0 0 0,1-8-6-16,0 0-1 15,0-5 1-15,-3 2 0 16,0-7 3-16,-3-3 3 15,0-3-4-15,-9-3-3 16,3 1-2-16,-12-3 0 16,3 0 0-16,-8 2 0 15,2-2 3-15,-3 0 0 16,3 0 1-16,-3 0 2 16,3-2 1-16,0-1 3 15,4-3-3-15,2 1 0 0,3 0 1 16,6-3 0-1,0 0-2-15,15-3-2 0,-3 0 1 16,26-2-1-16,-5 3 0 16,18-4 0-16,-10 4 0 15,1-1 0-15,-6 0 0 0,-3 1 0 16,-7-1 0-16,-2 0 2 16,-3 3-8-1,-3 0-1-15,-3 0-42 16,-3 0-18-16,-3 0-188 15</inkml:trace>
  <inkml:trace contextRef="#ctx0" brushRef="#br0" timeOffset="52276.583">12769 14663 428 0,'-15'-8'162'0,"15"8"-126"0,-24-5 12 0,21 5-2 16,-6-3-9-16,0 1 0 15,-5-1-7-15,2 0-4 16,-9 3-14-16,6 0-3 0,-6 3-2 16,3 0 1-16,-6 5 0 15,7 0-2-15,-10 10-1 16,6-5-3-16,-12 27 1 16,9-8 0-16,-2 15 1 15,5-10 0-15,6 6 2 16,3-6-3-16,15 10 0 15,0-7 1-15,15 26 0 16,-3-13-2-16,11 3 1 0,-5-11-2 16,33-6 2-16,-12-7-2 15,17-16 2-15,-11-3-2 16,2-21-1-16,-8 3 1 16,0-21-1-16,-7 4 0 15,-2-7 0-15,-6 5 0 0,-6-7 2 16,-3 4-1-1,-9-18 2-15,-1 8-2 16,-8-21-1-16,0 13 1 16,-5-3 1-16,2 11-1 15,-9 3 2-15,0 5-2 16,-12 2-1-16,3 6 1 16,-12 5-1-16,7 3 0 15,-10 5 0-15,6 0 0 0,0 3 0 16,6 2-3-1,4 1 2-15,2-1-8 0,0 0-4 16,3 1-33-16,3 2-15 16,3 0-118-16,9 10-51 15,0 12 51 1</inkml:trace>
  <inkml:trace contextRef="#ctx0" brushRef="#br0" timeOffset="54956.122">12638 15957 344 0,'-6'-3'129'0,"6"3"-100"0,-3 0 24 0,3 0 5 15,0 0-12-15,0 0 0 16,3-5-9-16,0 5 0 16,3-3-21-16,-3 1-3 0,3-6 1 15,0 5 1-15,-3-2 0 0,0 0-3 16,0-1-2-16,0-2-4 15,0 3-1-15,0 0 5 16,-3-6 4-16,0 3-3 16,0-2 1-16,0 2-5 15,-3-3 1-15,3 3-3 16,-3 0 0-16,3 3-3 0,0 0-2 16,0 2 1-1,0 0-1-15,0 1 0 0,0 7 2 16,0-2 3-16,0 15 2 15,0-5-1 1,0 11-1-16,0-5-1 16,3 15 0-16,0-5 0 15,3 24 0-15,-3-10-2 0,3 2-2 16,0-8 1-16,0-3-1 16,-1-5-3-16,1-5 2 15,-3-3-1-15,0-2 0 16,0-4-14-16,-3-1-4 15,0-4-45-15,0-2-18 16</inkml:trace>
  <inkml:trace contextRef="#ctx0" brushRef="#br0" timeOffset="55449.972">12596 16785 352 0,'-9'-8'132'0,"9"8"-103"0,0-13 29 15,0 13 9-15,0-5-13 16,0 2-1-16,0 0-2 0,0 1 0 16,0 2-27-16,0 0-1 15,0 5-1-15,0-2-8 0,-3 10-1 16,0-2-5-16,0 23-3 16,1-8 0-16,-1 41 1 15,0-17-3-15,3 3-2 16,0-14 0-16,3 4 1 0,0-14 1 15,-1 3 1 1,1-6-2-16,0-2 1 0,-3-8-4 16,0-3-2-1,0 0-25-15,0-8-11 16,0 3-104-16,3-21-45 16,-6-16-23-16</inkml:trace>
</inkml:ink>
</file>

<file path=ppt/ink/ink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2:09:53.805"/>
    </inkml:context>
    <inkml:brush xml:id="br0">
      <inkml:brushProperty name="width" value="0.05292" units="cm"/>
      <inkml:brushProperty name="height" value="0.05292" units="cm"/>
      <inkml:brushProperty name="color" value="#FF0000"/>
    </inkml:brush>
  </inkml:definitions>
  <inkml:trace contextRef="#ctx0" brushRef="#br0">6042 9668 308 0,'0'-19'115'0,"0"19"-89"0,0-21 19 16,0 16 1-16,0-3-11 16,-3-3-3-16,0 1-7 15,0 2-4-15,-9-8-11 16,-9-13 0-16,-9 0 1 0,-9 0-6 16,-2 2-1-16,-4 3-7 15,-5 3-2-15,-19 3 2 16,-20 4 1-16,-4 4 8 15,1 7 4-15,-18 6-3 16,21 10 1-16,17-2-3 0,-17 31 2 16,-33 19-2-1,0-8 0-15,12 2 1 0,35-4 1 16,13-9-3-16,-7 37-1 16,-11 19-3-16,6-13-3 15,8 8 2-15,24-11 2 0,10-16 0 16,11 13-1-1,9 19 1-15,15 10-1 16,12 1 0-16,9-14 0 16,8-10 0-16,25-14 2 15,20-7-1-15,1-3 2 16,2-14 0-16,27-2 1 16,6-8-2-16,-5-13-2 0,14-11-2 15,15-10 1 1,-12-6 1-16,6-7 2 0,20-6-1 15,13-8-1-15,-24-5 1 16,6-16-1-16,-6-21 2 16,-15-6 1-16,-24 6-1 15,-3 5-2-15,0-2 3 16,1-27 0-16,-16-8-4 0,-12 5 1 16,-14 11 0-1,-12-15 2-15,-10-12-1 16,-11 14-1-16,-6 13 1 15,-12 13-1-15,-12 8 0 16,-21-2 2-16,-26-9-1 0,-19-2-1 16,1 5 1-16,-4 14-1 15,-14 7 2-15,-18 11 1 16,6 5 1-16,11 9 0 16,-8 4 0-16,-15 6 0 15,6 2-2-15,15 3 1 16,2 3-4-16,-11 5 0 15,-9 0-4-15,9 5 1 16,11 1-7-16,7 1-3 16,-3-1-23-16,-4 2-11 15,4 2-61-15,21 25-27 0,-13-1-24 32</inkml:trace>
  <inkml:trace contextRef="#ctx0" brushRef="#br0" timeOffset="7227.56">4235 7893 332 0,'-60'-6'126'0,"60"6"-98"0,-56 0 23 0,47 0 5 0,-3 0-23 0,0 0-7 0,6 0-4 16,0 0-2-16,21-2-11 16,-3-1 6-16,21 0 4 0,-7 1-8 15,10 4-3-15,-9 1-5 16,15 0 0-16,-10-1-15 0,10-2-7 16,-6 0-10-16,-4-2-3 15,-5-1-4-15,-12-10-1 16,0 2 1-16,-18-18 0 0,0 5 15 15,-18-5 10 1,6 3 22-16,-14 2 11 16,5 3 8-16,-21 18 7 15,9 0-5-15,-14 30-2 16,8-9-8-16,-3 17-1 16,7-9 1-16,-1 32 1 15,9-13-1-15,0 43-2 16,7-19-8-16,-1 55-3 0,6-29-3 15,-3 40-1-15,6-32-3 16,3 59 1-16,3-41-4 16,0 65 0-16,4-44 1 15,-1 60 2-15,3-52-1 16,0 22-1-16,0-42 1 16,3 23 1-16,0-31-3 0,0-11 0 15,0-23 1-15,3-4 2 16,0-15 1-1,3 13 1-15,0-18-2 16,5-1-2-16,1-13-2 16,21-7 1-16,-6-9 1 15,26-13 0-15,-8-5 0 16,9-8 2-16,-10-3-1 16,22-5-1-16,-13 0 3 15,10-2 0-15,-12 2 1 16,-4 0 0-16,-8 0-2 0,-3 0 1 15,-7 0-9-15,-2-3-3 16,-6 3-53-16,6-11-23 16,-6 1-129-1</inkml:trace>
  <inkml:trace contextRef="#ctx0" brushRef="#br0" timeOffset="16664.776">17478 11475 28 0,'0'0'13'0,"12"0"-10"0,3 0-14 16,-12 0-5-16</inkml:trace>
  <inkml:trace contextRef="#ctx0" brushRef="#br0" timeOffset="17521.976">17585 11425 256 0,'9'-8'96'0,"-9"8"-75"0,9-6 10 0,-9 6-2 0,6-2 7 15,-3-1 7 1,3 1 14-16,0-1 7 15,-3 0-34-15,0 1 7 0,-6-9 2 16,0 6-6-16,-6-6-2 16,3 3-11-16,-6-5-5 15,-6-8-8-15,-2 0-3 16,-1-3-2-16,-12 0-2 16,-12 0 1-16,-11 3-1 0,-7 5 0 15,4 3 0-15,-4 0 0 16,-5 2 2-1,-19 3-3-15,-5 6 0 0,6 7 1 16,-1 5 0-16,-17 14 0 16,-9 13 0-16,9 6 0 15,-3-1 0-15,-9-2 0 16,0-1 0-16,14-4 0 16,10-6 0-16,0 0 0 0,-6 5 0 15,-1 17 0 1,10 9 2-16,12 4-3 15,8-3 0-15,7-3-1 16,-1 6 0-16,4 12 2 16,8 6 2-16,9-5-3 0,13-11 0 15,14-8 3-15,15-2 1 16,15 10-1-16,8 5-2 16,7 1 1-16,9-6-1 15,20-8 0-15,16-5 0 16,2-8-3-16,-2-5 2 15,14-3 5-15,21-5 2 16,-3-3-2-16,0-11-1 16,27-4 1-16,0-7 0 15,-3-9-2-15,27-3-2 0,-15-3 1 16,-15-3-1-16,15-5-3 16,-6-5 2-1,-15-11 3-15,-9-18 1 16,6-8-1-16,0 0-2 0,-12 5-2 15,-14 0-1-15,-10-8 4 16,0-19 1-16,-5-7-3 16,-10 10 1-16,-8 9 0 15,-19 1 2-15,-14-9 1 16,-18-9 3-16,-15 6-3 0,-12 7-2 16,-6 14 2-1,-2 2 0-15,-7 4-1 16,-15-7-2-16,-14-9 3 15,-13-1 2-15,7 5 4 16,2 11 2-16,4 8-1 16,-10 6 1-16,-2 7-6 0,-3 5-3 15,5 6-12-15,10 3-6 16,2 7-45 0,-26 9-18-16,-12 28-159 15</inkml:trace>
  <inkml:trace contextRef="#ctx0" brushRef="#br0" timeOffset="21050.61">18097 5223 404 0,'-29'-8'151'0,"29"8"-118"0,-18-3 18 0,15 3-2 16,0 0-7-16,0 0-1 16,-3 0-7-16,3 0-1 15,0 0-19-15,0 0 3 0,0 0 1 16,0 0-8-16,6-2-1 15,0 2-3-15,12 0-1 16,-3 0-3-16,29 2-2 0,-5 1-2 16,15 0 1-16,-10-3 1 15,13 0 0-15,-9 0 0 16,17-3 0-16,-11 3 2 16,2-3 1-16,-8 1-1 15,-3-1-2-15,-10 0 5 16,-2 1 4-16,-6-1-3 15,-3 0 2-15,-3 3-1 0,-4 0 3 16,-2 0-5 0,-3 0-1-16,0 0-2 15,-3 3-2-15,0 0 3 16,-3 2 0-16,0 0-1 16,-3 9 1-16,0-1-2 15,0 21 2-15,0-5-2 16,3 29 2-16,0-10-2 15,3 5 2-15,0-13 0 16,-3-1 1-16,0-7 0 0,0-3 0 16,0-2-2-16,-3-6 1 15,0-3-2-15,0-2-1 16,0-3 1-16,0-2-1 16,0-3-3-16,0-3 0 0,0 1-14 15,-3-4-6 1,0 1-81-16,-9 0-36 0,3-1-100 31</inkml:trace>
  <inkml:trace contextRef="#ctx0" brushRef="#br0" timeOffset="21987.64">19624 4741 452 0,'-6'0'170'0,"6"0"-132"0,-9-2 9 0,9 2-6 16,-2 0-22-16,-1 0-3 16,0 0-8-16,0 0 0 15,-6 2-5-15,0 1 5 0,-6 5 2 16,3-3 3-16,-9 8 5 16,3-2-6-16,-6 8 1 15,4-4-6-15,-10 33 1 0,6-11-1 16,-9 35 3-16,9-17-3 15,1 40-2 1,5-21 2-16,15 27 0 16,3-22 3-16,12 27 4 15,-3-24-4-15,17 16 2 16,-2-21-5-16,21-6 1 16,-9-15-3-16,5-3 2 0,-5-11-4 15,0-8-2-15,-7-4 0 16,-5-7-1-16,-3-1 0 15,-3-4 0-15,-3-2-7 16,-6-8 0-16,0 0-28 16,-9-11-12-16,0 1-99 15,-6-28-42-15,0 7-22 16</inkml:trace>
  <inkml:trace contextRef="#ctx0" brushRef="#br0" timeOffset="22498.323">19672 5202 492 0,'-36'-3'184'0,"36"3"-143"0,-29 0 12 16,26 0-2 0,-3 0-21-16,3 0-5 15,3 0-6-15,0 0-2 16,14-3-9-16,1 1 1 0,12-4 2 16,-6 1-4-16,12 3-2 15,-6-1-5-15,23 3 0 0,-8 0 2 16,17 0 1-16,-11 0-4 15,0 0 1-15,-10 0 0 16,-2 0 2-16,-6 0 1 0,-6 0 3 16,-4 0-1-1,-2 0 2-15,-3 0-4 16,0 8 0-16,-3-3 1 16,-3 11 0-16,0-3-2 15,-3 27 1-15,0-8 0 16,0 31 3-16,0-13-3 15,0 6 0-15,0-11 1 16,-1-5 0-16,1-6-2 16,-3-2-2-16,0-6 1 0,0-5-1 15,0-2-3-15,-3-3 0 16,0-3-23-16,0-8-10 16,0 1-109-16,6-17-49 15,-3 0-29 1</inkml:trace>
  <inkml:trace contextRef="#ctx0" brushRef="#br0" timeOffset="23048.099">20702 5194 444 0,'-9'-3'167'0,"9"3"-129"0,-9-3 28 0,9 3 4 15,-3 0-30-15,3 0-8 16,0 3-15-16,0 0-6 16,0 2-6-16,0 0 5 0,3 9 3 15,0-4 2-15,0 25 1 16,0-6-2-16,3 45 1 15,0-11-6-15,0 43-3 16,0-21 1-16,0 18 0 16,0-21-3-16,0 21-3 15,0-23 0-15,0 15 1 16,0-18-1-16,-3-9-1 0,-1-12-8 16,-2-11-3-16,0-5-18 15,0-14-9 1,0-5-42-16,-2-34-16 0,-1 2-58 15,3-39-22-15,0 8 14 16</inkml:trace>
  <inkml:trace contextRef="#ctx0" brushRef="#br0" timeOffset="23423.422">20681 5278 444 0,'-27'-23'165'0,"27"23"-129"0,-24-29 17 0,22 26 0 15,-1-13-27 1,0 3-6-16,9-16-12 0,-1 5-4 16,10-8-2-1,-3 6-2-15,21 2 1 0,-6 5 1 0,29 19 1 16,-8 0-1-16,9 24 1 16,-13-3-4-16,1 11 0 15,-9-5 5-15,-4 4 5 16,-5-4 8-16,-6 20 7 15,-6-7 2-15,-9 18 4 0,0-10-7 16,-18 7-4 0,3-12-7-16,-30-1-2 15,9-8-4-15,-11-4-1 16,5-7-3-16,3-4 1 16,6-3-4-16,4-6 0 0,2 1-4 15,3-6-1 1,3-2-17-16,6-8-5 15,0-1-48-15,12-23-18 0,0 5-145 16</inkml:trace>
  <inkml:trace contextRef="#ctx0" brushRef="#br0" timeOffset="23870.678">21256 4770 400 0,'-15'-10'148'0,"15"10"-115"0,0-5 24 0,0 5 4 15,3-3-19-15,0 0-1 16,3 3-11-16,0 0-2 15,17 6-15-15,-5-1-3 0,24 8 0 16,-6 0-4-16,8 16 2 16,-8-5-5-16,9 40-2 15,-7-14 0-15,4 11-1 0,-6-14 0 16,-6 17 2-16,-7-14 12 16,-17 38 6-16,0-20-4 15,-15 6 1 1,0-10-4-16,-11 13 2 15,2-16-4-15,-12 10-1 0,6-13-4 16,-6-8-1-16,7-7-6 0,-1-6 1 16,3-5 0-1,3-9 0-15,3-1-9 16,0-7-4-16,3-1-42 16,3-12-18-16,0-2-186 15</inkml:trace>
  <inkml:trace contextRef="#ctx0" brushRef="#br0" timeOffset="25194.899">22205 5305 456 0,'-56'0'170'0,"56"0"-132"0,-24 0 11 15,21 0-4-15,0 0-23 16,0 0-4-16,0 0-5 0,0 0 1 15,9-5-7-15,0 2 5 0,30-2 3 16,-7 2 4 0,25 0 1-16,-9 3-7 15,2 0-3-15,-8 0-5 16,11 0-4-16,-8 0 2 16,6 0 2-16,-10 0-7 0,-2 0-3 15,-6 0 3-15,-6 0 0 16,-3 0-9-16,-9 0-5 15,-1 0-25-15,-17 0-9 16,6 0-53-16,-8 8-22 16,-1 0-66-1</inkml:trace>
  <inkml:trace contextRef="#ctx0" brushRef="#br0" timeOffset="25448.631">22229 5641 416 0,'-74'18'154'0,"74"-18"-120"0,-36 8 30 0,33-5 7 0,-6 0-19 16,3-3-5-16,0 0-21 16,0 0-8-16,9-6-11 15,-3 4 4-15,27-4 2 0,-6 1-2 0,41 3 1 16,-11-1-7 0,11 3-3-16,-11 0-4 15,26 0-1-15,-14 0-18 16,8-3-9-16,-8 1-20 15,-4-6-8-15,-8 2-46 16,8-15-19-16,-11 5-61 16</inkml:trace>
  <inkml:trace contextRef="#ctx0" brushRef="#br0" timeOffset="25898.556">23473 5207 376 0,'-9'-13'140'0,"9"13"-109"0,0-16 22 0,0 13 4 15,3-5-22-15,-3 3-7 16,3-6 0-16,0 1 2 16,-3 2-16-16,0 0 5 0,0 5 2 0,0 1-5 15,3 23 1-15,0-5-1 16,-3 29-1-16,6-8 1 16,-3 55 3-16,6-18-5 15,0 67 0-15,3-35-6 16,0 2 0-16,3-23-3 0,-3 28 0 15,-3-25-3-15,-4 2-2 16,1-19-2 0,-6-7-1-16,0-14-16 0,-6-5-7 0,4-11-31 31,-7-13-12-31,3-2-64 16,3-38-28-16,0 4-23 15</inkml:trace>
  <inkml:trace contextRef="#ctx0" brushRef="#br0" timeOffset="26367.785">23387 5519 312 0,'-15'-82'118'0,"15"82"-92"0,-3-61 22 0,6 45 4 0,3 1-10 0,0-4 0 16,3-2-11-1,0 0-2-15,3 0-16 16,0-3 8-16,5 0 2 15,10 0-5-15,12 6-3 16,23 7-4-16,-2 11-2 16,-3 5-3-16,-7 9 1 0,1 1-4 15,-1 1 0-15,-11-2-1 16,12 4 1-16,-4-2 0 16,-8 2 3-16,0 1 3 15,-15 5 2-15,-16 8 1 16,-8 7 0-16,-5 9-4 15,-19-3-3-15,0-5-2 16,-3-6 0-16,-3-5-2 16,-5-5-1-16,-4-3 5 15,0-5 1-15,-2-6 9 16,2-2 2-16,-3-2-2 0,9-1-1 16,1-2-4-16,5-3 1 15,3 0-6 1,6 0-1-16,0-3 0 15,9 0 0-15,0 1-5 0,4-4 1 16,-1 1-9-16,6 0-2 16,0-3-23-16,0 0-10 15,0-3-98-15,11-10-45 16,-5-3-24 0</inkml:trace>
  <inkml:trace contextRef="#ctx0" brushRef="#br0" timeOffset="28964.047">20440 7726 296 0,'-30'18'110'0,"30"-18"-86"0,-18 24 11 0,18-19 1 16,-6 6 0-16,0 0 3 0,0 2 1 15,-2-3 2-15,2 4-23 16,0-4 9-16,3 1 3 0,0-3-1 15,0 0 2-15,0 0-7 16,0-3-3-16,0 0-6 16,3-2 0-16,0 0-7 15,-3-9-1-15,0 1-2 16,3-35 1-16,0 9-4 16,12-25 0-16,-3 8-3 15,23-52-3-15,-8 23 2 0,18-16 0 16,-6 22 1-16,2-16 0 15,-8 15-3 1,0-7 2-16,-6 15 1 0,-6 1 0 16,-4 13 0-1,-2 2 0-15,-3 11 0 0,-6 0 2 16,0 5 1-16,-9 8 3 16,0 3-3-16,-15 5 0 15,4 3-1-15,-22 13-2 16,6 0-2-16,-11 19 1 15,8-6 1-15,-6 16 2 16,6-3-3-16,-5 3 0 16,8-5 1-16,0 0 0 15,6-5 0-15,4-1 0 16,2-5-3-16,15 3 2 0,0-3 3 16,15 1 1-16,0-4 1 15,29 1 2-15,-5-3-3 16,39-3 0-16,-13 0-1 15,13 1 1-15,-13-1-2 16,13-5-1-16,-13 0-6 16,-2-3-4-16,-10 1 12 15,-11-9 8-15,-6 1-3 16,-18-22-1-16,0 8-6 16,-21-18 0-16,0 7 0 15,-9 1 2-15,3 5-1 16,-6 0 2-16,3 5-4 15,-3 3-2-15,4 5-7 16,-1 0-2-16,3 3-15 16,3 2-8-16,3 3-56 0,6 0-24 15,0 3-99 1</inkml:trace>
  <inkml:trace contextRef="#ctx0" brushRef="#br0" timeOffset="30093.858">21842 4186 356 0,'-27'-45'134'0,"9"24"-104"0,-8-14 12 0,11 22-4 0,-3-3-21 31,-3-5-5-31,-3 2-5 0,-6-4-2 16,-8-4-3-16,-19-2 3 16,-11-3 4-16,-1 3-1 0,1 5 1 15,-10 14-3-15,-14 10-1 16,-9 8-6-16,12 5 1 15,-4 5 0-15,-14 1 0 16,-9 5-3-16,12 10 2 16,-3 16 5-16,-15 22 5 15,3-3-3-15,17 2-1 16,4 22 0-16,3 20 1 16,3-4-1-16,2 18 0 15,10 13-1-15,11-10 0 0,7 26 4 16,26-37 5-16,6-26-1 15,7 52 3-15,2-36-6 16,12 33-3-16,3-33-1 16,21 58-1-16,-3-43-2 15,35 51-2-15,-11-43 1 16,24 6-1-16,-16-33 0 16,34 30 2-16,-19-29-1 15,36 3-1-15,-23-27 1 16,32-6 1-16,-24-17-1 15,34-9-1-15,-25-13-2 16,24-11 1-16,-27-5 1 16,21-18 0-16,-20 0 0 0,-1-32 0 15,-17 8-3-15,17-22 2 16,-18 9 1-16,25-22 2 16,-16 11-1-16,3-45-1 15,22-42 1-15,-52 66 1 16,-11 10-3-16,3-42 0 15,-10 22 1-15,4-12 2 16,-9 20-1-16,9-59-1 0,-10 31-2 16,7-20 1-1,-6 26-4-15,6-56 1 16,2-55-5-16,-5 6 1 0,-15 20 2 16,-15 35 3-1,-12 10-3-15,-9-18 2 16,-6 21-3-16,-2 26 2 15,-1 14-4-15,3 2 1 16,0 6 2-16,1 5 1 0,-1 8 7 16,0 10 4-16,-3 9 1 15,-5 10 3-15,-1 5-1 16,0 8 2-16,3 3-6 0,7 2-1 16,5 6 0-1,6 2 0-15,3 4-5 0,3 1 1 16,3 4-2-16,3-1 0 15,0 0 2-15,0 3 2 16,3 0 1 0,0 0 1-16,0 0-31 15,-3 3-14-15,0 13-98 0,3 10-42 16</inkml:trace>
  <inkml:trace contextRef="#ctx0" brushRef="#br0" timeOffset="37024.138">18916 4432 276 0,'-9'-11'104'0,"3"3"-81"0,0-2 9 16,3 2 1-16,-3 0-15 15,-3-3 0-15,-3-2-6 16,-6-3-2-16,-8 0-6 16,-16 0-7-16,-6 6-1 0,-5 2 2 15,-4 5 3-15,-2 6 0 0,-16 7-1 16,-14 4 1-16,0 7-1 15,-1 3 0-15,-14 15 2 16,-15 27-1-16,33-2 2 16,17-16 0-16,-32 28 1 15,24-15-2-15,-22 50 1 16,25-26 0-16,3 71 1 16,14-40-2-16,18 67 1 0,10-45-2 15,38 42-1 1,-4-43 3-16,40 38 0 0,-9-46-4 15,47 35 1 1,-20-37 0-16,38-10 0 16,-24-27-5-16,57-13-1 0,-30-19 0 15,24-16 4-15,-32-10-4 16,32-45 0-16,-30 2-6 16,3-37 0-16,-20 14 1 15,23-72 5-15,-27 24-6 16,24-71-2-16,-26 36-12 15,2-52-4-15,-20 42 11 16,-10-32 6-16,-11 43 37 16,-18-43 18-16,-3 35 2 15,-30 2 1-15,3 29-23 16,-27-28-8-16,-11-25-20 16,-1 27-9-16,0 19-25 15,-11 15-12-15,-4 5-86 16</inkml:trace>
  <inkml:trace contextRef="#ctx0" brushRef="#br0" timeOffset="42204.184">7298 14573 140 0,'-6'6'52'0,"6"-4"-41"0,-3 1 15 16,3-3 4-16,0 0 2 15,0 0 6-15,0 0-8 16,0 0-1-16,0-3-16 16,0 1 10-16,0-4 4 0,0 1-1 15,3 2-1-15,0 1-11 16,3-1-4-16,3-2-6 0,6-1-3 16,8 1 0-16,4 0-1 15,6 2-3-15,3 1 2 16,14-1 1-16,22 3 2 15,11 3-3-15,-6 5 0 16,16-1 1-16,8-1 0 0,0-4 2 16,-12 1 1-16,-11-3 18 15,-10 3 11 1,-5-3 4-16,-7 0 0 16,-5 0-8-16,-6-3-3 15,-7 0-14-15,-8 1-4 16,-6-1-18-16,-24 8-127 15,-9 1-42-15,-24-4 20 32</inkml:trace>
</inkml:ink>
</file>

<file path=ppt/ink/ink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09-07T02:24:15.992"/>
    </inkml:context>
    <inkml:brush xml:id="br0">
      <inkml:brushProperty name="width" value="0.05292" units="cm"/>
      <inkml:brushProperty name="height" value="0.05292" units="cm"/>
      <inkml:brushProperty name="color" value="#FF0000"/>
    </inkml:brush>
  </inkml:definitions>
  <inkml:trace contextRef="#ctx0" brushRef="#br0">12894 14081 364 0,'-9'-3'134'0,"9"3"-104"0,-3-10 27 16,3 10 6-16,0-5-16 16,0 2-5-16,-3-2-13 15,0-1-4-15,0 1-14 0,3 0 2 0,0 0 1 16,0-1-1-16,-3 6 2 16,3 0-4-16,-3 13 1 15,0-2-5-15,0 13-2 16,3-6-2-16,0 30 0 15,0-11-2-15,3 32 2 16,0-14-4-16,3 4 0 16,0-14 1-16,0 0 2 15,0-8 1-15,-3 0 3 16,0-6-3-16,0-4 0 16,0-3-3-16,-3-8-1 15,0-3-19-15,-3-8-9 16,0 0-43-16,-6-10-16 0,3 0-117 31,-6-19-65-31,3 3 129 0</inkml:trace>
  <inkml:trace contextRef="#ctx0" brushRef="#br0" timeOffset="406.156">12793 14102 384 0,'-21'-2'143'0,"21"2"-112"0,-6-14 16 16,6 14 1-16,0-13-12 16,0 3-1-16,6-17-11 15,0 6-2-15,12-8-13 16,-3 5-1-16,8 3-1 0,-5 2-3 0,6 14-1 16,-3 0-1-16,12 21-2 15,-4-3 1-15,13 11-1 16,-6-6-3-16,3 3 2 15,-7-2 1-15,-2 2 0 16,-6-5 4-16,-9 2 2 16,-3-2 6-16,-15 3 3 15,0-3-4-15,-15 5 1 16,3-5-5-16,-9-3-2 16,6 0-2-16,-5-2 0 15,5-3 0-15,-6 0 1 16,6 0-2-16,0-3-2 0,3 0-6 15,0-2-1-15,3 0-43 16,6-6-17-16,1 0-78 16,13-2-35-16,1 2 13 15</inkml:trace>
  <inkml:trace contextRef="#ctx0" brushRef="#br0" timeOffset="1145.286">13412 14216 396 0,'-21'0'148'0,"21"0"-115"0,-15-3 22 0,15 3 2 0,-3 0-13 16,0 0-2-16,3-2-14 15,0-1-8 1,6 0-11-16,0 3 3 0,9 0 3 16,-3 0-5-16,24 0-3 0,-7 0-7 15,25-2 0-15,-9-1-2 16,2-2-2-16,-8 2-4 0,-3 1-2 16,-6 2 0-16,-7-3 1 15,-2 0-5 1,-6 1-4-16,-3-1-10 15,-9 0-5-15,0 1 2 16,-12-4 4-16,3 4 10 16,-12-3 8-16,3 2 17 15,-6 0 9-15,4 1 14 16,-4-1 8-16,3 3 1 16,0 0 0-16,3 0-13 0,3 0-6 15,3 0-12-15,9-3-6 16,0 1-2-16,15-1 1 15,0 3-3-15,12-5 0 16,-3 2 1-16,2 3 2 16,-2 0-6-16,0 3 1 15,-3 2 1-15,0 3 3 0,-6-3 2 16,-3 6 1 0,-4-3 9-16,-2 8 6 15,-3-3-8-15,-6 11-1 16,0-3-6-16,-5 3-3 15,-1-6-3-15,-3-2-1 16,3-3-12-16,-3-2-2 16,3-3-43-16,6-6-15 0,0 1-107 15,3-3-45-15,0 0 65 16</inkml:trace>
  <inkml:trace contextRef="#ctx0" brushRef="#br0" timeOffset="2046.708">14347 14205 384 0,'-9'0'145'0,"9"0"-112"0,-3-7 8 0,3 7-3 0,0-6-18 16,0 4-1-16,0-4-5 15,0 1-1 1,0-6-7-16,0 4 3 0,0-9 1 16,0 0-1-16,-3 0 0 15,0 3 3-15,-3-3 3 16,0 3-2-16,-6-1 2 16,3 4-2-16,-9 2 0 15,3 3-5-15,-11 7 0 16,2 1 1-16,-9 7 2 0,6 1-1 15,-3 5 1 1,7-3-2-16,2 6 2 0,6-4-6 16,15 12-3-1,0-9-4-15,27 1 1 0,-9-3-1 16,14-6 0-16,-5-2 0 16,3-10-2-16,-3-1-2 0,-1-2 1 15,-5-1 3 1,-3-1 3-16,-3 1 0 15,-3 1 2-15,-3 0 2 16,-3-1 2-16,-3 4 1 16,-3 2 0-16,0 0-4 15,-3 5-1-15,0 0-1 16,-3 14-2-16,0-3 1 16,-3 26-1-16,3-5 2 15,-3 13 1-15,3-7 1 0,0 7 2 16,0-10-5-16,6 23-3 15,0-13 1-15,9 17 2 16,0-17-2-16,6-3-2 16,-3-7 4-16,12-8 1 0,-3-6-3 15,8-12-1 1,-5-4 1-16,3-20 0 16,-3 2 3-16,-6-19 1 15,-4 6-1-15,-5-5-2 16,-3 2 1-16,-9-3-1 15,0 6-3-15,-9-3 0 16,4 3-1-16,-7-3 3 16,3 6 2-16,-6-1 2 15,3 3-4-15,0 6-1 0,3-1 3 16,0 6 1-16,0 2-3 16,3 3-1-16,1 0 3 15,2 0 1-15,3 0-3 16,6 0 1-16,0 0 2 15,17-2 1-15,-2-1-4 16,21-2 1-16,-6 2-5 16,5-7 1-16,-5 2-16 0,-3-3-6 15,-6 3-27-15,-3-5-9 16,-4 2-86 0,-17-10-36-16,0 5 13 0</inkml:trace>
  <inkml:trace contextRef="#ctx0" brushRef="#br0" timeOffset="2668.6">12543 13705 360 0,'0'-2'134'0,"0"2"-104"0,0 2 7 0,0-2-2 16,0 0-14-16,0 0-2 16,0 0 0-16,0 0 2 15,0 3-11-15,0 0 5 0,-6 2 3 0,3 0-6 16,-9 9 1 0,3-4-4-16,-9 22 0 15,6-6-3-15,-3 25-1 16,3-12-3-16,1 12 1 15,2-9-4-15,9 40-2 16,0-16 2-16,17 24 0 16,-2-21-15-16,39 10-4 15,-12-15-21-15,38 12-7 16,-18-15-58-16,43-5-26 16,-25-14-15-16</inkml:trace>
  <inkml:trace contextRef="#ctx0" brushRef="#br0" timeOffset="3160.203">14463 13819 460 0,'-15'-8'170'0,"15"8"-132"0,-3-13 9 16,3 13-4-1,6-5-16-15,0-1-3 16,12 1-8-16,-3 0-2 16,20 5-8-16,-5 0-2 0,6 16 2 0,-6-3-1 15,5 24 0-15,-5-8 1 16,0 19 3-16,-6-11 5 15,-10 8 1-15,-2-8-6 16,-6 24-3-16,-3-8-8 16,-9 10-3-16,0-10-36 15,-20-5-13-15,5-9-148 16</inkml:trace>
  <inkml:trace contextRef="#ctx0" brushRef="#br0" timeOffset="9459.821">15189 14044 340 0,'-9'-5'126'0,"9"5"-98"0,-3-11 25 0,3 11 5 16,0-2-8-16,0-1 0 15,0 0-5-15,0 1-2 16,0-1-23-16,0 0 2 0,0 1 1 16,0-1-3-16,0 0 0 15,0 3-5-15,0 0-1 16,0 0-4-16,0 0-1 15,0 0-5-15,0 0-1 16,0 0-1-16,6 11 1 16,-3-3-2-16,3 8 2 15,0-3-2-15,3 6 2 16,-3-4-2-16,3 7 2 16,0-4-2-16,3 11 2 0,-3-5-2 15,2 8 2-15,-2-6-2 16,3 3-1-16,0-5 3 15,0-3 0-15,0-5-1 16,0-5-2-16,-3-1 1 16,3-10 1-16,-3 0 1 15,3-13 3-15,-3 3-3 16,2-9-2-16,-2 3 0 0,3-5 1 16,0 2-3-1,3-10-2-15,0 6-1 16,3-17 0-16,-3 5 3 15,3-2 0-15,-4 6 1 16,-2 2 2-16,-3 5-1 16,0 3 2-16,-3 5-2 15,0 2 2-15,0 1-2 0,-3 3 2 16,0 2-4-16,0 0 0 16,0 0-12-16,-6 0-5 15,0 0-50-15,-3-3-20 16,0 3-160-1</inkml:trace>
  <inkml:trace contextRef="#ctx0" brushRef="#br0" timeOffset="10339.063">16005 13999 340 0,'3'-3'126'0,"-3"3"-98"0,-3-2 36 0,3 2 12 15,0-3-19-15,0 1-3 16,-3-6-14-16,0 0-5 16,0-3-19-16,3 0-1 0,0 1 1 15,0-1 3-15,0 3 1 16,0 0-3-16,0 3 0 16,0 0-5-16,0 8-2 15,0-3-6-15,3 13-1 0,-3 0 1 16,6 13 0-16,0-4-5 15,3 4 1-15,-1-2 0 16,1 2 0-16,0-5-3 16,0 3 0-16,-3-5 4 15,0 5 1-15,0-8 2 0,-3-1 0 16,0-1-5-16,0-4 1 16,0 1 0-1,-3-6 0-15,0-2 0 16,-3-6 2-16,0 0-1 0,0-5-1 15,0 3-2 1,0-8 1-16,0 2 1 16,0-10 2-16,0 0-3 0,3-13 0 15,0 5 1-15,3-8 0 16,0 7-3-16,3-4 2 16,0 8 1-16,6-1 2 15,-3 3-6-15,6 6-1 16,-3 2 2-16,6 3 1 15,-4 2 2-15,7 3 0 16,-3 3 0-16,6 2 0 16,-3 1 2-16,3 2 3 15,-7 0 2-15,1 0 3 0,-3 0-3 16,0 0 1 0,-3 0-7-16,0 0-1 15,-3 0-5-15,0 0 1 16,-3 0-20-16,-6-6-7 0,0 1-140 15,-9-6-64-15</inkml:trace>
  <inkml:trace contextRef="#ctx0" brushRef="#br0" timeOffset="20914.872">17076 13780 324 0,'3'-14'123'0,"-3"14"-95"0,0 0 36 0,0 0 11 0,0 0-20 15,0 0-7 1,0 3-16-16,0-3-8 16,0 0-14-16,0 0-4 0,0 0 0 15,0 0-5-15,-3 3-1 16,0-1-2-16,0 4 0 16,0-4-3-16,-6 6-1 0,1 0-4 15,-10 5 1-15,3-2 5 16,-9 13 2-16,3-6 2 15,-6 14 2-15,6-6-3 16,1 6 0-16,5-5 3 16,9 2 1-16,0-5 3 15,21 2 3-15,-3-5 5 16,11 6 1-16,-2-6-2 16,6 5 2-16,-6-5-8 0,3 1-4 0,-3-4-2 31,2 6 1-31,-5-6-3 15,3 4 0-15,-6-4-23 16,0-2-10-16,-3-3-31 0,-3-5-13 16,0 0-58-16,0-16-24 15,-3 3 23 1</inkml:trace>
  <inkml:trace contextRef="#ctx0" brushRef="#br0" timeOffset="21193.367">17044 14063 332 0,'-15'0'123'0,"15"0"-95"0,-9-8 27 15,9 8 5-15,0-6-17 16,0 1-2 0,0-5-13-16,0-1-3 15,9-2-14-15,-3 2 2 0,11 6 3 0,-2 0-4 16,24 5 1-16,-6 0-10 15,17 2-2-15,-5 1-3 0,0-3 0 16,-7 0-7 0,-2-3-4-16,-6 1-20 15,-3-4-6-15,-6 1-22 16,-4-3-9-16,-2 0-70 16,-6 0-67-1,0 3 73-15</inkml:trace>
  <inkml:trace contextRef="#ctx0" brushRef="#br0" timeOffset="21470.579">17100 14134 444 0,'-18'3'165'0,"18"-3"-129"0,-6 5 6 0,6-5-5 15,0 0-19-15,0 0 0 16,12 0-1-16,-3 0 1 16,30 0-10-16,-9 0 0 0,20-5 2 15,-5 5-6-15,2-3 0 16,-8 3-4-16,3 0-1 16,-6 0-10-16,-4-3-5 15,-5 3-32-15,-3-2-14 16,-3-1-47-16,-6-10-20 0,0 2-29 15</inkml:trace>
  <inkml:trace contextRef="#ctx0" brushRef="#br0" timeOffset="21860.745">17422 13766 472 0,'-15'6'178'0,"15"-6"-138"0,-3 2 0 16,3-2-9-16,3 3-20 15,0-3-3-15,9 3-3 16,0-1-1-16,5 1-2 16,-2-1-2-16,12 4 1 0,-6-1-1 0,12 3 0 15,-7 0 4-15,7 5 2 16,-6-2 2-16,0 5 2 16,-3-3-1-16,-7 8 2 15,-2-2-2-15,-9 7 2 16,0-2 0-16,-15 5 3 15,3-5-7-15,-12 5-4 16,4-5 0-16,-7 2 0 16,3-2 1-16,0 5 2 15,3-8-1-15,0 3 2 16,3-3-2-16,0-2 0 0,3-3-6 16,4-3-1-1,-1 0-24-15,3-8-7 16,0 1-59-16,6-12-25 0,0 1-96 15</inkml:trace>
  <inkml:trace contextRef="#ctx0" brushRef="#br0" timeOffset="22528.644">18094 13922 396 0,'-23'0'148'0,"23"0"-115"0,-15 6 35 0,15-4 7 0,-3 1-21 16,0 0-4 0,0-1-27-16,0 1-9 0,6 0-9 15,0-1 3-15,15 3 2 0,-4 1-5 16,25 2-1-16,-6-3-2 16,9-2-2-16,-7-1 1 0,4-4-1 15,-9 2 0 1,2-6 0-16,-5 1 0 15,-3 0 0-15,-3-1 2 16,-3 4 1-16,-3-1 5 16,-3 3 3-16,-4 0-2 15,-2 19 2-15,0-3-4 0,-3 13-2 16,0-5 0-16,0 5-1 16,0-6 2-16,-3 9 1 15,0-3-1-15,0 0-1 16,0-5-3-16,0 0-2 15,0-5-6-15,3-4-4 16,-3-1-34-16,3-9-14 16,0 0-87-16,9-5-36 15,0 0-16 1</inkml:trace>
  <inkml:trace contextRef="#ctx0" brushRef="#br0" timeOffset="22808.726">18794 13888 520 0,'-3'-13'195'0,"3"13"-152"0,0-3 4 15,0 3-11-15,3 8-16 16,3-3 1-16,0 30-8 15,0-6-3-15,0 13-5 16,0-7-2-16,3 28 1 0,-3-7 0 16,2 20 0-16,-2-15-5 0,0 0 1 15,0-11-2-15,-3-2-2 16,0-11-26-16,0-3-12 16,0-7-70-16,-3-9-27 15,0-2-62 1</inkml:trace>
  <inkml:trace contextRef="#ctx0" brushRef="#br0" timeOffset="23195.097">18755 14076 488 0,'-21'-16'184'0,"21"16"-143"0,-3-37-10 0,3 32-12 16,9-17-16-16,0 4-2 0,9-3-3 15,-3 2-1-15,9 6 2 16,-6 2 0-16,5 9 1 0,-2-1 0 16,9 16 0-16,-6-2-3 15,6 10 0-15,-7-5 4 16,1 8 3-16,-6-6 8 16,-6 4 4-16,-3-4-2 15,-15 3 2-15,0-2 0 0,-9 2 2 16,3-5-1-1,-6 5 1-15,4-5 0 16,-4 0-2-16,3-3-2 16,0-3 1-16,3 1-4 15,0-3-1-15,3 0-9 16,3-3-2-16,0 1-14 0,3-6-2 16,0 0-45-16,3-6-17 15,0 1-162 1</inkml:trace>
  <inkml:trace contextRef="#ctx0" brushRef="#br0" timeOffset="24158.448">19365 14012 380 0,'-9'-5'143'0,"9"5"-112"0,-5-8 21 0,5 8 0 0,0-3-9 15,0 1-1-15,0-6-6 16,0 3-2-16,0-3-19 16,0 0 2-16,0 2 3 0,0 1-5 15,0 0 0-15,0 0-5 16,0 2 1-16,0 0-6 16,0 1-1-16,0 2 0 15,0 0 0-15,0 0 0 0,2 8 2 16,1-3-1-16,3 16 2 0,0-2-2 31,3 7 2-31,0-2-4 16,6 2-2-16,-3-5 0 15,3 1 1-15,0-4-1 16,3 3-1-16,-3-5 5 16,-1-3 1-16,-2-2 2 15,3-3 0-15,-3-3-4 0,3-7-1 16,-3 2-1-16,3-14-2 15,-3 4 1-15,9-30 1 16,-7 8-3-16,4-15 0 16,-3 10 1-16,0 0 2 15,0 7-3-15,-3 4 0 16,-3 5 3-16,0 2 1 0,-3 3-1 16,0 3-2-16,-3 3 1 15,0-1-1 1,0 3-9-16,-3 0-2 15,0 0-32-15,0 3-14 16,0 0-113-16,8 10-50 16,-2-2 21-16</inkml:trace>
  <inkml:trace contextRef="#ctx0" brushRef="#br0" timeOffset="25058.927">20223 14116 472 0,'-3'0'176'0,"3"0"-137"0,0 2 9 0,0-2-5 15,3 0-21-15,-3 0-4 16,3-8-11-16,0 0-3 15,-3-13-2-15,0 3-2 0,0-14 3 16,0 5-2-16,0-4-1 16,0 4 9-16,-6 1 4 15,0 5 0-15,-9 2 0 16,3 3-3-16,-12 3-1 16,6 0-3-16,-12 5-1 15,7 2 1-15,-10 12 3 16,3-1-2-16,0 22 1 15,7-4-1-15,2 17 1 16,3-8-7-16,12 5 0 0,0-8-1 16,18 0 0-16,0-5 0 15,21-6 2 1,-4-2-3-16,7-10 0 16,-6-1-6-16,0-16-3 0,-4 3 6 0,-5-16 1 15,-3 6 3 1,-3-6 0-16,-3 3 2 0,-6 2 3 15,0 4 2 1,-6 9 1-16,0 1-2 16,-6 18-1-16,3-2-1 15,-6 13 0-15,0-3-5 16,-3 8 1-16,3-5 0 16,-6 18 0-16,3-5 0 15,0 32 0-15,3-16 0 16,4 5 0-16,2-10 0 15,9-1 0-15,-1-7-3 0,10-3 0 16,-3-5 2-16,6-8 0 16,-3-6 1-16,0-5 0 15,0-2 0-15,0-11 0 16,-3 0 0-16,-1-8 0 0,-2 3 0 16,-3-19 2-1,0 5-3-15,-6-15-2 0,0 7 2 16,-3-4 0-1,0 4 1-15,-6 3 2 16,3 3-3-16,-5 5 0 16,2 3 3-16,-3 3 1 15,0 2-1-15,3 2-2 0,3 1-2 16,6 2 1-16,0 1 1 16,9-4 2-16,0 4-1 15,9-6-1-15,-3 0 3 16,11-3 0-16,-5 3-1 15,9-2-2-15,-3 2 1 16,2 0 1-16,-8 3 1 16,-3-1 3-16,-3 1-10 15,-6 0-2-15,0 2-30 16,-12-2-12-16,3 0-109 16,-9-11-48-16,0 2 2 15</inkml:trace>
  <inkml:trace contextRef="#ctx0" brushRef="#br0" timeOffset="25852.969">18008 13676 276 0,'6'-8'104'0,"-6"8"-81"0,9-13 16 0,-6 13 3 0,0-2 1 0,0-1 4 16,-3 0-3-1,0 1-3-15,0-1-22 16,0 0-5-16,-3 3 0 0,0 0 1 15,-3 8 3-15,0-2-8 16,-9 7-1-16,6-3 1 16,-6 17 4-16,3-6-4 15,-3 48 0-15,4-14-4 16,11 33 1-16,0-20-6 0,11 44-1 16,-2-23-7-1,30-1-3-15,-3-19-19 16,35 2-8-16,-14-15-58 15,35-11-26-15,-20-11-54 16</inkml:trace>
  <inkml:trace contextRef="#ctx0" brushRef="#br0" timeOffset="26397.949">20520 13724 408 0,'-6'-3'154'0,"6"3"-120"0,-3 3 19 0,3-3 2 15,0 0-20 1,0 0-3-16,12 3-3 0,0-1-1 16,12 6-15-16,-3 0-3 0,9 8 0 15,-4-3-2-15,19 22 1 16,-9-9-3-16,8 22 1 16,-8-9 5-16,-9 9 2 0,-3-11-1 15,-30 16 2 1,3-11-8-16,-18 38-4 15,3-19-9-15,-15 2-1 16,7-13-26-16,-28-7-10 16,12-9-88-16,-2-29-38 15,8 1-31 1</inkml:trace>
  <inkml:trace contextRef="#ctx0" brushRef="#br0" timeOffset="27219.289">21181 13930 360 0,'-6'-10'134'0,"6"10"-104"0,0-16 29 16,0 16 5-16,0-8-10 15,0 0-2-15,0 0-10 16,0 0-3-16,0 0-22 15,0 0 1-15,0 3 2 0,0 0-5 0,0-1 0 16,0 4-7 0,0-1 0-16,0 0-3 15,0 1 0-15,0-1-1 16,0 3 2-16,0 0-1 16,6 8 0-16,-3 0-1 15,6 18 0-15,-3-4-2 16,6 15-2-16,0-6 1 0,6 4 1 15,-3-6-1 1,5-3 2-16,-2-4 0 0,3-1 1 16,-3-3 0-16,0-2 0 15,-3 0 0-15,0-8 0 16,0 0 0-16,-1-5 0 16,-2-1-2-16,6-12-2 15,-3-1 1-15,3-34 1 16,-3 11-3-16,0-9 0 15,-3 9 1-15,-1 2 2 16,1 6-3-16,-3 2 0 16,0 3 1-16,-3 2 0 15,0-2 0-15,-3 10 2 16,0 1-1-16,0 2 2 16,0 3-7-16,-3-1-1 0,0 1-23 15,-3 0-8-15,0-1-81 16,9 4-34-16,-3-1-76 15</inkml:trace>
  <inkml:trace contextRef="#ctx0" brushRef="#br0" timeOffset="28005.676">21967 13790 408 0,'-9'-10'151'0,"9"10"-118"0,-6-8 25 16,6 8 3 0,0-3-12-16,0 0-1 0,0 1-12 15,0-1-5 1,0 0-17-16,0 1 0 0,0-1 0 0,0 0-3 15,0 3 1-15,0 0-7 0,6 8-1 16,0-2 0-16,3 12 0 16,0-2-2-1,3 18-2-15,-3-7 1 16,0 10-1 0,0-8 0-16,-3 5 2 0,0-7 1 15,-3-1 3-15,-1-2-3 0,1-3 0 16,-3-5-1-1,0 0-2-15,0-3 1 16,0-5-1-16,0-2 0 0,0-9 0 16,0 0 2-16,0-29 1 15,0 6-4-15,0-16 1 16,0 5 0-16,0 0 0 16,0 5 0-16,3 0 0 15,0 6-5-15,3-3 1 16,0 5 2-16,3 0 3 15,-3 3-2-15,9 2 0 0,-3 3 3 16,15 6 1 0,-6 2 3-16,14 8 1 15,-5 0-3-15,3 2-1 0,-6 1 1 16,-1 2 2 0,-5-2-1-16,-3 0 2 15,-3-1-4-15,0 1-2 16,-3 0 0-16,-6-1-1 15,0 1-7-15,-9-6-3 0,0 1-74 16,-12-12-31-16,0 4-138 16</inkml:trace>
  <inkml:trace contextRef="#ctx0" brushRef="#br0" timeOffset="35251.022">12656 15401 376 0,'-6'0'140'0,"6"0"-109"0,-3-15 35 0,3 12 9 16,0-2-19-16,0-1-3 16,-3-4-19-16,3 2-9 15,0-5-14-15,0 2-1 0,0 0 1 16,0 1 0-16,0 2 3 15,0 0-1-15,0 13 0 16,0-2-5-16,0 26 0 0,0-5-5 16,6 13-2-1,-3-8 0-15,9 37 1 16,-3-10-1-16,9 12-1 16,-4-12 1-16,1-3 1 0,-3-11-1 0,0 1 2 31,0-9-4-31,-3-5 0 15,0-5-8-15,-3-6-2 16,0 4-29-16,-9-17-14 16,3 3-67-16,-9-19-29 0</inkml:trace>
  <inkml:trace contextRef="#ctx0" brushRef="#br0" timeOffset="35595.973">12590 15407 408 0,'-20'-16'154'0,"20"16"-120"0,-6-11 21 16,6 11 1-16,0-10-22 0,0 2-7 16,3-19-12-1,0 11-5-15,11-7-5 16,-2 4-2-16,27 3 1 0,-6 3 0 16,14 16 2-16,-8-1-3 0,6 22 0 15,-7-5-1-15,7 10 1 16,-6-6 4-16,-1 7 6 15,-8-7 8-15,-9 4 5 16,-3-9-6-16,-15 11-1 16,0-7-9-16,-12 9-4 15,0-7-3-15,-9 0 0 16,3-3-7-16,-6-8-1 16,4-2-7-16,-4-6-3 15,3-2-27-15,6-6-10 0,0-2-83 16,15 0-35-1,0 2-18 1</inkml:trace>
  <inkml:trace contextRef="#ctx0" brushRef="#br0" timeOffset="36370.13">13335 15510 424 0,'-36'3'159'0,"36"-3"-124"0,-45-3 31 0,39 3 3 15,-6 0-21-15,0 0-2 16,1 0-21-16,2 0-5 16,3 0-12-16,0 0-3 0,18 0-1 15,-3 0 2-15,20 0 1 16,-5 0-3-16,12 0-1 15,-9 0-1-15,20-3 1 16,-8 1-7-16,15-1-1 0,-13 0-5 16,1-2 1-16,-6 2-2 15,-10-2 0-15,-2 2 3 16,-15-2 3-16,0 2-2 16,-18-4 2-16,0-1 3 15,-12 0 1-15,3 0 1 0,-2-3 2 16,2 3 3-16,0 0 2 15,3 3 8-15,3 0 4 16,0-1-5 0,3 4-1-16,3-1-7 15,3 8-4-15,3-2-1 16,12 5-1-16,-3-3-3 16,21 1 2-16,-3-1 1 15,8 0 0-15,-5 3-5 0,3-3-1 16,-6 1 5-16,-6 2 5 15,-4 0 2-15,-5 5 2 16,-3-3-2-16,-15 6 1 16,0 0-4-16,-14 5-2 15,2 3 2-15,-9 5 0 0,6-5-1 16,0-3 1-16,3 0 0 16,4-2 1-1,2-3-7-15,3-6 0 16,0-2-21-16,6-10-7 15,0 2-61-15,15-16-25 16</inkml:trace>
  <inkml:trace contextRef="#ctx0" brushRef="#br0" timeOffset="36940.894">14263 15216 456 0,'0'0'170'0,"0"0"-132"0,0 0 22 0,0 0 1 16,0 0-24-16,0 0-6 15,-3-2-12-15,0-1-4 16,-3 0-9-16,0 1 0 0,-5 2 4 15,-1 0-4-15,-9 5-1 16,3 0 0-16,-9 14 1 16,3-6-1-16,-5 19 2 0,-1-6-4 15,3 9-2 1,6-6 0-16,6 5 1 0,3-5-1 16,15 11 2-16,0-8 0 15,27 15 1-15,-6-10 0 16,18 3 2-16,-13-3-1 0,4-8 2 15,-6-5-4-15,0-3 0 16,-6-2-1 0,-1-6 1-16,-5-3-7 15,0 1 1-15,-3-3-23 16,-3-5-11-16,-3-1-104 16,-3-15-47-16,-15-8-27 15</inkml:trace>
  <inkml:trace contextRef="#ctx0" brushRef="#br0" timeOffset="41376.408">14689 15550 444 0,'-9'5'167'0,"9"-5"-129"0,-3 3 10 0,3-3-1 0,0 0-26 16,0 0-6-16,6 0-7 15,0 0-3-15,3-6-3 16,-3 4-2-16,3-6 3 0,0-3-2 16,-3 0-1-16,0-2 1 15,-3-5 1-15,-3 2 3 16,-3-5 2-16,0 2 1 15,-6 1 0-15,0 2-2 16,-12 0-1-16,6 3 3 16,-12 7 5-16,3 1-1 0,-5 13 3 15,2 0-2-15,-3 10 2 16,6-4-4-16,1 7 1 16,2-3-3-16,6 4 0 15,3-4-5-15,12 3-1 16,0 0-3-16,21 1-3 15,-3-4 2-15,17-5 2 16,-5-2-2-16,6-6 0 16,-6-2-1-16,-4-6-2 15,-2 1 5-15,-3-4 1 16,-6 4 0-16,-3-4-2 16,0 4 3-16,-6-1 2 15,0 0 0-15,-6 1 0 16,0-1-6-16,-6 8 1 0,3-2 0 15,-9 18 0 1,3-5 0-16,-9 32 2 0,3-9-1 16,-6 12-1-16,3-12-2 15,6 14-1-15,4-8 2 16,11 21 0-16,0-13 3 16,14 3 1-16,-2-14-4 15,6-5-1-15,-3-8-2 16,3-15 3-16,-6-4 2 15,3-18 2-15,-4 3-4 16,1-19-1-16,-3 8-2 16,-6-8 3-16,0 6-2 15,-6-6 1-15,0 6-3 0,-3-6-1 16,0 5 0 0,-9 1 4-16,3 2 3 0,-14-3 4 15,5 6-2-15,-9 0-2 16,3 8 2-16,3-3 0 15,3 2-1-15,6-2-2 16,4 6 1-16,16-4 1 16,1 1 3-16,12 0 2 15,-3 0-3-15,9 2-3 16,-3 0-3-16,5 1 1 16,-5-1 1-16,3-2 0 15,-3 2 0-15,-3 0 2 0,-3 1-6 16,-7-1-1-1,1 0-36-15,-9-2-13 0,0 0-98 16,3-16-43-16,0-8-3 16</inkml:trace>
  <inkml:trace contextRef="#ctx0" brushRef="#br0" timeOffset="41962.036">15094 15462 452 0,'-12'3'167'0,"12"-3"-129"0,-6 0 17 0,6 0-1 15,0 0-22-15,0 0-4 16,0-3-7-16,0 1-2 16,3-4-10-16,0 4 3 0,0-4 2 15,0 6 1-15,3 0 1 16,0 6-4-16,3 4-2 15,0-2 0-15,5 5 1 16,-2 1-5-16,3 12-4 0,-3-5-1 16,3 14 1-16,-3-9 1 15,0 3 1-15,-3-5 2 16,0-5 1-16,0-4-1 16,-3-12-1-16,0 0-3 15,3-22 1-15,-4 3-2 16,4-10-1-16,0 2 1 15,3-2-1-15,-3 2 0 16,3 3 0-16,0 2 0 16,-3 1 0-16,0 4 0 15,-3 4 0-15,0 2 0 16,-3 3 0-16,0-1-7 16,-3 4-3-16,0 2-21 15,-3 0-7-15,3 0-80 0,6-6-33 16,6-4-74-1</inkml:trace>
  <inkml:trace contextRef="#ctx0" brushRef="#br0" timeOffset="42563.563">15671 15423 444 0,'-9'2'167'0,"9"-2"-129"0,-3 0 17 16,3 0 1-16,0 0-23 15,0 0-6-15,0-2-10 16,0-1-1-16,3 3-9 16,-3 0 2-16,6 5 4 0,-3 1 4 15,3 7 2-15,0-3-4 16,3 11-1-16,-3-2-4 16,3 15 1-16,-3-7-6 0,0 10-1 15,0-8-2-15,0-8 1 16,-3 3-2-1,0-11 2-15,0-2-2 0,-6-22 2 16,3 3-4-16,-3-13 0 16,0 0-1-16,0-3 0 15,0 0 0-15,3-7-2 16,0 4 0-16,6-7 0 16,0 7 0-16,15 3 3 15,-7 6 0-15,19 7 3 16,-6 3 1-16,9 8 1 15,-9 0 0-15,2 3 0 16,-5 0 0-16,0-1 2 16,-6 1-3-16,-3 0 0 0,0-1-1 15,-4 1-2-15,-2 0-15 16,-6-6-5-16,0 3-65 16,-12-11-29-16,0 3-126 15</inkml:trace>
  <inkml:trace contextRef="#ctx0" brushRef="#br0" timeOffset="43254.462">16374 15285 348 0,'-30'-11'132'0,"30"11"-103"0,-18-26 34 15,15 23 7-15,-3-7-9 16,3 2-1-16,-3-5-9 16,3 2-5-16,0 0-25 15,0 3-2-15,3 1 2 0,0 1-8 16,15 4 0-16,-3-1-3 16,21 16-1-16,-6-2-5 0,8 18-3 15,-2-5 2-15,0 10 0 16,-6-5 1-1,-1 6 2-15,-2-6-3 0,-9 2 0 16,0-4-1-16,-9 10 1 16,-3-8-2-16,-6 16 2 15,0-11 0-15,-12 6 1 16,3-11 0-16,-9 3 2 16,7-8-3-16,-4-3-2 15,3-3 0-15,0-2-1 16,3-2 0-16,3-7 0 15,0 1-11-15,9-13-3 16,0 0-53-16,6-14-22 16,0 3-167-16</inkml:trace>
  <inkml:trace contextRef="#ctx0" brushRef="#br0" timeOffset="45338.858">17341 15155 440 0,'3'-2'165'0,"-3"2"-129"0,0 0 17 0,0 0 0 0,0 0-18 16,0 0-2-1,0 0-15-15,0 0-6 16,0 0-7-16,0 0-4 0,-3 2 2 15,0 1-9-15,-12 5-1 0,0 0-3 0,-11 10-1 16,5-4 3 0,-9 9 3-16,3-1 0 15,-2 1 4 1,5-1 0-16,-3 1 3 0,3-7 3 16,0 5 2-1,3-5 1-15,4 0 0 0,2-3-2 16,15 3 1-1,0-2 7-15,15 7 5 0,-3-3-5 16,23 6-3-16,-5-3-6 16,21 8-4-16,-13-2 0 15,10 2-1-15,-12-5 0 16,-4-6 0-16,-5 3-14 16,-6-7-3-16,-3-4-29 15,-6-7-12-15,0-1-61 16,-9-17-25-16,-3 1-35 15</inkml:trace>
  <inkml:trace contextRef="#ctx0" brushRef="#br0" timeOffset="45543.147">17103 15399 492 0,'-21'-6'184'0,"21"6"-143"0,-6 0 1 0,6 0-9 15,6 0-10-15,0 0 1 16,27 0-7-16,-6 0 0 15,26-2-10-15,-5 2-4 0,6 0-2 16,-10 0-6-16,10-3-1 16,-10 3-17-16,10-5-8 15,-12 0-14-15,-1-3-7 16,-5 2-30-16,-12 1-12 16,-3 0-80-16</inkml:trace>
  <inkml:trace contextRef="#ctx0" brushRef="#br0" timeOffset="45732.161">17398 15478 448 0,'-36'3'167'0,"36"-3"-129"0,-6 5 17 15,6-5 1-15,9 3-21 16,0-1-3-16,12 1-18 16,-3 0-9-16,11-1-3 15,-5 1-13-15,24-3-5 0,-9 0-45 16,14-5-18-16,-8-1-65 15,-4-12-26-15,-8 5 24 16</inkml:trace>
  <inkml:trace contextRef="#ctx0" brushRef="#br0" timeOffset="46000.426">17692 15195 372 0,'-74'-29'140'0,"74"29"-109"0,-39-3 29 0,33 3 4 16,0-2-17-16,0-1-2 15,1 0-26-15,2 3-11 16,6 0-6-16,0 0 0 0,20 0 1 15,-2 0 3-15,27 11 3 16,-10-3 2-16,4 10 3 0,-6-2 2 16,-3 13 2-1,-7-5 5-15,-2 8 6 16,-6-6-5-16,-9 9 0 16,-3-6-11-16,-9 0-3 15,0-8-6-15,-9 6-3 16,3-9-3-16,-6 1 1 15,3-3-12-15,0-1-7 0,4-4-55 16,-1-6-26-16,0 6-142 16</inkml:trace>
  <inkml:trace contextRef="#ctx0" brushRef="#br0" timeOffset="48959.175">18294 15446 452 0,'-27'6'167'0,"27"-6"-129"0,-33 0 21 0,30 0 4 0,-6 0-18 16,0 0-4-16,0 0-15 15,4 0-3-15,-1 0-14 16,3 0-3-16,6 2 0 0,-3-2-1 15,17 3 0-15,-2 0-1 16,12-1 0-16,-6 1-2 16,6-6 1-16,-6 3-2 15,2-2-1-15,-5-1 1 16,0-2 1-16,-3-1-1 0,0 6 2 16,-3-2 0-16,0-1 1 15,-3 0 0-15,0 6 2 16,-1-3-1-1,1 5 0-15,-3 6-1 0,0 5 2 16,0-3-3-16,0 11 0 16,-3-3-1-16,3 16-2 0,-3-10-2 15,3 2 1 1,-3-6 1-16,0-1 0 16,0-4-22-16,0-10-8 15,0 0-49-15,6-19-21 16,-3 4-140-1</inkml:trace>
  <inkml:trace contextRef="#ctx0" brushRef="#br0" timeOffset="49348.502">18853 15388 532 0,'-6'-5'200'0,"6"5"-155"0,-3-5 2 16,3 5-7-16,0-3-24 16,0 3-1-16,0-3 0 15,0 1 0-15,3 2-8 16,-3 0 5-16,3 13 1 0,0 0-2 0,0 14 1 15,0-6-5-15,0 34 1 16,0-10-5-16,3 32-2 16,-3-16 0-16,3-3-1 15,0-5-3-15,0 3 2 16,-3-11 1-16,0-3 2 16,0 0-3-16,0-13-2 0,0-2-25 15,-3-17-9-15,0 1-58 16,-3-19-26-1,3 5-107-15</inkml:trace>
  <inkml:trace contextRef="#ctx0" brushRef="#br0" timeOffset="49737.458">18770 15483 520 0,'-15'-10'192'0,"15"10"-149"0,0-32-6 15,0 29-13-15,9-18-17 16,0 3-2-16,9-9-2 16,0 6 0-16,6 5-2 15,-4 3-1-15,16 13 1 0,-6 0-1 16,12 13 0-16,-7 3 0 16,1 5 2-16,-6-2 5 0,-6 2 6 15,-4-2-5-15,-11 2 0 16,0-5 0-16,-18 7 0 15,0-4 2-15,-14 7 4 16,2-4 1-16,-3-1 0 16,3-3 1-16,0-2 3 15,3-3-5-15,1 1 0 0,2-4-11 16,3 1-1 0,3-3-2-16,0-3 0 15,3 0-9-15,3-2-2 16,0 0-27-16,0-6-11 15,0 0-111-15,3-5-47 16,0 3 2 0</inkml:trace>
  <inkml:trace contextRef="#ctx0" brushRef="#br0" timeOffset="50801.516">19467 15523 292 0,'-3'-13'110'0,"3"13"-86"0,-6-8 31 0,6 8 7 15,-3-3-4-15,0 1 1 16,0-1-11-16,0 0-3 0,0 1-25 16,0-1 8-16,0 0 3 15,0 3-5-15,0-2-3 16,3-1-5-16,0 0 1 15,0 1-8-15,0 2-2 16,0 0-1-16,0 0 2 16,0 0-5-16,3 0-3 15,0 0-1-15,9 5 1 16,-3 0 1-16,14 9 3 0,-5-4-3 16,12 19 0-1,-3-7-1-15,6 15-2 0,-10-8 1 16,1 2 1-16,-3-4 1 15,-3-3 1-15,-3-3 0 16,-3-8 0-16,0 0 0 16,-3-13 0-16,0 0-2 15,-4-26-2-15,1 7-2 16,0-15 1-16,0 7 3 16,3-4 1-16,-3 4-4 15,3-2-1-15,-3 5 1 16,0 1 0-16,0 4 3 15,0 3 1-15,0 3-4 16,-3 2 1-16,0 1 0 16,0-1 2-16,0 9-3 15,-3-4 0-15,0 1-12 0,0 2-5 16,0 1-54-16,0-1-25 16,0 0-153-1</inkml:trace>
  <inkml:trace contextRef="#ctx0" brushRef="#br0" timeOffset="51267.555">20464 15147 388 0,'-9'-5'145'0,"9"5"-112"0,-12-3 27 15,12 3 5-15,-3 0-24 16,0 0-6-16,-3 0-17 16,3 0-4-16,-3 3-8 15,0 0 3-15,-3 2 3 0,0 0 0 16,-6 17 3-16,1-4-2 0,-4 22 0 15,3-9-3-15,-3 9 1 16,3-11-2 0,3 16 0-16,3-10-3 15,6 15 1-15,0-8 2 0,9 14 5 16,0-14-6-16,12 0-2 16,-3-7 1-16,12-3 0 15,-1-6-3-15,1-5-1 16,-6-2-1-16,0-3-2 15,-3-3-8-15,-3-3-3 16,-3-4-32-16,-6-6-11 16,0-3-132-16,-6-21-57 0,0 6 54 31</inkml:trace>
  <inkml:trace contextRef="#ctx0" brushRef="#br0" timeOffset="52220.716">20756 15560 452 0,'2'0'167'0,"-2"0"-129"0,6 0 4 16,-6 0-8-16,6-2-18 15,0 2-2-15,3-8-2 16,0 2 0-16,0-7-6 16,-3 5 7-16,-6-10 4 0,0 4-3 0,-6-4 0 15,0 5-2-15,-3-1 0 16,0 1-4-16,-3 5 0 16,3 3-3-16,-2 5 2 15,-1 0 0-15,-3 5 3 16,3 1-1-16,-3 4 2 15,3-5-2-15,-3 14 0 0,3-6-5 16,6 6-1 0,0-3-1-16,9 10-2 0,0-7-2 15,9 2-1 1,-3-5 2-16,9-11 0 16,-3 0-2-16,9-10 2 15,-6 2 1-15,2-5 0 16,-2 3 0-16,-3-3 0 15,-3 3 4-15,-6-3 2 0,-3 3 0 16,-6-1 1-16,0 4-4 16,-6 2 0-16,3 0-1 15,-6 13 1-15,3-3-2 16,-3 25-1-16,4-6 1 16,-1 19 1-16,0-9-3 15,0 9 0-15,3-11 1 16,3 24 2-16,0-14-3 0,6 19 0 15,0-15 1-15,9-1 0 16,-3-10-3 0,14-9 2-16,-2-4-1 15,9-11 0-15,-6-6 2 16,3-15 2-16,-4 0-1 0,-5-16 2 16,-3 2-2-16,-9-7-1 0,0 4-2 15,-15-1 1 1,3 2-4-16,-15-1 1 15,4 4 0-15,-4-1 2 16,3 3-1-16,-3-2-1 16,3 5 3-16,0 2 0 15,3 3 1-15,0 0 0 16,4 3 2-16,2 0 1 16,0-1-4-16,3 4 1 15,3-4 0-15,3 6 2 0,0-2-1 16,12-1 2-16,0 3-2 15,20-3 2-15,-5 1 0 16,12-6 3-16,-6 3-3 16,-1-3 0-16,-5 0 1 15,-3 0 0-15,-3 2-2 16,-6-1 1-16,0 1-7 16,-7-2 1-16,-2-2-26 15,-9 2-8-15,0-3-111 16,-14-5-50-16,2 3-17 15</inkml:trace>
  <inkml:trace contextRef="#ctx0" brushRef="#br0" timeOffset="53056.802">21172 15552 332 0,'-3'-8'126'0,"3"8"-98"0,-3-8 30 16,3 8 8-16,0-5-7 0,0 5 0 16,0-3-9-1,0 1-4-15,0-1-25 16,0 0 1-16,0 3 1 0,0 0-6 16,0-5 1-16,0 5-7 0,0-2-1 15,0-1-2-15,0 0 0 16,0 1-2-16,0-1 1 15,0 3-2-15,0 0 0 16,0 0-1-16,0 0 0 16,0 0-2-16,3 5 1 15,0 1-2-15,6 9-1 16,-3-4 1-16,6 15 1 16,0-4-3-16,6 15 0 15,-3-8 1-15,3 3 0 0,-4-6 2 16,1-2 1-1,0-6-1-15,-3 1 1 0,0-6-2 16,0-8 2 0,-3-2 0-16,0-24 1 0,0 2-2 0,3-15-2 15,-3 7-2 1,5-4 1-16,-2 4 1 0,6 1 0 16,-3 2 0-1,-3 3 2-15,-3 2-1 16,0 6-1-16,0-3 1 15,-3 6-1-15,0 2 0 16,-3 2 0-16,0 1 0 16,-3 0 0-16,0 2-5 15,-3 0-1-15,0 1-30 16,0-1-12-16,0 1-94 0,3-1-42 16,0 0-31-1</inkml:trace>
  <inkml:trace contextRef="#ctx0" brushRef="#br0" timeOffset="53777.886">21693 15425 508 0,'-9'0'189'0,"9"0"-147"0,-3 0 9 16,3 0-9-16,0 0-16 15,0 0-3-15,0 0-11 16,0 0-3-16,3 0-5 0,-3 0 2 0,3 0 3 16,0 0 6-1,3 3 3-15,-3 0-7 16,3 4-2-16,0 1-5 16,3 6-1-16,-3-4-1 15,3 9 1-15,0-6 0 0,3 13 1 0,-3-10-5 16,3 8 1-1,-4-5-2-15,1-1 0 16,0-5 2-16,-3-2 2 16,-3 2 1-16,-3-8 1 15,0 1-2-15,-3-9-2 16,0 0-2-16,-6-10-1 16,6 3-1-16,-6-9 3 15,4 3 0-15,2-2 1 16,0 2-3-16,3-8 0 0,0 8-1 15,6-2 3-15,-1 2 2 16,7 0 4 0,-3 3-2-16,12-1 0 15,-3 4-1-15,9 2-2 0,-6 0 1 16,5 3-1-16,-5 2 2 16,3 3 3-16,-6 0 0 15,-3 3 2-15,0-1-2 16,-3 4 0-16,-3-1-3 15,-4 0-2-15,1 1 1 16,0-4-1-16,-3 6-11 16,-3-3-5-16,0-5-54 15,-3 0-21-15,0 0-163 16</inkml:trace>
  <inkml:trace contextRef="#ctx0" brushRef="#br0" timeOffset="54381.391">22274 15174 516 0,'-9'-3'192'0,"9"3"-149"0,-3-2 10 16,3 2-5-16,3 0-22 15,0 0-3-15,9-3-9 16,-3 0-1-16,14 6-8 16,-2-3-3-16,6 13 1 0,-3-2 2 15,0 15 2-15,-7-2-3 16,7 10-1-16,-6-4 3 0,-3 1 3 15,-3 1-2 1,-6 2-2-16,0-4 0 0,-9 12-1 16,0-8 0-16,-6 19 2 15,0-11 1-15,-9-2 1 16,3-3-4-16,-3-5-3 0,4-6 0 16,-4-2-1-16,3-5 0 15,3-3 0 1,0-3-3-16,3-10 0 0,0 2-36 15,6-21-14-15,0 3-215 32</inkml:trace>
  <inkml:trace contextRef="#ctx0" brushRef="#br0" timeOffset="101442.839">3047 16716 280 0,'-6'-2'107'0,"6"2"-83"0,-3-16 24 0,3 11 6 15,0-1-10-15,0-2-2 16,0 0-3-16,0-2-3 0,0 2-19 16,0 0 3-16,0-3 3 0,0 6-1 15,0-3-1-15,0 3-5 16,0-3 0-16,0 8-7 0,0-3-1 15,0 1-6-15,0-1-4 16,0-2 1 0,0 5 2-16,0-3 2 15,0 0 1-15,0 1 4 16,0-4 5-16,0 6-3 16,-3-2 2-16,0-1-5 15,0 1 1-15,0-1-7 0,3 0-1 16,0 3 0-1,0-5 0-15,0 5-3 0,0 0 0 16,0 0-1-16,0-3 0 16,0 1 3-16,0-1 2 15,0-2 0-15,0 5-1 16,0 0 3-16,0 0 0 0,0 0-4 16,0 0-1-1,0 0 1-15,0-3 0 0,0 3 1 16,0-3 0-16,0 1 0 0,0-4 0 31,0 6 0-31,-3-2 0 16,3-1 0-16,0 1 2 15,-6-4-1-15,6 6-1 16,0-2 1-16,-3-1 1 0,3 0-3 16,-3-2 0-16,3 5 1 15,0-3 0-15,0 3 0 16,0 0 0-16,0 0 0 15,0 0 2-15,0 0-1 16,0 0 2-16,0 0 2 16,-3 0 2-16,3 0-1 15,-3 3-1-15,0-3-1 16,0 8 0-16,3-3-5 0,0 8-1 16,0-2 1-16,0 16 2 0,0-6 0 31,3 10-1-31,0-4-2 15,3 7 1-15,0-5 1 16,6 11 0-16,-3-8 0 0,6 23 0 16,-3-2 0-16,9 0 0 15,-6-8 0-15,-1-8 0 16,-2-5 2-16,0-6 3 16,-3-4 0-16,3-12 0 15,-3-2-3-15,0-29-2 16,0 2 1-16,0-12 1 15,-3 4-1-15,3-5-1 16,-3 6 1-16,0 2 1 16,-3 3-1-16,0 0-1 0,0 0 1 15,-3 2-1-15,0 3-3 16,0 3 0-16,0 3 2 16,0-1 2-16,0 3-2 15,6 3 0-15,-3 5 1 16,8 5 2-16,-2-2-3 15,6 7 0-15,0-2 1 0,3 19 0 0,-3-4 2 32,3 20 1-32,-3-11 3 15,2-1 1-15,-2 1-3 16,6-11-1-16,-3-8 1 16,3-18 2-16,-3-3-1 0,0-18 0 15,-4 5-3 1,-2-11 1-16,-3 5-2 0,-3-10-1 15,0 3 1 1,-6 0-1-16,0 4 0 0,-3 4 0 16,3 5-7-16,-3 8-3 15,0 2-21-15,0 3-10 16,0 8-38-16,3 0-15 16,0 0-54-16,12 0-21 15,-3 0 13-15</inkml:trace>
  <inkml:trace contextRef="#ctx0" brushRef="#br0" timeOffset="101594.388">3663 16613 400 0,'3'-5'151'0,"-3"5"-118"0,9 21 27 0,-6-16 2 15,3 14-21-15,0-3-4 0,3 8-21 16,-3-1-10-16,3 4-4 16,0-6-13-16,0 3-5 0,-3-3-34 15,0 0-15-15,0-8-96 16,-9 1-81-1,3-1 88-15</inkml:trace>
  <inkml:trace contextRef="#ctx0" brushRef="#br0" timeOffset="101713.45">3651 16502 468 0,'-26'5'176'0,"26"-5"-137"0,-6 8-18 15,6-8-15-15,6 3-85 0,-1 0-32 16,10-6-62-1,0 0-25-15</inkml:trace>
  <inkml:trace contextRef="#ctx0" brushRef="#br0" timeOffset="102150.04">3919 16531 472 0,'0'13'178'0,"0"-13"-138"0,24-8 4 0,-18 8-9 16,12-2-21-16,-3-3-3 15,12-6-9-15,-7 3-2 16,7-5 0-16,-6 0 2 0,-3 2 1 16,-3 0 5-16,-6-2 3 15,-3 0 0-15,-12-6 3 16,0 6-7-16,-12-11-2 16,3 6-3-16,-9-9 1 0,6 6-4 0,-3 0 0 15,4 5 1 1,-1 6 2-16,3-1 5 0,0 19 6 15,3-3-1 1,-3 8 3-16,3 1-2 16,3 12 2-16,0-7-4 15,6 26-1-15,0-11-6 16,6 37-3-16,0-15 0 16,6 5-1-16,0-11 0 15,9 19 0-15,-3-13 0 16,3 18 0-16,-3-11-5 15,0-5-1-15,-3-10-13 0,-4-8-3 16,-2-3-21-16,-6-11-8 16,0-5-66-16,-9-26-28 15,1 2-46 1</inkml:trace>
  <inkml:trace contextRef="#ctx0" brushRef="#br0" timeOffset="102298.029">3714 16772 556 0,'-21'5'206'0,"21"-5"-160"0,3 0-7 16,-3 0-12 0,15 0-23-16,-3 0-2 15,12-5-46-15,-7-3-20 16,16 0-114-16,-6-3-49 16,21-2 65-16,-13 0 34 0</inkml:trace>
  <inkml:trace contextRef="#ctx0" brushRef="#br0" timeOffset="102614.671">4229 16809 464 0,'0'34'176'0,"0"-34"-137"0,9 8 9 16,-9-8-5-16,9 3-23 15,-3 0-3-15,3-3-9 16,-1 0-3-16,4-6-2 16,-3 4-3-16,0-6 3 0,0 2 2 15,-3-7 2-15,0 3 1 0,-3-12 0 16,0 9-2-1,-3-11 1-15,0 3-4 16,-6-5-2-16,0 10 0 0,-9 0 1 16,3 3-1-16,-11 23 2 15,2-2 4-15,-3 19 6 16,3-9 4-16,15 9 2 16,0-6-6-16,18 8-3 15,-3-5-5-15,12 2-4 16,-3-5-5-16,14-10 0 15,-5 2-38-15,24-13-16 16,-13 0-194 0</inkml:trace>
  <inkml:trace contextRef="#ctx0" brushRef="#br0" timeOffset="103052.317">5027 16489 484 0,'-6'2'181'0,"6"-2"-141"0,14 45 7 0,-11-37-6 16,6 29-23-16,0-2-2 16,3 7-10-16,0-7-4 15,0 2-1-15,-3-8-12 0,0 2-3 16,-3-7-39-16,-3-8-16 16,0 3-138-1</inkml:trace>
  <inkml:trace contextRef="#ctx0" brushRef="#br0" timeOffset="103537.022">4854 16444 532 0,'-15'8'198'0,"15"-8"-154"0,0 21-17 16,0-18-19-16,9 5-42 16,0-3-13-16,21 3-24 15,-7 0-10-15,22-3-54 16,-9-5-24-16,8 0 41 0,-8 0 18 15,3-3 398 17,-9 6-124-32,-7-3-33 15,-8 13-68-15,-3-5-35 16,-6 11-20-16,0-6-9 16,-6 11-5-16,0-8-1 15,0 2 0-15,0 1 1 0,6 7 0 16,0-5 4-16,15 6 3 15,-3-9-4-15,26 9 1 16,-5-9-5-16,9 1-2 16,-10-3 0-16,1-3 1 0,-9 0 12 15,-6-2 6 1,-3-3 5-16,-10-3 2 0,-2 3-12 16,-18-3-4-16,1-5-9 15,-28 5-2-15,6-5-13 16,-15-5-7-16,10 5-42 15,-10-3-18-15,9-2-81 16,-8-5-37-16,-4-6 20 16</inkml:trace>
  <inkml:trace contextRef="#ctx0" brushRef="#br0" timeOffset="104507.567">6131 16634 368 0,'-6'-16'137'0,"6"16"-106"0,-6-23 30 0,6 20 7 0,0-8-15 16,0 6-1-16,-3-3-21 16,3 0-9-16,-3-2-13 15,0 7-2-15,0-2 3 0,3-1-4 16,-3 4-1-16,0-1 0 16,0 8 1-16,3 1 1 15,0 23 3-15,0-5-3 16,3 15 1-16,0-4-5 15,3 2-2-15,0-11 0 16,6 6-1-16,-3-8 0 16,6-8 0-16,-3 2 0 15,6-10 2-15,-1 3-1 16,7-11 2-16,-9 0-4 0,-3-19 0 16,0 1-1-16,-6-22 0 15,-3 8 2-15,-3-2 2 16,0 7 1-16,0 4 1 15,0 4-5-15,6 11 1 16,0 5 0-16,12 27 0 16,-4-5 4-16,13 13 5 15,-6-6-3-15,6 6 2 16,-3-8-5-16,0-1-2 16,-4-4 0-16,1-6-1 0,-3 0-3 15,-3-13 2-15,0 0 1 16,-3-18 0-1,-3 2-7-15,0-29-3 0,0 8 1 16,-1 0 0-16,-2 8 6 16,3 8 1-16,-3 2 10 0,3 30 7 15,-3-9-1 1,3 30 0-16,-3-8-2 16,0 5 0-16,0-5-6 15,0-3-2-15,0-2-2 16,0-6-2-16,0-5-2 15,3-8 1-15,-3-3-4 16,9-34-1-16,-4 5-2 16,16-7 2-16,-6 7 4 15,15 13 1-15,-6 6 5 16,2 32 5-16,-5-6-1 0,0 19 3 16,-6-9-4-16,0 6-2 15,-7-5-5-15,1 3-2 16,-3-6-30-16,-3-3-14 15,3-2-93-15,-3-10-40 0,0-1-35 16</inkml:trace>
  <inkml:trace contextRef="#ctx0" brushRef="#br0" timeOffset="105064.507">7345 16431 408 0,'-6'-6'151'0,"6"6"-118"0,12 0 18 16,-9 0 1-16,6 0-12 0,0 0-1 15,3 0-14 1,-3 0-5-16,3-2-11 16,-3-1-6-16,0-5-2 0,-3 5 1 0,-3-10 3 15,0 3-2-15,-9-12-2 16,0 4 2-16,-15-8 2 15,3 4 0-15,-18-1 0 16,7 4-3-16,-7 6-2 16,6 0 1-16,0 18 1 15,7-3-1-15,2 17 2 16,3 0 4-16,6 12 4 0,3-4 5 16,6 47 2-16,3-11-3 15,12 14-1-15,-3-16-8 16,12 29-4-1,-3-19-1-15,5 11 1 0,-2-13-8 16,0-11-3-16,-3-10-15 16,-3-8-7-16,-3-9-28 15,-9-4-10-15,0-3-48 16,-18-22-20-16,3-2-40 16</inkml:trace>
  <inkml:trace contextRef="#ctx0" brushRef="#br0" timeOffset="105195.699">6774 16642 484 0,'-18'-13'181'0,"18"13"-141"0,9-8 14 15,-9 8-4-15,21-3-16 16,-3 1-2-16,23 4-21 0,-8-2-8 16,33-2-3-16,-13-1-56 0,36-5-22 15,-20 3-150 1</inkml:trace>
  <inkml:trace contextRef="#ctx0" brushRef="#br0" timeOffset="106129.878">7566 16822 284 0,'0'0'107'0,"0"0"-83"0,9 8 32 16,-6-8 12-16,6 5-12 15,-1-2 0-15,4 0-17 16,0-1-4-16,0-2-20 0,-3 0 2 16,-3-2 3-16,-3-1-9 15,-9-7-1-15,3-1-6 0,-12-16-3 16,3 9 2-16,-3-9 2 15,4 6-2-15,-7 3 0 16,3 5-3-16,-6 23-1 16,3-2 1-16,0 13 0 15,3-2 6-15,3 7 4 16,4-5 1-16,8 9 1 16,0-7-9-16,5-2-1 15,-2-5-2-15,6-5 2 16,0-8-1-16,0-17 2 0,0 12-4 15,0-17 0 1,-3 6 1-16,3-3 2 16,-3 3 5-16,9 13 6 15,-3 0-1-15,12 5 1 16,-4 6-3-16,13 2-1 0,-6-5-1 16,3 5 0-16,-4 0-7 15,1 1 0-15,-3-6-3 16,0-3-2-16,-6 0-17 15,0-5-9-15,-4 0-15 16,4-5-7-16,-3 0-23 16,0-9-8-16,-3 1-8 15,0-13-4-15,-3 10 2 16,0-21 0-16,-3 10-3 16,-3-12 239 15,-3-14-42-31,0 10-4 15,3-4-24-15,-3 12-15 16,0-7-8-16,0 8-2 16,3 2-26-16,0 3 16 0,0 13 6 15,0 3-6-15,3 18-2 16,-3 3-14-16,5 50-6 16,-2-13-7-16,9 21-4 15,-3-13-5-15,6 11-2 16,-3-6-17-16,6 5-5 15,-6-15-37-15,0 2-13 16,-4-13-58-16,-8-26-24 16,-3 2-23-16</inkml:trace>
  <inkml:trace contextRef="#ctx0" brushRef="#br0" timeOffset="106622.938">7679 16740 404 0,'-81'-24'151'0,"81"24"-118"0,-23-10 22 16,20 10 1-16,0-3-25 15,0 3-4-15,12-10-13 0,0 2-4 16,35-16-5 0,-5 11-2-16,23-14 1 0,-11 9-7 15,41-9 0-15,-20 6-28 16,5-5-9-16,-14 4 4 16,-7-1 4-16,-11 7 23 15,-9-3 10-15,-7 1 7 16,-11-6 6-16,-3 3-8 0,-15-14-3 15,0 6-5-15,-21-5 1 16,3 10 1-16,-5 16 0 16,2 0 4-16,6 29 5 15,3-2 19-15,9 20 9 16,0-7 1-16,9 56 0 16,0-25-8-16,6 6-2 15,-3-14-13-15,3-10-6 16,-3-5-9-16,2-8 0 0,1-8 0 0,0-16 0 31,-3-3 0-31,3-18 2 16,0 2 5-16,3-2 4 0,-3 2 5 15,3 16 2 1,-3-5-5-16,2 19 0 0,-2-6-8 16,3 6-3-16,-3-3-10 15,3 2-5-15,-3-5-42 16,6 1-16-16,-3 1-127 15,9-12-56-15,-4 5 79 16</inkml:trace>
  <inkml:trace contextRef="#ctx0" brushRef="#br0" timeOffset="107012.281">8813 16518 472 0,'3'5'178'0,"-3"-5"-138"0,6-2 6 0,-6 2-5 16,3-6-23-16,0 1-4 16,3-8-9-16,-3 5-4 15,0-13 0-15,0 2-4 0,-3-21 2 16,0 11 3-16,-6-24 1 16,3 14 3-16,-12-1 1 15,3 6-3-15,-12 2-3 16,3 5 4-16,-11 9 1 15,5-1 2-15,-6 19 2 16,6-2-3-16,0 31 1 16,4-3-1-16,2 25 1 15,6-12 0-15,12 62 0 0,0-19 0 16,21 18 2-16,0-23-7 16,8 42-2-16,-5-29-1 15,6-5 0-15,-6-16-18 16,0-14-8-16,-3-10-30 0,-3-8-13 15,-4-8-56-15,-11-23-24 16,-11-17-26 0</inkml:trace>
  <inkml:trace contextRef="#ctx0" brushRef="#br0" timeOffset="107663.845">8369 16716 420 0,'-23'22'156'0,"23"-22"-121"0,-6 2 14 0,6-2 0 15,3 0-26-15,-3 0-5 16,14-2-9-16,-2-4-4 16,18-7-2-16,-6 5-3 0,27-16 1 15,-10 6-4-15,10-3 2 16,-6 7 1-16,-7 14 2 16,-5 0 14-16,-6 27 7 15,-3-9 2-15,-4 9 2 0,-5-3-11 16,0-3-2-1,-3-3-10-15,-3-4-5 16,0-1-3-16,0-11 3 16,-3 1 0-16,0-16 1 15,0 2-3-15,0-7 2 16,0 4-1-16,0 12 0 16,0-1 2-16,8 14 0 15,-2-3 2-15,12 5 1 0,-3-2-1 16,15 2 1-16,-10-5-2 15,13 2 2-15,-9-2-2 16,6-8-1-16,-10 0-2 16,1-21-1-16,-3 3-3 15,-3-33 1-15,-3 12 3 16,-9-14 3-16,0 8 0 16,-9-14-1-16,0 17 1 0,-9-13 1 15,0 10-1 1,-6 10-1-16,3 3-2 15,-6 19 1-15,3 0-1 0,-3 13 0 16,3 5 2-16,1 9 2 16,2-7-1-16,6 15 2 15,0-7-4-15,12 25 0 16,0-5-1-16,15 28 0 16,-4-10 2-16,13 0 0 15,-6-5 2-15,6-3 3 16,-6-8 0-16,8-3 2 15,-5-5-2-15,9-5 0 16,-3-6-1-16,-4-4 2 16,-5-4-8-16,-3-2 0 0,-3 0-33 15,-9-5-14 1,-3-1-191-16</inkml:trace>
  <inkml:trace contextRef="#ctx0" brushRef="#br0" timeOffset="108070.417">9879 16788 540 0,'6'-3'203'0,"-6"3"-158"0,14 5 16 0,-11 1-4 0,3-1-30 15,0-2-5-15,0 7-11 16,0-7-3 0,-6 10-4-16,0 0-7 0,-9 11-3 0,0-3-28 15,-8 19-10-15,2-8-214 16</inkml:trace>
  <inkml:trace contextRef="#ctx0" brushRef="#br0" timeOffset="111520.558">10974 16494 340 0,'3'0'126'15,"-3"0"-98"-15,12-3 1 0,-9 3-5 0,3 0-3 16,0 0 4-16,0-7-4 16,0 4-3-16,0-5-10 15,-3 3 4-15,-3-3 1 0,0 0 2 16,-9 5 4-16,0-2-5 15,-15 5 0-15,3 0-8 0,-18 8-4 16,10 0-1-16,-4 5-1 16,6-2 2-1,-3 2 1-15,4 0 3 16,-1-2 3-16,6-1-2 16,3-5-2-16,3 3-2 15,9-2-3-15,3 4 1 0,18 4 1 16,-3-1-3-1,36 13-2-15,-10-5 4 0,16 6 3 16,-9-3-3-16,2 2-1 16,-8-5 6-16,-6 0 6 15,-7-2 9-15,-5-1 5 16,-3-4-6-16,-12 7 1 16,0-5-12-16,-21-3-5 15,3-5-6-15,-29 2 1 16,5-2-19-16,-6-5-7 0,6 0-26 15,7-9-11 1,5 1-32-16,15-8-13 16,0 5-62-16</inkml:trace>
  <inkml:trace contextRef="#ctx0" brushRef="#br0" timeOffset="111880.354">11138 16153 356 0,'0'-43'134'0,"0"43"-104"0,0-10 27 15,0 10 6-15,0 0-21 16,0 0-4-16,0 5-9 16,0 3-4-16,3 29-13 15,0-5 1-15,3 16 1 0,0-9-1 16,0 46 0-16,0-19-3 16,2 16 1-16,1-21-2 0,0-3 2 15,-3-8-6-15,0-10-1 16,0-6-2-16,0-10 1 15,-3-3-4-15,0-15 0 16,0-1-4-16,0-23 1 0,0 4 0 16,6-23 2-1,0 11 1-15,9-3 1 16,-3 5 0-16,5 16 2 16,-2-3 5-16,6 35 6 15,-3-8-5-15,0 13 0 16,-3-5-4-16,0 8-1 15,-4-6-28-15,1 3-12 0,-3-5-66 16,3-5-28 0,-3-1-75-16</inkml:trace>
  <inkml:trace contextRef="#ctx0" brushRef="#br0" timeOffset="112191.525">11557 16857 356 0,'3'-6'132'0,"-3"6"-103"0,9 11 27 15,-9-11 7-15,6 5-30 16,0-2-7-16,3-3-17 15,0 0-6-15,3-8-2 16,0 3-4-16,0-9 2 0,-3 6-1 0,-3-15-2 16,0 1 3-1,-6-9 2-15,0 4 0 16,-6 1 2-16,3 5 13 16,-6 7 7-16,3 1-3 15,-6 16-1-15,3-3-5 0,0 18 1 16,0 1-2-16,6 7 2 15,0-5 1-15,9 3-1 16,0-3-5-16,18 1-4 16,-3-4-1-16,17 1-1 15,-5-6-9-15,12 0-2 16,-12-5-36-16,2-3-16 16,-5 3-129-1,6-5-98-15,8-19 106 0</inkml:trace>
  <inkml:trace contextRef="#ctx0" brushRef="#br0" timeOffset="112917.501">12263 16431 340 0,'-30'-11'129'0,"30"11"-100"0,-18-16 11 0,18 16-2 16,-3-5-15-16,0 0 0 15,0-3-1-15,0 5 1 16,3-2-12-16,0 2 11 0,0 3 5 16,0 0-3-16,9 21-2 15,-3-5-6-15,9 53 0 0,-3-16-7 16,6 8-1-16,-3-14 0 16,0 1 2-16,-3-11-1 15,0-5 0-15,-4-6-5 16,1-7-1-16,0-6-1 15,-9-13-2-15,0 0-2 0,-3-27 1 16,0 9-1-16,0-24 0 0,3 5 0 31,0 5 0-31,0 5 2 16,6 9 2-16,0 5 5 16,9 23 6-16,-3-2-1 15,6 27 1-15,-3-12-7 16,3 14-2-16,-3-8-2 15,5 1-2-15,-5-7-24 16,6 1-11-16,0-5-53 0,9-3-23 16,-6-3-99-16</inkml:trace>
  <inkml:trace contextRef="#ctx0" brushRef="#br0" timeOffset="113510.022">12924 16796 384 0,'-3'-6'145'0,"3"6"-112"0,-9-5 1 0,9 5-5 16,-6-10-14-16,3-1 2 16,-6-10-6-16,0 2-1 0,-6-12-6 15,3 9 10-15,-6-1 8 0,4 7 6 16,-7 16 3 0,6 0-14-16,-3 21-5 0,3-3-4 15,0 9 2-15,3-6 1 16,6 0 1-16,0-2-6 15,9-3-2-15,-3-3-4 16,9-3-1-16,0-4 1 16,6 2 0-16,-3-6 0 15,9 1 2-15,-3-3-1 0,6 11-1 16,-7-4-2-16,4 1 1 0,-3 3-26 16,0-3-11-1,-3 0-19 1,3-6-5-16,-3 1-1 0,5-11 1 15,-2 3 3-15,9-16 4 16,-6 2 29-16,6-26 12 16,-6 11 34-16,-4-3 16 15,-2 8 31-15,-6 5 15 16,-3 5-23-16,-9 11-10 16,0 0-18-16,-6 11-5 15,3-3-15-15,-6 5-4 16,3 1-5-16,1-4-2 15,-1 6 1-15,9 6-1 16,0-4-3-16,20 11 2 16,-2-2 1-16,18 7 0 15,-6-5 0-15,6 3 0 16,-10 0-3-16,1 0 2 0,-3-6 10 16,0 6 3-16,-9-5 14 15,-6-3 6-15,-1-3-10 16,-8-3-5-16,0-2-13 15,-20-8-2-15,2 0-20 0,-24-8-8 16,9 3-41-16,-5-8-20 16,5 2-128-1</inkml:trace>
  <inkml:trace contextRef="#ctx0" brushRef="#br0" timeOffset="114147.044">13951 16769 300 0,'-12'-5'112'0,"12"5"-87"15,-6 0 26-15,6 0 8 0,0 0-19 16,0 0-3-16,0 0-12 16,0 0-6-16,0 0-11 15,0-5-1-15,-3-3 3 0,0 0-6 16,-3-8-2-16,0 3-1 16,-9-3 1-16,3 3 8 15,-6 13 3-15,3 0 0 16,-5 18 0-16,2-2-7 15,3 5-2-15,3-5-4 16,9 3-1-16,0-4 1 16,9-4 0-16,0-3 0 0,6-13 0 15,-3 5 6-15,3-14 6 0,0 9 3 16,5 3 0 0,-2-4 6-16,27 19 1 15,-9 1-9-15,17 4-3 16,-8-2-4-16,3 8-1 15,-10-6-6-15,1 4-1 16,-6-9-39-16,-3-8-15 16,-3 0-98-16,8-10-42 15,-5 0 25 1</inkml:trace>
  <inkml:trace contextRef="#ctx0" brushRef="#br0" timeOffset="115311.548">14799 16354 324 0,'-15'-8'123'0,"15"8"-95"0,-3-5 20 0,3 5 5 15,0 0-11-15,0 0-3 16,0 0-15-16,0 5-5 15,0 8-11-15,0-2 6 0,0 23 5 16,0-7-4-16,3 39 0 0,0-13-3 16,3 10 0-1,-3-15-2-15,0 2 1 16,0-8-4-16,0-5-2 16,0-5 0-16,0-11 1 15,-3 3-3-15,-3-19 0 0,0-2-3 16,-3-6-3-1,3-2-1-15,-3-13 3 0,3-1-2 16,3-7 1-16,0 7 2 16,3-7 0-16,0 7-3 15,12 9 2-15,-3-1 1 16,21 11 0-16,-4 5-3 16,10 3 2-16,-6 3 1 0,0 2 2 15,-7-5-1-15,-2 5 2 16,-3 0 0-16,-6 1 1 15,-3-1-2-15,-9 0-2 16,-3 0 1-16,-15 1 1 16,3-1-1-16,-15-8 2 15,3 6-2 1,1-9-1-16,2 6-2 0,6-8 1 16,3 0-1-16,12-8 0 15,0 8-3-15,18-8 1 16,-3 3-3-16,15-8 2 15,-7 2 3-15,7-10 1 16,-6 3 1-16,0-4 0 16,-3 4 0-16,-4 5 2 15,-2-1 1-15,-6 14 1 16,0 0 4-16,0 14 3 16,-3-1-6-16,3 3-1 0,-3-3-2 15,3 3-2-15,0 2 1 16,6-4 1-1,0-1-3-15,8-8 0 0,-5 0-1 16,6-7 0-16,-6-1 2 16,-6-7 2-16,0 4 1 0,-12-10 3 15,0 3-1 1,-9-8 0-16,0 3-3 16,-6-1-2-16,3 8 1 15,0 3-1-15,0 6-7 16,3-1 0-16,3 1-19 15,6 2-8-15,0 0-4 16,9-6 0-16,0 1 8 16,12-8 5-16,-3 2 17 15,6-2 7-15,-6 2 21 0,2 3 12 16,-2-2 6-16,3 23 4 16,-3-8-17-16,9 22-4 15,-6-9-7-15,5 11 1 0,-5-5-4 16,3 16 1-1,-3-8-7-15,0 18-1 16,-3-10-4-16,-1 5-1 0,-2-8-23 16,-3-6-12-16,0-4-41 15,-3-11-16 1,0-3-30-16,0-29-11 16,-3 3-14-1</inkml:trace>
  <inkml:trace contextRef="#ctx0" brushRef="#br0" timeOffset="115563.325">15802 16817 368 0,'3'-3'140'16,"-3"3"-109"-16,-3 0 24 0,3 0 6 0,0 0-27 16,0 0-7-16,0 0-5 15,0 0 0-15,0 0-12 16,0 0 12-16,-3 3 5 0,0-3-8 16,-3 13-3-16,0 0-3 15,-3 51-1-15,1-16-6 0,-4 23-2 16,3-13-4-1,-3 48-1-15,3-29 3 0,0 7 1 16,3-17 3 0,3-4 1-16,0-15-6 15,0-3-2-15,0-11-16 0,3-10-4 16,0-3-46-16,0-10-22 16,0-3-129-1</inkml:trace>
  <inkml:trace contextRef="#ctx0" brushRef="#br0" timeOffset="116229.432">16540 16724 360 0,'-14'-21'134'0,"14"21"-104"0,-9-10 14 0,9 10 0 16,-3 0-14-16,3 0 0 15,-3 0-13-15,3 0-3 16,3 13-8-16,0 0 7 0,9 8 4 16,-3-2-5-16,5 12-2 0,-2-4-8 15,3 7-1 1,0-5-1-16,0 1 2 16,-3-12-3-16,3-7 0 15,-3-3 5-15,-3-16 2 16,-3 2-5-16,-3-12 0 15,-3 5-1-15,0-3 2 16,0 2-3-16,2 4-2 0,1 2 10 16,9 8 5-16,-3 0-1 15,12 3 1-15,-3 2-5 16,9 5 1-16,-3-7-7 16,2 8-1-16,-5-1-2 15,0-4 0-15,-3 2-33 16,3-8-15-16,-3 0-40 15,2-11-16-15,-2-2-72 16</inkml:trace>
  <inkml:trace contextRef="#ctx0" brushRef="#br0" timeOffset="116929.967">17151 16420 348 0,'0'-13'129'0,"0"13"-100"0,-6-11 33 0,6 11 8 15,-3 3-22-15,0-3-5 16,0 5-19-16,3-2-7 15,3 13-10-15,0 0 10 0,6 39 9 16,0-13-12-16,3 17-2 16,-4-9-10-16,1 6-2 15,-3-12-24-15,-3 7-10 16,0-9-35-16,-9-10-14 16,0-3-46-16,-5-18-19 15,-1-6 11-15,-6-8 230 47,-60-34-7-47,16 11 13 0,-1-6-20 16,13 5-13-1,8 6-22-15,6 3-7 0,13-1-21 16,2 3-10-16,39-7-4 0,-4 9-2 0,34-4 0 31,-9 2 0-31,38-8 0 0,-14 6-7 16,17-6-3-16,-17 5-5 15,-1 1-4-15,-14-1 8 16,-7 6 4-16,-8 0 5 16,-9-3 3-16,-3 3 0 15,-12-3-1-15,-3 8-2 0,-18-11-1 16,3 11-1-16,-18-2 0 16,3-1-2-16,-3 9-1 0,7-1 6 15,5 16 5 1,3-5 13-16,12 56 7 15,0-19 5-15,12 15 2 16,-3-9-10-16,5 2-3 0,-2-11-12 16,3-5-4-16,-3-5-7 15,6-16 1 1,-3-3 0-16,0-21 2 16,-3 8-1-16,6-32-1 15,-4 6-2-15,7-3 1 16,-6 5 5-16,9 21 2 15,-3 1 8-15,9 17 6 16,-4-1 7-16,4 1 6 16,-6 4-10-16,-3 2-3 0,-3-5-12 15,-3 0-4-15,-1 2-41 16,-2-2-15-16,-3-5-179 16</inkml:trace>
  <inkml:trace contextRef="#ctx0" brushRef="#br0" timeOffset="118170.274">18502 16396 244 0,'-24'-21'90'0,"24"21"-70"0,-12-34 19 16,12 34 5-16,-3-19 14 0,0 3 9 15,0-2-11 1,1 2-4-16,-1 5-30 15,3 3 0-15,0 22 2 0,0-1-7 16,3 16 1-16,-1-5-9 16,4 42-1-16,0-5 0 15,3 2 0-15,-3-10 2 16,3-8 1-16,-3-5-1 0,0 0-1 16,0-11-5-16,-3-6-1 15,0-4-3-15,-3-14-1 16,0 3 1-1,0-24 0-15,0 3-3 0,9-32 0 16,-3 8 2-16,9-3 0 16,-3 9-2-16,12 4 2 0,-4 6 3 15,13 8 3-15,-6 2 4 16,6 30 2 0,-7-6 3-16,1 27 2 0,-6-11-3 15,0 5 0 1,0-7-7-16,-6 7-2 15,-3-8 0-15,-1-4 0 16,-2-7-24-16,0-1-9 0,0-1-2 16,0-13 2-16,0 0 7 15,0-19 3-15,-3 4 9 16,0-25 6-16,0 8 7 16,0 0 3-16,0 6 11 15,0 7 4-15,0 3-5 16,3 19 1-16,0 5-8 15,5 16-1-15,-2-3-2 16,6-2 1-16,-3 2-2 0,3-3 0 16,-3-5-6-16,0 1-1 15,-3-4 3 1,0-7 1-16,-1 0 0 16,4-19-2-16,-3 2 1 15,9 1-1-15,-6 0 0 16,9 10 2-16,-6 1-1 0,2 12-1 15,-2-2-8-15,0 3-3 16,-3-3-29-16,0 0-14 16,-3 2-41-16,3-4-17 15,-3-4 20-15,5-2 10 16,-2-2 47-16,6-28 22 16,-3 9 35-16,0-16 14 15,-3 8 21-15,-3 0 10 16,-3 5-10-16,-9 0-4 15,0 6-15-15,-9 5-4 16,3-1-13-16,-6 12-5 16,3-3-7-16,-3 5-4 0,3 0 2 15,0 7 2-15,3 1-4 16,12 16-3-16,0-5-4 16,27 10 1-16,-6-5 3 15,17 5 1-15,-8-5-1 16,0-1-2-16,-4-7 14 0,-8 3 5 15,-3-6 2 1,-12 0-1-16,0 0-13 16,-15 1-4-16,0-4-26 15,-18-2-13-15,3-2-47 16,-14-9-22-16,8 3-99 16</inkml:trace>
  <inkml:trace contextRef="#ctx0" brushRef="#br0" timeOffset="118708.993">19809 16364 224 0,'-18'0'85'0,"18"0"-66"0,-9-10 8 0,9 10 0 16,-3 0 19-16,0-3 13 15,0 1-3-15,0-1 2 16,0-2-33-16,0 5 1 0,6 10 2 0,0-2-5 16,3 27-1-16,0-6-10 15,6 39-3-15,-3-15-3 16,3 6-1-16,-3-14 5 15,-3 5 4-15,0-10-3 16,-3-9-1-16,0-4-4 16,-3-14 1-16,0-5-6 15,0-11-1-15,0-2-5 16,6-40 1-16,0 13-5 16,14-10 1-16,-2 5 4 15,21 5 2-15,-9 6 4 16,8 12 1-16,-5 7 5 15,-3 14 5-15,-6 7 8 0,-3 17 5 16,-4-4-6-16,-11 5-1 16,0-6-9-16,-12 6-4 15,0-6-17-15,-11-5-7 16,2 3-27-16,-9-10-11 16,3-4-47-16,6-13-20 15,3 3-63-15</inkml:trace>
  <inkml:trace contextRef="#ctx0" brushRef="#br0" timeOffset="119761.285">20485 16812 340 0,'-3'0'126'0,"0"0"-98"0,3-8 14 16,3 8 2-16,0-8-21 15,0-5-2-15,0-11-13 16,-3-5-3-16,0 5-3 0,0 5 5 0,-9-2 3 15,0 3-1-15,-9 2 0 16,3 2-3-16,-9 12 1 16,6-1-2-16,-6 16 2 15,-5 9-2-15,5 9 0 16,6-4 3-16,6 5 3 16,6-6-6-16,6 6-1 15,3-6 0-15,6-5 2 16,6-7-1-16,6-1 0 15,3-8 3-15,2-8 3 16,-5-7-2-16,-3-1 0 16,-6-10-5-16,-3 0-3 15,-3-11 0-15,-3 11 1 0,0 3 1 16,9 20 5 0,6 9 3-16,2 2-4 15,4 0 1-15,-3 0-3 16,0-2 0-16,-3 0-6 15,0-6 1-15,0 3-5 16,-1-8-1-16,-2-3-6 0,0-2 0 16,-3-8 1-16,3 5 5 15,0 0 1 1,3 3 3-16,8 5 1 16,7 5 3-16,3-3-1 15,3 9-1-15,-4-3-4 16,1-3 0-16,-3-2 2 15,-6 2 3-15,-1-2-2 16,-5-3 0-16,0 0 1 16,-3-3 0-16,0-2 0 15,-3 5 2-15,-3-3-3 0,-3-7-2 16,-1 4 2-16,-2-7 0 16,-3-8-2-16,-3 0 2 15,-3-3 1-15,-3-2 2 16,-2 7-1-16,-1 6 2 0,3 0 0 15,-9 13 1-15,-6 13-5 16,3 13-1-16,6 3 3 16,6-2 1-1,9 2 0-15,3-5-2 16,6-3 1-16,3-8 1 16,0 0-3-16,0-5 0 15,0-10-1-15,-1-9 0 0,4-10-3 0,-6-19-1 16,-3-18-2-1,-3 18 2-15,0 6 4 16,-6-8 3-16,-3-11 11 16,-3 5 4-16,0 11 6 15,0 8 3-15,3 5-7 16,0 19 0-16,3 10-7 16,0 22 1-16,6 31 2 15,0 8 3-15,6 3-9 16,0-8-2-16,3 2-9 0,3-2-2 15,-3-3-12-15,-3-5-1 16,-7-16-37-16,-7-18-15 16,-4-11-159-1</inkml:trace>
  <inkml:trace contextRef="#ctx0" brushRef="#br0" timeOffset="121485.877">1121 16399 400 0,'-21'-13'151'0,"21"13"-118"0,-3 0 14 0,3 0-2 16,6 0-13-16,0 0 1 15,24-3-16-15,-9 3-8 16,29-5-5-16,-5 2-4 0,12-5 1 16,-16 3-4-16,4-3 2 15,-6 5-26-15,-1-2-9 16,1 0-37-16,-15 2-14 0,3 0-49 15,-15 3-58 1,-1 0 68-16</inkml:trace>
  <inkml:trace contextRef="#ctx0" brushRef="#br0" timeOffset="121878.332">1386 16314 284 0,'-65'13'107'0,"65"-13"-83"0,-30 8 26 16,30-5 6-16,-9 0-8 15,9 5-1-15,0 2-15 16,0 1-5-16,9 10-16 15,-6-5 0-15,18 42 0 0,-4-13-6 16,13 13-1-16,-9-10-2 16,9 15 1-16,-9-4-4 0,-6 17 0 15,-1-15-4 1,-2 0 1-16,-3-13-5 0,-6-9-1 16,3-10-9-16,-21-15 0 15,6-1 1-15,-8-34 1 16,2 7 16-16,6-7 8 15,0 3 19-15,24-1 10 16,-6 6 8-16,11 0 3 0,1 5-14 16,9-3-6-1,-9 9-15-15,21-9-5 16,-4 8-3-16,7-7 0 16,-6 7-20-16,2-7-7 15,-5-4-41-15,-3 6-19 16,-4 0-60-16,-23-10-26 0,3 2 23 15</inkml:trace>
  <inkml:trace contextRef="#ctx0" brushRef="#br0" timeOffset="121965.482">1535 16600 436 0,'-18'8'165'0,"18"-8"-129"0,-3 13 4 16,3-13-7-16,6 5-27 15,-3 1-7-15,9-4-47 16,-3 6-18-16,12-5-117 15,-9-3-51-15</inkml:trace>
  <inkml:trace contextRef="#ctx0" brushRef="#br0" timeOffset="122132.953">1910 16814 492 0,'-18'16'184'0,"18"-16"-143"0,3 13 8 0,-3-7-5 16,3-4-24-16,0 1-3 15,6 0-13-15,-9-3-5 16,9 5 0-16,-6-5-35 0,3 0-16 16,0-5-57-16,3-3-23 15,0-3-46 1</inkml:trace>
  <inkml:trace contextRef="#ctx0" brushRef="#br0" timeOffset="122702.816">2077 16756 464 0,'-6'21'176'0,"6"-21"-137"0,0 6-5 16,0-6-11-16,3-6-12 15,0 6 3-15,0-24-7 16,0 3-4-16,-3-21-2 16,0 8-1-16,0-4 0 0,0 9-7 15,-3 3 0-15,0-1 1 16,-3 14 1-16,-3 0 3 15,-12 13 1-15,6 0 1 16,-6 37 2-16,6-8 3 16,3 11 2-16,6-8-1 15,12 5 1-15,-3-8-2 16,9-11 0-16,-3 3-1 0,9-10 2 16,-9-3-1-1,9-8 0-15,-3 0-1 0,-3-13 0 16,-3-1 0-16,0 1 2 15,-7 0-3 1,-2 5 0-16,0 0-1 0,6 21 1 16,0-2-2-16,15 15-1 0,-3-2 1 15,24 40 1 1,-7-17 3-16,-2 25 2 16,0-19 5-16,-6 5 5 15,-9-10-3-15,-6 2 2 16,-9-3-7-16,-15 9-1 15,0-11-4-15,-18 3-1 0,0-9 1 16,-12-7 2 0,13-5-5-16,-13-14-3 0,12 0-10 15,-17-21-3-15,14 3-12 16,-3-14-5-16,9 3-41 16,18-7-15-16,1 1-126 15</inkml:trace>
  <inkml:trace contextRef="#ctx0" brushRef="#br0" timeOffset="122871.572">2461 16738 536 0,'0'2'200'0,"0"-2"-155"0,-3 5-4 0,3-5-12 16,0 8-43-16,0-2-14 15,-3-6-119-15,0 5-51 16,-3-10 17-16,-18-9 12 15</inkml:trace>
  <inkml:trace contextRef="#ctx0" brushRef="#br0" timeOffset="175383.846">3175 17396 220 0,'-42'16'82'0,"33"-3"-64"0,-2-2 4 0,8-11-1 16,0 0 0-16,3 0 2 0,6-8-4 15,5-5-1 1,13 0-10-16,9-1-3 0,9 4 1 16,-1 5-3-16,4 2-2 15,9-2-3-15,14 5 1 16,12 8 1-16,1-3 2 0,2 0-1 15,15-10 2 1,21 0 2-16,-8-3 4 0,11 0 5 16,20-6 1-16,-11 4-4 15,15 2-1-15,15 3-4 16,-12 2-1-16,21 3-3 16,-10 3-2-16,-2 2 1 15,24 0-1-15,-22-2-3 16,13 2 2-16,6-5 7 15,-16 0 4-15,25 0-5 16,-15 5-1-16,11-5 0 16,1 3 2-16,-10 8 1 15,16-3 1-15,-19 0-4 16,-2-3-1-16,6 0 5 0,-27-2 3 16,-21-6 7-16,-6-2 6 15,-9-3-2-15,-15 3 1 16,3-3-8-16,-20-3-4 15,-25 8-6-15,-11-2-4 16,-12 0-55-16,-10 5-24 16</inkml:trace>
  <inkml:trace contextRef="#ctx0" brushRef="#br0" timeOffset="177049.53">10843 17346 260 0,'-12'-8'99'0,"18"8"-77"0,12 0-7 0,-6-5-5 16,9 5-11-16,8-3 0 16,10 1 1-16,0-1 2 15,0-2-1-15,2 2-3 0,13 0 1 16,11 1 1-16,7 2 2 15,-1 0-3-15,-2 0-2 0,11 0 4 16,15 0 3 0,6 0-1-16,1-6 0 15,8 4 5-15,15-1 3 0,-6 0 0 16,9 3 3-16,12 0-3 16,-3 3 1-16,-6 0-7 15,15-1-1-15,-7 4-2 16,-8-1-2-16,18-2-2 15,3 7 1-15,-12-7 1 16,21-3 0-16,-6 5 0 16,-1-5 2-16,19 0 1 15,-18 5 3-15,6-5-1 16,5 3 2-16,-14-3-4 16,12 5-2-16,-1 3 0 15,-14-2-1-15,18-1-3 0,0-2 2 16,-4-3 1-16,19 0 0 15,-12 0 0-15,20-3 0 16,33 3 0 0,-11-5 0-16,-1 5 2 0,-17 0 1 15,20 5-1-15,-24 3 1 16,22 0-2-16,-16 5-1 16,19-8 1-16,-10 6-1 15,9-11 0-15,1 3 0 16,-7-6 6-16,6 3 4 15,-20-5 3-15,17-1 5 16,-32 6-4-16,-4 0 2 16,4 0 2-16,-30 0 1 15,-21 0-8-15,-6 0-4 0,-3 0-11 16,-18 6-3-16,-20 15-172 16</inkml:trace>
</inkml:ink>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Arial" charset="0"/>
                <a:ea typeface="新細明體" pitchFamily="18" charset="-120"/>
              </a:defRPr>
            </a:lvl1pPr>
          </a:lstStyle>
          <a:p>
            <a:pPr>
              <a:defRPr/>
            </a:pPr>
            <a:endParaRPr lang="en-US" altLang="zh-TW"/>
          </a:p>
        </p:txBody>
      </p:sp>
      <p:sp>
        <p:nvSpPr>
          <p:cNvPr id="76803" name="Rectangle 3"/>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Arial" charset="0"/>
                <a:ea typeface="新細明體" pitchFamily="18" charset="-120"/>
              </a:defRPr>
            </a:lvl1pPr>
          </a:lstStyle>
          <a:p>
            <a:pPr>
              <a:defRPr/>
            </a:pPr>
            <a:endParaRPr lang="en-US" altLang="zh-TW"/>
          </a:p>
        </p:txBody>
      </p:sp>
      <p:sp>
        <p:nvSpPr>
          <p:cNvPr id="76805"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7680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Arial" charset="0"/>
                <a:ea typeface="新細明體" pitchFamily="18" charset="-120"/>
              </a:defRPr>
            </a:lvl1pPr>
          </a:lstStyle>
          <a:p>
            <a:pPr>
              <a:defRPr/>
            </a:pPr>
            <a:endParaRPr lang="en-US" altLang="zh-TW"/>
          </a:p>
        </p:txBody>
      </p:sp>
      <p:sp>
        <p:nvSpPr>
          <p:cNvPr id="7680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Arial" charset="0"/>
                <a:ea typeface="新細明體" pitchFamily="18" charset="-120"/>
              </a:defRPr>
            </a:lvl1pPr>
          </a:lstStyle>
          <a:p>
            <a:pPr>
              <a:defRPr/>
            </a:pPr>
            <a:fld id="{C6571110-89E0-4DA6-B88F-0A1C02118D85}" type="slidenum">
              <a:rPr lang="en-US" altLang="zh-TW"/>
              <a:pPr>
                <a:defRPr/>
              </a:pPr>
              <a:t>‹#›</a:t>
            </a:fld>
            <a:endParaRPr lang="en-US" altLang="zh-TW"/>
          </a:p>
        </p:txBody>
      </p:sp>
      <p:pic>
        <p:nvPicPr>
          <p:cNvPr id="43015" name="Picture 8"/>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950" y="849313"/>
            <a:ext cx="4733925"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2055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投影片圖像版面配置區 1"/>
          <p:cNvSpPr>
            <a:spLocks noGrp="1" noRot="1" noChangeAspect="1"/>
          </p:cNvSpPr>
          <p:nvPr>
            <p:ph type="sldImg"/>
          </p:nvPr>
        </p:nvSpPr>
        <p:spPr bwMode="auto">
          <a:xfrm>
            <a:off x="992188" y="768350"/>
            <a:ext cx="5114925" cy="383698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altLang="zh-TW">
                <a:latin typeface="Arial" pitchFamily="34" charset="0"/>
              </a:rPr>
              <a:t>Note that the main differences in the example is that</a:t>
            </a:r>
          </a:p>
          <a:p>
            <a:pPr marL="228600" indent="-228600"/>
            <a:r>
              <a:rPr lang="en-US" altLang="zh-TW">
                <a:latin typeface="Arial" pitchFamily="34" charset="0"/>
              </a:rPr>
              <a:t>S1=“there exists x, for all y M(x,y)” refers to the same x that can make M(x,y) true for all y.</a:t>
            </a:r>
          </a:p>
          <a:p>
            <a:pPr marL="228600" indent="-228600"/>
            <a:r>
              <a:rPr lang="en-US" altLang="zh-TW">
                <a:latin typeface="Arial" pitchFamily="34" charset="0"/>
              </a:rPr>
              <a:t>But S2=“for all y, there exists x, M(x, y)” can have different x for different y.</a:t>
            </a:r>
          </a:p>
          <a:p>
            <a:pPr marL="228600" indent="-228600">
              <a:buFontTx/>
              <a:buAutoNum type="arabicParenR"/>
            </a:pPr>
            <a:endParaRPr lang="en-US" altLang="zh-TW">
              <a:latin typeface="Arial" pitchFamily="34" charset="0"/>
            </a:endParaRPr>
          </a:p>
          <a:p>
            <a:pPr marL="228600" indent="-228600">
              <a:buFontTx/>
              <a:buAutoNum type="arabicParenR"/>
            </a:pPr>
            <a:r>
              <a:rPr lang="en-US" altLang="zh-TW">
                <a:latin typeface="Arial" pitchFamily="34" charset="0"/>
              </a:rPr>
              <a:t>is correct:   If “there exist x, for all y M(x, y)” is true, then let c in U (universe of discourse) such that M(c, y) is true for all y. Then, for any y, set x = c, M(x, y) must be true, then “for all y, there exists x, M(x,y)” is true.</a:t>
            </a:r>
          </a:p>
          <a:p>
            <a:pPr marL="228600" indent="-228600">
              <a:buFontTx/>
              <a:buAutoNum type="arabicParenR"/>
            </a:pPr>
            <a:r>
              <a:rPr lang="en-US" altLang="zh-TW">
                <a:latin typeface="Arial" pitchFamily="34" charset="0"/>
              </a:rPr>
              <a:t>is not correct: </a:t>
            </a:r>
          </a:p>
          <a:p>
            <a:pPr marL="228600" indent="-228600"/>
            <a:r>
              <a:rPr lang="en-US" altLang="zh-TW">
                <a:latin typeface="Arial" pitchFamily="34" charset="0"/>
              </a:rPr>
              <a:t>	The counterexample can be M(x, y) = x likes y</a:t>
            </a:r>
          </a:p>
          <a:p>
            <a:pPr marL="228600" indent="-228600"/>
            <a:r>
              <a:rPr lang="en-US" altLang="zh-TW">
                <a:latin typeface="Arial" pitchFamily="34" charset="0"/>
              </a:rPr>
              <a:t>	U = {A, B, C} and A likes B; B likes C; C likes A, the other M(x, y) are all false.</a:t>
            </a:r>
          </a:p>
          <a:p>
            <a:pPr marL="228600" indent="-228600"/>
            <a:r>
              <a:rPr lang="en-US" altLang="zh-TW">
                <a:latin typeface="Arial" pitchFamily="34" charset="0"/>
              </a:rPr>
              <a:t>	So, S1 is not true, but S2 is true.</a:t>
            </a:r>
          </a:p>
        </p:txBody>
      </p:sp>
      <p:sp>
        <p:nvSpPr>
          <p:cNvPr id="4506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defRPr kumimoji="1">
                <a:solidFill>
                  <a:schemeClr val="tx1"/>
                </a:solidFill>
                <a:latin typeface="Arial" pitchFamily="34" charset="0"/>
                <a:ea typeface="新細明體" pitchFamily="18" charset="-120"/>
              </a:defRPr>
            </a:lvl1pPr>
            <a:lvl2pPr marL="742950" indent="-285750" defTabSz="990600" eaLnBrk="0" hangingPunct="0">
              <a:defRPr kumimoji="1">
                <a:solidFill>
                  <a:schemeClr val="tx1"/>
                </a:solidFill>
                <a:latin typeface="Arial" pitchFamily="34" charset="0"/>
                <a:ea typeface="新細明體" pitchFamily="18" charset="-120"/>
              </a:defRPr>
            </a:lvl2pPr>
            <a:lvl3pPr marL="1143000" indent="-228600" defTabSz="990600" eaLnBrk="0" hangingPunct="0">
              <a:defRPr kumimoji="1">
                <a:solidFill>
                  <a:schemeClr val="tx1"/>
                </a:solidFill>
                <a:latin typeface="Arial" pitchFamily="34" charset="0"/>
                <a:ea typeface="新細明體" pitchFamily="18" charset="-120"/>
              </a:defRPr>
            </a:lvl3pPr>
            <a:lvl4pPr marL="1600200" indent="-228600" defTabSz="990600" eaLnBrk="0" hangingPunct="0">
              <a:defRPr kumimoji="1">
                <a:solidFill>
                  <a:schemeClr val="tx1"/>
                </a:solidFill>
                <a:latin typeface="Arial" pitchFamily="34" charset="0"/>
                <a:ea typeface="新細明體" pitchFamily="18" charset="-120"/>
              </a:defRPr>
            </a:lvl4pPr>
            <a:lvl5pPr marL="2057400" indent="-228600" defTabSz="990600" eaLnBrk="0" hangingPunct="0">
              <a:defRPr kumimoji="1">
                <a:solidFill>
                  <a:schemeClr val="tx1"/>
                </a:solidFill>
                <a:latin typeface="Arial" pitchFamily="34" charset="0"/>
                <a:ea typeface="新細明體" pitchFamily="18" charset="-120"/>
              </a:defRPr>
            </a:lvl5pPr>
            <a:lvl6pPr marL="2514600" indent="-228600" defTabSz="990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defTabSz="990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defTabSz="990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defTabSz="990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fld id="{8DCFDCF1-BFAB-45D8-99E0-D98359BD87A1}" type="slidenum">
              <a:rPr lang="en-US" altLang="zh-TW" smtClean="0"/>
              <a:pPr eaLnBrk="1" hangingPunct="1"/>
              <a:t>29</a:t>
            </a:fld>
            <a:endParaRPr lang="en-US" altLang="zh-TW"/>
          </a:p>
        </p:txBody>
      </p:sp>
    </p:spTree>
    <p:extLst>
      <p:ext uri="{BB962C8B-B14F-4D97-AF65-F5344CB8AC3E}">
        <p14:creationId xmlns:p14="http://schemas.microsoft.com/office/powerpoint/2010/main" val="1404230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3"/>
          <p:cNvSpPr>
            <a:spLocks noChangeArrowheads="1"/>
          </p:cNvSpPr>
          <p:nvPr/>
        </p:nvSpPr>
        <p:spPr bwMode="auto">
          <a:xfrm>
            <a:off x="6921500" y="6486525"/>
            <a:ext cx="2133600" cy="285750"/>
          </a:xfrm>
          <a:prstGeom prst="rect">
            <a:avLst/>
          </a:prstGeom>
          <a:noFill/>
          <a:ln w="9525">
            <a:noFill/>
            <a:miter lim="800000"/>
            <a:headEnd/>
            <a:tailEnd/>
          </a:ln>
        </p:spPr>
        <p:txBody>
          <a:bodyPr/>
          <a:lstStyle/>
          <a:p>
            <a:pPr algn="r">
              <a:defRPr/>
            </a:pPr>
            <a:fld id="{8316A3FE-A7B7-45B3-B544-365869288689}" type="slidenum">
              <a:rPr lang="en-US" altLang="zh-TW" sz="1400"/>
              <a:pPr algn="r">
                <a:defRPr/>
              </a:pPr>
              <a:t>‹#›</a:t>
            </a:fld>
            <a:endParaRPr lang="en-US" altLang="zh-TW" sz="1400"/>
          </a:p>
        </p:txBody>
      </p:sp>
      <p:pic>
        <p:nvPicPr>
          <p:cNvPr id="4" name="Picture 6" descr="s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2725" y="2268538"/>
            <a:ext cx="6197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6" name="Rectangle 2"/>
          <p:cNvSpPr>
            <a:spLocks noGrp="1" noChangeArrowheads="1"/>
          </p:cNvSpPr>
          <p:nvPr>
            <p:ph type="subTitle" idx="1"/>
          </p:nvPr>
        </p:nvSpPr>
        <p:spPr>
          <a:xfrm>
            <a:off x="1371600" y="5029200"/>
            <a:ext cx="6400800" cy="609600"/>
          </a:xfrm>
        </p:spPr>
        <p:txBody>
          <a:bodyPr/>
          <a:lstStyle>
            <a:lvl1pPr marL="0" indent="0" algn="ctr">
              <a:defRPr/>
            </a:lvl1pPr>
          </a:lstStyle>
          <a:p>
            <a:r>
              <a:rPr lang="en-US" altLang="zh-TW"/>
              <a:t>Click to edit Master subtitle style</a:t>
            </a:r>
          </a:p>
        </p:txBody>
      </p:sp>
      <p:sp>
        <p:nvSpPr>
          <p:cNvPr id="6" name="Rectangle 7"/>
          <p:cNvSpPr>
            <a:spLocks noChangeArrowheads="1"/>
          </p:cNvSpPr>
          <p:nvPr userDrawn="1"/>
        </p:nvSpPr>
        <p:spPr bwMode="auto">
          <a:xfrm>
            <a:off x="1112838" y="1237584"/>
            <a:ext cx="6565900" cy="954107"/>
          </a:xfrm>
          <a:prstGeom prst="rect">
            <a:avLst/>
          </a:prstGeom>
          <a:noFill/>
          <a:ln w="9525">
            <a:noFill/>
            <a:miter lim="800000"/>
            <a:headEnd/>
            <a:tailEnd/>
          </a:ln>
        </p:spPr>
        <p:txBody>
          <a:bodyPr>
            <a:spAutoFit/>
          </a:bodyPr>
          <a:lstStyle/>
          <a:p>
            <a:pPr>
              <a:defRPr/>
            </a:pPr>
            <a:r>
              <a:rPr lang="en-US" altLang="zh-CN" sz="2800" dirty="0">
                <a:solidFill>
                  <a:schemeClr val="bg2"/>
                </a:solidFill>
              </a:rPr>
              <a:t>COMP2121</a:t>
            </a:r>
            <a:r>
              <a:rPr lang="en-US" altLang="zh-CN" sz="2800" baseline="0" dirty="0">
                <a:solidFill>
                  <a:schemeClr val="bg2"/>
                </a:solidFill>
              </a:rPr>
              <a:t> </a:t>
            </a:r>
          </a:p>
          <a:p>
            <a:pPr>
              <a:defRPr/>
            </a:pPr>
            <a:r>
              <a:rPr lang="en-US" sz="2800" dirty="0">
                <a:solidFill>
                  <a:schemeClr val="bg2"/>
                </a:solidFill>
              </a:rPr>
              <a:t>Discrete Mathematics</a:t>
            </a:r>
          </a:p>
        </p:txBody>
      </p:sp>
    </p:spTree>
    <p:extLst>
      <p:ext uri="{BB962C8B-B14F-4D97-AF65-F5344CB8AC3E}">
        <p14:creationId xmlns:p14="http://schemas.microsoft.com/office/powerpoint/2010/main" val="194385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81287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343545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546204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716523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08690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07682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82012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930826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58128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410941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9716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21592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280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新細明體" pitchFamily="18" charset="-120"/>
              </a:defRPr>
            </a:lvl1pPr>
          </a:lstStyle>
          <a:p>
            <a:pPr>
              <a:defRPr/>
            </a:pPr>
            <a:endParaRPr lang="en-US" altLang="zh-TW"/>
          </a:p>
        </p:txBody>
      </p:sp>
      <p:sp>
        <p:nvSpPr>
          <p:cNvPr id="1280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新細明體" pitchFamily="18" charset="-120"/>
              </a:defRPr>
            </a:lvl1pPr>
          </a:lstStyle>
          <a:p>
            <a:pPr>
              <a:defRPr/>
            </a:pPr>
            <a:endParaRPr lang="en-US" altLang="zh-TW"/>
          </a:p>
        </p:txBody>
      </p:sp>
      <p:sp>
        <p:nvSpPr>
          <p:cNvPr id="1030" name="Rectangle 7"/>
          <p:cNvSpPr>
            <a:spLocks noChangeArrowheads="1"/>
          </p:cNvSpPr>
          <p:nvPr/>
        </p:nvSpPr>
        <p:spPr bwMode="auto">
          <a:xfrm>
            <a:off x="6921500" y="6486525"/>
            <a:ext cx="2133600" cy="285750"/>
          </a:xfrm>
          <a:prstGeom prst="rect">
            <a:avLst/>
          </a:prstGeom>
          <a:noFill/>
          <a:ln w="9525">
            <a:noFill/>
            <a:miter lim="800000"/>
            <a:headEnd/>
            <a:tailEnd/>
          </a:ln>
        </p:spPr>
        <p:txBody>
          <a:bodyPr/>
          <a:lstStyle/>
          <a:p>
            <a:pPr algn="r">
              <a:defRPr/>
            </a:pPr>
            <a:fld id="{14BFD24C-E7B5-4C09-930D-ED8CE1EF8175}" type="slidenum">
              <a:rPr lang="en-US" altLang="zh-TW" sz="1400"/>
              <a:pPr algn="r">
                <a:defRPr/>
              </a:pPr>
              <a:t>‹#›</a:t>
            </a:fld>
            <a:endParaRPr lang="en-US" altLang="zh-TW" sz="1400"/>
          </a:p>
        </p:txBody>
      </p:sp>
    </p:spTree>
  </p:cSld>
  <p:clrMap bg1="lt1" tx1="dk1" bg2="lt2" tx2="dk2" accent1="accent1" accent2="accent2" accent3="accent3" accent4="accent4" accent5="accent5" accent6="accent6" hlink="hlink" folHlink="folHlink"/>
  <p:sldLayoutIdLst>
    <p:sldLayoutId id="2147484237"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 id="2147484235" r:id="rId12"/>
    <p:sldLayoutId id="2147484236" r:id="rId13"/>
  </p:sldLayoutIdLst>
  <p:txStyles>
    <p:titleStyle>
      <a:lvl1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2pPr>
      <a:lvl3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3pPr>
      <a:lvl4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4pPr>
      <a:lvl5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5pPr>
      <a:lvl6pPr marL="4572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6pPr>
      <a:lvl7pPr marL="9144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7pPr>
      <a:lvl8pPr marL="13716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8pPr>
      <a:lvl9pPr marL="18288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Ø"/>
        <a:defRPr kumimoji="1" sz="2400">
          <a:solidFill>
            <a:schemeClr val="tx1"/>
          </a:solidFill>
          <a:latin typeface="+mn-lt"/>
          <a:ea typeface="+mn-ea"/>
        </a:defRPr>
      </a:lvl2pPr>
      <a:lvl3pPr marL="1143000" indent="-228600" algn="l" rtl="0" eaLnBrk="0" fontAlgn="base" hangingPunct="0">
        <a:spcBef>
          <a:spcPct val="20000"/>
        </a:spcBef>
        <a:spcAft>
          <a:spcPct val="0"/>
        </a:spcAft>
        <a:buSzPct val="80000"/>
        <a:buFont typeface="Wingdings" pitchFamily="2" charset="2"/>
        <a:buChar char="F"/>
        <a:defRPr kumimoji="1" sz="20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400">
          <a:solidFill>
            <a:schemeClr val="tx1"/>
          </a:solidFill>
          <a:latin typeface="+mn-lt"/>
          <a:ea typeface="+mn-ea"/>
        </a:defRPr>
      </a:lvl5pPr>
      <a:lvl6pPr marL="2514600" indent="-228600" algn="l" rtl="0" fontAlgn="base">
        <a:spcBef>
          <a:spcPct val="20000"/>
        </a:spcBef>
        <a:spcAft>
          <a:spcPct val="0"/>
        </a:spcAft>
        <a:buChar char="»"/>
        <a:defRPr kumimoji="1" sz="2400">
          <a:solidFill>
            <a:schemeClr val="tx1"/>
          </a:solidFill>
          <a:latin typeface="+mn-lt"/>
          <a:ea typeface="+mn-ea"/>
        </a:defRPr>
      </a:lvl6pPr>
      <a:lvl7pPr marL="2971800" indent="-228600" algn="l" rtl="0" fontAlgn="base">
        <a:spcBef>
          <a:spcPct val="20000"/>
        </a:spcBef>
        <a:spcAft>
          <a:spcPct val="0"/>
        </a:spcAft>
        <a:buChar char="»"/>
        <a:defRPr kumimoji="1" sz="2400">
          <a:solidFill>
            <a:schemeClr val="tx1"/>
          </a:solidFill>
          <a:latin typeface="+mn-lt"/>
          <a:ea typeface="+mn-ea"/>
        </a:defRPr>
      </a:lvl7pPr>
      <a:lvl8pPr marL="3429000" indent="-228600" algn="l" rtl="0" fontAlgn="base">
        <a:spcBef>
          <a:spcPct val="20000"/>
        </a:spcBef>
        <a:spcAft>
          <a:spcPct val="0"/>
        </a:spcAft>
        <a:buChar char="»"/>
        <a:defRPr kumimoji="1" sz="2400">
          <a:solidFill>
            <a:schemeClr val="tx1"/>
          </a:solidFill>
          <a:latin typeface="+mn-lt"/>
          <a:ea typeface="+mn-ea"/>
        </a:defRPr>
      </a:lvl8pPr>
      <a:lvl9pPr marL="3886200" indent="-228600" algn="l" rtl="0" fontAlgn="base">
        <a:spcBef>
          <a:spcPct val="20000"/>
        </a:spcBef>
        <a:spcAft>
          <a:spcPct val="0"/>
        </a:spcAft>
        <a:buChar char="»"/>
        <a:defRPr kumimoji="1"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oleObject" Target="../embeddings/oleObject1.bin"/><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10" Type="http://schemas.openxmlformats.org/officeDocument/2006/relationships/oleObject" Target="../embeddings/oleObject6.bin"/><Relationship Id="rId4" Type="http://schemas.openxmlformats.org/officeDocument/2006/relationships/image" Target="../media/image3.wmf"/><Relationship Id="rId9"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png"/><Relationship Id="rId5" Type="http://schemas.openxmlformats.org/officeDocument/2006/relationships/customXml" Target="../ink/ink4.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subTitle" idx="1"/>
          </p:nvPr>
        </p:nvSpPr>
        <p:spPr>
          <a:xfrm>
            <a:off x="1371600" y="4386263"/>
            <a:ext cx="6400800" cy="1052512"/>
          </a:xfrm>
          <a:noFill/>
        </p:spPr>
        <p:txBody>
          <a:bodyPr/>
          <a:lstStyle/>
          <a:p>
            <a:pPr algn="l" eaLnBrk="1" hangingPunct="1">
              <a:lnSpc>
                <a:spcPct val="90000"/>
              </a:lnSpc>
              <a:buFontTx/>
              <a:buNone/>
            </a:pPr>
            <a:r>
              <a:rPr lang="en-US" altLang="zh-TW" dirty="0"/>
              <a:t>Hubert Chan  </a:t>
            </a:r>
          </a:p>
          <a:p>
            <a:pPr eaLnBrk="1" hangingPunct="1">
              <a:lnSpc>
                <a:spcPct val="90000"/>
              </a:lnSpc>
              <a:buFontTx/>
              <a:buNone/>
            </a:pPr>
            <a:endParaRPr lang="en-US" altLang="zh-TW" dirty="0"/>
          </a:p>
        </p:txBody>
      </p:sp>
      <p:sp>
        <p:nvSpPr>
          <p:cNvPr id="131074" name="Rectangle 2"/>
          <p:cNvSpPr>
            <a:spLocks noGrp="1" noChangeArrowheads="1"/>
          </p:cNvSpPr>
          <p:nvPr>
            <p:ph type="ctrTitle" idx="4294967295"/>
          </p:nvPr>
        </p:nvSpPr>
        <p:spPr>
          <a:xfrm>
            <a:off x="0" y="2930525"/>
            <a:ext cx="9144000" cy="1470025"/>
          </a:xfrm>
          <a:solidFill>
            <a:srgbClr val="FFFFFF"/>
          </a:solidFill>
        </p:spPr>
        <p:txBody>
          <a:bodyPr/>
          <a:lstStyle/>
          <a:p>
            <a:pPr algn="ctr" eaLnBrk="1" hangingPunct="1">
              <a:defRPr/>
            </a:pPr>
            <a:r>
              <a:rPr lang="en-US" altLang="zh-TW" sz="6000" dirty="0"/>
              <a:t>Logic</a:t>
            </a:r>
            <a:endParaRPr lang="en-US" sz="6000" dirty="0"/>
          </a:p>
        </p:txBody>
      </p:sp>
      <p:sp>
        <p:nvSpPr>
          <p:cNvPr id="4" name="Content Placeholder 2"/>
          <p:cNvSpPr txBox="1">
            <a:spLocks/>
          </p:cNvSpPr>
          <p:nvPr/>
        </p:nvSpPr>
        <p:spPr bwMode="auto">
          <a:xfrm>
            <a:off x="1371600" y="5204750"/>
            <a:ext cx="8229600" cy="1491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Ø"/>
              <a:defRPr kumimoji="1" sz="2400">
                <a:solidFill>
                  <a:schemeClr val="tx1"/>
                </a:solidFill>
                <a:latin typeface="+mn-lt"/>
                <a:ea typeface="+mn-ea"/>
              </a:defRPr>
            </a:lvl2pPr>
            <a:lvl3pPr marL="1143000" indent="-228600" algn="l" rtl="0" eaLnBrk="0" fontAlgn="base" hangingPunct="0">
              <a:spcBef>
                <a:spcPct val="20000"/>
              </a:spcBef>
              <a:spcAft>
                <a:spcPct val="0"/>
              </a:spcAft>
              <a:buSzPct val="80000"/>
              <a:buFont typeface="Wingdings" pitchFamily="2" charset="2"/>
              <a:buChar char="F"/>
              <a:defRPr kumimoji="1" sz="20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400">
                <a:solidFill>
                  <a:schemeClr val="tx1"/>
                </a:solidFill>
                <a:latin typeface="+mn-lt"/>
                <a:ea typeface="+mn-ea"/>
              </a:defRPr>
            </a:lvl5pPr>
            <a:lvl6pPr marL="2514600" indent="-228600" algn="l" rtl="0" fontAlgn="base">
              <a:spcBef>
                <a:spcPct val="20000"/>
              </a:spcBef>
              <a:spcAft>
                <a:spcPct val="0"/>
              </a:spcAft>
              <a:buChar char="»"/>
              <a:defRPr kumimoji="1" sz="2400">
                <a:solidFill>
                  <a:schemeClr val="tx1"/>
                </a:solidFill>
                <a:latin typeface="+mn-lt"/>
                <a:ea typeface="+mn-ea"/>
              </a:defRPr>
            </a:lvl6pPr>
            <a:lvl7pPr marL="2971800" indent="-228600" algn="l" rtl="0" fontAlgn="base">
              <a:spcBef>
                <a:spcPct val="20000"/>
              </a:spcBef>
              <a:spcAft>
                <a:spcPct val="0"/>
              </a:spcAft>
              <a:buChar char="»"/>
              <a:defRPr kumimoji="1" sz="2400">
                <a:solidFill>
                  <a:schemeClr val="tx1"/>
                </a:solidFill>
                <a:latin typeface="+mn-lt"/>
                <a:ea typeface="+mn-ea"/>
              </a:defRPr>
            </a:lvl7pPr>
            <a:lvl8pPr marL="3429000" indent="-228600" algn="l" rtl="0" fontAlgn="base">
              <a:spcBef>
                <a:spcPct val="20000"/>
              </a:spcBef>
              <a:spcAft>
                <a:spcPct val="0"/>
              </a:spcAft>
              <a:buChar char="»"/>
              <a:defRPr kumimoji="1" sz="2400">
                <a:solidFill>
                  <a:schemeClr val="tx1"/>
                </a:solidFill>
                <a:latin typeface="+mn-lt"/>
                <a:ea typeface="+mn-ea"/>
              </a:defRPr>
            </a:lvl8pPr>
            <a:lvl9pPr marL="3886200" indent="-228600" algn="l" rtl="0" fontAlgn="base">
              <a:spcBef>
                <a:spcPct val="20000"/>
              </a:spcBef>
              <a:spcAft>
                <a:spcPct val="0"/>
              </a:spcAft>
              <a:buChar char="»"/>
              <a:defRPr kumimoji="1" sz="2400">
                <a:solidFill>
                  <a:schemeClr val="tx1"/>
                </a:solidFill>
                <a:latin typeface="+mn-lt"/>
                <a:ea typeface="+mn-ea"/>
              </a:defRPr>
            </a:lvl9pPr>
          </a:lstStyle>
          <a:p>
            <a:pPr marL="457200" indent="-457200" algn="l">
              <a:buFontTx/>
              <a:buNone/>
            </a:pPr>
            <a:r>
              <a:rPr lang="en-US" kern="0" dirty="0"/>
              <a:t>[O1 Abstract Concepts] </a:t>
            </a:r>
          </a:p>
          <a:p>
            <a:pPr marL="457200" indent="-457200" algn="l">
              <a:buFontTx/>
              <a:buNone/>
            </a:pPr>
            <a:r>
              <a:rPr lang="en-US" kern="0" dirty="0"/>
              <a:t>[O2 Proof Techniques]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365125" y="228600"/>
            <a:ext cx="7712075"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The bicondition</a:t>
            </a:r>
            <a:r>
              <a:rPr lang="en-US" altLang="zh-TW" sz="2400">
                <a:solidFill>
                  <a:schemeClr val="accent2"/>
                </a:solidFill>
              </a:rPr>
              <a:t> p</a:t>
            </a:r>
            <a:r>
              <a:rPr lang="en-US" altLang="zh-TW" sz="2400">
                <a:solidFill>
                  <a:schemeClr val="accent2"/>
                </a:solidFill>
                <a:sym typeface="Symbol" pitchFamily="18" charset="2"/>
              </a:rPr>
              <a:t>q</a:t>
            </a:r>
            <a:r>
              <a:rPr lang="en-US" altLang="zh-TW" sz="2400">
                <a:sym typeface="Symbol" pitchFamily="18" charset="2"/>
              </a:rPr>
              <a:t> is the proposition that is true both p and q have the same truth values and is false otherwise.</a:t>
            </a:r>
            <a:endParaRPr lang="en-US" altLang="zh-TW" sz="2400"/>
          </a:p>
        </p:txBody>
      </p:sp>
      <p:graphicFrame>
        <p:nvGraphicFramePr>
          <p:cNvPr id="101414" name="Group 38"/>
          <p:cNvGraphicFramePr>
            <a:graphicFrameLocks noGrp="1"/>
          </p:cNvGraphicFramePr>
          <p:nvPr/>
        </p:nvGraphicFramePr>
        <p:xfrm>
          <a:off x="533400" y="1682750"/>
          <a:ext cx="2286000" cy="2845435"/>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q</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p</a:t>
                      </a:r>
                      <a:r>
                        <a:rPr kumimoji="0" lang="en-US" altLang="zh-TW" sz="2800" b="0" i="0" u="none" strike="noStrike" cap="none" normalizeH="0" baseline="0">
                          <a:ln>
                            <a:noFill/>
                          </a:ln>
                          <a:solidFill>
                            <a:schemeClr val="tx1"/>
                          </a:solidFill>
                          <a:effectLst/>
                          <a:latin typeface="Times New Roman" pitchFamily="18" charset="0"/>
                          <a:ea typeface="新細明體" pitchFamily="18" charset="-120"/>
                          <a:sym typeface="Symbol" pitchFamily="18" charset="2"/>
                        </a:rPr>
                        <a:t>q</a:t>
                      </a:r>
                      <a:endParaRPr kumimoji="0" lang="en-US" altLang="zh-TW" sz="2800" b="0" i="0" u="none" strike="noStrike" cap="none" normalizeH="0" baseline="0">
                        <a:ln>
                          <a:noFill/>
                        </a:ln>
                        <a:solidFill>
                          <a:schemeClr val="tx1"/>
                        </a:solidFill>
                        <a:effectLst/>
                        <a:latin typeface="Times New Roman" pitchFamily="18" charset="0"/>
                        <a:ea typeface="新細明體" pitchFamily="18" charset="-12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2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4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4605" name="Text Box 35"/>
          <p:cNvSpPr txBox="1">
            <a:spLocks noChangeArrowheads="1"/>
          </p:cNvSpPr>
          <p:nvPr/>
        </p:nvSpPr>
        <p:spPr bwMode="auto">
          <a:xfrm>
            <a:off x="3159125" y="1611313"/>
            <a:ext cx="5257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p</a:t>
            </a:r>
            <a:r>
              <a:rPr lang="en-US" altLang="zh-TW" sz="2400">
                <a:sym typeface="Symbol" pitchFamily="18" charset="2"/>
              </a:rPr>
              <a:t>q is often read as “p if and only if q” or “p is necessary and sufficient for q”</a:t>
            </a:r>
            <a:endParaRPr lang="en-US" altLang="zh-TW" sz="2400"/>
          </a:p>
        </p:txBody>
      </p:sp>
      <p:sp>
        <p:nvSpPr>
          <p:cNvPr id="101412" name="Text Box 36"/>
          <p:cNvSpPr txBox="1">
            <a:spLocks noChangeArrowheads="1"/>
          </p:cNvSpPr>
          <p:nvPr/>
        </p:nvSpPr>
        <p:spPr bwMode="auto">
          <a:xfrm>
            <a:off x="533400" y="4800600"/>
            <a:ext cx="63849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u="sng"/>
              <a:t>Example:</a:t>
            </a:r>
          </a:p>
          <a:p>
            <a:pPr eaLnBrk="1" hangingPunct="1"/>
            <a:r>
              <a:rPr lang="en-US" altLang="zh-TW" sz="2400"/>
              <a:t>(X is an even number) </a:t>
            </a:r>
            <a:r>
              <a:rPr lang="en-US" altLang="zh-TW" sz="2400">
                <a:sym typeface="Symbol" pitchFamily="18" charset="2"/>
              </a:rPr>
              <a:t> (X+1 is an odd number)</a:t>
            </a:r>
            <a:r>
              <a:rPr lang="en-US" altLang="zh-TW" sz="2400"/>
              <a:t> </a:t>
            </a:r>
            <a:endParaRPr lang="en-US" altLang="zh-TW" sz="2400">
              <a:sym typeface="Symbol" pitchFamily="18" charset="2"/>
            </a:endParaRPr>
          </a:p>
        </p:txBody>
      </p:sp>
      <p:sp>
        <p:nvSpPr>
          <p:cNvPr id="101415" name="Text Box 39"/>
          <p:cNvSpPr txBox="1">
            <a:spLocks noChangeArrowheads="1"/>
          </p:cNvSpPr>
          <p:nvPr/>
        </p:nvSpPr>
        <p:spPr bwMode="auto">
          <a:xfrm>
            <a:off x="3159125" y="3327400"/>
            <a:ext cx="5257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Remark:</a:t>
            </a:r>
          </a:p>
          <a:p>
            <a:pPr eaLnBrk="1" hangingPunct="1"/>
            <a:r>
              <a:rPr lang="en-US" altLang="zh-TW" sz="2400"/>
              <a:t>p</a:t>
            </a:r>
            <a:r>
              <a:rPr lang="en-US" altLang="zh-TW" sz="2400">
                <a:sym typeface="Symbol" pitchFamily="18" charset="2"/>
              </a:rPr>
              <a:t>q is true when both pq and qp are true.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014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14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1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12" grpId="0" autoUpdateAnimBg="0"/>
      <p:bldP spid="10141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12725" y="147638"/>
            <a:ext cx="7940675" cy="2124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Exercise:</a:t>
            </a:r>
          </a:p>
          <a:p>
            <a:pPr eaLnBrk="1" hangingPunct="1"/>
            <a:r>
              <a:rPr lang="en-US" altLang="zh-TW" sz="2200"/>
              <a:t>Let p and q be the propositions.</a:t>
            </a:r>
          </a:p>
          <a:p>
            <a:pPr eaLnBrk="1" hangingPunct="1"/>
            <a:r>
              <a:rPr lang="en-US" altLang="zh-TW" sz="2200"/>
              <a:t>	p: It is below freezing</a:t>
            </a:r>
          </a:p>
          <a:p>
            <a:pPr eaLnBrk="1" hangingPunct="1"/>
            <a:r>
              <a:rPr lang="en-US" altLang="zh-TW" sz="2200"/>
              <a:t>	q: It is snowing</a:t>
            </a:r>
          </a:p>
          <a:p>
            <a:pPr eaLnBrk="1" hangingPunct="1"/>
            <a:r>
              <a:rPr lang="en-US" altLang="zh-TW" sz="2200"/>
              <a:t>Write the following propositions using p and q and logical </a:t>
            </a:r>
            <a:r>
              <a:rPr lang="en-US" altLang="zh-TW" sz="2200" i="1"/>
              <a:t>connectives </a:t>
            </a:r>
            <a:r>
              <a:rPr lang="en-US" altLang="zh-TW" sz="2200"/>
              <a:t>(operators).</a:t>
            </a:r>
          </a:p>
        </p:txBody>
      </p:sp>
      <p:sp>
        <p:nvSpPr>
          <p:cNvPr id="102403" name="Text Box 3"/>
          <p:cNvSpPr txBox="1">
            <a:spLocks noChangeArrowheads="1"/>
          </p:cNvSpPr>
          <p:nvPr/>
        </p:nvSpPr>
        <p:spPr bwMode="auto">
          <a:xfrm>
            <a:off x="212725" y="2479675"/>
            <a:ext cx="5083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(a) It is below freezing but not snowing.</a:t>
            </a:r>
          </a:p>
        </p:txBody>
      </p:sp>
      <p:sp>
        <p:nvSpPr>
          <p:cNvPr id="102404" name="Text Box 4"/>
          <p:cNvSpPr txBox="1">
            <a:spLocks noChangeArrowheads="1"/>
          </p:cNvSpPr>
          <p:nvPr/>
        </p:nvSpPr>
        <p:spPr bwMode="auto">
          <a:xfrm>
            <a:off x="5546725" y="2473325"/>
            <a:ext cx="1042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p </a:t>
            </a:r>
            <a:r>
              <a:rPr lang="en-US" altLang="zh-TW" sz="2400">
                <a:sym typeface="Symbol" pitchFamily="18" charset="2"/>
              </a:rPr>
              <a:t> q</a:t>
            </a:r>
            <a:endParaRPr lang="en-US" altLang="zh-TW" sz="2400"/>
          </a:p>
        </p:txBody>
      </p:sp>
      <p:sp>
        <p:nvSpPr>
          <p:cNvPr id="102405" name="Text Box 5"/>
          <p:cNvSpPr txBox="1">
            <a:spLocks noChangeArrowheads="1"/>
          </p:cNvSpPr>
          <p:nvPr/>
        </p:nvSpPr>
        <p:spPr bwMode="auto">
          <a:xfrm>
            <a:off x="228600" y="3216275"/>
            <a:ext cx="49530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(b) It is either below freezing or it is snowing, but it is not snowing if it is below freezing.</a:t>
            </a:r>
          </a:p>
        </p:txBody>
      </p:sp>
      <p:sp>
        <p:nvSpPr>
          <p:cNvPr id="102406" name="Text Box 6"/>
          <p:cNvSpPr txBox="1">
            <a:spLocks noChangeArrowheads="1"/>
          </p:cNvSpPr>
          <p:nvPr/>
        </p:nvSpPr>
        <p:spPr bwMode="auto">
          <a:xfrm>
            <a:off x="5105400" y="3597275"/>
            <a:ext cx="2543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(p </a:t>
            </a:r>
            <a:r>
              <a:rPr lang="en-US" altLang="zh-TW" sz="2400">
                <a:sym typeface="Symbol" pitchFamily="18" charset="2"/>
              </a:rPr>
              <a:t> q)  (p  q)</a:t>
            </a:r>
            <a:endParaRPr lang="en-US" altLang="zh-TW" sz="2400"/>
          </a:p>
        </p:txBody>
      </p:sp>
      <p:sp>
        <p:nvSpPr>
          <p:cNvPr id="102407" name="Text Box 7"/>
          <p:cNvSpPr txBox="1">
            <a:spLocks noChangeArrowheads="1"/>
          </p:cNvSpPr>
          <p:nvPr/>
        </p:nvSpPr>
        <p:spPr bwMode="auto">
          <a:xfrm>
            <a:off x="228600" y="4618038"/>
            <a:ext cx="4953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(c) It is either below freezing or snowing, but not both.</a:t>
            </a:r>
          </a:p>
        </p:txBody>
      </p:sp>
      <p:sp>
        <p:nvSpPr>
          <p:cNvPr id="102408" name="Text Box 8"/>
          <p:cNvSpPr txBox="1">
            <a:spLocks noChangeArrowheads="1"/>
          </p:cNvSpPr>
          <p:nvPr/>
        </p:nvSpPr>
        <p:spPr bwMode="auto">
          <a:xfrm>
            <a:off x="5715000" y="4846638"/>
            <a:ext cx="874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p </a:t>
            </a:r>
            <a:r>
              <a:rPr lang="en-US" altLang="zh-TW" sz="2400">
                <a:sym typeface="Symbol" pitchFamily="18" charset="2"/>
              </a:rPr>
              <a:t> q</a:t>
            </a:r>
            <a:endParaRPr lang="en-US" altLang="zh-TW" sz="240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4C4523D6-09BF-425D-8169-9E457A77E43F}"/>
                  </a:ext>
                </a:extLst>
              </p14:cNvPr>
              <p14:cNvContentPartPr/>
              <p14:nvPr/>
            </p14:nvContentPartPr>
            <p14:xfrm>
              <a:off x="2068920" y="2375640"/>
              <a:ext cx="2541240" cy="402120"/>
            </p14:xfrm>
          </p:contentPart>
        </mc:Choice>
        <mc:Fallback>
          <p:pic>
            <p:nvPicPr>
              <p:cNvPr id="2" name="Ink 1">
                <a:extLst>
                  <a:ext uri="{FF2B5EF4-FFF2-40B4-BE49-F238E27FC236}">
                    <a16:creationId xmlns:a16="http://schemas.microsoft.com/office/drawing/2014/main" id="{4C4523D6-09BF-425D-8169-9E457A77E43F}"/>
                  </a:ext>
                </a:extLst>
              </p:cNvPr>
              <p:cNvPicPr/>
              <p:nvPr/>
            </p:nvPicPr>
            <p:blipFill>
              <a:blip r:embed="rId3"/>
              <a:stretch>
                <a:fillRect/>
              </a:stretch>
            </p:blipFill>
            <p:spPr>
              <a:xfrm>
                <a:off x="2059560" y="2366280"/>
                <a:ext cx="2559960" cy="42084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0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0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240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24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autoUpdateAnimBg="0"/>
      <p:bldP spid="102404" grpId="0" autoUpdateAnimBg="0"/>
      <p:bldP spid="102405" grpId="0" autoUpdateAnimBg="0"/>
      <p:bldP spid="102406" grpId="0" autoUpdateAnimBg="0"/>
      <p:bldP spid="102407" grpId="0" autoUpdateAnimBg="0"/>
      <p:bldP spid="10240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274638" y="274638"/>
            <a:ext cx="8229600" cy="1143000"/>
          </a:xfrm>
          <a:prstGeom prst="rect">
            <a:avLst/>
          </a:prstGeom>
        </p:spPr>
        <p:txBody>
          <a:bodyPr/>
          <a:lstStyle/>
          <a:p>
            <a:pPr eaLnBrk="0" hangingPunct="0">
              <a:defRPr/>
            </a:pPr>
            <a:r>
              <a:rPr lang="en-US" sz="4000" kern="0" dirty="0">
                <a:solidFill>
                  <a:srgbClr val="3366CC"/>
                </a:solidFill>
                <a:effectLst>
                  <a:outerShdw blurRad="38100" dist="38100" dir="2700000" algn="tl">
                    <a:srgbClr val="C0C0C0"/>
                  </a:outerShdw>
                </a:effectLst>
                <a:latin typeface="+mj-lt"/>
                <a:ea typeface="+mj-ea"/>
                <a:cs typeface="+mj-cs"/>
              </a:rPr>
              <a:t>Logically equivalence</a:t>
            </a:r>
          </a:p>
        </p:txBody>
      </p:sp>
      <p:sp>
        <p:nvSpPr>
          <p:cNvPr id="26627" name="Text Box 2"/>
          <p:cNvSpPr txBox="1">
            <a:spLocks noChangeArrowheads="1"/>
          </p:cNvSpPr>
          <p:nvPr/>
        </p:nvSpPr>
        <p:spPr bwMode="auto">
          <a:xfrm>
            <a:off x="258763" y="1630363"/>
            <a:ext cx="8456612" cy="7699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We say that the two propositions p and q are </a:t>
            </a:r>
            <a:r>
              <a:rPr lang="en-US" altLang="zh-TW" sz="2200">
                <a:solidFill>
                  <a:schemeClr val="accent2"/>
                </a:solidFill>
              </a:rPr>
              <a:t>logically equivalent</a:t>
            </a:r>
            <a:r>
              <a:rPr lang="en-US" altLang="zh-TW" sz="2200"/>
              <a:t> if p</a:t>
            </a:r>
            <a:r>
              <a:rPr lang="en-US" altLang="zh-TW" sz="2200">
                <a:sym typeface="Symbol" pitchFamily="18" charset="2"/>
              </a:rPr>
              <a:t>q is always true. We denote this relationship by pq  (or p ≡ q).</a:t>
            </a:r>
            <a:endParaRPr lang="en-US" altLang="zh-TW" sz="2200"/>
          </a:p>
        </p:txBody>
      </p:sp>
      <p:sp>
        <p:nvSpPr>
          <p:cNvPr id="26628" name="Rounded Rectangular Callout 24"/>
          <p:cNvSpPr>
            <a:spLocks noChangeArrowheads="1"/>
          </p:cNvSpPr>
          <p:nvPr/>
        </p:nvSpPr>
        <p:spPr bwMode="auto">
          <a:xfrm>
            <a:off x="609600" y="2789238"/>
            <a:ext cx="3108325" cy="852487"/>
          </a:xfrm>
          <a:prstGeom prst="wedgeRoundRectCallout">
            <a:avLst>
              <a:gd name="adj1" fmla="val -14458"/>
              <a:gd name="adj2" fmla="val -105356"/>
              <a:gd name="adj3" fmla="val 16667"/>
            </a:avLst>
          </a:prstGeom>
          <a:solidFill>
            <a:schemeClr val="accent1"/>
          </a:solidFill>
          <a:ln w="9525" algn="ctr">
            <a:solidFill>
              <a:schemeClr val="tx1"/>
            </a:solidFill>
            <a:round/>
            <a:headEnd/>
            <a:tailEnd/>
          </a:ln>
        </p:spPr>
        <p:txBody>
          <a:bodyPr/>
          <a:lstStyle/>
          <a:p>
            <a:r>
              <a:rPr lang="en-US" altLang="zh-TW" sz="2200">
                <a:solidFill>
                  <a:schemeClr val="accent2"/>
                </a:solidFill>
              </a:rPr>
              <a:t>That is, either both are true or both are false.</a:t>
            </a:r>
          </a:p>
        </p:txBody>
      </p:sp>
      <p:sp>
        <p:nvSpPr>
          <p:cNvPr id="26" name="Text Box 3"/>
          <p:cNvSpPr txBox="1">
            <a:spLocks noChangeArrowheads="1"/>
          </p:cNvSpPr>
          <p:nvPr/>
        </p:nvSpPr>
        <p:spPr bwMode="auto">
          <a:xfrm>
            <a:off x="457200" y="3978275"/>
            <a:ext cx="37750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Claim: </a:t>
            </a:r>
            <a:r>
              <a:rPr lang="en-US" altLang="zh-TW" sz="2200">
                <a:solidFill>
                  <a:schemeClr val="accent2"/>
                </a:solidFill>
                <a:sym typeface="Symbol" pitchFamily="18" charset="2"/>
              </a:rPr>
              <a:t>(p  q)  (p  q)</a:t>
            </a:r>
            <a:endParaRPr lang="en-US" altLang="zh-TW" sz="2200">
              <a:solidFill>
                <a:schemeClr val="accent2"/>
              </a:solidFill>
            </a:endParaRPr>
          </a:p>
        </p:txBody>
      </p:sp>
      <p:sp>
        <p:nvSpPr>
          <p:cNvPr id="27" name="Text Box 4"/>
          <p:cNvSpPr txBox="1">
            <a:spLocks noChangeArrowheads="1"/>
          </p:cNvSpPr>
          <p:nvPr/>
        </p:nvSpPr>
        <p:spPr bwMode="auto">
          <a:xfrm>
            <a:off x="457200" y="4465638"/>
            <a:ext cx="51292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Again, we can prove it using truth table!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utoUpdateAnimBg="0"/>
      <p:bldP spid="2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74638" y="274638"/>
            <a:ext cx="8229600" cy="1143000"/>
          </a:xfrm>
          <a:prstGeom prst="rect">
            <a:avLst/>
          </a:prstGeom>
        </p:spPr>
        <p:txBody>
          <a:bodyPr/>
          <a:lstStyle/>
          <a:p>
            <a:pPr eaLnBrk="0" hangingPunct="0">
              <a:defRPr/>
            </a:pPr>
            <a:r>
              <a:rPr lang="en-US" sz="4000" kern="0" dirty="0">
                <a:solidFill>
                  <a:srgbClr val="3366CC"/>
                </a:solidFill>
                <a:effectLst>
                  <a:outerShdw blurRad="38100" dist="38100" dir="2700000" algn="tl">
                    <a:srgbClr val="C0C0C0"/>
                  </a:outerShdw>
                </a:effectLst>
                <a:latin typeface="+mj-lt"/>
                <a:ea typeface="+mj-ea"/>
                <a:cs typeface="+mj-cs"/>
              </a:rPr>
              <a:t>Some important equivalences</a:t>
            </a:r>
          </a:p>
        </p:txBody>
      </p:sp>
      <p:sp>
        <p:nvSpPr>
          <p:cNvPr id="27651" name="Text Box 5"/>
          <p:cNvSpPr txBox="1">
            <a:spLocks noChangeArrowheads="1"/>
          </p:cNvSpPr>
          <p:nvPr/>
        </p:nvSpPr>
        <p:spPr bwMode="auto">
          <a:xfrm>
            <a:off x="487363" y="1752600"/>
            <a:ext cx="1449387" cy="769938"/>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t>p </a:t>
            </a:r>
            <a:r>
              <a:rPr lang="en-US" sz="2200">
                <a:sym typeface="Symbol" pitchFamily="18" charset="2"/>
              </a:rPr>
              <a:t> T  p</a:t>
            </a:r>
          </a:p>
          <a:p>
            <a:pPr>
              <a:defRPr/>
            </a:pPr>
            <a:r>
              <a:rPr lang="en-US" sz="2200">
                <a:sym typeface="Symbol" pitchFamily="18" charset="2"/>
              </a:rPr>
              <a:t>p  F  p</a:t>
            </a:r>
            <a:endParaRPr lang="en-US" sz="2200"/>
          </a:p>
        </p:txBody>
      </p:sp>
      <p:sp>
        <p:nvSpPr>
          <p:cNvPr id="27652" name="Text Box 7"/>
          <p:cNvSpPr txBox="1">
            <a:spLocks noChangeArrowheads="1"/>
          </p:cNvSpPr>
          <p:nvPr/>
        </p:nvSpPr>
        <p:spPr bwMode="auto">
          <a:xfrm>
            <a:off x="2408238" y="1736725"/>
            <a:ext cx="1465262" cy="769938"/>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t>p </a:t>
            </a:r>
            <a:r>
              <a:rPr lang="en-US" sz="2200">
                <a:sym typeface="Symbol" pitchFamily="18" charset="2"/>
              </a:rPr>
              <a:t> T  T</a:t>
            </a:r>
          </a:p>
          <a:p>
            <a:pPr>
              <a:defRPr/>
            </a:pPr>
            <a:r>
              <a:rPr lang="en-US" sz="2200">
                <a:sym typeface="Symbol" pitchFamily="18" charset="2"/>
              </a:rPr>
              <a:t>p  F  F</a:t>
            </a:r>
            <a:endParaRPr lang="en-US" sz="2200"/>
          </a:p>
        </p:txBody>
      </p:sp>
      <p:sp>
        <p:nvSpPr>
          <p:cNvPr id="27653" name="Text Box 8"/>
          <p:cNvSpPr txBox="1">
            <a:spLocks noChangeArrowheads="1"/>
          </p:cNvSpPr>
          <p:nvPr/>
        </p:nvSpPr>
        <p:spPr bwMode="auto">
          <a:xfrm>
            <a:off x="4362450" y="1736725"/>
            <a:ext cx="1433513" cy="769938"/>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t>p </a:t>
            </a:r>
            <a:r>
              <a:rPr lang="en-US" sz="2200">
                <a:sym typeface="Symbol" pitchFamily="18" charset="2"/>
              </a:rPr>
              <a:t> p  p</a:t>
            </a:r>
          </a:p>
          <a:p>
            <a:pPr>
              <a:defRPr/>
            </a:pPr>
            <a:r>
              <a:rPr lang="en-US" sz="2200">
                <a:sym typeface="Symbol" pitchFamily="18" charset="2"/>
              </a:rPr>
              <a:t>p  p  p</a:t>
            </a:r>
            <a:endParaRPr lang="en-US" sz="2200"/>
          </a:p>
        </p:txBody>
      </p:sp>
      <p:sp>
        <p:nvSpPr>
          <p:cNvPr id="27654" name="Text Box 9"/>
          <p:cNvSpPr txBox="1">
            <a:spLocks noChangeArrowheads="1"/>
          </p:cNvSpPr>
          <p:nvPr/>
        </p:nvSpPr>
        <p:spPr bwMode="auto">
          <a:xfrm>
            <a:off x="6218238" y="1736725"/>
            <a:ext cx="1539875" cy="431800"/>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sym typeface="Symbol" pitchFamily="18" charset="2"/>
              </a:rPr>
              <a:t>(</a:t>
            </a:r>
            <a:r>
              <a:rPr lang="en-US" sz="2200"/>
              <a:t>p) </a:t>
            </a:r>
            <a:r>
              <a:rPr lang="en-US" sz="2200">
                <a:sym typeface="Symbol" pitchFamily="18" charset="2"/>
              </a:rPr>
              <a:t> p</a:t>
            </a:r>
          </a:p>
        </p:txBody>
      </p:sp>
      <p:grpSp>
        <p:nvGrpSpPr>
          <p:cNvPr id="2" name="Group 9"/>
          <p:cNvGrpSpPr>
            <a:grpSpLocks/>
          </p:cNvGrpSpPr>
          <p:nvPr/>
        </p:nvGrpSpPr>
        <p:grpSpPr bwMode="auto">
          <a:xfrm>
            <a:off x="290513" y="2895600"/>
            <a:ext cx="1995487" cy="1233488"/>
            <a:chOff x="290195" y="2895600"/>
            <a:chExt cx="1996059" cy="1232991"/>
          </a:xfrm>
        </p:grpSpPr>
        <p:sp>
          <p:nvSpPr>
            <p:cNvPr id="27664" name="Text Box 10"/>
            <p:cNvSpPr txBox="1">
              <a:spLocks noChangeArrowheads="1"/>
            </p:cNvSpPr>
            <p:nvPr/>
          </p:nvSpPr>
          <p:spPr bwMode="auto">
            <a:xfrm>
              <a:off x="290195" y="3358963"/>
              <a:ext cx="1996059" cy="769628"/>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t>p </a:t>
              </a:r>
              <a:r>
                <a:rPr lang="en-US" sz="2200">
                  <a:sym typeface="Symbol" pitchFamily="18" charset="2"/>
                </a:rPr>
                <a:t> q  </a:t>
              </a:r>
              <a:r>
                <a:rPr lang="en-US" sz="2200"/>
                <a:t>q </a:t>
              </a:r>
              <a:r>
                <a:rPr lang="en-US" sz="2200">
                  <a:sym typeface="Symbol" pitchFamily="18" charset="2"/>
                </a:rPr>
                <a:t> p</a:t>
              </a:r>
            </a:p>
            <a:p>
              <a:pPr>
                <a:defRPr/>
              </a:pPr>
              <a:r>
                <a:rPr lang="en-US" sz="2200">
                  <a:sym typeface="Symbol" pitchFamily="18" charset="2"/>
                </a:rPr>
                <a:t>p  q  q  p </a:t>
              </a:r>
            </a:p>
          </p:txBody>
        </p:sp>
        <p:sp>
          <p:nvSpPr>
            <p:cNvPr id="27665" name="TextBox 8"/>
            <p:cNvSpPr txBox="1">
              <a:spLocks noChangeArrowheads="1"/>
            </p:cNvSpPr>
            <p:nvPr/>
          </p:nvSpPr>
          <p:spPr bwMode="auto">
            <a:xfrm>
              <a:off x="335280" y="2895600"/>
              <a:ext cx="184858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Commutative</a:t>
              </a:r>
            </a:p>
          </p:txBody>
        </p:sp>
      </p:grpSp>
      <p:sp>
        <p:nvSpPr>
          <p:cNvPr id="11" name="TextBox 10"/>
          <p:cNvSpPr txBox="1">
            <a:spLocks noChangeArrowheads="1"/>
          </p:cNvSpPr>
          <p:nvPr/>
        </p:nvSpPr>
        <p:spPr bwMode="auto">
          <a:xfrm>
            <a:off x="2514600" y="3368675"/>
            <a:ext cx="60817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rgbClr val="FF0000"/>
                </a:solidFill>
              </a:rPr>
              <a:t>Q</a:t>
            </a:r>
            <a:r>
              <a:rPr lang="en-US" altLang="zh-TW" sz="2200"/>
              <a:t>: Is addition commutative? (p + q = q + p ?)</a:t>
            </a:r>
          </a:p>
          <a:p>
            <a:pPr eaLnBrk="1" hangingPunct="1"/>
            <a:r>
              <a:rPr lang="en-US" altLang="zh-TW" sz="2200">
                <a:solidFill>
                  <a:srgbClr val="FF0000"/>
                </a:solidFill>
              </a:rPr>
              <a:t>Q</a:t>
            </a:r>
            <a:r>
              <a:rPr lang="en-US" altLang="zh-TW" sz="2200"/>
              <a:t>: Is subtraction commutative? (p – q = q – p?)</a:t>
            </a:r>
          </a:p>
        </p:txBody>
      </p:sp>
      <p:grpSp>
        <p:nvGrpSpPr>
          <p:cNvPr id="4" name="Group 13"/>
          <p:cNvGrpSpPr>
            <a:grpSpLocks/>
          </p:cNvGrpSpPr>
          <p:nvPr/>
        </p:nvGrpSpPr>
        <p:grpSpPr bwMode="auto">
          <a:xfrm>
            <a:off x="288925" y="4327525"/>
            <a:ext cx="3217863" cy="1166813"/>
            <a:chOff x="289560" y="4328160"/>
            <a:chExt cx="3217547" cy="1165681"/>
          </a:xfrm>
        </p:grpSpPr>
        <p:sp>
          <p:nvSpPr>
            <p:cNvPr id="27662" name="Text Box 11"/>
            <p:cNvSpPr txBox="1">
              <a:spLocks noChangeArrowheads="1"/>
            </p:cNvSpPr>
            <p:nvPr/>
          </p:nvSpPr>
          <p:spPr bwMode="auto">
            <a:xfrm>
              <a:off x="289560" y="4724650"/>
              <a:ext cx="3217547" cy="769191"/>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t>(p </a:t>
              </a:r>
              <a:r>
                <a:rPr lang="en-US" sz="2200">
                  <a:sym typeface="Symbol" pitchFamily="18" charset="2"/>
                </a:rPr>
                <a:t> q)  r  p</a:t>
              </a:r>
              <a:r>
                <a:rPr lang="en-US" sz="2200"/>
                <a:t> </a:t>
              </a:r>
              <a:r>
                <a:rPr lang="en-US" sz="2200">
                  <a:sym typeface="Symbol" pitchFamily="18" charset="2"/>
                </a:rPr>
                <a:t> (q  r) </a:t>
              </a:r>
            </a:p>
            <a:p>
              <a:pPr>
                <a:defRPr/>
              </a:pPr>
              <a:r>
                <a:rPr lang="en-US" sz="2200">
                  <a:sym typeface="Symbol" pitchFamily="18" charset="2"/>
                </a:rPr>
                <a:t>(p  q)  r  p  (q  r)</a:t>
              </a:r>
            </a:p>
          </p:txBody>
        </p:sp>
        <p:sp>
          <p:nvSpPr>
            <p:cNvPr id="27663" name="TextBox 12"/>
            <p:cNvSpPr txBox="1">
              <a:spLocks noChangeArrowheads="1"/>
            </p:cNvSpPr>
            <p:nvPr/>
          </p:nvSpPr>
          <p:spPr bwMode="auto">
            <a:xfrm>
              <a:off x="441960" y="4328160"/>
              <a:ext cx="161133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Associative</a:t>
              </a:r>
            </a:p>
          </p:txBody>
        </p:sp>
      </p:grpSp>
      <p:sp>
        <p:nvSpPr>
          <p:cNvPr id="15" name="TextBox 14"/>
          <p:cNvSpPr txBox="1">
            <a:spLocks noChangeArrowheads="1"/>
          </p:cNvSpPr>
          <p:nvPr/>
        </p:nvSpPr>
        <p:spPr bwMode="auto">
          <a:xfrm>
            <a:off x="3717925" y="4784725"/>
            <a:ext cx="41243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rgbClr val="FF0000"/>
                </a:solidFill>
              </a:rPr>
              <a:t>Q</a:t>
            </a:r>
            <a:r>
              <a:rPr lang="en-US" altLang="zh-TW" sz="2200"/>
              <a:t>: Is multiplication associative?</a:t>
            </a:r>
          </a:p>
          <a:p>
            <a:pPr eaLnBrk="1" hangingPunct="1"/>
            <a:r>
              <a:rPr lang="en-US" altLang="zh-TW" sz="2200">
                <a:solidFill>
                  <a:srgbClr val="FF0000"/>
                </a:solidFill>
              </a:rPr>
              <a:t>Q</a:t>
            </a:r>
            <a:r>
              <a:rPr lang="en-US" altLang="zh-TW" sz="2200"/>
              <a:t>: Is division associative? </a:t>
            </a:r>
          </a:p>
        </p:txBody>
      </p:sp>
      <p:sp>
        <p:nvSpPr>
          <p:cNvPr id="16" name="Text Box 12"/>
          <p:cNvSpPr txBox="1">
            <a:spLocks noChangeArrowheads="1"/>
          </p:cNvSpPr>
          <p:nvPr/>
        </p:nvSpPr>
        <p:spPr bwMode="auto">
          <a:xfrm>
            <a:off x="2220913" y="5684838"/>
            <a:ext cx="39084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rgbClr val="FF0000"/>
                </a:solidFill>
              </a:rPr>
              <a:t>Q</a:t>
            </a:r>
            <a:r>
              <a:rPr lang="en-US" altLang="zh-TW" sz="2200"/>
              <a:t>: (p </a:t>
            </a:r>
            <a:r>
              <a:rPr lang="en-US" altLang="zh-TW" sz="2200">
                <a:solidFill>
                  <a:srgbClr val="FF0000"/>
                </a:solidFill>
                <a:sym typeface="Symbol" pitchFamily="18" charset="2"/>
              </a:rPr>
              <a:t></a:t>
            </a:r>
            <a:r>
              <a:rPr lang="en-US" altLang="zh-TW" sz="2200">
                <a:sym typeface="Symbol" pitchFamily="18" charset="2"/>
              </a:rPr>
              <a:t> q) </a:t>
            </a:r>
            <a:r>
              <a:rPr lang="en-US" altLang="zh-TW" sz="2200">
                <a:solidFill>
                  <a:srgbClr val="FF0000"/>
                </a:solidFill>
                <a:sym typeface="Symbol" pitchFamily="18" charset="2"/>
              </a:rPr>
              <a:t></a:t>
            </a:r>
            <a:r>
              <a:rPr lang="en-US" altLang="zh-TW" sz="2200">
                <a:sym typeface="Symbol" pitchFamily="18" charset="2"/>
              </a:rPr>
              <a:t> r  </a:t>
            </a:r>
            <a:r>
              <a:rPr lang="en-US" altLang="zh-TW" sz="2200"/>
              <a:t>p </a:t>
            </a:r>
            <a:r>
              <a:rPr lang="en-US" altLang="zh-TW" sz="2200">
                <a:solidFill>
                  <a:srgbClr val="FF0000"/>
                </a:solidFill>
                <a:sym typeface="Symbol" pitchFamily="18" charset="2"/>
              </a:rPr>
              <a:t></a:t>
            </a:r>
            <a:r>
              <a:rPr lang="en-US" altLang="zh-TW" sz="2200">
                <a:sym typeface="Symbol" pitchFamily="18" charset="2"/>
              </a:rPr>
              <a:t> (q </a:t>
            </a:r>
            <a:r>
              <a:rPr lang="en-US" altLang="zh-TW" sz="2200">
                <a:solidFill>
                  <a:srgbClr val="FF0000"/>
                </a:solidFill>
                <a:sym typeface="Symbol" pitchFamily="18" charset="2"/>
              </a:rPr>
              <a:t></a:t>
            </a:r>
            <a:r>
              <a:rPr lang="en-US" altLang="zh-TW" sz="2200">
                <a:sym typeface="Symbol" pitchFamily="18" charset="2"/>
              </a:rPr>
              <a:t> r) ??</a:t>
            </a:r>
          </a:p>
        </p:txBody>
      </p:sp>
      <p:sp>
        <p:nvSpPr>
          <p:cNvPr id="17" name="TextBox 16"/>
          <p:cNvSpPr txBox="1">
            <a:spLocks noChangeArrowheads="1"/>
          </p:cNvSpPr>
          <p:nvPr/>
        </p:nvSpPr>
        <p:spPr bwMode="auto">
          <a:xfrm>
            <a:off x="1554163" y="6188075"/>
            <a:ext cx="645636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To show that it is not correct: Let p = F, q = F, r = T</a:t>
            </a:r>
          </a:p>
        </p:txBody>
      </p:sp>
      <p:sp>
        <p:nvSpPr>
          <p:cNvPr id="27661" name="TextBox 8"/>
          <p:cNvSpPr txBox="1">
            <a:spLocks noChangeArrowheads="1"/>
          </p:cNvSpPr>
          <p:nvPr/>
        </p:nvSpPr>
        <p:spPr bwMode="auto">
          <a:xfrm>
            <a:off x="322263" y="1228725"/>
            <a:ext cx="202088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Obvious Rules</a:t>
            </a:r>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2AEEB98-E327-4921-9D0A-B86959225B07}"/>
                  </a:ext>
                </a:extLst>
              </p14:cNvPr>
              <p14:cNvContentPartPr/>
              <p14:nvPr/>
            </p14:nvContentPartPr>
            <p14:xfrm>
              <a:off x="304920" y="786600"/>
              <a:ext cx="7948800" cy="5916600"/>
            </p14:xfrm>
          </p:contentPart>
        </mc:Choice>
        <mc:Fallback>
          <p:pic>
            <p:nvPicPr>
              <p:cNvPr id="5" name="Ink 4">
                <a:extLst>
                  <a:ext uri="{FF2B5EF4-FFF2-40B4-BE49-F238E27FC236}">
                    <a16:creationId xmlns:a16="http://schemas.microsoft.com/office/drawing/2014/main" id="{22AEEB98-E327-4921-9D0A-B86959225B07}"/>
                  </a:ext>
                </a:extLst>
              </p:cNvPr>
              <p:cNvPicPr/>
              <p:nvPr/>
            </p:nvPicPr>
            <p:blipFill>
              <a:blip r:embed="rId3"/>
              <a:stretch>
                <a:fillRect/>
              </a:stretch>
            </p:blipFill>
            <p:spPr>
              <a:xfrm>
                <a:off x="295560" y="777240"/>
                <a:ext cx="7967520" cy="59353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3"/>
          <p:cNvGrpSpPr>
            <a:grpSpLocks/>
          </p:cNvGrpSpPr>
          <p:nvPr/>
        </p:nvGrpSpPr>
        <p:grpSpPr bwMode="auto">
          <a:xfrm>
            <a:off x="5033963" y="1644650"/>
            <a:ext cx="2786062" cy="1284288"/>
            <a:chOff x="2902" y="2896"/>
            <a:chExt cx="1755" cy="809"/>
          </a:xfrm>
        </p:grpSpPr>
        <p:sp>
          <p:nvSpPr>
            <p:cNvPr id="28685" name="Text Box 19"/>
            <p:cNvSpPr txBox="1">
              <a:spLocks noChangeArrowheads="1"/>
            </p:cNvSpPr>
            <p:nvPr/>
          </p:nvSpPr>
          <p:spPr bwMode="auto">
            <a:xfrm>
              <a:off x="2902" y="3220"/>
              <a:ext cx="1755" cy="485"/>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sym typeface="Symbol" pitchFamily="18" charset="2"/>
                </a:rPr>
                <a:t>(</a:t>
              </a:r>
              <a:r>
                <a:rPr lang="en-US" sz="2200"/>
                <a:t>p </a:t>
              </a:r>
              <a:r>
                <a:rPr lang="en-US" sz="2200">
                  <a:solidFill>
                    <a:srgbClr val="FF0000"/>
                  </a:solidFill>
                  <a:sym typeface="Symbol" pitchFamily="18" charset="2"/>
                </a:rPr>
                <a:t></a:t>
              </a:r>
              <a:r>
                <a:rPr lang="en-US" sz="2200">
                  <a:sym typeface="Symbol" pitchFamily="18" charset="2"/>
                </a:rPr>
                <a:t> q)  p</a:t>
              </a:r>
              <a:r>
                <a:rPr lang="en-US" sz="2200"/>
                <a:t> </a:t>
              </a:r>
              <a:r>
                <a:rPr lang="en-US" sz="2200">
                  <a:solidFill>
                    <a:srgbClr val="FF0000"/>
                  </a:solidFill>
                  <a:sym typeface="Symbol" pitchFamily="18" charset="2"/>
                </a:rPr>
                <a:t></a:t>
              </a:r>
              <a:r>
                <a:rPr lang="en-US" sz="2200">
                  <a:sym typeface="Symbol" pitchFamily="18" charset="2"/>
                </a:rPr>
                <a:t> q</a:t>
              </a:r>
            </a:p>
            <a:p>
              <a:pPr>
                <a:defRPr/>
              </a:pPr>
              <a:r>
                <a:rPr lang="en-US" sz="2200">
                  <a:sym typeface="Symbol" pitchFamily="18" charset="2"/>
                </a:rPr>
                <a:t>(p </a:t>
              </a:r>
              <a:r>
                <a:rPr lang="en-US" sz="2200">
                  <a:solidFill>
                    <a:srgbClr val="FF0000"/>
                  </a:solidFill>
                  <a:sym typeface="Symbol" pitchFamily="18" charset="2"/>
                </a:rPr>
                <a:t></a:t>
              </a:r>
              <a:r>
                <a:rPr lang="en-US" sz="2200">
                  <a:sym typeface="Symbol" pitchFamily="18" charset="2"/>
                </a:rPr>
                <a:t> q)  p </a:t>
              </a:r>
              <a:r>
                <a:rPr lang="en-US" sz="2200">
                  <a:solidFill>
                    <a:srgbClr val="FF0000"/>
                  </a:solidFill>
                  <a:sym typeface="Symbol" pitchFamily="18" charset="2"/>
                </a:rPr>
                <a:t></a:t>
              </a:r>
              <a:r>
                <a:rPr lang="en-US" sz="2200">
                  <a:sym typeface="Symbol" pitchFamily="18" charset="2"/>
                </a:rPr>
                <a:t> q </a:t>
              </a:r>
            </a:p>
          </p:txBody>
        </p:sp>
        <p:sp>
          <p:nvSpPr>
            <p:cNvPr id="28686" name="Text Box 20"/>
            <p:cNvSpPr txBox="1">
              <a:spLocks noChangeArrowheads="1"/>
            </p:cNvSpPr>
            <p:nvPr/>
          </p:nvSpPr>
          <p:spPr bwMode="auto">
            <a:xfrm>
              <a:off x="2937" y="2896"/>
              <a:ext cx="1617"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(De Morgan’s Law)</a:t>
              </a:r>
            </a:p>
          </p:txBody>
        </p:sp>
      </p:grpSp>
      <p:grpSp>
        <p:nvGrpSpPr>
          <p:cNvPr id="3" name="Group 22"/>
          <p:cNvGrpSpPr>
            <a:grpSpLocks/>
          </p:cNvGrpSpPr>
          <p:nvPr/>
        </p:nvGrpSpPr>
        <p:grpSpPr bwMode="auto">
          <a:xfrm>
            <a:off x="550863" y="1604963"/>
            <a:ext cx="3890962" cy="1323975"/>
            <a:chOff x="78" y="2871"/>
            <a:chExt cx="2451" cy="834"/>
          </a:xfrm>
        </p:grpSpPr>
        <p:sp>
          <p:nvSpPr>
            <p:cNvPr id="28683" name="Text Box 18"/>
            <p:cNvSpPr txBox="1">
              <a:spLocks noChangeArrowheads="1"/>
            </p:cNvSpPr>
            <p:nvPr/>
          </p:nvSpPr>
          <p:spPr bwMode="auto">
            <a:xfrm>
              <a:off x="78" y="3220"/>
              <a:ext cx="2451" cy="485"/>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t>p </a:t>
              </a:r>
              <a:r>
                <a:rPr lang="en-US" sz="2200">
                  <a:sym typeface="Symbol" pitchFamily="18" charset="2"/>
                </a:rPr>
                <a:t> (q  r)  (</a:t>
              </a:r>
              <a:r>
                <a:rPr lang="en-US" sz="2200"/>
                <a:t>p </a:t>
              </a:r>
              <a:r>
                <a:rPr lang="en-US" sz="2200">
                  <a:sym typeface="Symbol" pitchFamily="18" charset="2"/>
                </a:rPr>
                <a:t> q)  (p  r) </a:t>
              </a:r>
            </a:p>
            <a:p>
              <a:pPr>
                <a:defRPr/>
              </a:pPr>
              <a:r>
                <a:rPr lang="en-US" sz="2200">
                  <a:sym typeface="Symbol" pitchFamily="18" charset="2"/>
                </a:rPr>
                <a:t>p  (q  r)  (p  q)  (p  r)</a:t>
              </a:r>
            </a:p>
          </p:txBody>
        </p:sp>
        <p:sp>
          <p:nvSpPr>
            <p:cNvPr id="28684" name="Text Box 21"/>
            <p:cNvSpPr txBox="1">
              <a:spLocks noChangeArrowheads="1"/>
            </p:cNvSpPr>
            <p:nvPr/>
          </p:nvSpPr>
          <p:spPr bwMode="auto">
            <a:xfrm>
              <a:off x="422" y="2871"/>
              <a:ext cx="1491"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(Distributive Law)</a:t>
              </a:r>
            </a:p>
          </p:txBody>
        </p:sp>
      </p:grpSp>
      <p:sp>
        <p:nvSpPr>
          <p:cNvPr id="9" name="Title 1"/>
          <p:cNvSpPr txBox="1">
            <a:spLocks/>
          </p:cNvSpPr>
          <p:nvPr/>
        </p:nvSpPr>
        <p:spPr>
          <a:xfrm>
            <a:off x="274638" y="274638"/>
            <a:ext cx="8229600" cy="1143000"/>
          </a:xfrm>
          <a:prstGeom prst="rect">
            <a:avLst/>
          </a:prstGeom>
        </p:spPr>
        <p:txBody>
          <a:bodyPr/>
          <a:lstStyle/>
          <a:p>
            <a:pPr eaLnBrk="0" hangingPunct="0">
              <a:defRPr/>
            </a:pPr>
            <a:r>
              <a:rPr lang="en-US" sz="4000" kern="0" dirty="0">
                <a:solidFill>
                  <a:srgbClr val="3366CC"/>
                </a:solidFill>
                <a:effectLst>
                  <a:outerShdw blurRad="38100" dist="38100" dir="2700000" algn="tl">
                    <a:srgbClr val="C0C0C0"/>
                  </a:outerShdw>
                </a:effectLst>
                <a:latin typeface="+mj-lt"/>
                <a:ea typeface="+mj-ea"/>
                <a:cs typeface="+mj-cs"/>
              </a:rPr>
              <a:t>More….</a:t>
            </a:r>
          </a:p>
        </p:txBody>
      </p:sp>
      <p:grpSp>
        <p:nvGrpSpPr>
          <p:cNvPr id="4" name="Group 12"/>
          <p:cNvGrpSpPr>
            <a:grpSpLocks/>
          </p:cNvGrpSpPr>
          <p:nvPr/>
        </p:nvGrpSpPr>
        <p:grpSpPr bwMode="auto">
          <a:xfrm>
            <a:off x="5021263" y="3427413"/>
            <a:ext cx="2670175" cy="990600"/>
            <a:chOff x="561975" y="4657725"/>
            <a:chExt cx="2670175" cy="990600"/>
          </a:xfrm>
        </p:grpSpPr>
        <p:sp>
          <p:nvSpPr>
            <p:cNvPr id="28681" name="Text Box 24"/>
            <p:cNvSpPr txBox="1">
              <a:spLocks noChangeArrowheads="1"/>
            </p:cNvSpPr>
            <p:nvPr/>
          </p:nvSpPr>
          <p:spPr bwMode="auto">
            <a:xfrm>
              <a:off x="561975" y="5218112"/>
              <a:ext cx="2670175" cy="430213"/>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solidFill>
                    <a:schemeClr val="bg1"/>
                  </a:solidFill>
                  <a:sym typeface="Symbol" pitchFamily="18" charset="2"/>
                </a:rPr>
                <a:t>(p  q)  (p  q)</a:t>
              </a:r>
            </a:p>
          </p:txBody>
        </p:sp>
        <p:sp>
          <p:nvSpPr>
            <p:cNvPr id="28682" name="Text Box 21"/>
            <p:cNvSpPr txBox="1">
              <a:spLocks noChangeArrowheads="1"/>
            </p:cNvSpPr>
            <p:nvPr/>
          </p:nvSpPr>
          <p:spPr bwMode="auto">
            <a:xfrm>
              <a:off x="763588" y="4657725"/>
              <a:ext cx="231933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(Implication Law)</a:t>
              </a:r>
            </a:p>
          </p:txBody>
        </p:sp>
      </p:grpSp>
      <p:grpSp>
        <p:nvGrpSpPr>
          <p:cNvPr id="5" name="Group 13"/>
          <p:cNvGrpSpPr>
            <a:grpSpLocks/>
          </p:cNvGrpSpPr>
          <p:nvPr/>
        </p:nvGrpSpPr>
        <p:grpSpPr bwMode="auto">
          <a:xfrm>
            <a:off x="763588" y="3281363"/>
            <a:ext cx="3575050" cy="1085850"/>
            <a:chOff x="538163" y="3281363"/>
            <a:chExt cx="3575050" cy="1085850"/>
          </a:xfrm>
        </p:grpSpPr>
        <p:sp>
          <p:nvSpPr>
            <p:cNvPr id="28679" name="Text Box 24"/>
            <p:cNvSpPr txBox="1">
              <a:spLocks noChangeArrowheads="1"/>
            </p:cNvSpPr>
            <p:nvPr/>
          </p:nvSpPr>
          <p:spPr bwMode="auto">
            <a:xfrm>
              <a:off x="538163" y="3937000"/>
              <a:ext cx="3575050" cy="430213"/>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sym typeface="Symbol" pitchFamily="18" charset="2"/>
                </a:rPr>
                <a:t>p  p  T	p  p  F </a:t>
              </a:r>
              <a:endParaRPr lang="en-US" sz="2200">
                <a:solidFill>
                  <a:srgbClr val="FF0000"/>
                </a:solidFill>
                <a:sym typeface="Symbol" pitchFamily="18" charset="2"/>
              </a:endParaRPr>
            </a:p>
          </p:txBody>
        </p:sp>
        <p:sp>
          <p:nvSpPr>
            <p:cNvPr id="28680" name="Text Box 21"/>
            <p:cNvSpPr txBox="1">
              <a:spLocks noChangeArrowheads="1"/>
            </p:cNvSpPr>
            <p:nvPr/>
          </p:nvSpPr>
          <p:spPr bwMode="auto">
            <a:xfrm>
              <a:off x="1116013" y="3281363"/>
              <a:ext cx="210026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(Negation Law)</a:t>
              </a:r>
            </a:p>
          </p:txBody>
        </p:sp>
      </p:grpSp>
      <mc:AlternateContent xmlns:mc="http://schemas.openxmlformats.org/markup-compatibility/2006">
        <mc:Choice xmlns:p14="http://schemas.microsoft.com/office/powerpoint/2010/main" Requires="p14">
          <p:contentPart p14:bwMode="auto" r:id="rId2">
            <p14:nvContentPartPr>
              <p14:cNvPr id="6" name="Ink 5">
                <a:extLst>
                  <a:ext uri="{FF2B5EF4-FFF2-40B4-BE49-F238E27FC236}">
                    <a16:creationId xmlns:a16="http://schemas.microsoft.com/office/drawing/2014/main" id="{8A8B5783-C1F3-4922-829C-08E98F67EACE}"/>
                  </a:ext>
                </a:extLst>
              </p14:cNvPr>
              <p14:cNvContentPartPr/>
              <p14:nvPr/>
            </p14:nvContentPartPr>
            <p14:xfrm>
              <a:off x="1121400" y="4607280"/>
              <a:ext cx="3714840" cy="1668240"/>
            </p14:xfrm>
          </p:contentPart>
        </mc:Choice>
        <mc:Fallback>
          <p:pic>
            <p:nvPicPr>
              <p:cNvPr id="6" name="Ink 5">
                <a:extLst>
                  <a:ext uri="{FF2B5EF4-FFF2-40B4-BE49-F238E27FC236}">
                    <a16:creationId xmlns:a16="http://schemas.microsoft.com/office/drawing/2014/main" id="{8A8B5783-C1F3-4922-829C-08E98F67EACE}"/>
                  </a:ext>
                </a:extLst>
              </p:cNvPr>
              <p:cNvPicPr/>
              <p:nvPr/>
            </p:nvPicPr>
            <p:blipFill>
              <a:blip r:embed="rId3"/>
              <a:stretch>
                <a:fillRect/>
              </a:stretch>
            </p:blipFill>
            <p:spPr>
              <a:xfrm>
                <a:off x="1112040" y="4597920"/>
                <a:ext cx="3733560" cy="16869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 Law &amp; Unless</a:t>
            </a:r>
          </a:p>
        </p:txBody>
      </p:sp>
      <p:sp>
        <p:nvSpPr>
          <p:cNvPr id="3" name="Content Placeholder 2"/>
          <p:cNvSpPr>
            <a:spLocks noGrp="1"/>
          </p:cNvSpPr>
          <p:nvPr>
            <p:ph idx="1"/>
          </p:nvPr>
        </p:nvSpPr>
        <p:spPr/>
        <p:txBody>
          <a:bodyPr/>
          <a:lstStyle/>
          <a:p>
            <a:r>
              <a:rPr lang="en-US" dirty="0"/>
              <a:t>Let p, q be the propositions:</a:t>
            </a:r>
          </a:p>
          <a:p>
            <a:pPr lvl="1"/>
            <a:r>
              <a:rPr lang="en-US" dirty="0"/>
              <a:t>p: You do not finish your homework.</a:t>
            </a:r>
          </a:p>
          <a:p>
            <a:pPr lvl="1"/>
            <a:r>
              <a:rPr lang="en-US" dirty="0"/>
              <a:t>q: You get punished.</a:t>
            </a:r>
          </a:p>
          <a:p>
            <a:pPr lvl="1">
              <a:buNone/>
            </a:pPr>
            <a:endParaRPr lang="en-US" dirty="0"/>
          </a:p>
          <a:p>
            <a:r>
              <a:rPr lang="en-US" dirty="0"/>
              <a:t>The meaning of </a:t>
            </a:r>
            <a:r>
              <a:rPr lang="en-US" dirty="0" err="1"/>
              <a:t>p</a:t>
            </a:r>
            <a:r>
              <a:rPr lang="en-US" dirty="0" err="1">
                <a:latin typeface="Symbol"/>
                <a:sym typeface="Symbol"/>
              </a:rPr>
              <a:t></a:t>
            </a:r>
            <a:r>
              <a:rPr lang="en-US" dirty="0" err="1"/>
              <a:t>q</a:t>
            </a:r>
            <a:r>
              <a:rPr lang="en-US" dirty="0"/>
              <a:t>:</a:t>
            </a:r>
          </a:p>
          <a:p>
            <a:pPr lvl="1"/>
            <a:r>
              <a:rPr lang="en-US" dirty="0"/>
              <a:t>If you do not finish your homework, you get punished.</a:t>
            </a:r>
          </a:p>
          <a:p>
            <a:pPr lvl="1"/>
            <a:endParaRPr lang="en-US" dirty="0"/>
          </a:p>
          <a:p>
            <a:r>
              <a:rPr lang="en-US" dirty="0"/>
              <a:t>The meaning of </a:t>
            </a:r>
            <a:r>
              <a:rPr lang="en-US" dirty="0">
                <a:latin typeface="cmsy10"/>
              </a:rPr>
              <a:t>:</a:t>
            </a:r>
            <a:r>
              <a:rPr lang="en-US" dirty="0" err="1"/>
              <a:t>p</a:t>
            </a:r>
            <a:r>
              <a:rPr lang="en-US" dirty="0" err="1">
                <a:latin typeface="cmsy10"/>
              </a:rPr>
              <a:t>Ç</a:t>
            </a:r>
            <a:r>
              <a:rPr lang="en-US" dirty="0" err="1"/>
              <a:t>q</a:t>
            </a:r>
            <a:r>
              <a:rPr lang="en-US" dirty="0"/>
              <a:t>:</a:t>
            </a:r>
          </a:p>
          <a:p>
            <a:pPr lvl="1"/>
            <a:r>
              <a:rPr lang="en-US" dirty="0"/>
              <a:t>You finish your homework </a:t>
            </a:r>
            <a:r>
              <a:rPr lang="en-US" dirty="0">
                <a:solidFill>
                  <a:srgbClr val="FF0000"/>
                </a:solidFill>
              </a:rPr>
              <a:t>or</a:t>
            </a:r>
            <a:r>
              <a:rPr lang="en-US" dirty="0"/>
              <a:t> you will get punished.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Implication Law &amp; Unless</a:t>
            </a:r>
          </a:p>
        </p:txBody>
      </p:sp>
      <p:sp>
        <p:nvSpPr>
          <p:cNvPr id="5" name="Content Placeholder 4"/>
          <p:cNvSpPr>
            <a:spLocks noGrp="1"/>
          </p:cNvSpPr>
          <p:nvPr>
            <p:ph idx="1"/>
          </p:nvPr>
        </p:nvSpPr>
        <p:spPr/>
        <p:txBody>
          <a:bodyPr/>
          <a:lstStyle/>
          <a:p>
            <a:pPr marL="342900" lvl="1" indent="-342900">
              <a:buSzTx/>
              <a:buFontTx/>
              <a:buChar char="•"/>
            </a:pPr>
            <a:r>
              <a:rPr lang="en-US" dirty="0"/>
              <a:t>Another way of saying ‘You finish your homework or you get punished.’:</a:t>
            </a:r>
          </a:p>
          <a:p>
            <a:pPr marL="342900" lvl="1" indent="-342900">
              <a:buSzTx/>
              <a:buNone/>
            </a:pPr>
            <a:r>
              <a:rPr lang="en-US" dirty="0"/>
              <a:t>	You get punished, </a:t>
            </a:r>
            <a:r>
              <a:rPr lang="en-US" dirty="0">
                <a:solidFill>
                  <a:srgbClr val="FF0000"/>
                </a:solidFill>
              </a:rPr>
              <a:t>unless </a:t>
            </a:r>
            <a:r>
              <a:rPr lang="en-US" dirty="0"/>
              <a:t>you finish you homework.</a:t>
            </a:r>
          </a:p>
          <a:p>
            <a:pPr marL="342900" lvl="1" indent="-342900">
              <a:buSzTx/>
              <a:buNone/>
            </a:pPr>
            <a:endParaRPr lang="en-US" dirty="0">
              <a:solidFill>
                <a:srgbClr val="FF0000"/>
              </a:solidFill>
            </a:endParaRPr>
          </a:p>
          <a:p>
            <a:pPr marL="342900" lvl="1" indent="-342900">
              <a:buSzTx/>
              <a:buFont typeface="Arial" pitchFamily="34" charset="0"/>
              <a:buChar char="•"/>
            </a:pPr>
            <a:r>
              <a:rPr lang="en-US" dirty="0"/>
              <a:t>What do we mean by saying ‘p unless q’:</a:t>
            </a:r>
          </a:p>
          <a:p>
            <a:pPr marL="342900" lvl="1" indent="-342900">
              <a:buSzTx/>
              <a:buNone/>
            </a:pPr>
            <a:r>
              <a:rPr lang="en-US" dirty="0"/>
              <a:t>	It means p </a:t>
            </a:r>
            <a:r>
              <a:rPr lang="en-US" dirty="0">
                <a:solidFill>
                  <a:srgbClr val="FF0000"/>
                </a:solidFill>
              </a:rPr>
              <a:t>or</a:t>
            </a:r>
            <a:r>
              <a:rPr lang="en-US" dirty="0"/>
              <a:t> 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body" idx="1"/>
          </p:nvPr>
        </p:nvSpPr>
        <p:spPr>
          <a:xfrm>
            <a:off x="414338" y="558800"/>
            <a:ext cx="8201025" cy="5216525"/>
          </a:xfrm>
        </p:spPr>
        <p:txBody>
          <a:bodyPr/>
          <a:lstStyle/>
          <a:p>
            <a:pPr>
              <a:lnSpc>
                <a:spcPct val="90000"/>
              </a:lnSpc>
            </a:pPr>
            <a:r>
              <a:rPr lang="en-US" altLang="zh-TW" dirty="0"/>
              <a:t>Question to be asked: </a:t>
            </a:r>
            <a:r>
              <a:rPr lang="en-US" altLang="zh-TW" dirty="0">
                <a:solidFill>
                  <a:srgbClr val="0000FF"/>
                </a:solidFill>
              </a:rPr>
              <a:t>If I were to ask you whether East is the way to heaven, would you answer “yes”? [O2]</a:t>
            </a:r>
          </a:p>
          <a:p>
            <a:pPr>
              <a:lnSpc>
                <a:spcPct val="90000"/>
              </a:lnSpc>
              <a:buFontTx/>
              <a:buNone/>
            </a:pPr>
            <a:r>
              <a:rPr lang="en-US" altLang="zh-TW" dirty="0"/>
              <a:t>	</a:t>
            </a:r>
          </a:p>
          <a:p>
            <a:pPr>
              <a:lnSpc>
                <a:spcPct val="90000"/>
              </a:lnSpc>
            </a:pPr>
            <a:r>
              <a:rPr lang="en-US" altLang="zh-TW" dirty="0"/>
              <a:t>If the correct answer is East:</a:t>
            </a:r>
          </a:p>
          <a:p>
            <a:pPr lvl="1">
              <a:lnSpc>
                <a:spcPct val="90000"/>
              </a:lnSpc>
            </a:pPr>
            <a:r>
              <a:rPr lang="en-US" altLang="zh-TW" dirty="0">
                <a:solidFill>
                  <a:srgbClr val="FF0000"/>
                </a:solidFill>
              </a:rPr>
              <a:t>The honest answer is “Yes”</a:t>
            </a:r>
            <a:r>
              <a:rPr lang="en-US" altLang="zh-TW" dirty="0"/>
              <a:t>.</a:t>
            </a:r>
          </a:p>
          <a:p>
            <a:pPr lvl="1">
              <a:lnSpc>
                <a:spcPct val="90000"/>
              </a:lnSpc>
            </a:pPr>
            <a:r>
              <a:rPr lang="en-US" altLang="zh-TW" dirty="0">
                <a:solidFill>
                  <a:srgbClr val="FF0000"/>
                </a:solidFill>
              </a:rPr>
              <a:t>For the dishonest villager, </a:t>
            </a:r>
          </a:p>
          <a:p>
            <a:pPr lvl="2">
              <a:lnSpc>
                <a:spcPct val="90000"/>
              </a:lnSpc>
            </a:pPr>
            <a:r>
              <a:rPr lang="en-US" altLang="zh-TW" dirty="0"/>
              <a:t>If he is asked “whether East is the way to heaven?” (Q1)</a:t>
            </a:r>
          </a:p>
          <a:p>
            <a:pPr lvl="2">
              <a:lnSpc>
                <a:spcPct val="90000"/>
              </a:lnSpc>
            </a:pPr>
            <a:r>
              <a:rPr lang="en-US" altLang="zh-TW" dirty="0"/>
              <a:t>What would be his answer?</a:t>
            </a:r>
          </a:p>
          <a:p>
            <a:pPr lvl="2">
              <a:lnSpc>
                <a:spcPct val="90000"/>
              </a:lnSpc>
            </a:pPr>
            <a:r>
              <a:rPr lang="en-US" altLang="zh-TW" dirty="0"/>
              <a:t>“No”</a:t>
            </a:r>
          </a:p>
          <a:p>
            <a:pPr lvl="2">
              <a:lnSpc>
                <a:spcPct val="90000"/>
              </a:lnSpc>
            </a:pPr>
            <a:r>
              <a:rPr lang="en-US" altLang="zh-TW" dirty="0"/>
              <a:t>So, if we ask him “If I were to ask you whether East is the way to heaven, would you answer “yes”?</a:t>
            </a:r>
          </a:p>
          <a:p>
            <a:pPr lvl="2">
              <a:lnSpc>
                <a:spcPct val="90000"/>
              </a:lnSpc>
            </a:pPr>
            <a:r>
              <a:rPr lang="en-US" altLang="zh-TW" dirty="0"/>
              <a:t>Since his own answer to Q1 is “No”, so he lies, and would answer “Yes” to this question.</a:t>
            </a:r>
          </a:p>
          <a:p>
            <a:pPr>
              <a:lnSpc>
                <a:spcPct val="90000"/>
              </a:lnSpc>
            </a:pPr>
            <a:r>
              <a:rPr lang="en-US" altLang="zh-TW" dirty="0"/>
              <a:t>Similarly for the incorrect answer, both will answer “No”.</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02F9EB14-7DE6-4366-A87B-14BC2959D264}"/>
                  </a:ext>
                </a:extLst>
              </p14:cNvPr>
              <p14:cNvContentPartPr/>
              <p14:nvPr/>
            </p14:nvContentPartPr>
            <p14:xfrm>
              <a:off x="1390680" y="1383120"/>
              <a:ext cx="7280640" cy="3867480"/>
            </p14:xfrm>
          </p:contentPart>
        </mc:Choice>
        <mc:Fallback>
          <p:pic>
            <p:nvPicPr>
              <p:cNvPr id="2" name="Ink 1">
                <a:extLst>
                  <a:ext uri="{FF2B5EF4-FFF2-40B4-BE49-F238E27FC236}">
                    <a16:creationId xmlns:a16="http://schemas.microsoft.com/office/drawing/2014/main" id="{02F9EB14-7DE6-4366-A87B-14BC2959D264}"/>
                  </a:ext>
                </a:extLst>
              </p:cNvPr>
              <p:cNvPicPr/>
              <p:nvPr/>
            </p:nvPicPr>
            <p:blipFill>
              <a:blip r:embed="rId3"/>
              <a:stretch>
                <a:fillRect/>
              </a:stretch>
            </p:blipFill>
            <p:spPr>
              <a:xfrm>
                <a:off x="1381320" y="1373760"/>
                <a:ext cx="7299360" cy="388620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22">
                                            <p:txEl>
                                              <p:pRg st="0" end="0"/>
                                            </p:txEl>
                                          </p:spTgt>
                                        </p:tgtEl>
                                        <p:attrNameLst>
                                          <p:attrName>style.visibility</p:attrName>
                                        </p:attrNameLst>
                                      </p:cBhvr>
                                      <p:to>
                                        <p:strVal val="visible"/>
                                      </p:to>
                                    </p:set>
                                    <p:animEffect transition="in" filter="dissolve">
                                      <p:cBhvr>
                                        <p:cTn id="7" dur="500"/>
                                        <p:tgtEl>
                                          <p:spTgt spid="18432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84322">
                                            <p:txEl>
                                              <p:pRg st="1" end="1"/>
                                            </p:txEl>
                                          </p:spTgt>
                                        </p:tgtEl>
                                        <p:attrNameLst>
                                          <p:attrName>style.visibility</p:attrName>
                                        </p:attrNameLst>
                                      </p:cBhvr>
                                      <p:to>
                                        <p:strVal val="visible"/>
                                      </p:to>
                                    </p:set>
                                    <p:animEffect transition="in" filter="dissolve">
                                      <p:cBhvr>
                                        <p:cTn id="10" dur="500"/>
                                        <p:tgtEl>
                                          <p:spTgt spid="184322">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84322">
                                            <p:txEl>
                                              <p:pRg st="2" end="2"/>
                                            </p:txEl>
                                          </p:spTgt>
                                        </p:tgtEl>
                                        <p:attrNameLst>
                                          <p:attrName>style.visibility</p:attrName>
                                        </p:attrNameLst>
                                      </p:cBhvr>
                                      <p:to>
                                        <p:strVal val="visible"/>
                                      </p:to>
                                    </p:set>
                                    <p:animEffect transition="in" filter="dissolve">
                                      <p:cBhvr>
                                        <p:cTn id="15" dur="500"/>
                                        <p:tgtEl>
                                          <p:spTgt spid="184322">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4322">
                                            <p:txEl>
                                              <p:pRg st="3" end="3"/>
                                            </p:txEl>
                                          </p:spTgt>
                                        </p:tgtEl>
                                        <p:attrNameLst>
                                          <p:attrName>style.visibility</p:attrName>
                                        </p:attrNameLst>
                                      </p:cBhvr>
                                      <p:to>
                                        <p:strVal val="visible"/>
                                      </p:to>
                                    </p:set>
                                    <p:animEffect transition="in" filter="dissolve">
                                      <p:cBhvr>
                                        <p:cTn id="18" dur="500"/>
                                        <p:tgtEl>
                                          <p:spTgt spid="184322">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84322">
                                            <p:txEl>
                                              <p:pRg st="4" end="4"/>
                                            </p:txEl>
                                          </p:spTgt>
                                        </p:tgtEl>
                                        <p:attrNameLst>
                                          <p:attrName>style.visibility</p:attrName>
                                        </p:attrNameLst>
                                      </p:cBhvr>
                                      <p:to>
                                        <p:strVal val="visible"/>
                                      </p:to>
                                    </p:set>
                                    <p:animEffect transition="in" filter="dissolve">
                                      <p:cBhvr>
                                        <p:cTn id="21" dur="500"/>
                                        <p:tgtEl>
                                          <p:spTgt spid="184322">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84322">
                                            <p:txEl>
                                              <p:pRg st="5" end="5"/>
                                            </p:txEl>
                                          </p:spTgt>
                                        </p:tgtEl>
                                        <p:attrNameLst>
                                          <p:attrName>style.visibility</p:attrName>
                                        </p:attrNameLst>
                                      </p:cBhvr>
                                      <p:to>
                                        <p:strVal val="visible"/>
                                      </p:to>
                                    </p:set>
                                    <p:animEffect transition="in" filter="dissolve">
                                      <p:cBhvr>
                                        <p:cTn id="24" dur="500"/>
                                        <p:tgtEl>
                                          <p:spTgt spid="184322">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84322">
                                            <p:txEl>
                                              <p:pRg st="6" end="6"/>
                                            </p:txEl>
                                          </p:spTgt>
                                        </p:tgtEl>
                                        <p:attrNameLst>
                                          <p:attrName>style.visibility</p:attrName>
                                        </p:attrNameLst>
                                      </p:cBhvr>
                                      <p:to>
                                        <p:strVal val="visible"/>
                                      </p:to>
                                    </p:set>
                                    <p:animEffect transition="in" filter="dissolve">
                                      <p:cBhvr>
                                        <p:cTn id="27" dur="500"/>
                                        <p:tgtEl>
                                          <p:spTgt spid="184322">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84322">
                                            <p:txEl>
                                              <p:pRg st="7" end="7"/>
                                            </p:txEl>
                                          </p:spTgt>
                                        </p:tgtEl>
                                        <p:attrNameLst>
                                          <p:attrName>style.visibility</p:attrName>
                                        </p:attrNameLst>
                                      </p:cBhvr>
                                      <p:to>
                                        <p:strVal val="visible"/>
                                      </p:to>
                                    </p:set>
                                    <p:animEffect transition="in" filter="dissolve">
                                      <p:cBhvr>
                                        <p:cTn id="30" dur="500"/>
                                        <p:tgtEl>
                                          <p:spTgt spid="184322">
                                            <p:txEl>
                                              <p:pRg st="7" end="7"/>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84322">
                                            <p:txEl>
                                              <p:pRg st="8" end="8"/>
                                            </p:txEl>
                                          </p:spTgt>
                                        </p:tgtEl>
                                        <p:attrNameLst>
                                          <p:attrName>style.visibility</p:attrName>
                                        </p:attrNameLst>
                                      </p:cBhvr>
                                      <p:to>
                                        <p:strVal val="visible"/>
                                      </p:to>
                                    </p:set>
                                    <p:animEffect transition="in" filter="dissolve">
                                      <p:cBhvr>
                                        <p:cTn id="33" dur="500"/>
                                        <p:tgtEl>
                                          <p:spTgt spid="184322">
                                            <p:txEl>
                                              <p:pRg st="8" end="8"/>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84322">
                                            <p:txEl>
                                              <p:pRg st="9" end="9"/>
                                            </p:txEl>
                                          </p:spTgt>
                                        </p:tgtEl>
                                        <p:attrNameLst>
                                          <p:attrName>style.visibility</p:attrName>
                                        </p:attrNameLst>
                                      </p:cBhvr>
                                      <p:to>
                                        <p:strVal val="visible"/>
                                      </p:to>
                                    </p:set>
                                    <p:animEffect transition="in" filter="dissolve">
                                      <p:cBhvr>
                                        <p:cTn id="36" dur="500"/>
                                        <p:tgtEl>
                                          <p:spTgt spid="184322">
                                            <p:txEl>
                                              <p:pRg st="9" end="9"/>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84322">
                                            <p:txEl>
                                              <p:pRg st="10" end="10"/>
                                            </p:txEl>
                                          </p:spTgt>
                                        </p:tgtEl>
                                        <p:attrNameLst>
                                          <p:attrName>style.visibility</p:attrName>
                                        </p:attrNameLst>
                                      </p:cBhvr>
                                      <p:to>
                                        <p:strVal val="visible"/>
                                      </p:to>
                                    </p:set>
                                    <p:animEffect transition="in" filter="dissolve">
                                      <p:cBhvr>
                                        <p:cTn id="41" dur="500"/>
                                        <p:tgtEl>
                                          <p:spTgt spid="18432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85CD1-D471-49EB-9BCE-B2EA0412C476}"/>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78E0BF7D-D8D1-497A-8057-FFA76FBEB73B}"/>
              </a:ext>
            </a:extLst>
          </p:cNvPr>
          <p:cNvSpPr>
            <a:spLocks noGrp="1"/>
          </p:cNvSpPr>
          <p:nvPr>
            <p:ph idx="1"/>
          </p:nvPr>
        </p:nvSpPr>
        <p:spPr/>
        <p:txBody>
          <a:bodyPr/>
          <a:lstStyle/>
          <a:p>
            <a:r>
              <a:rPr lang="en-US" dirty="0"/>
              <a:t>Default: in a divorce, the wife gets alimony.</a:t>
            </a:r>
          </a:p>
          <a:p>
            <a:r>
              <a:rPr lang="en-US" dirty="0"/>
              <a:t>In the prenuptial agreement, here is a statement:</a:t>
            </a:r>
          </a:p>
          <a:p>
            <a:pPr lvl="1"/>
            <a:r>
              <a:rPr lang="en-US" dirty="0"/>
              <a:t>“</a:t>
            </a:r>
            <a:r>
              <a:rPr lang="en-US" dirty="0">
                <a:solidFill>
                  <a:srgbClr val="FF0000"/>
                </a:solidFill>
              </a:rPr>
              <a:t>If</a:t>
            </a:r>
            <a:r>
              <a:rPr lang="en-US" dirty="0"/>
              <a:t> (p: the wife is unfaithful), </a:t>
            </a:r>
            <a:r>
              <a:rPr lang="en-US" dirty="0">
                <a:solidFill>
                  <a:srgbClr val="FF0000"/>
                </a:solidFill>
              </a:rPr>
              <a:t>then</a:t>
            </a:r>
            <a:r>
              <a:rPr lang="en-US" dirty="0"/>
              <a:t> (q: she gets no alimony), </a:t>
            </a:r>
            <a:r>
              <a:rPr lang="en-US" dirty="0">
                <a:solidFill>
                  <a:srgbClr val="FF0000"/>
                </a:solidFill>
              </a:rPr>
              <a:t>unless</a:t>
            </a:r>
            <a:r>
              <a:rPr lang="en-US" dirty="0"/>
              <a:t> (r: she gives birth to an offspring of the husband).</a:t>
            </a:r>
          </a:p>
          <a:p>
            <a:pPr lvl="1"/>
            <a:r>
              <a:rPr lang="en-US" dirty="0"/>
              <a:t>Is this statement ambiguous?  Which interpretation favors the wife more?</a:t>
            </a:r>
          </a:p>
          <a:p>
            <a:pPr marL="457200" lvl="1" indent="0">
              <a:buNone/>
            </a:pPr>
            <a:endParaRPr lang="en-US" dirty="0"/>
          </a:p>
          <a:p>
            <a:pPr marL="457200" lvl="1" indent="0">
              <a:buNone/>
            </a:pPr>
            <a:r>
              <a:rPr lang="en-US" dirty="0"/>
              <a:t>A: (if p, then q), unless r</a:t>
            </a:r>
          </a:p>
          <a:p>
            <a:pPr marL="457200" lvl="1" indent="0">
              <a:buNone/>
            </a:pPr>
            <a:r>
              <a:rPr lang="en-US" dirty="0"/>
              <a:t>B: if p, then (q, unless r)</a:t>
            </a:r>
          </a:p>
          <a:p>
            <a:pPr marL="0" indent="0">
              <a:buNone/>
            </a:pPr>
            <a:endParaRPr lang="en-US" dirty="0"/>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53E4556-DF30-4335-BE96-95A4608EDEF2}"/>
                  </a:ext>
                </a:extLst>
              </p14:cNvPr>
              <p14:cNvContentPartPr/>
              <p14:nvPr/>
            </p14:nvContentPartPr>
            <p14:xfrm>
              <a:off x="394920" y="4910040"/>
              <a:ext cx="7707600" cy="1452240"/>
            </p14:xfrm>
          </p:contentPart>
        </mc:Choice>
        <mc:Fallback>
          <p:pic>
            <p:nvPicPr>
              <p:cNvPr id="4" name="Ink 3">
                <a:extLst>
                  <a:ext uri="{FF2B5EF4-FFF2-40B4-BE49-F238E27FC236}">
                    <a16:creationId xmlns:a16="http://schemas.microsoft.com/office/drawing/2014/main" id="{C53E4556-DF30-4335-BE96-95A4608EDEF2}"/>
                  </a:ext>
                </a:extLst>
              </p:cNvPr>
              <p:cNvPicPr/>
              <p:nvPr/>
            </p:nvPicPr>
            <p:blipFill>
              <a:blip r:embed="rId3"/>
              <a:stretch>
                <a:fillRect/>
              </a:stretch>
            </p:blipFill>
            <p:spPr>
              <a:xfrm>
                <a:off x="385560" y="4900680"/>
                <a:ext cx="7726320" cy="1470960"/>
              </a:xfrm>
              <a:prstGeom prst="rect">
                <a:avLst/>
              </a:prstGeom>
            </p:spPr>
          </p:pic>
        </mc:Fallback>
      </mc:AlternateContent>
    </p:spTree>
    <p:extLst>
      <p:ext uri="{BB962C8B-B14F-4D97-AF65-F5344CB8AC3E}">
        <p14:creationId xmlns:p14="http://schemas.microsoft.com/office/powerpoint/2010/main" val="3310331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021013"/>
            <a:ext cx="9144000" cy="1143000"/>
          </a:xfrm>
        </p:spPr>
        <p:txBody>
          <a:bodyPr/>
          <a:lstStyle/>
          <a:p>
            <a:pPr algn="ctr">
              <a:defRPr/>
            </a:pPr>
            <a:r>
              <a:rPr lang="en-US" altLang="zh-CN" dirty="0"/>
              <a:t>Predicates and Quantifiers</a:t>
            </a:r>
            <a:endParaRPr lang="en-US" dirty="0"/>
          </a:p>
        </p:txBody>
      </p:sp>
      <p:sp>
        <p:nvSpPr>
          <p:cNvPr id="30723" name="Rectangle 4"/>
          <p:cNvSpPr>
            <a:spLocks noChangeArrowheads="1"/>
          </p:cNvSpPr>
          <p:nvPr/>
        </p:nvSpPr>
        <p:spPr bwMode="auto">
          <a:xfrm>
            <a:off x="1677971" y="4281488"/>
            <a:ext cx="490221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TW" sz="2400" dirty="0"/>
              <a:t>(chapters 1.3, 1.4)</a:t>
            </a:r>
            <a:endParaRPr lang="en-US" sz="2400" dirty="0"/>
          </a:p>
        </p:txBody>
      </p:sp>
      <p:sp>
        <p:nvSpPr>
          <p:cNvPr id="4" name="Content Placeholder 2"/>
          <p:cNvSpPr txBox="1">
            <a:spLocks/>
          </p:cNvSpPr>
          <p:nvPr/>
        </p:nvSpPr>
        <p:spPr bwMode="auto">
          <a:xfrm>
            <a:off x="1677971" y="5157616"/>
            <a:ext cx="8229600" cy="1491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Ø"/>
              <a:defRPr kumimoji="1" sz="2400">
                <a:solidFill>
                  <a:schemeClr val="tx1"/>
                </a:solidFill>
                <a:latin typeface="+mn-lt"/>
                <a:ea typeface="+mn-ea"/>
              </a:defRPr>
            </a:lvl2pPr>
            <a:lvl3pPr marL="1143000" indent="-228600" algn="l" rtl="0" eaLnBrk="0" fontAlgn="base" hangingPunct="0">
              <a:spcBef>
                <a:spcPct val="20000"/>
              </a:spcBef>
              <a:spcAft>
                <a:spcPct val="0"/>
              </a:spcAft>
              <a:buSzPct val="80000"/>
              <a:buFont typeface="Wingdings" pitchFamily="2" charset="2"/>
              <a:buChar char="F"/>
              <a:defRPr kumimoji="1" sz="20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400">
                <a:solidFill>
                  <a:schemeClr val="tx1"/>
                </a:solidFill>
                <a:latin typeface="+mn-lt"/>
                <a:ea typeface="+mn-ea"/>
              </a:defRPr>
            </a:lvl5pPr>
            <a:lvl6pPr marL="2514600" indent="-228600" algn="l" rtl="0" fontAlgn="base">
              <a:spcBef>
                <a:spcPct val="20000"/>
              </a:spcBef>
              <a:spcAft>
                <a:spcPct val="0"/>
              </a:spcAft>
              <a:buChar char="»"/>
              <a:defRPr kumimoji="1" sz="2400">
                <a:solidFill>
                  <a:schemeClr val="tx1"/>
                </a:solidFill>
                <a:latin typeface="+mn-lt"/>
                <a:ea typeface="+mn-ea"/>
              </a:defRPr>
            </a:lvl6pPr>
            <a:lvl7pPr marL="2971800" indent="-228600" algn="l" rtl="0" fontAlgn="base">
              <a:spcBef>
                <a:spcPct val="20000"/>
              </a:spcBef>
              <a:spcAft>
                <a:spcPct val="0"/>
              </a:spcAft>
              <a:buChar char="»"/>
              <a:defRPr kumimoji="1" sz="2400">
                <a:solidFill>
                  <a:schemeClr val="tx1"/>
                </a:solidFill>
                <a:latin typeface="+mn-lt"/>
                <a:ea typeface="+mn-ea"/>
              </a:defRPr>
            </a:lvl7pPr>
            <a:lvl8pPr marL="3429000" indent="-228600" algn="l" rtl="0" fontAlgn="base">
              <a:spcBef>
                <a:spcPct val="20000"/>
              </a:spcBef>
              <a:spcAft>
                <a:spcPct val="0"/>
              </a:spcAft>
              <a:buChar char="»"/>
              <a:defRPr kumimoji="1" sz="2400">
                <a:solidFill>
                  <a:schemeClr val="tx1"/>
                </a:solidFill>
                <a:latin typeface="+mn-lt"/>
                <a:ea typeface="+mn-ea"/>
              </a:defRPr>
            </a:lvl8pPr>
            <a:lvl9pPr marL="3886200" indent="-228600" algn="l" rtl="0" fontAlgn="base">
              <a:spcBef>
                <a:spcPct val="20000"/>
              </a:spcBef>
              <a:spcAft>
                <a:spcPct val="0"/>
              </a:spcAft>
              <a:buChar char="»"/>
              <a:defRPr kumimoji="1" sz="2400">
                <a:solidFill>
                  <a:schemeClr val="tx1"/>
                </a:solidFill>
                <a:latin typeface="+mn-lt"/>
                <a:ea typeface="+mn-ea"/>
              </a:defRPr>
            </a:lvl9pPr>
          </a:lstStyle>
          <a:p>
            <a:pPr marL="457200" indent="-457200" algn="l">
              <a:buFontTx/>
              <a:buNone/>
            </a:pPr>
            <a:r>
              <a:rPr lang="en-US" kern="0" dirty="0"/>
              <a:t>[O1 Abstract Concepts]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457200" y="355600"/>
            <a:ext cx="8229600" cy="1143000"/>
          </a:xfrm>
        </p:spPr>
        <p:txBody>
          <a:bodyPr/>
          <a:lstStyle/>
          <a:p>
            <a:pPr eaLnBrk="1" hangingPunct="1">
              <a:defRPr/>
            </a:pPr>
            <a:r>
              <a:rPr lang="en-US" altLang="zh-TW" sz="4400" dirty="0"/>
              <a:t>Logic (Chapter 1)</a:t>
            </a:r>
          </a:p>
        </p:txBody>
      </p:sp>
      <p:sp>
        <p:nvSpPr>
          <p:cNvPr id="18435" name="Rectangle 3"/>
          <p:cNvSpPr>
            <a:spLocks noGrp="1" noChangeArrowheads="1"/>
          </p:cNvSpPr>
          <p:nvPr>
            <p:ph idx="1"/>
          </p:nvPr>
        </p:nvSpPr>
        <p:spPr>
          <a:xfrm>
            <a:off x="457200" y="2403475"/>
            <a:ext cx="8229600" cy="3722688"/>
          </a:xfrm>
        </p:spPr>
        <p:txBody>
          <a:bodyPr/>
          <a:lstStyle/>
          <a:p>
            <a:pPr eaLnBrk="1" hangingPunct="1"/>
            <a:r>
              <a:rPr lang="en-US" altLang="zh-TW">
                <a:solidFill>
                  <a:srgbClr val="FF6699"/>
                </a:solidFill>
              </a:rPr>
              <a:t>Propositional Logic</a:t>
            </a:r>
            <a:endParaRPr lang="en-US" altLang="zh-TW"/>
          </a:p>
          <a:p>
            <a:pPr lvl="1" eaLnBrk="1" hangingPunct="1"/>
            <a:r>
              <a:rPr lang="en-US" altLang="zh-TW"/>
              <a:t>Basic Definitions</a:t>
            </a:r>
          </a:p>
          <a:p>
            <a:pPr lvl="1" eaLnBrk="1" hangingPunct="1"/>
            <a:r>
              <a:rPr lang="en-US" altLang="zh-TW"/>
              <a:t>Logical operators</a:t>
            </a:r>
          </a:p>
          <a:p>
            <a:pPr lvl="1" eaLnBrk="1" hangingPunct="1"/>
            <a:endParaRPr lang="en-US" altLang="zh-TW"/>
          </a:p>
          <a:p>
            <a:pPr eaLnBrk="1" hangingPunct="1"/>
            <a:r>
              <a:rPr lang="en-US" altLang="zh-TW">
                <a:solidFill>
                  <a:srgbClr val="FF6699"/>
                </a:solidFill>
              </a:rPr>
              <a:t>Predicate Logic</a:t>
            </a:r>
          </a:p>
          <a:p>
            <a:pPr lvl="1" eaLnBrk="1" hangingPunct="1"/>
            <a:r>
              <a:rPr lang="en-US" altLang="zh-TW"/>
              <a:t>Predicates</a:t>
            </a:r>
          </a:p>
          <a:p>
            <a:pPr lvl="1" eaLnBrk="1" hangingPunct="1"/>
            <a:r>
              <a:rPr lang="en-US" altLang="zh-TW"/>
              <a:t>Quantified expressions</a:t>
            </a:r>
          </a:p>
          <a:p>
            <a:pPr lvl="1" eaLnBrk="1" hangingPunct="1"/>
            <a:endParaRPr lang="en-US" altLang="zh-TW"/>
          </a:p>
        </p:txBody>
      </p:sp>
      <p:sp>
        <p:nvSpPr>
          <p:cNvPr id="18436" name="Rectangle 4"/>
          <p:cNvSpPr>
            <a:spLocks noChangeArrowheads="1"/>
          </p:cNvSpPr>
          <p:nvPr/>
        </p:nvSpPr>
        <p:spPr bwMode="auto">
          <a:xfrm>
            <a:off x="687388" y="1481138"/>
            <a:ext cx="4111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TW" sz="2400" dirty="0"/>
              <a:t>(chapters 1.1, 1.2)</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a:defRPr/>
            </a:pPr>
            <a:r>
              <a:rPr lang="en-US" altLang="zh-TW" sz="4000" kern="0">
                <a:solidFill>
                  <a:srgbClr val="3366CC"/>
                </a:solidFill>
                <a:effectLst>
                  <a:outerShdw blurRad="38100" dist="38100" dir="2700000" algn="tl">
                    <a:srgbClr val="C0C0C0"/>
                  </a:outerShdw>
                </a:effectLst>
                <a:latin typeface="+mj-lt"/>
                <a:ea typeface="+mj-ea"/>
                <a:cs typeface="+mj-cs"/>
              </a:rPr>
              <a:t>Predicates [O1]</a:t>
            </a:r>
            <a:endParaRPr lang="en-US" altLang="zh-TW" sz="4000" kern="0" dirty="0">
              <a:solidFill>
                <a:srgbClr val="3366CC"/>
              </a:solidFill>
              <a:effectLst>
                <a:outerShdw blurRad="38100" dist="38100" dir="2700000" algn="tl">
                  <a:srgbClr val="C0C0C0"/>
                </a:outerShdw>
              </a:effectLst>
              <a:latin typeface="+mj-lt"/>
              <a:ea typeface="+mj-ea"/>
              <a:cs typeface="+mj-cs"/>
            </a:endParaRPr>
          </a:p>
        </p:txBody>
      </p:sp>
      <p:sp>
        <p:nvSpPr>
          <p:cNvPr id="3" name="Text Box 3"/>
          <p:cNvSpPr txBox="1">
            <a:spLocks noChangeArrowheads="1"/>
          </p:cNvSpPr>
          <p:nvPr/>
        </p:nvSpPr>
        <p:spPr bwMode="auto">
          <a:xfrm>
            <a:off x="365125" y="1044575"/>
            <a:ext cx="6789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t>Is “x &gt; 3” a proposition?</a:t>
            </a:r>
          </a:p>
        </p:txBody>
      </p:sp>
      <p:sp>
        <p:nvSpPr>
          <p:cNvPr id="4" name="Text Box 4"/>
          <p:cNvSpPr txBox="1">
            <a:spLocks noChangeArrowheads="1"/>
          </p:cNvSpPr>
          <p:nvPr/>
        </p:nvSpPr>
        <p:spPr bwMode="auto">
          <a:xfrm>
            <a:off x="365125" y="1778000"/>
            <a:ext cx="3929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t>No, unless the value of x is fixed.</a:t>
            </a:r>
          </a:p>
        </p:txBody>
      </p:sp>
      <p:sp>
        <p:nvSpPr>
          <p:cNvPr id="5" name="Text Box 5"/>
          <p:cNvSpPr txBox="1">
            <a:spLocks noChangeArrowheads="1"/>
          </p:cNvSpPr>
          <p:nvPr/>
        </p:nvSpPr>
        <p:spPr bwMode="auto">
          <a:xfrm>
            <a:off x="365125" y="2314575"/>
            <a:ext cx="7559675" cy="708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t>Let P(x) denote the statement “x &gt; 3” where P(x) is called a </a:t>
            </a:r>
            <a:r>
              <a:rPr lang="en-US" altLang="zh-TW" sz="2000" i="1">
                <a:solidFill>
                  <a:schemeClr val="accent2"/>
                </a:solidFill>
              </a:rPr>
              <a:t>propositional function</a:t>
            </a:r>
            <a:r>
              <a:rPr lang="en-US" altLang="zh-TW" sz="2000">
                <a:solidFill>
                  <a:schemeClr val="accent2"/>
                </a:solidFill>
              </a:rPr>
              <a:t>.</a:t>
            </a:r>
            <a:endParaRPr lang="en-US" altLang="zh-TW" sz="2000" i="1">
              <a:solidFill>
                <a:schemeClr val="accent2"/>
              </a:solidFill>
            </a:endParaRPr>
          </a:p>
        </p:txBody>
      </p:sp>
      <p:sp>
        <p:nvSpPr>
          <p:cNvPr id="6" name="Text Box 6"/>
          <p:cNvSpPr txBox="1">
            <a:spLocks noChangeArrowheads="1"/>
          </p:cNvSpPr>
          <p:nvPr/>
        </p:nvSpPr>
        <p:spPr bwMode="auto">
          <a:xfrm>
            <a:off x="288925" y="3181350"/>
            <a:ext cx="57769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t>P(x) has a truth value once the value of x is fixed.</a:t>
            </a:r>
          </a:p>
          <a:p>
            <a:pPr eaLnBrk="1" hangingPunct="1"/>
            <a:r>
              <a:rPr lang="en-US" altLang="zh-TW" sz="2000"/>
              <a:t>E.g. P(5) is true; P(1) is false.</a:t>
            </a:r>
          </a:p>
        </p:txBody>
      </p:sp>
      <p:sp>
        <p:nvSpPr>
          <p:cNvPr id="7" name="Text Box 7"/>
          <p:cNvSpPr txBox="1">
            <a:spLocks noChangeArrowheads="1"/>
          </p:cNvSpPr>
          <p:nvPr/>
        </p:nvSpPr>
        <p:spPr bwMode="auto">
          <a:xfrm>
            <a:off x="296863" y="3998913"/>
            <a:ext cx="7788275" cy="708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t>P actually refers to the property “is greater than 3” and is called the </a:t>
            </a:r>
            <a:r>
              <a:rPr lang="en-US" altLang="zh-TW" sz="2000" i="1">
                <a:solidFill>
                  <a:schemeClr val="accent2"/>
                </a:solidFill>
              </a:rPr>
              <a:t>predicate</a:t>
            </a:r>
            <a:r>
              <a:rPr lang="en-US" altLang="zh-TW" sz="2000"/>
              <a:t>. Note that x is a variable (the subject).</a:t>
            </a:r>
          </a:p>
        </p:txBody>
      </p:sp>
      <p:sp>
        <p:nvSpPr>
          <p:cNvPr id="8" name="Text Box 8"/>
          <p:cNvSpPr txBox="1">
            <a:spLocks noChangeArrowheads="1"/>
          </p:cNvSpPr>
          <p:nvPr/>
        </p:nvSpPr>
        <p:spPr bwMode="auto">
          <a:xfrm>
            <a:off x="242888" y="4910138"/>
            <a:ext cx="78835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t>A propositional function can have more than one variable (multi-value predicates).</a:t>
            </a:r>
          </a:p>
          <a:p>
            <a:pPr eaLnBrk="1" hangingPunct="1"/>
            <a:r>
              <a:rPr lang="en-US" altLang="zh-TW" sz="2000"/>
              <a:t>E.g. Let Q(x, y) denote “x + y &gt; 10”.</a:t>
            </a:r>
          </a:p>
          <a:p>
            <a:pPr eaLnBrk="1" hangingPunct="1"/>
            <a:r>
              <a:rPr lang="en-US" altLang="zh-TW" sz="2000"/>
              <a:t>Then, Q(4, 5) is false; Q(5, 6) is true.</a:t>
            </a:r>
          </a:p>
        </p:txBody>
      </p:sp>
      <mc:AlternateContent xmlns:mc="http://schemas.openxmlformats.org/markup-compatibility/2006">
        <mc:Choice xmlns:p14="http://schemas.microsoft.com/office/powerpoint/2010/main" Requires="p14">
          <p:contentPart p14:bwMode="auto" r:id="rId2">
            <p14:nvContentPartPr>
              <p14:cNvPr id="9" name="Ink 8">
                <a:extLst>
                  <a:ext uri="{FF2B5EF4-FFF2-40B4-BE49-F238E27FC236}">
                    <a16:creationId xmlns:a16="http://schemas.microsoft.com/office/drawing/2014/main" id="{967440C9-BBAA-4B97-AD6D-577483BCC093}"/>
                  </a:ext>
                </a:extLst>
              </p14:cNvPr>
              <p14:cNvContentPartPr/>
              <p14:nvPr/>
            </p14:nvContentPartPr>
            <p14:xfrm>
              <a:off x="1127880" y="2212560"/>
              <a:ext cx="276840" cy="732960"/>
            </p14:xfrm>
          </p:contentPart>
        </mc:Choice>
        <mc:Fallback>
          <p:pic>
            <p:nvPicPr>
              <p:cNvPr id="9" name="Ink 8">
                <a:extLst>
                  <a:ext uri="{FF2B5EF4-FFF2-40B4-BE49-F238E27FC236}">
                    <a16:creationId xmlns:a16="http://schemas.microsoft.com/office/drawing/2014/main" id="{967440C9-BBAA-4B97-AD6D-577483BCC093}"/>
                  </a:ext>
                </a:extLst>
              </p:cNvPr>
              <p:cNvPicPr/>
              <p:nvPr/>
            </p:nvPicPr>
            <p:blipFill>
              <a:blip r:embed="rId3"/>
              <a:stretch>
                <a:fillRect/>
              </a:stretch>
            </p:blipFill>
            <p:spPr>
              <a:xfrm>
                <a:off x="1118520" y="2203200"/>
                <a:ext cx="295560" cy="7516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nimBg="1" autoUpdateAnimBg="0"/>
      <p:bldP spid="6" grpId="0" autoUpdateAnimBg="0"/>
      <p:bldP spid="7" grpId="0" animBg="1" autoUpdateAnimBg="0"/>
      <p:bldP spid="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pPr eaLnBrk="1" hangingPunct="1">
              <a:defRPr/>
            </a:pPr>
            <a:r>
              <a:rPr lang="en-US" altLang="zh-TW"/>
              <a:t>Universe of Discourse</a:t>
            </a:r>
          </a:p>
        </p:txBody>
      </p:sp>
      <p:sp>
        <p:nvSpPr>
          <p:cNvPr id="206851" name="Rectangle 3"/>
          <p:cNvSpPr>
            <a:spLocks noGrp="1" noChangeArrowheads="1"/>
          </p:cNvSpPr>
          <p:nvPr>
            <p:ph type="body" idx="1"/>
          </p:nvPr>
        </p:nvSpPr>
        <p:spPr>
          <a:xfrm>
            <a:off x="457200" y="1600200"/>
            <a:ext cx="8229600" cy="4830763"/>
          </a:xfrm>
        </p:spPr>
        <p:txBody>
          <a:bodyPr/>
          <a:lstStyle/>
          <a:p>
            <a:pPr eaLnBrk="1" hangingPunct="1">
              <a:lnSpc>
                <a:spcPct val="90000"/>
              </a:lnSpc>
            </a:pPr>
            <a:r>
              <a:rPr lang="en-US" altLang="zh-TW"/>
              <a:t>The collection of values that a variable </a:t>
            </a:r>
            <a:r>
              <a:rPr lang="en-US" altLang="zh-TW" i="1"/>
              <a:t>x</a:t>
            </a:r>
            <a:r>
              <a:rPr lang="en-US" altLang="zh-TW"/>
              <a:t> may take is called the </a:t>
            </a:r>
            <a:r>
              <a:rPr lang="en-US" altLang="zh-TW" i="1">
                <a:solidFill>
                  <a:srgbClr val="FF6699"/>
                </a:solidFill>
              </a:rPr>
              <a:t>universe of discourse</a:t>
            </a:r>
            <a:r>
              <a:rPr lang="en-US" altLang="zh-TW"/>
              <a:t> or </a:t>
            </a:r>
            <a:r>
              <a:rPr lang="en-US" altLang="zh-TW" i="1">
                <a:solidFill>
                  <a:srgbClr val="FF6699"/>
                </a:solidFill>
              </a:rPr>
              <a:t>domain</a:t>
            </a:r>
            <a:r>
              <a:rPr lang="en-US" altLang="zh-TW"/>
              <a:t>.</a:t>
            </a:r>
          </a:p>
          <a:p>
            <a:pPr eaLnBrk="1" hangingPunct="1">
              <a:lnSpc>
                <a:spcPct val="90000"/>
              </a:lnSpc>
            </a:pPr>
            <a:endParaRPr lang="en-US" altLang="zh-TW" i="1">
              <a:solidFill>
                <a:srgbClr val="0000FF"/>
              </a:solidFill>
            </a:endParaRPr>
          </a:p>
          <a:p>
            <a:pPr eaLnBrk="1" hangingPunct="1">
              <a:lnSpc>
                <a:spcPct val="90000"/>
              </a:lnSpc>
            </a:pPr>
            <a:r>
              <a:rPr lang="en-US" altLang="zh-TW" i="1">
                <a:solidFill>
                  <a:srgbClr val="0000FF"/>
                </a:solidFill>
              </a:rPr>
              <a:t>Example</a:t>
            </a:r>
            <a:r>
              <a:rPr lang="en-US" altLang="zh-TW"/>
              <a:t>:   </a:t>
            </a:r>
          </a:p>
          <a:p>
            <a:pPr lvl="1" eaLnBrk="1" hangingPunct="1">
              <a:lnSpc>
                <a:spcPct val="90000"/>
              </a:lnSpc>
            </a:pPr>
            <a:r>
              <a:rPr lang="en-US" altLang="zh-TW" i="1"/>
              <a:t>“x</a:t>
            </a:r>
            <a:r>
              <a:rPr lang="en-US" altLang="zh-TW"/>
              <a:t> is rich”, </a:t>
            </a:r>
            <a:r>
              <a:rPr lang="en-US" altLang="zh-TW" i="1"/>
              <a:t>x </a:t>
            </a:r>
            <a:r>
              <a:rPr lang="en-US" altLang="zh-TW"/>
              <a:t>can refer to people in HK, the world, movies stars, IT people, …</a:t>
            </a:r>
          </a:p>
          <a:p>
            <a:pPr lvl="1" eaLnBrk="1" hangingPunct="1">
              <a:lnSpc>
                <a:spcPct val="90000"/>
              </a:lnSpc>
            </a:pPr>
            <a:r>
              <a:rPr lang="en-US" altLang="zh-TW"/>
              <a:t>For the statement </a:t>
            </a:r>
            <a:r>
              <a:rPr lang="en-US" altLang="zh-TW" i="1"/>
              <a:t>“x </a:t>
            </a:r>
            <a:r>
              <a:rPr lang="en-US" altLang="zh-TW"/>
              <a:t>is prime</a:t>
            </a:r>
            <a:r>
              <a:rPr lang="en-US" altLang="zh-TW" i="1"/>
              <a:t>”, </a:t>
            </a:r>
            <a:r>
              <a:rPr lang="en-US" altLang="zh-TW"/>
              <a:t>the universe of discourse of </a:t>
            </a:r>
            <a:r>
              <a:rPr lang="en-US" altLang="zh-TW" i="1"/>
              <a:t>x</a:t>
            </a:r>
            <a:r>
              <a:rPr lang="en-US" altLang="zh-TW"/>
              <a:t> is the set of all positive integers.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dissolve">
                                      <p:cBhvr>
                                        <p:cTn id="7" dur="500"/>
                                        <p:tgtEl>
                                          <p:spTgt spid="2068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6851">
                                            <p:txEl>
                                              <p:pRg st="2" end="2"/>
                                            </p:txEl>
                                          </p:spTgt>
                                        </p:tgtEl>
                                        <p:attrNameLst>
                                          <p:attrName>style.visibility</p:attrName>
                                        </p:attrNameLst>
                                      </p:cBhvr>
                                      <p:to>
                                        <p:strVal val="visible"/>
                                      </p:to>
                                    </p:set>
                                    <p:animEffect transition="in" filter="dissolve">
                                      <p:cBhvr>
                                        <p:cTn id="12" dur="500"/>
                                        <p:tgtEl>
                                          <p:spTgt spid="206851">
                                            <p:txEl>
                                              <p:pRg st="2" end="2"/>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06851">
                                            <p:txEl>
                                              <p:pRg st="3" end="3"/>
                                            </p:txEl>
                                          </p:spTgt>
                                        </p:tgtEl>
                                        <p:attrNameLst>
                                          <p:attrName>style.visibility</p:attrName>
                                        </p:attrNameLst>
                                      </p:cBhvr>
                                      <p:to>
                                        <p:strVal val="visible"/>
                                      </p:to>
                                    </p:set>
                                    <p:animEffect transition="in" filter="dissolve">
                                      <p:cBhvr>
                                        <p:cTn id="15" dur="500"/>
                                        <p:tgtEl>
                                          <p:spTgt spid="206851">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06851">
                                            <p:txEl>
                                              <p:pRg st="4" end="4"/>
                                            </p:txEl>
                                          </p:spTgt>
                                        </p:tgtEl>
                                        <p:attrNameLst>
                                          <p:attrName>style.visibility</p:attrName>
                                        </p:attrNameLst>
                                      </p:cBhvr>
                                      <p:to>
                                        <p:strVal val="visible"/>
                                      </p:to>
                                    </p:set>
                                    <p:animEffect transition="in" filter="dissolve">
                                      <p:cBhvr>
                                        <p:cTn id="20" dur="500"/>
                                        <p:tgtEl>
                                          <p:spTgt spid="206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a:t>Quantification (Quantifiers)</a:t>
            </a:r>
            <a:endParaRPr lang="zh-TW" altLang="en-US" dirty="0"/>
          </a:p>
        </p:txBody>
      </p:sp>
      <p:sp>
        <p:nvSpPr>
          <p:cNvPr id="33795" name="Text Box 3"/>
          <p:cNvSpPr txBox="1">
            <a:spLocks noChangeArrowheads="1"/>
          </p:cNvSpPr>
          <p:nvPr/>
        </p:nvSpPr>
        <p:spPr bwMode="auto">
          <a:xfrm>
            <a:off x="201613" y="1338263"/>
            <a:ext cx="8778875" cy="24622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新細明體" pitchFamily="18" charset="-120"/>
              </a:defRPr>
            </a:lvl1pPr>
            <a:lvl2pPr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Two ways to convert a propositional function, say P(x), into a proposition.</a:t>
            </a:r>
          </a:p>
          <a:p>
            <a:pPr eaLnBrk="1" hangingPunct="1">
              <a:buFontTx/>
              <a:buChar char="•"/>
            </a:pPr>
            <a:r>
              <a:rPr lang="en-US" altLang="zh-TW" sz="2200"/>
              <a:t> Assign value(s) to variable(s).</a:t>
            </a:r>
          </a:p>
          <a:p>
            <a:pPr eaLnBrk="1" hangingPunct="1">
              <a:buFontTx/>
              <a:buChar char="•"/>
            </a:pPr>
            <a:r>
              <a:rPr lang="en-US" altLang="zh-TW" sz="2200"/>
              <a:t> Quantify variable(s):</a:t>
            </a:r>
          </a:p>
          <a:p>
            <a:pPr lvl="1" eaLnBrk="1" hangingPunct="1">
              <a:buFont typeface="Wingdings" pitchFamily="2" charset="2"/>
              <a:buChar char="§"/>
            </a:pPr>
            <a:r>
              <a:rPr lang="en-US" altLang="zh-TW" sz="2200"/>
              <a:t> P(x) is true for all possible values of x </a:t>
            </a:r>
            <a:r>
              <a:rPr lang="en-US" altLang="zh-TW" sz="2200">
                <a:solidFill>
                  <a:schemeClr val="accent2"/>
                </a:solidFill>
              </a:rPr>
              <a:t>(Universal Quantification)</a:t>
            </a:r>
          </a:p>
          <a:p>
            <a:pPr lvl="1" eaLnBrk="1" hangingPunct="1">
              <a:buFont typeface="Wingdings" pitchFamily="2" charset="2"/>
              <a:buChar char="§"/>
            </a:pPr>
            <a:r>
              <a:rPr lang="en-US" altLang="zh-TW" sz="2200"/>
              <a:t> These exists at least one value of x such that P(x) is true </a:t>
            </a:r>
            <a:r>
              <a:rPr lang="en-US" altLang="zh-TW" sz="2200">
                <a:solidFill>
                  <a:schemeClr val="accent2"/>
                </a:solidFill>
              </a:rPr>
              <a:t>(Existential Quantification)</a:t>
            </a:r>
          </a:p>
        </p:txBody>
      </p:sp>
      <p:sp>
        <p:nvSpPr>
          <p:cNvPr id="6" name="Text Box 4"/>
          <p:cNvSpPr txBox="1">
            <a:spLocks noChangeArrowheads="1"/>
          </p:cNvSpPr>
          <p:nvPr/>
        </p:nvSpPr>
        <p:spPr bwMode="auto">
          <a:xfrm>
            <a:off x="190500" y="3813175"/>
            <a:ext cx="6319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u="sng"/>
              <a:t>Example:</a:t>
            </a:r>
          </a:p>
          <a:p>
            <a:pPr eaLnBrk="1" hangingPunct="1"/>
            <a:r>
              <a:rPr lang="en-US" altLang="zh-TW" sz="2000"/>
              <a:t>Let P(x) denote the statement “x has a million dollars”.</a:t>
            </a:r>
          </a:p>
        </p:txBody>
      </p:sp>
      <p:sp>
        <p:nvSpPr>
          <p:cNvPr id="7" name="Text Box 5"/>
          <p:cNvSpPr txBox="1">
            <a:spLocks noChangeArrowheads="1"/>
          </p:cNvSpPr>
          <p:nvPr/>
        </p:nvSpPr>
        <p:spPr bwMode="auto">
          <a:xfrm>
            <a:off x="212725" y="4537075"/>
            <a:ext cx="717073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P(x) has no truth value and is not a proposition.</a:t>
            </a:r>
          </a:p>
          <a:p>
            <a:pPr eaLnBrk="1" hangingPunct="1"/>
            <a:r>
              <a:rPr lang="en-US" altLang="zh-TW" sz="2200">
                <a:solidFill>
                  <a:schemeClr val="accent2"/>
                </a:solidFill>
              </a:rPr>
              <a:t>P(John) is a proposition</a:t>
            </a:r>
            <a:r>
              <a:rPr lang="en-US" altLang="zh-TW" sz="2200"/>
              <a:t>.</a:t>
            </a:r>
          </a:p>
        </p:txBody>
      </p:sp>
      <p:sp>
        <p:nvSpPr>
          <p:cNvPr id="8" name="Text Box 6"/>
          <p:cNvSpPr txBox="1">
            <a:spLocks noChangeArrowheads="1"/>
          </p:cNvSpPr>
          <p:nvPr/>
        </p:nvSpPr>
        <p:spPr bwMode="auto">
          <a:xfrm>
            <a:off x="185738" y="5334000"/>
            <a:ext cx="853916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ym typeface="Symbol" pitchFamily="18" charset="2"/>
              </a:rPr>
              <a:t>x P(x) is a proposition.</a:t>
            </a:r>
          </a:p>
          <a:p>
            <a:pPr eaLnBrk="1" hangingPunct="1"/>
            <a:r>
              <a:rPr lang="en-US" altLang="zh-TW" sz="2200">
                <a:sym typeface="Symbol" pitchFamily="18" charset="2"/>
              </a:rPr>
              <a:t>      “for all possible values of x (universe of discourse), P(x) is true”</a:t>
            </a:r>
            <a:endParaRPr lang="en-US" altLang="zh-TW" sz="2200"/>
          </a:p>
        </p:txBody>
      </p:sp>
      <p:sp>
        <p:nvSpPr>
          <p:cNvPr id="9" name="Text Box 7"/>
          <p:cNvSpPr txBox="1">
            <a:spLocks noChangeArrowheads="1"/>
          </p:cNvSpPr>
          <p:nvPr/>
        </p:nvSpPr>
        <p:spPr bwMode="auto">
          <a:xfrm>
            <a:off x="269875" y="6130925"/>
            <a:ext cx="74977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e.g. </a:t>
            </a:r>
            <a:r>
              <a:rPr lang="en-US" altLang="zh-TW" sz="2200">
                <a:solidFill>
                  <a:schemeClr val="accent2"/>
                </a:solidFill>
              </a:rPr>
              <a:t>“</a:t>
            </a:r>
            <a:r>
              <a:rPr lang="en-US" altLang="zh-TW" sz="2200">
                <a:solidFill>
                  <a:schemeClr val="accent2"/>
                </a:solidFill>
                <a:sym typeface="Symbol" pitchFamily="18" charset="2"/>
              </a:rPr>
              <a:t>x P(x)” is false</a:t>
            </a:r>
            <a:r>
              <a:rPr lang="en-US" altLang="zh-TW" sz="2200">
                <a:sym typeface="Symbol" pitchFamily="18" charset="2"/>
              </a:rPr>
              <a:t> where domain is people in this room.</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30E6037D-5AC5-40A0-813E-8E4B972CE186}"/>
                  </a:ext>
                </a:extLst>
              </p14:cNvPr>
              <p14:cNvContentPartPr/>
              <p14:nvPr/>
            </p14:nvContentPartPr>
            <p14:xfrm>
              <a:off x="382320" y="3993840"/>
              <a:ext cx="7040880" cy="1940760"/>
            </p14:xfrm>
          </p:contentPart>
        </mc:Choice>
        <mc:Fallback>
          <p:pic>
            <p:nvPicPr>
              <p:cNvPr id="3" name="Ink 2">
                <a:extLst>
                  <a:ext uri="{FF2B5EF4-FFF2-40B4-BE49-F238E27FC236}">
                    <a16:creationId xmlns:a16="http://schemas.microsoft.com/office/drawing/2014/main" id="{30E6037D-5AC5-40A0-813E-8E4B972CE186}"/>
                  </a:ext>
                </a:extLst>
              </p:cNvPr>
              <p:cNvPicPr/>
              <p:nvPr/>
            </p:nvPicPr>
            <p:blipFill>
              <a:blip r:embed="rId3"/>
              <a:stretch>
                <a:fillRect/>
              </a:stretch>
            </p:blipFill>
            <p:spPr>
              <a:xfrm>
                <a:off x="372960" y="3984480"/>
                <a:ext cx="7059600" cy="19594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8" grpId="0" autoUpdateAnimBg="0"/>
      <p:bldP spid="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t>Universal and Existential Quantification</a:t>
            </a:r>
          </a:p>
        </p:txBody>
      </p:sp>
      <p:sp>
        <p:nvSpPr>
          <p:cNvPr id="34819" name="Content Placeholder 2"/>
          <p:cNvSpPr>
            <a:spLocks noGrp="1"/>
          </p:cNvSpPr>
          <p:nvPr>
            <p:ph idx="1"/>
          </p:nvPr>
        </p:nvSpPr>
        <p:spPr/>
        <p:txBody>
          <a:bodyPr/>
          <a:lstStyle/>
          <a:p>
            <a:pPr eaLnBrk="1" hangingPunct="1">
              <a:lnSpc>
                <a:spcPct val="90000"/>
              </a:lnSpc>
            </a:pPr>
            <a:r>
              <a:rPr lang="en-US" altLang="zh-TW">
                <a:sym typeface="Symbol" pitchFamily="18" charset="2"/>
              </a:rPr>
              <a:t>Suppose the universe of discourse (domain) of P(x) is </a:t>
            </a:r>
          </a:p>
          <a:p>
            <a:pPr lvl="1" eaLnBrk="1" hangingPunct="1">
              <a:lnSpc>
                <a:spcPct val="90000"/>
              </a:lnSpc>
            </a:pPr>
            <a:r>
              <a:rPr lang="en-US" altLang="zh-TW">
                <a:sym typeface="Symbol" pitchFamily="18" charset="2"/>
              </a:rPr>
              <a:t>{x</a:t>
            </a:r>
            <a:r>
              <a:rPr lang="en-US" altLang="zh-TW" baseline="-25000">
                <a:sym typeface="Symbol" pitchFamily="18" charset="2"/>
              </a:rPr>
              <a:t>1</a:t>
            </a:r>
            <a:r>
              <a:rPr lang="en-US" altLang="zh-TW">
                <a:sym typeface="Symbol" pitchFamily="18" charset="2"/>
              </a:rPr>
              <a:t>, x</a:t>
            </a:r>
            <a:r>
              <a:rPr lang="en-US" altLang="zh-TW" baseline="-25000">
                <a:sym typeface="Symbol" pitchFamily="18" charset="2"/>
              </a:rPr>
              <a:t>2</a:t>
            </a:r>
            <a:r>
              <a:rPr lang="en-US" altLang="zh-TW">
                <a:sym typeface="Symbol" pitchFamily="18" charset="2"/>
              </a:rPr>
              <a:t>, x</a:t>
            </a:r>
            <a:r>
              <a:rPr lang="en-US" altLang="zh-TW" baseline="-25000">
                <a:sym typeface="Symbol" pitchFamily="18" charset="2"/>
              </a:rPr>
              <a:t>3</a:t>
            </a:r>
            <a:r>
              <a:rPr lang="en-US" altLang="zh-TW">
                <a:sym typeface="Symbol" pitchFamily="18" charset="2"/>
              </a:rPr>
              <a:t> …}</a:t>
            </a:r>
          </a:p>
          <a:p>
            <a:pPr lvl="1" eaLnBrk="1" hangingPunct="1">
              <a:lnSpc>
                <a:spcPct val="90000"/>
              </a:lnSpc>
            </a:pPr>
            <a:endParaRPr lang="en-US" altLang="zh-TW">
              <a:sym typeface="Symbol" pitchFamily="18" charset="2"/>
            </a:endParaRPr>
          </a:p>
          <a:p>
            <a:pPr eaLnBrk="1" hangingPunct="1">
              <a:lnSpc>
                <a:spcPct val="90000"/>
              </a:lnSpc>
            </a:pPr>
            <a:r>
              <a:rPr lang="en-US" altLang="zh-TW">
                <a:sym typeface="Symbol" pitchFamily="18" charset="2"/>
              </a:rPr>
              <a:t>The universal quantification</a:t>
            </a:r>
          </a:p>
          <a:p>
            <a:pPr lvl="1" eaLnBrk="1" hangingPunct="1">
              <a:lnSpc>
                <a:spcPct val="90000"/>
              </a:lnSpc>
            </a:pPr>
            <a:r>
              <a:rPr lang="en-US" altLang="zh-TW">
                <a:solidFill>
                  <a:srgbClr val="0000FF"/>
                </a:solidFill>
                <a:sym typeface="Symbol" pitchFamily="18" charset="2"/>
              </a:rPr>
              <a:t></a:t>
            </a:r>
            <a:r>
              <a:rPr lang="en-US" altLang="zh-TW" i="1">
                <a:solidFill>
                  <a:srgbClr val="0000FF"/>
                </a:solidFill>
                <a:sym typeface="Symbol" pitchFamily="18" charset="2"/>
              </a:rPr>
              <a:t>x P</a:t>
            </a:r>
            <a:r>
              <a:rPr lang="en-US" altLang="zh-TW">
                <a:solidFill>
                  <a:srgbClr val="0000FF"/>
                </a:solidFill>
                <a:sym typeface="Symbol" pitchFamily="18" charset="2"/>
              </a:rPr>
              <a:t>(</a:t>
            </a:r>
            <a:r>
              <a:rPr lang="en-US" altLang="zh-TW" i="1">
                <a:solidFill>
                  <a:srgbClr val="0000FF"/>
                </a:solidFill>
                <a:sym typeface="Symbol" pitchFamily="18" charset="2"/>
              </a:rPr>
              <a:t>x</a:t>
            </a:r>
            <a:r>
              <a:rPr lang="en-US" altLang="zh-TW">
                <a:solidFill>
                  <a:srgbClr val="0000FF"/>
                </a:solidFill>
                <a:sym typeface="Symbol" pitchFamily="18" charset="2"/>
              </a:rPr>
              <a:t>)  </a:t>
            </a:r>
            <a:r>
              <a:rPr lang="en-US" altLang="zh-TW" i="1">
                <a:solidFill>
                  <a:srgbClr val="0000FF"/>
                </a:solidFill>
                <a:sym typeface="Symbol" pitchFamily="18" charset="2"/>
              </a:rPr>
              <a:t>P</a:t>
            </a:r>
            <a:r>
              <a:rPr lang="en-US" altLang="zh-TW">
                <a:solidFill>
                  <a:srgbClr val="0000FF"/>
                </a:solidFill>
                <a:sym typeface="Symbol" pitchFamily="18" charset="2"/>
              </a:rPr>
              <a:t>(</a:t>
            </a:r>
            <a:r>
              <a:rPr lang="en-US" altLang="zh-TW" i="1">
                <a:solidFill>
                  <a:srgbClr val="0000FF"/>
                </a:solidFill>
              </a:rPr>
              <a:t>x</a:t>
            </a:r>
            <a:r>
              <a:rPr lang="en-US" altLang="zh-TW" i="1" baseline="-25000">
                <a:solidFill>
                  <a:srgbClr val="0000FF"/>
                </a:solidFill>
              </a:rPr>
              <a:t>1</a:t>
            </a:r>
            <a:r>
              <a:rPr lang="en-US" altLang="zh-TW">
                <a:solidFill>
                  <a:srgbClr val="0000FF"/>
                </a:solidFill>
                <a:sym typeface="Symbol" pitchFamily="18" charset="2"/>
              </a:rPr>
              <a:t>)  </a:t>
            </a:r>
            <a:r>
              <a:rPr lang="en-US" altLang="zh-TW" i="1">
                <a:solidFill>
                  <a:srgbClr val="0000FF"/>
                </a:solidFill>
                <a:sym typeface="Symbol" pitchFamily="18" charset="2"/>
              </a:rPr>
              <a:t>P</a:t>
            </a:r>
            <a:r>
              <a:rPr lang="en-US" altLang="zh-TW">
                <a:solidFill>
                  <a:srgbClr val="0000FF"/>
                </a:solidFill>
                <a:sym typeface="Symbol" pitchFamily="18" charset="2"/>
              </a:rPr>
              <a:t>(</a:t>
            </a:r>
            <a:r>
              <a:rPr lang="en-US" altLang="zh-TW" i="1">
                <a:solidFill>
                  <a:srgbClr val="0000FF"/>
                </a:solidFill>
              </a:rPr>
              <a:t>x</a:t>
            </a:r>
            <a:r>
              <a:rPr lang="en-US" altLang="zh-TW" i="1" baseline="-25000">
                <a:solidFill>
                  <a:srgbClr val="0000FF"/>
                </a:solidFill>
              </a:rPr>
              <a:t>2</a:t>
            </a:r>
            <a:r>
              <a:rPr lang="en-US" altLang="zh-TW">
                <a:solidFill>
                  <a:srgbClr val="0000FF"/>
                </a:solidFill>
                <a:sym typeface="Symbol" pitchFamily="18" charset="2"/>
              </a:rPr>
              <a:t>)  </a:t>
            </a:r>
            <a:r>
              <a:rPr lang="en-US" altLang="zh-TW" i="1">
                <a:solidFill>
                  <a:srgbClr val="0000FF"/>
                </a:solidFill>
                <a:sym typeface="Symbol" pitchFamily="18" charset="2"/>
              </a:rPr>
              <a:t>P</a:t>
            </a:r>
            <a:r>
              <a:rPr lang="en-US" altLang="zh-TW">
                <a:solidFill>
                  <a:srgbClr val="0000FF"/>
                </a:solidFill>
                <a:sym typeface="Symbol" pitchFamily="18" charset="2"/>
              </a:rPr>
              <a:t>(</a:t>
            </a:r>
            <a:r>
              <a:rPr lang="en-US" altLang="zh-TW" i="1">
                <a:solidFill>
                  <a:srgbClr val="0000FF"/>
                </a:solidFill>
              </a:rPr>
              <a:t>x</a:t>
            </a:r>
            <a:r>
              <a:rPr lang="en-US" altLang="zh-TW" i="1" baseline="-25000">
                <a:solidFill>
                  <a:srgbClr val="0000FF"/>
                </a:solidFill>
              </a:rPr>
              <a:t>3</a:t>
            </a:r>
            <a:r>
              <a:rPr lang="en-US" altLang="zh-TW">
                <a:solidFill>
                  <a:srgbClr val="0000FF"/>
                </a:solidFill>
                <a:sym typeface="Symbol" pitchFamily="18" charset="2"/>
              </a:rPr>
              <a:t>)  </a:t>
            </a:r>
            <a:r>
              <a:rPr lang="en-US" altLang="zh-TW">
                <a:solidFill>
                  <a:srgbClr val="0000FF"/>
                </a:solidFill>
                <a:latin typeface="Times New Roman" pitchFamily="18" charset="0"/>
                <a:sym typeface="Symbol" pitchFamily="18" charset="2"/>
              </a:rPr>
              <a:t>…</a:t>
            </a:r>
            <a:r>
              <a:rPr lang="en-US" altLang="zh-TW">
                <a:solidFill>
                  <a:srgbClr val="0000FF"/>
                </a:solidFill>
                <a:sym typeface="Symbol" pitchFamily="18" charset="2"/>
              </a:rPr>
              <a:t> </a:t>
            </a:r>
          </a:p>
          <a:p>
            <a:pPr lvl="1" eaLnBrk="1" hangingPunct="1">
              <a:lnSpc>
                <a:spcPct val="90000"/>
              </a:lnSpc>
            </a:pPr>
            <a:r>
              <a:rPr lang="en-US" altLang="zh-TW">
                <a:sym typeface="Symbol" pitchFamily="18" charset="2"/>
              </a:rPr>
              <a:t>P(x) is true </a:t>
            </a:r>
            <a:r>
              <a:rPr lang="en-US" altLang="zh-TW" u="sng">
                <a:sym typeface="Symbol" pitchFamily="18" charset="2"/>
              </a:rPr>
              <a:t>for all</a:t>
            </a:r>
            <a:r>
              <a:rPr lang="en-US" altLang="zh-TW">
                <a:sym typeface="Symbol" pitchFamily="18" charset="2"/>
              </a:rPr>
              <a:t> possible values of x</a:t>
            </a:r>
          </a:p>
          <a:p>
            <a:pPr lvl="1" eaLnBrk="1" hangingPunct="1">
              <a:lnSpc>
                <a:spcPct val="90000"/>
              </a:lnSpc>
            </a:pPr>
            <a:endParaRPr lang="en-US" altLang="zh-TW">
              <a:sym typeface="Symbol" pitchFamily="18" charset="2"/>
            </a:endParaRPr>
          </a:p>
          <a:p>
            <a:pPr eaLnBrk="1" hangingPunct="1">
              <a:lnSpc>
                <a:spcPct val="90000"/>
              </a:lnSpc>
            </a:pPr>
            <a:r>
              <a:rPr lang="en-US" altLang="zh-TW">
                <a:sym typeface="Symbol" pitchFamily="18" charset="2"/>
              </a:rPr>
              <a:t>The existential quantification</a:t>
            </a:r>
          </a:p>
          <a:p>
            <a:pPr lvl="1" eaLnBrk="1" hangingPunct="1">
              <a:lnSpc>
                <a:spcPct val="90000"/>
              </a:lnSpc>
            </a:pPr>
            <a:r>
              <a:rPr lang="en-US" altLang="zh-TW">
                <a:solidFill>
                  <a:srgbClr val="0000FF"/>
                </a:solidFill>
                <a:sym typeface="Symbol" pitchFamily="18" charset="2"/>
              </a:rPr>
              <a:t></a:t>
            </a:r>
            <a:r>
              <a:rPr lang="en-US" altLang="zh-TW" i="1">
                <a:solidFill>
                  <a:srgbClr val="0000FF"/>
                </a:solidFill>
                <a:sym typeface="Symbol" pitchFamily="18" charset="2"/>
              </a:rPr>
              <a:t>x P</a:t>
            </a:r>
            <a:r>
              <a:rPr lang="en-US" altLang="zh-TW">
                <a:solidFill>
                  <a:srgbClr val="0000FF"/>
                </a:solidFill>
                <a:sym typeface="Symbol" pitchFamily="18" charset="2"/>
              </a:rPr>
              <a:t>(</a:t>
            </a:r>
            <a:r>
              <a:rPr lang="en-US" altLang="zh-TW" i="1">
                <a:solidFill>
                  <a:srgbClr val="0000FF"/>
                </a:solidFill>
                <a:sym typeface="Symbol" pitchFamily="18" charset="2"/>
              </a:rPr>
              <a:t>x</a:t>
            </a:r>
            <a:r>
              <a:rPr lang="en-US" altLang="zh-TW">
                <a:solidFill>
                  <a:srgbClr val="0000FF"/>
                </a:solidFill>
                <a:sym typeface="Symbol" pitchFamily="18" charset="2"/>
              </a:rPr>
              <a:t>)  </a:t>
            </a:r>
            <a:r>
              <a:rPr lang="en-US" altLang="zh-TW" i="1">
                <a:solidFill>
                  <a:srgbClr val="0000FF"/>
                </a:solidFill>
                <a:sym typeface="Symbol" pitchFamily="18" charset="2"/>
              </a:rPr>
              <a:t>P</a:t>
            </a:r>
            <a:r>
              <a:rPr lang="en-US" altLang="zh-TW">
                <a:solidFill>
                  <a:srgbClr val="0000FF"/>
                </a:solidFill>
                <a:sym typeface="Symbol" pitchFamily="18" charset="2"/>
              </a:rPr>
              <a:t>(</a:t>
            </a:r>
            <a:r>
              <a:rPr lang="en-US" altLang="zh-TW" i="1">
                <a:solidFill>
                  <a:srgbClr val="0000FF"/>
                </a:solidFill>
              </a:rPr>
              <a:t>x</a:t>
            </a:r>
            <a:r>
              <a:rPr lang="en-US" altLang="zh-TW" i="1" baseline="-25000">
                <a:solidFill>
                  <a:srgbClr val="0000FF"/>
                </a:solidFill>
              </a:rPr>
              <a:t>1</a:t>
            </a:r>
            <a:r>
              <a:rPr lang="en-US" altLang="zh-TW">
                <a:solidFill>
                  <a:srgbClr val="0000FF"/>
                </a:solidFill>
                <a:sym typeface="Symbol" pitchFamily="18" charset="2"/>
              </a:rPr>
              <a:t>)  </a:t>
            </a:r>
            <a:r>
              <a:rPr lang="en-US" altLang="zh-TW" i="1">
                <a:solidFill>
                  <a:srgbClr val="0000FF"/>
                </a:solidFill>
                <a:sym typeface="Symbol" pitchFamily="18" charset="2"/>
              </a:rPr>
              <a:t>P</a:t>
            </a:r>
            <a:r>
              <a:rPr lang="en-US" altLang="zh-TW">
                <a:solidFill>
                  <a:srgbClr val="0000FF"/>
                </a:solidFill>
                <a:sym typeface="Symbol" pitchFamily="18" charset="2"/>
              </a:rPr>
              <a:t>(</a:t>
            </a:r>
            <a:r>
              <a:rPr lang="en-US" altLang="zh-TW" i="1">
                <a:solidFill>
                  <a:srgbClr val="0000FF"/>
                </a:solidFill>
              </a:rPr>
              <a:t>x</a:t>
            </a:r>
            <a:r>
              <a:rPr lang="en-US" altLang="zh-TW" i="1" baseline="-25000">
                <a:solidFill>
                  <a:srgbClr val="0000FF"/>
                </a:solidFill>
              </a:rPr>
              <a:t>2</a:t>
            </a:r>
            <a:r>
              <a:rPr lang="en-US" altLang="zh-TW">
                <a:solidFill>
                  <a:srgbClr val="0000FF"/>
                </a:solidFill>
                <a:sym typeface="Symbol" pitchFamily="18" charset="2"/>
              </a:rPr>
              <a:t>)  </a:t>
            </a:r>
            <a:r>
              <a:rPr lang="en-US" altLang="zh-TW" i="1">
                <a:solidFill>
                  <a:srgbClr val="0000FF"/>
                </a:solidFill>
                <a:sym typeface="Symbol" pitchFamily="18" charset="2"/>
              </a:rPr>
              <a:t>P</a:t>
            </a:r>
            <a:r>
              <a:rPr lang="en-US" altLang="zh-TW">
                <a:solidFill>
                  <a:srgbClr val="0000FF"/>
                </a:solidFill>
                <a:sym typeface="Symbol" pitchFamily="18" charset="2"/>
              </a:rPr>
              <a:t>(</a:t>
            </a:r>
            <a:r>
              <a:rPr lang="en-US" altLang="zh-TW" i="1">
                <a:solidFill>
                  <a:srgbClr val="0000FF"/>
                </a:solidFill>
              </a:rPr>
              <a:t>x</a:t>
            </a:r>
            <a:r>
              <a:rPr lang="en-US" altLang="zh-TW" i="1" baseline="-25000">
                <a:solidFill>
                  <a:srgbClr val="0000FF"/>
                </a:solidFill>
              </a:rPr>
              <a:t>3</a:t>
            </a:r>
            <a:r>
              <a:rPr lang="en-US" altLang="zh-TW">
                <a:solidFill>
                  <a:srgbClr val="0000FF"/>
                </a:solidFill>
                <a:sym typeface="Symbol" pitchFamily="18" charset="2"/>
              </a:rPr>
              <a:t>)  </a:t>
            </a:r>
            <a:r>
              <a:rPr lang="en-US" altLang="zh-TW">
                <a:solidFill>
                  <a:srgbClr val="0000FF"/>
                </a:solidFill>
                <a:latin typeface="Times New Roman" pitchFamily="18" charset="0"/>
                <a:sym typeface="Symbol" pitchFamily="18" charset="2"/>
              </a:rPr>
              <a:t>…</a:t>
            </a:r>
            <a:endParaRPr lang="en-US" altLang="zh-TW">
              <a:solidFill>
                <a:srgbClr val="0000FF"/>
              </a:solidFill>
            </a:endParaRPr>
          </a:p>
          <a:p>
            <a:pPr lvl="1"/>
            <a:r>
              <a:rPr lang="en-US"/>
              <a:t>P(x) is true </a:t>
            </a:r>
            <a:r>
              <a:rPr lang="en-US" u="sng"/>
              <a:t>for at least one</a:t>
            </a:r>
            <a:r>
              <a:rPr lang="en-US"/>
              <a:t> value of x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12725" y="228600"/>
            <a:ext cx="571341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u="sng"/>
              <a:t>Example:</a:t>
            </a:r>
          </a:p>
          <a:p>
            <a:pPr eaLnBrk="1" hangingPunct="1"/>
            <a:r>
              <a:rPr lang="en-US" altLang="zh-TW" sz="2200"/>
              <a:t>Let P(x) denote the statement “x is married”.</a:t>
            </a:r>
          </a:p>
        </p:txBody>
      </p:sp>
      <p:sp>
        <p:nvSpPr>
          <p:cNvPr id="108547" name="Text Box 3"/>
          <p:cNvSpPr txBox="1">
            <a:spLocks noChangeArrowheads="1"/>
          </p:cNvSpPr>
          <p:nvPr/>
        </p:nvSpPr>
        <p:spPr bwMode="auto">
          <a:xfrm>
            <a:off x="212725" y="1066800"/>
            <a:ext cx="610393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P(x) has no truth value and is not a proposition.</a:t>
            </a:r>
          </a:p>
          <a:p>
            <a:pPr eaLnBrk="1" hangingPunct="1"/>
            <a:r>
              <a:rPr lang="en-US" altLang="zh-TW" sz="2200">
                <a:solidFill>
                  <a:schemeClr val="accent2"/>
                </a:solidFill>
              </a:rPr>
              <a:t>P(Peter) is a proposition</a:t>
            </a:r>
            <a:r>
              <a:rPr lang="en-US" altLang="zh-TW" sz="2200"/>
              <a:t>.</a:t>
            </a:r>
          </a:p>
        </p:txBody>
      </p:sp>
      <p:sp>
        <p:nvSpPr>
          <p:cNvPr id="108548" name="Text Box 4"/>
          <p:cNvSpPr txBox="1">
            <a:spLocks noChangeArrowheads="1"/>
          </p:cNvSpPr>
          <p:nvPr/>
        </p:nvSpPr>
        <p:spPr bwMode="auto">
          <a:xfrm>
            <a:off x="163513" y="1863725"/>
            <a:ext cx="78597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ym typeface="Symbol" pitchFamily="18" charset="2"/>
              </a:rPr>
              <a:t>x P(x) is a proposition.</a:t>
            </a:r>
          </a:p>
          <a:p>
            <a:pPr eaLnBrk="1" hangingPunct="1"/>
            <a:r>
              <a:rPr lang="en-US" altLang="zh-TW" sz="2200">
                <a:sym typeface="Symbol" pitchFamily="18" charset="2"/>
              </a:rPr>
              <a:t>	“there exist an x from the possible values, P(x) is true”</a:t>
            </a:r>
            <a:endParaRPr lang="en-US" altLang="zh-TW" sz="2200"/>
          </a:p>
        </p:txBody>
      </p:sp>
      <p:sp>
        <p:nvSpPr>
          <p:cNvPr id="108549" name="Text Box 5"/>
          <p:cNvSpPr txBox="1">
            <a:spLocks noChangeArrowheads="1"/>
          </p:cNvSpPr>
          <p:nvPr/>
        </p:nvSpPr>
        <p:spPr bwMode="auto">
          <a:xfrm>
            <a:off x="212725" y="2660650"/>
            <a:ext cx="88677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e.g. </a:t>
            </a:r>
            <a:r>
              <a:rPr lang="en-US" altLang="zh-TW" sz="2200">
                <a:solidFill>
                  <a:schemeClr val="accent2"/>
                </a:solidFill>
              </a:rPr>
              <a:t>“</a:t>
            </a:r>
            <a:r>
              <a:rPr lang="en-US" altLang="zh-TW" sz="2200">
                <a:solidFill>
                  <a:schemeClr val="accent2"/>
                </a:solidFill>
                <a:sym typeface="Symbol" pitchFamily="18" charset="2"/>
              </a:rPr>
              <a:t>x P(x)” is true</a:t>
            </a:r>
            <a:r>
              <a:rPr lang="en-US" altLang="zh-TW" sz="2200">
                <a:sym typeface="Symbol" pitchFamily="18" charset="2"/>
              </a:rPr>
              <a:t> where u.o.d. is the postgrad students in our dept.</a:t>
            </a:r>
          </a:p>
        </p:txBody>
      </p:sp>
      <p:sp>
        <p:nvSpPr>
          <p:cNvPr id="108551" name="Text Box 7"/>
          <p:cNvSpPr txBox="1">
            <a:spLocks noChangeArrowheads="1"/>
          </p:cNvSpPr>
          <p:nvPr/>
        </p:nvSpPr>
        <p:spPr bwMode="auto">
          <a:xfrm>
            <a:off x="215900" y="3424238"/>
            <a:ext cx="7516813"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Examples (the universe of discourse is the set of integers):</a:t>
            </a:r>
          </a:p>
          <a:p>
            <a:pPr eaLnBrk="1" hangingPunct="1"/>
            <a:r>
              <a:rPr lang="en-US" altLang="zh-TW" sz="2200"/>
              <a:t>What is the truth value of the following?</a:t>
            </a:r>
          </a:p>
          <a:p>
            <a:pPr eaLnBrk="1" hangingPunct="1"/>
            <a:r>
              <a:rPr lang="en-US" altLang="zh-TW" sz="2200">
                <a:solidFill>
                  <a:schemeClr val="accent2"/>
                </a:solidFill>
                <a:sym typeface="Symbol" pitchFamily="18" charset="2"/>
              </a:rPr>
              <a:t>x (x</a:t>
            </a:r>
            <a:r>
              <a:rPr lang="en-US" altLang="zh-TW" sz="2200" baseline="30000">
                <a:solidFill>
                  <a:schemeClr val="accent2"/>
                </a:solidFill>
                <a:sym typeface="Symbol" pitchFamily="18" charset="2"/>
              </a:rPr>
              <a:t>2</a:t>
            </a:r>
            <a:r>
              <a:rPr lang="en-US" altLang="zh-TW" sz="2200">
                <a:solidFill>
                  <a:schemeClr val="accent2"/>
                </a:solidFill>
                <a:sym typeface="Symbol" pitchFamily="18" charset="2"/>
              </a:rPr>
              <a:t> = x)</a:t>
            </a:r>
          </a:p>
          <a:p>
            <a:pPr eaLnBrk="1" hangingPunct="1"/>
            <a:r>
              <a:rPr lang="en-US" altLang="zh-TW" sz="2200">
                <a:solidFill>
                  <a:schemeClr val="accent2"/>
                </a:solidFill>
                <a:sym typeface="Symbol" pitchFamily="18" charset="2"/>
              </a:rPr>
              <a:t>x (x</a:t>
            </a:r>
            <a:r>
              <a:rPr lang="en-US" altLang="zh-TW" sz="2200" baseline="30000">
                <a:solidFill>
                  <a:schemeClr val="accent2"/>
                </a:solidFill>
                <a:sym typeface="Symbol" pitchFamily="18" charset="2"/>
              </a:rPr>
              <a:t>2</a:t>
            </a:r>
            <a:r>
              <a:rPr lang="en-US" altLang="zh-TW" sz="2200">
                <a:solidFill>
                  <a:schemeClr val="accent2"/>
                </a:solidFill>
                <a:sym typeface="Symbol" pitchFamily="18" charset="2"/>
              </a:rPr>
              <a:t> = x)</a:t>
            </a:r>
            <a:r>
              <a:rPr lang="en-US" altLang="zh-TW" sz="2200">
                <a:sym typeface="Symbol" pitchFamily="18" charset="2"/>
              </a:rPr>
              <a:t> </a:t>
            </a:r>
          </a:p>
          <a:p>
            <a:pPr eaLnBrk="1" hangingPunct="1"/>
            <a:r>
              <a:rPr lang="en-US" altLang="zh-TW" sz="2200">
                <a:solidFill>
                  <a:schemeClr val="accent2"/>
                </a:solidFill>
                <a:sym typeface="Symbol" pitchFamily="18" charset="2"/>
              </a:rPr>
              <a:t>x [y (x+y = x-y)]</a:t>
            </a:r>
          </a:p>
          <a:p>
            <a:pPr eaLnBrk="1" hangingPunct="1"/>
            <a:r>
              <a:rPr lang="en-US" altLang="zh-TW" sz="2200">
                <a:solidFill>
                  <a:schemeClr val="accent2"/>
                </a:solidFill>
                <a:sym typeface="Symbol" pitchFamily="18" charset="2"/>
              </a:rPr>
              <a:t>x [y (x+y = x-y)]</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966ADB1F-B843-49C6-BCEE-5A74EE2937BD}"/>
                  </a:ext>
                </a:extLst>
              </p14:cNvPr>
              <p14:cNvContentPartPr/>
              <p14:nvPr/>
            </p14:nvContentPartPr>
            <p14:xfrm>
              <a:off x="309240" y="4138560"/>
              <a:ext cx="5122800" cy="1755720"/>
            </p14:xfrm>
          </p:contentPart>
        </mc:Choice>
        <mc:Fallback>
          <p:pic>
            <p:nvPicPr>
              <p:cNvPr id="2" name="Ink 1">
                <a:extLst>
                  <a:ext uri="{FF2B5EF4-FFF2-40B4-BE49-F238E27FC236}">
                    <a16:creationId xmlns:a16="http://schemas.microsoft.com/office/drawing/2014/main" id="{966ADB1F-B843-49C6-BCEE-5A74EE2937BD}"/>
                  </a:ext>
                </a:extLst>
              </p:cNvPr>
              <p:cNvPicPr/>
              <p:nvPr/>
            </p:nvPicPr>
            <p:blipFill>
              <a:blip r:embed="rId3"/>
              <a:stretch>
                <a:fillRect/>
              </a:stretch>
            </p:blipFill>
            <p:spPr>
              <a:xfrm>
                <a:off x="299880" y="4129200"/>
                <a:ext cx="5141520" cy="177444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85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854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854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85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utoUpdateAnimBg="0"/>
      <p:bldP spid="108548" grpId="0" autoUpdateAnimBg="0"/>
      <p:bldP spid="108549" grpId="0" autoUpdateAnimBg="0"/>
      <p:bldP spid="10855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3" name="Rectangle 3"/>
          <p:cNvSpPr>
            <a:spLocks noGrp="1" noChangeArrowheads="1"/>
          </p:cNvSpPr>
          <p:nvPr>
            <p:ph type="body" idx="1"/>
          </p:nvPr>
        </p:nvSpPr>
        <p:spPr>
          <a:xfrm>
            <a:off x="457200" y="1143000"/>
            <a:ext cx="8428038" cy="5257800"/>
          </a:xfrm>
        </p:spPr>
        <p:txBody>
          <a:bodyPr/>
          <a:lstStyle/>
          <a:p>
            <a:pPr eaLnBrk="1" hangingPunct="1">
              <a:lnSpc>
                <a:spcPct val="90000"/>
              </a:lnSpc>
            </a:pPr>
            <a:r>
              <a:rPr lang="en-US" altLang="zh-TW" dirty="0"/>
              <a:t>To express: </a:t>
            </a:r>
          </a:p>
          <a:p>
            <a:pPr lvl="1" eaLnBrk="1" hangingPunct="1">
              <a:lnSpc>
                <a:spcPct val="90000"/>
              </a:lnSpc>
            </a:pPr>
            <a:r>
              <a:rPr lang="en-US" altLang="zh-TW" dirty="0"/>
              <a:t>“Every student in this class is smart.”</a:t>
            </a:r>
          </a:p>
          <a:p>
            <a:pPr lvl="1" eaLnBrk="1" hangingPunct="1">
              <a:lnSpc>
                <a:spcPct val="90000"/>
              </a:lnSpc>
            </a:pPr>
            <a:r>
              <a:rPr lang="en-US" altLang="zh-TW" dirty="0"/>
              <a:t>“All students in this class are smart.” etc.</a:t>
            </a:r>
          </a:p>
          <a:p>
            <a:pPr eaLnBrk="1" hangingPunct="1">
              <a:lnSpc>
                <a:spcPct val="90000"/>
              </a:lnSpc>
            </a:pPr>
            <a:endParaRPr lang="en-US" altLang="zh-TW" dirty="0"/>
          </a:p>
          <a:p>
            <a:pPr eaLnBrk="1" hangingPunct="1">
              <a:lnSpc>
                <a:spcPct val="90000"/>
              </a:lnSpc>
            </a:pPr>
            <a:r>
              <a:rPr lang="en-US" altLang="zh-TW" dirty="0"/>
              <a:t>Let’s make the </a:t>
            </a:r>
            <a:r>
              <a:rPr lang="en-US" altLang="zh-TW" dirty="0">
                <a:sym typeface="Symbol" pitchFamily="18" charset="2"/>
              </a:rPr>
              <a:t>universe of discourse be the set of all students (including those not in this class).</a:t>
            </a:r>
            <a:endParaRPr lang="en-US" altLang="zh-TW" dirty="0"/>
          </a:p>
          <a:p>
            <a:pPr eaLnBrk="1" hangingPunct="1">
              <a:lnSpc>
                <a:spcPct val="90000"/>
              </a:lnSpc>
            </a:pPr>
            <a:r>
              <a:rPr lang="en-US" altLang="zh-TW" dirty="0"/>
              <a:t>Let </a:t>
            </a:r>
            <a:r>
              <a:rPr lang="en-US" altLang="zh-TW" i="1" dirty="0"/>
              <a:t>P</a:t>
            </a:r>
            <a:r>
              <a:rPr lang="en-US" altLang="zh-TW" dirty="0"/>
              <a:t>(</a:t>
            </a:r>
            <a:r>
              <a:rPr lang="en-US" altLang="zh-TW" i="1" dirty="0"/>
              <a:t>x</a:t>
            </a:r>
            <a:r>
              <a:rPr lang="en-US" altLang="zh-TW" dirty="0"/>
              <a:t>) be the statement “</a:t>
            </a:r>
            <a:r>
              <a:rPr lang="en-US" altLang="zh-TW" i="1" dirty="0"/>
              <a:t>x </a:t>
            </a:r>
            <a:r>
              <a:rPr lang="en-US" altLang="zh-TW" dirty="0"/>
              <a:t>is smart.”</a:t>
            </a:r>
          </a:p>
          <a:p>
            <a:pPr eaLnBrk="1" hangingPunct="1">
              <a:lnSpc>
                <a:spcPct val="90000"/>
              </a:lnSpc>
            </a:pPr>
            <a:r>
              <a:rPr lang="en-US" altLang="zh-TW" dirty="0"/>
              <a:t>Let </a:t>
            </a:r>
            <a:r>
              <a:rPr lang="en-US" altLang="zh-TW" i="1" dirty="0"/>
              <a:t>Q</a:t>
            </a:r>
            <a:r>
              <a:rPr lang="en-US" altLang="zh-TW" dirty="0"/>
              <a:t>(</a:t>
            </a:r>
            <a:r>
              <a:rPr lang="en-US" altLang="zh-TW" i="1" dirty="0"/>
              <a:t>x</a:t>
            </a:r>
            <a:r>
              <a:rPr lang="en-US" altLang="zh-TW" dirty="0"/>
              <a:t>) be the statement “</a:t>
            </a:r>
            <a:r>
              <a:rPr lang="en-US" altLang="zh-TW" i="1" dirty="0"/>
              <a:t>x </a:t>
            </a:r>
            <a:r>
              <a:rPr lang="en-US" altLang="zh-TW" dirty="0"/>
              <a:t>is in the class.”</a:t>
            </a:r>
          </a:p>
          <a:p>
            <a:pPr eaLnBrk="1" hangingPunct="1">
              <a:lnSpc>
                <a:spcPct val="90000"/>
              </a:lnSpc>
            </a:pPr>
            <a:endParaRPr lang="en-US" altLang="zh-TW" dirty="0"/>
          </a:p>
          <a:p>
            <a:pPr eaLnBrk="1" hangingPunct="1">
              <a:lnSpc>
                <a:spcPct val="90000"/>
              </a:lnSpc>
            </a:pPr>
            <a:r>
              <a:rPr lang="en-US" altLang="zh-TW" dirty="0"/>
              <a:t>Can you write down the expression?</a:t>
            </a:r>
            <a:r>
              <a:rPr lang="en-US" altLang="zh-TW" dirty="0">
                <a:effectLst>
                  <a:outerShdw blurRad="38100" dist="38100" dir="2700000" algn="tl">
                    <a:srgbClr val="C0C0C0"/>
                  </a:outerShdw>
                </a:effectLst>
              </a:rPr>
              <a:t> </a:t>
            </a:r>
          </a:p>
          <a:p>
            <a:pPr eaLnBrk="1" hangingPunct="1">
              <a:lnSpc>
                <a:spcPct val="90000"/>
              </a:lnSpc>
            </a:pPr>
            <a:r>
              <a:rPr lang="en-US" altLang="zh-TW" dirty="0">
                <a:solidFill>
                  <a:srgbClr val="0000FF"/>
                </a:solidFill>
                <a:sym typeface="Symbol" pitchFamily="18" charset="2"/>
              </a:rPr>
              <a:t>	</a:t>
            </a:r>
            <a:r>
              <a:rPr lang="en-US" altLang="zh-TW" i="1" dirty="0">
                <a:solidFill>
                  <a:srgbClr val="0000FF"/>
                </a:solidFill>
                <a:sym typeface="Symbol" pitchFamily="18" charset="2"/>
              </a:rPr>
              <a:t>x </a:t>
            </a:r>
            <a:r>
              <a:rPr lang="en-US" altLang="zh-TW" dirty="0">
                <a:solidFill>
                  <a:srgbClr val="0000FF"/>
                </a:solidFill>
                <a:sym typeface="Symbol" pitchFamily="18" charset="2"/>
              </a:rPr>
              <a:t>(</a:t>
            </a:r>
            <a:r>
              <a:rPr lang="en-US" altLang="zh-TW" i="1" dirty="0">
                <a:solidFill>
                  <a:srgbClr val="0000FF"/>
                </a:solidFill>
                <a:sym typeface="Symbol" pitchFamily="18" charset="2"/>
              </a:rPr>
              <a:t>Q</a:t>
            </a:r>
            <a:r>
              <a:rPr lang="en-US" altLang="zh-TW" dirty="0">
                <a:solidFill>
                  <a:srgbClr val="0000FF"/>
                </a:solidFill>
                <a:sym typeface="Symbol" pitchFamily="18" charset="2"/>
              </a:rPr>
              <a:t>(</a:t>
            </a:r>
            <a:r>
              <a:rPr lang="en-US" altLang="zh-TW" i="1" dirty="0">
                <a:solidFill>
                  <a:srgbClr val="0000FF"/>
                </a:solidFill>
                <a:sym typeface="Symbol" pitchFamily="18" charset="2"/>
              </a:rPr>
              <a:t>x</a:t>
            </a:r>
            <a:r>
              <a:rPr lang="en-US" altLang="zh-TW" dirty="0">
                <a:solidFill>
                  <a:srgbClr val="0000FF"/>
                </a:solidFill>
                <a:sym typeface="Symbol" pitchFamily="18" charset="2"/>
              </a:rPr>
              <a:t>) </a:t>
            </a:r>
            <a:r>
              <a:rPr lang="en-US" altLang="zh-TW" sz="2000" dirty="0">
                <a:solidFill>
                  <a:srgbClr val="0000FF"/>
                </a:solidFill>
                <a:latin typeface="宋体" pitchFamily="2" charset="-122"/>
                <a:ea typeface="宋体" pitchFamily="2" charset="-122"/>
                <a:sym typeface="Symbol" pitchFamily="18" charset="2"/>
              </a:rPr>
              <a:t>∧</a:t>
            </a:r>
            <a:r>
              <a:rPr lang="en-US" altLang="zh-TW" dirty="0">
                <a:solidFill>
                  <a:srgbClr val="0000FF"/>
                </a:solidFill>
                <a:latin typeface="宋体" pitchFamily="2" charset="-122"/>
                <a:ea typeface="宋体" pitchFamily="2" charset="-122"/>
                <a:sym typeface="Symbol" pitchFamily="18" charset="2"/>
              </a:rPr>
              <a:t> </a:t>
            </a:r>
            <a:r>
              <a:rPr lang="en-US" altLang="zh-TW" i="1" dirty="0">
                <a:solidFill>
                  <a:srgbClr val="0000FF"/>
                </a:solidFill>
                <a:sym typeface="Symbol" pitchFamily="18" charset="2"/>
              </a:rPr>
              <a:t>P</a:t>
            </a:r>
            <a:r>
              <a:rPr lang="en-US" altLang="zh-TW" dirty="0">
                <a:solidFill>
                  <a:srgbClr val="0000FF"/>
                </a:solidFill>
                <a:sym typeface="Symbol" pitchFamily="18" charset="2"/>
              </a:rPr>
              <a:t>(</a:t>
            </a:r>
            <a:r>
              <a:rPr lang="en-US" altLang="zh-TW" i="1" dirty="0">
                <a:solidFill>
                  <a:srgbClr val="0000FF"/>
                </a:solidFill>
                <a:sym typeface="Symbol" pitchFamily="18" charset="2"/>
              </a:rPr>
              <a:t>x</a:t>
            </a:r>
            <a:r>
              <a:rPr lang="en-US" altLang="zh-TW" dirty="0">
                <a:solidFill>
                  <a:srgbClr val="0000FF"/>
                </a:solidFill>
                <a:sym typeface="Symbol" pitchFamily="18" charset="2"/>
              </a:rPr>
              <a:t>))</a:t>
            </a:r>
          </a:p>
          <a:p>
            <a:pPr eaLnBrk="1" hangingPunct="1">
              <a:lnSpc>
                <a:spcPct val="90000"/>
              </a:lnSpc>
            </a:pPr>
            <a:r>
              <a:rPr lang="en-US" altLang="zh-TW" dirty="0">
                <a:solidFill>
                  <a:srgbClr val="0000FF"/>
                </a:solidFill>
              </a:rPr>
              <a:t>	which means all students are in this class and smart</a:t>
            </a:r>
          </a:p>
          <a:p>
            <a:pPr eaLnBrk="1" hangingPunct="1">
              <a:lnSpc>
                <a:spcPct val="90000"/>
              </a:lnSpc>
            </a:pPr>
            <a:r>
              <a:rPr lang="en-US" altLang="zh-TW" dirty="0">
                <a:solidFill>
                  <a:srgbClr val="FF0000"/>
                </a:solidFill>
                <a:sym typeface="Symbol" pitchFamily="18" charset="2"/>
              </a:rPr>
              <a:t>Answer:</a:t>
            </a:r>
            <a:r>
              <a:rPr lang="en-US" altLang="zh-TW" dirty="0">
                <a:solidFill>
                  <a:srgbClr val="0000FF"/>
                </a:solidFill>
                <a:sym typeface="Symbol" pitchFamily="18" charset="2"/>
              </a:rPr>
              <a:t> </a:t>
            </a:r>
            <a:r>
              <a:rPr lang="en-US" altLang="zh-TW" i="1" dirty="0">
                <a:solidFill>
                  <a:srgbClr val="0000FF"/>
                </a:solidFill>
                <a:sym typeface="Symbol" pitchFamily="18" charset="2"/>
              </a:rPr>
              <a:t>x </a:t>
            </a:r>
            <a:r>
              <a:rPr lang="en-US" altLang="zh-TW" dirty="0">
                <a:solidFill>
                  <a:srgbClr val="0000FF"/>
                </a:solidFill>
                <a:sym typeface="Symbol" pitchFamily="18" charset="2"/>
              </a:rPr>
              <a:t>(</a:t>
            </a:r>
            <a:r>
              <a:rPr lang="en-US" altLang="zh-TW" i="1" dirty="0">
                <a:solidFill>
                  <a:srgbClr val="0000FF"/>
                </a:solidFill>
                <a:sym typeface="Symbol" pitchFamily="18" charset="2"/>
              </a:rPr>
              <a:t>Q</a:t>
            </a:r>
            <a:r>
              <a:rPr lang="en-US" altLang="zh-TW" dirty="0">
                <a:solidFill>
                  <a:srgbClr val="0000FF"/>
                </a:solidFill>
                <a:sym typeface="Symbol" pitchFamily="18" charset="2"/>
              </a:rPr>
              <a:t>(</a:t>
            </a:r>
            <a:r>
              <a:rPr lang="en-US" altLang="zh-TW" i="1" dirty="0">
                <a:solidFill>
                  <a:srgbClr val="0000FF"/>
                </a:solidFill>
                <a:sym typeface="Symbol" pitchFamily="18" charset="2"/>
              </a:rPr>
              <a:t>x</a:t>
            </a:r>
            <a:r>
              <a:rPr lang="en-US" altLang="zh-TW" dirty="0">
                <a:solidFill>
                  <a:srgbClr val="0000FF"/>
                </a:solidFill>
                <a:sym typeface="Symbol" pitchFamily="18" charset="2"/>
              </a:rPr>
              <a:t>) </a:t>
            </a:r>
            <a:r>
              <a:rPr lang="en-US" altLang="zh-TW" i="1" dirty="0">
                <a:solidFill>
                  <a:srgbClr val="0000FF"/>
                </a:solidFill>
                <a:sym typeface="Symbol" pitchFamily="18" charset="2"/>
              </a:rPr>
              <a:t>P</a:t>
            </a:r>
            <a:r>
              <a:rPr lang="en-US" altLang="zh-TW" dirty="0">
                <a:solidFill>
                  <a:srgbClr val="0000FF"/>
                </a:solidFill>
                <a:sym typeface="Symbol" pitchFamily="18" charset="2"/>
              </a:rPr>
              <a:t>(</a:t>
            </a:r>
            <a:r>
              <a:rPr lang="en-US" altLang="zh-TW" i="1" dirty="0">
                <a:solidFill>
                  <a:srgbClr val="0000FF"/>
                </a:solidFill>
                <a:sym typeface="Symbol" pitchFamily="18" charset="2"/>
              </a:rPr>
              <a:t>x</a:t>
            </a:r>
            <a:r>
              <a:rPr lang="en-US" altLang="zh-TW" dirty="0">
                <a:solidFill>
                  <a:srgbClr val="0000FF"/>
                </a:solidFill>
                <a:sym typeface="Symbol" pitchFamily="18" charset="2"/>
              </a:rPr>
              <a:t>))</a:t>
            </a:r>
          </a:p>
        </p:txBody>
      </p:sp>
      <p:sp>
        <p:nvSpPr>
          <p:cNvPr id="6" name="Rectangle 2"/>
          <p:cNvSpPr>
            <a:spLocks noGrp="1" noChangeArrowheads="1"/>
          </p:cNvSpPr>
          <p:nvPr>
            <p:ph type="title"/>
          </p:nvPr>
        </p:nvSpPr>
        <p:spPr/>
        <p:txBody>
          <a:bodyPr/>
          <a:lstStyle/>
          <a:p>
            <a:pPr eaLnBrk="1" hangingPunct="1">
              <a:defRPr/>
            </a:pPr>
            <a:r>
              <a:rPr lang="en-US" altLang="zh-TW" dirty="0"/>
              <a:t>Example</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82AE460C-690B-4D70-A3EA-10E570ABCB71}"/>
                  </a:ext>
                </a:extLst>
              </p14:cNvPr>
              <p14:cNvContentPartPr/>
              <p14:nvPr/>
            </p14:nvContentPartPr>
            <p14:xfrm>
              <a:off x="1161360" y="690480"/>
              <a:ext cx="5666040" cy="1889280"/>
            </p14:xfrm>
          </p:contentPart>
        </mc:Choice>
        <mc:Fallback>
          <p:pic>
            <p:nvPicPr>
              <p:cNvPr id="2" name="Ink 1">
                <a:extLst>
                  <a:ext uri="{FF2B5EF4-FFF2-40B4-BE49-F238E27FC236}">
                    <a16:creationId xmlns:a16="http://schemas.microsoft.com/office/drawing/2014/main" id="{82AE460C-690B-4D70-A3EA-10E570ABCB71}"/>
                  </a:ext>
                </a:extLst>
              </p:cNvPr>
              <p:cNvPicPr/>
              <p:nvPr/>
            </p:nvPicPr>
            <p:blipFill>
              <a:blip r:embed="rId3"/>
              <a:stretch>
                <a:fillRect/>
              </a:stretch>
            </p:blipFill>
            <p:spPr>
              <a:xfrm>
                <a:off x="1152000" y="681120"/>
                <a:ext cx="5684760" cy="190800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animEffect transition="in" filter="dissolve">
                                      <p:cBhvr>
                                        <p:cTn id="7" dur="500"/>
                                        <p:tgtEl>
                                          <p:spTgt spid="20992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09923">
                                            <p:txEl>
                                              <p:pRg st="1" end="1"/>
                                            </p:txEl>
                                          </p:spTgt>
                                        </p:tgtEl>
                                        <p:attrNameLst>
                                          <p:attrName>style.visibility</p:attrName>
                                        </p:attrNameLst>
                                      </p:cBhvr>
                                      <p:to>
                                        <p:strVal val="visible"/>
                                      </p:to>
                                    </p:set>
                                    <p:animEffect transition="in" filter="dissolve">
                                      <p:cBhvr>
                                        <p:cTn id="10" dur="500"/>
                                        <p:tgtEl>
                                          <p:spTgt spid="20992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09923">
                                            <p:txEl>
                                              <p:pRg st="2" end="2"/>
                                            </p:txEl>
                                          </p:spTgt>
                                        </p:tgtEl>
                                        <p:attrNameLst>
                                          <p:attrName>style.visibility</p:attrName>
                                        </p:attrNameLst>
                                      </p:cBhvr>
                                      <p:to>
                                        <p:strVal val="visible"/>
                                      </p:to>
                                    </p:set>
                                    <p:animEffect transition="in" filter="dissolve">
                                      <p:cBhvr>
                                        <p:cTn id="13" dur="500"/>
                                        <p:tgtEl>
                                          <p:spTgt spid="20992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09923">
                                            <p:txEl>
                                              <p:pRg st="4" end="4"/>
                                            </p:txEl>
                                          </p:spTgt>
                                        </p:tgtEl>
                                        <p:attrNameLst>
                                          <p:attrName>style.visibility</p:attrName>
                                        </p:attrNameLst>
                                      </p:cBhvr>
                                      <p:to>
                                        <p:strVal val="visible"/>
                                      </p:to>
                                    </p:set>
                                    <p:animEffect transition="in" filter="dissolve">
                                      <p:cBhvr>
                                        <p:cTn id="18" dur="500"/>
                                        <p:tgtEl>
                                          <p:spTgt spid="209923">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09923">
                                            <p:txEl>
                                              <p:pRg st="5" end="5"/>
                                            </p:txEl>
                                          </p:spTgt>
                                        </p:tgtEl>
                                        <p:attrNameLst>
                                          <p:attrName>style.visibility</p:attrName>
                                        </p:attrNameLst>
                                      </p:cBhvr>
                                      <p:to>
                                        <p:strVal val="visible"/>
                                      </p:to>
                                    </p:set>
                                    <p:animEffect transition="in" filter="dissolve">
                                      <p:cBhvr>
                                        <p:cTn id="21" dur="500"/>
                                        <p:tgtEl>
                                          <p:spTgt spid="209923">
                                            <p:txEl>
                                              <p:pRg st="5" end="5"/>
                                            </p:txEl>
                                          </p:spTgt>
                                        </p:tgtEl>
                                      </p:cBhvr>
                                    </p:animEffect>
                                  </p:childTnLst>
                                </p:cTn>
                              </p:par>
                            </p:childTnLst>
                          </p:cTn>
                        </p:par>
                        <p:par>
                          <p:cTn id="22" fill="hold" nodeType="afterGroup">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209923">
                                            <p:txEl>
                                              <p:pRg st="6" end="6"/>
                                            </p:txEl>
                                          </p:spTgt>
                                        </p:tgtEl>
                                        <p:attrNameLst>
                                          <p:attrName>style.visibility</p:attrName>
                                        </p:attrNameLst>
                                      </p:cBhvr>
                                      <p:to>
                                        <p:strVal val="visible"/>
                                      </p:to>
                                    </p:set>
                                    <p:animEffect transition="in" filter="dissolve">
                                      <p:cBhvr>
                                        <p:cTn id="25" dur="500"/>
                                        <p:tgtEl>
                                          <p:spTgt spid="209923">
                                            <p:txEl>
                                              <p:pRg st="6" end="6"/>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09923">
                                            <p:txEl>
                                              <p:pRg st="8" end="8"/>
                                            </p:txEl>
                                          </p:spTgt>
                                        </p:tgtEl>
                                        <p:attrNameLst>
                                          <p:attrName>style.visibility</p:attrName>
                                        </p:attrNameLst>
                                      </p:cBhvr>
                                      <p:to>
                                        <p:strVal val="visible"/>
                                      </p:to>
                                    </p:set>
                                    <p:animEffect transition="in" filter="dissolve">
                                      <p:cBhvr>
                                        <p:cTn id="28" dur="500"/>
                                        <p:tgtEl>
                                          <p:spTgt spid="209923">
                                            <p:txEl>
                                              <p:pRg st="8" end="8"/>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09923">
                                            <p:txEl>
                                              <p:pRg st="9" end="9"/>
                                            </p:txEl>
                                          </p:spTgt>
                                        </p:tgtEl>
                                        <p:attrNameLst>
                                          <p:attrName>style.visibility</p:attrName>
                                        </p:attrNameLst>
                                      </p:cBhvr>
                                      <p:to>
                                        <p:strVal val="visible"/>
                                      </p:to>
                                    </p:set>
                                    <p:animEffect transition="in" filter="dissolve">
                                      <p:cBhvr>
                                        <p:cTn id="33" dur="500"/>
                                        <p:tgtEl>
                                          <p:spTgt spid="209923">
                                            <p:txEl>
                                              <p:pRg st="9" end="9"/>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09923">
                                            <p:txEl>
                                              <p:pRg st="10" end="10"/>
                                            </p:txEl>
                                          </p:spTgt>
                                        </p:tgtEl>
                                        <p:attrNameLst>
                                          <p:attrName>style.visibility</p:attrName>
                                        </p:attrNameLst>
                                      </p:cBhvr>
                                      <p:to>
                                        <p:strVal val="visible"/>
                                      </p:to>
                                    </p:set>
                                    <p:animEffect transition="in" filter="dissolve">
                                      <p:cBhvr>
                                        <p:cTn id="38" dur="500"/>
                                        <p:tgtEl>
                                          <p:spTgt spid="209923">
                                            <p:txEl>
                                              <p:pRg st="10" end="1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09923">
                                            <p:txEl>
                                              <p:pRg st="11" end="11"/>
                                            </p:txEl>
                                          </p:spTgt>
                                        </p:tgtEl>
                                        <p:attrNameLst>
                                          <p:attrName>style.visibility</p:attrName>
                                        </p:attrNameLst>
                                      </p:cBhvr>
                                      <p:to>
                                        <p:strVal val="visible"/>
                                      </p:to>
                                    </p:set>
                                    <p:animEffect transition="in" filter="dissolve">
                                      <p:cBhvr>
                                        <p:cTn id="43" dur="500"/>
                                        <p:tgtEl>
                                          <p:spTgt spid="2099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457200" y="274638"/>
            <a:ext cx="8229600" cy="555625"/>
          </a:xfrm>
        </p:spPr>
        <p:txBody>
          <a:bodyPr/>
          <a:lstStyle/>
          <a:p>
            <a:pPr eaLnBrk="1" hangingPunct="1">
              <a:defRPr/>
            </a:pPr>
            <a:r>
              <a:rPr lang="en-US" altLang="zh-TW" dirty="0"/>
              <a:t>Example</a:t>
            </a:r>
          </a:p>
        </p:txBody>
      </p:sp>
      <p:sp>
        <p:nvSpPr>
          <p:cNvPr id="211971" name="Rectangle 3"/>
          <p:cNvSpPr>
            <a:spLocks noGrp="1" noChangeArrowheads="1"/>
          </p:cNvSpPr>
          <p:nvPr>
            <p:ph type="body" idx="1"/>
          </p:nvPr>
        </p:nvSpPr>
        <p:spPr>
          <a:xfrm>
            <a:off x="447675" y="798513"/>
            <a:ext cx="8428038" cy="5630862"/>
          </a:xfrm>
        </p:spPr>
        <p:txBody>
          <a:bodyPr/>
          <a:lstStyle/>
          <a:p>
            <a:pPr eaLnBrk="1" hangingPunct="1">
              <a:lnSpc>
                <a:spcPct val="90000"/>
              </a:lnSpc>
            </a:pPr>
            <a:r>
              <a:rPr lang="en-US" altLang="zh-TW" sz="2200" dirty="0"/>
              <a:t>To express: “Some students in the this class are smart.”</a:t>
            </a:r>
          </a:p>
          <a:p>
            <a:pPr eaLnBrk="1" hangingPunct="1">
              <a:lnSpc>
                <a:spcPct val="90000"/>
              </a:lnSpc>
            </a:pPr>
            <a:r>
              <a:rPr lang="en-US" altLang="zh-TW" sz="2200" dirty="0"/>
              <a:t>		“At least one student in this class is smart.”</a:t>
            </a:r>
          </a:p>
          <a:p>
            <a:pPr eaLnBrk="1" hangingPunct="1">
              <a:lnSpc>
                <a:spcPct val="90000"/>
              </a:lnSpc>
            </a:pPr>
            <a:r>
              <a:rPr lang="en-US" altLang="zh-TW" sz="2200" dirty="0"/>
              <a:t>		“Not all students in this class are stupid”</a:t>
            </a:r>
          </a:p>
          <a:p>
            <a:pPr eaLnBrk="1" hangingPunct="1">
              <a:lnSpc>
                <a:spcPct val="90000"/>
              </a:lnSpc>
              <a:buFontTx/>
              <a:buNone/>
            </a:pPr>
            <a:endParaRPr lang="en-US" altLang="zh-TW" sz="2200" dirty="0">
              <a:solidFill>
                <a:srgbClr val="0000FF"/>
              </a:solidFill>
            </a:endParaRPr>
          </a:p>
          <a:p>
            <a:pPr eaLnBrk="1" hangingPunct="1">
              <a:lnSpc>
                <a:spcPct val="90000"/>
              </a:lnSpc>
            </a:pPr>
            <a:r>
              <a:rPr lang="en-US" altLang="zh-TW" sz="2200" dirty="0"/>
              <a:t>Let </a:t>
            </a:r>
            <a:r>
              <a:rPr lang="en-US" altLang="zh-TW" sz="2200" i="1" dirty="0"/>
              <a:t>P</a:t>
            </a:r>
            <a:r>
              <a:rPr lang="en-US" altLang="zh-TW" sz="2200" dirty="0"/>
              <a:t>(</a:t>
            </a:r>
            <a:r>
              <a:rPr lang="en-US" altLang="zh-TW" sz="2200" i="1" dirty="0"/>
              <a:t>x</a:t>
            </a:r>
            <a:r>
              <a:rPr lang="en-US" altLang="zh-TW" sz="2200" dirty="0"/>
              <a:t>) be the statement “</a:t>
            </a:r>
            <a:r>
              <a:rPr lang="en-US" altLang="zh-TW" sz="2200" i="1" dirty="0"/>
              <a:t>x </a:t>
            </a:r>
            <a:r>
              <a:rPr lang="en-US" altLang="zh-TW" sz="2200" dirty="0"/>
              <a:t>is smart.”</a:t>
            </a:r>
          </a:p>
          <a:p>
            <a:pPr eaLnBrk="1" hangingPunct="1">
              <a:lnSpc>
                <a:spcPct val="90000"/>
              </a:lnSpc>
            </a:pPr>
            <a:r>
              <a:rPr lang="en-US" altLang="zh-TW" sz="2200" dirty="0"/>
              <a:t>Let </a:t>
            </a:r>
            <a:r>
              <a:rPr lang="en-US" altLang="zh-TW" sz="2200" i="1" dirty="0"/>
              <a:t>Q</a:t>
            </a:r>
            <a:r>
              <a:rPr lang="en-US" altLang="zh-TW" sz="2200" dirty="0"/>
              <a:t>(</a:t>
            </a:r>
            <a:r>
              <a:rPr lang="en-US" altLang="zh-TW" sz="2200" i="1" dirty="0"/>
              <a:t>x</a:t>
            </a:r>
            <a:r>
              <a:rPr lang="en-US" altLang="zh-TW" sz="2200" dirty="0"/>
              <a:t>) be the statement “</a:t>
            </a:r>
            <a:r>
              <a:rPr lang="en-US" altLang="zh-TW" sz="2200" i="1" dirty="0"/>
              <a:t>x </a:t>
            </a:r>
            <a:r>
              <a:rPr lang="en-US" altLang="zh-TW" sz="2200" dirty="0"/>
              <a:t>is in the FCS class.”</a:t>
            </a:r>
          </a:p>
          <a:p>
            <a:pPr eaLnBrk="1" hangingPunct="1">
              <a:lnSpc>
                <a:spcPct val="90000"/>
              </a:lnSpc>
            </a:pPr>
            <a:endParaRPr lang="en-US" altLang="zh-TW" sz="2200" dirty="0"/>
          </a:p>
          <a:p>
            <a:pPr eaLnBrk="1" hangingPunct="1">
              <a:lnSpc>
                <a:spcPct val="90000"/>
              </a:lnSpc>
            </a:pPr>
            <a:r>
              <a:rPr lang="en-US" altLang="zh-TW" sz="2200" dirty="0"/>
              <a:t>Let’s make the </a:t>
            </a:r>
            <a:r>
              <a:rPr lang="en-US" altLang="zh-TW" sz="2200" dirty="0">
                <a:sym typeface="Symbol" pitchFamily="18" charset="2"/>
              </a:rPr>
              <a:t>universe of discourse be the set of all students. </a:t>
            </a:r>
          </a:p>
          <a:p>
            <a:pPr eaLnBrk="1" hangingPunct="1">
              <a:lnSpc>
                <a:spcPct val="90000"/>
              </a:lnSpc>
            </a:pPr>
            <a:r>
              <a:rPr lang="en-US" altLang="zh-TW" sz="2200" dirty="0"/>
              <a:t>Can you write down the expression?</a:t>
            </a:r>
            <a:r>
              <a:rPr lang="en-US" altLang="zh-TW" sz="2200" dirty="0">
                <a:effectLst>
                  <a:outerShdw blurRad="38100" dist="38100" dir="2700000" algn="tl">
                    <a:srgbClr val="C0C0C0"/>
                  </a:outerShdw>
                </a:effectLst>
              </a:rPr>
              <a:t> </a:t>
            </a:r>
          </a:p>
          <a:p>
            <a:pPr eaLnBrk="1" hangingPunct="1">
              <a:lnSpc>
                <a:spcPct val="90000"/>
              </a:lnSpc>
            </a:pPr>
            <a:r>
              <a:rPr lang="en-US" altLang="zh-TW" sz="2200" dirty="0">
                <a:solidFill>
                  <a:srgbClr val="0000FF"/>
                </a:solidFill>
                <a:sym typeface="Symbol" pitchFamily="18" charset="2"/>
              </a:rPr>
              <a:t>	 </a:t>
            </a:r>
            <a:r>
              <a:rPr lang="en-US" altLang="zh-TW" sz="2200" i="1" dirty="0">
                <a:solidFill>
                  <a:srgbClr val="0000FF"/>
                </a:solidFill>
                <a:sym typeface="Symbol" pitchFamily="18" charset="2"/>
              </a:rPr>
              <a:t>x </a:t>
            </a:r>
            <a:r>
              <a:rPr lang="en-US" altLang="zh-TW" sz="2200" dirty="0">
                <a:solidFill>
                  <a:srgbClr val="0000FF"/>
                </a:solidFill>
                <a:sym typeface="Symbol" pitchFamily="18" charset="2"/>
              </a:rPr>
              <a:t>(</a:t>
            </a:r>
            <a:r>
              <a:rPr lang="en-US" altLang="zh-TW" sz="2200" i="1" dirty="0">
                <a:solidFill>
                  <a:srgbClr val="0000FF"/>
                </a:solidFill>
                <a:sym typeface="Symbol" pitchFamily="18" charset="2"/>
              </a:rPr>
              <a:t>Q</a:t>
            </a:r>
            <a:r>
              <a:rPr lang="en-US" altLang="zh-TW" sz="2200" dirty="0">
                <a:solidFill>
                  <a:srgbClr val="0000FF"/>
                </a:solidFill>
                <a:sym typeface="Symbol" pitchFamily="18" charset="2"/>
              </a:rPr>
              <a:t>(</a:t>
            </a:r>
            <a:r>
              <a:rPr lang="en-US" altLang="zh-TW" sz="2200" i="1" dirty="0">
                <a:solidFill>
                  <a:srgbClr val="0000FF"/>
                </a:solidFill>
                <a:sym typeface="Symbol" pitchFamily="18" charset="2"/>
              </a:rPr>
              <a:t>x</a:t>
            </a:r>
            <a:r>
              <a:rPr lang="en-US" altLang="zh-TW" sz="2200" dirty="0">
                <a:solidFill>
                  <a:srgbClr val="0000FF"/>
                </a:solidFill>
                <a:sym typeface="Symbol" pitchFamily="18" charset="2"/>
              </a:rPr>
              <a:t>)  </a:t>
            </a:r>
            <a:r>
              <a:rPr lang="en-US" altLang="zh-TW" sz="2200" i="1" dirty="0">
                <a:solidFill>
                  <a:srgbClr val="0000FF"/>
                </a:solidFill>
                <a:sym typeface="Symbol" pitchFamily="18" charset="2"/>
              </a:rPr>
              <a:t>P</a:t>
            </a:r>
            <a:r>
              <a:rPr lang="en-US" altLang="zh-TW" sz="2200" dirty="0">
                <a:solidFill>
                  <a:srgbClr val="0000FF"/>
                </a:solidFill>
                <a:sym typeface="Symbol" pitchFamily="18" charset="2"/>
              </a:rPr>
              <a:t>(</a:t>
            </a:r>
            <a:r>
              <a:rPr lang="en-US" altLang="zh-TW" sz="2200" i="1" dirty="0">
                <a:solidFill>
                  <a:srgbClr val="0000FF"/>
                </a:solidFill>
                <a:sym typeface="Symbol" pitchFamily="18" charset="2"/>
              </a:rPr>
              <a:t>x</a:t>
            </a:r>
            <a:r>
              <a:rPr lang="en-US" altLang="zh-TW" sz="2200" dirty="0">
                <a:solidFill>
                  <a:srgbClr val="0000FF"/>
                </a:solidFill>
                <a:sym typeface="Symbol" pitchFamily="18" charset="2"/>
              </a:rPr>
              <a:t>))</a:t>
            </a:r>
          </a:p>
          <a:p>
            <a:pPr eaLnBrk="1" hangingPunct="1">
              <a:lnSpc>
                <a:spcPct val="90000"/>
              </a:lnSpc>
              <a:buFontTx/>
              <a:buNone/>
            </a:pPr>
            <a:r>
              <a:rPr lang="en-US" altLang="zh-TW" sz="2200" dirty="0">
                <a:solidFill>
                  <a:srgbClr val="0000FF"/>
                </a:solidFill>
                <a:sym typeface="Symbol" pitchFamily="18" charset="2"/>
              </a:rPr>
              <a:t>	</a:t>
            </a:r>
            <a:r>
              <a:rPr lang="en-US" altLang="zh-TW" sz="2200" dirty="0">
                <a:solidFill>
                  <a:srgbClr val="0000FF"/>
                </a:solidFill>
              </a:rPr>
              <a:t>which cannot guarantee at least one student in this class is smart (e.g. there can be no students in this class and there is one student, say Peter, who is not </a:t>
            </a:r>
            <a:r>
              <a:rPr lang="en-US" altLang="zh-TW" sz="2200">
                <a:solidFill>
                  <a:srgbClr val="0000FF"/>
                </a:solidFill>
              </a:rPr>
              <a:t>in this </a:t>
            </a:r>
            <a:r>
              <a:rPr lang="en-US" altLang="zh-TW" sz="2200" dirty="0">
                <a:solidFill>
                  <a:srgbClr val="0000FF"/>
                </a:solidFill>
              </a:rPr>
              <a:t>class, the statement is still true!).</a:t>
            </a:r>
            <a:br>
              <a:rPr lang="en-US" altLang="zh-TW" sz="2200" dirty="0">
                <a:solidFill>
                  <a:srgbClr val="0000FF"/>
                </a:solidFill>
                <a:sym typeface="Symbol" pitchFamily="18" charset="2"/>
              </a:rPr>
            </a:br>
            <a:r>
              <a:rPr lang="en-US" altLang="zh-TW" sz="2200" dirty="0">
                <a:solidFill>
                  <a:srgbClr val="FF0000"/>
                </a:solidFill>
                <a:sym typeface="Symbol" pitchFamily="18" charset="2"/>
              </a:rPr>
              <a:t>Answer:</a:t>
            </a:r>
            <a:r>
              <a:rPr lang="en-US" altLang="zh-TW" sz="2200" dirty="0">
                <a:solidFill>
                  <a:srgbClr val="0000FF"/>
                </a:solidFill>
                <a:sym typeface="Symbol" pitchFamily="18" charset="2"/>
              </a:rPr>
              <a:t>  </a:t>
            </a:r>
            <a:r>
              <a:rPr lang="en-US" altLang="zh-TW" sz="2200" i="1" dirty="0">
                <a:solidFill>
                  <a:srgbClr val="0000FF"/>
                </a:solidFill>
                <a:sym typeface="Symbol" pitchFamily="18" charset="2"/>
              </a:rPr>
              <a:t>x </a:t>
            </a:r>
            <a:r>
              <a:rPr lang="en-US" altLang="zh-TW" sz="2200" dirty="0">
                <a:solidFill>
                  <a:srgbClr val="0000FF"/>
                </a:solidFill>
                <a:sym typeface="Symbol" pitchFamily="18" charset="2"/>
              </a:rPr>
              <a:t>(</a:t>
            </a:r>
            <a:r>
              <a:rPr lang="en-US" altLang="zh-TW" sz="2200" i="1" dirty="0">
                <a:solidFill>
                  <a:srgbClr val="0000FF"/>
                </a:solidFill>
                <a:sym typeface="Symbol" pitchFamily="18" charset="2"/>
              </a:rPr>
              <a:t>Q</a:t>
            </a:r>
            <a:r>
              <a:rPr lang="en-US" altLang="zh-TW" sz="2200" dirty="0">
                <a:solidFill>
                  <a:srgbClr val="0000FF"/>
                </a:solidFill>
                <a:sym typeface="Symbol" pitchFamily="18" charset="2"/>
              </a:rPr>
              <a:t>(</a:t>
            </a:r>
            <a:r>
              <a:rPr lang="en-US" altLang="zh-TW" sz="2200" i="1" dirty="0">
                <a:solidFill>
                  <a:srgbClr val="0000FF"/>
                </a:solidFill>
                <a:sym typeface="Symbol" pitchFamily="18" charset="2"/>
              </a:rPr>
              <a:t>x</a:t>
            </a:r>
            <a:r>
              <a:rPr lang="en-US" altLang="zh-TW" sz="2200" dirty="0">
                <a:solidFill>
                  <a:srgbClr val="0000FF"/>
                </a:solidFill>
                <a:sym typeface="Symbol" pitchFamily="18" charset="2"/>
              </a:rPr>
              <a:t>) </a:t>
            </a:r>
            <a:r>
              <a:rPr lang="en-US" altLang="zh-TW" sz="2200" dirty="0">
                <a:solidFill>
                  <a:srgbClr val="0000FF"/>
                </a:solidFill>
                <a:latin typeface="宋体" pitchFamily="2" charset="-122"/>
                <a:ea typeface="宋体" pitchFamily="2" charset="-122"/>
                <a:sym typeface="Symbol" pitchFamily="18" charset="2"/>
              </a:rPr>
              <a:t>∧ </a:t>
            </a:r>
            <a:r>
              <a:rPr lang="en-US" altLang="zh-TW" sz="2200" i="1" dirty="0">
                <a:solidFill>
                  <a:srgbClr val="0000FF"/>
                </a:solidFill>
                <a:sym typeface="Symbol" pitchFamily="18" charset="2"/>
              </a:rPr>
              <a:t>P</a:t>
            </a:r>
            <a:r>
              <a:rPr lang="en-US" altLang="zh-TW" sz="2200" dirty="0">
                <a:solidFill>
                  <a:srgbClr val="0000FF"/>
                </a:solidFill>
                <a:sym typeface="Symbol" pitchFamily="18" charset="2"/>
              </a:rPr>
              <a:t>(</a:t>
            </a:r>
            <a:r>
              <a:rPr lang="en-US" altLang="zh-TW" sz="2200" i="1" dirty="0">
                <a:solidFill>
                  <a:srgbClr val="0000FF"/>
                </a:solidFill>
                <a:sym typeface="Symbol" pitchFamily="18" charset="2"/>
              </a:rPr>
              <a:t>x</a:t>
            </a:r>
            <a:r>
              <a:rPr lang="en-US" altLang="zh-TW" sz="2200" dirty="0">
                <a:solidFill>
                  <a:srgbClr val="0000FF"/>
                </a:solidFill>
                <a:sym typeface="Symbol" pitchFamily="18" charset="2"/>
              </a:rPr>
              <a:t>))</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9D96BD5B-0DD3-4E9D-B772-35A8E5636815}"/>
                  </a:ext>
                </a:extLst>
              </p14:cNvPr>
              <p14:cNvContentPartPr/>
              <p14:nvPr/>
            </p14:nvContentPartPr>
            <p14:xfrm>
              <a:off x="523440" y="1101240"/>
              <a:ext cx="8315280" cy="4332240"/>
            </p14:xfrm>
          </p:contentPart>
        </mc:Choice>
        <mc:Fallback>
          <p:pic>
            <p:nvPicPr>
              <p:cNvPr id="2" name="Ink 1">
                <a:extLst>
                  <a:ext uri="{FF2B5EF4-FFF2-40B4-BE49-F238E27FC236}">
                    <a16:creationId xmlns:a16="http://schemas.microsoft.com/office/drawing/2014/main" id="{9D96BD5B-0DD3-4E9D-B772-35A8E5636815}"/>
                  </a:ext>
                </a:extLst>
              </p:cNvPr>
              <p:cNvPicPr/>
              <p:nvPr/>
            </p:nvPicPr>
            <p:blipFill>
              <a:blip r:embed="rId3"/>
              <a:stretch>
                <a:fillRect/>
              </a:stretch>
            </p:blipFill>
            <p:spPr>
              <a:xfrm>
                <a:off x="514080" y="1091880"/>
                <a:ext cx="8334000" cy="43509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dissolve">
                                      <p:cBhvr>
                                        <p:cTn id="7" dur="500"/>
                                        <p:tgtEl>
                                          <p:spTgt spid="21197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11971">
                                            <p:txEl>
                                              <p:pRg st="1" end="1"/>
                                            </p:txEl>
                                          </p:spTgt>
                                        </p:tgtEl>
                                        <p:attrNameLst>
                                          <p:attrName>style.visibility</p:attrName>
                                        </p:attrNameLst>
                                      </p:cBhvr>
                                      <p:to>
                                        <p:strVal val="visible"/>
                                      </p:to>
                                    </p:set>
                                    <p:animEffect transition="in" filter="dissolve">
                                      <p:cBhvr>
                                        <p:cTn id="10" dur="500"/>
                                        <p:tgtEl>
                                          <p:spTgt spid="211971">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11971">
                                            <p:txEl>
                                              <p:pRg st="2" end="2"/>
                                            </p:txEl>
                                          </p:spTgt>
                                        </p:tgtEl>
                                        <p:attrNameLst>
                                          <p:attrName>style.visibility</p:attrName>
                                        </p:attrNameLst>
                                      </p:cBhvr>
                                      <p:to>
                                        <p:strVal val="visible"/>
                                      </p:to>
                                    </p:set>
                                    <p:animEffect transition="in" filter="dissolve">
                                      <p:cBhvr>
                                        <p:cTn id="13" dur="500"/>
                                        <p:tgtEl>
                                          <p:spTgt spid="211971">
                                            <p:txEl>
                                              <p:pRg st="2" end="2"/>
                                            </p:txEl>
                                          </p:spTgt>
                                        </p:tgtEl>
                                      </p:cBhvr>
                                    </p:animEffect>
                                  </p:childTnLst>
                                </p:cTn>
                              </p:par>
                            </p:childTnLst>
                          </p:cTn>
                        </p:par>
                        <p:par>
                          <p:cTn id="14" fill="hold" nodeType="afterGroup">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211971">
                                            <p:txEl>
                                              <p:pRg st="4" end="4"/>
                                            </p:txEl>
                                          </p:spTgt>
                                        </p:tgtEl>
                                        <p:attrNameLst>
                                          <p:attrName>style.visibility</p:attrName>
                                        </p:attrNameLst>
                                      </p:cBhvr>
                                      <p:to>
                                        <p:strVal val="visible"/>
                                      </p:to>
                                    </p:set>
                                    <p:animEffect transition="in" filter="dissolve">
                                      <p:cBhvr>
                                        <p:cTn id="17" dur="500"/>
                                        <p:tgtEl>
                                          <p:spTgt spid="211971">
                                            <p:txEl>
                                              <p:pRg st="4" end="4"/>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211971">
                                            <p:txEl>
                                              <p:pRg st="5" end="5"/>
                                            </p:txEl>
                                          </p:spTgt>
                                        </p:tgtEl>
                                        <p:attrNameLst>
                                          <p:attrName>style.visibility</p:attrName>
                                        </p:attrNameLst>
                                      </p:cBhvr>
                                      <p:to>
                                        <p:strVal val="visible"/>
                                      </p:to>
                                    </p:set>
                                    <p:animEffect transition="in" filter="dissolve">
                                      <p:cBhvr>
                                        <p:cTn id="20" dur="500"/>
                                        <p:tgtEl>
                                          <p:spTgt spid="211971">
                                            <p:txEl>
                                              <p:pRg st="5" end="5"/>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211971">
                                            <p:txEl>
                                              <p:pRg st="7" end="7"/>
                                            </p:txEl>
                                          </p:spTgt>
                                        </p:tgtEl>
                                        <p:attrNameLst>
                                          <p:attrName>style.visibility</p:attrName>
                                        </p:attrNameLst>
                                      </p:cBhvr>
                                      <p:to>
                                        <p:strVal val="visible"/>
                                      </p:to>
                                    </p:set>
                                    <p:animEffect transition="in" filter="dissolve">
                                      <p:cBhvr>
                                        <p:cTn id="23" dur="500"/>
                                        <p:tgtEl>
                                          <p:spTgt spid="211971">
                                            <p:txEl>
                                              <p:pRg st="7" end="7"/>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11971">
                                            <p:txEl>
                                              <p:pRg st="8" end="8"/>
                                            </p:txEl>
                                          </p:spTgt>
                                        </p:tgtEl>
                                        <p:attrNameLst>
                                          <p:attrName>style.visibility</p:attrName>
                                        </p:attrNameLst>
                                      </p:cBhvr>
                                      <p:to>
                                        <p:strVal val="visible"/>
                                      </p:to>
                                    </p:set>
                                    <p:animEffect transition="in" filter="dissolve">
                                      <p:cBhvr>
                                        <p:cTn id="26" dur="500"/>
                                        <p:tgtEl>
                                          <p:spTgt spid="211971">
                                            <p:txEl>
                                              <p:pRg st="8" end="8"/>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11971">
                                            <p:txEl>
                                              <p:pRg st="9" end="9"/>
                                            </p:txEl>
                                          </p:spTgt>
                                        </p:tgtEl>
                                        <p:attrNameLst>
                                          <p:attrName>style.visibility</p:attrName>
                                        </p:attrNameLst>
                                      </p:cBhvr>
                                      <p:to>
                                        <p:strVal val="visible"/>
                                      </p:to>
                                    </p:set>
                                    <p:animEffect transition="in" filter="dissolve">
                                      <p:cBhvr>
                                        <p:cTn id="31" dur="500"/>
                                        <p:tgtEl>
                                          <p:spTgt spid="211971">
                                            <p:txEl>
                                              <p:pRg st="9" end="9"/>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11971">
                                            <p:txEl>
                                              <p:pRg st="10" end="10"/>
                                            </p:txEl>
                                          </p:spTgt>
                                        </p:tgtEl>
                                        <p:attrNameLst>
                                          <p:attrName>style.visibility</p:attrName>
                                        </p:attrNameLst>
                                      </p:cBhvr>
                                      <p:to>
                                        <p:strVal val="visible"/>
                                      </p:to>
                                    </p:set>
                                    <p:animEffect transition="in" filter="dissolve">
                                      <p:cBhvr>
                                        <p:cTn id="36" dur="500"/>
                                        <p:tgtEl>
                                          <p:spTgt spid="2119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defRPr/>
            </a:pPr>
            <a:r>
              <a:rPr lang="en-US" altLang="zh-TW" dirty="0"/>
              <a:t>Quantifier Equivalences</a:t>
            </a:r>
          </a:p>
        </p:txBody>
      </p:sp>
      <p:sp>
        <p:nvSpPr>
          <p:cNvPr id="216067" name="Rectangle 3"/>
          <p:cNvSpPr>
            <a:spLocks noGrp="1" noChangeArrowheads="1"/>
          </p:cNvSpPr>
          <p:nvPr>
            <p:ph type="body" idx="1"/>
          </p:nvPr>
        </p:nvSpPr>
        <p:spPr>
          <a:xfrm>
            <a:off x="457200" y="1520825"/>
            <a:ext cx="8229600" cy="5022850"/>
          </a:xfrm>
        </p:spPr>
        <p:txBody>
          <a:bodyPr/>
          <a:lstStyle/>
          <a:p>
            <a:pPr eaLnBrk="1" hangingPunct="1">
              <a:lnSpc>
                <a:spcPct val="90000"/>
              </a:lnSpc>
              <a:defRPr/>
            </a:pPr>
            <a:r>
              <a:rPr lang="en-US" altLang="zh-TW" dirty="0"/>
              <a:t>Suppose the universe of discourse is {</a:t>
            </a:r>
            <a:r>
              <a:rPr lang="en-US" altLang="zh-TW" i="1" dirty="0"/>
              <a:t>x</a:t>
            </a:r>
            <a:r>
              <a:rPr lang="en-US" altLang="zh-TW" i="1" baseline="-25000" dirty="0"/>
              <a:t>1</a:t>
            </a:r>
            <a:r>
              <a:rPr lang="en-US" altLang="zh-TW" dirty="0"/>
              <a:t>, </a:t>
            </a:r>
            <a:r>
              <a:rPr lang="en-US" altLang="zh-TW" i="1" dirty="0"/>
              <a:t>x</a:t>
            </a:r>
            <a:r>
              <a:rPr lang="en-US" altLang="zh-TW" i="1" baseline="-25000" dirty="0"/>
              <a:t>2</a:t>
            </a:r>
            <a:r>
              <a:rPr lang="en-US" altLang="zh-TW" dirty="0"/>
              <a:t>, </a:t>
            </a:r>
            <a:r>
              <a:rPr lang="en-US" altLang="zh-TW" i="1" dirty="0"/>
              <a:t>x</a:t>
            </a:r>
            <a:r>
              <a:rPr lang="en-US" altLang="zh-TW" i="1" baseline="-25000" dirty="0"/>
              <a:t>3</a:t>
            </a:r>
            <a:r>
              <a:rPr lang="en-US" altLang="zh-TW" dirty="0"/>
              <a:t>,…}.</a:t>
            </a:r>
          </a:p>
          <a:p>
            <a:pPr eaLnBrk="1" hangingPunct="1">
              <a:lnSpc>
                <a:spcPct val="90000"/>
              </a:lnSpc>
              <a:defRPr/>
            </a:pPr>
            <a:endParaRPr lang="en-US" altLang="zh-TW" dirty="0"/>
          </a:p>
          <a:p>
            <a:pPr eaLnBrk="1" hangingPunct="1">
              <a:lnSpc>
                <a:spcPct val="90000"/>
              </a:lnSpc>
              <a:defRPr/>
            </a:pPr>
            <a:r>
              <a:rPr lang="en-US" altLang="zh-TW" dirty="0">
                <a:sym typeface="Symbol" pitchFamily="18" charset="2"/>
              </a:rPr>
              <a:t></a:t>
            </a:r>
            <a:r>
              <a:rPr lang="en-US" altLang="zh-TW" i="1" dirty="0">
                <a:sym typeface="Symbol" pitchFamily="18" charset="2"/>
              </a:rPr>
              <a:t>x P</a:t>
            </a:r>
            <a:r>
              <a:rPr lang="en-US" altLang="zh-TW" dirty="0">
                <a:sym typeface="Symbol" pitchFamily="18" charset="2"/>
              </a:rPr>
              <a:t>(</a:t>
            </a:r>
            <a:r>
              <a:rPr lang="en-US" altLang="zh-TW" i="1" dirty="0">
                <a:sym typeface="Symbol" pitchFamily="18" charset="2"/>
              </a:rPr>
              <a:t>x</a:t>
            </a:r>
            <a:r>
              <a:rPr lang="en-US" altLang="zh-TW" dirty="0">
                <a:sym typeface="Symbol" pitchFamily="18" charset="2"/>
              </a:rPr>
              <a:t>)  </a:t>
            </a:r>
            <a:r>
              <a:rPr lang="en-US" altLang="zh-TW" i="1" dirty="0">
                <a:sym typeface="Symbol" pitchFamily="18" charset="2"/>
              </a:rPr>
              <a:t>P</a:t>
            </a:r>
            <a:r>
              <a:rPr lang="en-US" altLang="zh-TW" dirty="0">
                <a:sym typeface="Symbol" pitchFamily="18" charset="2"/>
              </a:rPr>
              <a:t>(</a:t>
            </a:r>
            <a:r>
              <a:rPr lang="en-US" altLang="zh-TW" i="1" dirty="0"/>
              <a:t>x</a:t>
            </a:r>
            <a:r>
              <a:rPr lang="en-US" altLang="zh-TW" i="1" baseline="-25000" dirty="0"/>
              <a:t>1</a:t>
            </a:r>
            <a:r>
              <a:rPr lang="en-US" altLang="zh-TW" dirty="0">
                <a:sym typeface="Symbol" pitchFamily="18" charset="2"/>
              </a:rPr>
              <a:t>)  </a:t>
            </a:r>
            <a:r>
              <a:rPr lang="en-US" altLang="zh-TW" i="1" dirty="0">
                <a:sym typeface="Symbol" pitchFamily="18" charset="2"/>
              </a:rPr>
              <a:t>P</a:t>
            </a:r>
            <a:r>
              <a:rPr lang="en-US" altLang="zh-TW" dirty="0">
                <a:sym typeface="Symbol" pitchFamily="18" charset="2"/>
              </a:rPr>
              <a:t>(</a:t>
            </a:r>
            <a:r>
              <a:rPr lang="en-US" altLang="zh-TW" i="1" dirty="0"/>
              <a:t>x</a:t>
            </a:r>
            <a:r>
              <a:rPr lang="en-US" altLang="zh-TW" i="1" baseline="-25000" dirty="0"/>
              <a:t>2</a:t>
            </a:r>
            <a:r>
              <a:rPr lang="en-US" altLang="zh-TW" dirty="0">
                <a:sym typeface="Symbol" pitchFamily="18" charset="2"/>
              </a:rPr>
              <a:t>)  </a:t>
            </a:r>
            <a:r>
              <a:rPr lang="en-US" altLang="zh-TW" i="1" dirty="0">
                <a:sym typeface="Symbol" pitchFamily="18" charset="2"/>
              </a:rPr>
              <a:t>P</a:t>
            </a:r>
            <a:r>
              <a:rPr lang="en-US" altLang="zh-TW" dirty="0">
                <a:sym typeface="Symbol" pitchFamily="18" charset="2"/>
              </a:rPr>
              <a:t>(</a:t>
            </a:r>
            <a:r>
              <a:rPr lang="en-US" altLang="zh-TW" i="1" dirty="0"/>
              <a:t>x</a:t>
            </a:r>
            <a:r>
              <a:rPr lang="en-US" altLang="zh-TW" i="1" baseline="-25000" dirty="0"/>
              <a:t>3</a:t>
            </a:r>
            <a:r>
              <a:rPr lang="en-US" altLang="zh-TW" dirty="0">
                <a:sym typeface="Symbol" pitchFamily="18" charset="2"/>
              </a:rPr>
              <a:t>)  </a:t>
            </a:r>
            <a:r>
              <a:rPr lang="en-US" altLang="zh-TW" dirty="0">
                <a:latin typeface="Times New Roman" pitchFamily="18" charset="0"/>
                <a:sym typeface="Symbol" pitchFamily="18" charset="2"/>
              </a:rPr>
              <a:t>…</a:t>
            </a:r>
            <a:r>
              <a:rPr lang="en-US" altLang="zh-TW" dirty="0">
                <a:sym typeface="Symbol" pitchFamily="18" charset="2"/>
              </a:rPr>
              <a:t> </a:t>
            </a:r>
          </a:p>
          <a:p>
            <a:pPr eaLnBrk="1" hangingPunct="1">
              <a:lnSpc>
                <a:spcPct val="90000"/>
              </a:lnSpc>
              <a:defRPr/>
            </a:pPr>
            <a:r>
              <a:rPr lang="en-US" altLang="zh-TW" dirty="0">
                <a:sym typeface="Symbol" pitchFamily="18" charset="2"/>
              </a:rPr>
              <a:t></a:t>
            </a:r>
            <a:r>
              <a:rPr lang="en-US" altLang="zh-TW" i="1" dirty="0">
                <a:sym typeface="Symbol" pitchFamily="18" charset="2"/>
              </a:rPr>
              <a:t>x P</a:t>
            </a:r>
            <a:r>
              <a:rPr lang="en-US" altLang="zh-TW" dirty="0">
                <a:sym typeface="Symbol" pitchFamily="18" charset="2"/>
              </a:rPr>
              <a:t>(</a:t>
            </a:r>
            <a:r>
              <a:rPr lang="en-US" altLang="zh-TW" i="1" dirty="0">
                <a:sym typeface="Symbol" pitchFamily="18" charset="2"/>
              </a:rPr>
              <a:t>x</a:t>
            </a:r>
            <a:r>
              <a:rPr lang="en-US" altLang="zh-TW" dirty="0">
                <a:sym typeface="Symbol" pitchFamily="18" charset="2"/>
              </a:rPr>
              <a:t>)  </a:t>
            </a:r>
            <a:r>
              <a:rPr lang="en-US" altLang="zh-TW" i="1" dirty="0">
                <a:sym typeface="Symbol" pitchFamily="18" charset="2"/>
              </a:rPr>
              <a:t>P</a:t>
            </a:r>
            <a:r>
              <a:rPr lang="en-US" altLang="zh-TW" dirty="0">
                <a:sym typeface="Symbol" pitchFamily="18" charset="2"/>
              </a:rPr>
              <a:t>(</a:t>
            </a:r>
            <a:r>
              <a:rPr lang="en-US" altLang="zh-TW" i="1" dirty="0"/>
              <a:t>x</a:t>
            </a:r>
            <a:r>
              <a:rPr lang="en-US" altLang="zh-TW" i="1" baseline="-25000" dirty="0"/>
              <a:t>1</a:t>
            </a:r>
            <a:r>
              <a:rPr lang="en-US" altLang="zh-TW" dirty="0">
                <a:sym typeface="Symbol" pitchFamily="18" charset="2"/>
              </a:rPr>
              <a:t>)  </a:t>
            </a:r>
            <a:r>
              <a:rPr lang="en-US" altLang="zh-TW" i="1" dirty="0">
                <a:sym typeface="Symbol" pitchFamily="18" charset="2"/>
              </a:rPr>
              <a:t>P</a:t>
            </a:r>
            <a:r>
              <a:rPr lang="en-US" altLang="zh-TW" dirty="0">
                <a:sym typeface="Symbol" pitchFamily="18" charset="2"/>
              </a:rPr>
              <a:t>(</a:t>
            </a:r>
            <a:r>
              <a:rPr lang="en-US" altLang="zh-TW" i="1" dirty="0"/>
              <a:t>x</a:t>
            </a:r>
            <a:r>
              <a:rPr lang="en-US" altLang="zh-TW" i="1" baseline="-25000" dirty="0"/>
              <a:t>2</a:t>
            </a:r>
            <a:r>
              <a:rPr lang="en-US" altLang="zh-TW" dirty="0">
                <a:sym typeface="Symbol" pitchFamily="18" charset="2"/>
              </a:rPr>
              <a:t>)  </a:t>
            </a:r>
            <a:r>
              <a:rPr lang="en-US" altLang="zh-TW" i="1" dirty="0">
                <a:sym typeface="Symbol" pitchFamily="18" charset="2"/>
              </a:rPr>
              <a:t>P</a:t>
            </a:r>
            <a:r>
              <a:rPr lang="en-US" altLang="zh-TW" dirty="0">
                <a:sym typeface="Symbol" pitchFamily="18" charset="2"/>
              </a:rPr>
              <a:t>(</a:t>
            </a:r>
            <a:r>
              <a:rPr lang="en-US" altLang="zh-TW" i="1" dirty="0"/>
              <a:t>x</a:t>
            </a:r>
            <a:r>
              <a:rPr lang="en-US" altLang="zh-TW" i="1" baseline="-25000" dirty="0"/>
              <a:t>3</a:t>
            </a:r>
            <a:r>
              <a:rPr lang="en-US" altLang="zh-TW" dirty="0">
                <a:sym typeface="Symbol" pitchFamily="18" charset="2"/>
              </a:rPr>
              <a:t>)  </a:t>
            </a:r>
            <a:r>
              <a:rPr lang="en-US" altLang="zh-TW" dirty="0">
                <a:latin typeface="Times New Roman" pitchFamily="18" charset="0"/>
                <a:sym typeface="Symbol" pitchFamily="18" charset="2"/>
              </a:rPr>
              <a:t>…</a:t>
            </a:r>
            <a:endParaRPr lang="en-US" altLang="zh-TW" dirty="0"/>
          </a:p>
          <a:p>
            <a:pPr eaLnBrk="1" hangingPunct="1">
              <a:lnSpc>
                <a:spcPct val="90000"/>
              </a:lnSpc>
              <a:defRPr/>
            </a:pPr>
            <a:endParaRPr lang="en-US" altLang="zh-TW" dirty="0"/>
          </a:p>
          <a:p>
            <a:pPr eaLnBrk="1" hangingPunct="1">
              <a:lnSpc>
                <a:spcPct val="90000"/>
              </a:lnSpc>
              <a:defRPr/>
            </a:pPr>
            <a:r>
              <a:rPr lang="en-US" altLang="zh-TW" dirty="0"/>
              <a:t>By the De Morgan’s Law, </a:t>
            </a:r>
          </a:p>
          <a:p>
            <a:pPr eaLnBrk="1" hangingPunct="1">
              <a:lnSpc>
                <a:spcPct val="90000"/>
              </a:lnSpc>
              <a:defRPr/>
            </a:pPr>
            <a:r>
              <a:rPr lang="en-US" altLang="zh-TW" dirty="0">
                <a:sym typeface="Symbol" pitchFamily="18" charset="2"/>
              </a:rPr>
              <a:t>	(</a:t>
            </a:r>
            <a:r>
              <a:rPr lang="en-US" altLang="zh-TW" i="1" dirty="0">
                <a:sym typeface="Symbol" pitchFamily="18" charset="2"/>
              </a:rPr>
              <a:t>p </a:t>
            </a:r>
            <a:r>
              <a:rPr lang="en-US" altLang="zh-TW" dirty="0">
                <a:sym typeface="Symbol" pitchFamily="18" charset="2"/>
              </a:rPr>
              <a:t> </a:t>
            </a:r>
            <a:r>
              <a:rPr lang="en-US" altLang="zh-TW" i="1" dirty="0">
                <a:sym typeface="Symbol" pitchFamily="18" charset="2"/>
              </a:rPr>
              <a:t>q</a:t>
            </a:r>
            <a:r>
              <a:rPr lang="en-US" altLang="zh-TW" dirty="0">
                <a:sym typeface="Symbol" pitchFamily="18" charset="2"/>
              </a:rPr>
              <a:t>)  </a:t>
            </a:r>
            <a:r>
              <a:rPr lang="en-US" altLang="zh-TW" i="1" dirty="0">
                <a:sym typeface="Symbol" pitchFamily="18" charset="2"/>
              </a:rPr>
              <a:t>p </a:t>
            </a:r>
            <a:r>
              <a:rPr lang="en-US" altLang="zh-TW" dirty="0">
                <a:sym typeface="Symbol" pitchFamily="18" charset="2"/>
              </a:rPr>
              <a:t> </a:t>
            </a:r>
            <a:r>
              <a:rPr lang="en-US" altLang="zh-TW" i="1" dirty="0">
                <a:sym typeface="Symbol" pitchFamily="18" charset="2"/>
              </a:rPr>
              <a:t>q</a:t>
            </a:r>
            <a:endParaRPr lang="en-US" dirty="0"/>
          </a:p>
          <a:p>
            <a:pPr eaLnBrk="1" hangingPunct="1">
              <a:lnSpc>
                <a:spcPct val="90000"/>
              </a:lnSpc>
              <a:defRPr/>
            </a:pPr>
            <a:r>
              <a:rPr lang="en-US" altLang="zh-TW" dirty="0">
                <a:sym typeface="Symbol" pitchFamily="18" charset="2"/>
              </a:rPr>
              <a:t>	(</a:t>
            </a:r>
            <a:r>
              <a:rPr lang="en-US" altLang="zh-TW" i="1" dirty="0">
                <a:sym typeface="Symbol" pitchFamily="18" charset="2"/>
              </a:rPr>
              <a:t>p </a:t>
            </a:r>
            <a:r>
              <a:rPr lang="en-US" altLang="zh-TW" dirty="0">
                <a:sym typeface="Symbol" pitchFamily="18" charset="2"/>
              </a:rPr>
              <a:t> </a:t>
            </a:r>
            <a:r>
              <a:rPr lang="en-US" altLang="zh-TW" i="1" dirty="0">
                <a:sym typeface="Symbol" pitchFamily="18" charset="2"/>
              </a:rPr>
              <a:t>q</a:t>
            </a:r>
            <a:r>
              <a:rPr lang="en-US" altLang="zh-TW" dirty="0">
                <a:sym typeface="Symbol" pitchFamily="18" charset="2"/>
              </a:rPr>
              <a:t>)  </a:t>
            </a:r>
            <a:r>
              <a:rPr lang="en-US" altLang="zh-TW" i="1" dirty="0">
                <a:sym typeface="Symbol" pitchFamily="18" charset="2"/>
              </a:rPr>
              <a:t>p </a:t>
            </a:r>
            <a:r>
              <a:rPr lang="en-US" altLang="zh-TW" dirty="0">
                <a:sym typeface="Symbol" pitchFamily="18" charset="2"/>
              </a:rPr>
              <a:t> </a:t>
            </a:r>
            <a:r>
              <a:rPr lang="en-US" altLang="zh-TW" i="1" dirty="0">
                <a:sym typeface="Symbol" pitchFamily="18" charset="2"/>
              </a:rPr>
              <a:t>q</a:t>
            </a:r>
            <a:endParaRPr lang="en-US" altLang="zh-TW" dirty="0"/>
          </a:p>
          <a:p>
            <a:pPr eaLnBrk="1" hangingPunct="1">
              <a:lnSpc>
                <a:spcPct val="90000"/>
              </a:lnSpc>
              <a:defRPr/>
            </a:pPr>
            <a:endParaRPr lang="en-US" altLang="zh-TW" dirty="0"/>
          </a:p>
          <a:p>
            <a:pPr eaLnBrk="1" hangingPunct="1">
              <a:lnSpc>
                <a:spcPct val="90000"/>
              </a:lnSpc>
              <a:defRPr/>
            </a:pPr>
            <a:r>
              <a:rPr lang="en-US" altLang="zh-TW" dirty="0"/>
              <a:t>we can prove that</a:t>
            </a:r>
          </a:p>
          <a:p>
            <a:pPr algn="ctr" eaLnBrk="1" hangingPunct="1">
              <a:lnSpc>
                <a:spcPct val="90000"/>
              </a:lnSpc>
              <a:defRPr/>
            </a:pP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x P</a:t>
            </a: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x</a:t>
            </a:r>
            <a:r>
              <a:rPr lang="en-US" altLang="zh-TW" dirty="0">
                <a:solidFill>
                  <a:srgbClr val="00B0F0"/>
                </a:solidFill>
                <a:effectLst>
                  <a:outerShdw blurRad="38100" dist="38100" dir="2700000" algn="tl">
                    <a:srgbClr val="C0C0C0"/>
                  </a:outerShdw>
                </a:effectLst>
                <a:sym typeface="Symbol" pitchFamily="18" charset="2"/>
              </a:rPr>
              <a:t>)  </a:t>
            </a:r>
            <a:r>
              <a:rPr lang="en-US" altLang="zh-TW" i="1" dirty="0">
                <a:solidFill>
                  <a:srgbClr val="00B0F0"/>
                </a:solidFill>
                <a:effectLst>
                  <a:outerShdw blurRad="38100" dist="38100" dir="2700000" algn="tl">
                    <a:srgbClr val="C0C0C0"/>
                  </a:outerShdw>
                </a:effectLst>
                <a:sym typeface="Symbol" pitchFamily="18" charset="2"/>
              </a:rPr>
              <a:t>x </a:t>
            </a: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P</a:t>
            </a: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x</a:t>
            </a:r>
            <a:r>
              <a:rPr lang="en-US" altLang="zh-TW" dirty="0">
                <a:solidFill>
                  <a:srgbClr val="00B0F0"/>
                </a:solidFill>
                <a:effectLst>
                  <a:outerShdw blurRad="38100" dist="38100" dir="2700000" algn="tl">
                    <a:srgbClr val="C0C0C0"/>
                  </a:outerShdw>
                </a:effectLst>
                <a:sym typeface="Symbol" pitchFamily="18" charset="2"/>
              </a:rPr>
              <a:t>)</a:t>
            </a:r>
          </a:p>
          <a:p>
            <a:pPr algn="ctr" eaLnBrk="1" hangingPunct="1">
              <a:lnSpc>
                <a:spcPct val="90000"/>
              </a:lnSpc>
              <a:defRPr/>
            </a:pP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x P</a:t>
            </a: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x</a:t>
            </a:r>
            <a:r>
              <a:rPr lang="en-US" altLang="zh-TW" dirty="0">
                <a:solidFill>
                  <a:srgbClr val="00B0F0"/>
                </a:solidFill>
                <a:effectLst>
                  <a:outerShdw blurRad="38100" dist="38100" dir="2700000" algn="tl">
                    <a:srgbClr val="C0C0C0"/>
                  </a:outerShdw>
                </a:effectLst>
                <a:sym typeface="Symbol" pitchFamily="18" charset="2"/>
              </a:rPr>
              <a:t>)  </a:t>
            </a:r>
            <a:r>
              <a:rPr lang="en-US" altLang="zh-TW" i="1" dirty="0">
                <a:solidFill>
                  <a:srgbClr val="00B0F0"/>
                </a:solidFill>
                <a:effectLst>
                  <a:outerShdw blurRad="38100" dist="38100" dir="2700000" algn="tl">
                    <a:srgbClr val="C0C0C0"/>
                  </a:outerShdw>
                </a:effectLst>
                <a:sym typeface="Symbol" pitchFamily="18" charset="2"/>
              </a:rPr>
              <a:t>x </a:t>
            </a: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P</a:t>
            </a: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x</a:t>
            </a:r>
            <a:r>
              <a:rPr lang="en-US" altLang="zh-TW" dirty="0">
                <a:solidFill>
                  <a:srgbClr val="00B0F0"/>
                </a:solidFill>
                <a:effectLst>
                  <a:outerShdw blurRad="38100" dist="38100" dir="2700000" algn="tl">
                    <a:srgbClr val="C0C0C0"/>
                  </a:outerShdw>
                </a:effectLst>
                <a:sym typeface="Symbol" pitchFamily="18" charset="2"/>
              </a:rPr>
              <a:t>)</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B3934D8F-4FDE-415A-A663-32C0A04F4575}"/>
                  </a:ext>
                </a:extLst>
              </p14:cNvPr>
              <p14:cNvContentPartPr/>
              <p14:nvPr/>
            </p14:nvContentPartPr>
            <p14:xfrm>
              <a:off x="2422440" y="3885120"/>
              <a:ext cx="3873240" cy="2145600"/>
            </p14:xfrm>
          </p:contentPart>
        </mc:Choice>
        <mc:Fallback>
          <p:pic>
            <p:nvPicPr>
              <p:cNvPr id="2" name="Ink 1">
                <a:extLst>
                  <a:ext uri="{FF2B5EF4-FFF2-40B4-BE49-F238E27FC236}">
                    <a16:creationId xmlns:a16="http://schemas.microsoft.com/office/drawing/2014/main" id="{B3934D8F-4FDE-415A-A663-32C0A04F4575}"/>
                  </a:ext>
                </a:extLst>
              </p:cNvPr>
              <p:cNvPicPr/>
              <p:nvPr/>
            </p:nvPicPr>
            <p:blipFill>
              <a:blip r:embed="rId3"/>
              <a:stretch>
                <a:fillRect/>
              </a:stretch>
            </p:blipFill>
            <p:spPr>
              <a:xfrm>
                <a:off x="2413080" y="3875760"/>
                <a:ext cx="3891960" cy="21643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animEffect transition="in" filter="dissolve">
                                      <p:cBhvr>
                                        <p:cTn id="7" dur="500"/>
                                        <p:tgtEl>
                                          <p:spTgt spid="2160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6067">
                                            <p:txEl>
                                              <p:pRg st="2" end="2"/>
                                            </p:txEl>
                                          </p:spTgt>
                                        </p:tgtEl>
                                        <p:attrNameLst>
                                          <p:attrName>style.visibility</p:attrName>
                                        </p:attrNameLst>
                                      </p:cBhvr>
                                      <p:to>
                                        <p:strVal val="visible"/>
                                      </p:to>
                                    </p:set>
                                    <p:animEffect transition="in" filter="dissolve">
                                      <p:cBhvr>
                                        <p:cTn id="12" dur="500"/>
                                        <p:tgtEl>
                                          <p:spTgt spid="216067">
                                            <p:txEl>
                                              <p:pRg st="2" end="2"/>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16067">
                                            <p:txEl>
                                              <p:pRg st="3" end="3"/>
                                            </p:txEl>
                                          </p:spTgt>
                                        </p:tgtEl>
                                        <p:attrNameLst>
                                          <p:attrName>style.visibility</p:attrName>
                                        </p:attrNameLst>
                                      </p:cBhvr>
                                      <p:to>
                                        <p:strVal val="visible"/>
                                      </p:to>
                                    </p:set>
                                    <p:animEffect transition="in" filter="dissolve">
                                      <p:cBhvr>
                                        <p:cTn id="15" dur="500"/>
                                        <p:tgtEl>
                                          <p:spTgt spid="216067">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16067">
                                            <p:txEl>
                                              <p:pRg st="5" end="5"/>
                                            </p:txEl>
                                          </p:spTgt>
                                        </p:tgtEl>
                                        <p:attrNameLst>
                                          <p:attrName>style.visibility</p:attrName>
                                        </p:attrNameLst>
                                      </p:cBhvr>
                                      <p:to>
                                        <p:strVal val="visible"/>
                                      </p:to>
                                    </p:set>
                                    <p:animEffect transition="in" filter="dissolve">
                                      <p:cBhvr>
                                        <p:cTn id="20" dur="500"/>
                                        <p:tgtEl>
                                          <p:spTgt spid="216067">
                                            <p:txEl>
                                              <p:pRg st="5" end="5"/>
                                            </p:txEl>
                                          </p:spTgt>
                                        </p:tgtEl>
                                      </p:cBhvr>
                                    </p:animEffect>
                                  </p:childTnLst>
                                </p:cTn>
                              </p:par>
                            </p:childTnLst>
                          </p:cTn>
                        </p:par>
                        <p:par>
                          <p:cTn id="21" fill="hold" nodeType="afterGroup">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216067">
                                            <p:txEl>
                                              <p:pRg st="6" end="6"/>
                                            </p:txEl>
                                          </p:spTgt>
                                        </p:tgtEl>
                                        <p:attrNameLst>
                                          <p:attrName>style.visibility</p:attrName>
                                        </p:attrNameLst>
                                      </p:cBhvr>
                                      <p:to>
                                        <p:strVal val="visible"/>
                                      </p:to>
                                    </p:set>
                                    <p:animEffect transition="in" filter="dissolve">
                                      <p:cBhvr>
                                        <p:cTn id="24" dur="500"/>
                                        <p:tgtEl>
                                          <p:spTgt spid="216067">
                                            <p:txEl>
                                              <p:pRg st="6" end="6"/>
                                            </p:txEl>
                                          </p:spTgt>
                                        </p:tgtEl>
                                      </p:cBhvr>
                                    </p:animEffect>
                                  </p:childTnLst>
                                </p:cTn>
                              </p:par>
                            </p:childTnLst>
                          </p:cTn>
                        </p:par>
                        <p:par>
                          <p:cTn id="25" fill="hold" nodeType="afterGroup">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216067">
                                            <p:txEl>
                                              <p:pRg st="7" end="7"/>
                                            </p:txEl>
                                          </p:spTgt>
                                        </p:tgtEl>
                                        <p:attrNameLst>
                                          <p:attrName>style.visibility</p:attrName>
                                        </p:attrNameLst>
                                      </p:cBhvr>
                                      <p:to>
                                        <p:strVal val="visible"/>
                                      </p:to>
                                    </p:set>
                                    <p:animEffect transition="in" filter="dissolve">
                                      <p:cBhvr>
                                        <p:cTn id="28" dur="500"/>
                                        <p:tgtEl>
                                          <p:spTgt spid="216067">
                                            <p:txEl>
                                              <p:pRg st="7" end="7"/>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16067">
                                            <p:txEl>
                                              <p:pRg st="9" end="9"/>
                                            </p:txEl>
                                          </p:spTgt>
                                        </p:tgtEl>
                                        <p:attrNameLst>
                                          <p:attrName>style.visibility</p:attrName>
                                        </p:attrNameLst>
                                      </p:cBhvr>
                                      <p:to>
                                        <p:strVal val="visible"/>
                                      </p:to>
                                    </p:set>
                                    <p:animEffect transition="in" filter="dissolve">
                                      <p:cBhvr>
                                        <p:cTn id="33" dur="500"/>
                                        <p:tgtEl>
                                          <p:spTgt spid="216067">
                                            <p:txEl>
                                              <p:pRg st="9" end="9"/>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216067">
                                            <p:txEl>
                                              <p:pRg st="10" end="10"/>
                                            </p:txEl>
                                          </p:spTgt>
                                        </p:tgtEl>
                                        <p:attrNameLst>
                                          <p:attrName>style.visibility</p:attrName>
                                        </p:attrNameLst>
                                      </p:cBhvr>
                                      <p:to>
                                        <p:strVal val="visible"/>
                                      </p:to>
                                    </p:set>
                                    <p:animEffect transition="in" filter="dissolve">
                                      <p:cBhvr>
                                        <p:cTn id="36" dur="500"/>
                                        <p:tgtEl>
                                          <p:spTgt spid="216067">
                                            <p:txEl>
                                              <p:pRg st="10" end="10"/>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216067">
                                            <p:txEl>
                                              <p:pRg st="11" end="11"/>
                                            </p:txEl>
                                          </p:spTgt>
                                        </p:tgtEl>
                                        <p:attrNameLst>
                                          <p:attrName>style.visibility</p:attrName>
                                        </p:attrNameLst>
                                      </p:cBhvr>
                                      <p:to>
                                        <p:strVal val="visible"/>
                                      </p:to>
                                    </p:set>
                                    <p:animEffect transition="in" filter="dissolve">
                                      <p:cBhvr>
                                        <p:cTn id="39" dur="500"/>
                                        <p:tgtEl>
                                          <p:spTgt spid="21606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88925" y="141288"/>
            <a:ext cx="53895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a:t>Compared the previous example with this one.</a:t>
            </a:r>
          </a:p>
        </p:txBody>
      </p:sp>
      <p:sp>
        <p:nvSpPr>
          <p:cNvPr id="115715" name="Text Box 3"/>
          <p:cNvSpPr txBox="1">
            <a:spLocks noChangeArrowheads="1"/>
          </p:cNvSpPr>
          <p:nvPr/>
        </p:nvSpPr>
        <p:spPr bwMode="auto">
          <a:xfrm>
            <a:off x="288925" y="598488"/>
            <a:ext cx="64341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dirty="0"/>
              <a:t>Let P(x) denote “x is at least 165 cm tall”</a:t>
            </a:r>
          </a:p>
          <a:p>
            <a:pPr eaLnBrk="1" hangingPunct="1"/>
            <a:r>
              <a:rPr lang="en-US" altLang="zh-TW" dirty="0"/>
              <a:t>      A(x) denote “x is less than 165 cm tall”</a:t>
            </a:r>
          </a:p>
          <a:p>
            <a:pPr eaLnBrk="1" hangingPunct="1"/>
            <a:endParaRPr lang="en-US" altLang="zh-TW" dirty="0"/>
          </a:p>
          <a:p>
            <a:pPr eaLnBrk="1" hangingPunct="1"/>
            <a:r>
              <a:rPr lang="en-US" altLang="zh-TW" dirty="0"/>
              <a:t>Are “</a:t>
            </a:r>
            <a:r>
              <a:rPr lang="en-US" altLang="zh-TW" dirty="0">
                <a:sym typeface="Symbol" pitchFamily="18" charset="2"/>
              </a:rPr>
              <a:t>x (P(x)  A(x))” and  “(x P(x))  (x A(x))” equivalent?</a:t>
            </a:r>
            <a:endParaRPr lang="en-US" altLang="zh-TW" dirty="0"/>
          </a:p>
        </p:txBody>
      </p:sp>
      <p:sp>
        <p:nvSpPr>
          <p:cNvPr id="115716" name="Text Box 4"/>
          <p:cNvSpPr txBox="1">
            <a:spLocks noChangeArrowheads="1"/>
          </p:cNvSpPr>
          <p:nvPr/>
        </p:nvSpPr>
        <p:spPr bwMode="auto">
          <a:xfrm>
            <a:off x="304800" y="2378075"/>
            <a:ext cx="6524671"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dirty="0">
                <a:solidFill>
                  <a:schemeClr val="accent2"/>
                </a:solidFill>
              </a:rPr>
              <a:t>No, here is the counterexample.</a:t>
            </a:r>
          </a:p>
          <a:p>
            <a:pPr eaLnBrk="1" hangingPunct="1"/>
            <a:r>
              <a:rPr lang="en-US" altLang="zh-TW" dirty="0">
                <a:solidFill>
                  <a:schemeClr val="accent2"/>
                </a:solidFill>
              </a:rPr>
              <a:t>Let the universe of discourse has only “Peter” and “May”.</a:t>
            </a:r>
          </a:p>
          <a:p>
            <a:pPr eaLnBrk="1" hangingPunct="1"/>
            <a:r>
              <a:rPr lang="en-US" altLang="zh-TW" dirty="0">
                <a:solidFill>
                  <a:schemeClr val="accent2"/>
                </a:solidFill>
              </a:rPr>
              <a:t>Peter is 170 cm tall, and May is 160 cm tall.</a:t>
            </a:r>
          </a:p>
          <a:p>
            <a:pPr eaLnBrk="1" hangingPunct="1"/>
            <a:r>
              <a:rPr lang="en-US" altLang="zh-TW" dirty="0">
                <a:solidFill>
                  <a:schemeClr val="accent2"/>
                </a:solidFill>
              </a:rPr>
              <a:t>P(Peter) is true, but A(Peter) is false;</a:t>
            </a:r>
          </a:p>
          <a:p>
            <a:pPr eaLnBrk="1" hangingPunct="1"/>
            <a:r>
              <a:rPr lang="en-US" altLang="zh-TW" dirty="0">
                <a:solidFill>
                  <a:schemeClr val="accent2"/>
                </a:solidFill>
              </a:rPr>
              <a:t>P(May) is false, but A(May) is true;</a:t>
            </a:r>
          </a:p>
          <a:p>
            <a:pPr eaLnBrk="1" hangingPunct="1"/>
            <a:r>
              <a:rPr lang="en-US" altLang="zh-TW" dirty="0">
                <a:solidFill>
                  <a:schemeClr val="accent2"/>
                </a:solidFill>
              </a:rPr>
              <a:t>So, “</a:t>
            </a:r>
            <a:r>
              <a:rPr lang="en-US" altLang="zh-TW" dirty="0">
                <a:solidFill>
                  <a:schemeClr val="accent2"/>
                </a:solidFill>
                <a:sym typeface="Symbol" pitchFamily="18" charset="2"/>
              </a:rPr>
              <a:t>x (P(x)  A(x))” is true but “(x P(x))  (x A(x))” is false</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096D739D-9423-4152-8132-73007FED9A5A}"/>
                  </a:ext>
                </a:extLst>
              </p14:cNvPr>
              <p14:cNvContentPartPr/>
              <p14:nvPr/>
            </p14:nvContentPartPr>
            <p14:xfrm>
              <a:off x="407880" y="911520"/>
              <a:ext cx="7514640" cy="5774400"/>
            </p14:xfrm>
          </p:contentPart>
        </mc:Choice>
        <mc:Fallback>
          <p:pic>
            <p:nvPicPr>
              <p:cNvPr id="2" name="Ink 1">
                <a:extLst>
                  <a:ext uri="{FF2B5EF4-FFF2-40B4-BE49-F238E27FC236}">
                    <a16:creationId xmlns:a16="http://schemas.microsoft.com/office/drawing/2014/main" id="{096D739D-9423-4152-8132-73007FED9A5A}"/>
                  </a:ext>
                </a:extLst>
              </p:cNvPr>
              <p:cNvPicPr/>
              <p:nvPr/>
            </p:nvPicPr>
            <p:blipFill>
              <a:blip r:embed="rId3"/>
              <a:stretch>
                <a:fillRect/>
              </a:stretch>
            </p:blipFill>
            <p:spPr>
              <a:xfrm>
                <a:off x="398520" y="902160"/>
                <a:ext cx="7533360" cy="5793120"/>
              </a:xfrm>
              <a:prstGeom prst="rect">
                <a:avLst/>
              </a:prstGeom>
            </p:spPr>
          </p:pic>
        </mc:Fallback>
      </mc:AlternateContent>
    </p:spTree>
    <p:extLst>
      <p:ext uri="{BB962C8B-B14F-4D97-AF65-F5344CB8AC3E}">
        <p14:creationId xmlns:p14="http://schemas.microsoft.com/office/powerpoint/2010/main" val="4246435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57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57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utoUpdateAnimBg="0"/>
      <p:bldP spid="11571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88925" y="217488"/>
            <a:ext cx="2771775" cy="4365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a:solidFill>
                  <a:schemeClr val="accent2"/>
                </a:solidFill>
              </a:rPr>
              <a:t>Ordering of quantifiers</a:t>
            </a:r>
          </a:p>
        </p:txBody>
      </p:sp>
      <p:sp>
        <p:nvSpPr>
          <p:cNvPr id="110595" name="Text Box 3"/>
          <p:cNvSpPr txBox="1">
            <a:spLocks noChangeArrowheads="1"/>
          </p:cNvSpPr>
          <p:nvPr/>
        </p:nvSpPr>
        <p:spPr bwMode="auto">
          <a:xfrm>
            <a:off x="288925" y="669925"/>
            <a:ext cx="77787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a:t>If </a:t>
            </a:r>
            <a:r>
              <a:rPr lang="en-US" altLang="zh-TW">
                <a:sym typeface="Symbol" pitchFamily="18" charset="2"/>
              </a:rPr>
              <a:t>x y M(x, y) is true, can we say that y x M(x, y) is also true?</a:t>
            </a:r>
            <a:endParaRPr lang="en-US" altLang="zh-TW"/>
          </a:p>
        </p:txBody>
      </p:sp>
      <p:sp>
        <p:nvSpPr>
          <p:cNvPr id="110596" name="Text Box 4"/>
          <p:cNvSpPr txBox="1">
            <a:spLocks noChangeArrowheads="1"/>
          </p:cNvSpPr>
          <p:nvPr/>
        </p:nvSpPr>
        <p:spPr bwMode="auto">
          <a:xfrm>
            <a:off x="304800" y="1219200"/>
            <a:ext cx="77787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a:t>If </a:t>
            </a:r>
            <a:r>
              <a:rPr lang="en-US" altLang="zh-TW">
                <a:sym typeface="Symbol" pitchFamily="18" charset="2"/>
              </a:rPr>
              <a:t>y x M(x, y) is true, can we say that x y M(x, y) is also true?</a:t>
            </a:r>
          </a:p>
        </p:txBody>
      </p:sp>
      <p:sp>
        <p:nvSpPr>
          <p:cNvPr id="110598" name="Text Box 6"/>
          <p:cNvSpPr txBox="1">
            <a:spLocks noChangeArrowheads="1"/>
          </p:cNvSpPr>
          <p:nvPr/>
        </p:nvSpPr>
        <p:spPr bwMode="auto">
          <a:xfrm>
            <a:off x="287338" y="1752600"/>
            <a:ext cx="50321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dirty="0"/>
              <a:t>Hint: Suppose x is a key and y is a lock.</a:t>
            </a:r>
          </a:p>
          <a:p>
            <a:pPr eaLnBrk="1" hangingPunct="1"/>
            <a:r>
              <a:rPr lang="en-US" altLang="zh-TW" dirty="0"/>
              <a:t>Let M(x, y) denote the statement “x can open y”</a:t>
            </a:r>
          </a:p>
        </p:txBody>
      </p:sp>
      <p:sp>
        <p:nvSpPr>
          <p:cNvPr id="13" name="矩形 12"/>
          <p:cNvSpPr>
            <a:spLocks noChangeArrowheads="1"/>
          </p:cNvSpPr>
          <p:nvPr/>
        </p:nvSpPr>
        <p:spPr bwMode="auto">
          <a:xfrm>
            <a:off x="307975" y="2386013"/>
            <a:ext cx="64357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TW" sz="2200">
                <a:solidFill>
                  <a:srgbClr val="FF0000"/>
                </a:solidFill>
              </a:rPr>
              <a:t>Note: Transposing different kinds of quantifiers may have different meanings</a:t>
            </a:r>
            <a:endParaRPr lang="zh-TW" altLang="en-US" sz="2200">
              <a:solidFill>
                <a:srgbClr val="FF0000"/>
              </a:solidFill>
            </a:endParaRPr>
          </a:p>
        </p:txBody>
      </p:sp>
      <p:sp>
        <p:nvSpPr>
          <p:cNvPr id="14" name="矩形 13"/>
          <p:cNvSpPr>
            <a:spLocks noChangeArrowheads="1"/>
          </p:cNvSpPr>
          <p:nvPr/>
        </p:nvSpPr>
        <p:spPr bwMode="auto">
          <a:xfrm>
            <a:off x="307975" y="3524250"/>
            <a:ext cx="634365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SzPct val="80000"/>
              <a:buFont typeface="Wingdings" pitchFamily="2" charset="2"/>
              <a:buNone/>
            </a:pPr>
            <a:r>
              <a:rPr lang="en-US" altLang="zh-TW" sz="2200">
                <a:sym typeface="Symbol" pitchFamily="18" charset="2"/>
              </a:rPr>
              <a:t>However, two quantifiers of the same kind can be transposed without changing the meaning of the expression.</a:t>
            </a:r>
          </a:p>
          <a:p>
            <a:pPr>
              <a:buSzPct val="80000"/>
              <a:buFont typeface="Wingdings" pitchFamily="2" charset="2"/>
              <a:buNone/>
            </a:pPr>
            <a:endParaRPr lang="en-US" altLang="zh-TW" sz="2200">
              <a:sym typeface="Symbol" pitchFamily="18" charset="2"/>
            </a:endParaRPr>
          </a:p>
          <a:p>
            <a:pPr>
              <a:buSzPct val="80000"/>
              <a:buFont typeface="Wingdings" pitchFamily="2" charset="2"/>
              <a:buChar char="Ø"/>
            </a:pPr>
            <a:r>
              <a:rPr lang="en-US" altLang="zh-TW" sz="2200">
                <a:sym typeface="Symbol" pitchFamily="18" charset="2"/>
              </a:rPr>
              <a:t></a:t>
            </a:r>
            <a:r>
              <a:rPr lang="en-US" altLang="zh-TW" sz="2200" i="1">
                <a:sym typeface="Symbol" pitchFamily="18" charset="2"/>
              </a:rPr>
              <a:t>x</a:t>
            </a:r>
            <a:r>
              <a:rPr lang="en-US" altLang="zh-TW" sz="2200">
                <a:sym typeface="Symbol" pitchFamily="18" charset="2"/>
              </a:rPr>
              <a:t> </a:t>
            </a:r>
            <a:r>
              <a:rPr lang="en-US" altLang="zh-TW" sz="2200" i="1">
                <a:sym typeface="Symbol" pitchFamily="18" charset="2"/>
              </a:rPr>
              <a:t>y  </a:t>
            </a:r>
            <a:r>
              <a:rPr lang="en-US" altLang="zh-TW" sz="2200"/>
              <a:t>Q(x, y) </a:t>
            </a:r>
            <a:r>
              <a:rPr lang="en-US" altLang="zh-TW" sz="2200">
                <a:sym typeface="Symbol" pitchFamily="18" charset="2"/>
              </a:rPr>
              <a:t>	   	 </a:t>
            </a:r>
            <a:r>
              <a:rPr lang="en-US" altLang="zh-TW" sz="2200" i="1">
                <a:sym typeface="Symbol" pitchFamily="18" charset="2"/>
              </a:rPr>
              <a:t>y</a:t>
            </a:r>
            <a:r>
              <a:rPr lang="en-US" altLang="zh-TW" sz="2200">
                <a:sym typeface="Symbol" pitchFamily="18" charset="2"/>
              </a:rPr>
              <a:t> </a:t>
            </a:r>
            <a:r>
              <a:rPr lang="en-US" altLang="zh-TW" sz="2200" i="1">
                <a:sym typeface="Symbol" pitchFamily="18" charset="2"/>
              </a:rPr>
              <a:t>x  </a:t>
            </a:r>
            <a:r>
              <a:rPr lang="en-US" altLang="zh-TW" sz="2200"/>
              <a:t>Q(x, y) </a:t>
            </a:r>
            <a:endParaRPr lang="en-US" altLang="zh-TW" sz="2200">
              <a:sym typeface="Symbol" pitchFamily="18" charset="2"/>
            </a:endParaRPr>
          </a:p>
          <a:p>
            <a:pPr>
              <a:buSzPct val="80000"/>
              <a:buFont typeface="Wingdings" pitchFamily="2" charset="2"/>
              <a:buChar char="Ø"/>
            </a:pPr>
            <a:r>
              <a:rPr lang="en-US" altLang="zh-TW" sz="2200">
                <a:sym typeface="Symbol" pitchFamily="18" charset="2"/>
              </a:rPr>
              <a:t></a:t>
            </a:r>
            <a:r>
              <a:rPr lang="en-US" altLang="zh-TW" sz="2200" i="1">
                <a:sym typeface="Symbol" pitchFamily="18" charset="2"/>
              </a:rPr>
              <a:t>x </a:t>
            </a:r>
            <a:r>
              <a:rPr lang="en-US" altLang="zh-TW" sz="2200">
                <a:sym typeface="Symbol" pitchFamily="18" charset="2"/>
              </a:rPr>
              <a:t></a:t>
            </a:r>
            <a:r>
              <a:rPr lang="en-US" altLang="zh-TW" sz="2200" i="1">
                <a:sym typeface="Symbol" pitchFamily="18" charset="2"/>
              </a:rPr>
              <a:t>y  </a:t>
            </a:r>
            <a:r>
              <a:rPr lang="en-US" altLang="zh-TW" sz="2200"/>
              <a:t>Q(x, y) </a:t>
            </a:r>
            <a:r>
              <a:rPr lang="en-US" altLang="zh-TW" sz="2200">
                <a:sym typeface="Symbol" pitchFamily="18" charset="2"/>
              </a:rPr>
              <a:t>	         </a:t>
            </a:r>
            <a:r>
              <a:rPr lang="en-US" altLang="zh-TW" sz="2200" i="1">
                <a:sym typeface="Symbol" pitchFamily="18" charset="2"/>
              </a:rPr>
              <a:t>y </a:t>
            </a:r>
            <a:r>
              <a:rPr lang="en-US" altLang="zh-TW" sz="2200">
                <a:sym typeface="Symbol" pitchFamily="18" charset="2"/>
              </a:rPr>
              <a:t></a:t>
            </a:r>
            <a:r>
              <a:rPr lang="en-US" altLang="zh-TW" sz="2200" i="1">
                <a:sym typeface="Symbol" pitchFamily="18" charset="2"/>
              </a:rPr>
              <a:t>x  </a:t>
            </a:r>
            <a:r>
              <a:rPr lang="en-US" altLang="zh-TW" sz="2200"/>
              <a:t>Q(x, y) </a:t>
            </a:r>
            <a:endParaRPr lang="en-US" altLang="zh-TW" sz="2200">
              <a:sym typeface="Symbol" pitchFamily="18" charset="2"/>
            </a:endParaRP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A54F6F43-99F1-49FC-8765-77AC8B6C6F00}"/>
                  </a:ext>
                </a:extLst>
              </p14:cNvPr>
              <p14:cNvContentPartPr/>
              <p14:nvPr/>
            </p14:nvContentPartPr>
            <p14:xfrm>
              <a:off x="382320" y="325800"/>
              <a:ext cx="8395200" cy="5541840"/>
            </p14:xfrm>
          </p:contentPart>
        </mc:Choice>
        <mc:Fallback>
          <p:pic>
            <p:nvPicPr>
              <p:cNvPr id="2" name="Ink 1">
                <a:extLst>
                  <a:ext uri="{FF2B5EF4-FFF2-40B4-BE49-F238E27FC236}">
                    <a16:creationId xmlns:a16="http://schemas.microsoft.com/office/drawing/2014/main" id="{A54F6F43-99F1-49FC-8765-77AC8B6C6F00}"/>
                  </a:ext>
                </a:extLst>
              </p:cNvPr>
              <p:cNvPicPr/>
              <p:nvPr/>
            </p:nvPicPr>
            <p:blipFill>
              <a:blip r:embed="rId4"/>
              <a:stretch>
                <a:fillRect/>
              </a:stretch>
            </p:blipFill>
            <p:spPr>
              <a:xfrm>
                <a:off x="372960" y="316440"/>
                <a:ext cx="8413920" cy="55605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059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059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autoUpdateAnimBg="0"/>
      <p:bldP spid="110596" grpId="0" autoUpdateAnimBg="0"/>
      <p:bldP spid="110598" grpId="0" autoUpdateAnimBg="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649288" y="238125"/>
            <a:ext cx="7772400" cy="1143000"/>
          </a:xfrm>
        </p:spPr>
        <p:txBody>
          <a:bodyPr/>
          <a:lstStyle/>
          <a:p>
            <a:pPr>
              <a:defRPr/>
            </a:pPr>
            <a:r>
              <a:rPr lang="en-US" altLang="zh-TW" b="1">
                <a:solidFill>
                  <a:schemeClr val="accent2"/>
                </a:solidFill>
                <a:latin typeface="Tempus Sans ITC" pitchFamily="82" charset="0"/>
              </a:rPr>
              <a:t>A Puzzle</a:t>
            </a:r>
            <a:endParaRPr lang="en-US" altLang="zh-TW">
              <a:solidFill>
                <a:schemeClr val="accent2"/>
              </a:solidFill>
              <a:latin typeface="Desdemona" pitchFamily="82" charset="0"/>
            </a:endParaRPr>
          </a:p>
        </p:txBody>
      </p:sp>
      <p:sp>
        <p:nvSpPr>
          <p:cNvPr id="183299" name="Rectangle 3"/>
          <p:cNvSpPr>
            <a:spLocks noGrp="1" noChangeArrowheads="1"/>
          </p:cNvSpPr>
          <p:nvPr>
            <p:ph type="body" idx="1"/>
          </p:nvPr>
        </p:nvSpPr>
        <p:spPr>
          <a:xfrm>
            <a:off x="649288" y="1414463"/>
            <a:ext cx="8312150" cy="4984750"/>
          </a:xfrm>
        </p:spPr>
        <p:txBody>
          <a:bodyPr/>
          <a:lstStyle/>
          <a:p>
            <a:pPr>
              <a:lnSpc>
                <a:spcPct val="80000"/>
              </a:lnSpc>
            </a:pPr>
            <a:r>
              <a:rPr lang="en-US" altLang="zh-TW">
                <a:sym typeface="Symbol" pitchFamily="18" charset="2"/>
              </a:rPr>
              <a:t>In the middle of the journey to a village, you need to select whether to go East or West at a branch. </a:t>
            </a:r>
          </a:p>
          <a:p>
            <a:pPr>
              <a:lnSpc>
                <a:spcPct val="80000"/>
              </a:lnSpc>
            </a:pPr>
            <a:r>
              <a:rPr lang="en-US" altLang="zh-TW">
                <a:sym typeface="Symbol" pitchFamily="18" charset="2"/>
              </a:rPr>
              <a:t>One is the path to </a:t>
            </a:r>
            <a:r>
              <a:rPr lang="en-US" altLang="zh-TW">
                <a:solidFill>
                  <a:srgbClr val="800080"/>
                </a:solidFill>
                <a:sym typeface="Symbol" pitchFamily="18" charset="2"/>
              </a:rPr>
              <a:t>hell</a:t>
            </a:r>
            <a:r>
              <a:rPr lang="en-US" altLang="zh-TW">
                <a:sym typeface="Symbol" pitchFamily="18" charset="2"/>
              </a:rPr>
              <a:t> and the other is to </a:t>
            </a:r>
            <a:r>
              <a:rPr lang="en-US" altLang="zh-TW">
                <a:solidFill>
                  <a:srgbClr val="800080"/>
                </a:solidFill>
                <a:sym typeface="Symbol" pitchFamily="18" charset="2"/>
              </a:rPr>
              <a:t>heaven</a:t>
            </a:r>
            <a:r>
              <a:rPr lang="en-US" altLang="zh-TW">
                <a:sym typeface="Symbol" pitchFamily="18" charset="2"/>
              </a:rPr>
              <a:t>, but you cannot tell which is which.  </a:t>
            </a:r>
          </a:p>
          <a:p>
            <a:pPr>
              <a:lnSpc>
                <a:spcPct val="80000"/>
              </a:lnSpc>
            </a:pPr>
            <a:r>
              <a:rPr lang="en-US" altLang="zh-TW">
                <a:sym typeface="Symbol" pitchFamily="18" charset="2"/>
              </a:rPr>
              <a:t>Each villager always tells the truth or always lies and will only give a “Yes” or a “No” response to a question.</a:t>
            </a:r>
          </a:p>
          <a:p>
            <a:pPr>
              <a:lnSpc>
                <a:spcPct val="80000"/>
              </a:lnSpc>
            </a:pPr>
            <a:r>
              <a:rPr lang="en-US" altLang="zh-TW">
                <a:sym typeface="Symbol" pitchFamily="18" charset="2"/>
              </a:rPr>
              <a:t>You are only allowed to ask a villager one question to determine the way to heaven.  What to ask?</a:t>
            </a:r>
          </a:p>
          <a:p>
            <a:pPr>
              <a:lnSpc>
                <a:spcPct val="80000"/>
              </a:lnSpc>
            </a:pPr>
            <a:endParaRPr lang="en-US" altLang="zh-TW">
              <a:sym typeface="Symbol" pitchFamily="18" charset="2"/>
            </a:endParaRPr>
          </a:p>
          <a:p>
            <a:pPr>
              <a:lnSpc>
                <a:spcPct val="80000"/>
              </a:lnSpc>
            </a:pPr>
            <a:r>
              <a:rPr lang="en-US" altLang="zh-TW">
                <a:sym typeface="Symbol" pitchFamily="18" charset="2"/>
              </a:rPr>
              <a:t>If you can ask two questions, the problem is trivial. </a:t>
            </a:r>
          </a:p>
          <a:p>
            <a:pPr>
              <a:lnSpc>
                <a:spcPct val="80000"/>
              </a:lnSpc>
            </a:pPr>
            <a:r>
              <a:rPr lang="en-US" altLang="zh-TW">
                <a:sym typeface="Symbol" pitchFamily="18" charset="2"/>
              </a:rPr>
              <a:t>Question 1: 4 &gt; 5?</a:t>
            </a:r>
          </a:p>
          <a:p>
            <a:pPr>
              <a:lnSpc>
                <a:spcPct val="80000"/>
              </a:lnSpc>
            </a:pPr>
            <a:r>
              <a:rPr lang="en-US" altLang="zh-TW">
                <a:sym typeface="Symbol" pitchFamily="18" charset="2"/>
              </a:rPr>
              <a:t>Question 2: Is East the way to heaven?</a:t>
            </a:r>
          </a:p>
          <a:p>
            <a:pPr>
              <a:lnSpc>
                <a:spcPct val="80000"/>
              </a:lnSpc>
            </a:pPr>
            <a:endParaRPr lang="en-US" altLang="zh-TW">
              <a:sym typeface="Symbol" pitchFamily="18" charset="2"/>
            </a:endParaRPr>
          </a:p>
          <a:p>
            <a:pPr>
              <a:lnSpc>
                <a:spcPct val="80000"/>
              </a:lnSpc>
            </a:pPr>
            <a:r>
              <a:rPr lang="en-US" altLang="zh-TW">
                <a:sym typeface="Symbol" pitchFamily="18" charset="2"/>
              </a:rPr>
              <a:t>Yet you are allowed to ask only </a:t>
            </a:r>
            <a:r>
              <a:rPr lang="en-US" altLang="zh-TW">
                <a:solidFill>
                  <a:srgbClr val="CC0000"/>
                </a:solidFill>
                <a:sym typeface="Symbol" pitchFamily="18" charset="2"/>
              </a:rPr>
              <a:t>one</a:t>
            </a:r>
            <a:r>
              <a:rPr lang="en-US" altLang="zh-TW">
                <a:sym typeface="Symbol" pitchFamily="18" charset="2"/>
              </a:rPr>
              <a:t> question!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dissolve">
                                      <p:cBhvr>
                                        <p:cTn id="7" dur="500"/>
                                        <p:tgtEl>
                                          <p:spTgt spid="18329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83299">
                                            <p:txEl>
                                              <p:pRg st="1" end="1"/>
                                            </p:txEl>
                                          </p:spTgt>
                                        </p:tgtEl>
                                        <p:attrNameLst>
                                          <p:attrName>style.visibility</p:attrName>
                                        </p:attrNameLst>
                                      </p:cBhvr>
                                      <p:to>
                                        <p:strVal val="visible"/>
                                      </p:to>
                                    </p:set>
                                    <p:animEffect transition="in" filter="dissolve">
                                      <p:cBhvr>
                                        <p:cTn id="10" dur="500"/>
                                        <p:tgtEl>
                                          <p:spTgt spid="1832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83299">
                                            <p:txEl>
                                              <p:pRg st="2" end="2"/>
                                            </p:txEl>
                                          </p:spTgt>
                                        </p:tgtEl>
                                        <p:attrNameLst>
                                          <p:attrName>style.visibility</p:attrName>
                                        </p:attrNameLst>
                                      </p:cBhvr>
                                      <p:to>
                                        <p:strVal val="visible"/>
                                      </p:to>
                                    </p:set>
                                    <p:animEffect transition="in" filter="dissolve">
                                      <p:cBhvr>
                                        <p:cTn id="15" dur="500"/>
                                        <p:tgtEl>
                                          <p:spTgt spid="183299">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3299">
                                            <p:txEl>
                                              <p:pRg st="3" end="3"/>
                                            </p:txEl>
                                          </p:spTgt>
                                        </p:tgtEl>
                                        <p:attrNameLst>
                                          <p:attrName>style.visibility</p:attrName>
                                        </p:attrNameLst>
                                      </p:cBhvr>
                                      <p:to>
                                        <p:strVal val="visible"/>
                                      </p:to>
                                    </p:set>
                                    <p:animEffect transition="in" filter="dissolve">
                                      <p:cBhvr>
                                        <p:cTn id="18" dur="500"/>
                                        <p:tgtEl>
                                          <p:spTgt spid="18329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83299">
                                            <p:txEl>
                                              <p:pRg st="5" end="5"/>
                                            </p:txEl>
                                          </p:spTgt>
                                        </p:tgtEl>
                                        <p:attrNameLst>
                                          <p:attrName>style.visibility</p:attrName>
                                        </p:attrNameLst>
                                      </p:cBhvr>
                                      <p:to>
                                        <p:strVal val="visible"/>
                                      </p:to>
                                    </p:set>
                                    <p:animEffect transition="in" filter="dissolve">
                                      <p:cBhvr>
                                        <p:cTn id="23" dur="500"/>
                                        <p:tgtEl>
                                          <p:spTgt spid="183299">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83299">
                                            <p:txEl>
                                              <p:pRg st="6" end="6"/>
                                            </p:txEl>
                                          </p:spTgt>
                                        </p:tgtEl>
                                        <p:attrNameLst>
                                          <p:attrName>style.visibility</p:attrName>
                                        </p:attrNameLst>
                                      </p:cBhvr>
                                      <p:to>
                                        <p:strVal val="visible"/>
                                      </p:to>
                                    </p:set>
                                    <p:animEffect transition="in" filter="dissolve">
                                      <p:cBhvr>
                                        <p:cTn id="28" dur="500"/>
                                        <p:tgtEl>
                                          <p:spTgt spid="183299">
                                            <p:txEl>
                                              <p:pRg st="6" end="6"/>
                                            </p:txEl>
                                          </p:spTgt>
                                        </p:tgtEl>
                                      </p:cBhvr>
                                    </p:animEffect>
                                  </p:childTnLst>
                                </p:cTn>
                              </p:par>
                            </p:childTnLst>
                          </p:cTn>
                        </p:par>
                        <p:par>
                          <p:cTn id="29" fill="hold" nodeType="afterGroup">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183299">
                                            <p:txEl>
                                              <p:pRg st="7" end="7"/>
                                            </p:txEl>
                                          </p:spTgt>
                                        </p:tgtEl>
                                        <p:attrNameLst>
                                          <p:attrName>style.visibility</p:attrName>
                                        </p:attrNameLst>
                                      </p:cBhvr>
                                      <p:to>
                                        <p:strVal val="visible"/>
                                      </p:to>
                                    </p:set>
                                    <p:animEffect transition="in" filter="dissolve">
                                      <p:cBhvr>
                                        <p:cTn id="32" dur="500"/>
                                        <p:tgtEl>
                                          <p:spTgt spid="183299">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3299">
                                            <p:txEl>
                                              <p:pRg st="9" end="9"/>
                                            </p:txEl>
                                          </p:spTgt>
                                        </p:tgtEl>
                                        <p:attrNameLst>
                                          <p:attrName>style.visibility</p:attrName>
                                        </p:attrNameLst>
                                      </p:cBhvr>
                                      <p:to>
                                        <p:strVal val="visible"/>
                                      </p:to>
                                    </p:set>
                                    <p:animEffect transition="in" filter="dissolve">
                                      <p:cBhvr>
                                        <p:cTn id="37" dur="500"/>
                                        <p:tgtEl>
                                          <p:spTgt spid="1832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eaLnBrk="1" hangingPunct="1">
              <a:defRPr/>
            </a:pPr>
            <a:r>
              <a:rPr lang="en-US" altLang="zh-TW"/>
              <a:t>Some Conventions</a:t>
            </a:r>
          </a:p>
        </p:txBody>
      </p:sp>
      <p:sp>
        <p:nvSpPr>
          <p:cNvPr id="212995" name="Rectangle 3"/>
          <p:cNvSpPr>
            <a:spLocks noGrp="1" noChangeArrowheads="1"/>
          </p:cNvSpPr>
          <p:nvPr>
            <p:ph type="body" idx="1"/>
          </p:nvPr>
        </p:nvSpPr>
        <p:spPr>
          <a:xfrm>
            <a:off x="457200" y="1096963"/>
            <a:ext cx="8458200" cy="5059362"/>
          </a:xfrm>
        </p:spPr>
        <p:txBody>
          <a:bodyPr/>
          <a:lstStyle/>
          <a:p>
            <a:pPr eaLnBrk="1" hangingPunct="1">
              <a:defRPr/>
            </a:pPr>
            <a:r>
              <a:rPr lang="en-US" altLang="zh-TW" sz="2600" dirty="0"/>
              <a:t>The universe of discourse may be restricted within the quantification.</a:t>
            </a:r>
          </a:p>
          <a:p>
            <a:pPr eaLnBrk="1" hangingPunct="1">
              <a:defRPr/>
            </a:pPr>
            <a:r>
              <a:rPr lang="en-US" altLang="zh-TW" sz="2600" dirty="0">
                <a:solidFill>
                  <a:srgbClr val="FF6699"/>
                </a:solidFill>
                <a:effectLst>
                  <a:outerShdw blurRad="38100" dist="38100" dir="2700000" algn="tl">
                    <a:srgbClr val="C0C0C0"/>
                  </a:outerShdw>
                </a:effectLst>
                <a:sym typeface="Symbol" pitchFamily="18" charset="2"/>
              </a:rPr>
              <a:t></a:t>
            </a:r>
            <a:r>
              <a:rPr lang="en-US" altLang="zh-TW" sz="2600" i="1" dirty="0">
                <a:solidFill>
                  <a:srgbClr val="FF6699"/>
                </a:solidFill>
                <a:effectLst>
                  <a:outerShdw blurRad="38100" dist="38100" dir="2700000" algn="tl">
                    <a:srgbClr val="C0C0C0"/>
                  </a:outerShdw>
                </a:effectLst>
                <a:sym typeface="Symbol" pitchFamily="18" charset="2"/>
              </a:rPr>
              <a:t>x </a:t>
            </a:r>
            <a:r>
              <a:rPr lang="en-US" altLang="zh-TW" sz="2600" dirty="0">
                <a:solidFill>
                  <a:srgbClr val="FF6699"/>
                </a:solidFill>
                <a:effectLst>
                  <a:outerShdw blurRad="38100" dist="38100" dir="2700000" algn="tl">
                    <a:srgbClr val="C0C0C0"/>
                  </a:outerShdw>
                </a:effectLst>
                <a:sym typeface="Symbol" pitchFamily="18" charset="2"/>
              </a:rPr>
              <a:t>&gt; 0 </a:t>
            </a:r>
            <a:r>
              <a:rPr lang="en-US" altLang="zh-TW" sz="2600" i="1" dirty="0">
                <a:solidFill>
                  <a:srgbClr val="FF6699"/>
                </a:solidFill>
                <a:effectLst>
                  <a:outerShdw blurRad="38100" dist="38100" dir="2700000" algn="tl">
                    <a:srgbClr val="C0C0C0"/>
                  </a:outerShdw>
                </a:effectLst>
                <a:sym typeface="Symbol" pitchFamily="18" charset="2"/>
              </a:rPr>
              <a:t>P</a:t>
            </a:r>
            <a:r>
              <a:rPr lang="en-US" altLang="zh-TW" sz="2600" dirty="0">
                <a:solidFill>
                  <a:srgbClr val="FF6699"/>
                </a:solidFill>
                <a:effectLst>
                  <a:outerShdw blurRad="38100" dist="38100" dir="2700000" algn="tl">
                    <a:srgbClr val="C0C0C0"/>
                  </a:outerShdw>
                </a:effectLst>
                <a:sym typeface="Symbol" pitchFamily="18" charset="2"/>
              </a:rPr>
              <a:t>(</a:t>
            </a:r>
            <a:r>
              <a:rPr lang="en-US" altLang="zh-TW" sz="2600" i="1" dirty="0">
                <a:solidFill>
                  <a:srgbClr val="FF6699"/>
                </a:solidFill>
                <a:effectLst>
                  <a:outerShdw blurRad="38100" dist="38100" dir="2700000" algn="tl">
                    <a:srgbClr val="C0C0C0"/>
                  </a:outerShdw>
                </a:effectLst>
                <a:sym typeface="Symbol" pitchFamily="18" charset="2"/>
              </a:rPr>
              <a:t>x</a:t>
            </a:r>
            <a:r>
              <a:rPr lang="en-US" altLang="zh-TW" sz="2600" dirty="0">
                <a:solidFill>
                  <a:srgbClr val="FF6699"/>
                </a:solidFill>
                <a:effectLst>
                  <a:outerShdw blurRad="38100" dist="38100" dir="2700000" algn="tl">
                    <a:srgbClr val="C0C0C0"/>
                  </a:outerShdw>
                </a:effectLst>
                <a:sym typeface="Symbol" pitchFamily="18" charset="2"/>
              </a:rPr>
              <a:t>)</a:t>
            </a:r>
            <a:r>
              <a:rPr lang="en-US" altLang="zh-TW" sz="2600" dirty="0">
                <a:sym typeface="Symbol" pitchFamily="18" charset="2"/>
              </a:rPr>
              <a:t> </a:t>
            </a:r>
          </a:p>
          <a:p>
            <a:pPr lvl="1" eaLnBrk="1" hangingPunct="1">
              <a:buFont typeface="Wingdings" pitchFamily="2" charset="2"/>
              <a:buNone/>
              <a:defRPr/>
            </a:pPr>
            <a:r>
              <a:rPr lang="en-US" altLang="zh-TW" sz="2600" dirty="0">
                <a:sym typeface="Symbol" pitchFamily="18" charset="2"/>
              </a:rPr>
              <a:t> </a:t>
            </a:r>
            <a:r>
              <a:rPr lang="en-US" altLang="zh-TW" sz="2600" i="1" dirty="0">
                <a:sym typeface="Symbol" pitchFamily="18" charset="2"/>
              </a:rPr>
              <a:t>x </a:t>
            </a:r>
            <a:r>
              <a:rPr lang="en-US" altLang="zh-TW" sz="2600" dirty="0">
                <a:sym typeface="Symbol" pitchFamily="18" charset="2"/>
              </a:rPr>
              <a:t>(</a:t>
            </a:r>
            <a:r>
              <a:rPr lang="en-US" altLang="zh-TW" sz="2600" i="1" dirty="0">
                <a:sym typeface="Symbol" pitchFamily="18" charset="2"/>
              </a:rPr>
              <a:t>x </a:t>
            </a:r>
            <a:r>
              <a:rPr lang="en-US" altLang="zh-TW" sz="2600" dirty="0">
                <a:sym typeface="Symbol" pitchFamily="18" charset="2"/>
              </a:rPr>
              <a:t>&gt; 0  </a:t>
            </a:r>
            <a:r>
              <a:rPr lang="en-US" altLang="zh-TW" sz="2600" i="1" dirty="0">
                <a:sym typeface="Symbol" pitchFamily="18" charset="2"/>
              </a:rPr>
              <a:t>P</a:t>
            </a:r>
            <a:r>
              <a:rPr lang="en-US" altLang="zh-TW" sz="2600" dirty="0">
                <a:sym typeface="Symbol" pitchFamily="18" charset="2"/>
              </a:rPr>
              <a:t>(</a:t>
            </a:r>
            <a:r>
              <a:rPr lang="en-US" altLang="zh-TW" sz="2600" i="1" dirty="0">
                <a:sym typeface="Symbol" pitchFamily="18" charset="2"/>
              </a:rPr>
              <a:t>x</a:t>
            </a:r>
            <a:r>
              <a:rPr lang="en-US" altLang="zh-TW" sz="2600" dirty="0">
                <a:sym typeface="Symbol" pitchFamily="18" charset="2"/>
              </a:rPr>
              <a:t>)) </a:t>
            </a:r>
            <a:br>
              <a:rPr lang="en-US" altLang="zh-TW" sz="2600" dirty="0">
                <a:sym typeface="Symbol" pitchFamily="18" charset="2"/>
              </a:rPr>
            </a:br>
            <a:r>
              <a:rPr lang="en-US" altLang="zh-TW" sz="2600" dirty="0">
                <a:sym typeface="Symbol" pitchFamily="18" charset="2"/>
              </a:rPr>
              <a:t>[ For all </a:t>
            </a:r>
            <a:r>
              <a:rPr lang="en-US" altLang="zh-TW" sz="2600" i="1" dirty="0">
                <a:sym typeface="Symbol" pitchFamily="18" charset="2"/>
              </a:rPr>
              <a:t>x </a:t>
            </a:r>
            <a:r>
              <a:rPr lang="en-US" altLang="zh-TW" sz="2600" dirty="0">
                <a:sym typeface="Symbol" pitchFamily="18" charset="2"/>
              </a:rPr>
              <a:t>that are greater than zero, </a:t>
            </a:r>
            <a:r>
              <a:rPr lang="en-US" altLang="zh-TW" sz="2600" i="1" dirty="0">
                <a:sym typeface="Symbol" pitchFamily="18" charset="2"/>
              </a:rPr>
              <a:t>P</a:t>
            </a:r>
            <a:r>
              <a:rPr lang="en-US" altLang="zh-TW" sz="2600" dirty="0">
                <a:sym typeface="Symbol" pitchFamily="18" charset="2"/>
              </a:rPr>
              <a:t>(</a:t>
            </a:r>
            <a:r>
              <a:rPr lang="en-US" altLang="zh-TW" sz="2600" i="1" dirty="0">
                <a:sym typeface="Symbol" pitchFamily="18" charset="2"/>
              </a:rPr>
              <a:t>x</a:t>
            </a:r>
            <a:r>
              <a:rPr lang="en-US" altLang="zh-TW" sz="2600" dirty="0">
                <a:sym typeface="Symbol" pitchFamily="18" charset="2"/>
              </a:rPr>
              <a:t>) holds ] </a:t>
            </a:r>
          </a:p>
          <a:p>
            <a:pPr eaLnBrk="1" hangingPunct="1">
              <a:defRPr/>
            </a:pPr>
            <a:r>
              <a:rPr lang="en-US" altLang="zh-TW" sz="2600" dirty="0">
                <a:solidFill>
                  <a:srgbClr val="FF6699"/>
                </a:solidFill>
                <a:effectLst>
                  <a:outerShdw blurRad="38100" dist="38100" dir="2700000" algn="tl">
                    <a:srgbClr val="C0C0C0"/>
                  </a:outerShdw>
                </a:effectLst>
                <a:sym typeface="Symbol" pitchFamily="18" charset="2"/>
              </a:rPr>
              <a:t></a:t>
            </a:r>
            <a:r>
              <a:rPr lang="en-US" altLang="zh-TW" sz="2600" i="1" dirty="0">
                <a:solidFill>
                  <a:srgbClr val="FF6699"/>
                </a:solidFill>
                <a:effectLst>
                  <a:outerShdw blurRad="38100" dist="38100" dir="2700000" algn="tl">
                    <a:srgbClr val="C0C0C0"/>
                  </a:outerShdw>
                </a:effectLst>
                <a:sym typeface="Symbol" pitchFamily="18" charset="2"/>
              </a:rPr>
              <a:t>x &gt; </a:t>
            </a:r>
            <a:r>
              <a:rPr lang="en-US" altLang="zh-TW" sz="2600" dirty="0">
                <a:solidFill>
                  <a:srgbClr val="FF6699"/>
                </a:solidFill>
                <a:effectLst>
                  <a:outerShdw blurRad="38100" dist="38100" dir="2700000" algn="tl">
                    <a:srgbClr val="C0C0C0"/>
                  </a:outerShdw>
                </a:effectLst>
                <a:sym typeface="Symbol" pitchFamily="18" charset="2"/>
              </a:rPr>
              <a:t>0 </a:t>
            </a:r>
            <a:r>
              <a:rPr lang="en-US" altLang="zh-TW" sz="2600" i="1" dirty="0">
                <a:solidFill>
                  <a:srgbClr val="FF6699"/>
                </a:solidFill>
                <a:effectLst>
                  <a:outerShdw blurRad="38100" dist="38100" dir="2700000" algn="tl">
                    <a:srgbClr val="C0C0C0"/>
                  </a:outerShdw>
                </a:effectLst>
                <a:sym typeface="Symbol" pitchFamily="18" charset="2"/>
              </a:rPr>
              <a:t>P</a:t>
            </a:r>
            <a:r>
              <a:rPr lang="en-US" altLang="zh-TW" sz="2600" dirty="0">
                <a:solidFill>
                  <a:srgbClr val="FF6699"/>
                </a:solidFill>
                <a:effectLst>
                  <a:outerShdw blurRad="38100" dist="38100" dir="2700000" algn="tl">
                    <a:srgbClr val="C0C0C0"/>
                  </a:outerShdw>
                </a:effectLst>
                <a:sym typeface="Symbol" pitchFamily="18" charset="2"/>
              </a:rPr>
              <a:t>(</a:t>
            </a:r>
            <a:r>
              <a:rPr lang="en-US" altLang="zh-TW" sz="2600" i="1" dirty="0">
                <a:solidFill>
                  <a:srgbClr val="FF6699"/>
                </a:solidFill>
                <a:effectLst>
                  <a:outerShdw blurRad="38100" dist="38100" dir="2700000" algn="tl">
                    <a:srgbClr val="C0C0C0"/>
                  </a:outerShdw>
                </a:effectLst>
                <a:sym typeface="Symbol" pitchFamily="18" charset="2"/>
              </a:rPr>
              <a:t>x</a:t>
            </a:r>
            <a:r>
              <a:rPr lang="en-US" altLang="zh-TW" sz="2600" dirty="0">
                <a:solidFill>
                  <a:srgbClr val="FF6699"/>
                </a:solidFill>
                <a:effectLst>
                  <a:outerShdw blurRad="38100" dist="38100" dir="2700000" algn="tl">
                    <a:srgbClr val="C0C0C0"/>
                  </a:outerShdw>
                </a:effectLst>
                <a:sym typeface="Symbol" pitchFamily="18" charset="2"/>
              </a:rPr>
              <a:t>)</a:t>
            </a:r>
            <a:r>
              <a:rPr lang="en-US" altLang="zh-TW" sz="2600" dirty="0">
                <a:sym typeface="Symbol" pitchFamily="18" charset="2"/>
              </a:rPr>
              <a:t> </a:t>
            </a:r>
          </a:p>
          <a:p>
            <a:pPr lvl="1" eaLnBrk="1" hangingPunct="1">
              <a:buFont typeface="Symbol" pitchFamily="18" charset="2"/>
              <a:buChar char="Û"/>
              <a:defRPr/>
            </a:pPr>
            <a:r>
              <a:rPr lang="en-US" altLang="zh-TW" sz="2600" dirty="0">
                <a:sym typeface="Symbol" pitchFamily="18" charset="2"/>
              </a:rPr>
              <a:t></a:t>
            </a:r>
            <a:r>
              <a:rPr lang="en-US" altLang="zh-TW" sz="2600" i="1" dirty="0">
                <a:sym typeface="Symbol" pitchFamily="18" charset="2"/>
              </a:rPr>
              <a:t>x </a:t>
            </a:r>
            <a:r>
              <a:rPr lang="en-US" altLang="zh-TW" sz="2600" dirty="0">
                <a:sym typeface="Symbol" pitchFamily="18" charset="2"/>
              </a:rPr>
              <a:t>(</a:t>
            </a:r>
            <a:r>
              <a:rPr lang="en-US" altLang="zh-TW" sz="2600" i="1" dirty="0">
                <a:sym typeface="Symbol" pitchFamily="18" charset="2"/>
              </a:rPr>
              <a:t>x &gt; </a:t>
            </a:r>
            <a:r>
              <a:rPr lang="en-US" altLang="zh-TW" sz="2600" dirty="0">
                <a:sym typeface="Symbol" pitchFamily="18" charset="2"/>
              </a:rPr>
              <a:t>0  </a:t>
            </a:r>
            <a:r>
              <a:rPr lang="en-US" altLang="zh-TW" sz="2600" i="1" dirty="0">
                <a:sym typeface="Symbol" pitchFamily="18" charset="2"/>
              </a:rPr>
              <a:t>P</a:t>
            </a:r>
            <a:r>
              <a:rPr lang="en-US" altLang="zh-TW" sz="2600" dirty="0">
                <a:sym typeface="Symbol" pitchFamily="18" charset="2"/>
              </a:rPr>
              <a:t>(</a:t>
            </a:r>
            <a:r>
              <a:rPr lang="en-US" altLang="zh-TW" sz="2600" i="1" dirty="0">
                <a:sym typeface="Symbol" pitchFamily="18" charset="2"/>
              </a:rPr>
              <a:t>x</a:t>
            </a:r>
            <a:r>
              <a:rPr lang="en-US" altLang="zh-TW" sz="2600" dirty="0">
                <a:sym typeface="Symbol" pitchFamily="18" charset="2"/>
              </a:rPr>
              <a:t>))</a:t>
            </a:r>
            <a:br>
              <a:rPr lang="en-US" altLang="zh-TW" sz="2600" dirty="0">
                <a:sym typeface="Symbol" pitchFamily="18" charset="2"/>
              </a:rPr>
            </a:br>
            <a:r>
              <a:rPr lang="en-US" altLang="zh-TW" sz="2600" dirty="0">
                <a:sym typeface="Symbol" pitchFamily="18" charset="2"/>
              </a:rPr>
              <a:t>[ There is an </a:t>
            </a:r>
            <a:r>
              <a:rPr lang="en-US" altLang="zh-TW" sz="2600" i="1" dirty="0">
                <a:sym typeface="Symbol" pitchFamily="18" charset="2"/>
              </a:rPr>
              <a:t>x </a:t>
            </a:r>
            <a:r>
              <a:rPr lang="en-US" altLang="zh-TW" sz="2600" dirty="0">
                <a:sym typeface="Symbol" pitchFamily="18" charset="2"/>
              </a:rPr>
              <a:t>greater than zero such that </a:t>
            </a:r>
            <a:r>
              <a:rPr lang="en-US" altLang="zh-TW" sz="2600" i="1" dirty="0">
                <a:sym typeface="Symbol" pitchFamily="18" charset="2"/>
              </a:rPr>
              <a:t>P</a:t>
            </a:r>
            <a:r>
              <a:rPr lang="en-US" altLang="zh-TW" sz="2600" dirty="0">
                <a:sym typeface="Symbol" pitchFamily="18" charset="2"/>
              </a:rPr>
              <a:t>(</a:t>
            </a:r>
            <a:r>
              <a:rPr lang="en-US" altLang="zh-TW" sz="2600" i="1" dirty="0">
                <a:sym typeface="Symbol" pitchFamily="18" charset="2"/>
              </a:rPr>
              <a:t>x</a:t>
            </a:r>
            <a:r>
              <a:rPr lang="en-US" altLang="zh-TW" sz="2600" dirty="0">
                <a:sym typeface="Symbol" pitchFamily="18" charset="2"/>
              </a:rPr>
              <a:t>) holds. ]</a:t>
            </a:r>
          </a:p>
          <a:p>
            <a:pPr eaLnBrk="1" hangingPunct="1">
              <a:defRPr/>
            </a:pPr>
            <a:r>
              <a:rPr lang="en-US" altLang="zh-TW" sz="2600" dirty="0">
                <a:solidFill>
                  <a:srgbClr val="00B050"/>
                </a:solidFill>
                <a:sym typeface="Symbol" pitchFamily="18" charset="2"/>
              </a:rPr>
              <a:t>The universe of discourse is restricted from </a:t>
            </a:r>
            <a:br>
              <a:rPr lang="en-US" altLang="zh-TW" sz="2600" dirty="0">
                <a:solidFill>
                  <a:srgbClr val="00B050"/>
                </a:solidFill>
                <a:sym typeface="Symbol" pitchFamily="18" charset="2"/>
              </a:rPr>
            </a:br>
            <a:r>
              <a:rPr lang="en-US" altLang="zh-TW" sz="2600" dirty="0">
                <a:solidFill>
                  <a:srgbClr val="00B050"/>
                </a:solidFill>
                <a:sym typeface="Symbol" pitchFamily="18" charset="2"/>
              </a:rPr>
              <a:t>“a set of integers” to “a set of positive integers”</a:t>
            </a:r>
          </a:p>
        </p:txBody>
      </p:sp>
      <p:sp>
        <p:nvSpPr>
          <p:cNvPr id="4" name="文字方塊 3"/>
          <p:cNvSpPr txBox="1">
            <a:spLocks noChangeArrowheads="1"/>
          </p:cNvSpPr>
          <p:nvPr/>
        </p:nvSpPr>
        <p:spPr bwMode="auto">
          <a:xfrm>
            <a:off x="1857375" y="6029325"/>
            <a:ext cx="3856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a:t>Try some exercises on Sec. 1.3, 1.4</a:t>
            </a:r>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Effect transition="in" filter="dissolve">
                                      <p:cBhvr>
                                        <p:cTn id="7" dur="500"/>
                                        <p:tgtEl>
                                          <p:spTgt spid="2129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2995">
                                            <p:txEl>
                                              <p:pRg st="1" end="1"/>
                                            </p:txEl>
                                          </p:spTgt>
                                        </p:tgtEl>
                                        <p:attrNameLst>
                                          <p:attrName>style.visibility</p:attrName>
                                        </p:attrNameLst>
                                      </p:cBhvr>
                                      <p:to>
                                        <p:strVal val="visible"/>
                                      </p:to>
                                    </p:set>
                                    <p:animEffect transition="in" filter="dissolve">
                                      <p:cBhvr>
                                        <p:cTn id="12" dur="500"/>
                                        <p:tgtEl>
                                          <p:spTgt spid="212995">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12995">
                                            <p:txEl>
                                              <p:pRg st="2" end="2"/>
                                            </p:txEl>
                                          </p:spTgt>
                                        </p:tgtEl>
                                        <p:attrNameLst>
                                          <p:attrName>style.visibility</p:attrName>
                                        </p:attrNameLst>
                                      </p:cBhvr>
                                      <p:to>
                                        <p:strVal val="visible"/>
                                      </p:to>
                                    </p:set>
                                    <p:animEffect transition="in" filter="dissolve">
                                      <p:cBhvr>
                                        <p:cTn id="15" dur="500"/>
                                        <p:tgtEl>
                                          <p:spTgt spid="21299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12995">
                                            <p:txEl>
                                              <p:pRg st="3" end="3"/>
                                            </p:txEl>
                                          </p:spTgt>
                                        </p:tgtEl>
                                        <p:attrNameLst>
                                          <p:attrName>style.visibility</p:attrName>
                                        </p:attrNameLst>
                                      </p:cBhvr>
                                      <p:to>
                                        <p:strVal val="visible"/>
                                      </p:to>
                                    </p:set>
                                    <p:animEffect transition="in" filter="dissolve">
                                      <p:cBhvr>
                                        <p:cTn id="20" dur="500"/>
                                        <p:tgtEl>
                                          <p:spTgt spid="212995">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212995">
                                            <p:txEl>
                                              <p:pRg st="4" end="4"/>
                                            </p:txEl>
                                          </p:spTgt>
                                        </p:tgtEl>
                                        <p:attrNameLst>
                                          <p:attrName>style.visibility</p:attrName>
                                        </p:attrNameLst>
                                      </p:cBhvr>
                                      <p:to>
                                        <p:strVal val="visible"/>
                                      </p:to>
                                    </p:set>
                                    <p:animEffect transition="in" filter="dissolve">
                                      <p:cBhvr>
                                        <p:cTn id="23" dur="500"/>
                                        <p:tgtEl>
                                          <p:spTgt spid="212995">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12995">
                                            <p:txEl>
                                              <p:pRg st="5" end="5"/>
                                            </p:txEl>
                                          </p:spTgt>
                                        </p:tgtEl>
                                        <p:attrNameLst>
                                          <p:attrName>style.visibility</p:attrName>
                                        </p:attrNameLst>
                                      </p:cBhvr>
                                      <p:to>
                                        <p:strVal val="visible"/>
                                      </p:to>
                                    </p:set>
                                    <p:animEffect transition="in" filter="dissolve">
                                      <p:cBhvr>
                                        <p:cTn id="28" dur="500"/>
                                        <p:tgtEl>
                                          <p:spTgt spid="212995">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autoUpdateAnimBg="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57200" y="228600"/>
            <a:ext cx="8229600" cy="1143000"/>
          </a:xfrm>
        </p:spPr>
        <p:txBody>
          <a:bodyPr/>
          <a:lstStyle/>
          <a:p>
            <a:pPr eaLnBrk="1" hangingPunct="1">
              <a:defRPr/>
            </a:pPr>
            <a:r>
              <a:rPr lang="en-US" altLang="zh-TW" dirty="0"/>
              <a:t>Propositions – Definition [O1] </a:t>
            </a:r>
          </a:p>
        </p:txBody>
      </p:sp>
      <p:sp>
        <p:nvSpPr>
          <p:cNvPr id="1033" name="Rectangle 3"/>
          <p:cNvSpPr>
            <a:spLocks noGrp="1" noChangeArrowheads="1"/>
          </p:cNvSpPr>
          <p:nvPr>
            <p:ph idx="1"/>
          </p:nvPr>
        </p:nvSpPr>
        <p:spPr>
          <a:xfrm>
            <a:off x="457200" y="1439863"/>
            <a:ext cx="8437563" cy="4411662"/>
          </a:xfrm>
        </p:spPr>
        <p:txBody>
          <a:bodyPr/>
          <a:lstStyle/>
          <a:p>
            <a:pPr eaLnBrk="1" hangingPunct="1"/>
            <a:r>
              <a:rPr lang="en-US" altLang="zh-TW"/>
              <a:t>Def: A </a:t>
            </a:r>
            <a:r>
              <a:rPr lang="en-US" altLang="zh-TW" i="1">
                <a:solidFill>
                  <a:srgbClr val="FF6699"/>
                </a:solidFill>
              </a:rPr>
              <a:t>proposition</a:t>
            </a:r>
            <a:r>
              <a:rPr lang="en-US" altLang="zh-TW"/>
              <a:t> is a statement that is </a:t>
            </a:r>
            <a:r>
              <a:rPr lang="en-US" altLang="zh-TW">
                <a:solidFill>
                  <a:srgbClr val="FF6699"/>
                </a:solidFill>
              </a:rPr>
              <a:t>either true (</a:t>
            </a:r>
            <a:r>
              <a:rPr lang="en-US" altLang="zh-TW" b="1">
                <a:solidFill>
                  <a:srgbClr val="FF6699"/>
                </a:solidFill>
              </a:rPr>
              <a:t>T</a:t>
            </a:r>
            <a:r>
              <a:rPr lang="en-US" altLang="zh-TW">
                <a:solidFill>
                  <a:srgbClr val="FF6699"/>
                </a:solidFill>
              </a:rPr>
              <a:t>) or false (</a:t>
            </a:r>
            <a:r>
              <a:rPr lang="en-US" altLang="zh-TW" b="1">
                <a:solidFill>
                  <a:srgbClr val="FF6699"/>
                </a:solidFill>
              </a:rPr>
              <a:t>F</a:t>
            </a:r>
            <a:r>
              <a:rPr lang="en-US" altLang="zh-TW">
                <a:solidFill>
                  <a:srgbClr val="FF6699"/>
                </a:solidFill>
              </a:rPr>
              <a:t>), but not both</a:t>
            </a:r>
            <a:r>
              <a:rPr lang="en-US" altLang="zh-TW"/>
              <a:t>.</a:t>
            </a:r>
          </a:p>
          <a:p>
            <a:pPr eaLnBrk="1" hangingPunct="1"/>
            <a:endParaRPr lang="en-US" altLang="zh-TW">
              <a:solidFill>
                <a:srgbClr val="0000FF"/>
              </a:solidFill>
            </a:endParaRPr>
          </a:p>
          <a:p>
            <a:pPr eaLnBrk="1" hangingPunct="1"/>
            <a:r>
              <a:rPr lang="en-US" altLang="zh-TW"/>
              <a:t>Which of the followings are propositions?</a:t>
            </a:r>
          </a:p>
          <a:p>
            <a:pPr lvl="1" eaLnBrk="1" hangingPunct="1"/>
            <a:r>
              <a:rPr lang="en-US" altLang="zh-TW"/>
              <a:t>1 + 1 = 7.</a:t>
            </a:r>
          </a:p>
          <a:p>
            <a:pPr lvl="1" eaLnBrk="1" hangingPunct="1"/>
            <a:r>
              <a:rPr lang="en-US" altLang="zh-TW"/>
              <a:t>Do you feel hungry?</a:t>
            </a:r>
          </a:p>
          <a:p>
            <a:pPr lvl="1" eaLnBrk="1" hangingPunct="1"/>
            <a:r>
              <a:rPr lang="en-US" altLang="zh-TW"/>
              <a:t>Hong Kong is the largest city of China.</a:t>
            </a:r>
          </a:p>
          <a:p>
            <a:pPr lvl="1" eaLnBrk="1" hangingPunct="1"/>
            <a:r>
              <a:rPr lang="en-US" altLang="zh-TW"/>
              <a:t>1 + 3.</a:t>
            </a:r>
          </a:p>
          <a:p>
            <a:pPr lvl="1" eaLnBrk="1" hangingPunct="1"/>
            <a:r>
              <a:rPr lang="en-US" altLang="zh-TW"/>
              <a:t>x + 2.</a:t>
            </a:r>
          </a:p>
          <a:p>
            <a:pPr lvl="1" eaLnBrk="1" hangingPunct="1"/>
            <a:r>
              <a:rPr lang="en-US" altLang="zh-TW"/>
              <a:t>Come here quickly!</a:t>
            </a:r>
          </a:p>
        </p:txBody>
      </p:sp>
      <p:graphicFrame>
        <p:nvGraphicFramePr>
          <p:cNvPr id="5124" name="Object 4"/>
          <p:cNvGraphicFramePr>
            <a:graphicFrameLocks/>
          </p:cNvGraphicFramePr>
          <p:nvPr/>
        </p:nvGraphicFramePr>
        <p:xfrm>
          <a:off x="4237038" y="3124200"/>
          <a:ext cx="381000" cy="258763"/>
        </p:xfrm>
        <a:graphic>
          <a:graphicData uri="http://schemas.openxmlformats.org/presentationml/2006/ole">
            <mc:AlternateContent xmlns:mc="http://schemas.openxmlformats.org/markup-compatibility/2006">
              <mc:Choice xmlns:v="urn:schemas-microsoft-com:vml" Requires="v">
                <p:oleObj spid="_x0000_s1196" name="ClipArt" r:id="rId3" imgW="2489982" imgH="3662875" progId="">
                  <p:embed/>
                </p:oleObj>
              </mc:Choice>
              <mc:Fallback>
                <p:oleObj name="ClipArt" r:id="rId3" imgW="2489982" imgH="3662875" progId="">
                  <p:embed/>
                  <p:pic>
                    <p:nvPicPr>
                      <p:cNvPr id="0" name="Picture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7038" y="3124200"/>
                        <a:ext cx="38100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ct 3"/>
          <p:cNvGraphicFramePr>
            <a:graphicFrameLocks/>
          </p:cNvGraphicFramePr>
          <p:nvPr/>
        </p:nvGraphicFramePr>
        <p:xfrm>
          <a:off x="6765925" y="4098925"/>
          <a:ext cx="381000" cy="260350"/>
        </p:xfrm>
        <a:graphic>
          <a:graphicData uri="http://schemas.openxmlformats.org/presentationml/2006/ole">
            <mc:AlternateContent xmlns:mc="http://schemas.openxmlformats.org/markup-compatibility/2006">
              <mc:Choice xmlns:v="urn:schemas-microsoft-com:vml" Requires="v">
                <p:oleObj spid="_x0000_s1197" name="ClipArt" r:id="rId5" imgW="2489982" imgH="3662875" progId="">
                  <p:embed/>
                </p:oleObj>
              </mc:Choice>
              <mc:Fallback>
                <p:oleObj name="ClipArt" r:id="rId5" imgW="2489982" imgH="3662875" progId="">
                  <p:embed/>
                  <p:pic>
                    <p:nvPicPr>
                      <p:cNvPr id="0" name="Picture 1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5925" y="4098925"/>
                        <a:ext cx="3810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8" name="Object 8"/>
          <p:cNvGraphicFramePr>
            <a:graphicFrameLocks noChangeAspect="1"/>
          </p:cNvGraphicFramePr>
          <p:nvPr/>
        </p:nvGraphicFramePr>
        <p:xfrm>
          <a:off x="4525963" y="3565525"/>
          <a:ext cx="309562" cy="381000"/>
        </p:xfrm>
        <a:graphic>
          <a:graphicData uri="http://schemas.openxmlformats.org/presentationml/2006/ole">
            <mc:AlternateContent xmlns:mc="http://schemas.openxmlformats.org/markup-compatibility/2006">
              <mc:Choice xmlns:v="urn:schemas-microsoft-com:vml" Requires="v">
                <p:oleObj spid="_x0000_s1198" name="Clip" r:id="rId6" imgW="1576426" imgH="1942186" progId="">
                  <p:embed/>
                </p:oleObj>
              </mc:Choice>
              <mc:Fallback>
                <p:oleObj name="Clip" r:id="rId6" imgW="1576426" imgH="1942186" progId="">
                  <p:embed/>
                  <p:pic>
                    <p:nvPicPr>
                      <p:cNvPr id="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5963" y="3565525"/>
                        <a:ext cx="309562"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5"/>
          <p:cNvGraphicFramePr>
            <a:graphicFrameLocks noChangeAspect="1"/>
          </p:cNvGraphicFramePr>
          <p:nvPr/>
        </p:nvGraphicFramePr>
        <p:xfrm>
          <a:off x="4525963" y="4449763"/>
          <a:ext cx="309562" cy="381000"/>
        </p:xfrm>
        <a:graphic>
          <a:graphicData uri="http://schemas.openxmlformats.org/presentationml/2006/ole">
            <mc:AlternateContent xmlns:mc="http://schemas.openxmlformats.org/markup-compatibility/2006">
              <mc:Choice xmlns:v="urn:schemas-microsoft-com:vml" Requires="v">
                <p:oleObj spid="_x0000_s1199" name="Clip" r:id="rId8" imgW="1576426" imgH="1942186" progId="">
                  <p:embed/>
                </p:oleObj>
              </mc:Choice>
              <mc:Fallback>
                <p:oleObj name="Clip" r:id="rId8" imgW="1576426" imgH="1942186" progId="">
                  <p:embed/>
                  <p:pic>
                    <p:nvPicPr>
                      <p:cNvPr id="0"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5963" y="4449763"/>
                        <a:ext cx="309562"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4525963" y="4876800"/>
          <a:ext cx="309562" cy="381000"/>
        </p:xfrm>
        <a:graphic>
          <a:graphicData uri="http://schemas.openxmlformats.org/presentationml/2006/ole">
            <mc:AlternateContent xmlns:mc="http://schemas.openxmlformats.org/markup-compatibility/2006">
              <mc:Choice xmlns:v="urn:schemas-microsoft-com:vml" Requires="v">
                <p:oleObj spid="_x0000_s1200" name="Clip" r:id="rId9" imgW="1576426" imgH="1942186" progId="">
                  <p:embed/>
                </p:oleObj>
              </mc:Choice>
              <mc:Fallback>
                <p:oleObj name="Clip" r:id="rId9" imgW="1576426" imgH="1942186" progId="">
                  <p:embed/>
                  <p:pic>
                    <p:nvPicPr>
                      <p:cNvPr id="0"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5963" y="4876800"/>
                        <a:ext cx="309562"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525963" y="5303838"/>
          <a:ext cx="309562" cy="381000"/>
        </p:xfrm>
        <a:graphic>
          <a:graphicData uri="http://schemas.openxmlformats.org/presentationml/2006/ole">
            <mc:AlternateContent xmlns:mc="http://schemas.openxmlformats.org/markup-compatibility/2006">
              <mc:Choice xmlns:v="urn:schemas-microsoft-com:vml" Requires="v">
                <p:oleObj spid="_x0000_s1201" name="Clip" r:id="rId10" imgW="1576426" imgH="1942186" progId="">
                  <p:embed/>
                </p:oleObj>
              </mc:Choice>
              <mc:Fallback>
                <p:oleObj name="Clip" r:id="rId10" imgW="1576426" imgH="1942186" progId="">
                  <p:embed/>
                  <p:pic>
                    <p:nvPicPr>
                      <p:cNvPr id="0"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5963" y="5303838"/>
                        <a:ext cx="309562"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3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3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3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3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3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3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12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12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defRPr/>
            </a:pPr>
            <a:r>
              <a:rPr lang="en-US"/>
              <a:t>Compound Proposition</a:t>
            </a:r>
          </a:p>
        </p:txBody>
      </p:sp>
      <p:sp>
        <p:nvSpPr>
          <p:cNvPr id="7171" name="Rectangle 3"/>
          <p:cNvSpPr>
            <a:spLocks noGrp="1" noChangeArrowheads="1"/>
          </p:cNvSpPr>
          <p:nvPr>
            <p:ph idx="1"/>
          </p:nvPr>
        </p:nvSpPr>
        <p:spPr>
          <a:xfrm>
            <a:off x="457200" y="1350963"/>
            <a:ext cx="8229600" cy="4652962"/>
          </a:xfrm>
        </p:spPr>
        <p:txBody>
          <a:bodyPr/>
          <a:lstStyle/>
          <a:p>
            <a:pPr eaLnBrk="1" hangingPunct="1">
              <a:defRPr/>
            </a:pPr>
            <a:r>
              <a:rPr lang="en-US" altLang="zh-TW" dirty="0"/>
              <a:t>A proposition (compound proposition) can be formed by combining several propositions using logical operators.</a:t>
            </a:r>
          </a:p>
          <a:p>
            <a:pPr eaLnBrk="1" hangingPunct="1">
              <a:defRPr/>
            </a:pPr>
            <a:r>
              <a:rPr lang="en-US" altLang="zh-TW" dirty="0"/>
              <a:t>Logical operators: </a:t>
            </a:r>
            <a:r>
              <a:rPr lang="en-US" dirty="0">
                <a:solidFill>
                  <a:schemeClr val="accent2"/>
                </a:solidFill>
                <a:sym typeface="Symbol" pitchFamily="18" charset="2"/>
              </a:rPr>
              <a:t> (negation)</a:t>
            </a:r>
            <a:r>
              <a:rPr lang="en-US" dirty="0">
                <a:solidFill>
                  <a:schemeClr val="accent2"/>
                </a:solidFill>
              </a:rPr>
              <a:t>, </a:t>
            </a:r>
            <a:r>
              <a:rPr lang="en-US" dirty="0">
                <a:solidFill>
                  <a:schemeClr val="accent2"/>
                </a:solidFill>
                <a:sym typeface="Symbol" pitchFamily="18" charset="2"/>
              </a:rPr>
              <a:t> (and)</a:t>
            </a:r>
            <a:r>
              <a:rPr lang="en-US" dirty="0">
                <a:solidFill>
                  <a:schemeClr val="accent2"/>
                </a:solidFill>
              </a:rPr>
              <a:t>, </a:t>
            </a:r>
            <a:r>
              <a:rPr lang="en-US" dirty="0">
                <a:solidFill>
                  <a:schemeClr val="accent2"/>
                </a:solidFill>
                <a:sym typeface="Symbol" pitchFamily="18" charset="2"/>
              </a:rPr>
              <a:t> (or)</a:t>
            </a:r>
            <a:r>
              <a:rPr lang="en-US" dirty="0">
                <a:solidFill>
                  <a:schemeClr val="accent2"/>
                </a:solidFill>
              </a:rPr>
              <a:t>, </a:t>
            </a:r>
            <a:r>
              <a:rPr lang="en-US" dirty="0">
                <a:solidFill>
                  <a:schemeClr val="accent2"/>
                </a:solidFill>
                <a:sym typeface="Symbol" pitchFamily="18" charset="2"/>
              </a:rPr>
              <a:t> (exclusive or)</a:t>
            </a:r>
            <a:r>
              <a:rPr lang="en-US" dirty="0">
                <a:solidFill>
                  <a:schemeClr val="accent2"/>
                </a:solidFill>
              </a:rPr>
              <a:t>, </a:t>
            </a:r>
            <a:r>
              <a:rPr lang="en-US" dirty="0">
                <a:solidFill>
                  <a:schemeClr val="accent2"/>
                </a:solidFill>
                <a:sym typeface="Symbol" pitchFamily="18" charset="2"/>
              </a:rPr>
              <a:t> (implication)</a:t>
            </a:r>
            <a:r>
              <a:rPr lang="en-US" dirty="0">
                <a:solidFill>
                  <a:schemeClr val="accent2"/>
                </a:solidFill>
              </a:rPr>
              <a:t>, </a:t>
            </a:r>
            <a:r>
              <a:rPr lang="en-US" dirty="0">
                <a:solidFill>
                  <a:schemeClr val="accent2"/>
                </a:solidFill>
                <a:sym typeface="Symbol" pitchFamily="18" charset="2"/>
              </a:rPr>
              <a:t> (</a:t>
            </a:r>
            <a:r>
              <a:rPr lang="en-US" dirty="0" err="1">
                <a:solidFill>
                  <a:schemeClr val="accent2"/>
                </a:solidFill>
                <a:sym typeface="Symbol" pitchFamily="18" charset="2"/>
              </a:rPr>
              <a:t>biconditional</a:t>
            </a:r>
            <a:r>
              <a:rPr lang="en-US" dirty="0">
                <a:solidFill>
                  <a:schemeClr val="accent2"/>
                </a:solidFill>
                <a:sym typeface="Symbol" pitchFamily="18" charset="2"/>
              </a:rPr>
              <a:t>)</a:t>
            </a:r>
            <a:endParaRPr lang="en-US" dirty="0">
              <a:solidFill>
                <a:schemeClr val="accent2"/>
              </a:solidFill>
            </a:endParaRPr>
          </a:p>
          <a:p>
            <a:pPr eaLnBrk="1" hangingPunct="1">
              <a:defRPr/>
            </a:pPr>
            <a:r>
              <a:rPr lang="en-US" altLang="zh-TW" dirty="0"/>
              <a:t>Example: Mr. Wong is stupid and his wife is lazy.</a:t>
            </a:r>
          </a:p>
          <a:p>
            <a:pPr lvl="1" eaLnBrk="1" hangingPunct="1">
              <a:buFont typeface="Wingdings" pitchFamily="2" charset="2"/>
              <a:buNone/>
              <a:defRPr/>
            </a:pPr>
            <a:r>
              <a:rPr lang="en-US" altLang="zh-TW" i="1" dirty="0">
                <a:solidFill>
                  <a:srgbClr val="0000FF"/>
                </a:solidFill>
                <a:sym typeface="Symbol" pitchFamily="18" charset="2"/>
              </a:rPr>
              <a:t>p</a:t>
            </a:r>
            <a:r>
              <a:rPr lang="en-US" altLang="zh-TW" dirty="0">
                <a:sym typeface="Symbol" pitchFamily="18" charset="2"/>
              </a:rPr>
              <a:t>: 	 </a:t>
            </a:r>
            <a:r>
              <a:rPr lang="en-US" altLang="zh-TW" dirty="0"/>
              <a:t>Mr. Wong is stupid </a:t>
            </a:r>
            <a:endParaRPr lang="en-US" altLang="zh-TW" dirty="0">
              <a:sym typeface="Symbol" pitchFamily="18" charset="2"/>
            </a:endParaRPr>
          </a:p>
          <a:p>
            <a:pPr lvl="1" eaLnBrk="1" hangingPunct="1">
              <a:buFont typeface="Wingdings" pitchFamily="2" charset="2"/>
              <a:buNone/>
              <a:defRPr/>
            </a:pPr>
            <a:r>
              <a:rPr lang="en-US" altLang="zh-TW" i="1" dirty="0">
                <a:solidFill>
                  <a:srgbClr val="0000FF"/>
                </a:solidFill>
                <a:sym typeface="Symbol" pitchFamily="18" charset="2"/>
              </a:rPr>
              <a:t>q</a:t>
            </a:r>
            <a:r>
              <a:rPr lang="en-US" altLang="zh-TW" dirty="0">
                <a:sym typeface="Symbol" pitchFamily="18" charset="2"/>
              </a:rPr>
              <a:t>: 	 </a:t>
            </a:r>
            <a:r>
              <a:rPr lang="en-US" altLang="zh-TW" dirty="0"/>
              <a:t>his wife is lazy</a:t>
            </a:r>
            <a:r>
              <a:rPr lang="en-US" altLang="zh-TW" dirty="0">
                <a:sym typeface="Symbol" pitchFamily="18" charset="2"/>
              </a:rPr>
              <a:t>.</a:t>
            </a:r>
          </a:p>
          <a:p>
            <a:pPr lvl="1" eaLnBrk="1" hangingPunct="1">
              <a:buFont typeface="Wingdings" pitchFamily="2" charset="2"/>
              <a:buNone/>
              <a:defRPr/>
            </a:pPr>
            <a:r>
              <a:rPr lang="en-US" altLang="zh-TW" i="1" dirty="0">
                <a:solidFill>
                  <a:srgbClr val="0000FF"/>
                </a:solidFill>
                <a:sym typeface="Symbol" pitchFamily="18" charset="2"/>
              </a:rPr>
              <a:t>p</a:t>
            </a:r>
            <a:r>
              <a:rPr lang="en-US" altLang="zh-TW" dirty="0">
                <a:solidFill>
                  <a:srgbClr val="0000FF"/>
                </a:solidFill>
                <a:sym typeface="Symbol" pitchFamily="18" charset="2"/>
              </a:rPr>
              <a:t>  </a:t>
            </a:r>
            <a:r>
              <a:rPr lang="en-US" altLang="zh-TW" i="1" dirty="0">
                <a:solidFill>
                  <a:srgbClr val="0000FF"/>
                </a:solidFill>
                <a:sym typeface="Symbol" pitchFamily="18" charset="2"/>
              </a:rPr>
              <a:t>q</a:t>
            </a:r>
            <a:r>
              <a:rPr lang="en-US" altLang="zh-TW" dirty="0">
                <a:sym typeface="Symbol" pitchFamily="18" charset="2"/>
              </a:rPr>
              <a:t>:	 where </a:t>
            </a:r>
            <a:r>
              <a:rPr lang="en-US" altLang="zh-TW" dirty="0">
                <a:solidFill>
                  <a:srgbClr val="0000FF"/>
                </a:solidFill>
                <a:sym typeface="Symbol" pitchFamily="18" charset="2"/>
              </a:rPr>
              <a:t></a:t>
            </a:r>
            <a:r>
              <a:rPr lang="en-US" altLang="zh-TW" dirty="0">
                <a:sym typeface="Symbol" pitchFamily="18" charset="2"/>
              </a:rPr>
              <a:t> stands for connective “and”</a:t>
            </a:r>
          </a:p>
          <a:p>
            <a:pPr marL="350838" lvl="1" indent="-350838" eaLnBrk="1" hangingPunct="1">
              <a:buFont typeface="Arial" pitchFamily="34" charset="0"/>
              <a:buChar char="•"/>
              <a:defRPr/>
            </a:pPr>
            <a:r>
              <a:rPr lang="en-US" altLang="zh-TW" dirty="0"/>
              <a:t>A compound proposition also has a truth value (T or F) depending on the truth values of its constituting propositions and the operator(s).</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F2D5D819-19C2-4C7F-9C38-2CC09F1CFDBB}"/>
                  </a:ext>
                </a:extLst>
              </p14:cNvPr>
              <p14:cNvContentPartPr/>
              <p14:nvPr/>
            </p14:nvContentPartPr>
            <p14:xfrm>
              <a:off x="809640" y="4293000"/>
              <a:ext cx="1193040" cy="655560"/>
            </p14:xfrm>
          </p:contentPart>
        </mc:Choice>
        <mc:Fallback>
          <p:pic>
            <p:nvPicPr>
              <p:cNvPr id="2" name="Ink 1">
                <a:extLst>
                  <a:ext uri="{FF2B5EF4-FFF2-40B4-BE49-F238E27FC236}">
                    <a16:creationId xmlns:a16="http://schemas.microsoft.com/office/drawing/2014/main" id="{F2D5D819-19C2-4C7F-9C38-2CC09F1CFDBB}"/>
                  </a:ext>
                </a:extLst>
              </p:cNvPr>
              <p:cNvPicPr/>
              <p:nvPr/>
            </p:nvPicPr>
            <p:blipFill>
              <a:blip r:embed="rId3"/>
              <a:stretch>
                <a:fillRect/>
              </a:stretch>
            </p:blipFill>
            <p:spPr>
              <a:xfrm>
                <a:off x="800280" y="4283640"/>
                <a:ext cx="1211760" cy="6742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defRPr/>
            </a:pPr>
            <a:r>
              <a:rPr lang="en-US" dirty="0"/>
              <a:t>Logical operators</a:t>
            </a:r>
          </a:p>
        </p:txBody>
      </p:sp>
      <p:sp>
        <p:nvSpPr>
          <p:cNvPr id="7171" name="Rectangle 3"/>
          <p:cNvSpPr>
            <a:spLocks noGrp="1" noChangeArrowheads="1"/>
          </p:cNvSpPr>
          <p:nvPr>
            <p:ph idx="1"/>
          </p:nvPr>
        </p:nvSpPr>
        <p:spPr>
          <a:xfrm>
            <a:off x="457200" y="1274763"/>
            <a:ext cx="8229600" cy="5338762"/>
          </a:xfrm>
        </p:spPr>
        <p:txBody>
          <a:bodyPr/>
          <a:lstStyle/>
          <a:p>
            <a:pPr eaLnBrk="1" hangingPunct="1">
              <a:defRPr/>
            </a:pPr>
            <a:r>
              <a:rPr lang="en-US" altLang="zh-TW" dirty="0">
                <a:solidFill>
                  <a:srgbClr val="7030A0"/>
                </a:solidFill>
              </a:rPr>
              <a:t>And (Conjunction)</a:t>
            </a:r>
            <a:r>
              <a:rPr lang="en-US" altLang="zh-TW" dirty="0"/>
              <a:t> - </a:t>
            </a:r>
            <a:r>
              <a:rPr lang="en-US" altLang="zh-TW" dirty="0">
                <a:solidFill>
                  <a:schemeClr val="accent2"/>
                </a:solidFill>
              </a:rPr>
              <a:t>Let p and q be two propositions, </a:t>
            </a:r>
            <a:r>
              <a:rPr lang="en-US" dirty="0">
                <a:solidFill>
                  <a:schemeClr val="accent2"/>
                </a:solidFill>
              </a:rPr>
              <a:t>(p </a:t>
            </a:r>
            <a:r>
              <a:rPr lang="en-US" dirty="0">
                <a:solidFill>
                  <a:schemeClr val="accent2"/>
                </a:solidFill>
                <a:sym typeface="Symbol" pitchFamily="18" charset="2"/>
              </a:rPr>
              <a:t> q) is defined to be true if  both p and q are true, and false otherwise.</a:t>
            </a:r>
          </a:p>
          <a:p>
            <a:pPr eaLnBrk="1" hangingPunct="1">
              <a:defRPr/>
            </a:pPr>
            <a:r>
              <a:rPr lang="en-US" altLang="zh-TW" dirty="0"/>
              <a:t>Example:</a:t>
            </a:r>
          </a:p>
          <a:p>
            <a:pPr indent="7938" eaLnBrk="1" hangingPunct="1">
              <a:buFontTx/>
              <a:buNone/>
              <a:defRPr/>
            </a:pPr>
            <a:r>
              <a:rPr lang="en-US" dirty="0"/>
              <a:t>(Today is Friday) </a:t>
            </a:r>
            <a:r>
              <a:rPr lang="en-US" dirty="0">
                <a:sym typeface="Symbol" pitchFamily="18" charset="2"/>
              </a:rPr>
              <a:t></a:t>
            </a:r>
            <a:r>
              <a:rPr lang="en-US" dirty="0"/>
              <a:t> (2 is a factor of 15) ---- False</a:t>
            </a:r>
          </a:p>
          <a:p>
            <a:pPr eaLnBrk="1" hangingPunct="1">
              <a:defRPr/>
            </a:pPr>
            <a:r>
              <a:rPr lang="en-US" altLang="zh-TW" dirty="0">
                <a:solidFill>
                  <a:srgbClr val="7030A0"/>
                </a:solidFill>
              </a:rPr>
              <a:t>Or (Disjunction) </a:t>
            </a:r>
            <a:r>
              <a:rPr lang="en-US" altLang="zh-TW" dirty="0"/>
              <a:t>- </a:t>
            </a:r>
            <a:r>
              <a:rPr lang="en-US" altLang="zh-TW" dirty="0">
                <a:solidFill>
                  <a:schemeClr val="accent2"/>
                </a:solidFill>
              </a:rPr>
              <a:t>Let p and q be two propositions, </a:t>
            </a:r>
            <a:r>
              <a:rPr lang="en-US" dirty="0">
                <a:solidFill>
                  <a:schemeClr val="accent2"/>
                </a:solidFill>
              </a:rPr>
              <a:t>(p </a:t>
            </a:r>
            <a:r>
              <a:rPr lang="en-US" dirty="0">
                <a:solidFill>
                  <a:schemeClr val="accent2"/>
                </a:solidFill>
                <a:sym typeface="Symbol" pitchFamily="18" charset="2"/>
              </a:rPr>
              <a:t> q) is defined to be true if either p or q or both are true, and false otherwise.</a:t>
            </a:r>
          </a:p>
          <a:p>
            <a:pPr eaLnBrk="1" hangingPunct="1">
              <a:defRPr/>
            </a:pPr>
            <a:r>
              <a:rPr lang="en-US" dirty="0">
                <a:solidFill>
                  <a:srgbClr val="7030A0"/>
                </a:solidFill>
              </a:rPr>
              <a:t>Exclusive-or</a:t>
            </a:r>
            <a:r>
              <a:rPr lang="en-US" dirty="0">
                <a:solidFill>
                  <a:schemeClr val="accent2"/>
                </a:solidFill>
              </a:rPr>
              <a:t> - Let p and q be two propositions, then (p </a:t>
            </a:r>
            <a:r>
              <a:rPr lang="en-US" dirty="0">
                <a:solidFill>
                  <a:schemeClr val="accent2"/>
                </a:solidFill>
                <a:sym typeface="Symbol" pitchFamily="18" charset="2"/>
              </a:rPr>
              <a:t> q) is defined to be true if either p or q, </a:t>
            </a:r>
            <a:r>
              <a:rPr lang="en-US" i="1" dirty="0">
                <a:solidFill>
                  <a:srgbClr val="FF0000"/>
                </a:solidFill>
                <a:sym typeface="Symbol" pitchFamily="18" charset="2"/>
              </a:rPr>
              <a:t>but not both</a:t>
            </a:r>
            <a:r>
              <a:rPr lang="en-US" dirty="0">
                <a:solidFill>
                  <a:schemeClr val="accent2"/>
                </a:solidFill>
                <a:sym typeface="Symbol" pitchFamily="18" charset="2"/>
              </a:rPr>
              <a:t>, is true, and false otherwise.</a:t>
            </a:r>
          </a:p>
          <a:p>
            <a:pPr eaLnBrk="1" hangingPunct="1">
              <a:defRPr/>
            </a:pPr>
            <a:r>
              <a:rPr lang="en-US" dirty="0">
                <a:solidFill>
                  <a:srgbClr val="7030A0"/>
                </a:solidFill>
                <a:sym typeface="Symbol" pitchFamily="18" charset="2"/>
              </a:rPr>
              <a:t>Not (Negation)</a:t>
            </a:r>
            <a:r>
              <a:rPr lang="en-US" dirty="0">
                <a:solidFill>
                  <a:schemeClr val="accent2"/>
                </a:solidFill>
                <a:sym typeface="Symbol" pitchFamily="18" charset="2"/>
              </a:rPr>
              <a:t> -  Let p be a proposition, p is defined to be true if p is false. Otherwise p is false.</a:t>
            </a:r>
            <a:endParaRPr lang="en-US" dirty="0">
              <a:solidFill>
                <a:srgbClr val="FF0000"/>
              </a:solidFill>
            </a:endParaRPr>
          </a:p>
          <a:p>
            <a:pPr indent="7938" eaLnBrk="1" hangingPunct="1">
              <a:buFontTx/>
              <a:buNone/>
              <a:defRPr/>
            </a:pPr>
            <a:endParaRPr lang="en-US" dirty="0">
              <a:solidFill>
                <a:srgbClr val="FF0000"/>
              </a:solidFill>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F12A7CF4-558B-4AD1-92A8-3095AAC0AAAC}"/>
                  </a:ext>
                </a:extLst>
              </p14:cNvPr>
              <p14:cNvContentPartPr/>
              <p14:nvPr/>
            </p14:nvContentPartPr>
            <p14:xfrm>
              <a:off x="922320" y="5393880"/>
              <a:ext cx="8142480" cy="1285560"/>
            </p14:xfrm>
          </p:contentPart>
        </mc:Choice>
        <mc:Fallback>
          <p:pic>
            <p:nvPicPr>
              <p:cNvPr id="2" name="Ink 1">
                <a:extLst>
                  <a:ext uri="{FF2B5EF4-FFF2-40B4-BE49-F238E27FC236}">
                    <a16:creationId xmlns:a16="http://schemas.microsoft.com/office/drawing/2014/main" id="{F12A7CF4-558B-4AD1-92A8-3095AAC0AAAC}"/>
                  </a:ext>
                </a:extLst>
              </p:cNvPr>
              <p:cNvPicPr/>
              <p:nvPr/>
            </p:nvPicPr>
            <p:blipFill>
              <a:blip r:embed="rId3"/>
              <a:stretch>
                <a:fillRect/>
              </a:stretch>
            </p:blipFill>
            <p:spPr>
              <a:xfrm>
                <a:off x="912960" y="5384520"/>
                <a:ext cx="8161200" cy="13042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Truth Table</a:t>
            </a:r>
          </a:p>
        </p:txBody>
      </p:sp>
      <p:sp>
        <p:nvSpPr>
          <p:cNvPr id="22531" name="Content Placeholder 2"/>
          <p:cNvSpPr>
            <a:spLocks noGrp="1"/>
          </p:cNvSpPr>
          <p:nvPr>
            <p:ph idx="1"/>
          </p:nvPr>
        </p:nvSpPr>
        <p:spPr>
          <a:xfrm>
            <a:off x="457200" y="1158875"/>
            <a:ext cx="8229600" cy="1233488"/>
          </a:xfrm>
        </p:spPr>
        <p:txBody>
          <a:bodyPr/>
          <a:lstStyle/>
          <a:p>
            <a:r>
              <a:rPr lang="en-US" altLang="zh-TW"/>
              <a:t>Truth table can be used to display the truth values of propositions and is useful in determining the truth values of complicated proposition.</a:t>
            </a:r>
          </a:p>
        </p:txBody>
      </p:sp>
      <p:sp>
        <p:nvSpPr>
          <p:cNvPr id="4" name="Text Box 2"/>
          <p:cNvSpPr txBox="1">
            <a:spLocks noChangeArrowheads="1"/>
          </p:cNvSpPr>
          <p:nvPr/>
        </p:nvSpPr>
        <p:spPr bwMode="auto">
          <a:xfrm>
            <a:off x="242888" y="2514600"/>
            <a:ext cx="8626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Truth Tables for </a:t>
            </a:r>
            <a:r>
              <a:rPr lang="en-US" altLang="zh-TW" sz="2400">
                <a:sym typeface="Symbol" pitchFamily="18" charset="2"/>
              </a:rPr>
              <a:t> (negation),  (and),  (or),  (exclusive-or)</a:t>
            </a:r>
            <a:endParaRPr lang="en-US" altLang="zh-TW" sz="2400"/>
          </a:p>
        </p:txBody>
      </p:sp>
      <p:graphicFrame>
        <p:nvGraphicFramePr>
          <p:cNvPr id="5" name="Group 118"/>
          <p:cNvGraphicFramePr>
            <a:graphicFrameLocks noGrp="1"/>
          </p:cNvGraphicFramePr>
          <p:nvPr/>
        </p:nvGraphicFramePr>
        <p:xfrm>
          <a:off x="1600200" y="3073400"/>
          <a:ext cx="5080000" cy="2717800"/>
        </p:xfrm>
        <a:graphic>
          <a:graphicData uri="http://schemas.openxmlformats.org/drawingml/2006/table">
            <a:tbl>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p </a:t>
                      </a:r>
                      <a:r>
                        <a:rPr kumimoji="0" lang="en-US" altLang="zh-TW" sz="2400" b="0" i="0" u="none" strike="noStrike" cap="none" normalizeH="0" baseline="0">
                          <a:ln>
                            <a:noFill/>
                          </a:ln>
                          <a:solidFill>
                            <a:schemeClr val="tx1"/>
                          </a:solidFill>
                          <a:effectLst/>
                          <a:latin typeface="Times New Roman" pitchFamily="18" charset="0"/>
                          <a:ea typeface="新細明體" pitchFamily="18" charset="-120"/>
                          <a:sym typeface="Symbol" pitchFamily="18" charset="2"/>
                        </a:rPr>
                        <a:t></a:t>
                      </a: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 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p </a:t>
                      </a:r>
                      <a:r>
                        <a:rPr kumimoji="0" lang="en-US" altLang="zh-TW" sz="2400" b="0" i="0" u="none" strike="noStrike" cap="none" normalizeH="0" baseline="0">
                          <a:ln>
                            <a:noFill/>
                          </a:ln>
                          <a:solidFill>
                            <a:schemeClr val="tx1"/>
                          </a:solidFill>
                          <a:effectLst/>
                          <a:latin typeface="Times New Roman" pitchFamily="18" charset="0"/>
                          <a:ea typeface="新細明體" pitchFamily="18" charset="-120"/>
                          <a:sym typeface="Symbol" pitchFamily="18" charset="2"/>
                        </a:rPr>
                        <a:t></a:t>
                      </a: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 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p </a:t>
                      </a:r>
                      <a:r>
                        <a:rPr kumimoji="0" lang="en-US" altLang="zh-TW" sz="2400" b="0" i="0" u="none" strike="noStrike" cap="none" normalizeH="0" baseline="0">
                          <a:ln>
                            <a:noFill/>
                          </a:ln>
                          <a:solidFill>
                            <a:schemeClr val="tx1"/>
                          </a:solidFill>
                          <a:effectLst/>
                          <a:latin typeface="Times New Roman" pitchFamily="18" charset="0"/>
                          <a:ea typeface="新細明體" pitchFamily="18" charset="-120"/>
                          <a:sym typeface="Symbol" pitchFamily="18" charset="2"/>
                        </a:rPr>
                        <a:t></a:t>
                      </a: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 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Text Box 109"/>
          <p:cNvSpPr txBox="1">
            <a:spLocks noChangeArrowheads="1"/>
          </p:cNvSpPr>
          <p:nvPr/>
        </p:nvSpPr>
        <p:spPr bwMode="auto">
          <a:xfrm>
            <a:off x="2255838" y="5816600"/>
            <a:ext cx="3733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p and q are two propositions</a:t>
            </a:r>
          </a:p>
        </p:txBody>
      </p:sp>
      <p:grpSp>
        <p:nvGrpSpPr>
          <p:cNvPr id="3" name="Group 117"/>
          <p:cNvGrpSpPr>
            <a:grpSpLocks/>
          </p:cNvGrpSpPr>
          <p:nvPr/>
        </p:nvGrpSpPr>
        <p:grpSpPr bwMode="auto">
          <a:xfrm>
            <a:off x="288925" y="3489325"/>
            <a:ext cx="3292475" cy="2438400"/>
            <a:chOff x="38" y="1440"/>
            <a:chExt cx="2074" cy="1536"/>
          </a:xfrm>
        </p:grpSpPr>
        <p:sp>
          <p:nvSpPr>
            <p:cNvPr id="22587" name="Oval 115"/>
            <p:cNvSpPr>
              <a:spLocks noChangeArrowheads="1"/>
            </p:cNvSpPr>
            <p:nvPr/>
          </p:nvSpPr>
          <p:spPr bwMode="auto">
            <a:xfrm>
              <a:off x="864" y="1440"/>
              <a:ext cx="1248" cy="1536"/>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ltLang="zh-TW"/>
            </a:p>
          </p:txBody>
        </p:sp>
        <p:sp>
          <p:nvSpPr>
            <p:cNvPr id="22588" name="Text Box 116"/>
            <p:cNvSpPr txBox="1">
              <a:spLocks noChangeArrowheads="1"/>
            </p:cNvSpPr>
            <p:nvPr/>
          </p:nvSpPr>
          <p:spPr bwMode="auto">
            <a:xfrm>
              <a:off x="38" y="1642"/>
              <a:ext cx="778" cy="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en-US" altLang="zh-TW" sz="2200">
                  <a:solidFill>
                    <a:srgbClr val="FF0000"/>
                  </a:solidFill>
                </a:rPr>
                <a:t>All possible cases.</a:t>
              </a:r>
            </a:p>
            <a:p>
              <a:pPr algn="ctr" eaLnBrk="1" hangingPunct="1"/>
              <a:r>
                <a:rPr lang="en-US" altLang="zh-TW" sz="2200">
                  <a:solidFill>
                    <a:srgbClr val="FF0000"/>
                  </a:solidFill>
                </a:rPr>
                <a:t>How many?</a:t>
              </a:r>
            </a:p>
          </p:txBody>
        </p:sp>
      </p:grpSp>
      <p:graphicFrame>
        <p:nvGraphicFramePr>
          <p:cNvPr id="10" name="Group 134"/>
          <p:cNvGraphicFramePr>
            <a:graphicFrameLocks noGrp="1"/>
          </p:cNvGraphicFramePr>
          <p:nvPr/>
        </p:nvGraphicFramePr>
        <p:xfrm>
          <a:off x="7102475" y="3521075"/>
          <a:ext cx="1371600" cy="1651000"/>
        </p:xfrm>
        <a:graphic>
          <a:graphicData uri="http://schemas.openxmlformats.org/drawingml/2006/table">
            <a:tbl>
              <a:tblPr/>
              <a:tblGrid>
                <a:gridCol w="609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sym typeface="Symbol" pitchFamily="18" charset="2"/>
                        </a:rPr>
                        <a:t>p</a:t>
                      </a:r>
                      <a:endParaRPr kumimoji="0" lang="en-US" sz="2800" b="0" i="0" u="none" strike="noStrike" cap="none" normalizeH="0" baseline="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mc:AlternateContent xmlns:mc="http://schemas.openxmlformats.org/markup-compatibility/2006">
        <mc:Choice xmlns:p14="http://schemas.microsoft.com/office/powerpoint/2010/main" Requires="p14">
          <p:contentPart p14:bwMode="auto" r:id="rId2">
            <p14:nvContentPartPr>
              <p14:cNvPr id="7" name="Ink 6">
                <a:extLst>
                  <a:ext uri="{FF2B5EF4-FFF2-40B4-BE49-F238E27FC236}">
                    <a16:creationId xmlns:a16="http://schemas.microsoft.com/office/drawing/2014/main" id="{24E028C4-3D58-4519-8110-3BC74D550124}"/>
                  </a:ext>
                </a:extLst>
              </p14:cNvPr>
              <p14:cNvContentPartPr/>
              <p14:nvPr/>
            </p14:nvContentPartPr>
            <p14:xfrm>
              <a:off x="980280" y="3627000"/>
              <a:ext cx="2625840" cy="458640"/>
            </p14:xfrm>
          </p:contentPart>
        </mc:Choice>
        <mc:Fallback>
          <p:pic>
            <p:nvPicPr>
              <p:cNvPr id="7" name="Ink 6">
                <a:extLst>
                  <a:ext uri="{FF2B5EF4-FFF2-40B4-BE49-F238E27FC236}">
                    <a16:creationId xmlns:a16="http://schemas.microsoft.com/office/drawing/2014/main" id="{24E028C4-3D58-4519-8110-3BC74D550124}"/>
                  </a:ext>
                </a:extLst>
              </p:cNvPr>
              <p:cNvPicPr/>
              <p:nvPr/>
            </p:nvPicPr>
            <p:blipFill>
              <a:blip r:embed="rId3"/>
              <a:stretch>
                <a:fillRect/>
              </a:stretch>
            </p:blipFill>
            <p:spPr>
              <a:xfrm>
                <a:off x="970920" y="3617640"/>
                <a:ext cx="2644560" cy="4773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57200" y="304800"/>
            <a:ext cx="822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Logical operators: </a:t>
            </a:r>
            <a:r>
              <a:rPr lang="en-US" altLang="zh-TW" sz="2400">
                <a:solidFill>
                  <a:schemeClr val="folHlink"/>
                </a:solidFill>
                <a:sym typeface="Symbol" pitchFamily="18" charset="2"/>
              </a:rPr>
              <a:t> (negation)</a:t>
            </a:r>
            <a:r>
              <a:rPr lang="en-US" altLang="zh-TW" sz="2400">
                <a:solidFill>
                  <a:schemeClr val="folHlink"/>
                </a:solidFill>
              </a:rPr>
              <a:t>, </a:t>
            </a:r>
            <a:r>
              <a:rPr lang="en-US" altLang="zh-TW" sz="2400">
                <a:solidFill>
                  <a:schemeClr val="folHlink"/>
                </a:solidFill>
                <a:sym typeface="Symbol" pitchFamily="18" charset="2"/>
              </a:rPr>
              <a:t> (and)</a:t>
            </a:r>
            <a:r>
              <a:rPr lang="en-US" altLang="zh-TW" sz="2400">
                <a:solidFill>
                  <a:schemeClr val="folHlink"/>
                </a:solidFill>
              </a:rPr>
              <a:t>, </a:t>
            </a:r>
            <a:r>
              <a:rPr lang="en-US" altLang="zh-TW" sz="2400">
                <a:solidFill>
                  <a:schemeClr val="folHlink"/>
                </a:solidFill>
                <a:sym typeface="Symbol" pitchFamily="18" charset="2"/>
              </a:rPr>
              <a:t> (or)</a:t>
            </a:r>
            <a:r>
              <a:rPr lang="en-US" altLang="zh-TW" sz="2400">
                <a:solidFill>
                  <a:schemeClr val="folHlink"/>
                </a:solidFill>
              </a:rPr>
              <a:t>, </a:t>
            </a:r>
            <a:r>
              <a:rPr lang="en-US" altLang="zh-TW" sz="2400">
                <a:solidFill>
                  <a:schemeClr val="folHlink"/>
                </a:solidFill>
                <a:sym typeface="Symbol" pitchFamily="18" charset="2"/>
              </a:rPr>
              <a:t> (exclusive or)</a:t>
            </a:r>
            <a:r>
              <a:rPr lang="en-US" altLang="zh-TW" sz="2400">
                <a:solidFill>
                  <a:schemeClr val="folHlink"/>
                </a:solidFill>
              </a:rPr>
              <a:t>,</a:t>
            </a:r>
            <a:r>
              <a:rPr lang="en-US" altLang="zh-TW" sz="2400">
                <a:solidFill>
                  <a:schemeClr val="accent2"/>
                </a:solidFill>
              </a:rPr>
              <a:t> </a:t>
            </a:r>
            <a:r>
              <a:rPr lang="en-US" altLang="zh-TW" sz="2400">
                <a:solidFill>
                  <a:schemeClr val="accent2"/>
                </a:solidFill>
                <a:sym typeface="Symbol" pitchFamily="18" charset="2"/>
              </a:rPr>
              <a:t> (implication)</a:t>
            </a:r>
            <a:r>
              <a:rPr lang="en-US" altLang="zh-TW" sz="2400">
                <a:solidFill>
                  <a:schemeClr val="accent2"/>
                </a:solidFill>
              </a:rPr>
              <a:t>, </a:t>
            </a:r>
            <a:r>
              <a:rPr lang="en-US" altLang="zh-TW" sz="2400">
                <a:solidFill>
                  <a:schemeClr val="accent2"/>
                </a:solidFill>
                <a:sym typeface="Symbol" pitchFamily="18" charset="2"/>
              </a:rPr>
              <a:t> (biconditional)</a:t>
            </a:r>
            <a:endParaRPr lang="en-US" altLang="zh-TW" sz="2400">
              <a:solidFill>
                <a:schemeClr val="accent2"/>
              </a:solidFill>
            </a:endParaRPr>
          </a:p>
        </p:txBody>
      </p:sp>
      <p:sp>
        <p:nvSpPr>
          <p:cNvPr id="99331" name="Text Box 3"/>
          <p:cNvSpPr txBox="1">
            <a:spLocks noChangeArrowheads="1"/>
          </p:cNvSpPr>
          <p:nvPr/>
        </p:nvSpPr>
        <p:spPr bwMode="auto">
          <a:xfrm>
            <a:off x="441325" y="1219200"/>
            <a:ext cx="77120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The </a:t>
            </a:r>
            <a:r>
              <a:rPr lang="en-US" altLang="zh-TW" sz="2400">
                <a:solidFill>
                  <a:schemeClr val="accent2"/>
                </a:solidFill>
              </a:rPr>
              <a:t>implication p</a:t>
            </a:r>
            <a:r>
              <a:rPr lang="en-US" altLang="zh-TW" sz="2400">
                <a:solidFill>
                  <a:schemeClr val="accent2"/>
                </a:solidFill>
                <a:sym typeface="Symbol" pitchFamily="18" charset="2"/>
              </a:rPr>
              <a:t>q</a:t>
            </a:r>
            <a:r>
              <a:rPr lang="en-US" altLang="zh-TW" sz="2400">
                <a:sym typeface="Symbol" pitchFamily="18" charset="2"/>
              </a:rPr>
              <a:t> is the proposition that is false when p is true and q is false, and true otherwise.</a:t>
            </a:r>
            <a:endParaRPr lang="en-US" altLang="zh-TW" sz="2400"/>
          </a:p>
        </p:txBody>
      </p:sp>
      <p:graphicFrame>
        <p:nvGraphicFramePr>
          <p:cNvPr id="99401" name="Group 73"/>
          <p:cNvGraphicFramePr>
            <a:graphicFrameLocks noGrp="1"/>
          </p:cNvGraphicFramePr>
          <p:nvPr/>
        </p:nvGraphicFramePr>
        <p:xfrm>
          <a:off x="533400" y="2209800"/>
          <a:ext cx="2286000" cy="2860675"/>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q</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p</a:t>
                      </a:r>
                      <a:r>
                        <a:rPr kumimoji="0" lang="en-US" sz="2800" b="0" i="0" u="none" strike="noStrike" cap="none" normalizeH="0" baseline="0">
                          <a:ln>
                            <a:noFill/>
                          </a:ln>
                          <a:solidFill>
                            <a:schemeClr val="tx1"/>
                          </a:solidFill>
                          <a:effectLst/>
                          <a:latin typeface="Times New Roman" pitchFamily="18" charset="0"/>
                          <a:ea typeface="新細明體" pitchFamily="18" charset="-120"/>
                          <a:sym typeface="Symbol" pitchFamily="18" charset="2"/>
                        </a:rPr>
                        <a:t>q</a:t>
                      </a:r>
                      <a:endParaRPr kumimoji="0" lang="en-US" sz="2800" b="0" i="0" u="none" strike="noStrike" cap="none" normalizeH="0" baseline="0">
                        <a:ln>
                          <a:noFill/>
                        </a:ln>
                        <a:solidFill>
                          <a:schemeClr val="tx1"/>
                        </a:solidFill>
                        <a:effectLst/>
                        <a:latin typeface="Times New Roman" pitchFamily="18" charset="0"/>
                        <a:ea typeface="新細明體" pitchFamily="18" charset="-12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4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9403" name="Text Box 75"/>
          <p:cNvSpPr txBox="1">
            <a:spLocks noChangeArrowheads="1"/>
          </p:cNvSpPr>
          <p:nvPr/>
        </p:nvSpPr>
        <p:spPr bwMode="auto">
          <a:xfrm>
            <a:off x="3154363" y="2087563"/>
            <a:ext cx="47402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p</a:t>
            </a:r>
            <a:r>
              <a:rPr lang="en-US" altLang="zh-TW" sz="2400">
                <a:sym typeface="Symbol" pitchFamily="18" charset="2"/>
              </a:rPr>
              <a:t>q is often read as “p implies q” or “if p, then q”</a:t>
            </a:r>
            <a:endParaRPr lang="en-US" altLang="zh-TW" sz="2400"/>
          </a:p>
        </p:txBody>
      </p:sp>
      <p:sp>
        <p:nvSpPr>
          <p:cNvPr id="99408" name="Text Box 80"/>
          <p:cNvSpPr txBox="1">
            <a:spLocks noChangeArrowheads="1"/>
          </p:cNvSpPr>
          <p:nvPr/>
        </p:nvSpPr>
        <p:spPr bwMode="auto">
          <a:xfrm>
            <a:off x="3094038" y="4038600"/>
            <a:ext cx="54705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u="sng" dirty="0"/>
              <a:t>Example:</a:t>
            </a:r>
          </a:p>
          <a:p>
            <a:pPr eaLnBrk="1" hangingPunct="1"/>
            <a:r>
              <a:rPr lang="en-US" altLang="zh-TW" sz="2000" dirty="0"/>
              <a:t>Let p denote “You get grade A”,</a:t>
            </a:r>
          </a:p>
          <a:p>
            <a:pPr eaLnBrk="1" hangingPunct="1"/>
            <a:r>
              <a:rPr lang="en-US" altLang="zh-TW" sz="2000" dirty="0"/>
              <a:t>      q denote “You will receive an </a:t>
            </a:r>
            <a:r>
              <a:rPr lang="en-US" altLang="zh-TW" sz="2000" dirty="0" err="1"/>
              <a:t>iPad</a:t>
            </a:r>
            <a:r>
              <a:rPr lang="en-US" altLang="zh-TW" sz="2000" dirty="0"/>
              <a:t>”.</a:t>
            </a:r>
          </a:p>
          <a:p>
            <a:pPr eaLnBrk="1" hangingPunct="1"/>
            <a:r>
              <a:rPr lang="en-US" altLang="zh-TW" sz="2000" dirty="0"/>
              <a:t>      r denote </a:t>
            </a:r>
            <a:r>
              <a:rPr lang="en-US" altLang="zh-TW" sz="2000" dirty="0" err="1"/>
              <a:t>p</a:t>
            </a:r>
            <a:r>
              <a:rPr lang="en-US" altLang="zh-TW" sz="2000" dirty="0" err="1">
                <a:sym typeface="Symbol" pitchFamily="18" charset="2"/>
              </a:rPr>
              <a:t>q</a:t>
            </a:r>
            <a:endParaRPr lang="en-US" altLang="zh-TW" sz="2000" dirty="0">
              <a:sym typeface="Symbol" pitchFamily="18" charset="2"/>
            </a:endParaRPr>
          </a:p>
        </p:txBody>
      </p:sp>
      <p:sp>
        <p:nvSpPr>
          <p:cNvPr id="99409" name="Text Box 81"/>
          <p:cNvSpPr txBox="1">
            <a:spLocks noChangeArrowheads="1"/>
          </p:cNvSpPr>
          <p:nvPr/>
        </p:nvSpPr>
        <p:spPr bwMode="auto">
          <a:xfrm>
            <a:off x="962025" y="5410200"/>
            <a:ext cx="6165214" cy="120032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marL="457200" indent="-457200"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dirty="0">
                <a:solidFill>
                  <a:schemeClr val="accent2"/>
                </a:solidFill>
              </a:rPr>
              <a:t>What’s the truth value of r if</a:t>
            </a:r>
          </a:p>
          <a:p>
            <a:pPr eaLnBrk="1" hangingPunct="1">
              <a:buFontTx/>
              <a:buAutoNum type="alphaLcParenBoth"/>
            </a:pPr>
            <a:r>
              <a:rPr lang="en-US" altLang="zh-TW" dirty="0">
                <a:solidFill>
                  <a:schemeClr val="accent2"/>
                </a:solidFill>
              </a:rPr>
              <a:t>You do not get grade A, and you receive an </a:t>
            </a:r>
            <a:r>
              <a:rPr lang="en-US" altLang="zh-TW" dirty="0" err="1">
                <a:solidFill>
                  <a:schemeClr val="accent2"/>
                </a:solidFill>
              </a:rPr>
              <a:t>iPad</a:t>
            </a:r>
            <a:endParaRPr lang="en-US" altLang="zh-TW" dirty="0">
              <a:solidFill>
                <a:schemeClr val="accent2"/>
              </a:solidFill>
            </a:endParaRPr>
          </a:p>
          <a:p>
            <a:pPr eaLnBrk="1" hangingPunct="1">
              <a:buFontTx/>
              <a:buAutoNum type="alphaLcParenBoth"/>
            </a:pPr>
            <a:r>
              <a:rPr lang="en-US" altLang="zh-TW" dirty="0">
                <a:solidFill>
                  <a:schemeClr val="accent2"/>
                </a:solidFill>
              </a:rPr>
              <a:t>You do not get grade A, an you do not receive an </a:t>
            </a:r>
            <a:r>
              <a:rPr lang="en-US" altLang="zh-TW" dirty="0" err="1">
                <a:solidFill>
                  <a:schemeClr val="accent2"/>
                </a:solidFill>
              </a:rPr>
              <a:t>iPad</a:t>
            </a:r>
            <a:endParaRPr lang="en-US" altLang="zh-TW" dirty="0">
              <a:solidFill>
                <a:schemeClr val="accent2"/>
              </a:solidFill>
            </a:endParaRPr>
          </a:p>
          <a:p>
            <a:pPr eaLnBrk="1" hangingPunct="1">
              <a:buFontTx/>
              <a:buAutoNum type="alphaLcParenBoth"/>
            </a:pPr>
            <a:r>
              <a:rPr lang="en-US" altLang="zh-TW" dirty="0">
                <a:solidFill>
                  <a:schemeClr val="accent2"/>
                </a:solidFill>
              </a:rPr>
              <a:t>You get grade A, and you do not receive an </a:t>
            </a:r>
            <a:r>
              <a:rPr lang="en-US" altLang="zh-TW" dirty="0" err="1">
                <a:solidFill>
                  <a:schemeClr val="accent2"/>
                </a:solidFill>
              </a:rPr>
              <a:t>iPad</a:t>
            </a:r>
            <a:endParaRPr lang="en-US" altLang="zh-TW" dirty="0">
              <a:solidFill>
                <a:schemeClr val="accent2"/>
              </a:solidFill>
            </a:endParaRPr>
          </a:p>
        </p:txBody>
      </p:sp>
      <p:sp>
        <p:nvSpPr>
          <p:cNvPr id="9" name="TextBox 8"/>
          <p:cNvSpPr txBox="1">
            <a:spLocks noChangeArrowheads="1"/>
          </p:cNvSpPr>
          <p:nvPr/>
        </p:nvSpPr>
        <p:spPr bwMode="auto">
          <a:xfrm>
            <a:off x="7421563" y="5684838"/>
            <a:ext cx="3254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a:solidFill>
                  <a:srgbClr val="FF0000"/>
                </a:solidFill>
              </a:rPr>
              <a:t>T</a:t>
            </a:r>
          </a:p>
          <a:p>
            <a:pPr eaLnBrk="1" hangingPunct="1"/>
            <a:r>
              <a:rPr lang="en-US" altLang="zh-TW">
                <a:solidFill>
                  <a:srgbClr val="FF0000"/>
                </a:solidFill>
              </a:rPr>
              <a:t>T</a:t>
            </a:r>
          </a:p>
          <a:p>
            <a:pPr eaLnBrk="1" hangingPunct="1"/>
            <a:r>
              <a:rPr lang="en-US" altLang="zh-TW">
                <a:solidFill>
                  <a:srgbClr val="FF0000"/>
                </a:solidFill>
              </a:rPr>
              <a:t>F</a:t>
            </a:r>
          </a:p>
        </p:txBody>
      </p:sp>
      <p:grpSp>
        <p:nvGrpSpPr>
          <p:cNvPr id="2" name="Group 12"/>
          <p:cNvGrpSpPr>
            <a:grpSpLocks/>
          </p:cNvGrpSpPr>
          <p:nvPr/>
        </p:nvGrpSpPr>
        <p:grpSpPr bwMode="auto">
          <a:xfrm>
            <a:off x="228600" y="3094038"/>
            <a:ext cx="8137525" cy="2087562"/>
            <a:chOff x="228600" y="3093720"/>
            <a:chExt cx="8138160" cy="2087880"/>
          </a:xfrm>
        </p:grpSpPr>
        <p:sp>
          <p:nvSpPr>
            <p:cNvPr id="23587" name="Oval 74"/>
            <p:cNvSpPr>
              <a:spLocks noChangeArrowheads="1"/>
            </p:cNvSpPr>
            <p:nvPr/>
          </p:nvSpPr>
          <p:spPr bwMode="auto">
            <a:xfrm>
              <a:off x="228600" y="3886200"/>
              <a:ext cx="2667000" cy="129540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ltLang="zh-TW"/>
            </a:p>
          </p:txBody>
        </p:sp>
        <p:sp>
          <p:nvSpPr>
            <p:cNvPr id="23588" name="TextBox 9"/>
            <p:cNvSpPr txBox="1">
              <a:spLocks noChangeArrowheads="1"/>
            </p:cNvSpPr>
            <p:nvPr/>
          </p:nvSpPr>
          <p:spPr bwMode="auto">
            <a:xfrm>
              <a:off x="3124200" y="3093720"/>
              <a:ext cx="52425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solidFill>
                    <a:srgbClr val="FF0000"/>
                  </a:solidFill>
                </a:rPr>
                <a:t>Intuitively, the statement has no problem if the hypothesis p is not true.</a:t>
              </a:r>
            </a:p>
          </p:txBody>
        </p:sp>
        <p:cxnSp>
          <p:nvCxnSpPr>
            <p:cNvPr id="23589" name="Straight Arrow Connector 11"/>
            <p:cNvCxnSpPr>
              <a:cxnSpLocks noChangeShapeType="1"/>
              <a:stCxn id="23588" idx="1"/>
              <a:endCxn id="23587" idx="7"/>
            </p:cNvCxnSpPr>
            <p:nvPr/>
          </p:nvCxnSpPr>
          <p:spPr bwMode="auto">
            <a:xfrm rot="10800000" flipV="1">
              <a:off x="2505028" y="3447663"/>
              <a:ext cx="619173" cy="628244"/>
            </a:xfrm>
            <a:prstGeom prst="straightConnector1">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93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940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9940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940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940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autoUpdateAnimBg="0"/>
      <p:bldP spid="99403" grpId="0" autoUpdateAnimBg="0"/>
      <p:bldP spid="99408" grpId="0" autoUpdateAnimBg="0"/>
      <p:bldP spid="99409" grpId="0" animBg="1" autoUpdateAnimBg="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2"/>
          <p:cNvSpPr txBox="1">
            <a:spLocks noChangeArrowheads="1"/>
          </p:cNvSpPr>
          <p:nvPr/>
        </p:nvSpPr>
        <p:spPr bwMode="auto">
          <a:xfrm>
            <a:off x="228600" y="228600"/>
            <a:ext cx="1350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u="sng"/>
              <a:t>Remarks:</a:t>
            </a:r>
          </a:p>
        </p:txBody>
      </p:sp>
      <p:sp>
        <p:nvSpPr>
          <p:cNvPr id="2052" name="Oval 3"/>
          <p:cNvSpPr>
            <a:spLocks noChangeArrowheads="1"/>
          </p:cNvSpPr>
          <p:nvPr/>
        </p:nvSpPr>
        <p:spPr bwMode="auto">
          <a:xfrm>
            <a:off x="152400" y="733425"/>
            <a:ext cx="428625" cy="638175"/>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pPr algn="ctr"/>
            <a:r>
              <a:rPr lang="en-US" altLang="zh-TW" sz="2400"/>
              <a:t>1</a:t>
            </a:r>
          </a:p>
        </p:txBody>
      </p:sp>
      <p:sp>
        <p:nvSpPr>
          <p:cNvPr id="2053" name="Text Box 4"/>
          <p:cNvSpPr txBox="1">
            <a:spLocks noChangeArrowheads="1"/>
          </p:cNvSpPr>
          <p:nvPr/>
        </p:nvSpPr>
        <p:spPr bwMode="auto">
          <a:xfrm>
            <a:off x="669925" y="798513"/>
            <a:ext cx="62944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The mathematical concept of an implication vs daily usage of English</a:t>
            </a:r>
          </a:p>
        </p:txBody>
      </p:sp>
      <p:sp>
        <p:nvSpPr>
          <p:cNvPr id="100357" name="Text Box 5"/>
          <p:cNvSpPr txBox="1">
            <a:spLocks noChangeArrowheads="1"/>
          </p:cNvSpPr>
          <p:nvPr/>
        </p:nvSpPr>
        <p:spPr bwMode="auto">
          <a:xfrm>
            <a:off x="655638" y="1752600"/>
            <a:ext cx="47111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dirty="0"/>
              <a:t>“If today is Sunday, then 2+3 = 5”</a:t>
            </a:r>
          </a:p>
        </p:txBody>
      </p:sp>
      <p:grpSp>
        <p:nvGrpSpPr>
          <p:cNvPr id="2" name="Group 14"/>
          <p:cNvGrpSpPr>
            <a:grpSpLocks/>
          </p:cNvGrpSpPr>
          <p:nvPr/>
        </p:nvGrpSpPr>
        <p:grpSpPr bwMode="auto">
          <a:xfrm>
            <a:off x="5440363" y="1717675"/>
            <a:ext cx="1927225" cy="492125"/>
            <a:chOff x="3120" y="794"/>
            <a:chExt cx="1214" cy="310"/>
          </a:xfrm>
        </p:grpSpPr>
        <p:graphicFrame>
          <p:nvGraphicFramePr>
            <p:cNvPr id="2050" name="Object 2"/>
            <p:cNvGraphicFramePr>
              <a:graphicFrameLocks noChangeAspect="1"/>
            </p:cNvGraphicFramePr>
            <p:nvPr/>
          </p:nvGraphicFramePr>
          <p:xfrm>
            <a:off x="3120" y="816"/>
            <a:ext cx="234" cy="288"/>
          </p:xfrm>
          <a:graphic>
            <a:graphicData uri="http://schemas.openxmlformats.org/presentationml/2006/ole">
              <mc:AlternateContent xmlns:mc="http://schemas.openxmlformats.org/markup-compatibility/2006">
                <mc:Choice xmlns:v="urn:schemas-microsoft-com:vml" Requires="v">
                  <p:oleObj spid="_x0000_s2093" name="Clip" r:id="rId3" imgW="1576426" imgH="1942186" progId="">
                    <p:embed/>
                  </p:oleObj>
                </mc:Choice>
                <mc:Fallback>
                  <p:oleObj name="Clip" r:id="rId3" imgW="1576426" imgH="1942186" progId="">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0" y="816"/>
                          <a:ext cx="23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5" name="Text Box 9"/>
            <p:cNvSpPr txBox="1">
              <a:spLocks noChangeArrowheads="1"/>
            </p:cNvSpPr>
            <p:nvPr/>
          </p:nvSpPr>
          <p:spPr bwMode="auto">
            <a:xfrm>
              <a:off x="3350" y="794"/>
              <a:ext cx="9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solidFill>
                    <a:schemeClr val="accent2"/>
                  </a:solidFill>
                </a:rPr>
                <a:t>daily usage</a:t>
              </a:r>
            </a:p>
          </p:txBody>
        </p:sp>
      </p:grpSp>
      <p:grpSp>
        <p:nvGrpSpPr>
          <p:cNvPr id="3" name="Group 15"/>
          <p:cNvGrpSpPr>
            <a:grpSpLocks/>
          </p:cNvGrpSpPr>
          <p:nvPr/>
        </p:nvGrpSpPr>
        <p:grpSpPr bwMode="auto">
          <a:xfrm>
            <a:off x="503238" y="2209800"/>
            <a:ext cx="7827962" cy="658813"/>
            <a:chOff x="336" y="1104"/>
            <a:chExt cx="4931" cy="415"/>
          </a:xfrm>
        </p:grpSpPr>
        <p:sp>
          <p:nvSpPr>
            <p:cNvPr id="2063" name="Freeform 10"/>
            <p:cNvSpPr>
              <a:spLocks/>
            </p:cNvSpPr>
            <p:nvPr/>
          </p:nvSpPr>
          <p:spPr bwMode="auto">
            <a:xfrm>
              <a:off x="1152" y="1104"/>
              <a:ext cx="1392" cy="152"/>
            </a:xfrm>
            <a:custGeom>
              <a:avLst/>
              <a:gdLst>
                <a:gd name="T0" fmla="*/ 0 w 1392"/>
                <a:gd name="T1" fmla="*/ 48 h 152"/>
                <a:gd name="T2" fmla="*/ 768 w 1392"/>
                <a:gd name="T3" fmla="*/ 144 h 152"/>
                <a:gd name="T4" fmla="*/ 1392 w 1392"/>
                <a:gd name="T5" fmla="*/ 0 h 152"/>
                <a:gd name="T6" fmla="*/ 0 60000 65536"/>
                <a:gd name="T7" fmla="*/ 0 60000 65536"/>
                <a:gd name="T8" fmla="*/ 0 60000 65536"/>
                <a:gd name="T9" fmla="*/ 0 w 1392"/>
                <a:gd name="T10" fmla="*/ 0 h 152"/>
                <a:gd name="T11" fmla="*/ 1392 w 1392"/>
                <a:gd name="T12" fmla="*/ 152 h 152"/>
              </a:gdLst>
              <a:ahLst/>
              <a:cxnLst>
                <a:cxn ang="T6">
                  <a:pos x="T0" y="T1"/>
                </a:cxn>
                <a:cxn ang="T7">
                  <a:pos x="T2" y="T3"/>
                </a:cxn>
                <a:cxn ang="T8">
                  <a:pos x="T4" y="T5"/>
                </a:cxn>
              </a:cxnLst>
              <a:rect l="T9" t="T10" r="T11" b="T12"/>
              <a:pathLst>
                <a:path w="1392" h="152">
                  <a:moveTo>
                    <a:pt x="0" y="48"/>
                  </a:moveTo>
                  <a:cubicBezTo>
                    <a:pt x="268" y="100"/>
                    <a:pt x="536" y="152"/>
                    <a:pt x="768" y="144"/>
                  </a:cubicBezTo>
                  <a:cubicBezTo>
                    <a:pt x="1000" y="136"/>
                    <a:pt x="1196" y="68"/>
                    <a:pt x="1392" y="0"/>
                  </a:cubicBezTo>
                </a:path>
              </a:pathLst>
            </a:custGeom>
            <a:noFill/>
            <a:ln w="28575">
              <a:solidFill>
                <a:schemeClr val="accent2"/>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a:spAutoFit/>
            </a:bodyPr>
            <a:lstStyle/>
            <a:p>
              <a:endParaRPr lang="en-US"/>
            </a:p>
          </p:txBody>
        </p:sp>
        <p:sp>
          <p:nvSpPr>
            <p:cNvPr id="2064" name="Text Box 11"/>
            <p:cNvSpPr txBox="1">
              <a:spLocks noChangeArrowheads="1"/>
            </p:cNvSpPr>
            <p:nvPr/>
          </p:nvSpPr>
          <p:spPr bwMode="auto">
            <a:xfrm>
              <a:off x="336" y="1248"/>
              <a:ext cx="4931"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Assumes a relationship between the hypothesis &amp; conclusion</a:t>
              </a:r>
            </a:p>
          </p:txBody>
        </p:sp>
      </p:grpSp>
      <p:sp>
        <p:nvSpPr>
          <p:cNvPr id="100365" name="Text Box 13"/>
          <p:cNvSpPr txBox="1">
            <a:spLocks noChangeArrowheads="1"/>
          </p:cNvSpPr>
          <p:nvPr/>
        </p:nvSpPr>
        <p:spPr bwMode="auto">
          <a:xfrm>
            <a:off x="731838" y="3154363"/>
            <a:ext cx="6689725"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But the implication is true according to the definition.</a:t>
            </a:r>
          </a:p>
        </p:txBody>
      </p:sp>
      <p:grpSp>
        <p:nvGrpSpPr>
          <p:cNvPr id="4" name="Group 23"/>
          <p:cNvGrpSpPr>
            <a:grpSpLocks/>
          </p:cNvGrpSpPr>
          <p:nvPr/>
        </p:nvGrpSpPr>
        <p:grpSpPr bwMode="auto">
          <a:xfrm>
            <a:off x="122238" y="3998913"/>
            <a:ext cx="8289925" cy="762000"/>
            <a:chOff x="96" y="2231"/>
            <a:chExt cx="4992" cy="480"/>
          </a:xfrm>
        </p:grpSpPr>
        <p:sp>
          <p:nvSpPr>
            <p:cNvPr id="2061" name="Oval 16"/>
            <p:cNvSpPr>
              <a:spLocks noChangeArrowheads="1"/>
            </p:cNvSpPr>
            <p:nvPr/>
          </p:nvSpPr>
          <p:spPr bwMode="auto">
            <a:xfrm>
              <a:off x="96" y="2286"/>
              <a:ext cx="270" cy="402"/>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pPr algn="ctr"/>
              <a:r>
                <a:rPr lang="en-US" altLang="zh-TW" sz="2400"/>
                <a:t>2</a:t>
              </a:r>
            </a:p>
          </p:txBody>
        </p:sp>
        <p:sp>
          <p:nvSpPr>
            <p:cNvPr id="2062" name="Text Box 17"/>
            <p:cNvSpPr txBox="1">
              <a:spLocks noChangeArrowheads="1"/>
            </p:cNvSpPr>
            <p:nvPr/>
          </p:nvSpPr>
          <p:spPr bwMode="auto">
            <a:xfrm>
              <a:off x="422" y="2231"/>
              <a:ext cx="466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Also, the meaning of the if-then statement is different when used in a program</a:t>
              </a:r>
            </a:p>
          </p:txBody>
        </p:sp>
      </p:grpSp>
      <p:sp>
        <p:nvSpPr>
          <p:cNvPr id="100371" name="Text Box 19"/>
          <p:cNvSpPr txBox="1">
            <a:spLocks noChangeArrowheads="1"/>
          </p:cNvSpPr>
          <p:nvPr/>
        </p:nvSpPr>
        <p:spPr bwMode="auto">
          <a:xfrm>
            <a:off x="669925" y="4892675"/>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if (x &gt; 3) then y = x;</a:t>
            </a:r>
          </a:p>
        </p:txBody>
      </p:sp>
      <p:sp>
        <p:nvSpPr>
          <p:cNvPr id="100374" name="Text Box 22"/>
          <p:cNvSpPr txBox="1">
            <a:spLocks noChangeArrowheads="1"/>
          </p:cNvSpPr>
          <p:nvPr/>
        </p:nvSpPr>
        <p:spPr bwMode="auto">
          <a:xfrm>
            <a:off x="655638" y="5426075"/>
            <a:ext cx="74676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If the value of x is greater than 3, then execute the statement “y = x”</a:t>
            </a:r>
          </a:p>
        </p:txBody>
      </p:sp>
      <mc:AlternateContent xmlns:mc="http://schemas.openxmlformats.org/markup-compatibility/2006">
        <mc:Choice xmlns:p14="http://schemas.microsoft.com/office/powerpoint/2010/main" Requires="p14">
          <p:contentPart p14:bwMode="auto" r:id="rId5">
            <p14:nvContentPartPr>
              <p14:cNvPr id="5" name="Ink 4">
                <a:extLst>
                  <a:ext uri="{FF2B5EF4-FFF2-40B4-BE49-F238E27FC236}">
                    <a16:creationId xmlns:a16="http://schemas.microsoft.com/office/drawing/2014/main" id="{F7A0186B-0A33-47B4-BE67-9C9AF88816E9}"/>
                  </a:ext>
                </a:extLst>
              </p14:cNvPr>
              <p14:cNvContentPartPr/>
              <p14:nvPr/>
            </p14:nvContentPartPr>
            <p14:xfrm>
              <a:off x="971640" y="5499720"/>
              <a:ext cx="41040" cy="52920"/>
            </p14:xfrm>
          </p:contentPart>
        </mc:Choice>
        <mc:Fallback>
          <p:pic>
            <p:nvPicPr>
              <p:cNvPr id="5" name="Ink 4">
                <a:extLst>
                  <a:ext uri="{FF2B5EF4-FFF2-40B4-BE49-F238E27FC236}">
                    <a16:creationId xmlns:a16="http://schemas.microsoft.com/office/drawing/2014/main" id="{F7A0186B-0A33-47B4-BE67-9C9AF88816E9}"/>
                  </a:ext>
                </a:extLst>
              </p:cNvPr>
              <p:cNvPicPr/>
              <p:nvPr/>
            </p:nvPicPr>
            <p:blipFill>
              <a:blip r:embed="rId6"/>
              <a:stretch>
                <a:fillRect/>
              </a:stretch>
            </p:blipFill>
            <p:spPr>
              <a:xfrm>
                <a:off x="962280" y="5490360"/>
                <a:ext cx="59760" cy="7164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3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036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037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0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7" grpId="0" autoUpdateAnimBg="0"/>
      <p:bldP spid="100365" grpId="0" animBg="1" autoUpdateAnimBg="0"/>
      <p:bldP spid="100371" grpId="0" autoUpdateAnimBg="0"/>
      <p:bldP spid="100374"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FIRSTZCZHAO@PGAEKPTMCPW0Y5HA" val="4756"/>
</p:tagLst>
</file>

<file path=ppt/theme/theme1.xml><?xml version="1.0" encoding="utf-8"?>
<a:theme xmlns:a="http://schemas.openxmlformats.org/drawingml/2006/main" name="template">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9684</TotalTime>
  <Words>2860</Words>
  <Application>Microsoft Office PowerPoint</Application>
  <PresentationFormat>On-screen Show (4:3)</PresentationFormat>
  <Paragraphs>364</Paragraphs>
  <Slides>30</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2" baseType="lpstr">
      <vt:lpstr>Times New Roman</vt:lpstr>
      <vt:lpstr>Arial</vt:lpstr>
      <vt:lpstr>Symbol</vt:lpstr>
      <vt:lpstr>新細明體</vt:lpstr>
      <vt:lpstr>Wingdings</vt:lpstr>
      <vt:lpstr>宋体</vt:lpstr>
      <vt:lpstr>Desdemona</vt:lpstr>
      <vt:lpstr>Tempus Sans ITC</vt:lpstr>
      <vt:lpstr>cmsy10</vt:lpstr>
      <vt:lpstr>template</vt:lpstr>
      <vt:lpstr>ClipArt</vt:lpstr>
      <vt:lpstr>Clip</vt:lpstr>
      <vt:lpstr>Logic</vt:lpstr>
      <vt:lpstr>Logic (Chapter 1)</vt:lpstr>
      <vt:lpstr>A Puzzle</vt:lpstr>
      <vt:lpstr>Propositions – Definition [O1] </vt:lpstr>
      <vt:lpstr>Compound Proposition</vt:lpstr>
      <vt:lpstr>Logical operators</vt:lpstr>
      <vt:lpstr>Truth 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Implication Law &amp; Unless</vt:lpstr>
      <vt:lpstr>Implication Law &amp; Unless</vt:lpstr>
      <vt:lpstr>PowerPoint Presentation</vt:lpstr>
      <vt:lpstr>Case Study</vt:lpstr>
      <vt:lpstr>Predicates and Quantifiers</vt:lpstr>
      <vt:lpstr>PowerPoint Presentation</vt:lpstr>
      <vt:lpstr>Universe of Discourse</vt:lpstr>
      <vt:lpstr>Quantification (Quantifiers)</vt:lpstr>
      <vt:lpstr>Universal and Existential Quantification</vt:lpstr>
      <vt:lpstr>PowerPoint Presentation</vt:lpstr>
      <vt:lpstr>Example</vt:lpstr>
      <vt:lpstr>Example</vt:lpstr>
      <vt:lpstr>Quantifier Equivalences</vt:lpstr>
      <vt:lpstr>PowerPoint Presentation</vt:lpstr>
      <vt:lpstr>PowerPoint Presentation</vt:lpstr>
      <vt:lpstr>Some Conventions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CSIS1118 Foundations of Computer Science</dc:title>
  <dc:creator>Hubert Chan</dc:creator>
  <cp:lastModifiedBy>Hubert Chan</cp:lastModifiedBy>
  <cp:revision>775</cp:revision>
  <dcterms:created xsi:type="dcterms:W3CDTF">2003-08-29T13:25:09Z</dcterms:created>
  <dcterms:modified xsi:type="dcterms:W3CDTF">2018-09-07T02:59:16Z</dcterms:modified>
</cp:coreProperties>
</file>