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2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3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sldIdLst>
    <p:sldId id="414" r:id="rId2"/>
    <p:sldId id="437" r:id="rId3"/>
    <p:sldId id="438" r:id="rId4"/>
    <p:sldId id="421" r:id="rId5"/>
    <p:sldId id="423" r:id="rId6"/>
    <p:sldId id="424" r:id="rId7"/>
    <p:sldId id="426" r:id="rId8"/>
    <p:sldId id="427" r:id="rId9"/>
    <p:sldId id="463" r:id="rId10"/>
    <p:sldId id="465" r:id="rId11"/>
    <p:sldId id="428" r:id="rId12"/>
    <p:sldId id="455" r:id="rId13"/>
    <p:sldId id="456" r:id="rId14"/>
    <p:sldId id="457" r:id="rId15"/>
    <p:sldId id="458" r:id="rId16"/>
    <p:sldId id="461" r:id="rId17"/>
    <p:sldId id="444" r:id="rId18"/>
    <p:sldId id="445" r:id="rId19"/>
    <p:sldId id="459" r:id="rId20"/>
    <p:sldId id="460" r:id="rId21"/>
    <p:sldId id="446" r:id="rId22"/>
    <p:sldId id="447" r:id="rId23"/>
    <p:sldId id="448" r:id="rId24"/>
    <p:sldId id="450" r:id="rId25"/>
    <p:sldId id="452" r:id="rId26"/>
    <p:sldId id="453" r:id="rId27"/>
    <p:sldId id="454" r:id="rId28"/>
    <p:sldId id="462" r:id="rId29"/>
    <p:sldId id="466" r:id="rId30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2" autoAdjust="0"/>
    <p:restoredTop sz="97417" autoAdjust="0"/>
  </p:normalViewPr>
  <p:slideViewPr>
    <p:cSldViewPr snapToGrid="0">
      <p:cViewPr varScale="1">
        <p:scale>
          <a:sx n="91" d="100"/>
          <a:sy n="91" d="100"/>
        </p:scale>
        <p:origin x="2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14T01:24:3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38 6528,'-15'-27'2464,"11"24"-1920,4 0-1696,0 3-864,8 0-352,6-4 64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09:33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17514 7734 468 0,'-12'-3'176'0,"12"3"-137"0,0 5 24 0,0-5 3 0,3 8-37 16,-3-2-12-16,3 4-8 16,0 1-2-16,-3 2-3 15,0 0-3-15,-6 3 0 0,3-3-15 16,-11 3-5-16,2-3-34 15,-21-2-14-15,6-3-66 16,-3-5-30-16,7-1 2 16</inkml:trace>
  <inkml:trace contextRef="#ctx0" brushRef="#br0" timeOffset="554.744">18017 7141 444 0,'-17'-21'167'0,"17"21"-129"0,-6-11 24 0,6 11 1 15,0-2-37-15,0 2-14 16,0 0-2-16,0 0 2 15,3 31-6-15,0-4 6 0,3 26 1 16,2-8 2-16,-2 5 4 16,-3-8-7-16,0 17 1 0,-3-12-4 15,0 9 0-15,0-11-3 16,0-6 1-16,0-7-2 16,0-13 0-16,0-6-3 15,0-24-2-15,0 3 1 16,3-15-1-16,0 4-3 15,9-5 2-15,-3 6 1 0,15-3 0 16,-3 5-3 0,15 3 0-16,-7 2-3 15,7 8 1-15,-6 1 3 16,3 7 1-16,-7-2 3 16,-2 7 1-16,-3 1-1 0,-3 7 1 15,-3-2 2 1,-9 13 2-16,0-5-1 15,-12 10 1-15,3-4-4 16,-27 1 0-16,6-4-1 16,-24-3-2-16,10-6-8 0,-4-10-3 15,9 0-23-15,4-21-8 16,5 2-44-16,9-18-20 16,3 3-114-16</inkml:trace>
  <inkml:trace contextRef="#ctx0" brushRef="#br0" timeOffset="870.13">18595 7453 512 0,'-57'0'192'0,"57"0"-149"0,-15-2 7 16,15 2-7-16,3 0-24 16,0 0-3-16,18-3-8 15,-3 0 0-15,24 3-5 16,-6 0-2-16,5 3 2 0,-5 0-4 16,6-1-2-16,-7 1-18 0,4 0-9 15,-6-1-20 1,-1 1-6-16,-5 0-21 15,-6-1-6-15,-3 1-84 16,-6 2-49 0,0-2 99-16</inkml:trace>
  <inkml:trace contextRef="#ctx0" brushRef="#br0" timeOffset="1064.54">18550 7564 500 0,'-50'6'187'0,"50"-6"-146"0,-12 5 22 0,12-2 1 16,6-3-33-16,0 0-6 16,32 0-14-16,-8 0-3 15,24-3-4-15,-10 0-14 0,16-2-3 16,-12 2-29-16,17-2-11 16,-14 2-45-16,-1-2-17 0,-8 3-81 15</inkml:trace>
  <inkml:trace contextRef="#ctx0" brushRef="#br0" timeOffset="1320.351">18919 7170 456 0,'-20'-29'170'0,"20"29"-132"0,-3-5 42 31,3 5 9-31,0 0-39 15,0 0-13-15,0 5-14 16,0-2-6-16,-3 26-9 0,3-5-1 0,-6 23 0 16,3-4-3-16,-6 15-1 15,3-11-12-15,-6 35-4 16,3-15-27-16,0-1-12 16,3-13-71-16,6 0-31 15,0-8-52-15</inkml:trace>
  <inkml:trace contextRef="#ctx0" brushRef="#br0" timeOffset="1755.482">19443 7112 528 0,'-27'-8'198'0,"27"8"-154"0,-14-3-11 16,14 3-15-16,-3 0-14 15,0 0 2-15,0 3 3 16,0 0 2-16,-3 7-5 16,0-2 3-16,-3 24 3 0,0-6 3 0,-3 25 3 15,3-9-4 1,3 14 2-16,0-11-7 15,9 29-3-15,0-16-3 16,15 3-3-16,-3-11-2 16,33-10 1-16,-10-9-1 0,13-20-2 15,-10-3 0-15,4-29 3 16,-9 5 2-16,-3-11 2 16,-7 6-1-16,-5-10-2 15,-3 4 1-15,-6-21 1 16,-3 9-19-16,-12-19-6 15,0 10-39-15,-27 3-17 16,3 8-155 0</inkml:trace>
  <inkml:trace contextRef="#ctx0" brushRef="#br0" timeOffset="9670.553">19422 7186 224 0,'-14'-10'85'0,"8"7"-66"0,3 0 25 0,3 3 9 0,0-2-25 15,3-4-10 1,0-2-9-16,3 0-4 16,2 0-3-16,1 1 5 0,0-1 5 15,-3 2 7-15,0 1 5 16,3 2-6-16,0 1-3 15,0-1-6-15,3 3-1 0,0 0-1 16,3 0 3-16,3 3-3 16,2-1 1-16,4 4-5 15,3 2-2-15,-3 2-3 16,0 1 1-16,-4 2-1 16,1 6 0-16,-6 2 2 15,0 2 2-15,-6 4 8 16,0 2 5-16,-3 0 6 15,-3-2 4-15,0-4-9 0,-3-4-4 16,0-3-21 0,0-6-6-16,-3-2-61 15,-3-5-28-15,-9-8-67 16</inkml:trace>
  <inkml:trace contextRef="#ctx0" brushRef="#br0" timeOffset="10676.139">18125 9215 340 0,'6'6'126'0,"-6"-6"-98"0,5 5 14 0,-5-5 0 15,6 0-18-15,0 0-1 16,3-11-7-16,0 4 0 15,3-23-9-15,-3 7-2 0,0-14 1 16,0 2-1-16,-9 1 2 0,0 7 2 16,-12 1 5-16,3 5-4 15,-15 2 0-15,6 3-2 0,-8 6 0 16,5-1-4 0,-12 6-1-16,6 2 3 15,-14 6 3-15,8-1 0 16,-3 17 0-16,6-3-1 0,7 18 0 15,2-5-4 1,21 8-1-16,0-8-1 16,15 3-2-16,-3-8 1 0,8-5-1 15,-2-4 2 1,15-12 1-16,-6 0-8 0,17-32-4 16,-8 5-4-1,3-21 0-15,-6 10-2 0,-7-12 2 16,-2 10 2-1,-6-27 5-15,-3 11 3 0,-9-13 4 16,-6-8 9-16,-3 29 5 16,3 5 2-16,-6 6-1 15,3 5 3-15,-3 5 0 16,0 6-6-16,0 7-3 16,0 0-3-16,3 33 0 15,0-4 2-15,3 32 2 0,0-7-1 16,3 23-1-1,0-13-5-15,9 29-1 16,0-19-1-16,6 1-2 0,-3-14-8 16,3-2-3-1,-4-11-21-15,4-3-6 0,-3-7-49 16,3-6-19-16,-3-3-95 16</inkml:trace>
  <inkml:trace contextRef="#ctx0" brushRef="#br0" timeOffset="10937.641">18387 8895 452 0,'-15'-5'167'0,"15"5"-129"0,3-3 4 0,-3 3-5 16,9-2-16-16,-1 2 0 15,16-3-12-15,-3 0-3 16,33-2-4-16,-13 2-6 0,13 1 0 16,-9-1-18-16,-4 1-6 15,-5-1-5-15,-3 0-2 16,-6 1-6-16,-7-1 1 0,1 0-31 16,-9 1-12-1,0-1-57 1</inkml:trace>
  <inkml:trace contextRef="#ctx0" brushRef="#br0" timeOffset="11168.965">18455 9083 380 0,'-33'5'143'0,"33"-5"-112"0,-9 3 25 16,9-3 5-16,0 0-25 15,0 0-5-15,6-5-8 16,0 2 0-16,18-5-13 15,-3 3-6-15,32 0 0 0,-11 2-12 0,12-2-2 16,-13 2-26 0,1-2-11-16,-6-1-27 15,-3 1-9-15,-4 0-21 16,-8 0-10-16,-3 2-4 16</inkml:trace>
  <inkml:trace contextRef="#ctx0" brushRef="#br0" timeOffset="11380.421">18779 8480 468 0,'-5'-8'176'0,"2"8"-137"0,-3 3 20 0,3 5-2 16,-6 13-23-16,-3 21-7 16,3-2-12-16,0-6-5 15,-6 16-5-15,3-10-4 0,-6 50 0 16,6-19-12-16,0 4-3 15,4-15-31-15,5 1-12 16,0-8-51-16,11-3-18 16,-2-10-53-1</inkml:trace>
  <inkml:trace contextRef="#ctx0" brushRef="#br0" timeOffset="11845.852">19318 8700 408 0,'-6'-22'151'0,"6"22"-118"0,-9-21 16 0,9 19-1 16,-3-4-20-1,-3-2-6-15,0-2-9 0,1 7-1 16,-1 6-7-16,3-3 4 0,-6 18 1 15,0-5 1-15,-6 14 1 16,3-6-2-16,-3 13 1 16,3-4-4-16,6 38 1 15,0-12-5-15,15 7 0 16,0-10-3-16,12 0-1 16,-6-8 1-16,12-8 0 0,-7-8-3 15,19-10 2 1,-6-3-1-16,15-11-2 15,-10-2 5-15,7-30 1 16,-9 3-3-16,-4-26 1 16,-2 5-7-16,-9-8-3 15,-3 8 1-15,-18-31 3 16,-15-20 1-16,-12 20 3 0,-9 15-4 16,1 10 0-16,-1 17-28 0,0 8-13 15,1 7-79 1,-16 16-35-16,-3 6 1 15</inkml:trace>
  <inkml:trace contextRef="#ctx0" brushRef="#br0" timeOffset="50821.478">20753 6525 340 0,'-24'-56'129'0,"15"6"-100"0,-9-24 4 0,7 42-2 16,-13-5-20-16,-21-8-4 16,-17-19 0-16,-7-7 0 15,-8 2-3 1,-33 8-3-16,-10 16 2 0,-8 11-2 0,-32 8 2 15,2 15 0-15,-38 24 3 16,8 40-1-16,-29 13 2 16,14 14 2-16,-26 47 5 15,30 2-6-15,-7 49 0 0,16-9-6 16,23 43-2-16,27-6 2 0,9 27 1 31,21 26 5-31,27-21 5 16,32 24-5-16,33-5 0 15,33-14-2-15,15-15-1 0,29-9-3 16,40-36 1-16,8-32-2 16,45-16-1-16,2-19 3 15,37-29 0-15,-10-36-4 16,37-33 1-16,-16-21 0 16,27-18 0-16,-20-47 0 15,26-30 0-15,-24-24 4 16,13-37 2-16,-19-42-11 15,-24-8-4-15,10-48-5 16,-27-28 1-16,-12-33 9 0,-48 19 5 0,-36 3 17 16,-29 45 9-1,-30 12-6-15,-36 20 1 16,-33 47-7 0,-8 16-1-16,-6 5-4 0,-22 24-1 15,-11 32-3 1,12 26 1-16,9 19 0 0,-7 10 1 15,-5 13-4-15,3 17-1 16,11 10-1-16,19 8 1 16,11 5-2-16,16 3-1 15,8 2-8-15,9 6-5 16,6 3-31-16,6 2-13 16,6 8-114-16,6-13-51 15,-3-19 64 1</inkml:trace>
  <inkml:trace contextRef="#ctx0" brushRef="#br0" timeOffset="51602.55">20952 9374 356 0,'-29'-37'134'0,"20"27"-104"0,-3-1 31 0,9 8 9 15,0 1-23-15,0-1-4 16,0 0-16-16,0 3-5 16,3 8-13-16,3 19 1 0,0 39 3 0,3 8 2 15,0 13 3-15,3 32-1 16,-3-29-1-16,0-18-6 16,0 20-2-16,0-15-2 15,0 16-1-15,-1-19-3 16,1-8 1-16,-3-13 4 15,0-11 4-15,0-7-2 16,-6-25 0-16,3-2-5 16,0-34-3-16,0 2-3 15,12-16 1-15,-3 8-4 16,15-26-1-16,9-13 0 16,0 13 4-16,2 18-1 0,-2 24 1 15,0 3 2-15,17 26 0 16,-8-2-3-16,3 7 2 15,-10-2 1-15,-2 2 2 16,-6-2 1-16,-9 3 3 16,-3-3 1-16,-21 2 3 15,0-2-1-15,-27 8 0 16,6-5-5-16,-8 2-3 0,5-5-3 16,-12-11 1-16,9 0-10 15,-5-8-5 1,2 1-23-16,12-3-10 15,3-1-73-15,21 6-31 0,0 0-51 16</inkml:trace>
  <inkml:trace contextRef="#ctx0" brushRef="#br0" timeOffset="52171.775">21845 10308 400 0,'33'11'151'0,"-24"-11"-118"0,3-8 16 0,-6 3-3 15,0-6-13-15,0-2 0 16,0-3-7 0,0-3-4-16,-3 1-12 15,-6-6 2-15,-6-2 2 0,-9-6-3 16,-9-5-1-16,-8 0-2 0,-7 5 0 0,6 5-2 31,0 4-1-31,1 9-3 0,-4 7-2 16,-3 9 1-16,1 11-1 15,5 11 2-15,6 11 3 16,12-1 4-16,9 3 5 16,12 11-4-16,6-3 0 15,0-8-6-15,12 8-3 16,-6-8 0-16,12-8 1 0,-6-5-6 16,20-30-1-16,19-20-7 15,-1-6 0 1,-5-2-7-16,-12-9-3 15,-7-25 3-15,-5-17 1 16,-9 3 8-16,-6 5 4 16,-3-10 1-16,-12-3 4 0,0 13 9 15,-3 16 6 1,-3 14 7-16,3 10 2 0,0 53 1 16,-3 21-5-1,0 5 1-15,0 21-7 16,-3 33-3-16,3-6-5 15,6-11-4-15,3-2-3 16,3-3 1-16,3-3-10 16,0-20-5-16,0-12-23 15,9-7-10-15,-6-6-67 0,11-20-27 16,16-12-56 0</inkml:trace>
  <inkml:trace contextRef="#ctx0" brushRef="#br0" timeOffset="52394.129">22182 9808 484 0,'-18'-8'181'0,"21"6"-141"0,15-6 5 0,0 5-10 16,20 0-17-16,13 1-3 15,0 2-11-15,-4 0-2 16,7 0-2-16,5-3-7 0,4 0-3 15,-4 3-21-15,-5-2-7 16,-6 2-21-16,-7-3-5 16,-11 3-41-16,-27 11-97 15</inkml:trace>
  <inkml:trace contextRef="#ctx0" brushRef="#br0" timeOffset="52587.895">22295 9980 452 0,'-27'0'170'0,"30"8"-132"0,12 5 22 16,0-5 3-16,9 8-34 15,6-3-8-15,2 1-13 16,1-4-4-16,3-2-2 16,2-3-15-16,10-5-4 0,3-2-35 15,-1-6-16-15,-5-5-73 16,-12-9-32-16,-7-4 22 15</inkml:trace>
  <inkml:trace contextRef="#ctx0" brushRef="#br0" timeOffset="52818.205">22667 9358 460 0,'-21'-2'170'0,"15"7"-132"0,-12 19 38 0,12 0 9 16,-5 23-36-16,-4 11-12 15,-3 9-20-15,-3 23-9 16,-3 18-5-16,-3-10-7 0,-2-5 0 16,-1 18-9-16,9-24-4 15,6-18-7-15,9 2 0 16,0-13-40-16,21-2-18 0,0-6-67 16,15-18-28-16,20-6 25 15</inkml:trace>
  <inkml:trace contextRef="#ctx0" brushRef="#br0" timeOffset="53206.53">23322 9742 480 0,'-9'-11'178'0,"3"11"-138"0,-9-10 22 15,6 7 1-15,-3 1-34 16,-3-1-8-16,1 0-13 15,-7 3-6-15,0 3-1 0,-3 5 1 0,0 2 1 16,3 17-1-16,1 28 1 16,5 14-2-16,3-3 2 15,12-7-2-15,12-1 2 16,14-8-2-16,16-5-1 16,0-8-2-16,8-10 1 15,-5-20 1-15,0-7 0 16,2-5 2-16,-2-5 1 15,-3-9-1-15,-1-10-2 16,-14-21 1-16,-15-14 1 16,-15 1-1-16,-9 7 2 15,-6 6 0-15,-8 2 1 16,-4 6-5-16,-6 5 1 16,-12 5-9-16,-2 3-4 0,-4 3-48 15,7 2-23-15</inkml:trace>
  <inkml:trace contextRef="#ctx0" brushRef="#br0" timeOffset="83813.27">2967 12901 412 0,'-3'-11'154'0,"3"11"-120"0,-6-5 12 16,6 5 0-16,0 0-16 16,0 0-2-16,0-2-8 15,0-1 0-15,0 0-11 16,0 3 1-16,0 0 1 0,0 0 2 15,0 0 3-15,0 0-5 16,0 13-1-16,0-2-2 16,0 34 2-16,0-8-3 0,0 21 1 15,0-10-3-15,3 10 2 16,0-10 0-16,0 21 3 16,3-14-1-16,-6 3 2 15,3-10-4-15,-3-3 1 16,0-8-5-16,0-5 0 15,0-6-1-15,0-5-2 16,0-2-19-16,-3-19-10 0,3 0-49 16,-6-32-20-1,6 6-83-15,6-3-37 16,-6 2 64 0</inkml:trace>
  <inkml:trace contextRef="#ctx0" brushRef="#br0" timeOffset="84237.435">2946 12883 452 0,'-15'-6'170'0,"15"6"-132"0,-8-2 11 31,8 2-4-31,0-3-27 16,0 0-5-16,5-7-6 15,-2 2 0-15,12-11-4 16,-3 3-2-16,30-7 2 0,-9 4-2 0,26 11-1 15,-14 0 1-15,5 16-1 16,-8-3 0 0,6 9 0-16,-10-4 0 15,7 3 0-15,-9 1 0 16,-6 2 2-16,-4-3 1 0,-14 11 1 16,0-6 4-16,-12 22 3 15,0-8-4-15,-9 7 1 16,0-7 1-16,-9 0 2 15,4-6 1-15,-19 1 2 16,6-6-1-16,-21 0 2 16,10-5-2-16,-7 0 0 15,9-3-7-15,1-2-2 16,5-1 0-16,3-5 0 16,3 1-2-16,3-6 1 0,7 0-4 15,2-3 0-15,0 0-23 16,6-4-10-16,0-4-68 15,12-8-29 1,0 6-91-16</inkml:trace>
  <inkml:trace contextRef="#ctx0" brushRef="#br0" timeOffset="85272.513">3949 12988 268 0,'-26'3'101'0,"26"-3"-78"0,-18 3 35 16,18-1 10-16,-6 1-7 0,3 0-1 16,-3-1-16-1,0 1-5-15,0-3-22 16,0 0-1-16,6 0 0 0,0 0-2 0,9-3 2 16,-3 1-3-16,39-4 2 15,-10 4-4-15,28 2 1 16,-13 0-7-16,34 0-3 15,-19 0-1-15,22 0 1 16,-19 0-1-16,-2 0-1 16,-13 0 1-16,-5 0 1 15,-10 0-3-15,-8 0 0 16,0 0-1-16,-12-3 0 16,-3 0-9-16,-9-5-3 15,-3 3 0-15,-18-8 3 0,3 2 5 16,-21-2 1-16,6 0 3 15,-5 0 3 1,2 2 11-16,0 3 4 16,6 3-1-16,0 0 1 0,7 2-5 15,2 0-1-15,3 1-9 16,9 2 0-16,0 0-1 0,24 0 2 16,-3 0-1-1,23 2-1-15,-8 1-2 16,9 0 1-16,-7-1 1 15,1 1 0-15,-3-1 0 16,-3 4 2-16,-7-4 1 16,-2 6 3-16,-3 0 6 15,-12 11 4-15,0-3-2 16,-9 13 0-16,0-5-6 16,-9 7 0-16,3-4-5 15,-15-1 0-15,7-2-1 0,-13-3-2 16,6-5 1-16,-6 0-1 15,9-5-7-15,1-1 0 16,5-2-28-16,6-5-12 0,3-3-94 0,15-13-43 31,-3 2-18-15</inkml:trace>
  <inkml:trace contextRef="#ctx0" brushRef="#br0" timeOffset="86278.918">5727 12912 368 0,'-3'8'137'0,"3"-8"-106"0,3 15 19 16,-3-12 2-16,3 0-25 0,0-1-5 0,2-4-7 15,1-1 0 1,3-5-8-16,-3 0-2 0,0-2 1 15,0-1 1-15,-6-5 1 16,0 3 2-16,-6-6 1 16,0 4-1-16,-6-7 1 15,3 7 0-15,-11-1 1 16,2 2-2-16,-15 9 1 16,6-3 0-16,-23 19 1 15,11-6-2-15,-9 8 1 16,10-2-2-16,-4 10 0 0,12-2-5 0,6 20-1 31,4-7-3-31,14 13-1 16,0-8 3-16,26-3 1 15,-2-4-4-15,27-23 1 0,-6 1 0 0,8-26 2 16,-8 2-1 0,9-8-1-16,-10 6-2 15,-2-1 1-15,-6 3 3 0,-9 3 1 16,-6 2-1-1,-12 4 1-15,-1 1 2 16,-7 12 2-16,-1-1-3 16,-9 19-1-16,3-6 1 15,-12 25 0-15,3-6-2 16,-12 8 1-16,7-11-2 0,-13 16 2 16,9-7-2-16,0 33-1 15,7-15 1-15,17 5-1 16,0-13-3-1,24 0 2-15,-4-11 1 0,16 1 2 16,-6-9-1-16,9-10-1 0,-6-3-2 16,17-13 1-16,-8 0 1 15,6-11 0-15,-7 1 0 16,-5-17 2 0,-6 3-1-16,-15-18-1 15,-3 7 1-15,-18-10-1 0,0 8 0 16,-9 0 0-1,3 5-3-15,-12 3 2 16,4 3 1-16,-10 4 2 16,6 4-3-16,3-1-2 0,4 3-1 15,17 3 3-15,0 0 2 16,21 5 4-16,-4 0 0 16,16 0 2-16,-6 0-4 15,24 0 0-15,-10 0-3 16,10-3-3-16,-9 0-3 15,-3 1 1-15,-7-1-19 16,-8 1-9-16,-3-1-96 16,-21 11-40-16,-12 8-41 15</inkml:trace>
  <inkml:trace contextRef="#ctx0" brushRef="#br0" timeOffset="87183.109">1619 14584 416 0,'-24'10'156'0,"24"-10"-121"0,-9 16 25 0,9-13 3 15,-6 2-22-15,3 1-4 16,3-4-12-16,0-2-6 16,12-5-11-16,-3 2-3 0,33-34 1 15,-7 11-1-15,28-35 2 0,-13 13-4 16,7-15 0 0,-12 12-8-16,8-31-4 15,-11 16 0-15,0-5 0 16,-7 15 3-16,-11 3 2 15,-3 11 2-15,-15 2 3 16,-3 6 4-16,-6 5 2 16,-6 5 1-16,0 3 2 0,0 5-5 15,0 3-3 1,3 2-1-16,-3 3-1 0,3 0-3 16,6 3 0-16,0 0-1 15,15 5 3-15,0 0-2 16,27 5 1-16,-7 0 2 15,10 14 0-15,-6-3 0 0,8 21 0 16,-17-8 0-16,0 13 0 16,-6-7 6-16,-6-1 4 15,-3-5 6 1,-10-2 4-16,1-4-1 0,-12-4 0 16,-5-3-6-1,-19-8-3-15,6 0-5 16,-12-19-2-16,4 3-3 15,2-26-1-15,6 5 1 16,3-6 0-16,6 6-9 0,0 0-2 16,3 5-32-16,3 6-14 15,4 2-91-15,5 8-40 16,0 3-8 0</inkml:trace>
  <inkml:trace contextRef="#ctx0" brushRef="#br0" timeOffset="88156.229">1059 14957 260 0,'-27'-21'99'0,"27"21"-77"0,-21-48 35 0,18 43 13 16,-2-11-18-16,2 3-6 15,0-3-17-15,0 3-9 16,3 2-11-16,0 3 3 0,6 24 3 16,2-3 4-16,1 24 3 15,3-8-3-15,3 22-2 16,0-9-1-16,-6 27 0 16,3-16 0-16,-3 2 0 15,0-10-2-15,-3-8-1 16,0-5-3-16,-3-19 1 15,-3-2-6-15,0-35-3 16,0 5-1-16,-3-15-1 16,3 5-3-16,0-19 0 15,0 9-1-15,3-9 0 0,3 6 3 16,8 18 0 0,-2 3 5-16,18 26 2 0,-6 0 6 15,18 14 3-15,-10-6-4 16,7 16 1-16,-9-2-5 15,-3 12-2-15,-4-7-13 16,-2 2-5-16,-6-4-36 0,0-12-13 16,-3-2-47-16,0-27-19 15,-3 3-11 1,0-15-5-16,-6 1 27 16,3-12 313 15,-3 0-57-16,6 5-3-15,2 15-42 16,-2 4-25-16,9 12-27 16,-6 1-11-16,3 8-19 15,0-1-8-15,6 6-2 0,-3-3-16 0,5 1-3 16,-5-4-35-16,3-5-14 16,0 1-37-16,-3-12-14 15,3 1-46 1,-6-8-33-16,-1 2 92 15,4-13 379 1,-3-7-94 0,-3 2-22-1,-6 10-69-15,0 3-37 16,0 14-13-16,-6-1-3 16,0 14-21-16,-6-4 2 0,-6 20 2 0,3-3-9 15,-15 50-3-15,7-16-5 16,-7 16-3-16,6-13-2 15,0 32 1-15,3-19-10 16,6 5-5-16,3-18-25 16,6-8-11-16,0-8-50 0,15-16-22 15,-3-5-83 1</inkml:trace>
  <inkml:trace contextRef="#ctx0" brushRef="#br0" timeOffset="88415.844">2003 14991 520 0,'-9'-2'195'0,"9"2"-152"0,-9 10 8 0,9-7-8 0,0 5-20 16,0 0 0 0,0 13-8-16,0 0 1 15,6 45-9-15,0-13-2 0,0 19 1 16,3-14-5-16,-6 32-1 15,3-19-11-15,2 11-3 16,-2-18-15-16,0-9-4 16,0-10-47-16,0-21-20 15,-3 3-78 1,3-41-69-16,3 1 95 0</inkml:trace>
  <inkml:trace contextRef="#ctx0" brushRef="#br0" timeOffset="89055.52">1884 15007 388 0,'-24'-8'145'0,"24"8"-112"0,0-10 1 16,0 10-7-16,9-6-11 0,-6 1 1 15,15 0 6 1,-4-1 3-16,10 9-14 16,-3 0 6-16,9 7 5 0,-6-2-6 15,8 8-2-15,-5-3 3 16,3 3 0-16,-9-2-1 15,-9 15 2-15,0-8-4 16,-12 13-1-16,0-5-6 0,-6 0 0 16,0-5-12-16,-3-19-2 15,6 1-8-15,-3-22-2 16,3 3-7-16,6-11 0 16,3 5-8-16,3-4-1 15,-3 1 13-15,9 4 9 16,-9 2 15-16,2 11 9 15,1-1 10-15,3 12 8 16,-3-1-8-16,12 8-2 0,-3-2-13 16,12 2-5-1,-6-2-3-15,11-6 1 16,-14 0 5-16,3-5 4 16,-6 0 5-16,0-5 4 15,-9 0-6-15,-3-1-1 0,-1 1-7 16,-5-3-4-16,-5 3-15 15,-7-3-4-15,3 0-29 16,-6-11-12-16,6 1-34 16,-3-30-12-16,6 9-33 15,6-12-14-15,0 12 18 16,6-1 362 15,0 6-83-15,0 7-12-16,0 16-58 0,3 1-30 15,6 39-23-15,-9-5-9 16,8 21-8 0,-2-8-7-16,0 8 0 0,0-8-19 15,3 10-7-15,-9-7-37 0,3 8-16 16,-3-11-82-16,3-11-33 16,-6-2 51-1</inkml:trace>
  <inkml:trace contextRef="#ctx0" brushRef="#br0" timeOffset="90152.743">2157 15026 348 0,'-56'-19'129'0,"56"19"-100"0,-9-5 26 0,9 5 8 0,0-3-19 15,0 1-2 1,15-6-14-16,3 0-3 16,32-8-14-16,-8 3-7 0,9-11-2 0,-4 3-5 15,7-14 2-15,-7 9-6 16,7-6-3-16,-6 6-5 15,-7-6-4-15,-2 5 4 16,-15-4 4-16,-3 4 1 0,-12-13 4 16,-3 6 4-1,-15-3 1-15,3 5 7 0,-9 8 6 16,6 3 3 0,-9 16 0-16,6 0-5 15,0 21-2-15,3-3 5 0,-3 16 1 16,6-5 4-1,3 37 1-15,-3-14-6 16,6 25 0-16,0-14-6 16,9 0 1-16,0-10-3 15,6 2 0-15,-3-10 1 0,6-3 1 16,-3-3 1 0,3-13 0-16,-3-2-2 0,-3-14-1 15,-1 0-3-15,-2-10-2 0,-3 2-2 16,-3-12-1-16,3 1-5 15,-6-17 0 1,0 7 2-16,0-5 1 16,0 5 3-16,0 3 3 15,0 5 2-15,0 5 1 16,0 3 2-16,0 16 3 16,0-3 0-16,6 14 2 15,0-3-8-15,12 5-2 0,-3-5-1 16,12 2 0-16,-9-2-3 15,8 0 2 1,-5 0 1-16,3-5 2 0,-3-3-3 16,0-6 0-16,0 1 3 15,-7-6 1-15,1 1-1 16,-3-9 1-16,-3 3-4 16,-3-16-2-16,-3 6-3 15,-3-9-1-15,0 6 4 16,-3 3 3-16,0 4-1 0,0 17 0 15,3 0 1-15,0 7 2 16,0 1-3 0,0-1 0-16,3 1-1 15,3-6 0-15,0 1 0 16,12-9 0-16,0 0 0 16,9-5-2-16,-1 0 3 0,7 6 0 15,-6-1-2-15,6 6 2 16,-7-1 1-16,-2 6 0 0,-3 0 0 15,-3 3 2 1,-3-3 3-16,-6 2 4 16,0-2 0-16,-6 0 2 15,0 0-2-15,-3-2 0 16,0-1-10-16,3 0-4 16,0-2 0-16,8-3 3 0,-2 0-6 15,6-11 1-15,-3 3 1 16,3-13 3-16,-3 3 0 15,6-20 1-15,-3 9 0 16,6-5-2-16,-4 5-4 16,10 5-2-16,-3 6 0 15,15 18 4-15,-10 0 5 0,7 26 3 16,-6-5 0 0,-3 6 1-16,-6-4 9 15,-7 4 7-15,-2-6-1 16,-6 3 1-16,0-6-8 15,-12 1-4-15,0-3-7 0,-14 0-2 16,2-6-24 0,-15-7-10-16,6 0-74 15,-6-22-33-15,7 3-67 16</inkml:trace>
  <inkml:trace contextRef="#ctx0" brushRef="#br0" timeOffset="90287.406">3333 14549 472 0,'-18'19'178'0,"18"-19"-138"0,-14 16-5 0,14-14-10 0,-9 6-145 0,3 0-59 16,-12-18 5-16,-9-14 9 31</inkml:trace>
  <inkml:trace contextRef="#ctx0" brushRef="#br0" timeOffset="93582.088">6378 13790 328 0,'-20'-10'123'0,"20"10"-95"0,-30-11 29 0,27 11 9 0,-6-3-12 16,0 1-1-16,0-1-19 16,0 0-7-16,3 1-15 0,0 2-1 0,9 10 0 15,0-2 5 1,33 61 4-16,-6-13-4 15,23 63-1-15,-11-27-5 16,23 22 1-16,-14-27-4 16,26 30-2-16,-17-27-2 15,0 5-3-15,-13-21-2 16,-5-10-1-16,-9-14-16 16,-4-8-5-16,-5-7-26 15,-9-22-10-15,-3 0-30 0,-12-39-11 16,0 4-10-16,-30-28-4 15,6 10 13 1,-26-63 43 0,11 21 68-16,-9-8 39 0,10 19 20 15,-7-17 4-15,9 20 1 16,-5-1-14-16,8 11-6 0,0 10-30 16,6 8 6-16,4 9 4 15,2 4-11-15,0 11-2 0,3 3-6 16,-3 24-1-1,3-3 4-15,-5 13 1 16,5-3-3-16,3 3 1 16,0-2-11-16,18-6-3 15,0 0 0-15,27-13 1 16,-7 0-4-16,16-29 1 16,-9 6 0-16,6-20 2 0,-7 9-3 15,4-6 0-15,-6 8 5 16,-6 1 5-16,-3 4 4 15,-12 3 2-15,-3 6-6 16,-9 2-3-16,0 3-3 0,-9 5-3 16,3 2-26-1,-15 6-12-15,6 0-58 0,-6 11-24 16,4-3-67 0</inkml:trace>
  <inkml:trace contextRef="#ctx0" brushRef="#br0" timeOffset="94418.847">6090 15113 300 0,'-18'-16'112'0,"18"16"-87"16,-15-8 7-16,15 8-3 0,-9 0-1 0,3 0 3 15,-12 3-3 1,3-1-3-16,-3 6-13 16,4 0 3-16,8 40 3 0,0-11-2 15,21 27 3-15,-4-12-4 16,16 28 1-16,-3-17-9 0,15 9-4 16,-9-19 4-1,23-22 3-15,-11-4 1 16,11-30 1-16,-11-2 2 0,-3-11 4 15,-6 3-10 1,-7-16-2-16,-5 2 0 16,-9-15 1-16,0 8-1 15,-9-1-1-15,0 11 1 0,-3 24 3 16,0 0-4-16,9 21-1 0,0-5-2 16,9 8-2-1,-3-3 1-15,5 1 1 16,-5-4-1-16,6-5-1 15,-6-2 1-15,0-8 1 16,-3-1 1-16,-3-2 3 16,-3 0-3-16,-6-5-2 15,0 0 0-15,-3-6-1 16,0 0-7-16,-6-18-3 0,3 8-1 16,0-19 1-16,3 9 4 15,6-4 3-15,0 6 0 16,9 5-1-16,-3 3 0 15,20 19 3-15,-5-1-2 16,18 27 1-16,-9-6 4 16,2 9 1-16,-5-3 10 15,-3-1 6-15,-6-2-4 0,-3-5 2 16,-3-2-10 0,-4-6-2-16,-2-1-3 0,0-9-2 15,-3-1 1 1,6-2-1-16,-3 0-3 15,6 5 2-15,0 0-4 16,3 8-1-16,0-1-24 16,-1 4-8-16,-2-3-42 15,6 3-16-15,-3-3-80 0,15-1-63 16,-6-1 100 0</inkml:trace>
  <inkml:trace contextRef="#ctx0" brushRef="#br0" timeOffset="95467.817">7420 15335 300 0,'0'-58'112'0,"0"58"-87"0,-15-40 37 0,15 35 11 16,-11-3-19-16,-1 0-6 0,-12 0-11 0,3 3-1 31,-12 5-20-31,6 0 2 0,-2 16 2 16,5-3-9-16,6 27-3 16,3-8-5-16,15 7-3 0,0-7-4 15,24 2-2-15,-3-5-26 16,14-5-11-16,-5-5-20 15,3-9-8 1,-6-2-26-16,0-18-9 0,-7-1-9 16,1-37-26-1,-6 11 56-15,-3-21 212 32,-24-53-6-17,3 24 9-15,-3 13-41 16,3 10-20-16,0 17-25 0,3 7-10 15,4 21-19-15,-1 4 3 0,3 28 3 16,0 0 0 0,5 16 2-16,1-5-7 15,9 31 1-15,-3-7-10 0,6 26-2 16,-3-13-1-16,3-3 0 16,-3-10-2-16,9-6-2 0,-7-7 1 15,10-6 1 1,-6-6-1-16,3-7-1 15,-3-2 1-15,0-14-1 16,-7 0-3-16,-2-30 0 0,-3 7 2 16,-9-25 2-1,0 11-2-15,-3 0 0 16,0 5 1-16,0 6 2 0,0 2-1 16,0 5 2-16,0 4-2 15,3 4-1-15,0 3 3 16,6 13 0-16,0 1 5 15,9 28 3-15,-3-5-6 16,9 13-1-16,-3-7-2 16,3-1-2-16,-4-5 1 15,7-2-1-15,-9-6 0 0,3-5 2 16,-3-3-3 0,0-10 0-16,-3-1 1 15,-3-23 2-15,0 3-3 16,-3-25-2-16,-1 9-1 15,-2-3 0-15,0 8 3 16,0 2 2-16,0 6 0 16,0 11-1-16,0-1 1 15,3 24-1-15,-3-2 0 0,6 23 0 16,-3-5 0-16,6 3 0 16,-3-5 0-16,6-4 2 15,-3-1-1-15,3-9-1 16,-3-3 1-16,2-18-1 0,-2 0-5 15,6-29-1-15,-3 6-8 16,9-6-4 0,-6 8 3-16,6 2 4 0,-4 6 1 15,7 5 4 1,-6 3 4-16,3 7 1 16,-6 1 1-16,0 8 0 15,-4-1 15-15,1 12 10 0,-3-4-2 16,-3 22 1-16,0-5-4 15,-6 7-3-15,0-5-9 0,-3-3-3 16,0-2-3 0,0-3-2-16,0-5-13 15,-3 0-6-15,3-3-19 16,-3-5-8-16,0-2-29 0,0-6-10 16,0 0-45-1,3-19-20-15,0 9 11 16</inkml:trace>
  <inkml:trace contextRef="#ctx0" brushRef="#br0" timeOffset="95648.933">8420 15169 332 0,'3'2'126'16,"-3"-2"-98"-16,6 5 28 0,-6-5 4 16,3 8-6-16,0 0 3 0,0 11-15 0,0-3-5 31,0 13-21-31,0-5-8 0,-3 5-1 15,0-5-6-15,0-3-3 16,0-3-28-16,-3-4-10 16,0-1-70-16,3-19-31 15,0 4-35 1</inkml:trace>
  <inkml:trace contextRef="#ctx0" brushRef="#br0" timeOffset="96201.144">8382 14732 460 0,'-15'-13'170'15,"15"13"-132"-15,0 0 13 0,0 0-3 0,0 0-30 16,0 0-10-16,0 0-36 16,0 0-15-16,6 2 22 15,0 1-54-15,3 2-18 0,0 1-78 16</inkml:trace>
  <inkml:trace contextRef="#ctx0" brushRef="#br0" timeOffset="96716.569">8679 14949 368 0,'-23'32'140'0,"23"-32"-109"0,-27 34 16 0,24-29 0 16,0 11-24-16,0-2-7 15,12 17-4-15,0-7-1 16,15 10-5-16,-7-7-4 0,10-3 1 15,-3-3-4-15,0-13 0 0,-3-3 1 16,-3-10 2-16,-1 0-1 16,-5-9-1-1,0 4 1-15,-9-4 1 16,0 4-1-16,-9-3-1 16,0-1 7-16,-9 4 5 0,4-1 0 15,-1 3 1-15,3 0-12 16,9 0-3-1,0 3 1-15,12 3 2 0,-3-1-5 0,5 6 1 16,1-3 1 0,6 5 3-16,-3 0 0 15,3 6 2-15,-3-1 4 0,-3 11 6 16,-4-5 4-16,-2 5 4 16,0-5-9-1,-3-8-2-15,0 0-11 0,6-21-4 16,-3 0-2-16,18-11-1 0,-6 5-2 15,17-4 1 1,-8 1 3 0,9 12 3-16,-6 2 4 15,-1 13 2-15,-5-2 3 0,0 18 1 16,-6-2-1-16,-3 23-1 0,-3-8-19 16,-4 6-5-1,-2-8-112-15,6-8-48 16,6-9 3-1</inkml:trace>
  <inkml:trace contextRef="#ctx0" brushRef="#br0" timeOffset="101133.744">3437 11139 220 0,'-23'-16'85'0,"14"11"-66"0,-12-3 12 15,6 5 3-15,-12 1-14 16,-14 2-1-16,-13 0 0 16,-3 5 2-16,-2 3-11 15,-19 5 3-15,-17 19 3 0,-9 21-8 16,-3 10-4-16,-21 3-6 15,-9 24 1-15,3 24 1 0,-15-3 2 16,6 24-1-16,36-11-1 16,27-31 1-1,-63 84-1-15,-15 59-3 0,36-46 2 16,39-49 1-16,-54 97 2 16,42-69-3-16,-13 111 0 15,1 51 5-15,21-8 2 16,20-43 2-16,19 14 0 15,14-27-4-15,12 9-1 16,21 7-3-16,3-21-3 16,9 18 4-16,15-34 1 15,23 11-3-15,22-40 1 16,8 2 0-16,1-33 0 16,29-36 0-16,6-20 2 15,-6-32-3-15,21-19 0 0,9-23 1 16,-12-27 2-16,24-19-3 15,-6-15-2-15,20-53-1 16,19-35 3-16,-21-5 0 16,-19-58 3-16,10 14-3 15,-3-36 0-15,-15 1 1 0,-27-11 0 16,3-8 0-16,-3 14 0 16,-11-22 0-1,-19 14 0-15,-15-25 0 16,-14 19 2-16,-12-28-1 15,-10 17-1-15,-2-23 3 0,-6 24 0 0,-6-27 1 16,-3 32 2-16,-6-24-1 16,0 34 0-1,-6-23-3-15,-3 23 1 16,-3-4-2-16,-3-6 2 16,0 18-2-16,-6-21 2 15,-9 27 0-15,-2-19 3 16,-13 16 6-16,-12 30 4 15,-5-1 5-15,-1 3 4 16,6 28 4-16,7 23 2 16,-1 17-5-16,-2 14-2 0,-13 10-2 0,-5 6-2 31,-4 8-8-31,7 10-3 16,11 11-5-16,6 10-1 15,4 9-6-15,11 7 0 16,3 3-26-16,6 3-10 0,3 4-57 15,4 7-26-15,-19 7-62 16</inkml:trace>
  <inkml:trace contextRef="#ctx0" brushRef="#br0" timeOffset="104326.502">8799 12155 88 0,'5'-3'33'0,"4"1"-26"0,3-4-2 15,-6 4-2-15,0-4-3 16,0-2 0-16,0-2 6 16,0-3 4-16,0-1 12 15,0-1 8-15,0-1 5 0,-3 0 3 16,-3 0-8-16,-3-3-3 15,0-2-15 1,-6-5 6-16,-6-6 4 0,-12-10 2 0,-11-11 1 16,-16 0-8-16,-2 5-2 15,-1 6-9-15,-6 5-2 16,-14 2-4-16,-21 4-1 16,3-1 1-16,-4 3 0 15,-23 0 2-15,-3 2 1 16,3 9 3-16,-27 7 3 15,7 6-4-15,2 8-1 16,-18 5-2-16,9 2 1 0,-3 3-9 16,-12 6-1-16,16 5 2 15,-7 10 0-15,-12 27 3 16,12 8 1-16,4 0 3 16,-7 2 1-16,15 27 1 0,15 8 0 15,-3-8 4 1,6 10 5-16,12 27-7 15,21-13-3-15,-4 44-5 16,25 14 1-16,14-8 1 16,16 29 0-16,14-13-3 15,12 29 0-15,12-16 2 16,9 27 2-16,12-22-2 0,26 32 0 16,25-18 1-1,14 21 0-15,1 13 0 16,29-11 0-16,24 32 0 0,-3-37 2 15,41 24-6-15,-8-32 1 16,35 11 1-16,-11-53 1 16,32-24 1-16,-18-10 0 15,37-22 2-15,-13-26 1 16,24-35-1-16,3-13-2 0,-6-31 1 16,18-27 1-1,-27-35-1-15,27-28-1 16,-39 5-2-16,15-16-1 15,-36-48-1-15,1 8 3 16,-16-10 2-16,-29-38 2 16,-9 20 5-16,6-49 3 0,-30 14-2 15,-24-35 0-15,-21 14-5 16,-15-43-1-16,-17-3-1 16,-18-7 1-16,-21-48-2 15,-15-18 2-15,-12 10-2 16,-24-11-1-16,-38-26 1 0,-25-8 1 15,-2 45 1 1,-33 6 3-16,-15 49 10 16,-8 1 7-16,-19 61-8 0,3 31-1 15,-29 19-39-15,14 26-18 16,-11 40-128 0</inkml:trace>
  <inkml:trace contextRef="#ctx0" brushRef="#br0" timeOffset="117464.945">4905 2185 224 0,'-39'0'85'0,"39"0"-66"0,-26 6 34 0,23-4 11 0,-3 1-18 16,0-3-4-1,0 3-11 1,-3-3-5-16,0 0-14 0,3 0 3 0,3-3 5 15,0-2-9 1,6 5-3-16,6-6-3 0,9-1-1 16,17 1-5-16,25 1 1 15,8 0 0-15,16 2 0 16,35-5 0-16,3 5 2 16,24 3-1-16,14 11 2 0,-14-6-4 15,18 3 0-15,-9 5 3 16,-21-7 1-16,0-4 3 15,-3 1 3 1,-15-3 9-16,-18 0 6 0,-18-3-9 16,-14 1-1-16,-13 2-8 15,-11-6-2 1,-9 6 0-16,-6 0 0 0,-4-5-2 16,-8 5 1-16,-3-2-2 15,-3 2 2-15,-3-3 2 16,0 0 2-16,-3 3-3 15,-3 0-1-15,0 0 1 16,0 0 0-16,0 0-5 16,0 0-1-16,0 0 1 15,0 0 0-15,0 0 1 16,3 0 0-16,-3 0 0 16,6 3 2-16,0-3 1 0,-6 0 3 15,6 0 1-15,-6 0 1 16,0 0 0-1,0 0 2-15,0 0-1 16,0 0 0-16,3 0-3 16,0 0 1-16,0-3-4 0,-3 3-2 15,0-5-18-15,-3 2-6 0,0 1-88 16,9-1-39 0,-3-18-51-1</inkml:trace>
  <inkml:trace contextRef="#ctx0" brushRef="#br0" timeOffset="122639.681">12457 2556 256 0,'-12'-5'96'0,"9"7"-75"0,-6-2 12 16,6 0 0-16,0 0-14 15,0 3-1-15,0-3-1 16,0 0 1-16,0 3-10 0,3-3-4 0,0 5-1 16,3-3-4-1,3 4 0-15,3 2 1 16,3 0 0-16,3 0 0 0,3 0 0 15,6-3 0-15,14-3 0 16,10 1-3-16,11 0 2 16,4-3 3-16,-1 0 1 15,1-3-4-15,17 0 1 16,13 1 0-16,-4 2 0 16,-6 0-3-16,10-5 2 15,20 5 3-15,-6-3 1 16,-3 0-4-16,15 1 1 15,12-6 0-15,-12 0 0 0,3 0 0 16,9 0 2 0,-6 3-3-16,-15-1 0 0,-3 6 1 15,10 0 0-15,-1 0 0 16,-9-2 2-16,-9 2 1 16,6-6 3-16,9 1-1 0,-8-3 0 15,-13 0-3-15,0-2 1 16,6-1-2-1,27-5 2-15,-23-2-4 16,-16 2 0-16,-18-5 3 16,-11 2 1-16,-9 0 1 15,-7-2 0-15,-2-2 2 16,-3 1 1-16,-4-4-3 16,-2 2-1-16,0 3-1 15,-3-6 1-15,-4 1-2 16,-5 2 2-16,-3-5-2 15,-3-11 2-15,-3-18-4 0,0-11 0 16,0 3-1-16,0 8 0 16,6 0 2-16,-3-22 0 15,3-12 0-15,-4 7 2 16,-2 14-3-16,-6 7 0 16,-3 6 3-16,-6-3 3 0,-3 3-2 15,-8-8 0-15,-7 8-1 16,-6-1-2-16,-3 12-4 15,-2 7 0 1,-4 8-3-16,3 6 0 16,0-1 1-16,-5 4 2 15,-10 1 4-15,-17-1 2 16,-13 1 0-16,4 1 1 0,2-3 0 16,-14 3 3-16,-24-3-3 15,9 3 0-15,3-5-1 16,-21 7-2-16,-12-2-4 15,9 8-2-15,-21 0 0 16,-9 7 2-16,12 1-3 16,-27 5 0-16,10 5 4 15,-1 1 3-15,-24 2 3 16,28 5 1-16,-10-5-9 0,-3 2-2 16,21-2 2-16,7 6 0 15,-4-9 3 1,18-2 3-16,18 2 2 15,14-5 3-15,4 5 3 16,6 0 2-16,11 3-1 16,13-2-1-16,8 2-5 0,10-3-3 15,8 8-3-15,6 0 1 16,6 1-1-16,3 7-2 16,4 10 3-16,5 14 0 15,0 35 3-15,3 12 1 16,3 6 1-16,3 43 2 15,0-1-3-15,3 16 0 0,0 8 1 16,3-21 2 0,0-6 1-16,0 4 3 0,3-17 4 15,0-26 1-15,3-19 3 16,0-7 1 0,0-11-6-16,-1-3-3 0,1-3-3 15,-3-7-2-15,0-8-1 16,0-9 2-16,-3-4-1 15,-3-11 0-15,0 0-8 16,0-6 0-16,-3-5-43 16,0-7-17-16,9-17-131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13:59.1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11076 5749 168 0,'-6'-2'63'0,"6"2"-49"0,-9-6 20 0,9 6 6 15,-3 0-5-15,0 0 2 16,3 0-6 0,0 0 1-16,0 0-18 15,0 0 1-15,0 0 1 0,0 0-2 16,3 0 0-16,0 0-4 16,9 3-1-16,-3 0 1 0,12-1 4 15,20 4 1-15,19 2 0 16,11 2-10-16,1 6-2 15,-4-3-3-15,6 1 2 16,10-4-1-16,2-2-1 16,-2-5 1-16,-13-6-1 15,-6-8 0-15,1-2 2 16,2-3-1-16,4 3 2 16,-1 5 2-16,1 6 4 15,-10 4-2-15,-2 6 1 0,-4 8-3 16,4 8 2-1,8 5-4-15,-14-8 0 16,-9-2 3-16,11-9 3 0,13-10-2 16,-7-13-2-1,4-13-2-15,5-1 0 0,6 3-2 16,-2 6-1-16,-7 4 7 16,-2 7 5-16,8 4 3 15,13 3 0-15,2 3-10 16,-6-1-2-16,-8-4-41 15,-1-4-14-15,9-4-111 0</inkml:trace>
  <inkml:trace contextRef="#ctx0" brushRef="#br0" timeOffset="56409.638">18044 3395 116 0,'-9'-6'44'0,"9"6"-35"0,-6-13 29 0,6 13 10 0,0-5 8 15,0 0 5-15,0-6 4 16,0 3 4-16,-3-5-37 16,0 2 11-16,0-5 2 0,3 3-11 15,-3 2-5-15,0 1-5 16,-3 2-4-16,6 0-4 16,-2 5 0-16,2 1-7 0,-3 10-1 15,3-3 0-15,0 19 0 16,0-6-2-16,0 11-1 15,0-5-3 1,0 8-2-16,0-6-2 16,0 14 1-16,0-8 3 15,0 5 3-15,0-5 2 16,0-1 1-16,0-7 2 0,0-5 1 16,0-3-3-16,0-16-3 15,0 0-2-15,0-16 0 16,0 3-4-16,0-11-2 15,0 3 2-15,3-9 2 16,-1 7-2-16,10-22-2 16,-3 8-1-16,9-14 3 0,-3 12 0 15,9-4 3 1,-3 9-3-16,8-1 0 0,-5 6 1 16,6 6 2-16,-6 1-3 0,3 7 0 31,-4 4 1-31,1 3 2 15,-3 3-1-15,0 13-1 0,-3 0 1 16,0 23 1-16,-3-4 1 16,-1 12 1-16,-2-7 4 0,0 8 3 15,-3-8-2 1,-3 7 0-16,0-7-1 16,-3 13 0-16,0-8-2 15,0 3-1-15,0-6-3 16,-3-2-2-16,0-8-10 15,0-8-6-15,0-3-23 16,3-21-10-16,0 3-73 16,9-9-31-16,-3 4-38 15</inkml:trace>
  <inkml:trace contextRef="#ctx0" brushRef="#br0" timeOffset="56699.554">18762 3321 520 0,'-33'-8'195'0,"33"8"-152"0,-12-16-7 0,12 16-13 0,9-8-15 15,-3 0 1-15,12 0-3 16,-3 0-1-16,8 5-3 16,-2 1-2-16,9 2 1 0,-6 0-19 15,12 2-8-15,-7 1-19 16,7 2-8-16,-9 1-37 16,0 1-15-16,-7-1-64 15</inkml:trace>
  <inkml:trace contextRef="#ctx0" brushRef="#br0" timeOffset="56882.968">18800 3506 416 0,'-38'-3'156'0,"38"3"-121"0,-9 3 34 16,9-3 7 0,6 2-38-16,0 1-12 15,8 2-20-15,1-5-4 16,15 0-2-16,-9 0-31 0,36 0-14 15,-10 0-72-15,19-5-32 16,-13 2-24 0</inkml:trace>
  <inkml:trace contextRef="#ctx0" brushRef="#br0" timeOffset="57425.365">19345 3098 504 0,'-21'-10'189'0,"21"10"-147"0,-3-11 0 15,3 11-12-15,6-3-25 16,0 1-4-16,12-3-4 16,-3 2-1-16,24 3 3 15,-7 0-5-15,16 5 0 0,-9 0-13 16,-4 9-3-16,-2-4 7 15,-6 11 4-15,-6-2 15 16,-9 10 8-16,-3-5 2 16,-21 10 2-16,3-7-2 15,-27 2-1-15,3-3-5 0,-5-10 0 0,8 0-1 16,0-5 3 0,6-3-5-1,3-6-1-15,7 1-4 0,5-3-1 16,3 0-1-16,15 5 0 15,-1 0 0-15,28 6 0 16,-6-3 2-16,18 5 0 0,-10-5-3 0,4 5 2 31,-9-2 3-31,-4 2 1 16,-5-2 7-16,-6 2 6 16,-3 0 9-16,-6 6 5 0,-3-3-10 15,-12 5-2 1,0-5-8-16,-24 5-4 15,6 0-6-15,-14-8-2 0,5 0-15 16,-3-7-4 0,9-1-33-16,7-5-13 0,2 0-75 15,21-8-31-15,-3 0-9 16</inkml:trace>
  <inkml:trace contextRef="#ctx0" brushRef="#br0" timeOffset="57690.847">19851 2929 500 0,'-15'0'187'0,"15"0"-146"0,-9 13 15 0,9-10-4 16,0 13-19-16,0-3-2 16,3 27-9-16,-3-11-4 15,3 45-10-15,0-11-3 0,3 22-1 16,-3-16-9-16,6 26-4 15,-3-21-20-15,3-5-6 16,-3-11-44-16,6-10-19 16,-3-9-54-16,12-17-24 15,-4-7 28 1</inkml:trace>
  <inkml:trace contextRef="#ctx0" brushRef="#br0" timeOffset="58061.446">20241 3307 428 0,'0'3'162'0,"0"-3"-126"0,0 5-4 16,0-5-10-16,0 6-13 15,0-6 0-15,-3 2 1 16,0 1 1-16,-3 5-5 16,0-6-2-16,-12 6 2 0,3 0-3 15,-23 6-2-15,8-4 8 16,-15 1 4-16,10-1-4 15,-1-2-1-15,6 0 2 16,3-3 1-16,6 1-1 16,7-1 1-16,2 0 3 15,9 1 1-15,0-1-2 16,27 3 0-16,-7 0-5 0,22 8 0 16,-6-3-3-16,6 13 0 15,-7-7-3 1,1 10-2-16,-6-3 1 0,3 1 1 15,-7-6-10-15,-2-2-4 16,-3-4-25-16,-6-7-11 16,-3-2-94-16,3-9-42 15,-3 0 4 1</inkml:trace>
  <inkml:trace contextRef="#ctx0" brushRef="#br0" timeOffset="58531.3">20476 3469 480 0,'-30'-11'178'0,"30"11"-138"0,0-5 2 0,0 5-10 16,21 0-9-16,-3 0 1 15,18 0-9-15,-6 0-4 16,8 0-6-16,-5 0-8 0,21 0-1 0,-13 0-27 15,13 0-11 1,-12 0-32-16,-1 0-13 0,-5 0-91 16,-9-5-50-1,-6 2 105-15</inkml:trace>
  <inkml:trace contextRef="#ctx0" brushRef="#br0" timeOffset="58714.173">20717 3183 428 0,'-12'-8'162'0,"12"8"-126"0,-3 11 36 16,3-11 9-16,0 23-26 16,0-7-7-16,3 24-24 15,0-6-7-15,3 9-11 16,-3-9-8-16,6 22-4 0,0-11-30 0,9 18-14 16,-3-7-65-16,21-6-26 15,-7-8-56 1</inkml:trace>
  <inkml:trace contextRef="#ctx0" brushRef="#br0" timeOffset="59149.333">21194 3133 440 0,'-9'18'165'0,"9"-18"-129"0,3 61 19 0,-3-50 1 15,6 26-25-15,-3-8-5 16,5 8-14-16,1-5-3 16,0 7-5-16,-3-7 2 0,0 10 0 0,-3-5 2 15,-3 0 2-15,0-7 1 16,-6-9 3-16,3-3-7 16,-3-28-4-16,0 7-7 15,0-23-2-15,3 7-11 16,6-50-1-16,-3 14-4 15,18-6-2-15,-3 11 11 0,24 5 8 16,-6 10 7-16,11 9 4 0,-8 7 6 31,0 9 5-31,-7 2 2 16,4 13 3-16,-6-2-1 16,0 10-1-16,-6-3-2 15,-1 4 1-15,-2-6-10 16,-6-1-3-16,0-1-17 15,-9-9-6-15,0 0-55 0,-6-4-25 16,3-1-140 0</inkml:trace>
  <inkml:trace contextRef="#ctx0" brushRef="#br0" timeOffset="59994.976">20464 1688 284 0,'-3'-13'107'0,"3"13"-83"0,-6-19 28 0,6 19 7 0,-3-10-14 16,3 7-3 0,-3-10-16-16,0 5-3 15,0 3-14-15,0-1-1 0,6 12-1 0,-3-4 5 16,9 17 5-16,-3-1 0 16,6 27-1-1,-3-10 3-15,3 28 0 0,0-10-4 16,-3-8 1-16,0-5-5 15,-3-9 1-15,-3-4-1 0,-3-6 3 0,0-2-5 16,-6-19-3-16,3 0-6 31,-6-40 0-31,3 8-2 16,0-13 0-16,0 11-3 16,9-24-1-16,0 7 0 15,15-15 4-15,-3 13 1 16,12 8 1-16,-7 6 2 0,10 12 1 0,-6 6 3 31,21 21 1-31,-10 0 1 0,19 16 0 16,-9-6-2-16,-1 6 1 15,-8-2-4-15,-3-1-2 16,-7-3 0-16,-2 4-1 16,-6-9-27-16,-3 3-9 15,-3-6-77-15,-3 1-33 0,0 0-55 16</inkml:trace>
  <inkml:trace contextRef="#ctx0" brushRef="#br0" timeOffset="60382.322">21211 1691 460 0,'-17'-3'170'0,"17"3"-132"0,0 0 0 0,0 0-7 16,9 0-11-16,-4 0 3 15,25 0-2-15,-6 0-1 0,24 0-10 16,-10 0-4-16,7 0 0 16,-9 3-5-16,2 2-3 15,-5-5-15-15,3 5-4 16,-6-5-20-16,-1 0-9 15,-5 0-35-15,-3 3-16 16,-6 2-70 0</inkml:trace>
  <inkml:trace contextRef="#ctx0" brushRef="#br0" timeOffset="60573.435">21250 1812 516 0,'-18'0'192'0,"18"0"-149"0,6 0-6 0,-6 0-11 16,18 3-14 0,-3-3 1-16,24 5-12 15,-7 1-3-15,16 2 1 16,-9 0-42-16,23-8-18 0,-11 0-108 16,29 0-46-16,-17 0 61 0</inkml:trace>
  <inkml:trace contextRef="#ctx0" brushRef="#br0" timeOffset="61228.302">22099 1696 420 0,'-9'0'159'0,"9"0"-124"0,0 0 11 0,0 0-4 0,6 0-24 16,-3-5-7 0,5-3-1-16,1 2 1 15,6-9-6-15,-3 1 4 0,3-9 1 16,-3 1 3-16,0-4 3 0,-3 2-5 16,-3-2 1-16,-3-1-7 15,0 6-1-15,-3 5-2 16,0 6 1-16,-3 4-2 15,3 9-1-15,0 2 7 16,-3 27 3-16,0-6 3 16,3 14 3-16,0-8-3 15,6 26 0-15,-3-10-7 16,12 23-2-16,-4-15-4 0,7-3-3 16,-3-11-3-16,-3-2-1 15,3-9-10-15,-9-2-3 0,0-5-12 16,-12 0-3-16,0-5 3 31,-15-6 5-31,3 0 15 0,-8-5 9 16,5 0 16-16,-12-8 7 15,6 0 5-15,-9-3 4 0,7 3-2 16,2-8 1 0,6 3-10-16,9 0 0 15,3 0-2-15,18 5-1 16,-3 0-1-16,15 5-1 15,-6 0-5-15,29 0 0 16,-8 3-5-16,15-2 0 16,-10 2-3-16,1-6-3 15,-3 1-9-15,-6-3-5 0,-7 0-31 16,-5-3-14-16,-3 1-82 16,-6-12-34-16,-3 1-14 31</inkml:trace>
  <inkml:trace contextRef="#ctx0" brushRef="#br0" timeOffset="61985.14">22712 1701 348 0,'-12'-5'132'0,"12"5"-103"0,-9-5 21 0,9 5 1 15,-3 0-26-15,0 0-6 0,-9 5-10 16,3 0-1 0,0 11-5-16,0 0 9 0,15 37 5 15,-3-19-1-15,27 14 1 16,-6-6-3-16,17-7-1 16,-11-4-3-16,6-9 1 0,-9-4 3 15,-4-7 3 1,-2-3-5-16,-6-16 1 15,-3 2-6-15,-6-17 1 16,0 7-5-16,-9-16 0 0,0 6-1 16,-15-6 1-16,9 8-2 15,-6 0-1-15,3 6-2 0,10-6-1 16,-1 8-5 0,14-8 0-16,-2 3-1 15,6 2 1-15,0 6 2 0,3 5 4 16,6 3 5-1,6 10 3-15,-4 3 2 16,4 3 2-16,-3 10-3 16,0 13 1-16,-6 3-1 15,-4-2 3-15,-5-3 6 16,-6-1 2-16,-9-10-1 0,-3-7 0 16,0-4-7-16,0-12-2 15,-2-1-6-15,5-23-4 16,0 2-2-16,17-11 0 15,19-10-4-15,6 6 0 0,-3 2 4 16,2 13 4 0,-5 8-1-16,-6 8-2 15,-3 0 2-15,-4 8 2 16,-5 0 0-16,0 0-1 0,-6 0-10 16,0 0-4-16,-6 0-57 15,-3-5-96 1,0-3-44-1,6-11 27 1</inkml:trace>
  <inkml:trace contextRef="#ctx0" brushRef="#br0" timeOffset="62611.348">23935 1585 416 0,'-15'-24'154'0,"9"8"-120"0,-3-21 15 0,6 21-3 16,0-10-26-16,3-1-8 15,0 4-4-15,3-4 1 16,6 6-4-16,6 2 1 0,12 6 1 16,12 8-3-16,5 5-3 15,7 8 2-15,-9 21 0 16,-4 13-4-16,-5 3 1 0,-6 0-2 15,-9-5-2 1,-6-3 0-16,-9-3 3 0,-9-7 4 16,-18 5 6-16,-12-1 6 0,-14 9 3 15,-1 5 6 1,6-11 2-16,4-2-2 16,14-5-1-16,3-9-10 15,18-5-7 1,18-5-5-16,24 0 2 0,17 3 2 15,4 2 2-15,-7 5 1 16,1 4-2-16,-6-4-1 0,-4-2-3 16,1 0-2-1,-9-5 1 1,-6-1-1-16,-13-7-11 0,1-1-5 16,-15-2-56-16,-6-2-23 15,6-6-143 1</inkml:trace>
  <inkml:trace contextRef="#ctx0" brushRef="#br0" timeOffset="69252.077">16773 4876 356 0,'-15'-13'134'0,"15"13"-104"0,-12-8 20 0,12 8 2 15,0-5-18-15,0 2-2 16,0-5-4-16,0 3 0 15,0 0-15-15,0-1 3 0,3 4 4 0,-3-1-5 16,0 6 2-16,0-1-6 16,3 20-1-16,0-7-4 15,3 41 1-15,0-11-2 16,3 8 2-16,-3-11-4 16,3 1-2-16,-3-9 2 15,0-5 2-15,0-5 9 16,-6-6 3-16,0-2-4 0,-6-10-3 15,3-1-5-15,-3-16-2 16,0 3-1 0,3-39-2-16,0 10-6 15,9-16-1-15,0 10 1 16,18-4 1-16,-3 7 3 0,8-8 1 16,-5 9-2-16,6 2 2 0,-6 8-1 15,0 7 0 1,-4 4 2-16,7 15 0 15,-6 1 0-15,9 12 0 16,-6-2 4-16,2 13 5 16,-2-2-1-16,0 34 1 15,-3-11-1-15,0 16 0 16,0-7-2-16,-7-4 1 16,-2-10-2-16,0-2 2 0,-3-6-4 15,0-5-2-15,0-3-5 16,-3-5-2-16,-3-3-22 15,-3-8-8 1,0 0-68-16,-3-13-28 0</inkml:trace>
  <inkml:trace contextRef="#ctx0" brushRef="#br0" timeOffset="69702.292">17336 4350 552 0,'-45'-11'206'0,"45"11"-160"0,-21-10-11 16,18 10-15-16,9-6-17 0,0 1 0 16,18-3-1-16,-6 0-2 15,12 8 1-15,-7 0-1 0,10 8 0 16,-6-3 0-16,3 9 0 15,-6-4-3-15,-1 3 2 16,-5 1 1-16,-9 7 2 0,0-3 1 16,-12 14 1-16,3-5 0 15,-12 2 2 1,3-3 6-16,-9-5 4 16,4-2-4-16,-4-6 1 15,3-2-4-15,3-6 0 16,3 0-5-16,12-5-3 15,0 0 4-15,9 0 1 16,0 0-2-16,12 0-1 16,-4 0 1-16,19 0 0 0,-6 0-5 15,6 0 1-15,-7 0-2 16,-5 0-2-16,-3 0-13 16,-9 0-4-16,-3 0-51 15,-15 5-20-15</inkml:trace>
  <inkml:trace contextRef="#ctx0" brushRef="#br0" timeOffset="70290.617">18023 4871 472 0,'-29'-5'178'0,"29"5"-138"0,-12-8 13 16,12 8-3-16,0-3-20 15,0 0-5-15,6-2-3 16,0 3 0-16,29-1-12 16,-8 0-1-16,30 3-2 0,-13 0-1 0,10 3 1 15,-12-3-4-15,5 0-2 16,-8 0 0-16,3 0 1 15,-10 0-14-15,-2 0-5 16,-6 0-24-16,-9 0-9 0,-3 0-49 0,-12 0-21 31,0 0-76-15</inkml:trace>
  <inkml:trace contextRef="#ctx0" brushRef="#br0" timeOffset="70498.822">18059 5085 492 0,'-33'11'184'0,"33"-11"-143"0,-6 0 15 16,6 0-2-16,3-3-21 15,0 1-4-15,24-9-8 16,-6 3-3-16,30 3-10 16,-10-1-3-16,10 4-1 0,-12 2-5 15,11 0 1-15,-8 0-20 16,5 0-9-16,-8 0-38 15,-3-3-15-15,-6 1-144 16</inkml:trace>
  <inkml:trace contextRef="#ctx0" brushRef="#br0" timeOffset="72226.783">19390 4868 340 0,'-9'6'126'0,"9"-6"-98"0,-3 2 32 16,3-2 7 0,0 0-25-1,0 0-6-15,6 0-13 0,0 0-5 16,6-5-10-16,0 2 1 0,5-5 2 15,-2 0-4 1,0-5-2-16,-3 3 4 0,-3-14 2 16,-3 3-2-16,-9-16 2 15,0 8 0-15,-9-9 3 0,0 9-7 16,-6 3-2 0,3 2-1-16,-8 6 0 15,2 2-2-15,-18 8-2 16,9 2-2-16,-14 20-1 15,8-4 6-15,-3 19 3 16,9-5 1-16,7 8 3 16,2-6-3-16,18 6 1 15,0-5-3-15,21 2 0 16,-3-5-1-16,14-6 0 0,-5-2 0 16,9-8 2-16,-6-3-1 15,8-7 0-15,-8-1-1 16,6-5 2-16,-6 3-1 15,0-9 0-15,-4 4-3 16,-5-3 1-16,-3-1 0 16,-6 4 3-16,0-1-1 15,-6 6 0-15,0 0-3 16,-6 13-2-16,3-3 3 16,-6 13 0-16,3-2-1 0,-3 32 1 15,3-8 0 1,0 23 3-16,3-10-5 15,3-3-1-15,0-10 2 0,3 0 1 16,0-9 1 0,3-2 0-16,-3-5-2 0,0-5-2 15,0-3 1-15,0-3-1 16,0-3-14-16,3-7-5 16,-3 0-41-16,8-9-16 15,-2 1-179-15</inkml:trace>
  <inkml:trace contextRef="#ctx0" brushRef="#br0" timeOffset="72737.661">19857 4493 452 0,'-15'-24'167'0,"15"24"-129"0,-3-11 15 0,3 11 0 15,0 0-20-15,0 0-1 16,0 8-4-16,0 0 2 15,6 42-16-15,-3-10 3 0,6 13 3 16,-3-11-9-16,3 32-1 16,0-13-6-16,3 19-1 15,-3-17-1-15,0 1 1 16,-3-14-15-16,0 0-5 0,-1-7-24 16,1-4-11-16,0-4-55 15,3-14-21-15,0-3-74 16</inkml:trace>
  <inkml:trace contextRef="#ctx0" brushRef="#br0" timeOffset="73064.977">20327 4807 476 0,'-3'0'178'0,"3"0"-138"0,-14 8 17 0,14-5 0 15,-6 2-31 1,3 1-8-16,-6-1-12 15,0 0-5-15,-6 1 0 16,3-4-6-16,-18 3 1 0,3 1 0 16,-20 2-1-16,8-3 4 0,-3 6 0 15,7-3 3-15,5 5 3 16,6-3 4-16,15 22 2 16,3-3 8-16,24 13 2 15,-3-7 3-15,21 5 0 16,-7-9-9-16,7 4-4 15,-6-9-6-15,6 3-2 16,-7-5-3-16,4-3-3 0,-6-2-20 16,-3-6-8-1,-3 0-39-15,-7-10-15 0,1 0-128 32,0-17-80-32,-3 1 130 15</inkml:trace>
  <inkml:trace contextRef="#ctx0" brushRef="#br0" timeOffset="73430.647">20321 4395 520 0,'-11'-11'192'0,"11"11"-149"0,2-5 5 0,-2 5-8 16,12-3-25 0,0 3-3-16,18 0-8 15,0 0-3-15,9 6 0 16,-7-1-1-16,4 3 0 0,-9-3 0 0,-3 6 0 15,-4-3 2-15,-8 10 1 16,-3-2-4 0,-18 13 1-16,0-3 0 15,-23 4 2-15,5-7 10 0,-6-4 7 16,6-3-1-16,6-3-1 16,4-2-9-16,17-6-3 15,0 0 1-15,26 1 1 16,-2-1-6-16,15-3-2 15,-9 1-9-15,8 0-4 16,-5-1-45-16,12 4-21 16,-7-1-122-1,10-2-96-15,-9-1 114 16</inkml:trace>
  <inkml:trace contextRef="#ctx0" brushRef="#br0" timeOffset="73636.643">20777 4945 544 0,'-21'0'203'0,"21"0"-158"0,6-11-6 16,-3 11-14-16,21-5-18 0,-6 0-2 15,26 0-7 1,-5-1-1-16,6 1 1 15,-7 0-34-15,1-1-14 0,-6 1-40 16,-6 0-18-16,-4 0-80 16</inkml:trace>
  <inkml:trace contextRef="#ctx0" brushRef="#br0" timeOffset="73905.319">20893 4770 420 0,'-33'-10'156'0,"33"10"-121"0,-9 0 36 0,9 0 8 16,0 0-26-16,0 0-5 16,9 13-13-16,-3-2-2 15,9 20-19-15,-3-7-1 0,9 37 0 16,-3-11-3-16,5 6 0 16,-5-14-4-16,3 1 1 15,-3-9-6-15,-3-2-1 16,-3-8 0-16,0-3 0 0,-3-3-9 15,0-5-2-15,-3-2-34 16,-1-8-13 0,-2-1-124-16,-6-18-54 0,3 3 45 15</inkml:trace>
  <inkml:trace contextRef="#ctx0" brushRef="#br0" timeOffset="76912.116">21973 4379 448 0,'6'-11'167'0,"-6"11"-129"0,0-8 24 0,0 8 3 0,0-2-21 16,0-1-5-1,-3 0-14-15,0 1-5 0,-2-4-12 16,-1 4-1-16,-15-1 3 0,6 1-6 0,-21 7 0 16,9-3-2-16,-11 12-2 15,5-1 1 1,-6 32-1-16,6-8 0 15,1 34 0-15,5-15-3 16,15 42 2-16,3-19 1 16,18 14 2-16,0-22 1 0,42 1 3 15,-13-19-1 1,19-8 0-16,-13-8-3 16,13-14-2-16,-12-4 1 15,5-8 1-15,-8-4-1 0,-3-14-1 16,-7-1 3-16,-11-19 0 15,-3 3-1 1,-15-7 1-16,-3 4-2 0,-9-2-1 16,0 5 1-16,-12 3 1 15,6 3-1-15,-17 4-1 0,5 6 1 16,-12 14 1 0,9-1-1-16,-5 24-1 15,8-8 1-15,3 11 1 16,6-8-3-16,6 2-2 0,3-5-9 15,9-2-3 1,6-3-30-16,12-6-12 16,-3-2-73-16,12-18-28 0,-3-1-41 31</inkml:trace>
  <inkml:trace contextRef="#ctx0" brushRef="#br0" timeOffset="77160.061">22426 4421 496 0,'-12'-8'187'0,"12"8"-146"0,-15 0 31 32,15 0 2-32,-6 6-35 0,0-1-8 15,0 29-16 1,0-5-2-16,0 32-8 16,3-13-1-16,0 23 2 0,0-13-5 15,3 35-1-15,0-21-9 16,6-4-4-16,-3-10-22 15,3-5-10-15,0-10-51 0,0-9-23 16,0-5-97 0</inkml:trace>
  <inkml:trace contextRef="#ctx0" brushRef="#br0" timeOffset="77435.52">22768 4773 512 0,'-24'5'189'0,"24"-5"-147"0,-38 6 2 16,35-4-11-16,-12 1-21 16,3 0-2-1,-9-1-11-15,3 1-1 0,-6 2 0 16,4 0 1-16,-22 1 3 0,9-1-1 16,-11 3 2-16,5-3 7 15,9 6 5-15,6-3-3 16,18 18 1-16,6-5-2 15,18 27 1-15,-3-8-6 16,9 2-2-16,-3-8-7 16,11 1 0-16,-5-6-34 15,18-3-13-15,-9-4-52 16,5-7-20-16,-5-1-77 16</inkml:trace>
  <inkml:trace contextRef="#ctx0" brushRef="#br0" timeOffset="77813.78">22890 4834 392 0,'-9'-19'145'0,"9"19"-112"0,6 0 16 0,-6 0 3 15,6 6-12-15,-3-1-1 16,3 14-9-16,0-4-4 16,0 30-14-16,-3-8 3 0,0 14 3 15,0-12-2-15,0-2 1 16,-3-7-3-16,0-4-1 15,0-5-3-15,-6-8-1 16,0-2-8-16,-6-22-2 16,9 3 0-16,0-37 0 0,0 8-6 15,12-10 0 1,-3 7 1-16,9-8 1 16,-6 11 5-16,18 11 2 0,-9 2 4 15,14 14 3-15,-8 2 2 16,15 8 1-16,-9 0-2 15,-1 2-1-15,-5 1-8 16,3 0 0-16,-6-1-6 16,-3-2-1-16,-3 0-37 0,-6-2-16 15,-1 2-144-15,-8-11-62 0,0 3 87 32</inkml:trace>
  <inkml:trace contextRef="#ctx0" brushRef="#br0" timeOffset="78201.485">23465 5006 424 0,'-27'-16'159'0,"27"11"-124"0,-9-11 28 15,9 8 3-15,0 0-30 0,9 0-9 16,3-3-11-1,12 4-3-15,11 1-7 16,22 6-2-16,-6 3 0 0,-1 2-2 16,-5 0-2-16,-6 1-21 15,-7-1-9-15,-5-2-38 0,-6-3-14 16,-9 0-45 0,0-3-20-16,-3 3 4 15</inkml:trace>
  <inkml:trace contextRef="#ctx0" brushRef="#br0" timeOffset="78397.647">23709 4789 332 0,'-39'-24'123'0,"30"11"-95"0,0 2 44 0,9 9 16 15,0-1-22-15,0 3-5 0,6 5-12 16,3 9-4 0,3 1-24-16,-3 7-6 0,0 4-1 15,-3 11-8-15,9 13-1 16,-3 6-19-16,0-3-7 15,8-8-37-15,-5-8-12 16,6-8-79-16,3-10-31 16,6-14 12-1</inkml:trace>
  <inkml:trace contextRef="#ctx0" brushRef="#br0" timeOffset="78904.344">24054 4733 404 0,'-18'-13'151'0,"18"5"-118"0,0-5 22 0,0 10 3 15,9 1-32-15,3 4-11 16,6 9-2 0,6 7 1-16,0 6-7 15,-1 3-2-15,-2 4 1 0,0 14-3 16,-6 11-2-16,-3 2 4 15,-3-5 1-15,-3-8 9 16,0-8 4-16,-6-8 2 16,-6-5 2-16,6-8-9 0,-6-5-3 15,-9-9-4-15,6-12 0 16,-3-19-2-16,0-19 0 16,3-2-6-16,0-3-1 15,9-8-6-15,15-13 0 16,0-3-7-16,6 11-1 15,0 10 7-15,6 14 2 0,-4 10 5 16,4 14 3 0,-3 7 4-16,3 14 2 0,-3 7 1 15,5 6 0 1,-2 3 2-16,-3-1 4 16,-3-2-6-16,-6-3-2 15,-6-5-6-15,-9-8 0 16,-3-2-31-16,-9-12-12 15,0-7-84-15,3 0-35 0,6-3-37 16</inkml:trace>
  <inkml:trace contextRef="#ctx0" brushRef="#br0" timeOffset="79412.715">24504 3956 480 0,'-48'-8'181'0,"33"5"-141"0,12-5 3 0,3 5-9 16,9-2-25-16,12 0-5 16,12-1-5-16,5 6-1 15,1 3 2-15,-3 2 0 0,0 3 0 16,-7 3 0-16,-5 0 0 16,-6 2 0-16,-3 3 0 0,-6 2 2 15,-9 1 3-15,0 2 2 16,-9 5 3-16,-12 1 1 15,-9-3 1-15,-5-3 2 0,-1-5 2 16,6-6-1 0,6-2 1-16,12-3-6 0,12 1-4 15,15 2 3 1,15 2 2-16,0 1-2 16,3 2 0-16,2 0-3 15,-5 0-1-15,-6-2-3 16,6 0 1-16,-10-3-2 15,-2-3 2-15,-6-2-20 16,0-3-8-16,-6 0-62 16,-3-3-26-16,6-8-118 15</inkml:trace>
  <inkml:trace contextRef="#ctx0" brushRef="#br0" timeOffset="81264.718">19074 5519 196 0,'-9'-39'74'0,"9"39"-58"0,-9-32 20 0,9 29 7 15,-3-7 0-15,0 2 4 16,-3-6-4-16,3 6 0 0,-3 1-23 16,3 1-1-16,1 6 0 0,-1 21 0 15,3 14 1-15,0-9-7 16,8 14 0-1,13 8-4-15,6-6 2 0,3-8-8 16,3-2-2-16,-1-6 1 16,1-4 1-16,0-9 3 15,0-5 1-15,-1-6-3 16,7-4-1-16,3-6-1 16,-1-3 1-16,4-2-2 15,-3-3 2-15,-4 0 4 16,1 3 4-16,-3 5 0 15,0 8 1-15,-4 8 0 0,7 3 2 16,12 2-7 0,11 3-2-16,10-3-3 15,-7 3-2-15,-5-3 1 16,-4-5-1-16,4-5 0 16,2-3 2-16,10-6-3 0,-4-2 0 15,-2-5 1-15,-10-3 2 16,-5 3-1-16,-7 3-1 15,1 7-2-15,6 8-1 16,5 6 8-16,7 5 6 16,-1 2-3-16,-2 6-2 15,-7-3-6-15,-2-2 0 0,0-9 0 16,5-7 0 0,7-8-5-16,-4-3-1 15,-2-3 0-15,-7-2 2 16,-5-3 2-16,-6 0 3 15,-7 0 2-15,1 3 1 0,0 5 2 16,3 3 3-16,8 5-2 16,16 2-2-16,8 4 0 15,1-1-1-15,-4-5-2 16,13 0 1-16,8-5-2 16,0-3-1-16,-8 0-2 15,-10 3 1-15,-5 2 1 16,-1 8 0-16,16 3-9 15,11 0-4-15,0 0-55 16,0 0-23-16,10 3-118 16</inkml:trace>
  <inkml:trace contextRef="#ctx0" brushRef="#br0" timeOffset="83905.521">16669 7218 404 0,'-12'-42'151'0,"12"42"-118"0,-6-24 20 16,6 21 0-16,0-5-21 16,0 3-6-16,0-3-7 15,0 3 0-15,0 2-10 0,0 0 3 0,3 17 2 16,0-4 4 0,3 38 1-16,0-11-4 15,3 13 1-15,-3-10-7 16,9 7-1-16,-3-10 0 15,0 6 0-15,-4-9-2 16,1-5 1-16,0-5 0 16,-3-11 1-16,0 0-2 0,-3-15-1 15,-3-1-6-15,0-13 1 16,0 3 2-16,6-29 1 16,-3 7-6-16,12-25 0 15,-3 12-1-15,15-2-1 16,-6 5 1-16,8 5 3 15,-2 8 0-15,3 11 1 0,-6 3 0 16,3 12 0-16,-4 1 2 16,7 26 1-1,-6-2 3-15,9 26 1 16,-7-8-1-16,7 8 1 16,-6-11-2-16,0 3 2 15,0-8-2-15,-7 3 0 16,-2-6-3-16,-3 1 1 0,-3-6-4 15,-3-2-2-15,-3-4-20 16,-3-7-10-16,0-2-63 16,0-12-25-16,-3 4-111 0</inkml:trace>
  <inkml:trace contextRef="#ctx0" brushRef="#br0" timeOffset="84344.13">17309 6734 496 0,'-45'-45'184'0,"45"45"-143"0,-23-19 19 0,20 17-2 16,0-4-31-16,0 4-9 16,9-4-12-16,-1 4-5 15,19-1 0-15,-3 3-1 0,12 5 0 16,-6-2 0-16,2 8 2 15,-5-4-1-15,0 9-1 16,-3-2-2-16,-6 9 1 16,-3-4 1-16,-6 10 2 15,-3-3-1-15,-9 1-1 16,0-3 3-16,-21-3 0 16,6-3 3-16,-15-2 3 15,7-2 7-15,2-4 2 0,6 1-7 16,9-3-4-16,0-3-7 0,27 0 0 15,-3 0 0 1,18-2 0-16,-3-3-9 16,14 0-4-16,-8 0-40 0,29-3-17 15,-11 3-88 1,18-7-35-16,-16-1 12 16</inkml:trace>
  <inkml:trace contextRef="#ctx0" brushRef="#br0" timeOffset="84611.367">17639 7138 500 0,'-65'-2'187'0,"65"2"-146"0,-12-5 7 0,12 5-7 16,3-3-21-16,0 0-3 16,24-2-8-16,-6 2-4 0,29 1-2 15,-8 2-3-15,8 0 1 16,-11 0-15-16,12 0-5 16,-10 0-26-16,7 0-11 15,-9 0-25-15,2 0-12 16,-8 0-54-16,-12 8-54 15,-3-3 74-15</inkml:trace>
  <inkml:trace contextRef="#ctx0" brushRef="#br0" timeOffset="84772.979">17803 7347 416 0,'-48'16'154'0,"48"-16"-120"0,-5 6 28 15,5-6 3-15,11 2-31 0,-2 1-8 16,18 0-19-1,-3-1-8-15,12-2 1 0,-7 0-47 0,34-5-21 16,-12 0-115 0,17-11-73-1,-14 3 111-15</inkml:trace>
  <inkml:trace contextRef="#ctx0" brushRef="#br0" timeOffset="85242.081">18384 7048 472 0,'-21'-7'176'0,"21"7"-137"0,-9-3 6 0,9 3-6 16,0 0-24-16,0 0-6 16,6 8 3-16,0-3 4 15,6 19-8-15,-3-6 2 0,2 30 1 0,1-8-4 16,0 7-2-16,-3-4 0 15,0-6 1-15,-3-5 3 16,0-3 5-16,-3-6-2 16,-3-4 3-16,0-3-6 0,-3-8-1 0,0-3-4 31,-3-13-1-31,3 0-3 0,-3-37-1 16,3 8-8-1,3-13-4-15,0 8 2 16,6 2 2-16,0 8 5 15,12 3 4-15,-3 5 10 16,21 8 3-16,-7 3-9 16,10 8-1-16,-6 0-3 15,0 2 2-15,-7 0-1 16,-2 3-1-16,-3 0-13 0,-6 0-4 16,0 0-40-16,-6-2-15 15,-3-1-111-15,-9-10-46 16,0 2 68-16</inkml:trace>
  <inkml:trace contextRef="#ctx0" brushRef="#br0" timeOffset="85616.767">18750 6599 460 0,'-30'-3'170'0,"30"3"-132"0,-12-5 27 0,12 5 1 0,6-3-36 0,0 0-13 15,12 1-15 1,-3-1-2-16,8 3 0 16,16 3 0-16,-12-1 2 0,-6 1-1 15,6 5-1-15,-4-3 1 16,-2 3-1-16,-3 0 0 16,-12 3 2-16,-6 7 1 15,-6 4 1-15,-6 1-2 16,3-4 1-16,0-3 4 15,-11 2 4-15,2-5 0 16,-6 1 3-16,3-4-1 0,6-2 2 16,3 0-8-1,15 0-2-15,9-3 1 16,0 1 3-16,-3-1-6 16,18 0-2-16,-3 1-1 0,20-4 0 15,-8 1-25-15,9-3-8 16,-10 0-89-16,1-3-37 15,-6 1-58 1</inkml:trace>
  <inkml:trace contextRef="#ctx0" brushRef="#br0" timeOffset="86594.167">20182 6760 392 0,'0'-16'148'0,"0"16"-115"0,-6-13 17 0,6 13 2 15,-3-5-15-15,0 2-1 16,-6-5-14-16,0 3-4 16,-12 0-10-16,3-1-1 0,-15 6 0 15,7 0-1-15,-10 16-1 16,6-3 1-16,-3 32 3 0,6-5 0 15,7 16 2-15,2-11 0 16,12 45 1 0,3-19-6-16,30 6-4 15,-7-16-8-15,31 2-1 0,-12-15-21 16,8-9-9-16,-8-7-54 16,18-8-23-16,-13-6-82 0</inkml:trace>
  <inkml:trace contextRef="#ctx0" brushRef="#br0" timeOffset="87072.231">20342 7078 356 0,'-21'-8'132'0,"21"8"-103"0,-9-8 29 0,9 8 9 15,-2-3-24-15,-1 3-4 16,3 0-17-16,0 0-6 15,0 0-9-15,0 0 6 0,3 5 6 16,-1 1-4-16,4 10 2 16,-3-3-6-16,3 24 1 15,-3-8-3-15,0 8 0 16,0-5-1-16,0-1 0 0,0-7 0 16,-3-8 0-1,0-3-2-15,3-18 1 0,0 0-6 16,3-22-1-1,0 6 0-15,3-11 0 16,0 9-5-16,3-6-1 16,-3 5 0-16,9 0 4 15,-3 3-1-15,5 5-1 0,-2 3 3 16,9 5 0-16,-6 2 7 16,3 12 6-16,-3-4 3 15,-1 17 3-15,-2-3-6 16,-3 21 1-16,0-8-8 0,-3 11-1 15,-3-6-2 1,0 3-2-16,-3-11-4 0,0-2 0 16,-3-5-22-1,0-3-11-15,0-3-40 16,0-8-16-16,0-2-50 16,0-19-22-16,-1 3 4 15</inkml:trace>
  <inkml:trace contextRef="#ctx0" brushRef="#br0" timeOffset="87614.514">20679 7308 252 0,'0'13'93'0,"0"-13"-72"0,-3 8 18 16,3-8 5-16,0 0-10 15,0 0-2-15,0-5-10 16,0-1-3-16,0-10-11 15,0 3 1-15,-3-11 4 0,3 3-1 16,-3 0 3-16,3 3-6 16,0-4-3-16,0 4-3 15,3-1-3-15,0 4 3 16,3-4 0-16,0 3 1 16,2 0 2-16,1 3 1 15,6 5 1-15,0 0 7 0,9 8 2 16,-3 0 5-16,12 5 1 15,-7 1 3-15,4 4 3 16,-6 1-2-16,0 10-2 16,-3-2-2-16,-7 10-3 15,-2-5-4-15,-3 7-2 0,-3-4-8 16,-3 2-4-16,0-8-21 16,0-3-10-16,0-2-43 15,0-5-16 1,0-3-115-1,3-16-68-15,0 3 123 0</inkml:trace>
  <inkml:trace contextRef="#ctx0" brushRef="#br0" timeOffset="87974.58">21200 7078 416 0,'-21'-3'154'0,"21"3"-120"0,-15 3 12 0,15-1-2 0,-9 4-22 32,6-4-2-32,-3 14-6 0,0-3-1 15,6 22-7-15,0-9 3 0,6 9 1 16,0-6-3 0,18-3-2-16,-6-7 2 15,14-17 0-15,-5-2 3 0,9-18 4 16,-6-1 5-16,-1-5 3 15,-5 6-5-15,-9-6 0 16,-3 6-8-16,-12-4-1 16,0 4-4-16,-12-3-3 15,3 2-18-15,-9 1-6 0,3 2-31 16,3 5-10 0,4 3-73-16,16 6-29 15,-2 2-8 1</inkml:trace>
  <inkml:trace contextRef="#ctx0" brushRef="#br0" timeOffset="88497.603">21848 7120 368 0,'30'-3'140'0,"-30"3"-109"0,9-5 29 0,-9 5 7 0,0-3-19 16,0 1-3-16,-6-4-20 0,3 1-5 15,-12-3-12 1,0 0-1-16,-11-2 3 0,2 2-4 15,-3 0-1-15,3 0-2 16,-8 5-3-16,5 1 5 16,-9 7 1-16,6-3 4 15,3 12 4-15,4-1-4 16,11 24 2-16,3-5-5 16,15 13 1-16,-3-8-5 0,12 0-2 15,-3-11-11-15,11-10-4 16,-5-3-17-16,15-26-6 15,-6 3-20-15,2-22-9 16,-5 5 9-16,-3-4 4 16,-3 4 24-16,-9-23 12 15,-3 10 11-15,-9-34 4 16,0 16 21-16,-3 0 12 16,0 13 18-16,0 5 7 0,0 6 5 15,3 10 2 1,0 3-12-16,0 21-4 15,0 0-16-15,0 47-4 16,3-4-12-16,3 10-2 16,0-11-7-16,9 27-4 15,0-14-4-15,6 11 1 16,3-13-4-16,3-5 1 16,-7-8-18-16,4-9-8 0,-6-7-50 15,3-16-24-15,-3-3-132 16</inkml:trace>
  <inkml:trace contextRef="#ctx0" brushRef="#br0" timeOffset="89100.561">22390 6665 464 0,'-59'-16'173'0,"47"13"-135"0,0-2 12 0,12 5-3 16,6 0-30-16,0 0-9 15,18 3-3-15,-4-1-2 16,10 9-1-16,-6-3 3 0,6 10 4 15,8 14-7-15,-11-5-1 16,-3-4 1-16,-6 9 1 0,-3-5 3 16,-12 2 3-16,0-5 5 15,-9-1 1-15,0-1-4 16,-12-4-1-16,0-2 0 16,-6-6 4-1,-2 1-6-15,2-6 0 0,3 1-2 16,6-4-1-16,3 1-6 15,18-3 1-15,0 0-2 16,12 0 0-16,-3 0 0 16,18 8 0-16,-7-3 2 0,34 8 2 15,-13 1-1 1,10 7 2-16,-12-3 0 16,-1 11 1-16,-8-5 4 15,-9 8 3-15,-6-6 0 0,-15 9 1 16,6-9-2-16,-30 6-1 15,3-8-8-15,-21-3 0 0,6-2-6 16,-11-12-1 0,8 1-8-16,-3-23-4 15,6 1-52-15,4-23-21 16,5 8-77-16,15-16-31 16,3 11 26-16</inkml:trace>
  <inkml:trace contextRef="#ctx0" brushRef="#br0" timeOffset="89400.746">22902 6599 516 0,'0'-6'192'0,"9"6"-149"0,6-2 1 0,-3 7-11 0,3 3-17 15,15 0 1-15,14 8-4 16,10 13 0-16,-13 8-7 15,-8-5-4-15,12 21-1 0,-12-8-1 16,-4 2 2-16,-5-10 5 16,-6 11 6-16,-3-8 2 15,-18 23 3-15,0-13-4 0,-27 9 0 16,3-12-8 0,-8 1-2-16,-1-11-7 15,6-5-2-15,3-6-29 16,4-5-13-16,8-5-81 15,6-8-35-15,3-3-47 0</inkml:trace>
  <inkml:trace contextRef="#ctx0" brushRef="#br0" timeOffset="89518.186">23489 7300 612 0,'0'8'228'0,"0"-8"-177"0,-3 8-2 0,3-8-11 15,0 0-34-15,0 0-8 16,-6-6-57-16,6 4-24 16,-6-11-166-16,3 2-74 0</inkml:trace>
  <inkml:trace contextRef="#ctx0" brushRef="#br0" timeOffset="96546.89">19384 6117 228 0,'-3'-8'85'0,"3"6"-66"0,0-6 23 0,0 5 6 15,0-5-1-15,-3-3 4 16,0-2-17-16,0-3-6 16,-3-5-16-16,0 0 1 0,-3 0 1 0,-3-3-5 15,-6 3-3-15,-9 0-3 16,-11 2 0 0,8 6 0-16,-30 2 3 15,1 14-1-15,-1 13 2 16,-11 13-4-16,-18 11 0 0,-7 5-1 15,10 2 1-15,-3 6 0 16,-12 29 1-16,-4 8 0 16,10 0 0-16,12 16 0 15,23-5 0-15,13-22 0 16,-7 58 2-16,12-31 1 16,10 56 3-16,8-41-3 15,21 59 1-15,0-45-7 16,21 45-1-16,-6-42 4 15,47-1 5-15,-17-31-5 0,29 5 0 16,-17-21 0-16,50-24 0 16,-21-15-2-16,25-38-2 15,-22-2 1-15,51-41-1 16,-27 9-3-16,30-63 2 16,-33 20 1-16,33-81 2 0,-36 39-1 15,6-79-1 1,-29 44-6-16,-4-57-4 15,-12-11 1-15,-23 39 0 16,-18 14 6-16,-15 14 1 16,-15 22 2-16,-21 25 0 15,-18 21 0-15,-11 13 0 16,-1 14 2-16,10 7 1 16,2 8 5-16,6 6 3 0,7 7-4 15,5 3-2 1,3 6-2-16,6-1-3 0,6 3-4 15,3 3-2-15,3 2-8 16,3 1-2-16,6-1-15 16,3 0-6-16,0 3-24 15,0-2-9-15,3-1-95 16</inkml:trace>
  <inkml:trace contextRef="#ctx0" brushRef="#br0" timeOffset="121536.899">18893 8612 368 0,'-6'-34'140'0,"6"34"-109"0,-3-35 9 0,3 25-2 16,0-1-20-16,0 1-2 15,0 2-1-15,0 0 2 0,0 8-9 16,0 24 2-16,3 21 3 0,-3-8 8 16,6 74 5-16,-3-27-8 15,8 80-3-15,-2-39-6 16,6 28-1-16,-3-36-5 16,3 33-2-16,-3-30 0 15,0-20-1-15,-3-21-18 16,-3-10-8-16,0-13-33 15,-3-22-12-15,0-5-40 16,-3-42-15-16,0 3-19 16</inkml:trace>
  <inkml:trace contextRef="#ctx0" brushRef="#br0" timeOffset="121901.13">18890 8758 260 0,'-12'-88'99'0,"12"88"-77"0,-3-76 35 0,3 65 11 16,0-2-15-16,0 0-4 15,0 2-19-15,0 3-7 16,-6 16-13-16,3 0-2 0,-12 26-1 16,3-5-1-16,-21 14 1 15,3-11 9-15,-17 10 7 16,11-8-3-16,-3 9-2 16,7-9-6-16,5-5 0 15,6-5-12-15,24-13-2 16,0-1 1-16,45-2 0 15,-10-3-2-15,43-5 0 16,-13 0-9-16,30-5-3 16,-20 0 1-16,8-8 1 15,-17 2 8-15,-1-2 2 0,-14 2 14 16,-16-7 5-16,-5 2 9 16,-24-21 7-16,0 8-11 15,-18-22-4-15,3 9-10 16,-30-8-3-16,7 10-18 0,-31 3-7 15,12 8-39-15,-5 8-14 16,8 2-135-16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24:09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3741 11874 260 0,'-9'-23'99'0,"9"23"-77"0,-6-32 31 0,6 29 11 16,0-10-8-16,0 0 2 15,-3-6-8-15,0 3-4 16,-3-2-25-16,3 2 1 0,-3 3 1 15,3 0-1-15,-3 2-1 16,3 3-7-16,0 8-1 16,1 0-6-16,-4 24-2 0,0-3 0 0,0 16-1 15,0-8 0 1,0 21 2 0,0-5-3-16,6 37-2 0,-6-15 0 15,6 4 1-15,0-13-1 0,6 30-1 16,-6-17 3-16,6 14 0 15,0-19 3 1,3-3 1-16,-3-12-1 16,3-6-1-16,-4-8-3 15,4-6 1-15,0-4-2 16,0-3 2-16,0-3-2 16,0-8-1-16,0 0 3 15,3-7 2-15,-3-1-4 16,3-5-1-16,0 0-2 0,3-3 0 15,-4 1 2-15,19-4 2 16,-3 1-1-16,36-6-1 16,-13 3-2-16,16-5-1 15,-13 5 4-15,34-5 3 16,-19 2-3-16,21-2-3 16,-17 3 3-16,2-4 1 0,-14 4-5 15,17-1 0 1,-11 3 1-16,8 0 3 15,-14 0 0-15,-1 3-1 16,-11 2 1-16,-4 3-1 0,-8 0 0 16,-6 3 2-1,-3 0-1-15,-4 2 2 16,-5-2 0-16,-3-1 1 0,0 1 0 16,-3 0 0-1,-3-1-2-15,-3-2-2 0,0 0 1 16,0-8 1-16,-3 0-1 15,3-10-1-15,-3 2 1 16,3-10-1-16,-3 4 0 16,3-9 0-16,-3 4 0 15,0-12 0-15,0 7 0 16,-3-32 0-16,0 11-3 16,0-10 2-16,0 13-1 15,0-1 0-15,0 9 0 16,0 0 0-16,0 5 2 15,-3 0 0-15,3 7 2 0,-3 1 1 16,0 6-4-16,-3 1 1 16,0 4 0-16,-6 2 0 15,3 0 0-15,-18 3 2 16,6 2-1-16,-26 1-1 16,8-1-2-16,-12-2 1 15,10 2 1-15,-31-5 0 16,16 3-3-16,-31 5 2 15,19 3-1-15,-16 8-2 16,22-3 3-16,-33 10 0 16,20-2-2-16,-8 3 2 0,17-3 1 0,4 0 2 15,11 0-3 1,1-1 0-16,8-1-1 16,0-1 0-16,7 0 2 15,-1-2 0-15,9 0 0 16,-3-3 0-16,10 0 0 15,2-3 0-15,3 0 0 0,3-2 0 16,0 2-9 0,3-2-4-16,3 0-4 15,3 0 0-15,0-1-15 16,3 1-5-16,0 0-35 16,6-1-14-16,-3 4-114 15</inkml:trace>
  <inkml:trace contextRef="#ctx0" brushRef="#br0" timeOffset="28007.014">20220 1786 344 0,'-15'-5'129'0,"15"5"-100"0,-18-8 22 15,13 8 3-15,2 0-14 16,0 0-3-16,0 0-17 16,-3-3-5-16,3 0-9 0,3 3-6 15,9 0-1-15,2 0 1 0,7 0 2 16,0-8-1-16,6 3 2 15,3-5-4-15,-3 7 0 16,-7-5 1-16,13 3 0 16,9-9-3-16,-12 1 2 15,-6 8 3-15,-1-8 1 16,-2 0-1-16,-3-6-2 16,-3 3 1-16,-6-2 1 0,0-9-1 15,-6 1-1 1,0 7 1-16,-3-2-1 15,0 5-3-15,0 3 2 16,-3 5 3-16,0-5 3 16,0 5 0-16,0 2 0 15,0-4-1-15,0 7 0 0,0-5 0 16,3 3 0-16,0 0-5 16,0 5-1-16,0-6 3 15,0 4 1-15,0 2 0 0,1-5 1 16,-1 5-2-1,0 0-1-15,3 0-2 16,0 0 1-16,0 0 1 0,0 0 0 16,0 0-3-1,0 0 2-15,0 0 1 16,0 0 0-16,0 0-5 16,0 0-1-16,0 0-17 15,0 0-8-15,0 0-36 16,0 0-15-16</inkml:trace>
  <inkml:trace contextRef="#ctx0" brushRef="#br0" timeOffset="29191.951">20411 1513 200 0,'-12'-8'74'0,"12"8"-58"0,-6 0 12 15,6 0 2-15,0 0-14 0,0 0-1 16,3 0 11-16,0 0 5 15,3 0-16-15,0 0 14 0,3 0 5 16,0-5-3-16,2-3 2 16,4-10-15-16,-3-1-5 15,0 1-2-15,-3 2 3 16,-3 3-6-16,-3-6-2 16,-3 6 1-16,-3 2 0 15,-3 1 3-15,-3 4 1 16,-3-4-1-16,-3 7 1 15,0-2 0-15,-2 0 1 16,-1 5-2-16,3 5 1 0,-3 3-2 16,3 16 0-1,0 21 1-15,3 10 1 16,3 3 1-16,3-7 2 0,4-12-1 16,-1 51 2-16,0-16-8 15,6 8-2-15,-3-15 3 16,5 22 5-16,-2-14-5 0,3-1-2 15,0-11-1 1,-3-10-1-16,0-11 2 16,-3-7 3-16,0-3-2 0,0-19 1 0,0-5-7 31,-3-24-1-31,0 5-5 16,0-23 1-16,0 7-3 15,0-15 0-15,3 8-1 16,0-32 2-16,0 15 2 0,9-7 2 15,0 10-1 1,12 3 1-16,0 8 0 0,15 8-2 16,-10 3-2-16,10 7-1 15,6 6 4-15,-6 8 1 16,-7 13-1-16,-8 5 2 0,-3-2 1 16,-3 15 0-1,-3-7 0-15,-6 10 0 16,0-6 0-16,-9 1 0 15,0-3 0-15,-12 1 0 16,3-4 0-16,-18-5 2 0,6-5-1 16,-11-2-1-1,5-1 1-15,3-2 1 16,3-3-3-16,6 0 0 16,4 0 1-16,2 0 2 0,0 0-1 15,9 2 2-15,0-2 2 16,12 8 4-16,-3-5 0 15,15 7 2-15,-4-7-4 16,13 8 1-16,-6-4-5 16,6 12-2-16,-6-6 0 15,2 11-1-15,-5 0 2 16,6 5 1-16,-6-5-1 16,15 5-2-16,-7-3 5 15,13-10 4-15,-6 0-3 16,5-13-1-16,-5 2-2 0,0-18-3 15,-6 2-10-15,-4-5-4 16,-5-2-37-16,-3-3-17 16,-3 2-136-1,-12-18-97-15,0 3 121 16</inkml:trace>
  <inkml:trace contextRef="#ctx0" brushRef="#br0" timeOffset="30350.9">12534 1892 416 0,'-15'21'156'0,"15"-21"-121"0,-6 18 23 16,6-12 2-16,0-6-34 15,0 2-11-15,3-4-8 16,0 2-3-16,6-24-2 16,-3 8-2-16,6-10 3 0,0 7-2 15,3-7 2-15,-3 7 0 16,0-7 1-16,-3 7 0 15,-3-2 2-15,0 8 3 0,-3-1 5 16,0 1-2-16,0 3 1 16,0 2-5-16,-3 8 0 15,0-6-5-15,0 17 0 16,0-3 3-16,3 29 3 16,0-3 0-16,2 30 0 15,1-11-3-15,6 0-1 16,-3-8-3-16,9 8-2 15,-6-8 1-15,3 2-1 16,-3-7 2-16,0 2 3 0,-3-5-2 16,-6 0-2-1,0-13-3-15,-9 3 1 16,0-6-4-16,-15-3 1 0,6-2 0 16,-12-5-1-16,6 2 4 15,-5-10 0-15,2 2 3 16,-3 0 1-16,6-5 1 15,0 3 2-15,3-3 1 16,1 0 3-16,5 0-5 16,6-3-3-16,0-5-1 15,9-2-1-15,0 2 2 0,15-3 1 16,-1 3-1 0,25 8 1-16,-6-5-2 15,14 10-1-15,-8-5 1 0,3 6-1 16,-10-1 0-1,1 3 0-15,-9-6 2 16,0 4 3-16,-6-1-2 16,-4-2 0-16,-2-1 1 15,-3-2 0-15,-3 0-13 16,-3-10-7-16,0 2-64 0,-3-5-27 16,0-3-133-1</inkml:trace>
  <inkml:trace contextRef="#ctx0" brushRef="#br0" timeOffset="32949.723">13127 1619 232 0,'-36'6'88'0,"36"-6"-69"0,-24-3 28 15,21 3 8-15,-3-3-9 0,0 1-2 16,0-9-14 0,0 3-4-16,0-10-15 15,0 2 4-15,3-16 3 0,0-13-2 16,6 11 1-16,0 10-5 0,15-11-2 16,15-18-4-16,0 11-1 15,-6 8-3-15,14-19 1 16,13-5-4-16,-4 5-2 15,4 8 2-15,3 13 2 16,5 11-2-16,4 21-2 16,-4 26 6-16,-17 1 5 15,-10-1 9-15,4 14 7 16,-6-8-4-16,-3 13 0 16,-7-11-9-16,1 24-2 15,-3-13-3-15,-6 3-1 16,-3-9-3-16,-3-2 1 0,0-5-2 15,-3-5-1-15,-3-6-2 0,-3-3-1 32,0-4-3-32,-3-9 1 0,0 3 3 15,-6-13 1-15,3 2-2 16,0-8 2-16,0 3-1 16,0 0 0-16,0 3 2 15,6 13 2-15,0 0 3 16,3 8 4-16,0-3 0 15,0 8 0-15,0-7-3 16,0-1 1-16,0 0 2 16,0-2 2-16,0-3-1 0,0-1 1 15,0-1 0 1,-3-1 1-16,0-5-6 16,0 0-2-16,0 0-2 0,-3-11 1 15,0 9-4-15,-3-14 0 16,0 3 1-16,-6-14 0 15,3 6-5-15,-3-11 1 16,3 6 0-16,0-1 2 16,0 6-1-16,3 3-1 0,1-3 3 15,2 5 0 1,0 2 1-16,9 1 0 16,-1 5-3-16,10-5 0 15,0 5 2-15,15 3 2 16,18-3-2-16,-10 8 0 15,-5 0-1-15,6 8 0 16,-6-3 0-16,-4 8 0 0,4 9 6 16,-21-4 5-1,0 1 1-15,-18 10 4 0,0-6-3 16,-15 7-1-16,0-7-6 16,-3 4-3-16,7-9-3 15,-1-2 1-15,3 0-15 16,0-3-4-16,3-2-32 15,3 0-14-15,0-6-89 16,12 8-37-16,6 0 21 16</inkml:trace>
  <inkml:trace contextRef="#ctx0" brushRef="#br0" timeOffset="33630.138">13913 2096 392 0,'-21'-8'148'0,"21"8"-115"0,-9-8 17 0,9 8-1 0,0-6-23 16,0-2-4-16,3-5-12 0,0 3-4 15,15-6-3 1,-4 2 2-16,28 14 1 0,-9 0-2 15,15 14-1-15,-7-4 1 16,1 6 0-16,-9-3-5 16,-1 9-1-16,-5-12 3 15,-6 11 1-15,-3-7 2 0,-6 7 2 16,-3 0-3 0,-9 21-2-16,0-15 0 0,-24 18-1 15,6-6 0-15,-24-4 0 16,10-4 2-16,-10-4 3 15,9-6 4-15,-3-5 2 16,10-3 3-16,2 0 4 16,3 1-6-16,6-9-2 15,3 3-3-15,12-8-2 16,0 3 1-16,33-1 3 16,-6 1-4-16,20 2-1 15,-5-2-2-15,6-1-2 16,-10 1 1-16,7 2-1 15,-9-2 0-15,2 0 0 16,-5-1 2-16,-6 4 1 0,-3-6-1 16,-6 0 1-16,-3 0-11 15,-10 0-4-15,1-6-45 16,-9-2-20-16,3-5-132 16,0-13-79-1,-3-19 132-15</inkml:trace>
  <inkml:trace contextRef="#ctx0" brushRef="#br0" timeOffset="35848.594">14713 1683 160 0,'-12'5'60'0,"12"-5"-47"0,-12 3 19 0,12 2 5 16,-3-5-2-16,1 0 4 15,-1 0-1-15,0 0 0 16,-3 0-20-16,3 0 7 0,-3 0 3 16,0 0-2-16,0 0 2 15,0-5-10-15,0-3 0 16,0 2-7-16,0-7-1 0,3 5-6 16,6-18-1-16,-3 7-1 15,12-15-2 1,-3 5 5-16,12-6 4 15,-4 1-3-15,10-3 2 16,-6 5-5-16,24-2 0 16,26-19-1-16,-11 8 1 15,-16 11-4-15,10-4 0 16,14-14 1-16,4 12 0 0,5 8 0 16,7 14 2-16,-10 10-1 15,-6 13 2-15,-8 11 2 16,-3 8 2-16,-1 2-1 15,4 1-1-15,-1-1 1 16,-2 0 3-16,-4 6-2 16,-17-5 1-16,-6-1-3 0,0 19 2 0,-7-10 0 31,-2 10 1-31,-3-8-2 16,-6 2 1-16,0-12-4 15,-3-1 0-15,-3 1-1 16,-3-9-2-16,0-5-4 15,-6 1 0-15,0-9-7 16,-15-5-1-16,3 0 2 0,-18-19 4 16,7 6 3-1,-10-16 2-15,6 8 3 0,0 0 3 16,-5-6 2-16,5 3 1 0,9 6-2 16,3 5 1-1,6 5-2-15,6 0 0 0,6 16-1 0,6 5 0 16,0 0 0-16,21 19 2 15,-6-6-1 1,20 6 0 0,-8-5-3-16,9 4 1 15,-9-9-2-15,2 1-1 16,-8-1 1-16,0-4-1 16,-6-2 0-16,-3-3 2 15,-4-2 1-15,-2-6 1 0,-3-2-5 16,-3-6 1-16,-3 0-5 15,-9-5-1-15,0 0-2 16,-14-10 2-16,2 5 2 16,-21-19-1-16,9 11 6 15,-6-6 1-15,7 4 4 16,2 4 1-16,6 3-6 0,9-2-2 16,0 4-3-1,21-4 3-15,0 2-2 16,21-3 1-16,-3 6 0 0,8 0-2 15,-5 2 0-15,6 4 3 16,9-7-2-16,-7 6-1 16,-5 8 3-1,-12 0 2-15,-3 3 6 0,-6 16 4 16,-3-6 5-16,-9 18 2 0,0-4-5 16,-9 5 0-16,0-3-4 0,-6 3 0 31,3-6-8-31,-3 0 0 15,3-2-10-15,0-3-2 16,0-2-29-16,3-1-14 16,0-4-71-16,0 4-30 15,-2 22-18 1</inkml:trace>
  <inkml:trace contextRef="#ctx0" brushRef="#br0" timeOffset="36545.23">15862 2029 360 0,'-24'-18'134'0,"24"18"-104"0,-8-13 12 0,8 13-4 15,3-8-17-15,-1 2-4 16,13-7-8-16,-3 5-1 16,21-5-5-16,-6 5-2 0,9 16 2 15,-7-8-2-15,1 13 2 16,-6 0-2-16,3 6 2 15,-6-6 0-15,-4 6 1 0,-2-6 4 16,-6 3 3-16,0-3 2 16,-6 6 5-1,-3-9 1-15,-9 3 1 16,3-2-5-16,-12 0 1 16,3-4-7-16,-11 1-1 15,2-2-4-15,-3-1-1 16,6-5-1-16,3 3-2 0,3-1 1 15,10-2-1-15,-1 0-3 16,17 0 2-16,-2 0-1 16,15 0 0-16,-3 0 2 0,9 3 0 15,-6 2-3 1,11 1 2-16,-5 1-1 16,9 4 0-16,-6 0 0 15,-7 12 0-15,-2-7 2 16,-12 16 2-16,-3-5 3 0,-18 10 4 15,3-11 2-15,-12 6 1 16,3-6 2-16,-11 1 2 16,5-11-5-1,-18-1 1-15,6-1-7 16,-14-12-3-16,8 1-4 0,-6-8-1 16,10-1-3-16,-1-7-1 15,6 3-25-15,6-6-9 16,3-3-61-16,10-2-24 15,2 2-68 1</inkml:trace>
  <inkml:trace contextRef="#ctx0" brushRef="#br0" timeOffset="41296.594">21494 1185 156 0,'-12'-13'60'0,"6"3"-47"0,-6-4 15 16,7 6 2-16,-4-5-9 0,0-5-1 15,0-14-6-15,-6-3-1 16,-3 4-7-16,-6-1 7 0,-9 5 6 16,-2 6 1-16,-4 3 3 15,-6 5-9-15,-17-1-3 16,-19 6-4-16,7 3-2 16,6 5-1-16,-4 0 0 15,-11 5 0-15,-9 3 0 16,2 6 4-16,10 17 3 15,2 9-2-15,-8 13 0 16,-3 5-5-16,3-5-3 16,8 11 0-16,10 20-1 15,11 9 2-15,9-9 3 0,7 4 2 16,5 26 3-16,9 5-5 16,9-14-1-16,7 30 0 15,8-5 0-15,6-6-5 16,5-23 1-16,-2-22 0 15,36 30 2-15,-9-25 1 0,35 1 1 16,-14-19 0 0,32 0 0-16,-17-13-2 0,38-8 1 15,-24-8-4-15,48-23 0 0,-33-1-6 32,18-18-3-32,-23-1-10 15,29-44-2-15,-27 13 2 16,15-24 2-16,-21 13 6 15,-2-26 3-15,-19 11-4 16,7-35 1-16,8-16-5 16,-29 24 0-16,-13 19 10 0,-5-35 3 15,-3-10 10-15,-15 18 6 16,-12-6 7-16,-12-7 3 16,-6 6-7-16,-3 20-2 0,-3 5-9 15,-3 9-3 1,-6 0 5-16,-2-6 6 15,-1 16 3-15,0 3 0 16,0 13-7-16,3 5-3 0,1 8 6 16,2 11 2-16,3 3-4 15,3-1-1 1,3 6-4-16,3 5-1 16,3 0-3-16,3 3-1 0,4-1-1 15,2 6-2-15,2-5-6 16,1 5-4-16,3 0-12 15,-3 0-4-15,-3 0-26 16,0 0-9-16,0 11-61 0</inkml:trace>
  <inkml:trace contextRef="#ctx0" brushRef="#br0" timeOffset="53702.154">12906 913 208 0,'-14'-21'77'0,"8"10"-60"0,-9-2 8 15,6 10 2-15,-3-2-7 0,-9 0 0 16,-3-3 0-16,-6-3 2 16,-2 3-12-16,-4 0 5 0,3 3 5 15,0 0-5-15,1 5 0 16,-4 5-5-16,-3 0 1 16,-11 3-4-16,-4 5-2 15,-5 11-2-15,-1 11 0 16,6 17 0-16,4 7 1 15,-4 4 0-15,-2-2 2 16,-4 16-3-16,4 29-2 16,2-14-3-16,9 6 1 0,4 32 1 15,8-1 2 1,6 4-1-16,12-9 2 16,3-26-2-16,6 58-1 15,6 32 1-15,9-24-1 0,9 24 0 16,9-29 0-16,9-22-3 15,2 3 0-15,4-7-1 16,-3-17 0-16,3-15 3 16,8-19 0-16,10-14 1 15,5-9 2-15,1-14 1 16,-7-8 3-16,-5-16-3 0,5-11-2 16,22-7 0-16,8-14-1 15,-9-12 0 1,-5-28 2-16,-10-20-3 15,-8 0 0-15,-7-1-1 16,-2-15 0-16,-3-27 2 16,-4 8 2-16,-2-2-1 0,-3-43-1 15,-6 16 1-15,-10-3-1 16,-5-28 0-16,-6 25 0 16,-9-12-3-16,-6-6 0 0,-9 22-1 15,-6 12 0 1,-2-18 0-16,-4 8 3 15,3 30-2-15,0 7-1 16,0-8-2-16,4 3-1 16,-1 10 1-16,0 22 2 0,0 12 4 15,0 9 4-15,0 11 1 16,4 9 2 0,-1 7-2-16,3 1 0 0,0 4-1 15,3 5 2-15,0 5 1 16,3-3 1-16,0 9-7 15,3-4 0-15,3 1 1 16,0 2 1-16,3 3-4 16,0 0-1-16,0-5 1 15,0 5 2-15,0 0 2 16,0 0 1-16,0 0-5 16,0 0 1-16,3 5 2 15,-3-5 3-15,0 0-2 16,3 8-2-16,-3-8 0 15,0 0-1-15,0 0-7 0,0 0 0 16,0 0-24 0,0 0-9-16,0 0-103 0,-9-8-54 31,-5-16 92-31</inkml:trace>
  <inkml:trace contextRef="#ctx0" brushRef="#br0" timeOffset="56376.726">17809 10509 396 0,'-15'16'148'0,"15"-16"-115"0,-3 5 0 0,3-5-8 0,0 0-8 16,0 0 1-16,6-8-5 15,0 3 0 1,3-21-8-16,0 2-1 0,3-10 2 16,-3 4-1-16,0-4 0 15,0 8-1-15,-3-4 0 16,0 7 2-16,-3-1 3 15,0 3 5-15,-3 2 3 0,0 3-5 0,0 0 1 32,0 3-6-32,-3 3 1 0,0 2-5 15,0 5 0-15,0 0 1 16,0 6 2-16,0 0-3 16,3 10 0-16,0-3-1 15,6 22 1-15,0-5-2 0,8 12-1 16,-2-7 3-1,9 2 0-15,-3-7-4 16,9-3 1-16,-3-3 0 0,11-8 2 16,-8 0-10-1,3-10-4-15,-3 0-36 0,-3-14-16 16,-4 1-66 0,-2-17-30-16,-3 6 1 15</inkml:trace>
  <inkml:trace contextRef="#ctx0" brushRef="#br0" timeOffset="56530.254">17931 9671 476 0,'-27'0'178'0,"27"0"-138"0,-26 7-11 15,23-4-16 1,-6 0-33-16,3-3-9 15,-3 0-67-15,3 0-27 16,3-3-38-16,0 0-16 16</inkml:trace>
  <inkml:trace contextRef="#ctx0" brushRef="#br0" timeOffset="57732.87">17994 9575 284 0,'-24'16'107'0,"24"-16"-83"0,-21 5 15 15,18-2 1-15,-3-6-16 0,0 3-1 16,-3-10-9-1,3-1-1-15,0-18-8 16,0 8-1-16,6-11 2 0,3-10 3 16,6 2 2-16,3 1-3 15,6-4 0-15,9-4-3 16,17-9 0-16,16-5-1 16,11 3 0-16,1 5 4 15,14 5 5-15,27 6-7 16,0 8-3-16,9 7 0 0,21 11 2 0,-12 11 2 15,-6 8 3 1,15 13-1-16,-6 26 0 16,-21 13-3-16,-9 4 1 15,7-6 5-15,-7-8 4 16,-12-6-6-16,-12-2-3 16,-14-2 0-16,-12-4 2 15,-13-1-4-15,-5-4-1 0,-9-5-2 16,-6-2 1-16,-7-6-2 15,-5-8 2-15,-6-10-13 16,0-6-6 0,-6-5-13-16,0-5-7 0,0-8 1 15,-3-8 1-15,0-8 13 16,-2-5 7-16,2 2 13 16,-3 6 6-16,-3 2 11 15,0 11 7-15,0 5-3 0,0 6 0 16,3 5-2-1,0 2 0-15,6 6-9 16,3 5-3-16,6 10-4 16,6 14 1-16,6 11-4 0,3 4-2 0,0 4 6 31,-1-6 3-31,-2-6-1 0,0 1 0 16,-3-3-3-1,-3 0 1-15,-3-2-2 16,-3-1-1-16,-6 3 1 0,-3 0 1 0,-3 1-1 15,-6-1 2-15,-6 0-2 0,-9-3-1 32,-11-5 1-32,-10-2-1 15,0-3 4-15,4-6 2 16,8-2 0-16,6-2 1 16,6-9-4-16,10-8-2 15,5-15 0-15,9-9 1 16,9-2-3-16,8 3 0 15,10 0 1-15,3 5 0 16,-3 2 0-16,0 3 0 0,-4 3-3 16,-5 3 2-16,-3 2-12 15,-3 2-7-15,-3 1-20 16,-3 0-8-16,-6 0-58 16,0 0-24-16,-9-6-27 15</inkml:trace>
  <inkml:trace contextRef="#ctx0" brushRef="#br0" timeOffset="58341.651">19699 10530 332 0,'-18'3'123'0,"18"-3"-95"0,-3-11 11 0,3 11-1 0,0-13-15 15,0 3 0-15,3-22-10 16,3-10-3-16,0 2-5 16,3 0 5-16,-3 3 5 0,3 3-3 15,-3 2 1-15,-3 0-4 16,0 3 0-16,-3 5-1 15,-3 3 2-15,0 5 1 16,0 8 1-16,0 8-2 16,0 8 1-16,3 6 5 15,3 7 2-15,6 10-1 16,0 7 0-16,0-9-7 0,12 18-4 0,-6-10-3 16,20 0 0-1,-5-8-2 1,18-7-1-16,-10-7-6 0,7-15-4 15,-9 0-23-15,0-23-11 16,2-17-21-16,-8 0-8 16,-6 1-28-16,-9-12-12 15,-3-20-29 1</inkml:trace>
  <inkml:trace contextRef="#ctx0" brushRef="#br0" timeOffset="58438.155">19884 9729 364 0,'-39'0'134'0,"30"2"-104"0,0 4 3 0,6-4-5 16,3-2-26-16,0 0-5 16,9 3-41-16,6 0-19 0,9-1-86 15,9 4-37-15</inkml:trace>
  <inkml:trace contextRef="#ctx0" brushRef="#br0" timeOffset="58795.728">20158 10102 364 0,'-30'8'137'0,"30"-6"-106"0,0 1-9 16,12 0 43-1,6 2-25-15,3-2-16 0,2-1-11 16,4-2-10 0,6 0-5-16,0-2 1 0,2-1-4 15,1-2 1-15,0-3-16 16,-6-3-6-16,-7 1-20 0,-5-6-7 15,-9-5-17-15,-9-6-9 16,-6-7-10 0,-6-1-40-1,-6 1 35-15,1 2 113 16,-4 6 56-16,3 7 13 0,-3 3-1 16,6 8-12-16,0 11-2 15,3 13-41-15,0 21 2 0,7 13 0 16,-1 0-12-16,3 1-4 15,0-6-25-15,3-3-7 16,3 0-51-16,6 1-21 16,5-9-65-1</inkml:trace>
  <inkml:trace contextRef="#ctx0" brushRef="#br0" timeOffset="59279.694">20679 10221 292 0,'14'-11'110'0,"-8"6"-86"0,0-6 29 0,-3 6 6 0,0-3-25 0,0-5-6 15,3-8-13 1,-3-14-5-16,0-12-5 16,0-4-4-16,0 1 2 0,-3 8-2 15,0 7 2-15,0 6 0 16,-3 6 1-16,0 4-2 0,0 6 1 16,0 8-4-1,3 5 0-15,-3 10 3 16,3 14 1-16,3 18 3 15,3 9 1-15,-3-4-3 16,3 3-1-16,0-7-1 0,0-4-2 16,0 1-2-1,-3 2-1-15,0 3-9 0,-3-8-3 16,0-7-3-16,-3 4 1 16,0-5 4-16,-6-2 4 15,-6 2 7-15,3-13 6 16,0-3 11-16,-8-16 8 15,2 0 1-15,-3-12 3 16,0-7-6-16,9 4-1 16,12 2-5-16,9 5-1 15,6 9-2-15,3 2 2 0,3 2-7 16,2 4-2-16,4-1-3 16,3-2-2-1,3-3-8-15,-3-6-3 0,-4-2-23 16,-2-2-10-1,-3-6-54-15,-3 0-25 0,-9 0-39 16</inkml:trace>
  <inkml:trace contextRef="#ctx0" brushRef="#br0" timeOffset="60375.148">21589 8348 280 0,'-53'-24'107'0,"11"11"-83"0,-35-11 4 16,38 11-4-16,-6-9-16 16,-11-4-4-16,-30-3-1 15,-19 0 0-15,1 0-1 16,-36 2 7-16,-6 6 6 0,-23 0-5 0,-13 5-3 16,-17-3-11-1,-4 6-5-15,-20 0-6 0,3 5-4 0,-9 0 4 31,14 5 4-31,-2 1 10 16,6 7 8-16,26 0 3 0,-5 6 2 16,20 13 0-1,18 7 0-15,15 14-6 0,3 8-2 0,12 0-2 16,21-2-2 0,15 7-2-16,8 24 1 15,7 10 1-15,8 1 2 16,1 45 3-16,-1-1 2 15,1 35 1-15,2 5 2 16,7 27-3-16,8-8-2 0,3 10-2 0,10-10-3 31,5-27 5-31,6 1 4 16,3-9-3-16,6-29 2 0,6-18-1 16,3-11 3-1,6-5-3-15,9-13 1 0,18 2-10 16,21-23-3-16,20-24 0 15,3-27 1-15,13-26-1 16,38-9 4-16,0 4-2 16,21-1-1-16,20 9 0 15,-5 2 0-15,38 16 3 16,1 16 0-16,29 15 1 0,3 1 0 16,12-14 0-1,27-4 0-15,-27-9 0 16,24-8 2-16,-30-5-10 15,12-8-2-15,-38 0 3 0,8-2 3 0,-29-4 3 32,-28-4 3-32,7-3 3 0,-12-3 2 15,-27-5-3 1,-15-3-3-16,3 0 0 0,-3-5-1 0,-18-16-7 16,-14-31 0-1,-19-6-2-15,-14 2 3 16,-16-33 8-16,-14-12 6 15,-15-20 9-15,-12-30 4 16,-21 1-2-16,-26-30 1 0,-10 8-5 16,1-21 1-1,8-2-9-15,13 7-4 16,8 40-2-16,3 0 1 16,3 27-14-16,3 34-7 15,1 29-78-15,-19 16-34 0</inkml:trace>
  <inkml:trace contextRef="#ctx0" brushRef="#br0" timeOffset="62806.092">18425 9525 204 0,'0'-3'77'0,"3"-2"-60"0,3-11 32 0,-3 8 11 16,0-5-6-16,0-3-2 15,0 0-14-15,-3-2-6 16,0-1-18-16,-3 1 2 0,-3-1 2 0,-6 1-6 16,-3-1-2-1,-5-2 1-15,-13 0 0 16,-9-3-3-16,-6-2-3 15,-2 2 0-15,2 5 1 16,7 6-1-16,-1 8 0 0,-3 10-3 0,-8 6-2 16,-4 2 1-16,-2 5-1 31,-1 6 2-31,3 5 1 0,7 14 7 16,5 15 4-16,4 5-3 15,2-2-1-15,3 0-2 16,3 5 2-16,1 24-1 15,8-16 0-15,6-13-3 16,0 13-1-16,3-13-1 0,12 45 2 16,0-24-3-1,18 8 0-15,-3-19 1 0,12 24 0 0,-6-15-2 32,20 10 1-32,-5-19-2 15,27-2 2-15,-13-13-2 0,13-6 2 16,-13-10-2-16,13-6-1 15,-12-8 1-15,29-7 1 16,-14-3-1-16,14-11-1 16,-18 0 1-16,4-18 1 15,-12 3-1-15,17-38 2 16,-14 8-2-16,17-10-1 16,-14 10 1-16,2-34-1 15,10-37 2-15,-19 16 1 16,-11 5-1-16,-9 0-2 15,-12-11 1-15,-7 1-1 16,-8 15-3-16,-8 6 2 16,-10 5 3-16,-6-6 1 0,-6-4-4 15,-3 4 1-15,0 11 0 16,4 9 0-16,2 12 0 16,3 11 0-16,3 5 0 15,0 11 2-15,3 3-1 0,4 4 2 0,-1 1-15 31,0 8-5-31,3-1-29 16,0 6-10-16,0 6-68 16,3 15-30-16,-3 3-14 0</inkml:trace>
  <inkml:trace contextRef="#ctx0" brushRef="#br0" timeOffset="63798.595">17196 8832 340 0,'-12'-19'126'0,"9"11"-98"0,-3-2 14 0,3 4 0 0,0 1-15 15,0-3-3 1,3 0-6-16,-3 3-1 0,3 0-9 16,0 2-3-16,6 8 8 15,3 9-1-15,0 4 3 16,3 9 3-16,3 15-1 16,9 24 1-16,-1 3-3 15,1-6 1-15,3-4-3 16,-3-12 2-16,-3-10-2 15,-4-5 2-15,-2-8 1 0,-3-6-1 0,6-12 8 32,3-12-13-17,6-25-5-15,11-38-6 16,22-8 0-16,14-21 1 16,4-24 2-16,-10 11-6 15,1 8-1-15,-4 0-1 0,-5 8 4 16,-7 13 1-1,-11 13 1-15,-9 11 0 0,-9 13 0 16,-7 10 0-16,-2 4 2 16,-3 7-1-16,-3 5 2 15,0 6-4-15,-3 2 0 0,0 3 1 16,0 0 2 0,0 3-8-16,-3 0-1 0,-3 2-31 15,-3 3-15 1,-6 11-116-16,-3 10-52 15</inkml:trace>
  <inkml:trace contextRef="#ctx0" brushRef="#br0" timeOffset="67881.144">21152 9321 256 0,'-3'-10'96'0,"3"4"-75"0,-3-7 6 0,0 11-2 0,0-6-10 0,-3-3 0 16,-3-5-3-16,-6-5 2 15,-6-8-7-15,-8-6 2 0,-10-2 4 16,-9 3-3 0,1 5 0-16,-1 10-6 15,0 4-1-15,-5 4 1 16,-16 6 2-16,-8 10-3 15,0 8-2-15,5 8 0 16,-2 8 1-16,-16 8-1 16,-2-2 2-16,6-1 2 0,11 3 2 15,10 14-1 1,17 4 1-16,10-10-2 0,-13 21 2 16,12-13-4-1,-8 45-2-15,8-24 2 0,3 24 0 16,9-21 7-16,10 42 4 15,5-21-3-15,18 13-1 16,0-24-9-16,14 32 0 16,-2-23-1-16,12 9 0 15,-6-20 0-15,26-6 0 16,-8-15 0-16,24-3 0 16,-13-14 0-16,13-4 0 0,-16-12 4 15,40-9 5 1,-19-7-7-16,15-9-1 0,-14-1-1 15,11-16 0-15,-17 4 0 16,32-44 2 0,-21 12-1-16,7-17 2 0,-19 14-2 15,7-17-1-15,-16 12 1 16,16-43-1-16,-16 18 0 16,10-7 2-16,-16 16-1 15,1-41 2-15,-1-23-2 16,-14 22-1-16,-15 9 1 0,-15 9 1 0,-15-8-1 31,-12 0 2-31,-6 10-2 16,-2 16-1-16,2 8-2 15,3 11 1-15,3 8 1 16,0 5 2-16,0 5-6 16,1 3-1-16,2 2-25 15,-3 1-8-15,3-1-75 0,-9-4-33 16,-2-4 9-1</inkml:trace>
  <inkml:trace contextRef="#ctx0" brushRef="#br0" timeOffset="68904.686">20673 8382 168 0,'-12'-8'63'0,"9"8"-49"0,0 0 25 0,3 0 7 16,0 0-10-16,0 0-1 15,0 0-14-15,0 0-3 0,0 0-10 16,0 0 1-16,3 5 4 0,3 6 6 16,0 2 3-16,0 3-5 15,0 8 0-15,0 10-4 16,-1 11 0-16,1 3-3 0,0-3-1 0,0 0-1 31,0-8 2-31,3-5-1 16,0-3 0-16,0-5-3 15,0-6 1-15,3-2-4 16,3-3 0-16,0-2 1 16,0-6 0-16,-4 0 0 15,7-5 2-15,15-5 1 0,3-6 1 16,3-15-2-1,2-24-1-15,1-14-3 0,3-5 1 16,8 1-7-16,16-28-1 16,-1-4-3-16,-5 13 2 0,-10 12 2 15,-8 9 2-15,-7 11 1 16,-8 4 1 0,-6 9 0-16,-6 2 0 15,-3 9 2-15,-3 2 3 0,-3 5 0 0,-3 3 0 31,0 2-1-31,-1 3 2 16,-2 3-1-16,0 2 0 16,0 3-3-16,0 3 1 15,-3 0-4-15,0 2 0 0,0 3 1 16,0 0 2-16,0 0-1 16,0 0-1-16,0 0-2 15,0 0 1-15,0 0-10 16,0 0-5-16,0 3-43 15,-3 0-19-15,-11-1-91 16</inkml:trace>
  <inkml:trace contextRef="#ctx0" brushRef="#br0" timeOffset="70195.507">19294 6162 240 0,'-17'-13'90'0,"14"13"-70"0,-3 3 19 0,3 5 5 15,0 5-5-15,3 32 1 16,6 39-7-16,3 28-3 16,2 38-16-16,4 20-2 0,-3-20-1 15,-3-36-4-15,6 29-2 16,-3-32 4-16,3 8 2 15,-3-26-2-15,0-16 2 0,-3-17-4 16,0-12 1 0,-3-8-3-16,-6-24 0 0,0 0-3 0,-9-35-2 15,3 6-2 1,-12-19-1-16,3 6-3 16,-27-41-1-16,-17-30 4 15,5 12 1-15,9 19 4 16,13 13 1-16,11 5-1 15,15 11 1-15,21 3-4 0,15 5 0 0,8-3-1 16,7 3 0 0,20 2 2-1,19 6 0-15,2 8-3 16,-9 10 2-16,-5 9 1 16,-13 4 0-16,-8 3 8 15,-15 6 7-15,-18 7 13 16,-15 17 6-16,0-9-11 0,-30 35-5 0,6-14-20 31,-45 54-6-31,16-24-50 0,-10 15-19 0,16-20-122 31</inkml:trace>
  <inkml:trace contextRef="#ctx0" brushRef="#br0" timeOffset="91991.888">20184 4299 108 0,'-8'0'41'0,"8"0"-32"0,-3-5-5 0,3 5-4 15,0-5-4-15,0 2 3 16,3-7 0-16,-3 2 3 15,3-3-1-15,0 1-1 16,-3-1 1-16,0 0-1 16,0 3 13-16,0 1 6 0,-3 4 6 15,0 0 4-15,-3 6-6 16,3 0-2 0,-3 4-12-16,0-1-5 0,0 4-1 15,0-2 0-15,0 0 3 16,3 0 3-16,-3-3 5 15,3 1 12-15,-3-1 8 16,3 0-3-16,-3-2 2 0,3 0-10 16,0-11-2-16,0 2-6 15,6-31 1-15,0 8-9 16,15-18-4-16,-3 7-2 16,9-45-1-16,11-26-3 15,4 16 2-15,6 13 1 16,5 8 0-16,1 5 0 15,-3-5 0-15,-7 10 0 0,-5 6 2 16,-6 8-1-16,-6 8-1 16,-4 7 1-16,-5 6 1 15,-3 3-3 1,-3 4 0-16,-6 4 1 16,-3 2 0-16,-9 5-7 15,-6 4 0-15,-6 1-4 0,-8 6 2 16,-7 6 3-16,-3 1 3 15,1 4 2-15,2 0 1 16,-3-3 4-16,3-3 5 16,4 0 1-16,2-5 2 15,6 0-4-15,6-5 0 16,6 2-7-16,6-2-1 16,12 0-2-16,6-3 0 15,12-3 0-15,15 1 0 16,17 2 0-16,13 5 0 0,-7 3 2 15,-5 0 0-15,-7 5 0 16,-5 3 2 0,-6 5-1-16,-4 6 2 15,-5 7-2-15,-9 6 2 0,-9 3 2 16,-6-1 4-16,-6 0 5 0,-6-2 1 16,-3-3-2-16,-3-5 2 15,-6-5 1 1,-6-4-1-16,-11-1 1 15,-7-6 0-15,0-6-4 16,1-2-2-16,2-5-6 16,9-8-3-16,6-11-9 15,10-16-3-15,8-13-18 16,6 3-9-16,6 5-53 16,8 11-23-16,-2 10-34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26:05.3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10555 1577 292 0,'-9'-13'110'0,"9"13"-86"0,0-19 18 0,0 19 1 15,3-10-10-15,-3 2 0 16,3-6-3-16,0 6 1 15,0-5-17-15,0 0 10 0,-3 0 5 0,0 2 2 16,0 3 2 0,0 0-12-16,0 3-5 15,0 0-9-15,0 5-5 16,0-6-1-16,3 12 1 16,-3-6 1-16,3 8 3 15,0 2-1-15,3 9 0 16,0-3-1-16,0 7 2 15,-1-1-1-15,4 1 2 16,-3-1-2-16,3 4 0 0,0-5-6 16,3 8-1-16,-3-2 3 15,3 12 1 1,-3-9 0-16,0 20 1 0,0-16 2 16,3 9 2-16,-3-9-3 15,0 0-1-15,-1-7 1 16,4 2 0-16,-3-11 0 0,0 4 0 15,0-9 0 1,0 0 0-16,0 0 0 16,0-5 2-16,-3 3-1 15,3-8 2-15,-3 2-2 16,3-5 0-16,0 0-3 16,3-13-2-16,-4 5 1 15,7-29-1-15,-3 7 0 16,6-15 0-16,-6 14-3 15,6-9 2-15,0 8-1 0,-3-5 0 16,-3 11 2-16,-1-9 2 16,1 1-1-16,0-11 2 15,-3 8-4-15,0-8 0 16,-3 11 1-16,0-6 0 0,0 8 0 16,0 6 0-16,-3-1 4 15,0 9 2-15,0-1-5 16,0 3 0-1,-3 3-1-15,0 3 0 16,0 2-3-16,0 0 2 16,0 2-15-16,0 1-4 15,0 0-36-15,-6 2-14 0,0 3-92 16,-9 5-37-16,-9 9 26 16</inkml:trace>
  <inkml:trace contextRef="#ctx0" brushRef="#br0" timeOffset="255.68">10442 1714 464 0,'-54'0'176'0,"54"0"-137"0,-24-5 6 0,21 5-6 0,3 0-18 16,0 0-1-16,12-8-6 16,0 3-1-1,27-3-7-15,-6 3-4 0,14-1-1 16,-8 4-6-16,41-3 1 16,-17-3-40-16,14 2-18 15,-14 6-56-15,8-5-26 16,-8 5-20-1</inkml:trace>
  <inkml:trace contextRef="#ctx0" brushRef="#br0" timeOffset="1007.074">11335 1659 348 0,'-6'-13'129'0,"6"13"-100"0,-3-14 18 16,3 14 0-16,0-2-12 0,0 2-3 15,0-5-14-15,0 2-6 16,0 3-7-16,0 0 3 0,6 8 2 16,-3 0 6-16,3 5 2 15,0-2-7-15,0 10-2 16,0-8-1-16,-1 13 0 0,-2-4 0 16,0 9 0-16,0-7 0 15,0 3 2-15,-3-9 1 16,0 3 1-1,0-7-2-15,0-9 1 16,0 3-4-16,0-16-2 16,0 3-2-16,0-17-3 15,0 7 1-15,3-1 1 16,0-3-3-16,3 1 0 0,0 2 1 16,6 0 0-16,-3 0-3 15,6-3 2-15,-3 6-1 16,6-8 0-16,-3 8 0 15,2-6 0-15,-2 6 2 16,3 0 0-16,-3 0-3 16,0 7 2-16,-3-2 1 15,0 8 2-15,0 0-3 16,0 8 0-16,-3-2 1 0,2 7 2 16,-2-8 1-1,0 8 3-15,0 1 1 16,-3 7 3-16,0-8 4 15,0 11 3-15,0-3-5 16,0 11-2-16,-3-6-1 16,0 1-1-16,0-6-7 0,0 0 0 0,0-5 1 15,0-3 1 1,0 0-8-16,-3-5-2 16,0-2-25-16,-3-12-9 15,0 1-74-15,-3-8-30 16,3-3-66-1</inkml:trace>
  <inkml:trace contextRef="#ctx0" brushRef="#br0" timeOffset="2340.012">11984 1585 416 0,'-18'0'154'0,"18"0"-120"0,-9-5 10 16,9 5-4-16,0 0-19 0,0 0-2 15,3 0-5-15,-3 0-1 16,9 0-7-16,0 0-2 0,6 5 2 16,-4 0-3-16,10 3 0 15,-3-3-1-15,9-2-2 0,-6 2 1 16,3 1-1-16,-4-6 4 15,1 2 2 1,-3 1 9-16,-3 0 2 16,-3 2 3-16,-6-3 2 15,-3 1-8-15,-9 5-1 16,0-3-5-16,-9 3-3 16,3 0 4-16,-6 3 2 15,3 2-4-15,-2-5-2 16,2 5-5-16,0-5 0 15,0 3 0-15,0-6 0 0,3 3-11 16,3-3-3-16,0 3-42 16,6-3-15-16,0 3-57 15,9-5-23-15,-3 2-28 16</inkml:trace>
  <inkml:trace contextRef="#ctx0" brushRef="#br0" timeOffset="2509.128">12347 1728 488 0,'-3'2'184'0,"3"-2"-143"0,-9 6 21 16,9-6 0-16,-6 5-27 0,3-2-7 15,-12 10-13-15,3-3-2 16,-12 9-8-16,4-6-7 0,-7 16-2 16,6-5-25-16,-3 3-8 15,6-6-49-15,3-3-20 16,3 1-106-1</inkml:trace>
  <inkml:trace contextRef="#ctx0" brushRef="#br0" timeOffset="3157.745">12582 1730 392 0,'-12'-2'148'0,"12"2"-115"0,0-6 6 15,0 6-3-15,6-2-20 16,0-1-3-16,9-5-8 16,-3 0-4-16,9-5 0 15,-4 2 3-15,4-10 5 0,-6 8 15 16,0-13 7-16,-3 7 3 15,-3-7 5-15,0 2-11 0,-6 0-4 16,0 5-12 0,0-4-3-16,-3 4-3 15,0 3 1-15,0 3 0 0,0 2 3 16,0 4-1-16,0-1 0 16,0 2-3-16,0 6-1 15,0 0-3-15,0 19-2 16,0-1 1-16,3 17-1 15,-3-4 0-15,6 1 0 16,-3-3 0-16,6 8 0 16,-3-10-5-16,2 13 1 15,1-6 2-15,0 6 1 16,-3-3-2-16,0-6 0 0,0-4-3 0,-6-6-1 31,0 3-1-31,-9-8 0 16,3 0 2-16,-12-3 4 15,4-3 3-15,-13-4 2 0,6-1 5 16,-3-5 5-16,3 0-3 16,3 0 2-16,4-5-7 15,8 2-3-15,0 0-1 16,18 6-1-16,-4 0-3 16,22 2 0-16,-6 0-3 15,12 3-1-15,-9-3-29 0,5 3-14 16,-5-2-82-1,3-6-37-15,9-11-29 16</inkml:trace>
  <inkml:trace contextRef="#ctx0" brushRef="#br0" timeOffset="40731.372">14487 8144 368 0,'-42'-19'140'0,"42"19"-109"0,-23-16 42 15,20 14 11-15,-3-3-21 0,-6-3-6 16,6 0-20 0,0 2-8-16,0 1-17 15,0-3 1-15,3 5 3 0,0 1-8 0,3-1-2 16,6 1-4-16,3-1 1 15,0 0-2-15,18 3-1 16,-4 0 1-16,19 3-1 16,12 0 0-16,-16 2 0 15,-5-3 0-15,0 6 0 0,-6-2 0 16,-1 4 0-16,4 6 0 16,-12-3 0-1,-3-2 0-15,0 2 0 16,-3-2 4-16,-3 5 5 15,-3 0-3-15,-6 2 2 16,0-2-5-16,-6 5-2 16,0-5 2-16,-12 5 0 15,3-2-4-15,-18 2 1 0,6-3 0 16,-11 4 2 0,8-4-1-16,-6 6-1 0,6-6 1 15,1 4 1-15,5-4-1 16,3-2-1-16,3-3-2 15,3-5 1-15,3 0-10 16,6-8-3-16,0 0-35 16,12-3-15-16,0 1-60 0,21-4-23 15,-6 4-51 1</inkml:trace>
  <inkml:trace contextRef="#ctx0" brushRef="#br0" timeOffset="40972.002">14889 8393 472 0,'0'0'176'0,"0"0"-137"0,-6 0 26 0,6 0 5 16,-3 2-27-16,0 1-6 0,-3 0-16 15,0-1-3-15,-3 3-11 16,3 1-2-16,-9 7-1 0,3-2 0 16,-8 12 2-1,2-1-1-15,-12 15 0 16,6-8-3-16,-9 5 1 15,7-5-2-15,2 0-1 0,3-8-6 16,3-2-1 0,3-6-24-16,12-7-7 15,0-4-55-15,18-18-25 16,-3 3-103-16</inkml:trace>
  <inkml:trace contextRef="#ctx0" brushRef="#br0" timeOffset="41870.84">15294 8274 436 0,'-24'2'162'0,"24"-2"-126"0,-3 0 21 0,3 0 1 15,0-2-25 1,0-1-7-16,6-10-9 0,0 2-3 16,6-15-8-16,-3 4 0 0,9-12 4 0,5-3-4 15,-2 3 2 1,-3 4-1-16,-6 12 1 0,-3 2 0 16,0-2 2-1,-3 4-1-15,0-2 2 16,0-2-4-16,-3 2 1 15,-3 3-1-15,0 5 3 16,0 3-3-16,0 2-2 16,0 0 0-16,0 9 1 15,0 7-3-15,3 3-2 16,0-3 0-16,3 37-1 0,0-7 0 16,5 9 0-1,-2-7 0-15,6 3 0 0,-3-11-3 16,3 0 2-16,-3-8 3 0,0 0 1 15,-3-2-1 1,-3-3-2-16,0-3-2 16,-6-3-1-16,0-2-1 0,-12 0 0 0,3-3-2 31,-15 1-1-31,6-4 6 16,-12 3 5-16,7-2-2 15,-4 0-1-15,3-4 2 16,3-1 2-16,3-1 0 15,3-2 0-15,4-1-6 16,5-4 1-16,3-1-2 16,14-5-2-16,1 3 3 0,27-3 2 15,-9 0 0-15,12 3 2 16,-7 2-2-16,1 0-1 16,-6 1 1-16,-1-1 1 15,-5 3-3-15,0-3 0 16,-3 3 5-16,0 0 5 15,-6 0-3-15,-3-2 2 0,-3 2-5 16,-1 0 0 0,-2 0-1-16,0-3-2 15,0 3 1-15,0-3-1 16,-3 3 0-16,0-2 0 16,0 2 0-16,0 0 0 15,0 0 0-15,0 0 0 0,-3 0 0 16,0 0 0-16,0 0 0 15,0 0 0-15,0 0 0 16,0 0 0-16,0 0 0 16,0 0 0-16,0 0-3 15,0-3 2-15,0 1-6 16,0-4 0-16,0 1-19 16,-3-3-8-16,0 0-99 15,-9-5-45-15,3 2-45 16</inkml:trace>
  <inkml:trace contextRef="#ctx0" brushRef="#br0" timeOffset="158753.504">18205 2577 420 0,'-12'-8'156'0,"6"5"-121"0,0 1 8 0,3 2-4 0,0 0-21 15,3 0-2 1,0 0-1-16,0 2 2 16,0 4-9-16,3 2 2 0,3 0 1 0,0 2 0 15,0 9 1-15,0 12-6 16,0 20-2-16,0 10 0 15,-3-1 0-15,0-1 0 16,0 7 0-16,3 29 2 0,0 3 1 16,0-13-3-16,0 7-1 15,0 30 1-15,0-6 0 16,-1-10-2 0,4 21 1-16,0 5-2 15,3-15-1-15,0 5 5 16,0 18 4-16,0-13-1 15,0-5 1-15,0 20-5 16,0-4-1-16,-3-8-1 0,0 23 1 16,-6-7-2-16,0-11 2 15,-3 26-4-15,0-45 0 16,0-23 1-16,0 58 0 16,0-37 2-16,-3 31 1 15,0 64-1-15,3-69-2 16,0-31 3-16,0 68 0 15,-3 22-1-15,0-30-2 0,3-37 1 16,0 27-1-16,0-37 0 16,3 50 0-1,0-45-3-15,-3 58 2 16,0-45 1-16,0 35 2 16,0-43-1-16,-3 37 2 15,0 96-2-15,3-114-1 0,0-38 1 16,0 57-1-16,0-41 0 15,0 30 2-15,0 98 1 16,0-114 1-16,0-35-2 16,-3 61 1-16,0-36-2 15,-6 39 2-15,-6 71-2 16,-3-36 2-16,0 10-2 16,6-90-1-16,3-32 1 15,-9 66-1-15,-8 59 0 16,2 10 2-16,6-34-1 0,9-80-1 15,0-23 1-15,0 58 1 16,3-35-3 0,-3 56 0-16,0 56 1 0,0-9 2 15,3-18-1-15,3-87-1 16,3-27 1-16,0 61-1 16,-2 64-3-16,-1 13 2 15,3-40 3-15,0-74 3 16,0-23-2-16,0 49-2 15,3 70-3-15,2 7 1 16,4-37 1-16,-3-76 0 16,0-22 0-16,6 53 2 15,9 51-1-15,0 0 2 16,0-14-4-16,-6-84 0 16,-3-19 1-16,2 32 2 0,10 66-1 15,-3-29-1-15,-6-30 1 16,-6-52-1-1,0-10 0-15,0 31 2 0,6 42-3 16,-6-13 0-16,-1-23-1 16,-2-19 0-16,0-16-9 15,-3-8-5-15,0-11-34 0,0-7-13 16,-12-49-273 0,-23-17 119-1</inkml:trace>
  <inkml:trace contextRef="#ctx0" brushRef="#br0" timeOffset="199506.153">18955 3201 160 0,'-3'-5'60'0,"3"5"-47"0,-6-16 35 16,6 16 13-16,0-5 2 0,0 2 2 15,-3-2-9 1,3 0-3-16,-3-1-29 16,3 1-1-16,0 0-1 0,0 0-1 15,0 2-1-15,0 3-6 16,-3 0-1-16,3 0 3 0,0 13 2 15,0 0 2 1,3 24 0-16,0-7-7 16,0 7-3-16,0-6-5 15,0 4-2-15,0-11-3 0,0 5-1 16,0-6-17 0,0-1-5-16,0-4-29 0,0-2-11 15,0-3-55-15,3-2-25 16,-3-3-6-1</inkml:trace>
  <inkml:trace contextRef="#ctx0" brushRef="#br0" timeOffset="200112.611">18952 3104 372 0,'-27'-27'140'0,"27"27"-109"0,-6-8 24 15,6 8 6-15,3-5-36 16,-3 0-10-16,12-3-13 15,-3 2-3-15,15 1 1 16,-3 0-3-16,15 5 2 0,-7 0-1 16,4 5-2-16,-6-5-2 15,0 5 1-15,-7 1 3 16,-2 2 3-16,-3 0 0 16,-6 5-1-16,-3 0 1 15,-9 6 1-15,0-1-3 0,-12 3 0 16,3-2 1-1,-14-3 2-15,5-3 8 16,-6 0 5-16,3-2 4 16,0-3 3-16,6-3-8 15,4-3-3-15,-1 1-11 16,9-6-2-16,0 1 0 0,12-3 1 16,0 2 1-16,18 6 2 15,-4-3-3-15,13 10 0 16,-6 1-1-16,6 7 0 15,-7-5 2-15,1 6 0 16,-6 0 0-16,-3-4 2 0,-3 1-1 16,-3 3-1-1,-3-6 1-15,-9 3 1 16,0-3 1-16,-9 0 3 16,3-2 3-16,-18 0 5 15,3-4 1-15,-15-1 3 16,7-1-4-16,-4-2 0 15,6-1-6-15,0-2-3 16,3 0-5-16,4 0 0 16,2 0-13-16,6-2-5 0,0 2-30 15,9-3-11-15,0 0-60 16,15 1-24-16,-3-1-26 16</inkml:trace>
  <inkml:trace contextRef="#ctx0" brushRef="#br0" timeOffset="200629.676">19437 3410 376 0,'-9'-5'143'0,"9"5"-112"0,-3-5 10 0,3 5-3 16,0-3-24-16,0 1-5 15,3-4-4-15,0 4 1 0,0-6-3 16,-3 0 7-16,0-3 5 16,0 3 4-16,-3-2 1 15,0 2-5-15,-3 0 1 16,3 3-9-16,-2-1-2 16,-1 1-1-16,0 2 0 15,0-5 2-15,-3 6 3 0,3-1 5 16,-3 3 1-16,0 0-4 15,-3 8 1 1,3-3-3-16,0 9 2 0,0-1-6 16,3 0-1-16,3 0-2 15,3 3 1-15,0-3-2 16,3 3-1-16,0-8 3 16,3-3 0-16,0 1-1 15,0-6-2-15,0 0 1 0,3-6-1 0,-3-2 0 31,0-2 0-31,0-1 0 16,0 3 2-16,0 0 1 16,0 8 1-16,-3 0 2 15,6 8 1-15,-3-2-3 0,5 2-3 16,-2 2-7 0,6-5-1-16,-3 3-30 0,3 0-13 15,0-2-54-15,6-4-21 16,-3 1-71-1</inkml:trace>
  <inkml:trace contextRef="#ctx0" brushRef="#br0" timeOffset="201023.257">19777 3265 328 0,'-3'-5'123'0,"3"5"-95"0,-3-11 22 0,3 11 4 31,0-3-27-31,0 1-7 15,-3-4-11-15,3 4-4 0,-3-3-2 16,0 2 4-16,-3 0 3 0,0 1 8 16,-9 4 3-16,3 1 1 0,-12 5 1 15,3-3-11 1,-5 3-2-16,5-3-6 16,0 1-1-16,6-1-1 15,0 0 1-15,6 1-2 0,9 1 2 16,0 4 2-1,12 2 2-15,3 1 1 0,3 1 0 16,-3-1 0 0,3 2 0-16,-3-3 7 0,-4 0 2 15,-2 0 3 1,-3-5 0-16,0 0-7 16,-9 3-3-16,0-3-10 15,-9 0-2-15,1-3-31 16,-7-3-13-16,3 1-40 0,0 0-16 15,3-3-105 1</inkml:trace>
  <inkml:trace contextRef="#ctx0" brushRef="#br0" timeOffset="201390.723">19771 3434 400 0,'9'6'151'0,"-9"-6"-118"0,12-3 0 0,-12 3-7 16,6-3-12-1,-1 1 0-15,4-6-8 16,0 2-2-16,0-4-2 16,0-1 1-16,0-5 0 0,-3 3 3 15,0-5 1-15,-3 2 5 16,-3 3 5-16,0-1 0 16,-6 1 1-16,3 5 0 15,-6 5-2-15,3 1-2 16,-3 7 1-16,3 3-2 15,-3 5 0-15,3-5-3 0,0 11 1 16,3-3-2 0,3 2 0-16,0-2-5 0,6 5-3 15,0-8 0 1,9-2-1-16,-3 0-25 0,12-1-8 16,-3-2-38-1,15-5-17-15,-10-1-124 16</inkml:trace>
  <inkml:trace contextRef="#ctx0" brushRef="#br0" timeOffset="201834.725">20497 3334 340 0,'-9'-13'126'0,"9"13"-98"0,-9-22 8 15,9 20-5-15,-3-6-13 16,0 2 0-16,-3-4-2 16,0-1 2-16,-3-2-10 15,3 2 4-15,-5 1 4 0,-1 5 1 16,-3-3-1-16,3 2 5 0,-6 6 1 16,0 0-5-16,3 14 0 15,0-6-1 1,3 15 2-16,4-1-8 0,2 9-1 15,0-10-5 1,9 6-1-16,0-3-12 0,11-3-4 16,-2-3-25-16,18-4-10 15,-3-1-39-15,12-3-17 16,-10-2-71 0</inkml:trace>
  <inkml:trace contextRef="#ctx0" brushRef="#br0" timeOffset="203006.955">20753 3440 356 0,'-3'0'134'0,"3"0"-104"0,0-3 9 16,0 3-1-16,3 0-24 15,0 0-5-15,0-5-6 16,0-1 0-16,0-2-2 0,0-2 4 0,-3-3 4 15,0 2 12-15,-3-2 9 16,0 0-2 0,-3-1 0-16,3 4-9 15,-3-1-4-15,0 1-8 16,-3-1-5-16,3 3 3 16,-6 3 1-16,3-1 0 15,-3 12-1-15,4-1 1 0,-4 11 1 16,3 0 1-16,0 5 0 15,3-2-2-15,6 2 1 16,0-3-6-16,3 1-1 16,0-6 2-16,6-2 1 0,0-1-1 15,0-5 1 1,0 1 0-16,-1-6 3 16,-2 0-3-16,0-6 0 15,0 4-3-15,0-11-1 0,0 2 1 0,-3-8 0 31,0 6 0-31,0-5 2 16,-3 2-1-16,0 3 2 0,0 2 0 16,0 8 1-1,0 1-2-15,0 12 1 0,0 1-2 16,3 5 2 0,0-3-4-16,6 0-2 0,-3 0 2 15,6-2 0-15,0-3 1 16,6-3 0-16,-3 1 0 0,5-6 0 15,-2 0-3 1,3-8 2-16,-3 2-1 0,3-10-2 16,-3-2-2-1,-1-6-1-15,-2 6-1 16,0 2 0-16,-3 2 2 16,3 12 2-16,-3 2 2 0,3 10 3 15,-3 1 4 1,3 5 4-16,-3-3-2 0,-1 0 1 15,-2-2-5 1,0-1-2-16,-3 1 0 16,-3-3-1-16,0 0 2 0,-3-3 1 15,0 1-4-15,-3-6 1 16,0 0-2-16,-6-6 0 16,3 4 2-16,0-6 0 15,0 0 0-15,1 2 0 16,2-2-3-16,3 6 2 15,0-1-1-15,5 6-2 16,1-1 3-16,6 1 0 16,-3 2 1-16,6-5 0 0,-3 0-3 15,6 0 0-15,0 0-1 16,3-8 0-16,-4 3 3 0,10-16 0 16,-6 5 3-1,3-10 1-15,-6 5-1 16,-3-6-2-16,-3 6 1 15,-6 0-1-15,-1 5 2 0,-5-5 1 16,0 7-1 0,-5 4 1-16,-1-1-2 15,-6 3 2-15,3 3 0 0,-6 5 3 16,3 0-1 0,0 8 0-16,0-3-3 15,0 11-2-15,3-3 1 16,3 14-1-16,0-6 4 15,6 8 2-15,0-2 0 16,12-1-1-16,-3-5-3 0,12 0 1 16,-3-5-2-16,15 0-1 15,-7-3-6-15,10-2-4 0,-6 0-32 16,0-6-12 0,-6 0-143-1,-4-8-102-15,-2 1 113 16</inkml:trace>
  <inkml:trace contextRef="#ctx0" brushRef="#br0" timeOffset="203668.001">19098 3577 184 0,'-36'0'71'0,"36"0"-55"0,-24 5 15 0,21-2 3 15,-5 2 0-15,2-2 2 16,-3 5-4-16,0-5 0 15,0 2-18-15,0 0 10 0,3 1 3 16,0-1-1-16,0 0 2 16,3 0-10-16,3 1-3 15,0-1 0-15,24 3 1 0,-6-3-5 0,41 3 1 16,-11-3-7 0,71 1-1-1,-24-4-4-15,87 9-3 0,-42-3 2 16,83 5 2-16,39-8 0 15,-60-2-1-15,-47 0 1 16,30-9-1-16,-45 1 0 0,14 5 2 0,-35 0 19 31,-11 0 8-31,-28 0 12 16,-12 0 7-16,-14 3-11 0,-9-1-4 16,-10 1-19-1,-11 0-9-15,-3-1-32 0,-12-4-15 16,0-1-102-1,-18 0-45-15,0 1-2 16</inkml:trace>
  <inkml:trace contextRef="#ctx0" brushRef="#br0" timeOffset="211761.3">19015 4334 332 0,'-12'3'123'0,"12"-3"-95"0,-9-6 33 15,9 6 9-15,-3-2-26 16,0-1-8-16,3-2-10 15,0-1-3-15,0-2-12 16,0 3 2-16,0-3 1 0,0 3-1 16,0 2 0-16,0 1-3 15,3 7-1-15,0-2-1 0,0 7 0 16,0-2 0-16,0 5 0 16,0 1-4-16,0-1-3 15,0 0 0-15,0 0 1 16,-3-2-1-16,0-1-1 15,0 1 1-15,0-3 1 16,0 0 1-16,0-3 1 16,0-2 0-16,0-6 0 0,0 0-2 15,3-4 1 1,-3 1-4-16,3-7-2 0,0 2 2 16,5-7 0-1,-2 2 1-15,6-8 0 0,0 3 0 0,3-5 0 31,-3 4-3-31,6 1 2 16,-3 3 1-16,3 5 0 0,-3 2-3 16,5 8 2-16,-2 1 1 15,3 10 0-15,-6 0 0 16,3 7 0-16,-3-1 0 16,0 4 0-16,-1-2 4 15,-2 5 2-15,0-5 2 16,-3 5 0-16,0-2 2 0,-3 7 1 15,0-5-3 1,-3 8 0-16,0-2-5 16,0-1 0-16,-3-2 1 15,0 0 2-15,0-5-10 0,0-9-4 16,0-2-40 0,0-13-19-16,0-1-115 0,9-4-49 0,-3-1 55 31</inkml:trace>
  <inkml:trace contextRef="#ctx0" brushRef="#br0" timeOffset="212269.23">19580 4318 376 0,'-33'0'143'0,"33"0"-112"0,-20 0 25 0,17 0 5 16,0 0-25-16,0 0-8 16,3 0-8-16,0 0-1 15,18 0-10-15,-4 0 8 0,16 0 3 16,-3 0-2-16,3 0 0 15,-6 0-8-15,-1 3-4 16,-2-3-1-16,0 2-1 16,-6 1 0-16,0 0 0 15,-3-3-2-15,0 0 1 16,-3 0-2-16,-3 0-1 16,-1 0-15-16,-2-3-7 15,0 0-33-15,0 1-15 16,0-1-56-16,-3 3-24 15,0 0-14 1</inkml:trace>
  <inkml:trace contextRef="#ctx0" brushRef="#br0" timeOffset="212554.295">19622 4426 456 0,'-30'0'170'0,"30"0"-132"0,-15 0 18 0,15 0-2 15,0 0-25 1,0 0-3-16,12 0-7 16,-3 0-3-16,9 0-8 15,-3 0-1-15,9 3 0 0,-7-3-1 16,7 0-1-16,-6 0-3 0,3 0 1 16,-3 0-2-16,0 0-1 15,-3 0 3-15,-3 0 0 16,-4 0-15-16,-2 0-4 15,0 0-41-15,-3-3-17 16,0 1-110 0,6-1-90-16,0 1 102 0</inkml:trace>
  <inkml:trace contextRef="#ctx0" brushRef="#br0" timeOffset="213129.196">20164 3985 392 0,'-9'-16'148'0,"9"13"-115"0,0 0 22 16,0 3 2-16,0 0-20 0,0 0-6 16,0 0-5-1,0 6-2-15,0 7-13 16,0 11 2-16,0 8 1 0,0-3-1 16,0 13 0-16,0-8-1 15,-3 3 0-15,3-7 0 0,-3-1 0 16,0-6-2-16,0-1-1 15,3-4-1-15,0-5 2 16,0 1-3-16,0-6 1 16,0-3-7-16,6-3-1 15,0-2 0-15,6 0 0 16,-3 0-3-16,5-2 2 16,-2-1 1-16,9 3 0 15,-3 0-3-15,9 0 2 0,-3 0-1 16,5 3 0-1,-2-1 2-15,3 1 2 16,-9-3-3-16,-3 3-2 0,-3-3 2 16,-4 0 2-1,-2 0-18-15,-9 0-8 16,0 0-40-16,-6-3-18 0,0 3-63 16,-2-5-27-16,-1 0 6 15</inkml:trace>
  <inkml:trace contextRef="#ctx0" brushRef="#br0" timeOffset="213429.627">20265 4143 400 0,'-6'-13'151'0,"6"8"-118"0,-3 0 29 0,3 5 6 16,0 0-25-16,0 0-6 15,0 0-14-15,3 5-4 16,0 8-11-16,0-2 6 0,0 18 3 15,0-5-1-15,0 5 1 16,0-6-1-16,0 4 0 16,0-3-4-16,0 0-2 0,0-3-2 15,0 0 2 1,0-3-3-16,0-2-2 16,0-2-2-16,0-4 0 15,-3 1 0-15,3-6 1 16,0-2-5-16,-1-6 1 15,-2 0-16-15,0-2-6 16,0 0-73-16,3-3-30 16,0 0-114-1</inkml:trace>
  <inkml:trace contextRef="#ctx0" brushRef="#br0" timeOffset="-214105.254">19012 4995 388 0,'-15'-18'145'0,"15"18"-112"0,-9-16 16 16,9 16 3-16,0-3-19 0,0 1-4 15,0-1-14 1,0 0-7-16,0 3-5 16,0 0 8-16,6 19 6 0,0-6 2 15,0 16 1-15,0-2-5 16,-3 7-1-16,0-5-4 0,0 3 1 15,0-6-4-15,-3 6-2 16,0-5 0-16,0-1-1 16,0-2 0-16,0-3 2 15,0-5 1-15,3-3 1 16,0-2 0-16,8-3 2 16,-2-3-1-16,15-2 0 0,-6-1-3 15,12 1-1-15,-6 0-3 16,2-1-2-1,-5 1 1-15,0-1 1 0,-3 1-1 0,-3-3-1 16,0 0 3-16,-3 0 0 31,-3 0-15-31,-1 0-4 16,-2 0-32-16,0-3-14 16,0 1-64-16,0-3-29 0,0-1-40 15</inkml:trace>
  <inkml:trace contextRef="#ctx0" brushRef="#br0" timeOffset="-213849.923">19381 4919 520 0,'-6'-16'192'0,"6"16"-149"0,-3-3 5 0,3 3-6 0,0 0-22 31,0 0-1-31,3 16-5 16,-3-3-1-16,3 27-7 0,0-11 0 0,0 11 1 16,0-9-6-16,0 4 0 15,0-6-1-15,0-3 2 0,0-2-12 16,0 0-6 0,0-5-24-16,0-1-12 15,0-2-28-15,2-6-12 16,1-2-37-16,6-5-14 0,-3 0 4 31</inkml:trace>
  <inkml:trace contextRef="#ctx0" brushRef="#br0" timeOffset="-213625.544">19646 4884 352 0,'3'-16'132'0,"-3"16"-103"0,6-10 36 0,-3 10 11 0,-3 0-23 0,0 0-6 16,3 2-12-1,0 1-2-15,0 13-19 16,0-3-1-16,-1 32-2 0,1-5-6 0,3 7-3 16,-3-7-8-16,0 2-4 15,0-7-16 1,0 2-9-16,0-5-17 16,-3-1-5-16,0-4-44 15,-3-3-20-15,3-6-38 0</inkml:trace>
  <inkml:trace contextRef="#ctx0" brushRef="#br0" timeOffset="-213458.893">19387 5191 452 0,'-18'3'170'0,"18"-3"-132"0,0 0 16 16,0 0-4-16,9 2-28 15,-3 1-9 1,21-3-38-16,-4 0-14 15,22-3 20-15,-6 1-81 0,8-9-32 0,-5 3-36 16</inkml:trace>
  <inkml:trace contextRef="#ctx0" brushRef="#br0" timeOffset="-212785.989">20021 4855 448 0,'-21'-5'167'0,"21"5"-129"0,-9 0 26 16,9 0 2-16,0 2-36 15,0 1-13-15,6 2-15 16,-3 1-2-16,9 4 0 16,0 1 0-16,3 7 2 0,0-2-3 15,-1 0 0-15,-2-3 1 0,-3-2 2 16,0 2 1-1,-6-8 1-15,-3-2-7 16,-6-8 0-16,0 2-10 16,-12-5-4-16,3-2 4 0,-11 2 3 15,2 2 3-15,-6 4 5 16,6-1 5 0,0 3 3-16,4 0 2 0,2 3 0 15,3-1 0-15,3 9 0 16,0-3-4-16,6 16-3 15,3-8-3-15,6 13 1 0,0-3 3 16,18 3 1 0,-6-5-4-16,15 0-1 15,-7-6 1-15,7 1 2 16,-6-3 0-16,-3 0-1 0,-3-3 1 16,-9-2 1-1,0-1-1-15,-12 1-1 0,0-3 1 0,-12 2 1 16,3-2-1-1,-12 0-1-15,3 0 1 16,-6-3 1-16,7 1-1 16,-4-6 2-16,3 0 0 0,0-3 3 0,3 3-1 31,3-3 2-31,3 1-2 16,6-4 2-16,0 1 5 0,6 5 2 15,0 0 1 1,6 8 1-16,0-3-4 0,6 6 0 15,-3-1-7 1,3 1-3-16,0 0-4 0,0-1 1 16,-3-2-19-1,0-3-9-15,-3 1-49 16,0-9-20-16,0 0-127 16</inkml:trace>
  <inkml:trace contextRef="#ctx0" brushRef="#br0" timeOffset="-212349.274">20283 5077 460 0,'-12'0'170'0,"12"0"-132"0,-3 0 13 16,3 0-1-16,0 0-20 0,0 0-5 15,9-5-8-15,0 2-3 16,15-5-8 0,-4 3 3-16,19-3 3 0,-3 3-6 15,-1 0-1-15,-5-1-3 0,0 1-2 16,-6 0 1-16,-3-1-1 16,-3 4-18-16,-7-3-8 15,1-1-44-15,-6 1-19 0,-3 0-64 16,-6 7-26-1,0 1 33 1</inkml:trace>
  <inkml:trace contextRef="#ctx0" brushRef="#br0" timeOffset="-212156.365">20298 5226 460 0,'-18'5'170'0,"18"-5"-132"0,-3-3 22 0,3 3 3 0,0 0-23 0,0 0-3 16,12 3-12-1,-3-3-6-15,20 0-11 16,-5 0-3-16,21 0-1 0,-9 0-11 16,2-3-3-16,-5 1-35 0,-3-1-13 15,-6 0-76-15,-1-2-33 16,-2 0-17 0</inkml:trace>
  <inkml:trace contextRef="#ctx0" brushRef="#br0" timeOffset="-208953.693">20979 4900 444 0,'-6'-10'167'0,"6"10"-129"0,-3-8 10 15,3 8-3-15,0-3-14 0,0 3 2 16,3-3-10 0,0 1-2-16,0-1-12 15,-3 0 3-15,3 1 2 0,-3-1-3 16,0 0 1-16,0 1-3 0,0-1 0 15,0 0-3-15,0 1-1 16,0 2-3-16,0-3-2 16,0 3 1-16,0 0-1 0,0 0 0 15,0 0 0 1,0 0 2-16,0 0 1 16,0 0 1-16,0 0 0 15,0 0-2-15,0 0 1 16,0 0-2-16,-3 0-1 0,3 0-2 15,-3 0 1-15,3 0 1 16,0 0 2 0,0 0-1-16,-3 0 2 15,3 0 0-15,-3 0 1 16,3 0 0-16,-3 3 2 0,3-1-3 16,0 4-2-16,0-4-3 15,0 9 1-15,0-3 3 16,0 21 1-16,0-5-4 15,6 21 1-15,-3-8 2 16,6 3 1-16,0-9-1 16,0 1-2-16,0-5 3 15,0-1 0-15,0-5-1 16,0-2-2-16,-3-3 1 16,0-1 1-16,-3-1 1 15,0-4 1-15,0-2-11 0,-3-3-3 16,0 1-33-16,3-9-14 15,-3 3-107 1,3-18-48-16,0 2 13 16</inkml:trace>
  <inkml:trace contextRef="#ctx0" brushRef="#br0" timeOffset="-208288.708">21479 4794 380 0,'0'-5'143'0,"0"5"-112"0,0-5 16 16,0 5 1-16,0-3-12 15,0 0-1-15,0 1-4 16,0-1 0-16,-6 0-17 0,0 1 3 0,-5-1 3 16,2 3-5-16,-9 3 2 15,3-3-4 1,-3 5 0-16,3-2-1 16,-6 5 0-16,3-3-2 15,1 6 1-15,2-4-4 0,-3 9-2 16,3-2-2-1,3 23 0-15,0-8-2 16,6 21-1-16,0-8 1 16,6 3 1-16,0-8-3 15,12-2 0-15,0-6 3 0,12-3 1 16,-3-2-1-16,11-3-2 16,-5-5 1-16,3-3 1 15,-3-2-3-15,0-6 0 16,-4-2 1-16,-2-6 0 15,-3 1 0-15,0-6 0 0,-3 0-3 0,-6-8 2 32,0 3 1-32,-9-9 0 15,0 4 2-15,-12 2 3 16,3 3 0-16,-21 13 0 16,6 0-1-16,-8 8 0 0,5 0 0 15,0 2 0-15,6-2-7 16,3 0-2-16,3 0-25 15,3-3-10-15,4 1-147 16,10-20-63-16,1 4 50 16</inkml:trace>
  <inkml:trace contextRef="#ctx0" brushRef="#br0" timeOffset="-206819.678">18970 5953 368 0,'-15'-18'140'0,"15"18"-109"0,-9-19 40 0,9 16 12 15,0-2-21-15,0 3-5 16,0-4-25-16,0 1-7 15,0 10-15-15,0-2 2 0,3 31 4 16,0-5-6-16,3 11-1 16,-3-8-3-16,3 31 1 15,-3-12-2-15,3 15 0 16,-3-13-6-16,3-6-1 16,-3-4-10-16,3-12-5 0,-3-4-7 15,3-22 0-15,-3-2 0 16,-3-27 2-16,0 3 10 15,-6-11 4-15,3 3 8 16,-6-8 2-16,0 8 6 16,-3-22 3-16,3 12-2 0,3-11 2 0,0 10-2 31,9-3 2-31,0 6-6 16,21 6-3-16,-6 4 1 15,20 11 0-15,-5 3-1 16,6 16-2-16,-9-1 1 15,-1 14 1-15,-5-2-1 16,-3 7-1-16,-3-3 1 16,-9 3 1-16,0-2-1 15,-12-1-1-15,3-2 3 16,-15-2 0-16,3-4-4 0,-12-5 1 0,3 1 0 16,-2-6 2-1,2 0 3-15,3 0 4 16,3 0 0-16,12 2 0 15,0 1 3-15,15 5 3 16,-3 0-4-16,12 5 1 16,-3-2-7-16,5 10-3 0,-2-3-1 15,0 9-1 1,-3-6-9-16,0 5-2 16,-3-4-21-16,-3-4-6 15,-3-2-45-15,-1-8-17 16,1 0-81-1,3-19-77-15,0 3 97 0</inkml:trace>
  <inkml:trace contextRef="#ctx0" brushRef="#br0" timeOffset="-206621.814">19375 5776 540 0,'-3'-8'200'0,"3"8"-155"0,0 32 11 15,0-27-6-15,3 29-21 16,0-5-2-16,0 22-14 15,0-14-5-15,3 10-5 0,-3-7-3 0,3 21 1 16,0-11-15 0,3 14-5-16,-1-14-23 15,1-2-11-15,0-6-36 0,0-13-14 16,0-5-46-16,6-29-21 16,-3 2 33-1</inkml:trace>
  <inkml:trace contextRef="#ctx0" brushRef="#br0" timeOffset="-206425.095">19598 5768 492 0,'-15'-8'184'0,"15"8"-143"0,-6 0 15 0,6 0-2 16,3 13-21-16,0-2-4 0,6 34-8 16,-3-8-1-1,6 13-11-15,-3-10-5 0,3 7-1 16,-3-7-7-16,3 21-1 0,-3-11-14 15,-3 11-3-15,-1-11-17 16,-5-5-7-16,0-5-38 16,-5-8-16-16,2-6-97 15,-9-20-43-15,3-4 123 16</inkml:trace>
  <inkml:trace contextRef="#ctx0" brushRef="#br0" timeOffset="-206300.482">19363 6162 472 0,'-9'-2'178'0,"9"2"-138"0,3 5-3 16,-3-5-11-16,12 0-28 0,-3 0-6 0,21 2-56 16,-7 1-25-1,25-6-97-15,-9 1-42 16</inkml:trace>
  <inkml:trace contextRef="#ctx0" brushRef="#br0" timeOffset="-205743.408">19937 5781 456 0,'-3'-10'170'0,"3"10"-132"0,-6 7 11 0,6-7-2 0,3 14-21 16,0-4-5-16,6 19-10 15,0-5-3 1,9 13-4-16,-3-8-3 0,6 0 2 0,-3-5-2 16,0-3-1-16,-4-2 1 15,-5-6 1 1,0 0-3-16,-9-7-2 15,0-1-7-15,-18-5-2 0,4 0 0 16,-16 0 2-16,6 0 6 16,-9-3 2-16,6 1 4 15,1-1 3-15,5 0 2 16,0 6 1-16,6 0-2 16,3 5 1-16,3-3 0 15,6 8 3-15,0-2-3 16,12 5-2-16,-3-3-5 15,12 5 0-15,-3-2 0 16,9 5 2-16,-3-2-3 16,-1 5 0-16,-2-6 1 15,-6 6 2-15,0-3 1 0,-15 3 3 16,3-3-3 0,-15-2-2-16,3-1-3 0,-5-10 1 15,2-2 3-15,-6-14 1 16,3 2 1-16,0-7 2 15,3 0-1-15,3 2 2 16,3 1-2-16,6 7 2 16,0 0 5-16,3 14 4 15,0-3-4-15,6 16-2 16,0-6-5-16,6 6-2 16,-3-5-19-16,6-1-7 15,-3-2-63-15,6-5-26 0,0-4-117 31</inkml:trace>
  <inkml:trace contextRef="#ctx0" brushRef="#br0" timeOffset="-205453.941">20315 6109 512 0,'-38'3'192'0,"38"-3"-149"0,-3-11 5 16,3 11-8-16,6 0-30 15,0 0-4-15,20 0-3 0,-5 0 0 16,27 0-1 0,-9 0-10-16,2-2-3 0,-5-1-14 0,-3 3-6 15,-6 0-9-15,-4 3-2 16,-5-1-17-16,-6 1-5 15,0 0-41-15,-9 2-18 16,-3 0-5 0</inkml:trace>
  <inkml:trace contextRef="#ctx0" brushRef="#br0" timeOffset="-205294.113">20286 6207 484 0,'-18'8'181'0,"18"-8"-141"0,0 0 16 0,0 0-2 16,6-3-19-16,0 1-2 0,15 2-17 15,-7 0-7-15,22 0-6 16,-3 0-11-16,9 0-3 0,-10 0-47 16,4 2-19-16,-6-2-122 0,3 8-84 31,-7-2 119-31</inkml:trace>
  <inkml:trace contextRef="#ctx0" brushRef="#br0" timeOffset="-203716.14">21024 5789 420 0,'-12'-13'159'0,"12"13"-124"0,-3-8 28 0,3 8 3 16,0 0-27-16,0 0-8 15,6 8-7-15,0-3-1 16,0 24-13-16,0-5-1 0,0 21-2 16,0-5-3-16,-3 2-1 15,0-8-1-15,-3 1 1 0,0-6 4 16,0-3 4-16,0-2-2 16,-3-5 0-1,3-3-1-15,0-6 2 16,0-2-5-16,6-5-3 0,0-1-1 15,9-2-1 1,-4 0 0-16,10-2 2 16,-3 2-1-16,21 0-1 15,-9 0 1-15,14 0 1 16,-8 0-8-16,3 0-1 0,-10 0-7 16,-2 0-4-16,-3 0-12 15,-9 2-6-15,0 1-36 16,-15-3-14-16,0 0-34 15,-9 0-15-15,3 0-22 16</inkml:trace>
  <inkml:trace contextRef="#ctx0" brushRef="#br0" timeOffset="-203520.072">21238 6056 332 0,'-21'-42'123'0,"21"42"-95"0,-9-37 44 16,9 32 14-16,0-3-14 15,0 0-3-15,0 2-19 0,0 1-7 16,3 10-24-16,0 1 4 0,3 20 1 15,0-5-8-15,0 11-2 16,0-5-6-16,3 15-3 16,-3-8-2-16,6 27-3 15,-3-11-10-15,6 3-4 16,-3-8-26-16,0-8-9 16,0-5-54-16,2-8-22 15</inkml:trace>
  <inkml:trace contextRef="#ctx0" brushRef="#br0" timeOffset="-203325.972">21613 5800 556 0,'-3'8'209'0,"3"-8"-163"0,-3 47-4 15,3-39-12-15,0 27-27 16,0-9-3-16,0 8-47 15,0-4-19-15,3 1 33 16,0-4-122-16,0 10-48 0,0-5 43 0</inkml:trace>
  <inkml:trace contextRef="#ctx0" brushRef="#br0" timeOffset="-203156.288">21649 6384 548 0,'-9'16'203'0,"9"-16"-158"0,0 3 16 0,0-3-2 15,0 0-37-15,0 0-11 0,0 0-28 16,0 0-10 0,3-5 14-16,0 2-51 0,-3-5-19 15,0 0-144 1</inkml:trace>
  <inkml:trace contextRef="#ctx0" brushRef="#br0" timeOffset="-201506.668">22104 6070 464 0,'-17'-11'176'0,"17"11"-137"0,-9-3 17 0,9 3-1 0,0 0-30 15,0 0-8 1,6 0-9-16,0 0-1 16,14 3-4-16,-2 0-2 0,18 2 2 15,-6 0-20-15,8 0-6 16,-5-2-37-16,3 0-14 16,-6-1-67-16,-4-2-27 15,-2 0 22 1</inkml:trace>
  <inkml:trace contextRef="#ctx0" brushRef="#br0" timeOffset="-201344.051">22158 6167 460 0,'-45'3'170'0,"45"-3"-132"0,-12 3 29 16,12-1 5-16,0-2-42 16,0 0-15-16,12 3-14 15,0-3-4-15,33 0 2 16,-6 0-42-16,17 0-18 0,-11 0-75 15,20-3-33-15,-5 1 3 0</inkml:trace>
  <inkml:trace contextRef="#ctx0" brushRef="#br0" timeOffset="-200903.88">22789 5863 520 0,'-45'-37'192'0,"45"37"-149"0,-3-18-1 0,3 15-10 0,9-2-25 15,6 2-4 1,12 3-4-16,-6 0-1 16,9 13 2-16,5 14 0 0,-11-1 2 15,-3-2-1-15,-3 10-1 16,-6-5 1-16,-3 6-1 0,-3-6 2 15,-12 3 1-15,3-6-1 16,-15 1 1-16,3-6-2 16,-12-3 2-16,3-2-2 15,-5-8-1-15,2 0 1 16,0-8-1-16,3 0 0 16,6-3 2-16,4 3 1 15,5-2 1-15,3-1 6 16,23 6 6-16,-5-1 3 15,15 9 1-15,-3-3-11 0,6 8-3 16,-3-3-11-16,2 3-2 16,-2-3-34-1,9-8-13-15,-6-2-65 16,14-8-28-16,7-3-49 16</inkml:trace>
  <inkml:trace contextRef="#ctx0" brushRef="#br0" timeOffset="-200471.215">23298 5734 464 0,'-21'2'173'0,"21"-2"-135"0,-6 8 16 0,6-3-3 16,0 9-20-16,0 7-4 0,0 5-9 15,0-2-1 1,0 18-10-16,0-5 2 0,-6 3 2 0,-3-8 5 15,1 0 4-15,-4-6-6 16,3-2-1-16,0-6-3 16,-3-2-1-16,3-2-5 15,-3-4-3-15,9-2 0 0,3-5 1 16,0-1-1-16,15-2-1 16,-6 0-2-1,21-2 1-15,-10 2-1 16,10 0 0-16,-9 0 2 15,15 0 2-15,8 0-6 16,4 2 1-16,-3-2-6 0,5 0 1 16,-11 0-12-1,-6 0-4-15,-9 0-18 16,-10-2-6-16,-2-1-41 0,-12-2-16 16,-12-1-78-1,4 1-54-15,5 0 108 16</inkml:trace>
  <inkml:trace contextRef="#ctx0" brushRef="#br0" timeOffset="-200320.924">23414 5908 416 0,'-12'-29'156'0,"9"24"-121"0,3 2 36 0,0 3 8 16,3 5-17-16,-3 14-3 16,3 5-21-16,0-6-6 15,-3 17-19-15,6-9-6 0,-3 8 0 0,-3-4-13 16,0 7-3-16,0-8-45 15,0 16-19-15,0-8-101 16,0 5-45-16,0-5 39 16</inkml:trace>
  <inkml:trace contextRef="#ctx0" brushRef="#br0" timeOffset="-196907.918">19107 7046 384 0,'-15'-13'143'0,"15"13"-112"0,-6-6 23 16,6 6 3-16,0 0-20 0,0 0-6 15,0-2-10-15,0-1-1 16,0 3-11 0,0 0 3-16,6 5 2 0,-3 1-3 15,3 4-1-15,0 1-4 16,-3 10-1-16,0-3-1 15,-3 22 2-15,0-8 3 0,-6 8 5 16,0-6-2-16,-3 0 1 16,3-7-5-16,0-6 0 15,0-2-5-15,6-4 0 16,0-1 3-16,18-4 3 16,-3 1 0-16,15-3 2 15,-7-3-6-15,7 0-3 16,-6 1-1-16,6-4 1 15,-6 1-10-15,5 0-4 16,-5-1-23-16,6-2-10 0,-6 0-38 16,3-5-17-16,-4 0-46 15,-2-17-21 1</inkml:trace>
  <inkml:trace contextRef="#ctx0" brushRef="#br0" timeOffset="-196719.995">19497 7041 320 0,'-18'-22'121'0,"18"22"-95"0,-12-10 51 0,12 10 15 0,0 0-20 16,0 0-4-16,0 2-22 16,0 1-6-16,3 8-23 15,0-3-6-15,3 15 0 0,0-1-7 16,6 31 0-16,-3-8-13 16,6 5-7-16,-3-5-20 15,5-6-7-15,-2-4-38 16,9-6-15-16,-6-3-66 15,0-10-64-15,-3-2 84 16</inkml:trace>
  <inkml:trace contextRef="#ctx0" brushRef="#br0" timeOffset="-196510.92">19768 6982 496 0,'-9'-13'187'15,"9"13"-146"-15,-6 3 18 0,6-3-4 16,0 5-30-16,0 0-8 0,3 9-7 15,0-4-2 1,3 14-4-16,0-3-3 0,0 29 2 16,0-10-11-16,3 13-4 15,-3-11-19-15,-1 6-7 16,-2-11-22-16,0-3-8 16,-3-4-47-16,0-4-21 0,0-5-21 15</inkml:trace>
  <inkml:trace contextRef="#ctx0" brushRef="#br0" timeOffset="-196361.878">19431 7255 488 0,'-23'-5'181'0,"23"5"-141"0,-3 2-6 16,3-2-12-16,9 8-20 0,-1-5-3 0,25-1-36 31,-6 1-12-31,21-6 24 16,-10 1-62-16,10-17-23 0,-9 6-44 15</inkml:trace>
  <inkml:trace contextRef="#ctx0" brushRef="#br0" timeOffset="-195819.391">20083 6998 372 0,'0'-16'140'0,"0"16"-109"0,-9-10 22 0,9 10 4 16,-3 0-18-16,0 0-2 0,0 5-20 15,0-2-5 1,9 7-8-16,0-2-3 0,9 5 2 15,-3-2-4-15,3 5 0 16,-3-3 1-16,0 8 0 16,0-2 0-16,-3 2 2 0,0-2-3 15,-6 2 0 1,0-5-6-16,-9-1-3 16,0-1 6-16,-15-6 1 0,6-3 0 15,-18-5 2 1,6 0 7-16,-5-5 4 0,5-1 6 15,0 1 2-15,6 0-7 16,3-1-2-16,3 4-5 16,7 2-3-16,2 0 0 15,15 13 1-15,-4-2-1 16,19 15 2-16,-3-2-4 16,9 8 0-16,-6-9 1 15,0 1 2-15,-7-5-1 16,-2-1 2-16,0-2-2 0,-9-3 2 15,-3-2-2-15,-12-3 2 16,3 0-4-16,-15-3 0 16,4-2 1-1,-10-3 2-15,3 0 1 0,3 0 1 16,3 0 9-16,3 0 6 16,3 0-6-16,9 5-2 15,0 0-2-15,15 3-1 16,-3-2-9-16,12 2-1 15,-3-1-33-15,9 1-14 16,-6-2-70-16,5 2-28 16,-5-3-45-1</inkml:trace>
  <inkml:trace contextRef="#ctx0" brushRef="#br0" timeOffset="-194726.384">20949 6988 308 0,'3'0'115'0,"-3"0"-89"0,0 0 27 15,0 0 7-15,0 0-21 0,0 0-5 16,3 0-7-16,-3 0-2 16,3 0-14-16,0 0 7 0,0 0 4 15,0 0 4-15,-3 0 2 0,0 0-7 16,0 0-2-1,0 0-9-15,-3 2-2 16,0-2-6-16,-3 0-2 0,0 0 0 16,-5 3 0-1,-1 0 0-15,-9-1 0 16,3 1-3-16,-6 2 2 16,3 0-4-16,-5 3 1 15,5-2-3-15,-9 4 2 16,6-2 1-16,-12 3 2 0,7-3 3 15,-13 0 2-15,9 0-1 16,-5 0-2-16,8-1 7 16,-3-1 5-16,6-1-2 15,3 0 2-15,7-2-1 16,2 0 1-16,0-1-4 16,3 1-3-16,3 0 0 0,-3-1-1 15,6-2-2 1,0 3 1-16,3-3-2 15,3 0 2-15,0 0 0 16,9 3 1-16,-3-1 0 16,24 11 2-16,-6-2-3 15,17 18-2-15,-8-5 0 16,9 8-1-16,-10-3-7 16,16 0 0-16,-9-5-32 0,14-1-14 15,-11-4-68-15,6 2-29 16,-10-5-46-1</inkml:trace>
  <inkml:trace contextRef="#ctx0" brushRef="#br0" timeOffset="-193387.892">21307 7022 340 0,'-18'-5'126'0,"18"5"-98"0,-12-6 30 0,12 6 5 15,-3 0-18-15,0 0-6 16,0 0-7-16,0 0-3 15,3 3-16-15,0 0 5 0,3 7 5 16,0 1-8-16,0 15-1 0,0-4-6 16,3 25 0-16,-3-7-12 15,3 5-2-15,-3-8-32 16,3 3-13-16,-3-11-42 16,3-3-17-16</inkml:trace>
  <inkml:trace contextRef="#ctx0" brushRef="#br0" timeOffset="-192956.608">21229 7072 384 0,'-15'-18'145'0,"15"18"-112"0,3-13 12 16,-3 13 0-16,9-8-17 0,-3 2-4 15,21-2-11-15,-6 0-6 16,18 6-4-16,-7-1 0 0,7 6 2 15,-9-1-2-15,0 6-2 16,-4-2-3-16,-5 4 1 16,-3-2-1-16,-6 5 0 15,-3-2-5-15,-6 2 0 0,0-2 1 16,-9-3 1-16,3-3 3 16,-15-2 3-1,3-1 4-15,-9-4 4 16,4 2 5-16,-1-3 3 15,3 0 4-15,3 1 2 0,3-1-4 0,12 3 1 32,0 0 4-32,15 13 2 0,-3-2-5 15,12 21 0 1,-4-6-12-16,4 11-3 0,-3-5-20 16,3 2-5-16,-6-7-35 15,3-3-15-15,-3-6-61 16,2-7-25-16,-2-3-24 15</inkml:trace>
  <inkml:trace contextRef="#ctx0" brushRef="#br0" timeOffset="-192787.91">21732 6927 460 0,'-12'13'170'0,"12"-13"-132"0,-3 34 31 0,3-28 6 16,0 10-34-16,0-3-13 15,3 13-17-15,0-2-8 16,6 21-2-16,-3-8-19 0,3 11-5 16,-3-9-29-16,0 1-11 15,0-8-38-15,-3-8-13 16,0-3-61 0</inkml:trace>
  <inkml:trace contextRef="#ctx0" brushRef="#br0" timeOffset="-192561.805">21968 6705 524 0,'-3'5'195'0,"3"-5"-152"0,3 55 17 16,-3-44-4-16,3 29-29 16,-1-9-5-16,4 6-13 0,-3-5-4 15,3 11-3-15,0-9-10 0,0 21-5 16,0-10-18-1,-3 11-7-15,0-11-22 16,-3 0-10-16,0-5-24 16,-6-9-9-16,0-4-67 0</inkml:trace>
  <inkml:trace contextRef="#ctx0" brushRef="#br0" timeOffset="-192373.29">21735 7215 400 0,'-32'-39'148'0,"32"39"-115"0,-12-8 30 0,12 8 6 15,0 0-27-15,0 0-9 16,6 0-19-16,0 0-7 0,11 2-5 16,-2-2-24-16,21-2-7 15,-9-1-48-15,18-5-18 0,-10 0-91 32</inkml:trace>
  <inkml:trace contextRef="#ctx0" brushRef="#br0" timeOffset="-191873.07">22227 6813 420 0,'-12'-26'159'0,"12"26"-124"0,-6 0 9 0,6 0-5 0,3 10-21 15,0 3-4-15,6 11-12 16,-1-3-1-16,10 6-1 16,-3-6-3-16,6 0 2 0,-3-2-1 15,0-1-2-15,-3-2 0 16,-3-3 0-16,-1-2-6 15,-5-1-2-15,-3-2-6 16,-9-2-4-16,0-1 5 16,-14 0 5-16,2-2 7 0,-12 0 5 15,6-1 14 1,-3-2 8-16,4 0 2 16,2 0 3-16,3 0-9 15,6 3-3-15,0-1-4 16,9 4-2-16,0-1-3 15,15 8 1-15,-3-2-2 16,12 13 2-16,-3-6-6 0,8 17-1 16,-5-6 0-16,0 5 0 15,-6-5 2-15,-6 3 3 16,-3-8 4-16,-12 0 5 16,0-6-10-16,-12-2-2 15,3-3-9-15,-9-5 0 16,4 0-2-16,-4-11 3 15,6 1 4-15,0-9 3 0,3 1 2 16,3-1 1-16,3 3 4 16,6 5 5-16,0 1 4 15,6 10 4 1,0 0-9-16,6 5-4 16,0-2-12-16,3-1-3 15,0-2-42-15,3 0-18 0,0-3-158 16</inkml:trace>
  <inkml:trace contextRef="#ctx0" brushRef="#br0" timeOffset="-191675.592">22605 7440 496 0,'-27'13'184'0,"27"-13"-143"0,-12 0 8 0,12 0-7 16,-3 0-49-16,0 0-18 16,0 0-108-16,0 0-46 15,6-13 2-15,0 3 5 16</inkml:trace>
  <inkml:trace contextRef="#ctx0" brushRef="#br0" timeOffset="-185624.279">19041 8303 164 0,'-17'0'63'0,"17"0"-49"0,-15 0 20 0,15 0 6 0,-3 0 0 15,0 0 0-15,0 0-4 16,0 0-2 0,0 0-19-16,0 0 2 0,3 0 3 15,0 0-7-15,3 0-2 16,-3 0-6-16,9 0-2 0,6 0 3 16,5 0 3-1,4 0 0-15,6 0 0 16,6 0-3-16,2 2-1 15,1 1-1-15,6 0 2 16,14-1-5-16,22-2-1 16,2 0 0-16,-3 0 0 0,19 0 0 15,17 3 0-15,-3-1-3 16,3 1 2 0,27 2 7-16,-9 1 4 0,9-1-3 15,20 0 1-15,-8-2-5 16,30-3 0-16,-10-3 1 15,25 1 2-15,-10-4-3 0,-2 4 0 16,11-1 8 0,-23 3 2-16,8 3-2 15,-8 2-1-15,-21 3-6 0,9 3-3 16,-10-1-22-16,-14 3-11 16,0 9-156-1</inkml:trace>
  <inkml:trace contextRef="#ctx0" brushRef="#br0" timeOffset="-178193.911">18893 8829 292 0,'-12'-3'110'0,"12"3"-86"0,-15 0 33 16,15 0 11-16,-3 0-12 16,0 0 0-16,-3 0-12 0,3 0-3 15,0 0-23 1,0 0-4-16,3-2 0 0,0-1-2 15,12-2 3-15,-3 2-2 16,18 3 0-16,-7 0-7 16,31 0-4-16,-9 0-1 0,8 0 1 15,-8 0-6 1,-3 0 1-16,-7 0-8 0,-2 0-1 16,-6 0-11-16,-3 0-3 15,-3 0-21-15,-3 0-10 16,-4 0-45-16,-5 3-18 15,0 0-35 1</inkml:trace>
  <inkml:trace contextRef="#ctx0" brushRef="#br0" timeOffset="-177812.284">19223 8821 312 0,'-27'-2'115'0,"27"2"-89"0,-24-3 38 0,21 3 12 16,-3 0-18-16,1 0-4 15,-1 3-20-15,0-1-9 0,3 3-14 16,0 1-3-16,6 4-1 0,0 1 5 15,3 18 3-15,0-5-2 0,2 21 2 16,1-8-10 0,0 5-3-16,0-7-4 15,0 2 0-15,-3-8-9 16,-3-3-3-16,0-5-24 16,0-2-8-16,-3-3-18 15,-6 0-5-15,3-3-12 16,-12-3-4-16,0-2 40 15,-11-2 18-15,5-1 44 0,-12-2 19 16,6-1 22-16,0 1 9 16,7 0-2-16,2-1-3 15,3-2-8-15,3 3-4 16,3 0-14-16,12-1-7 16,0 1-13-16,30-1-5 15,-7 1-6-15,22 0-4 16,-9-1-29-16,8 1-14 15,-8-3-51-15,18 0-23 16,-13 0-78 0</inkml:trace>
  <inkml:trace contextRef="#ctx0" brushRef="#br0" timeOffset="-177534.195">19530 8864 488 0,'-15'-11'184'0,"15"11"-143"0,-6-11 10 15,6 11-5-15,0 0-22 16,0 0-1-16,3 3 0 16,0 0 2-16,6 5-13 0,-3 0-2 0,6 26-3 15,-4-8-1-15,4 25-1 16,-3-12-6-1,0 4-1-15,3-4-19 16,-3-4-7-16,0-9-25 16,0 1-9-16,0-6-31 15,3-3-11-15,-3-2-62 16,3-8-48-16,-1 0 94 16</inkml:trace>
  <inkml:trace contextRef="#ctx0" brushRef="#br0" timeOffset="-177262.773">19800 8747 420 0,'-11'-16'156'0,"11"16"-121"0,-3-5 19 0,3 5 1 16,0 3-27-16,0-3-5 0,0 10-5 16,0-2-3-1,6 11-7-15,-3-3 4 0,2 13 3 16,1-3-1-16,3 35 0 0,0-13-8 15,3 7-2-15,-3-10-4 16,0 0-1-16,0-5-19 0,0-3-7 16,-3-8-28-1,-3 3-10-15,0-6-54 16,-3 3-24-16,0-5-17 16</inkml:trace>
  <inkml:trace contextRef="#ctx0" brushRef="#br0" timeOffset="-177083.16">19458 9181 428 0,'-44'-5'162'0,"44"5"-126"0,-9-3 29 16,9 3 7-16,3 0-36 0,0 0-11 16,23 0-19-16,-2 0-4 15,27 0-2-15,-10 0-40 0,13 3-18 16,-12-1-105-16,20-4-46 0,-11-1 53 31</inkml:trace>
  <inkml:trace contextRef="#ctx0" brushRef="#br0" timeOffset="-176934.37">20217 9123 624 0,'-6'21'231'0,"6"-21"-180"0,-6 21-10 0,6-16-15 0,0 1-27 15,0-1-3-15,0 0-29 16,0-2-14-16,0-3 25 16,0 0-95-16,-3-5-40 0,3-1-47 15</inkml:trace>
  <inkml:trace contextRef="#ctx0" brushRef="#br0" timeOffset="-176180.778">18857 9753 436 0,'-3'-16'162'0,"3"16"-126"0,0-14 21 0,0 14 1 16,0-5-19-16,0 3-5 16,0-1-11-16,0 0-2 15,0 1-12-15,0 2-1 0,-6 8-1 16,3-1-1-16,-9 30-1 16,3-7-1-16,-3 30 2 15,3-12-5-15,0 5-1 16,3-11-7-16,3 3 0 15,0-10-15-15,3-4-5 16,0-4-30-16,3-6-14 0,0-2-31 16,0-11-11-16,0-1-56 15</inkml:trace>
  <inkml:trace contextRef="#ctx0" brushRef="#br0" timeOffset="-175914.071">18836 9692 456 0,'-3'-14'170'0,"3"14"-132"0,3-10 20 16,0 10-1-16,0-3-19 15,0 1-4-15,3-1-12 0,-3 0-3 0,6 9-11 16,-3-1 6-16,9 13 3 16,-3-2-7-16,8 35-1 15,-2-12-5-15,9 22-1 16,-3-11-1-1,3 1-2-15,-4-9-4 0,1 6-2 16,-6-11-19-16,0 2-9 16,-3-7-35-16,-6 2-16 15,-3-4-74-15,-6-1-31 16,0-6 34-16</inkml:trace>
  <inkml:trace contextRef="#ctx0" brushRef="#br0" timeOffset="-175734.081">18699 10128 476 0,'-48'0'178'0,"48"0"-138"0,-20 0 26 0,17 0 4 0,3 0-44 16,0 0-13-16,23 0-10 16,-5 0-3-16,18 0 0 15,-9 0-25-15,15 0-10 0,-7 0-68 16,25 3-29-16,-10 0-61 15</inkml:trace>
  <inkml:trace contextRef="#ctx0" brushRef="#br0" timeOffset="-175313.588">19360 9988 456 0,'-12'-11'170'0,"12"11"-132"0,-6-10-4 0,6 10-10 15,-3-5-14-15,3 2 0 0,-6-2-4 16,3-1 1 0,-6 4-4-16,0-1 3 0,-12 3 0 15,7 0 6-15,-16 8 3 16,6-3-4-16,-6 6 1 16,6-3-5-16,7 2 1 15,2-2-5-15,12 6-2 16,0-1 2-16,21 5 2 15,-4-2 2-15,10 3 3 16,-3-3-1-16,3 2 2 0,-3-2-2 16,0 0 2-1,-4-3 5-15,-2 0 2 0,-3 1-3 16,-6-1 1-16,0-3-7 16,-6-2-1-16,0 0-9 15,-9-5-4-15,0 0-13 0,-12-6-4 16,4 0-30-1,-10-5-14-15,6 3-47 16,9-6-20-16,3 3-60 16</inkml:trace>
  <inkml:trace contextRef="#ctx0" brushRef="#br0" timeOffset="-174938.785">19681 10041 424 0,'12'-8'159'0,"-12"8"-124"0,0-8 11 0,0 8-6 16,0-5-19-16,0-1-2 16,-3-7-5-16,0 3-1 0,-9-4-7 15,1 4-2-15,-13-1 0 16,3 1 0-16,-18 4 2 16,9 1-1-16,-2 8 2 15,5-1-4-15,3 9 0 16,3-3-3-16,6 8-3 15,0-3 4-15,10 8 1 16,2 0 4-16,14 1 3 16,-2-4 0-16,21 3 2 0,-6-2-4 15,9-1 1 1,-6-2 1-16,-1 0 2 16,-2-3 1-16,-6 0 0 0,-3-2-4 15,-12 2 0-15,0-2-5 16,-15-3-2-16,3 0-18 15,-18-3-9-15,6-2-28 16,-5-3-11-16,5 0-41 16,6-6-15-16,3 1-59 15</inkml:trace>
  <inkml:trace contextRef="#ctx0" brushRef="#br0" timeOffset="-174049.569">19762 9983 416 0,'3'-11'156'0,"-3"11"-121"0,3 3 34 0,-3-3 9 16,3 8-28-16,0 0-7 16,0 8-18-16,0-1-5 15,0 7-12-15,0-4-5 0,0 3-2 16,0-2-1-16,3 2 2 16,-4-3-3-16,4-2 0 15,0-2-1-15,0-4 0 16,0-2 0-16,3-5 0 15,-3-1 4-15,3-4 1 16,-3-1-1-16,3-7-2 16,-3-1 1-16,0-10-1 0,-3 2 0 15,0 1 2-15,0 2 1 16,0 3 3-16,-3 2-1 16,3 16 2-16,0-2-4 15,3 10 0-15,-3-2-1 16,6 2-2-16,0 0 1 0,8 0-1 15,-2-2-5-15,6-3 1 16,-6 0-3 0,6-5 2-16,-3-1 1 15,0-7-1-15,-4 2-1 16,1-13 1-16,0 3-4 16,0-21 1-16,-3 5-3 15,-3-8 0-15,0 5 1 16,0 8 4-16,-3 3 3 15,0 18 2-15,0 3 5 0,3 21 5 16,-3-5 6-16,0 13 3 16,-1-7-3-16,1 1 1 15,0-4-7-15,0-1-1 16,-3-2 0-16,0-2 2 16,0-4-3-16,0-2-2 15,0-3-5-15,0-5 0 0,0 0-5 16,3-13-1-1,-3 0-4-15,3-14 1 16,-3 6 0-16,3 0 1 16,0 3 2-16,0 10 4 15,0 2 5-15,3 17 3 16,-3-3 4-16,0 8 4 0,0-3-4 16,0 3 0-1,-3-3-2-15,0 3 2 16,0-3-3-16,-3-2 1 0,0-1-5 15,0-2-2-15,0-2-3 16,2-6 1-16,1 0-1 16,6-8 0-16,-3 2 0 15,6-7 0-15,0 0 0 16,3 0 0-16,3 2 2 16,0 8 2-16,-3 1 3 0,2 7 2 15,-2-2-3 1,0 5-3-16,-3 0 0 15,0 0-1-15,-3-1-20 16,0 1-7-16,0 0-54 16,0 0-25-16,-3-2-132 15</inkml:trace>
  <inkml:trace contextRef="#ctx0" brushRef="#br0" timeOffset="-173722.374">20696 10192 532 0,'3'10'198'0,"-3"-10"-154"0,9 3-4 0,-9-3-11 16,9-3-21-16,-3 3-2 15,9-5-4-15,-3 2-2 0,6-5 1 16,-3 1-4-16,-3-7 2 16,-3 4 3-16,-6-11 1 0,0 5-4 15,-9-8 1-15,0 3 9 16,-6 0 5-16,3 2-2 0,-9 11-2 15,3 0-1-15,-6 16-1 16,3-3-4 0,4 11-3-16,2-3 2 15,9 6 2-15,0-3 0 16,9 2 2-16,0-2-4 0,5 0 0 16,-2-3-1-1,9-2 1-15,-3-3-15 16,6-3-5-16,-3 0-48 15,6-2-21-15,-6 0-151 16</inkml:trace>
  <inkml:trace contextRef="#ctx0" brushRef="#br0" timeOffset="-172954.004">21592 9718 312 0,'-8'-2'118'0,"8"2"-92"0,-3 2 37 0,3-2 10 0,0 0-26 0,0 0-9 16,0-2-22-1,0-1-9 1,0-5-4-16,0 0-3 0,0-5 1 15,0 2-1-15,-3-5 0 16,0 3 2-16,-3-3 3 16,0 3 2-16,-12 0 3 15,3-1-5-15,-12 1-1 0,6 3 0 16,-11 2 2-16,5 0 3 16,-3 8 2-1,6 0 1-15,0 10 2 16,4-4-1-16,-1 10 2 0,3-3-2 15,6 11 2-15,3-3 1 16,6 24 2-16,0-8-1 16,12 37-1-16,-3-13-2 15,9 2-1-15,-3-10-5 16,6 16-3-16,-4-16-2 16,-2 13 0-16,0-13-9 0,-3-3-1 15,0-7-12 1,-3-9-3-16,-3-8-26 15,-6-10-11-15,3-3-49 0,-6-26-18 16,0 3-64 0</inkml:trace>
  <inkml:trace contextRef="#ctx0" brushRef="#br0" timeOffset="-172288.468">21152 10001 356 0,'-18'-21'132'0,"18"21"-103"0,-12-10 36 15,12 10 11 1,-3-3-23-16,0 0-8 15,3 1-20-15,0-1-8 16,9 3-10-16,-3 0-1 0,15 5 4 16,0 1-6-16,29-1 0 15,-11 0-2-15,15-2-2 16,-10-1 1-16,1-2 1 16,-9 0-1-16,-4-2-1 15,-5-1 1-15,-6 0 1 16,-3 3 3-16,-6-2 4 0,-3-1-6 15,-6 1-4-15,0-1 0 16,-9 6 2-16,0-1 0 16,-3 9-1-16,0-1 1 15,3 11 1-15,3-5 1 16,9 6 3-16,0-7-1 0,6 4 2 16,-3-3-6-1,6-3-1-15,-3 0 2 0,2-2 1 16,1-3 1-1,-3-3 0-15,-3 0 4 16,-3-5 5-16,0 0-7 16,-6-2-3-16,0-1-2 15,-3-8 1-15,0 1-6 0,-3-19-1 0,3 5-5 16,0-5-1 0,0 2 3-16,6 4 5 15,-3 7 0-15,9 16 1 16,0 0 2-16,12 16 0 15,-3-1-3-15,9 4 2 16,-4-3 7-16,1 0 4 16,-3-3 3-16,-6 0 5 15,-3-2-4-15,-9-1 2 0,0-2-7 16,-6-2-1-16,0-1-2 16,0-5-1-1,3 0-8-15,6-8 0 16,0 0-15-16,15-11-3 15,-4 6-46-15,16-13-22 0,-6 2-125 16,24-5-81 0,-13 8 132-16</inkml:trace>
  <inkml:trace contextRef="#ctx0" brushRef="#br0" timeOffset="-171077.498">22613 9827 384 0,'-47'-8'143'0,"47"8"-112"0,-24-3 23 0,21 3 1 16,-9-3-17-16,3 3-4 15,-12-5-20-15,1 2-7 16,-10 1-4-16,0-1 0 0,-3 3 2 16,6 0 4-16,4 3 5 15,5-3-2-15,12 13 1 16,0-2 1-16,21 23 2 0,-3-8-9 15,12 12-4 1,-4-7-2-16,4 1 1 16,-3-3-1-16,-3-5 2 15,-3-3 4-15,-3-2 6 16,-3-4-1-16,-6 1 1 16,-3-2-7-16,-3-4-4 15,0 1-4-15,-6-6 1 0,0 0-10 16,6-5-3-16,0 0-4 15,9-8-2-15,0 0 5 16,6-7 4-16,-6 1 4 16,11-7 2-16,-5 5 3 15,3-2 1-15,-3 5 5 16,-3 2 2-16,0 3 6 16,-6 16 5-16,0-3-5 0,0 11 1 15,0-3-8 1,9 3-1-16,-3-3-4 15,15 1-3-15,-4-1 2 16,7-2 0-16,-3-4 5 16,0-1 2-16,-3-1 4 15,-1-5 1-15,-5 0-1 0,-9-3 1 16,0 1-6-16,-9-6-3 16,0 0-4-16,-6-11-1 15,0 3-12-15,-2-21-5 16,-1 6-5-16,9-9 0 15,0 8 7-15,9 3 6 16,-3 5 2-16,11 3 4 0,-5 5 4 16,15 6 3-1,-6 2 4-15,3 18 4 16,-3-2 0-16,0 19 2 0,-3-3 3 16,-1 7 1-1,-2-4 5-15,-3 2 2 16,-6-3-3-16,3-4 1 15,-3-4-11-15,0-2-3 0,0-3-6 16,0-5-1-16,0-3-4 16,0-13 1-16,0 3-5 15,0-24 1-15,3 5-3 16,0-2 2-16,0-1 3 16,3 11 1-16,-3 3 3 15,3 19 3-15,-3-1 0 16,3 13-1-16,-4-2 3 15,1 5 0-15,-3-5 5 16,6 0 3-16,-6-3-2 0,0 1 2 16,0-4-6-16,-3-5-1 15,0 1-4-15,0-6-1 16,0 0-4 0,0-6 1-16,0 1-3 0,0 2 0 15,0 1 4-15,6 2 1 16,0 0-1-16,9 2 2 15,0 1 1-15,12-3 0 0,-3 0-3 16,8-3 0 0,-5 1-1-16,0-9 0 15,-3 3 5-15,-3-8 3 16,-4 3 3-16,-2-8 1 16,-6 0-2-16,3-3 1 15,-6 3-4-15,-6 0 0 16,0 5-3-16,-12 0-3 15,3 3 2-15,-12 5 0 0,4 3 3 16,-7 18 3-16,3-3 0 16,3 22 0-16,3-5-1 15,15 4 0-15,0-2-5 16,18-2 1-16,-3-6-2 16,12 0 0-16,-6-5-5 0,2-3-3 15,-2-2-32-15,0-3-15 16,-6-3-127-1,9-8-54-15,-6 1 56 0</inkml:trace>
  <inkml:trace contextRef="#ctx0" brushRef="#br0" timeOffset="-170418.979">23751 9520 380 0,'-9'-29'143'0,"9"29"-112"0,0-32 27 0,0 29 6 15,0-7-20-15,0 2-2 16,-3-3-12-16,3 3-4 0,-6 0-14 15,6 3 1-15,0 10 3 0,0 1 1 16,-3 39-1 0,0-8 3-16,-3 18 0 15,-3 38-8-15,9 10-4 16,0-13-2-16,0-13-1 16,9-17-2-16,0-4-2 0,0-14-10 15,-6-7-4 1,6-9-17-16,-6-5-8 15,5-7-37-15,-2-6-16 0,0-6-108 16,-3-12-63 0,3-14 122-16</inkml:trace>
  <inkml:trace contextRef="#ctx0" brushRef="#br0" timeOffset="-170093.979">24004 9731 416 0,'-9'3'156'0,"6"2"-121"0,-3-2 19 16,6-3 1-16,0 0-27 16,0 0-7-16,0 3-5 15,0-3 0-15,-3 2-9 16,-3 4-4-16,0-1 0 0,-3 0-2 0,-3 3 2 16,-3 0-2-16,-6 0-1 15,9 0 5-15,-14 0 4 16,-1-3-1-16,3 0 3 15,3-2 0-15,6 2 1 16,9 3-2-16,6 8 1 16,15 11 5-16,0 7 2 15,6 3-7-15,0 0-2 16,3-3-7-16,-1-4-2 0,7-7-16 16,0-4-6-16,0-1-47 15,-1-4-19 1,1-1-142-1</inkml:trace>
  <inkml:trace contextRef="#ctx0" brushRef="#br0" timeOffset="-167536.411">24277 9718 316 0,'-11'-8'118'0,"5"8"-92"0,-9-5 46 0,9 5 13 16,-6-3-16-16,-6 1-2 0,-3-1-22 15,6 3-7 1,0-3-22-16,1 3-1 0,2 0-1 16,6 0-5-16,3 0-1 15,9 3-4-15,3 0-3 0,11 2 2 16,1 0 0-16,6 1-4 16,-3-1 1-16,3 0 0 15,-4 0 0 1,4 1 0-16,-3-1 0 0,-3 0 0 15,-3-2 0-15,3 0 0 16,-7-1 2-16,-2 1-1 16,-3-1 2-16,-3 1 4 15,-6-3 6-15,0 3-5 0,-3-1 0 16,-6 4-2 0,6 2-1-16,-6 2-3 0,-2 3-2 15,-4 9 1-15,3 4-1 16,-6 3 0-1,-3 3 2-15,0-3-1 16,-3-2-1-16,7-4-15 16,-1-2-7-16,3-5-33 0,3-2-13 15,6-4-72-15,6-2-32 16,0-8-9 0</inkml:trace>
  <inkml:trace contextRef="#ctx0" brushRef="#br0" timeOffset="-167324.942">24468 9967 412 0,'-6'0'154'0,"6"0"-120"0,0 0 23 0,0 0 3 16,0 0-21-16,0 0 13 16,0 10-14-16,-6 6-21 15,-9 8-8-15,6 0-2 0,-6-3-6 16,0 0-3-16,1 0-21 15,-4-2-10-15,6-3-45 0,0-3-17 16</inkml:trace>
  <inkml:trace contextRef="#ctx0" brushRef="#br0" timeOffset="-166706.655">24775 9401 416 0,'-9'-8'154'0,"9"8"-120"0,-9 0 4 15,9 2-8-15,0 9-7 16,-3 7 1-16,0 14 0 16,-3 8 2-16,6 0-14 15,-9 2 4-15,6-5 4 0,-6 0-7 16,0-3-2-16,0 1 0 16,3-1 0-16,-3 1-1 0,0-6-1 15,0-6-3-15,6-1 1 16,-3-6-4-1,6-6 0-15,6-5-1 16,6-5 1-16,0-2-2 16,9-1-1-16,6 0 1 0,-3-2-1 15,14 0 0 1,4 2 0-16,6 1-3 0,-4-1 2 16,1 0-12-16,-9 3-5 15,-7 0-12-15,-8 0-6 16,0 0-17-16,-3 0-6 15,-9-2-39-15,-6-1-17 16,-12 3-47 0</inkml:trace>
  <inkml:trace contextRef="#ctx0" brushRef="#br0" timeOffset="-166438.485">24852 9700 360 0,'-9'-11'134'0,"9"14"-104"0,-6-9 27 15,6 6 6-15,0 0-14 16,0 0-2-16,0 0-15 16,0 0-8-16,0 6-13 15,0 7 6-15,0 5 3 0,0 17-2 16,-3 18 0-16,0 10-4 16,-3-5-1-16,6-5-5 15,0-5 0-15,0-8-5 16,0-6-2-16,0-5 0 15,0-5-1-15,0-5-20 16,0-4-9-16,0-1-45 16,0-4-19-16</inkml:trace>
  <inkml:trace contextRef="#ctx0" brushRef="#br0" timeOffset="-161304.405">23554 10565 188 0,'-59'-13'71'0,"44"10"-55"0,-6-5 22 0,15 5 5 0,-3 1-1 31,-6-1 1-31,9 0-17 16,0 3-5-16,6 0-13 15,9-2-5-15,15-4 0 0,32 1-2 16,25 3 2-16,-1 2-2 0,27 2 2 16,18 1 2-16,-8-1 2 15,16-2 3-15,-2-2 1 16,-3-3 10-16,-14-3 4 16,-1-6 0-16,-3-1 2 15,-18-4-4-15,-12 6 0 16,-20 2-8-16,-12 1-4 0,-25 2-4 15,-17 2-24 1,-20 4-9 0,-10 2-36-16,-9 8-15 15,-6 8-91 1</inkml:trace>
  <inkml:trace contextRef="#ctx0" brushRef="#br0" timeOffset="-160904.158">23855 10700 168 0,'-33'-3'66'0,"9"3"-52"0,-14 0 19 16,20 3 6-16,-12 2 4 0,0 0 4 15,3 1-6 1,4-1 0-16,2 3-23 0,12-3 1 0,18-5-1 16,20-2-6-16,22-1-2 15,18-2-5-15,26-3-4 16,15 5 4-16,0 0 1 16,15 3 4-16,6 3 4 15,-21 0-4-15,-3-3 0 16,-5-3 7-16,-7 0 4 15,-15 1-5-15,-11-1 1 16,-19 0-4-16,-11 1 0 16,-12-1-16-16,-18 0-8 0,-9 3-76 15,-12 16-32 1,-9 3-52-16</inkml:trace>
  <inkml:trace contextRef="#ctx0" brushRef="#br0" timeOffset="-158167.071">18928 11433 332 0,'-9'-3'123'0,"9"3"-95"0,-6 0 22 0,6 0 4 0,0 0-14 15,0 0-1 1,-3-3-11-16,0 3-3 16,0-2-14-16,1-1 0 0,-1-2 2 15,3-1-3-15,0-1 0 0,0-1-9 16,3-6 0-1,-1 4 1-15,7 2 1 16,0 0-4-16,12 5 1 0,-3 1 0 16,15 4 0-16,-6 1 0 15,8 5 0-15,-5-3 0 0,3 3 2 16,-6-3 3 0,-4 9 2-16,-5-6 3 15,0 2 1-15,-3-2-3 16,-6 3 0-16,-3-3-5 15,-6 5-2-15,0-3 0 16,-9 4 1-16,0-4-3 16,-12 3 0-16,3 1 1 15,-11 4 0-15,5-2 0 0,-9 13 2 16,6-5-3-16,-3 8 0 16,7-8 5-16,-1 2 5 15,6-2 1 1,0 0 4-16,3-6-1 0,0-2 0 15,3-3-5-15,4-2 0 0,2-3-5 16,6-6 0-16,0 1-1 16,8-3 1-16,1 0-2 15,21 0-1 1,-3 0-2-16,18 0 1 16,-7 0 3-16,4 0 1 15,-6 0-4-15,-4 0-1 16,-5 0 1-16,-3 0 2 15,-3 0 2-15,-3 0 3 16,-3 0-8-16,-6-3-3 16,0 1-46-16,-4-9-21 0,-2 3-161 15,0-13-80 1,0 3 155-16</inkml:trace>
  <inkml:trace contextRef="#ctx0" brushRef="#br0" timeOffset="-157071.321">19363 11083 364 0,'-21'-2'137'0,"21"2"-106"0,-9 2 26 0,9-2 6 0,-3 0-25 15,3 0-7 1,0-2-12-16,0 2-4 0,6-3-9 15,0 0-2-15,6-2 2 16,-3 3-3-16,9-4 0 16,-3 1-1-16,8-3 1 0,-5 3-4 15,3-6 0-15,-3 3 1 16,-3-10 0-16,-3 4-3 16,-6-12 2-16,-3 2-1 15,-9-10 0-15,3 7 2 16,-9 1 0-16,3 2-3 15,-6 3 2-15,3 5 1 16,0 3 0-16,0 2 0 16,0 6 0-16,4 2 0 15,-1 14 2-15,0-1-1 16,0 20 2-16,3-4 4 0,0 11 6 16,0-5-1-16,3 18 1 15,0-10-3-15,0 23-1 16,3-13-3-1,0 3-1-15,0-8-3 0,3-5 1 16,-3-6-2-16,0-4 2 16,0-7 2-16,0-4 2 0,0-3 1 15,0-11 2 1,0-2-5-16,0-17-3 16,0 4-1-16,0-22-1 0,0 6-5 0,3-6-1 15,0 6-2-15,6-1 2 31,0 6-1-31,12 2 0 16,-7 3-1-16,16 3 0 16,-6 3 5-16,12 4 1 0,-9 4-3 15,2 2 1-15,-2 0 2 16,-6 0 3-16,-3 0 0 16,-3 5 2-16,-3 0-2 15,-9 3 2-15,0 0-4 16,-9 3-2-16,0-3-1 0,-15 0 0 15,6 0 0-15,-12-3 3 16,0-2-2-16,1-1 1 16,5-2 6-1,0 0 2-15,3 0 0 16,3 0-1-16,3 0-3 16,3 0-2-16,0 0 5 15,9 0 1-15,0 0 2 16,9 13 0-16,0-2 0 15,12 10 0-15,-3-2-2 0,12 4-1 16,-6-4-3-16,5 0 1 16,-2-4 0-16,-3-1 1 15,-3-1 4-15,-6-3 3 16,-1-2-2-16,-2 3 0 0,-3-6-3 16,-3 1-1-1,0-4-6-15,0-2-1 16,0 0-10-16,-3 0-3 0,0 0-21 0,-6-2-9 31,3-1-53-31,-9-2-25 16,3-1-78-1</inkml:trace>
  <inkml:trace contextRef="#ctx0" brushRef="#br0" timeOffset="-155855.366">20327 11454 428 0,'0'0'159'0,"0"0"-124"0,0 2 20 0,0-2-2 0,0 0-21 15,0 0-6-15,0 0-2 16,0 0-1-16,0 0-12 15,0 0 2-15,0 0 3 0,0 0-6 16,-3 3-3-16,0 0-4 16,-6 2 0-16,4 0-4 15,-7 3-2-15,3-2-5 16,-9 2-2-16,3-3 0 16,-12 3 4-16,3-3 3 0,-8 3 2 15,5-3 1-15,-9 3 0 16,6-3 0-16,1 1 0 0,5-1 4 31,3-2 2-31,3-1 0 16,3 1 1-16,0 0-2 0,3-1 2 15,3 1-6-15,3 0-1 16,1-3 0-16,5 0 2 16,0 0 1-16,17 8 3 15,-2-3-1-15,18 13 2 0,-3-2-2 16,8 16 2-1,-5-6-2-15,3 9 2 16,-6-6-4-16,8 0-2 16,-8-5 2-16,3 0 2 15,-6-6 0-15,-3 1 0 16,-4-6-1-16,-2-3 0 0,-3 1-5 16,0-3 1-16,-6-3-20 15,-6-2-9 1,0 0-65-16,-3-11-26 0,0 0-105 15</inkml:trace>
  <inkml:trace contextRef="#ctx0" brushRef="#br0" timeOffset="-154158.891">20896 11446 376 0,'-24'-3'140'0,"24"3"-109"0,-21-5 24 15,18 5 4-15,0 0-20 16,0 0-5-16,3-3-13 15,0 1-3-15,9-6-11 16,0 2-4-16,18-2-2 0,-6 3-1 0,12-5 2 16,-4-1-1-16,4-2-1 15,-6 2-2 1,-3-5 1-16,-3 3 3 16,-4-5 1-16,-2 2 1 15,-3-3 0-15,-3 3-2 16,-3-2-2-16,0 5-2 15,-3-3 1-15,-3 2 1 16,-3 1 0-16,0 3 0 16,-9-1 2-16,3 3-1 0,-6 0-1 15,3 3 1-15,-8 2-1 16,2 1 2-16,-6 2 1 16,6 0 3-16,-6 5 3 0,3-2 0 15,-2 10 0 1,5-3-3-16,0 17 1 15,3-3-2-15,3 13 2 0,3-6 0 16,6 6 1 0,0-5-2-16,9 11 1 15,0-12-2-15,6 20 2 16,-3-9-4-16,3 11 0 16,-3-11-1-16,3 0-2 15,-3-4 3-15,-3-7 2 16,-1-4-2-16,1-6 0 0,-3-3 1 15,0-4 0-15,0-1-2 16,-6-10-2-16,3-1-2 16,-6-20-1-16,0 2 4 0,1-16 1 15,-1 6-3 1,0-4 1-16,3 7 0 16,3-1 0-16,0 3 0 0,9-1 2 15,0 4-6-15,8-1 1 16,-2 4-1-16,6-1-1 15,-3 2 1 1,6 4 0-16,-3-1 0 16,2 6 0-16,-5 0 0 15,3 5 3-15,-3 0-2 0,3 2 1 0,-6 1 2 16,-6 2 0-16,0-2-3 16,-9 5 2-1,0-3-1-15,-3 6-2 16,0-3 0-16,-6 0 0 15,3 0 3-15,-9-6 0 16,0 1 1-16,-9-3 0 0,3 0-3 16,-5 0 2-1,2 0 3-15,0 0 1 16,3 0 3-16,3-3 1 0,3 3-1 16,6-2 1-16,0-1-2 15,6 3 0-15,0 0 3 16,9 3 3-1,0-3-9-15,9 8 0 0,-3-1 0 16,9 15 1-16,-3-7 1 16,6 9 0-16,-6-3 0 15,5 3 0-15,-5-5-2 16,3-1 1-16,-3-2-2 16,3-3 2-16,-6-2 0 15,-3-3 1-15,-1 0-2 16,-2-5-2-16,-3-1-8 15,-3-4-3-15,0-1-43 16,-3-13-16-16,0 3-113 16,6-8-46-16,0 5 53 15</inkml:trace>
  <inkml:trace contextRef="#ctx0" brushRef="#br0" timeOffset="-153470.208">21527 11168 304 0,'-6'-11'115'0,"6"11"-89"0,-3-10 16 0,3 10 2 16,3-3-9-16,-3 1 2 16,3-4-1-16,0 1 2 15,0 0-21-15,0-1 13 0,0 1 4 16,0 2-3-16,0 1 2 15,-3-1-10-15,3 1-4 16,0-1-9-16,-3 0-2 16,0 1-2-16,0-1-1 0,0 3-1 15,0 0 0 1,0 0 2-16,0 0 3 0,0 0 0 16,3 3 0-1,-3-3-5-15,3 8-3 0,0-1 2 16,0 20 0-16,0-6-1 15,0 24 1 1,0-8-2-16,0 3 2 0,0-6 0 16,0 1 1-16,0-9 0 15,0 3 2-15,0-8-1 16,-1-2 0-16,1-3-3 16,0-3-2-16,0-2 1 15,-3-3-1-15,0-1-16 16,0-1-6-16,0-1-53 15,0-5-24-15,0 0-140 16</inkml:trace>
  <inkml:trace contextRef="#ctx0" brushRef="#br0" timeOffset="-152640.535">21634 11912 352 0,'-3'0'132'0,"3"0"-103"0,0 0 16 0,0 0 2 0,0 0-15 15,0 0-3-15,0 0-6 16,0 0-3-16,0-3-10 0,0 0 5 15,-3 1 2-15,0-1-1 0,0 0 1 16,0 1-3 0,-3-1-1-16,3 0-3 15,-3 3-1-15,0 0-3 16,0 0 1-16,1 0 0 16,-1 6 1-16,3-1-2 0,0 3 1 15,0-3-2-15,3 6 0 16,0-3-3-16,6 0 1 15,0 0-2-15,2-3-1 16,-2-2-2-16,3-1 1 0,-3-2 3 16,0 0 3-1,0 0-4-15,0-2-1 16,0-1 0-16,-3-2 0 0,-3-1 0 16,0 1 0-1,0 0 0-15,-3-1 2 0,0 4-3 16,-3-1 0-16,0 3 1 15,0 3 0 1,0-1 0-16,0 4 2 16,3-1 1-16,0 0 1 15,0-2-2-15,3 2-2 0,0-2 1 16,0-3-1-16,0 0 0 16,3 0 2-16,0 0-1 15,0-3-1-15,0 3 1 0,-3-2-1 16,0-1 0-1,0 0 0-15,0 1-3 16,0 2 0-16,0 0-3 16,0 0-1-16,0 0-7 0,-3 0-4 15,0 0-23 1,0-3-9-16,0 3-73 0,-5-5-33 16,2-1-20-1</inkml:trace>
  <inkml:trace contextRef="#ctx0" brushRef="#br0" timeOffset="-135017.315">18845 12766 300 0,'0'5'112'0,"0"-5"-87"0,6 3 40 16,-6-3 10-16,0 0-19 15,0 0-5-15,0 0-17 0,0 0-6 16,3-3-16 0,0 1-1-16,-3-6 2 0,0 3-3 0,-3-6 2 15,3 3-5 1,-6-3 1-16,0 1-1 16,-6 2 3-16,0 3-1 0,-12 2 0 15,6 0-3-15,-11 11-1 16,5 0-1-16,-9 11 0 15,6-6 2-15,-2 13 3 16,5-7-4-16,3 23-1 16,3-7 0-16,9 31 0 15,0-13-2-15,21 0-2 16,-3-11 1-16,21-2 1 16,-3-9 1-16,11-4 1 15,-8-6-5-15,3-8 1 16,-6 1 0-16,2-12 0 0,-2 1 0 15,-3-11 2-15,-6-3 1 16,0-7 1 0,-3 2-2-16,-6-11 1 0,-1 4 0 15,-5-1 3-15,0 3 1 16,-3 5 1-16,0 3-4 16,-3 13-3-16,0 0 0 15,3 23-1-15,0-1-3 16,3 7 2-16,-3-6-1 15,12 1 0-15,-3-5 2 16,15-3 2-16,-3 0-1 16,9-9-1-16,-6-1 3 15,2-6 0-15,-5 0 3 16,-3-6 1-16,-3 1-1 0,-9-11-1 16,0 6-6-16,-15-9 1 15,3 3 0-15,-12-2 0 16,3 2-5-16,-6 0 1 15,3 3-5-15,4-3-1 16,2 3-11-16,6-8-4 16,0 5 0-16,9-5 1 15,-3 2 8-15,9 3 7 0,0 3 4 16,8 2 3-16,-2 3 10 16,9 11 4-1,-3 0 3-15,3 20 1 16,-3-4 0-16,-1 15 3 15,-2-5-5-15,-3 1 0 16,0-7-4-16,-3-1-1 0,-3-4-3 16,0-2 1-16,-3-3-4 15,0-10-2-15,0-1 0 16,0-20-1-16,0 2-3 16,0-10 2-16,0 4 1 15,2 1 2-15,-2 5-1 16,3 11-1-16,-3 0 3 15,3 15 0-15,-3-2-1 16,0 11-2-16,0-3-13 0,0 2-4 16,-3-5-42-1,3 1-19-15,0-4-61 16,3-4-24-16,0-1-22 0</inkml:trace>
  <inkml:trace contextRef="#ctx0" brushRef="#br0" timeOffset="-134466.17">19604 12935 340 0,'12'-13'126'0,"-12"13"-98"0,6-10 32 16,-3 10 9 0,-3-3-17-16,0 0-3 15,-3-2-13-15,0 0-5 16,-6-1-17-16,3 4-2 0,-15-1-1 16,6 1-4-16,-11-1-2 0,5 0 2 15,-3 6 2 1,3 0 0-16,0-1 0 15,3 1-8-15,3 2 0 16,4 0-1-16,5 9 0 0,0-4 0 16,12 14 0-16,0-5-3 15,14 12 2 1,-2-4 1-16,12 5 2 0,-6-6-1 16,3 0-1-16,-7-4 7 15,-2-1 3-15,-3-3 3 0,-3 1 5 0,-6-3-4 31,-9-3 0-31,0 0-8 16,-9-2-2-16,6-3-7 16,0-6 0-16,0 1-12 15,9-11-3-15,0 0-7 16,9-16-1-16,0 6 7 16,6-9 6-16,-6 6 8 15,6 0 3-15,-3 5 6 0,-1 6 2 16,-2 2 6-16,3 13 3 15,-3-2 0-15,0 12 4 16,-3-1-9-16,0 4-3 16,0-2 0-16,-3 0 0 15,0-3-12-15,-3 0-6 0,0-2-26 16,-3-3-11-16,0-3-50 16,0-7-20-1,0-1-61 1,0-29-49-16,0 6 102 15</inkml:trace>
  <inkml:trace contextRef="#ctx0" brushRef="#br0" timeOffset="-134417.635">19747 12869 392 0,'-6'-2'148'0,"6"2"-115"0,-3 2-33 0,3-2-23 0,3 3-136 16,0 0-57-16</inkml:trace>
  <inkml:trace contextRef="#ctx0" brushRef="#br0" timeOffset="-133363.617">20068 13047 440 0,'-6'2'165'0,"6"-2"-129"0,-8-10 10 16,8 10-3-16,-3-8-21 0,0 2-2 16,-3-4-3-1,0 2 1-15,-3-3-10 0,0 1 0 0,-6 4 2 16,0 1-4-16,-3 5-1 15,3 0 0-15,-6 16-1 16,7-3 4-16,-1 19 3 16,3-8-4-16,3 8-2 15,3-6-2-15,6 0-3 16,0-4 1-16,15-1-1 16,-3-5-5-16,9-6 1 15,-4 4-5-15,7-14 1 16,-3 0-5-16,3-27-2 15,-6 9-7-15,3-27-1 0,-7 8 3 16,-2-6 4-16,0 9 3 16,-6-3 1-1,-3 5 7-15,-6-2 4 16,3 4 17-16,-6-1 9 0,3 4 1 16,-3 9 2-16,0 2-10 15,-3 8-3-15,0 3-2 0,1 7-1 16,-1 1-2-1,0 5 1-15,3-3-2 0,0 8 2 16,3-2-4 0,3 5 1-16,0-3-3 15,9 21 2-15,-3-4-4 0,9 17 0 16,-4-7-1 0,7 2-2-16,-3-7 1 15,6-1-1-15,-3-8 0 0,0-2 0 16,-3-3 0-16,3-5 0 15,-4-2 0-15,1-6 2 16,-3-3-3 0,0-10-2-16,0-3-1 0,-3-14 3 15,0 4-5-15,-6-14 0 16,0 6 0-16,-3-3 4 0,0 2 3 16,0 9 2-1,0 2-1-15,-3 10 1 16,0 1 0-16,3 18 1 15,0-2-2-15,0 7 1 16,0-2-4-16,6 3 0 16,0-6-1-16,6-5 0 15,-3 0-3-15,6-13-1 16,-1 2-4-16,7-10-1 16,-3 2 3-16,9 6 3 0,-9 0-4 15,6 10-1-15,-4 0 7 16,1 8 4-16,-3-2 4 15,0 5 4-15,-3-3 2 16,-3 0 1-16,-3-2 0 16,-3-3 2-16,0 0-5 0,-6-8-3 15,0 0-8-15,-3-11-1 16,3 3-1 0,-6-18-1-16,0 5 6 15,-3-11 3-15,0 5-3 16,-3-2-1-16,3 6 2 15,3-1 1-15,0 5-6 16,12 6 0-16,0 0 3 16,12 5 2-16,-3 3 0 0,6 2-2 15,-4 3-2-15,1 0 1 16,-3 0-19-16,0-3-9 16,-3 3-49-16,0-2-20 15,-3-1-125 1</inkml:trace>
  <inkml:trace contextRef="#ctx0" brushRef="#br0" timeOffset="-132699.705">21339 12967 372 0,'0'3'140'0,"0"-3"-109"0,0 3 16 0,0-3-2 16,3-3-16-16,-3 3-2 0,0-8-3 16,0 3 0-16,-3-3-13 15,3 0 4-15,-8 0 3 0,2 0-2 16,-9 0 1-16,3 3-3 15,-6-1 1-15,3 1-6 16,-6 5-1-16,3 0-2 16,-3 5-1-16,4-2 3 0,-1 21 5 0,0-6-5 31,15 27-2-31,0-8-1 16,12 6-1-16,0-9-5 15,21-2-1-15,-7-6-30 16,31-2-14-16,-9-5-58 15,5-3-25-15,-8-6-72 16</inkml:trace>
  <inkml:trace contextRef="#ctx0" brushRef="#br0" timeOffset="-131666.175">21691 13187 416 0,'-9'-5'156'0,"9"5"-121"0,-6-19 6 0,6 16-5 15,0-10-20-15,0 3-3 16,0-12-4-16,0 4-1 0,-3-6-4 16,0 6 8-16,-3-1 7 15,3 3 1-15,-3 0 3 16,0 3-9-16,-3 2-1 16,0 1-5-16,-3 2-3 0,0 3 0 15,-3 5-1-15,1 0 0 16,-4 18 2-16,3-2 1 0,6 18 3 15,0-4-3 1,9 4 1-16,0-8-5 16,9 1-2-16,0-6 0 15,3-5-1-15,-3-3 0 16,3-2 0-16,-1-3 0 16,1-8 2-16,-3 0-1 15,0-11 2-15,0 3-2 16,-3-16-1-16,0 3 1 0,-3-5 1 15,0 2-1-15,0 5-1 16,0 3-2-16,-3 14 1 16,0 2 3-1,3 21 1-15,0-5-4 0,6 8-1 16,-3-6 3-16,9 1 1 16,-3-3-3-16,5-6 1 15,-2-2-2-15,6-11-2 16,-3 1 0-16,3-17 3 15,-3 3 2-15,3-13 2 16,-7 6-8-16,4-1-2 0,-3 5-3 16,3 11 1-1,-3 3 3-15,3 16 3 16,0-1 2-16,-3 11 1 16,-1-2 0-16,-2 2 0 15,-3-3-3-15,0 1 2 0,-3-3 1 16,-3-3 2-16,0-2-1 0,-3-3 2 15,0 0-4 1,-6 0 0-16,3-6 1 16,0-2 2-16,0 0-3 0,3 0-2 15,0 0-1-15,6 0 3 16,0 0 0 0,6 3 1-16,-3-3 0 15,6 0 0-15,0 0 0 16,9-5 0-16,-7 2 0 15,13-13 0-15,-6 5 0 16,6-12 2-16,-6 4-1 16,-1-10 2-16,-2 5-4 15,-6-2-2-15,-3 5 4 0,-9-1 1 16,0 4-3-16,-9 2 1 16,0 3 0-16,-9 2 2 15,0 1 1-15,-3 4 3 0,4 1-1 16,-4 8 2-1,3-1-2-15,0 14 0 16,3-3-3-16,6 14 1 0,0-3-2 16,9 5-1-1,0-3 1-15,15 1 1 0,-3-6-1 16,15 0 2 0,-7-5-2-16,10 0 2 15,-6-3 0-15,0-5 3 16,-3 3-1-16,-4-6 0 0,-2-3-12 15,0 1-3-15,-3 0-28 16,-9-3-13-16,6 0-143 16,-12-8-64-16,0 0 85 0</inkml:trace>
  <inkml:trace contextRef="#ctx0" brushRef="#br0" timeOffset="-130398.873">22887 12803 416 0,'-12'3'154'0,"12"-3"-120"0,0-3-1 15,0 3-7-15,6 0-7 0,3 0 3 16,3-2-8-1,6-1-1-15,3-2-7 16,9-9-4-16,-7 4 1 0,-2-1-2 16,3-7 2-16,-3 2-2 15,-3-11 2-15,0-7-2 16,-9 2 2-16,-3 3-2 0,-12 5 2 16,0 3-2-16,-9 3-1 15,3 4-2-15,-6 4 1 0,6 2 1 16,0 5 0-1,3 1 0-15,-3 4 0 16,0 1 0-16,-2 7 2 0,2-2 1 16,-6 19 1-1,3-6 6-15,-3 19 4 0,0-9-3 16,12 9-1 0,-3-8-4-16,9 23 1 0,0-12-2 15,9 23 0 1,-3-13-3-16,6 2 1 15,-3-10 2-15,0-2 2 0,0-9 3 16,0-5 1-16,-6-2-3 16,6-6-3-16,-6-5 4 15,0-3 2-15,0 0-4 16,-3-13-2-16,0 0-5 16,-3-18 0-16,0 4-5 15,0-23 1-15,0 8-5 16,3-8 1-16,0 8 2 15,3-3 1-15,0 6-2 0,6 2 2 16,-3 3 1 0,8 5 2-16,-5 3 1 0,18 5 3 15,12 0-3 1,-9 5 0-16,-7 3 1 0,4 3 2 16,-3 0-1-16,-3 2-1 15,-3 0 1-15,-9 6 1 16,-3 5-1-16,-9 0-1 15,0-3-2-15,-15 3 1 16,-12 0-1-16,6-6-2 16,6-2 3-16,-8-5 0 15,5-1-2-15,0-4 2 16,-9-4 1-16,15 1 2 16,0 2-3-16,4-2-2 15,2 0 2-15,3 0 0 16,3-1 5-16,3 1 5 0,3 2 1 0,3 6 2 15,0-3-2 1,8 16-1 0,-2-3 1-16,15 14 4 0,15 10-6 15,-1-3 0-15,1-5 0 0,-3-2 0 16,-9-4-2 0,-1-1-1-16,-8-7-1 0,0-1 0 15,-6-4-2-15,-3-2 1 0,-3-3-4 31,-3-2-2-31,-3-3-31 16,0-3-13-16,0-4-69 0,3-15-29 16,0-15-68-1</inkml:trace>
  <inkml:trace contextRef="#ctx0" brushRef="#br0" timeOffset="-129957.932">23506 12991 316 0,'-29'-3'121'0,"20"1"-95"0,-6-1 33 16,12 3 10-16,-3-3-13 0,0 1 0 15,6-1-10 1,-3 1-2-16,-3-1-24 15,6 0-3-15,6 1 0 0,-3-1-3 16,15 0 2-16,6 3-5 0,5 3-1 16,19 0-6-16,-3-1-3 15,-7 1 0 1,4 0-1-16,-12-1-7 16,0 1-3-16,-10-3-3 0,-5 0 0 15,-3 0-11-15,-3-3-2 16,-6 1-35-16,-6-4-13 15,-3 1-45-15,-3 0-17 16,3-1-16 0</inkml:trace>
  <inkml:trace contextRef="#ctx0" brushRef="#br0" timeOffset="-129648.447">23569 12875 412 0,'-18'-6'154'0,"15"6"-120"0,0 0 26 0,3 0 2 0,0 0-17 16,0 0-3-1,0 0-11-15,3-2-3 0,0 2-15 16,0-3-1-16,3 3 1 0,0 5 2 16,-3 3 0-16,0 11-5 15,-3 13-2-15,0 10-2 16,3 6 1-16,0-4-2 16,0-4 0-16,3-5-1 0,-3-9 2 15,6-2-5 1,-6-6-1-16,0 1-2 15,0-9 0-15,0-2-16 16,6-2-5-16,0-6-42 16,2-6-18-16,16-12-102 0,-3-14-45 15,3 3 65 1</inkml:trace>
  <inkml:trace contextRef="#ctx0" brushRef="#br0" timeOffset="-128751.376">24102 12872 304 0,'-3'-3'112'0,"3"6"-87"0,0-3 42 16,0 0 11-16,0 0-14 0,0 0-2 0,0 0-27 31,0 0-9-31,6 0-16 15,3-3 0-15,3 1 1 0,0-1-4 16,5-2-2-16,1-1 0 16,-3-1-1-16,0-1-2 0,0 0-2 15,-3 0 3 1,-3-3 0-16,-9 1 3 16,6-1 1-16,-6 0 3 15,-6 1 4-15,6-1-2 0,-3 3 1 16,-3 3-5-1,0 2-3-15,0 1 0 0,-3 2 1 16,3 5-1-16,0 0 0 16,-3 3-3-16,6 3 1 15,-3-1 0-15,0 4 3 16,0 1-3-16,-3 1-2 0,9 6 2 16,-3 7 2-16,3 13-4 15,3 6-1-15,3-1 0 16,3-4 2-1,-3-6-1-15,3-6-1 0,3-4 1 16,-3-6 1-16,-3-3-1 16,-3-4-1-16,3-1 3 15,-6-2 0-15,-6-4-1 16,3-1-2-16,-6-4-2 16,-9-2-1-16,-3 0-1 0,0 0 0 15,-8 0 0-15,-1 0 3 16,0 0-2-1,6 0 1-15,-2 0 2 0,5 0 2 16,9 3 1 0,-6-3 1-16,9 3-2 15,-3-3 1-15,9 0-2 16,0 2 2-16,6 1 2 16,6 0 2-16,6-1-3 15,15 1-3-15,14 0 0 0,1-3 1 16,-3 0-1-16,-1 0-1 15,1 0 3-15,-12 0 0 16,0 0-4-16,-10-3 1 16,7 3 0-16,-15 0 0 15,0 0 0-15,3 0 2 16,-6 0-12-16,-3 0-6 0,0-3-33 16,-3 1-16-1,6-4-92-15,3-2-40 16,5-2 7-1</inkml:trace>
  <inkml:trace contextRef="#ctx0" brushRef="#br0" timeOffset="-128610.273">24694 13258 572 0,'0'3'214'0,"-3"0"-166"0,-3-1 1 16,6-2-8-16,0 0-34 15,0 0-7-15,0 0-48 16,0 0-18-16</inkml:trace>
  <inkml:trace contextRef="#ctx0" brushRef="#br0" timeOffset="-125198.635">18848 14446 372 0,'-18'6'140'0,"18"-6"-109"0,-15 5 27 0,15-3 3 16,-3-2-11-16,0 0-2 0,-3-5-16 15,-3 0-5-15,6-11-16 16,0 3-2-16,3-6 1 0,0 3-4 16,6 1 2-16,3 1-5 15,3 4-2-15,0 2-3 16,6 2 1-16,-3 1 1 0,9 5 2 16,-6 0-3-16,5 5-2 15,-2 1 2 1,0 7 2-16,-3-2 0 15,-6 10-1-15,-3-5 1 16,-6 7 1-16,0-1-1 16,-9 1-1-16,0-1 1 15,-6 1-1-15,0-4 0 0,-3 2 0 16,0-2 0 0,-6-1 2-16,3 1 1 0,-11-3 3 15,2-3 1-15,-6 0 1 16,3-2 2-16,7-1 4 15,5-2-8-15,12-3-1 0,3 1-3 16,18-1 1 0,-3 0 2-16,11-2 2 0,1 0-3 15,12-3-3-15,-6 0-3 16,11 0 1-16,-5 0 3 16,3 0 3-1,-9 0-4-15,-4-3-1 16,-5 0-2-16,-6 3-2 15,-3 0-24-15,-9 0-11 16,0 0-108-16,-6-5-46 0,0 0-9 16</inkml:trace>
  <inkml:trace contextRef="#ctx0" brushRef="#br0" timeOffset="-124217.557">19256 14094 408 0,'-15'0'154'0,"15"0"-120"0,-12-2 15 16,12 2-1-16,0-3-16 15,0 3-3-15,9-8-11 16,-3 0-3-16,9-8-9 0,-3 3-2 0,3-5 0 16,-4 2-5-16,4-5 1 31,-3 5 2-31,0-6 1 0,0 4-1 15,-3-1 1-15,-3 4-2 16,-3-4 2-16,0 6-4 16,-3-3 0-16,0 3 1 15,-6 2 0-15,0 1 0 16,-3 2 0-16,0 2-3 16,-3 1 2-16,0 2 1 0,-3 3 0 15,3 0 2 1,-5 16 3-16,2-3 2 15,-3 32 1-15,3-8 0 16,6 11 0-16,3-8 0 16,6 7 0-16,0-10-4 15,6 14-1-15,0-6 5 16,3 0 3-16,-3-8-4 16,0-5 1-16,0-6-3 0,-3-8 2 15,0-2-2-15,0-18 0 16,0 2-3-16,0-16 1 15,0 3-2-15,0-9-1 16,0 4-8-16,3-3-5 16,0 2 4-16,2-2 3 15,1 3-1-15,3 2 2 0,0 2 3 16,6 6 1-16,-3 1-2 16,9 4 0-1,-3 0 2-15,-1 3 2 16,-2 0-2-16,-3 3 0 15,0 0 3-15,-9-1 1 0,0 1-4 16,-12 2 1-16,0 0 0 16,-6 1 2-16,0-1-3 15,-3 0-2-15,3 1 2 16,-5-4 0-16,2 1 1 16,0-3 2-16,3 0-1 15,0 0 2-15,0 0-2 16,6 0-1-16,0 0 5 15,6 0 4-15,0 0 4 16,6 5 2-16,-3 0 0 0,6 3 1 16,-3 0-6-16,6 3-4 15,-3 0-3-15,3-1-3 16,0 1-10 0,0-3-4-16,-3 0-31 0,-1-3-10 15,1 0-80 1,3-2-35-16,0-1-24 0</inkml:trace>
  <inkml:trace contextRef="#ctx0" brushRef="#br0" timeOffset="-124012.031">19565 14176 480 0,'-6'0'181'0,"6"0"-141"0,18 0 7 0,-15 0-6 15,18 0-27-15,-6 0-5 0,6 0-6 16,-3 0-3-16,2 0 1 16,-2 0-15-16,0 0-3 0,-3 0-15 15,0 0-6-15,-3 0-14 16,-3-2-8-16,-3-1-55 0,-3 0-26 16,0 3 8-1</inkml:trace>
  <inkml:trace contextRef="#ctx0" brushRef="#br0" timeOffset="-123787.409">19699 14078 340 0,'-12'-18'126'0,"12"18"-98"0,-6-8 34 31,6 8 10-31,0 0-14 16,0 0-1-16,3 8-13 0,-3-3-5 16,3 11-22-16,0-3-1 0,3 6-2 15,-3-3-5-15,3 8-1 16,0-6-4-16,0 6-3 15,0-3 0-15,0 3-1 16,0-3-20-16,0 0-7 16,-3-5-46-16,3-3-17 15,0-2-66-15,3-14-26 16,0 3 39-16</inkml:trace>
  <inkml:trace contextRef="#ctx0" brushRef="#br0" timeOffset="-123498.842">19902 14057 408 0,'-3'-8'151'0,"3"8"-118"0,0-5 27 0,0 5 4 0,0 0-24 15,0 0-5-15,0 0-15 16,0 0-2-16,3 3-11 16,-3-3 2-16,3 10 4 0,0-2-1 15,0 8 3-15,0-3-4 16,3 6-1-16,-3-6-2 15,2 8 0-15,1-5-2 16,3 3-1-16,0-3-1 16,0 2 2-16,-3-2-1 0,0-3 2 15,0 0-4-15,0-2-2 16,-3-3-18 0,0-3-9-16,0-2-66 15,-3-3-27-15,0 0-106 0</inkml:trace>
  <inkml:trace contextRef="#ctx0" brushRef="#br0" timeOffset="-122867.967">20363 14412 340 0,'-36'-3'129'0,"36"3"-100"0,-20-10 26 0,17 10 8 16,0-3-14-16,0 0-2 16,0-2-13-16,0 2-6 15,3-2-16-15,0 2-1 0,9 1 2 16,0-1-3-16,23 1 2 15,-5 2-5-15,21-6-2 16,-10 4-2-16,4-4-3 16,-9 1-2-16,0-3 1 0,-7 3-10 15,-2-3-5 1,-6 3-23-16,-3-1-8 0,0 1-41 16,-6 2-17-16,0 1-70 15</inkml:trace>
  <inkml:trace contextRef="#ctx0" brushRef="#br0" timeOffset="-122633.797">20321 14592 428 0,'-26'2'159'0,"26"-2"-124"0,-6-2 22 0,6 2-1 16,3 0-16-16,-3 0-3 15,12-3-10-15,-1 0-5 16,25 3-12-16,-3 0-4 0,12-2 0 16,-10 2-3-16,4-3-2 15,-6 1-11-15,-1-1-6 16,-5 0-39-16,0-2-16 16,-6 0-95-16,12-14-41 15,-7 6 53-15</inkml:trace>
  <inkml:trace contextRef="#ctx0" brushRef="#br0" timeOffset="-122043.328">21155 14227 364 0,'-18'-6'137'0,"18"6"-106"0,-21-5 32 0,18 5 10 15,-3 0-21-15,3 0-6 16,0-3-26-16,0 3-10 16,6-2-7-16,0-1-3 0,9 3 3 15,0 0-2-15,15 3 2 16,-3-1-4-16,14 4-2 16,-5-1 4-16,6 3 1 15,-6 0 0-15,-4 8-2 16,-5-3 1-16,-6 13-1 15,-3-4 0-15,-15 9 0 16,0-4-3-16,-18 7 2 16,3-5 1-16,-15 0 2 0,7-5 8 15,-10 3 5 1,6-6 2-16,-3-3 1 16,6-2 0-16,1-3 0 0,5-2-5 15,6 2 0-15,3-5-6 16,12 0 1-16,0-3-5 15,12 1-2-15,-6-1-9 0,18-2-5 16,-4-1-4 0,16-2 0-16,-6 0-75 15,8 0-33-15,-5 0-95 16</inkml:trace>
  <inkml:trace contextRef="#ctx0" brushRef="#br0" timeOffset="-121867.104">21762 14534 620 0,'-12'5'231'0,"12"-5"-180"0,-3 0-10 0,3 0-15 16,0 0-22-16,0 0 0 16,0 0-20-16,0 0-9 15,-3-3 13-15,0 1-61 0,3-6-24 16,0 0-136-1</inkml:trace>
  <inkml:trace contextRef="#ctx0" brushRef="#br0" timeOffset="-121101.199">22256 14272 376 0,'-47'-6'140'0,"47"6"-109"0,-30-8 24 16,27 8 4-1,-3-5-16-15,0 2-2 16,0-2-17-16,3 0-5 16,3-3-11-16,0 0 1 0,15 0 2 15,-3 3 0-15,21 2 1 16,-7 0-6-16,13 6-2 0,-6 0-2 16,3 2 1-1,-10 0-2-15,4 3-1 0,-9-2-2 16,3 4 1-16,-6-2 3 15,-3 11 1-15,-4-3-6 16,-5 13 0-16,0-6-1 16,-9 14-1-16,0-7 1 15,-12 1 3-15,1-4 2 16,-16-1 2-16,3-5 5 0,-12-2 3 16,13-3-2-1,-4-6 2-15,6 1 0 16,3-3 3-16,9 0-5 15,12-3-3-15,0 0 3 16,24 3 4-16,-3-5-3 0,12 2 2 16,-7-2-7-16,4 0-1 15,-3-1-2-15,3 1-2 16,-6-3-2-16,8 0 1 16,-8 0-26-16,0 0-9 15,-3 0-59-15,0-8-24 16,-4 0-103-1</inkml:trace>
  <inkml:trace contextRef="#ctx0" brushRef="#br0" timeOffset="-120166.962">22730 13973 408 0,'-21'0'151'0,"21"0"-118"0,-3 0 11 16,3 0-2-16,6-3-20 15,0 0-4-15,17-7-7 16,-5 2-2-16,9-5-5 15,-3-1-5-15,3-2-2 0,-6 3 2 0,-1-3 2 16,-2 3-2-16,-3-3 0 16,-3 3 1-16,-3-3 0 15,0 3-3-15,-6-3 2 16,-3 3 1-16,-6 0 0 16,0 2 0-16,-3 0 0 0,0 4 0 15,-9 1 2-15,3 1-1 16,-5 2-1-1,2 1 5-15,-6 4 1 16,3 1 9-16,0 8 4 16,3-1-7-16,3 30-2 15,-2-8-4-15,8 26 1 16,0-11-2-16,6 4 0 16,3-12 1-16,0 4 3 0,0-9 2 15,0 3 1 1,0-5-4-16,0-6 0 0,0-5-3 15,0-7 2-15,0-1-2 0,-3-10 2 16,0-1-4 0,0-10-2-16,0 3-5 15,3-11 0-15,0 3-3 0,9-16 0 16,0 5-1 0,15-10 0-16,-10 7-2 0,16 3 1 15,-9 6-2 1,9 10 0-16,-9 0 3 15,-1 8 3-15,-2 0 3 16,0 5 1-16,-3 1-2 16,-6 1 2-16,3 1 1 0,-6 3 0 15,-3 0 0-15,-3 2 0 16,0-3-5-16,-6 1 1 16,0-3 2-16,-12 0 1 15,3-3 1-15,-6 0 0 16,3-2 4-16,-2 0 2 15,2 2 6-15,3-2 3 16,0-1-8-16,15 1-2 16,0 0 3-16,18 2 5 0,-6 0 2 0,9 3 0 15,-4 0-3 1,4 0-2 0,-3 0 0-16,3 0 1 15,-3 0-3-15,0-3-3 16,-3 0-2-16,-1 1-3 15,-5-4-2-15,3 1 1 0,-3 0-43 16,-3-1-18-16,-3 1-187 16</inkml:trace>
  <inkml:trace contextRef="#ctx0" brushRef="#br0" timeOffset="-115948.918">20039 15470 348 0,'3'-5'132'0,"-3"5"-103"0,3-3 40 0,-3 3 14 15,0 0-19-15,0 0-4 0,0 0-21 16,0 0-10-1,3 0-16-15,-3 0 0 0,3 0 1 16,-3 0 4-16,0 0 3 16,0 0-5-16,0 0 1 15,0 0-10-15,-6 0-2 0,3 0-1 16,-9 0 0 0,3 0-2-16,-9 0-2 0,3 0-2 15,-9 3 1-15,6-3-1 16,-8 3-2-16,5-1-2 15,-9 3 1-15,3 1 1 16,-15 2-1-16,10 0 1 0,-16 0 3 16,9-3 0-1,-2 5 3-15,8-4-1 0,-3-1-1 16,9 0 3-16,4 1 0 16,2-4-1-16,3 6 1 15,3-5 0 1,3-3 1-16,0 0-5 0,3 3 1 15,0-1 0-15,3-2 0 16,3 0-3-16,1 3 2 16,-1-1 3-16,3-2 1 15,0 0-1-15,14 8 1 16,-2-2-2-16,24 12-1 16,-6-2 3-16,14 13 0 15,-8-5-1-15,9 5-2 16,-9-5 1-16,5-3 1 15,-8 0 1-15,6-2 1 16,-7-3-2-16,1-3-2 0,-6-3 3 16,-3 1 0-16,-6-3 1 15,-1 0 0-15,-2-3-2 0,-3 0-2 32,-3 1 1-32,-3-4 1 0,0 1-6 15,-6-3-1 1,0 0-23-16,-6-5-8 0,3-1-101 15,-3-17-43-15,0 2-41 16</inkml:trace>
  <inkml:trace contextRef="#ctx0" brushRef="#br0" timeOffset="-112452.082">20750 15502 128 0,'-3'5'49'0,"3"-5"-38"0,-3 3 26 0,3-3 10 0,0 3-3 0,0-3-1 16,-3 0-2-1,0 0 1-15,0 0-23 16,3 0 9-16,-3 0 3 0,0 0 1 0,0 0 3 16,0 0-4-16,0 2 1 15,0-2-9-15,0 0-4 16,0 0-7-1,0 0-2-15,0 0-4 16,0-2-1-16,0 2-1 16,0-3 0-16,0 0 4 15,1 1 3-15,-1-1 0 16,0 0 1-16,3 1-4 16,0-4 0-16,0 4-3 0,0-4 0 15,0 1-6-15,0-3 1 16,0 3 0-16,3-3 2 15,0-3 1-15,2 9 3 0,-2-4-1 16,3 1 2 0,0 5-4-16,3 0 0 15,0 0-1-15,9 0-2 0,-3 5-2 0,9-2-1 32,-3 0 2-32,5-1 2 0,-2 6 2 15,3 0 1 1,-6-2 2-16,0 1 3 0,-3-1-2 15,-1-1-2-15,-2 0-2 16,-6 1 0 0,0-1 0-16,-6 0 3 0,0 1-5 15,-6 1-1-15,0-1 2 16,-9-1 1-16,0 3-1 16,-9 3 1-16,7-3 0 15,-10 7 3-15,6-1-5 16,-6 9-1-16,6-4 0 15,-3 13 2-15,4-6-3 0,-1 6 0 16,3-6 1-16,0 3 2 16,3-5-3-16,0 0 0 15,0-8 3-15,0 5 1 16,3-5 1-16,0-3 0 0,1-2 2 16,2-1 1-1,0-2-3-15,0-2-1 16,3 2-1-16,0-3 1 15,0 0-2-15,3-2 2 16,0-1-2-16,6 1 2 16,-3-3-4-16,6 5 0 15,-3-2-1-15,8 0 0 16,-2-1 2-16,15-2 2 16,-6 0-1-16,15 0 2 15,-7 0-2-15,7-2-1 16,-6 2-2-16,0-3 1 0,-6 0 3 15,-1-2 3 1,-5 5 0-16,-3-3 2 0,0 1-2 16,-3 2 0-16,-3 0-1 15,0 0 2-15,-3 0-5 16,0 0-1-16,-3 0 0 16,-3-3 2-16,0 3-19 0,-3-5-6 15,0 5-63 1,-3-5-26-16,3-3-124 15</inkml:trace>
  <inkml:trace contextRef="#ctx0" brushRef="#br0" timeOffset="-111847.374">21432 15682 500 0,'-9'5'187'0,"9"-5"-146"0,0 0 24 0,0 0 2 16,0 0-25-16,0 0-4 16,6 0-16-16,-3 0-6 15,3 0-9-15,-3 0-5 0,0 0 1 16,0 0-2-16,0 0-1 16,-3 0-4-16,0 0-2 15,0 0-30-15,0-3-12 16,0 3-103-16,-3-2-44 15,0-1-9 1</inkml:trace>
  <inkml:trace contextRef="#ctx0" brushRef="#br0" timeOffset="-106463.907">22417 15531 428 0,'-21'-5'159'0,"21"5"-124"0,-30-11 26 0,27 11 2 16,-8-2-15-16,2 2-4 16,-3-3-16-16,0 0-7 15,3 1-12-15,3-1 0 0,9 0 4 0,0 1-5 16,18-4 0 0,-6 4-4-16,11-6-1 0,-2 2-3 15,6-7-1 1,-6 3-1-16,3-12 0 0,-4 4-3 15,1-11 1-15,-3 5 2 16,-6-8 3-16,0 6-2 16,-12-1-2-16,3 6-1 15,-12 3 3-15,6 2 0 16,-3 3 1-16,-3-1 0 16,-6 4 0-16,3 2-3 15,-12 3 2-15,9 2 1 16,-9 8 2-16,4 0-1 15,-10 22-1-15,3-6 1 16,0 21 1-16,3-7-1 16,3 7 2-16,4-7 0 15,5 15 1-15,0-8-2 0,9 27-2 16,0-16-2-16,3 2 1 16,0-10 3-16,3-2 1 15,-3-9 1-15,0-2 2 16,0-8-3-16,0 0 0 15,-3-6-1-15,0-2-2 16,0-3 1-16,-3-8 1 16,0 1-1-16,-3-12-1 0,3 4-2 15,0-25 1 1,0 6-1-16,6-21 0 16,-3 7 2-16,12-2 0 0,-4 6 0 15,10-1 2 1,3 5-3-16,0 4-2 15,-3 4 2-15,6 6 0 16,-6 0-2-16,11 5 2 0,-8 0 1 16,6 5 0-16,-6 1-3 15,-3 2 2-15,-3 0 1 16,-7 5 0-16,1-3-3 16,-9 6 2-16,0 0-1 0,-6 3 0 0,0-3 0 15,-5 2 0 1,2-2 2-1,-9-2 2-15,3-1-3 16,-9-5 0-16,3 5 1 0,-3-5 0 16,4 0 0-1,-1-5 2-15,3 5-1 16,3 0 2-16,3-3-7 0,3 3 1 16,3 0 7-1,6 3 5-15,0-3-2 16,9 18-2-16,0-4 0 0,9 12 1 15,-3-5-1-15,6 8 2 16,-6-5-2-16,8 3 0 16,-5-6-1-16,6 0 2 15,-3-5-3-15,0 0 0 16,-3-3-1-16,-4-2-2 16,-2-3 1-16,-3-3 1 15,-3 0-6-15,-3-2 1 16,0-1-26-16,0-10-10 15,-3 3-64-15,6-24-28 16,0 5-95 0</inkml:trace>
  <inkml:trace contextRef="#ctx0" brushRef="#br0" timeOffset="-105888.969">23069 15274 360 0,'-9'-18'134'0,"3"10"-104"0,6-5 34 0,0 7 8 16,0-2-16-16,-3 1-5 15,3-1-18-15,-3 0-9 16,3 2-13-16,0 1 1 0,0 0 4 15,0 2-2-15,0 0 2 16,0 3-3-16,-3 6 0 0,0 4-7 16,3 6-2-16,0 8 0 15,0 10 0-15,0 6 0 0,0 0 0 16,0-3 0 0,0-3 0-16,0-5 2 15,0 3 1-15,0-3-1 0,0 3 1 16,0-3-4-1,0-2 0-15,0-4-1 16,0-4-2-16,0-6 1 16,0 0 1-16,0-5-3 15,0-2-2-15,0-6-20 16,0 0-8-16,0-3-77 16,6 0-31-16,6 3-88 15</inkml:trace>
  <inkml:trace contextRef="#ctx0" brushRef="#br0" timeOffset="-105009.235">23072 15981 348 0,'0'-3'132'0,"0"3"-103"0,0 3 14 16,0-3-1-16,0 0-9 15,0 0 3-15,-3 0-5 16,0 0 1-16,0 0-18 0,-6 0 7 0,6 0 6 16,-3 0-4-16,0 0-1 15,0 0-6-15,0 0-2 16,0 0-6-1,0 0-3-15,0 2 0 0,0 1 1 16,0 0 1-16,1 2 3 16,2 0-3-16,-3 3-2 15,6 3 2-15,0 2 0 16,0 3-3-16,9 0-3 16,-4-3 0-16,1-5 1 15,9-3-1-15,-3-5 2 16,0-2-2-16,0-4 2 15,0-2-2-15,-3 1-1 16,-3-1 1-16,-3-3 1 16,-6 6-1-16,0-3-1 0,-3 0 1 0,-3 0 1 15,0-3-1 1,-3 9-1 0,0-4 1-16,3 4-1 0,0 2 0 15,0 0 2-15,0 2-3 16,4 4 0-16,-1 4 3 0,3 3 1 15,3 3-1-15,0 0 1 16,3 0-2 0,3-3-1-16,2-5-2 15,-2-5 1-15,9-8-1 16,-3-3 0-16,0-3 4 0,0 1 1 16,-3-1-1-1,-6 0-2-15,-3-2 1 16,-3 3-1-16,-6 2 2 0,3 0 1 15,-3 2-1-15,0 4-2 16,0-1 1-16,3 6 1 16,0-1 1-16,0 4 1 15,6-4-5-15,0 6 1 16,0-2-5-16,0-6 1 16,6 0-36-16,3 0-13 0,6 0-204 15</inkml:trace>
  <inkml:trace contextRef="#ctx0" brushRef="#br0" timeOffset="-101750.128">19952 16838 348 0,'3'-3'132'0,"-3"3"-103"0,6-5 21 0,-6 5 3 0,3 0-11 16,0 0-3-16,3 0-4 15,0 0-2-15,3 0-18 16,-3 0 6-16,3 0 6 0,-3 0-2 0,0 0 0 16,-3 0-5-16,-3 0-2 15,0 0-13 1,-6 0-2-16,0 0-3 16,-6 0 0-16,0 5-3 15,-6-2 2-15,3 0-4 16,-6-1 1-16,4 6 0 15,-7-2-1-15,3-1 1 16,-9 0 3-16,6 0-2 16,-11-2 1-16,5 5 2 15,-6-3 0-15,9-5 0 0,-5 8 2 16,5-5-3-16,0 0 0 16,3-3 3-16,3 5 1 15,4-5-1-15,2 0-2 16,3 0 1-16,3 0-1 0,3 0 0 15,6 0 0-15,0 0 2 16,15 5 1 0,-3-2-1-16,20 10-2 15,-5 0 3-15,12 19 0 16,-9-8-1-16,8 10-2 16,-5-7 3-16,18 7 0 0,-13-10-1 15,13-3 1 1,-9-2 2-16,-4 2 2 15,-5-5-3-15,-6-3-3 16,-3-3-3-16,-6-4 1 0,-4 4-8 16,-5-7-4-16,0 2-26 15,-9 1-13-15,0-4-43 16,-12-2-19-16,4 0-86 16</inkml:trace>
  <inkml:trace contextRef="#ctx0" brushRef="#br0" timeOffset="-101326.812">19675 17240 180 0,'-14'0'68'0,"14"0"-52"0,-9-5 25 0,9 5 9 31,-3 0 8-31,0 0 6 16,-6 0-6-16,0-3 0 15,-3 3-33-15,0 0 3 0,-3 0 3 16,0 0-4-16,3 0-1 16,0 0-6-16,4 0-2 0,-1 0-2 15,3 0 0-15,0 0-2 16,6 0-1-16,0 0-3 15,18 3-1 1,-4 2-1-16,22 3 2 16,-9 3-1-16,6-3 2 15,-7 5-2-15,7-2 0 0,-6-4-1 16,6 1 2-16,-6 3-3 16,-1-3-2-16,-2 0-7 15,-3-3-1-15,-3 0 5 16,-3-2 6-16,-3 2-28 15,-6 1-13-15,0-6-79 16,-3 0-32-16,-1 0-67 16</inkml:trace>
  <inkml:trace contextRef="#ctx0" brushRef="#br0" timeOffset="-91821.052">20714 16857 240 0,'3'-3'90'0,"-3"3"-70"0,9-5 41 16,-9 5 13-16,3-6-14 15,0 6-3-15,3-2-17 16,-3-1-5-16,0-5-20 15,0 8 6-15,-3-5 3 0,0 2 1 16,0-2 0-16,0 2-10 16,-3 1-2-16,0-1-7 15,-3 3-2-15,0 0-2 0,-6 3 1 16,3-1-2-16,-8 1 2 0,2 5 2 16,-15 2 2-1,6-2 1-15,-12 11 0 16,7-6 0-16,-4 27 2 15,6-6-3-15,6 16 1 16,3-10-3-16,18 5 2 16,0-5-2-16,18 0 0 15,-3-9-3-15,15 4 1 16,-6-6-2-16,5-3-1 16,-5-5-15-16,3-7-5 15,-6-1-39-15,6-8-14 0,-7 0-68 16,10-10-27-16,-3 0 0 15</inkml:trace>
  <inkml:trace contextRef="#ctx0" brushRef="#br0" timeOffset="-91584.08">20816 16862 444 0,'-12'-19'167'0,"12"19"-129"0,-3-13 21 0,3 13 4 16,0 0-21-1,0 0-3-15,0 0-17 0,0 0-4 16,0 0-10-16,0 0-1 0,0 13 3 16,0-2 3-16,3 23 2 15,0-7-6-15,0 31-3 16,0-13-3-16,3 3 0 16,-4-6-4-16,4 0 0 15,0-10-17-15,0 8-5 16,0-9-35-16,3 9-15 15,-3-13-68-15,6-4-29 16</inkml:trace>
  <inkml:trace contextRef="#ctx0" brushRef="#br0" timeOffset="-91221.209">21149 17052 460 0,'-3'-5'170'0,"3"5"-132"0,3-3 16 0,-3 3-4 0,0 0-24 16,0 0-4-16,0 0-12 16,0 0-4-16,0 0-3 15,0 0-5-15,-6 3 1 0,0 0 1 16,-9 5 2-16,3-3-1 16,-18 8 2-16,7-5 0 15,-13 11 3-15,6-6 1 16,-3 3 1-16,4-3 0 15,2-2 2-15,6-3 4 16,3-3 1-16,3 5-4 0,6 1-1 16,3 0-2-1,12 2 2-15,0-5-5 16,21 10-3-16,-3-5-1 0,12 1 1 16,-7-1-6-16,7 0 1 15,-6 0-26-15,3-5-8 16,-7-2-54-16,4-1-21 15</inkml:trace>
  <inkml:trace contextRef="#ctx0" brushRef="#br0" timeOffset="-90999.694">21214 17235 488 0,'-23'0'184'0,"23"0"-143"0,-6 0 10 0,6 0-3 0,3 0-29 16,0 0-5-16,11-3-9 16,-2 1-4-16,21-6 0 0,-6 8-8 0,12-6 0 0,-7-2-19 31,4 6-8-31,-6-3-18 16,-3-1-5-16,-7 1-26 15,-2 2-13-15,-3-2-63 16</inkml:trace>
  <inkml:trace contextRef="#ctx0" brushRef="#br0" timeOffset="-90744.519">21328 17005 460 0,'-18'-13'170'16,"18"13"-132"-16,-3-6 22 0,3 6 1 15,0 0-20-15,0 0-1 16,3 0-10-16,0 6-2 15,3 15-15-15,0 3-3 0,0 10-3 0,-1-2-6 16,4 2 0 0,0-7-3-16,6 4-2 15,-3-4-30-15,6 4-13 16,-3-4-42-16,6 7-19 16,-6-10-94-16,5-3-54 15,-2-7 124-15</inkml:trace>
  <inkml:trace contextRef="#ctx0" brushRef="#br0" timeOffset="-90518.722">21673 17026 496 0,'-3'-29'184'0,"3"29"-143"0,0-13 8 16,0 13-5-16,0-3-22 15,0 3-2-15,3 0-3 16,0 0-2-16,0 11-7 15,0-4 6-15,3 25 5 0,-3-5-6 0,3 10 0 16,-3-8-5 0,3 3-3-16,-3-6-9 15,3 0-3-15,-1 1-31 16,1-3-15-16,0-6-72 0,6-2-30 16,-3-3-47-1</inkml:trace>
  <inkml:trace contextRef="#ctx0" brushRef="#br0" timeOffset="-89268.919">22033 16825 220 0,'-6'-3'85'0,"6"3"-66"0,-3-5 32 0,3 5 9 0,0 0 1 16,0 0 2-16,0 0-6 16,0 0 0-16,-3 0-32 15,0 0 14-15,0-3 8 0,3 1-10 16,-3-1-1-16,0 3-8 16,0-5-3-16,3 5-11 15,0 0-4-15,0 0-2 16,3 0 0-16,0 0-4 0,6 0-1 15,-3 0-1-15,6 8 1 16,-3-6 0 0,9 6 1-16,-3 0-2 15,8 5-2-15,-2-2 3 16,6 10 2-16,-6 6 0 16,0 23 0-16,-3-10-1 15,-12 7 0-15,0-4 0 0,-15-1 2 16,3-2-5-16,-12 10-1 15,3-11-5-15,-3 20-1 16,3-12-11-16,-6-7-3 16,3-8-45-16,1-14-18 15,2-5-162 1</inkml:trace>
  <inkml:trace contextRef="#ctx0" brushRef="#br0" timeOffset="-88926.671">22599 17203 604 0,'-15'11'225'0,"15"-11"-175"0,-6 8-5 0,6-8-14 15,0 0-23-15,0 0-4 16,0 0-12-16,0 0-5 16,0 0 7-16,0 0-55 0,12 0-21 0,-6 0-158 31</inkml:trace>
  <inkml:trace contextRef="#ctx0" brushRef="#br0" timeOffset="-87470.19">23271 16907 252 0,'-23'-5'96'0,"23"5"-75"0,-24 0 32 15,21 0 11-15,-3 0-8 16,-3 0 0-16,6 0-14 16,-3 0-6-16,3-3-20 15,3 3-6-15,12-3 1 0,-3-5-3 16,12 8 3-16,-1-2-6 16,10-4-3-16,-9 1 1 0,9 0 0 15,-9-3-6-15,-1 3 0 16,1-3-4-16,-3-3 0 15,-6 1-1-15,3-4 2 16,-6 4 4-16,-6-6 1 16,0 3 1-16,-3-3 0 0,0 2 0 0,-6 7 2 31,0-1-1-31,-6 2-1 16,3 1 3-16,-9 13 0 15,3-3 1-15,-8 6 2 0,2-3 3 16,-6 5 2-1,3-2 1-15,-3 4 0 16,4-1 0-16,2 12 2 16,0 1-5-16,12 28-1 0,-3-13 0 15,12 17 2-15,-3-14-5 16,6 0-1-16,-3-11-2 0,9 3 1 16,-3-8 0-1,0 0 3-15,0-8 1 16,0 1 1-16,-3-6-2 15,0-3-1-15,0 0-1 16,-3-10 0-16,0 5-5 16,-3-8 1-16,0 0 0 15,-3-8 2-15,-3 5-8 16,6-10-3-16,0 2 0 16,3-15 3-16,0 5-2 15,12-19 3-15,-3 8 3 0,12-5 3 16,-7 5-2-16,16 6 0 15,-9-1 1-15,0 12 0 16,3-1 0-16,2 5 0 16,-5 0 0-16,6 9 0 15,-6-1 0-15,0 6 0 16,-3-3-3-16,-3 8 0 16,-7 0 2-16,1 5 0 0,-6 0 1 15,-15 6 0 1,12-6 0-16,-8 0 0 0,-4 0 0 0,0 1 2 15,0-6-1 1,-9-3-1 0,3 0 1-16,-6-2 1 15,0-1 3-15,4-2 4 0,5 0 0 16,0-2 2 0,3-1-6-16,3-2-1 0,6 5-2 15,6 0 1-15,-3 0 2 16,15 10 2-16,-3-2-1 15,6 6-1-15,-3-1 1 16,5 5 1-16,-2-4 1 0,6-1 0 16,-3-5-2-1,3 5-1-15,-3-8-1 16,-7 3 0-16,7-3-2 0,-6 3-2 16,-3-8-4-16,-3 6 0 15,0-6-38-15,-3 0-16 16,3 0-84-1,6-14-33-15,-3 1-19 16</inkml:trace>
  <inkml:trace contextRef="#ctx0" brushRef="#br0" timeOffset="-87012.21">23962 16740 332 0,'-6'-16'123'0,"6"11"-95"0,0-8 33 16,0 7 9-16,0-1-9 16,0-1 2-16,0 0-16 15,0 2-5-15,0 1-23 16,0 0-3-16,0 5 1 0,0 10-5 16,0 6-2-16,0 8-3 15,0 3 0-15,0-1 0 16,0 8 1-16,6 3 0 0,-3 8 2 15,-3 11-3 1,6-6-2-16,-3 3-2 0,3-8 0 16,-3-8-2-16,0-8 2 15,-3-2-15-15,6-9-7 16,-3 1-50-16,3-6-22 16,0-5-147-16</inkml:trace>
  <inkml:trace contextRef="#ctx0" brushRef="#br0" timeOffset="-86782.459">24152 17365 540 0,'-26'8'203'0,"17"-3"-158"0,-6 0 25 0,9-2 2 0,-3-1-35 16,9 1-8-16,-3-3-18 15,0 8-5-15,0-5-4 0,0-1 1 0,0-2 0 16,-3 0-6 0,6 0 0-16,0 0-39 15,12-5-239 1,-6-6-86 0,-3-18 168-16</inkml:trace>
  <inkml:trace contextRef="#ctx0" brushRef="#br0" timeOffset="-62535.855">19354 16396 344 0,'-18'-10'129'0,"18"10"-100"0,-12-6 13 0,12 6 2 0,-3 0-14 0,0 0 0 31,0 0-6-31,0 0-3 16,0 0-11-16,0 0 5 0,0 14 2 16,0-4-3-16,0 51 0 15,3-16-8-15,-3 40-4 16,3-19-1-16,-3 56-1 15,0-30 0-15,-2 38 2 0,-1-32-3 16,0 13 0 0,0-24 7-16,0-10 4 15,3-11-3-15,0-13 1 0,0-8-5 0,3-8-2 32,0-8 0-32,9-5 1 15,0-3-1-15,14-2-1 16,-2-6 1-16,48-5 1 0,26 2-3 15,3-2-2-15,21-3 2 16,-29-5 2-16,-19 6 0 16,9-4-1-16,-17-2 1 15,11 6 1-15,16-6-1 16,-34 0 2-16,-8 0 0 16,-6 0 3-16,2 0 1 0,-8 0 3 15,-18-8 8 1,-9-11-8-1,-9-26-2-15,-6-16-8 0,0-7 0 16,0-4-2 0,3-7-2-16,0 7-4 15,9-18-2-15,0 19-9 16,12-51 0-16,-3 27-6 0,5-3 1 16,-2 27 6-16,-3 2 6 15,-3 13 5-15,-9-2 2 0,0 11 5 16,-12-9 4-1,0 8-1-15,-15-5 0 16,6 8 5-16,-11 3 3 16,5 8-2-16,-18-1 2 15,9 9-6-15,-44 5-1 16,15 5-7-16,-25 8 0 16,19 3 1-16,-48 5 1 0,23 0 1 15,-5 5 0 1,21 3 6-16,-10 2 6 0,19-2 0 15,2 6 3-15,13-4-4 16,5-2-1-16,10 0-2 16,5-3 0-16,6 1-2 15,6-1-1-15,3-2-3 16,3-3 1-16,4 5-4 16,-1-3 0-16,3 1 1 15,0-3 0-15,3 0 2 16,0 0 1-16,3 0-6 15,0 0-2-15,0 0-23 16,3 0-8-16,0 0-81 0,15-3-34 16,-3 1-37-1</inkml:trace>
  <inkml:trace contextRef="#ctx0" brushRef="#br0" timeOffset="-54493.428">19884 18174 340 0,'-54'0'129'0,"54"0"-100"0,-27 0 22 16,24 0 5-16,-5 0-12 16,2 0-4-16,0-5-16 15,3 5-7-15,9 0-10 0,-3-3 6 0,17-2 6 16,-2 5-6-1,36-5-2-15,-9 5-6 16,11-3-2-16,-8-2-6 16,2 5-2-16,-8-6-27 15,12 6-11-15,-10-2-25 16,7-3-9-16,-12-1-47 16,-4 6-21-16,-2 0 24 15</inkml:trace>
  <inkml:trace contextRef="#ctx0" brushRef="#br0" timeOffset="-54339.181">19979 18240 408 0,'-65'6'151'0,"65"-6"-118"0,-18 8 18 0,15-8 1 16,6 5-32-16,-3-5-8 15,24 5-8-15,-7 3-1 16,34 0-2-16,-12-3-27 0,20-5-12 15,-11 6-72-15,47 2-30 0,-20-3-14 16</inkml:trace>
  <inkml:trace contextRef="#ctx0" brushRef="#br0" timeOffset="-54012.896">21089 17912 392 0,'-35'-5'145'0,"35"5"-112"0,-36 5 16 15,33-5 3-15,-15 8-15 0,3-2-1 16,-15 1-9-16,7-1-3 16,-7 12-13-16,6-5 0 0,-3 9 0 15,3-4-2-15,4 14 2 16,2-11-6-16,6 24-1 15,3-5-2-15,9 26-2 0,0-13-13 16,21 5-6 0,-3-13-32-16,23-5-15 15,-8-9-45-15,12-9-19 16,-10-4-33 0</inkml:trace>
  <inkml:trace contextRef="#ctx0" brushRef="#br0" timeOffset="-53797.121">21185 18005 352 0,'-21'-58'132'0,"21"58"-103"0,-9-40 36 0,9 37 9 0,0-2-12 15,0 0 1-15,-3 5-24 16,3 0-9-16,0 32-18 16,0-6-5-16,0 22-3 0,0-11-2 15,3 26-2-15,3-10-15 16,0 21-7-16,-3-10-36 0,3-6-12 15,0-11-74 1,6-7-30-16,-1-3 20 16</inkml:trace>
  <inkml:trace contextRef="#ctx0" brushRef="#br0" timeOffset="-53492.176">21423 18153 444 0,'-6'0'165'0,"6"0"-129"0,-6 3 6 0,6-3-5 16,0 5-25-16,0-5-6 16,-6 8-4-16,3-8-2 15,-9 5 0-15,0 3-5 0,-12-3 1 16,6 1 2-16,-8-1 1 16,5-2 1-16,-3 2 2 15,3-5 8-15,3 5 3 16,3-2-4-16,7-3-1 15,-1 5-2-15,9 0 1 16,0-2-2-16,17 10 0 16,-2-7-3-16,24 7-2 15,-6 0-24-15,11-5-11 16,-5-3-42-16,3 1-16 16,-6 2-88-16</inkml:trace>
  <inkml:trace contextRef="#ctx0" brushRef="#br0" timeOffset="-53363.919">21551 18211 420 0,'0'-5'159'0,"0"5"-124"0,24 5-2 16,-18-5-10-16,5 0-30 0,-2 0-10 15,12 0-62-15,-3 0-28 16,12-5-49-16,-6 5-18 15</inkml:trace>
  <inkml:trace contextRef="#ctx0" brushRef="#br0" timeOffset="-53179.286">21670 18090 400 0,'-12'-6'151'0,"12"6"-118"0,-3 6 27 0,3-6 2 0,0 13-21 16,0-8-6-16,3 14-20 15,0-6-8 1,6 13-4-16,-3-5-22 0,9 19-10 16,-3-8-43-16,8 8-18 0,-2-14-99 15</inkml:trace>
  <inkml:trace contextRef="#ctx0" brushRef="#br0" timeOffset="-53014.178">21962 18116 416 0,'-6'-3'154'0,"6"3"-120"0,0 3 21 16,0-3 1-16,3 11-11 16,0-3-2-16,0 5-24 15,0 0-9-15,2 13-7 16,1-7-33-16,6 21-13 0,-3-1-40 0,3-2-15 16,-3-7-87-1</inkml:trace>
  <inkml:trace contextRef="#ctx0" brushRef="#br0" timeOffset="-52744.076">22090 18037 400 0,'0'-19'151'0,"0"19"-118"0,14 0 9 0,-11 0-3 15,9 5-16-15,0 3-1 16,15 11-4-16,-3-6 0 0,15 6-9 15,-7-3 3-15,1 2 2 16,-6 1-1-16,-3 7 2 16,-4-5 1-16,-8 24-1 15,-6-5-5-15,-9 10-4 0,-3-5-8 16,-17-5-3-16,2-6-31 16,-9-2-14-16,6-11-40 15,0-10-16-15,7-3-78 16</inkml:trace>
  <inkml:trace contextRef="#ctx0" brushRef="#br0" timeOffset="-52563.032">22509 17793 488 0,'3'3'181'0,"-3"-3"-141"0,6 45 18 0,-3-37-3 16,0 18-32-16,0 3-7 15,3 11-33-15,0-11-12 0,0 8 15 16,0-5-73-16,0 2-30 0,0-2-79 31</inkml:trace>
  <inkml:trace contextRef="#ctx0" brushRef="#br0" timeOffset="-52402.279">22610 18545 536 0,'-5'2'200'0,"5"-2"-155"0,0 0-24 0,0 0-22 16,3 0-131-16,-1 0-51 0,13-21 0 15,-3 8 4-15</inkml:trace>
  <inkml:trace contextRef="#ctx0" brushRef="#br0" timeOffset="-165274.887">8385 1233 212 0,'3'-21'79'0,"0"15"-61"0,-3-12 17 16,0 15 3-16,0-7-11 0,0 2-3 15,0-5-10 1,-3-1-1-16,0-4-8 0,0 5 4 0,0-9 3 16,-3 4 3-16,0-1 0 15,-3-2-3-15,-3 3-2 16,-9-1-4-16,-6 3 1 15,-5 3-2-15,-7-3 0 16,-3 8-3-16,-2 0 1 16,2 3-2-16,-6-3-1 15,-2 3 1-15,-10 0 1 16,-5 2-1-16,-1 3-1 0,1 8 1 16,5-3-1-16,-2-2-3 15,-4 7 2-15,-5 11 1 16,-4 11 2-1,4 8-1-15,5 5-1 16,4 0-2-16,2-5-1 0,-5 5 2 16,-4 7 0-16,-2 20 1 0,6 7 2 15,5-2-3 1,9-8-2-16,4 13 4 16,-4 18 1-16,4 1 0 15,-4-8 1-15,0 4 2 16,7 22 2-16,5-7-1 15,9-9 1-15,9 8-4 16,15 11-2-16,15-14 0 16,15 3-1-16,12-8 0 15,6 6 2-15,2-3-3 0,16-14 0 16,23-15 1-16,9-21 2 16,-2-11 3-1,14-16 4-15,24-11-2 16,-9-12-2-16,-6-9-2 0,15-16 0 15,0-23-2-15,-18-14 2 16,-3-7-2-16,-2 2 2 16,-1-5-2-16,-9-32-1 15,-15-8 7-15,-11 3 3 16,-10-35-5-16,-2-4-3 16,-1 9-1-16,1-28 1 15,-6 10-3-15,-7 21-2 0,-14-18 2 16,-15 8 2-1,-18 29-2-15,-18 16-2 16,-15 21 2-16,-2 5 2 0,-10 8-9 16,-11 8-4-16,-16 8-10 15,-5 13-3-15,8 11-25 16,10 8-10-16,2 8-89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35:31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5956 10528 340 0,'3'-8'129'0,"-3"8"-100"0,3-8 22 0,0 8 5 16,-3-3-21-16,0 1-5 15,0-1-14-15,0 0-5 16,-3-2-6-16,0 2-2 0,-6 1 1 16,0-1 9-16,-6 8 3 15,3-2 6-15,-12 8 3 16,6-3-4-16,-8 5-3 0,5-3-6 16,-3 9-2-1,3-3-2-15,0 13 2 16,6-5-3-16,4 29-2 15,2-11-2-15,15 11-3 16,-3-8 1-16,29 0-1 0,-5-8-18 16,24 3-5-16,-13-11-29 15,10-3-11-15,-9-2-62 16,11-3-27-16,-8-2-11 16</inkml:trace>
  <inkml:trace contextRef="#ctx0" brushRef="#br0" timeOffset="1183.045">6411 10692 244 0,'3'-3'90'0,"-3"3"-70"0,3 0 28 0,-3 0 9 16,3 0-17-16,0 0-3 16,0-2-10-16,0-1-3 15,0 0-13-15,0 1 7 0,-3-4 4 16,0 1 2-16,-9 0 3 16,0-1-2-16,-9 1 2 0,3 0-6 15,-11 2-1-15,5 1-7 16,-6-1-3-1,3 3-1-15,0 3-1 16,4-1 0-16,-1 9 0 16,0-1-2-16,9 27 1 15,0-7-4-15,12 17-2 16,0-10 0-16,24 3-1 0,-3-8-14 16,29-3-5-16,-11-3-41 15,12-7-16-15,-10-3-71 16,13-3-31-16,-9-3 32 15</inkml:trace>
  <inkml:trace contextRef="#ctx0" brushRef="#br0" timeOffset="1969.996">6783 10986 416 0,'-9'-3'154'0,"9"3"-120"0,0-11-1 0,0 11-7 15,3-10-14-15,-3 2-2 16,3-13 1-16,-3 2 0 16,0-7-5-16,0 4 9 0,-6-1 5 15,0 1-2-15,-5 1 2 16,2 3-5-16,-6 2 1 16,0 3-7-16,-3 2-1 15,3 1 0-15,0 4 0 16,0 1-2-16,-3 5 1 15,4 0 0-15,-1 18 1 16,0-2-2-16,3 21 1 16,3-5-2-16,6 2 0 0,0-4-6 15,6-4 1-15,0 1 0 16,6-9 2-16,-3-2-1 16,6-5-1-16,-3-4-2 15,6-7 1-15,-4 0 1 16,1-13 0-16,-3 3 0 15,-3-14 0-15,0 0 0 16,-3-2 2-16,-3 4-1 16,0 6-1-16,0 3 1 15,0 16-1-15,0 0 0 16,3 18 0-16,0-5-3 16,9 5 2-16,-3-5 1 0,9 2 0 15,-3-5 0 1,9-5 0-16,-7-2 0 15,7-12 0-15,-3 1 0 0,0-21 0 16,-3 2-3-16,3-5 2 16,-4 5-1-16,-2 3-2 15,0 2 0-15,0 19 0 16,-3 0 5-16,0 24 1 16,-3-6 6-16,0 9 3 0,-3-3 2 15,0 2 5-15,0-7-8 16,-3-3-3-1,3-3-2-15,-3-5-1 16,2-8-2-16,1-11-2 16,-3 1-2-16,6-27-1 0,-3 5-3 15,6-3-1 1,0 9 1-16,6 5 4 16,-3 2 1-16,9 17 3 0,-3-1 1 15,2 22 1-15,-2-6 0 16,-3 11 0-16,-3-3-11 15,-3 3-3-15,-3-6-15 0,-6 3-4 16,0-5-53 0,-3-3-22-16,0-2-116 15</inkml:trace>
  <inkml:trace contextRef="#ctx0" brushRef="#br0" timeOffset="2422.812">7432 10782 220 0,'0'-32'85'0,"0"32"-66"0,3-21 32 0,0 18 12 16,0-2-9-16,0 0-1 0,3-1-13 15,0 1-5-15,3 5-19 0,-3 0 3 0,6 21 4 16,-3-2 3-16,6 18 2 15,-3-5 4-15,-1 2 3 16,1-5-4 0,-3-3 1-16,0 1-5 15,-3-9-2-15,0-2-9 16,0-8-3-16,0 0-7 16,3-21-4-16,0 2-8 15,9-26-4-15,-3 8-19 16,11-5-6-16,-5 5-48 15,9 2-19-15,-6 6-84 16,6 13-64-16,-4 3 101 16</inkml:trace>
  <inkml:trace contextRef="#ctx0" brushRef="#br0" timeOffset="3171.804">7929 10948 456 0,'-6'22'170'0,"6"-22"-132"0,3 8 13 16,-3-8-1-1,0 0-31-15,0 0-10 16,6-3-11-16,0 0-4 16,3-13 3-16,0 3-8 0,0-16-2 15,-3 8 7-15,0-8 2 16,-3 2 6-16,-3 1 1 16,0 5 1-16,-6 0 2 0,3 5 1 15,-6 5 3-15,3 1-1 16,-3 12 0-16,0-2-3 15,3 24 1-15,3-3 0 16,3 14 1-16,0-6-4 16,9 0-1-16,0-5-3 15,6-3-1-15,-3-3-1 16,12-7-2-16,-6-1-2 0,8-12 1 16,-5-1 3-16,3-15 3 15,-6-1-2 1,0-13 0-16,-3 8 1 15,-6-5 0-15,0 6 0 16,-9-4 0-16,0 6 0 16,0 2 2-16,0 4 5 15,-3 7 4-15,0 2-2 0,3 33 2 16,0-6 3-16,0 29 1 16,0-7-6-16,9 23-1 15,-4-11-2-15,7 33-1 16,0-20-6-16,3-1-1 15,-3-15 9-15,0-4 5 16,-3-8-5-16,-3-9-2 16,0-1-1-16,-3-9 0 15,0-3-2-15,-3-10-2 0,0 0 1 16,-6-21-1-16,0 2 0 16,-9-44 2-16,3 12-3 15,-6-12 0 1,3 10-1-16,3-27-2 15,4 17 3-15,8-14 2 0,0 14-2 16,8-1 0-16,1 14 1 16,9 5 0-16,-3 5 4 15,6 11 2-15,-3 2-2 16,0 14-3-16,-3 2 4 16,-4 24 1-16,1-5-2 15,-6 19-3-15,0-9-7 16,-6 3-4-16,0-2-36 15,-6-1-17-15,3-7-78 16,0-3-35-16,0-3-15 16</inkml:trace>
  <inkml:trace contextRef="#ctx0" brushRef="#br0" timeOffset="3883.115">8409 10996 456 0,'9'8'170'0,"-9"-8"-132"0,11 3 16 0,-8-3-1 16,6-3-31-16,-3 0-9 15,6-10-8-15,-3 3-2 16,3-20-2-16,0 4-3 0,-3-8 1 16,-3 4-1-16,-6 1 0 15,0 6 4-15,-6 1 1 16,0 4 5-16,-6 5 5 16,3 2-3-16,0 11 2 15,0 0-5-15,3 24-2 16,0-6 0-16,9 17 1 15,-3-6-3-15,12 3-2 16,0-6 2-16,18-2 0 0,-6-6-1 16,11-4 1-16,-2-4-2 15,0-10-1-15,-6 0-6 16,-1-13-1-16,-2 2 3 0,-3-18 2 16,-3 8-1-16,-3-8 2 15,-3 5 1-15,-3-2 0 16,-3 5 2-1,-3-1 1-15,0 7 1 16,-6 4 2-16,0 3-1 16,0 21 2-16,3-2-2 15,3 21 2-15,0-6-4 0,3 3 0 16,0-5-1-16,2-3 1 16,1-2-4-16,0-3 0 15,0-6-6-15,3-15-3 16,-3 0-14-16,6-32-5 15,0 7-5-15,3-12-1 16,-3 8 8-16,-1-17 6 16,-2 12 14-16,-6-30 7 15,-3 13 20-15,-6 1 12 16,0 10-3-16,0 8 0 16,0 8-10-16,0 31-1 15,0 1-5-15,3 29 2 16,0-3 1-16,3 21-1 15,0-8-7-15,6 35-5 0,0-16-11 16,3 0-3-16,-3-11-12 16,3-5-3-16,-3-8-15 15,-3-2-6-15,0-9-24 0,-6-7-7 16,0-4-36 0,-6-12-15-16,0 0-13 0</inkml:trace>
  <inkml:trace contextRef="#ctx0" brushRef="#br0" timeOffset="4012.333">8730 10602 500 0,'-30'-8'187'0,"30"8"-146"0,6-3 9 0,-6 3-8 15,12 0-23-15,0 0-5 16,9-5-23-16,-3 2-6 16,6 1 7-16,-4 2-43 0,13 2-15 15,-6 1-78-15,15 8-34 16,-10-1 26-16</inkml:trace>
  <inkml:trace contextRef="#ctx0" brushRef="#br0" timeOffset="4690.079">9117 10848 480 0,'-12'50'178'0,"12"-50"-138"0,15 37 17 0,-12-31 0 16,9 1-29-16,-3 1-7 15,9-8-16-15,-3 0-3 16,2-15-2-16,-2-1-3 0,3-16 2 0,-3 5-1 15,-3-4 0-15,-3 4 0 16,-3-2 0-16,0 5 0 16,-6 1 0-16,0 1 2 0,-3 4 2 15,3 2-8-15,-3 8-1 16,0 0-16-16,0 8-8 16,0 0-36-1,6 13-15-15,0-2-32 16,6 15-11-16,0-4 23 15,6 4 35 1,-3-5 66-16,11-2 32 16,-2-3 19-16,15-9-6 15,-9-1-2-15,5-14-24 16,-5 3 3-16,0-11 2 0,-3 2-1 0,-3-4 1 16,-6 2 16-1,-9 0 8-15,-1 3 5 0,-13 0 4 16,-1 2-14-16,-15 3-3 15,6 0-22-15,-6 11-8 16,3 0-6-16,0 26-3 16,7-6 3-16,5 20 0 0,0-9-4 0,9 3 1 31,0-8 0-31,12-5 2 16,-3 0-8-16,8-11-1 0,-2-2-9 0,6-24-5 31,-3 2-9-31,0-34-4 15,-3 11 12-15,-3-9 7 16,-3 9 10-16,-3-24 5 0,-1 13-1 16,-2-19 0-16,0 11 21 15,-3 11 10-15,0 8 6 16,3 31 0-16,-3 0 0 16,3 24 3-16,0-2-13 15,6 18-6-15,-3-8-14 16,6 29-3-16,-3-10-25 15,6 7-10-15,-3-10-44 16,3-8-18-16,-3-5-119 16</inkml:trace>
  <inkml:trace contextRef="#ctx0" brushRef="#br0" timeOffset="4914.07">9772 10478 480 0,'6'-14'178'0,"-6"14"-138"0,15 3 11 0,-12-3-6 15,15 13-12-15,-4-2 3 16,25 10-9-16,-6-5-4 16,6 10-13-16,-10-5 0 0,-2 30 1 15,-3-12-9-15,-15 22 0 16,0-11-7-16,-27 1-1 0,3-9-39 15,-24 8-15-15,10-7-186 32</inkml:trace>
  <inkml:trace contextRef="#ctx0" brushRef="#br0" timeOffset="6665.71">9879 8329 500 0,'-21'19'187'0,"21"-19"-146"0,-3 8 9 16,3-8-6-16,9 2-22 0,-3 1-4 15,24-6-5 1,-6 1-1-16,20-30-6 0,-8 5-4 0,3-26 1 16,-9 11 0-1,-1-8 1-15,-5 10-2 0,-6-5-2 16,0 8 1-16,-15-11-1 15,0 9 0-15,-24-6 2 16,6 8-1-16,-33 0-1 16,10 8-2-16,-10 10 1 15,9 3 1-15,-5 14 0 16,8-1-3-16,-3 11 2 16,7 0 1-16,8 8 0 15,6-3 2-15,15 11 1 16,0-6 1-16,18 27 0 15,-3-8-2-15,38 43 1 16,-8-17 2-16,15 24 2 16,-13-15-1-16,1 31 1 0,-9-21-4 15,-7-3-2-15,-5-15 0 0,-9 2 1 16,-3-10 1 0,-15 2 1-16,0-10-2 15,-33-4-2-15,10-9 1 0,-19-19-1 16,6-3 0-1,-2-21 0-15,8 3-5 16,-3-35-1-16,6 6 0 16,12-38 2-16,7 17-1 15,14-11 4-15,-3 13-5 16,38-24 2-16,-8 13 0 16,21-2 2-16,-13 13-15 0,4 8-3 15,-6 8-43 1,2 8-17-16,-5 3-145 15</inkml:trace>
  <inkml:trace contextRef="#ctx0" brushRef="#br0" timeOffset="6926.776">10796 8258 520 0,'-45'-11'192'0,"45"11"-149"0,3-3 1 0,-3 3-9 0,24 3-26 16,-6 0-5-16,33 2-3 15,-13-2-1-15,16 2 0 16,-13-2-14-16,19 2-3 0,-9 0-29 15,5 0-12-15,-8-2-34 16,-7 2-15-16,-8 1-61 16</inkml:trace>
  <inkml:trace contextRef="#ctx0" brushRef="#br0" timeOffset="7106.392">10727 8435 556 0,'-29'5'206'0,"29"-5"-160"0,-6 0 2 0,6 0-8 16,9 0-22-16,-3 0 0 0,38 0-12 16,-5 0-4-1,23 0-2-15,-11 0-14 0,41 0-3 16,-20 0-57-16,23-2-24 16,-21-1-131-1</inkml:trace>
  <inkml:trace contextRef="#ctx0" brushRef="#br0" timeOffset="7618.518">11573 8218 472 0,'0'-50'178'0,"0"50"-138"0,18-48-7 15,-15 43-11-15,26-6-16 16,-2 1 2-16,36 15 1 0,-10 0 2 15,10 22-5-15,-13-6-2 0,16 16 0 16,-12-11-2-16,-4 6 1 16,-8-8 0-16,-21 5 3 15,-4-3-1-15,-25 14 2 16,2-8-2-16,-21 10 2 16,6-7 2-16,-42-1 2 15,13-8 6-15,-4-2 3 0,13-5 1 0,5-3 2 31,6-3-13-31,24 5-6 16,0 1-5-16,39-1 0 16,-6-4-6-16,20-4 0 0,-5-2-28 15,44-16-9 1,-17 3-64-16,14-32-25 16,-17 5-70-16</inkml:trace>
  <inkml:trace contextRef="#ctx0" brushRef="#br0" timeOffset="7811.871">12880 8091 552 0,'-15'8'206'0,"15"-8"-160"0,-33 82 20 0,30-69-3 15,-21 19-37-15,6-6-9 16,-20 19-13 0,8-10-6-16,-9 34 1 0,6-14-22 0,-2 3-9 15,5-10-39 1,-6-8-15-16,6-3-67 15,-11-24-28-15,8 0 14 16</inkml:trace>
  <inkml:trace contextRef="#ctx0" brushRef="#br0" timeOffset="7963.432">12302 8035 572 0,'42'19'211'0,"-42"-19"-164"0,56 127 5 0,-44-106-11 16,12 29-28-16,-6-10-5 15,24 42-27-15,-4-16-10 16,22 3 14-16,-13-13-59 0,10-4-23 16,-12-7-125-1</inkml:trace>
  <inkml:trace contextRef="#ctx0" brushRef="#br0" timeOffset="8412.08">13323 8120 500 0,'-53'-42'187'0,"53"42"-146"0,-21-14 2 0,18 14-10 16,9 0-17-16,-3 0-1 15,18 8-5-15,-1-2 1 16,7 20-6-16,-3-2-1 0,15 13 2 16,-7-5-3-16,4 0 0 15,-6-6-1-15,-12 6-2 0,-3-8 1 16,-21 10 1-1,3-8 1-15,-15 11 3 0,3-7 8 0,-12-1 5 16,6-6-3-16,-8 1 1 31,5-5-8-31,9 2-3 16,3-3-3-16,18 4-3 0,0-4-2 16,18 1 1-16,-3-1-8 15,44-7-4-15,-11-3-29 16,11-21-10-16,-11 2-68 15,35-26-30-15,-18 10-51 16</inkml:trace>
  <inkml:trace contextRef="#ctx0" brushRef="#br0" timeOffset="8635.663">14344 8012 600 0,'-24'13'225'0,"24"-13"-175"0,-18 45 4 0,18-37-10 15,-8 26-30-15,2-5-5 16,-12 14-6-16,3-9-3 16,-21 8 1-16,6-7-8 0,-14 26 0 15,8-11-28-15,-9 11-12 16,13-14-61-16,-1-4-26 16,6-9-84-1</inkml:trace>
  <inkml:trace contextRef="#ctx0" brushRef="#br0" timeOffset="8786.025">13859 8064 556 0,'6'6'209'0,"-6"-6"-163"0,24 77 12 16,-18-64-8-16,17 29-32 16,-5-10-7-16,30 18-26 15,-9-8-10-15,11 17 13 16,-5-14-37-16,11 0-11 0,-11-11-64 15,36-8-28-15,-16-4-28 16</inkml:trace>
  <inkml:trace contextRef="#ctx0" brushRef="#br0" timeOffset="9179.628">14743 7985 584 0,'-27'-18'217'0,"27"18"-169"0,-6-22-13 0,6 20-19 16,9-6-19-16,-3 3 0 15,15 2-1-15,-3 0 3 16,35 9 0-16,-11-1 1 0,18 13 2 16,-16-4 1-16,-2 25 3 15,-9-7-3-15,-6 18 0 16,-7-10-1-16,-17 5 1 15,0-5-2-15,-35-1-1 16,5-7 3-16,-21 8 0 16,9-8 12-16,1-3 5 15,5-6-6-15,9-1-3 16,6-4-4-16,27-10-2 16,0 0-3-16,57-5-2 15,-16-1 1-15,54-2-1 0,-20 0-5 16,23 3 1-1,-21 0-33-15,36-3-13 0,-26 0-105 16,-1 15-46-16,-24-1-2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36:44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15827 3802 332 0,'-6'-21'126'0,"6"21"-98"0,0-35 25 0,0 33 7 15,3-14-9-15,0 3 2 16,0-8-9-16,-3 2-5 0,0 1-22 16,0 2 3-16,0 2 3 0,0 1-3 15,0 3 0-15,0 2-9 16,0 5-4-16,0 0 0 15,-3 27 2-15,0-5 2 0,3 31 3 16,0-10-1 0,0 26 2-16,0-13-8 15,9 31-4-15,-4-15 0 16,7 3 0-16,-3-17-1 16,3-2-2-16,-3-11-2 15,3 3 1-15,-3-8-15 0,0-2-4 16,0-6-47-1,0-10-22-15,0-4-52 16,6-15-24-16,-4 0-14 16</inkml:trace>
  <inkml:trace contextRef="#ctx0" brushRef="#br0" timeOffset="358.482">16237 3926 408 0,'12'-5'154'0,"-12"5"-120"0,3 0 37 0,-3 0 7 15,0 0-29-15,0 0-8 16,-3 0-22-16,3 0-10 16,-3 3-5-16,0-3-6 0,-6 2 1 0,0 1 1 15,-2 2 2 1,-1 1-1-16,-12 2-1 16,6-3 1-16,-21 5 1 0,7-2-1 15,-10 6 2-15,9-4 4 16,0 1 6-16,7-1-1 15,2 4 1-15,6-4-1 16,12 19 2-16,0-5-3 16,21 13 1-16,-3-8-5 15,18 3 1-15,-7-6-3 16,7 1 0-16,-3-6-3 16,3 0-2-16,-7-5-2 15,4-3 1-15,-6 1-6 16,-3-4 0-16,0-2-28 15,-3 0-12-15,-3-3-72 16,8-5-33-16,-2 0-60 16</inkml:trace>
  <inkml:trace contextRef="#ctx0" brushRef="#br0" timeOffset="644.544">16416 4016 508 0,'-57'-5'189'0,"57"5"-147"0,-32-3 20 0,29 3-4 16,3 0-27-16,0 0-4 16,18-2-15-16,-4-1-3 15,16 3-5-15,-3 0-5 0,9 0 0 0,-10 0-1 16,4 0-2-16,-6 0-8 15,3-3-3-15,-3 1-10 16,-1 2-4-16,-2 0-24 16,-3 0-9-16,-3 0-31 15,-3 2-11-15,0 1-73 16</inkml:trace>
  <inkml:trace contextRef="#ctx0" brushRef="#br0" timeOffset="825.259">16508 4220 556 0,'-30'11'209'0,"30"-11"-163"0,-5 5 5 0,5-5-10 15,5 3-26-15,1-1-3 16,9-2-8-16,-3 0-1 16,12-2-1-16,-6-1-24 0,18-2-9 15,-7-1-54-15,19-2-22 16,-9 3-112-1</inkml:trace>
  <inkml:trace contextRef="#ctx0" brushRef="#br0" timeOffset="1119.625">17092 3932 512 0,'-9'-6'189'0,"9"6"-147"0,-6 0 24 16,6 0 1-16,0 0-31 15,0 0-8-15,-3 3-17 16,0 0-5-16,-3 10-4 0,3-2 1 0,0 20 0 16,0-4-1-1,3 20 1-15,0-10-4 16,9 6 0-16,-3-9-4 16,9-5-1-16,-3-5-11 15,11-3-3-15,-5-5-15 16,9-8-2-16,-3 0-43 15,3-19-18-15,-3 1-111 16</inkml:trace>
  <inkml:trace contextRef="#ctx0" brushRef="#br0" timeOffset="1242.674">17214 3519 564 0,'-30'-8'211'0,"18"8"-164"0,0-3 0 0,9 3-10 15,3 0-33-15,0 0-8 0,3-2-52 16,-3-1-21 0,12-2-157-16,0-1-67 15</inkml:trace>
  <inkml:trace contextRef="#ctx0" brushRef="#br0" timeOffset="2250.506">18035 3141 332 0,'-12'-3'126'0,"9"3"-98"0,-9 0 34 0,7-5 8 15,2 2-31-15,0-2-8 16,-9-1-7-16,3 1-1 16,-21-5-12-16,-30-4-2 0,-11-2-2 15,-3 3-6-15,-19 0 0 16,-29 0-10-16,30 5-4 0,18 3-7 16,-72 2-2-1,-30 0 1-15,0 3 2 16,16 3 11-16,53 0 4 15,23 2 10-15,-29 0 4 16,-24 8 3-16,18 6 3 0,18 2-9 16,15 8-2-16,8 11 1 15,22-3 1 1,11-5 3-16,-9 7 1 0,13-4-3 16,-4 7 0-16,12-8 1 15,4 43 2-15,5-16-3 16,6 21 0-16,3-18-5 15,6 28 0-15,3-18-1 16,9 21 1-16,0-18-2 16,9 3-1-16,0-20-2 15,9 7 1-15,-6-15 1 0,8 4 0 16,-2-11-3-16,24-5 2 16,-9-9 3-1,47-7 1-15,-18-3-4 0,69-7 1 16,-29-4 0-16,61 6 2 15,-38-5-3-15,48 7-2 0,-48-5 2 16,45 1 0-16,-42-4 1 0,41-12 0 31,-38-1 2-31,0-8 3 16,-30 3 0-16,0-5 0 16,-23 3-3-16,-1-6 1 15,-14 3 2-15,-10-1 2 16,-8 1 5-16,-12-3 3 15,-4 3-8-15,-11-16-2 16,-3 5-5-16,-9-45-3 0,-3 14-3 16,-9-14-1-16,0 13 4 0,-9-55 1 15,3 27-1 1,-3-14 2-16,-3-35 1 0,3 12 2 16,-2 15-1-1,5 21-1-15,0 19 3 16,-3 13 0-16,0 11-12 15,0 10-4-15,-3 8-43 16,0 8-17-16,-6 22-139 16</inkml:trace>
  <inkml:trace contextRef="#ctx0" brushRef="#br0" timeOffset="2784.681">18476 3485 368 0,'0'-22'137'0,"0"12"-106"0,3-11 13 16,0 10-2-16,3-5-18 15,3-8-1-15,6-2-7 16,8 5 0-16,7 0-9 16,9 7 9-16,3 9 4 0,-4 8-2 15,1 7 2-15,-6 6 0 0,-7 5 0 16,-2 3 4-16,-12-3 2 16,0-5-2-16,-12 8-1 15,-9 13-6-15,-12 5-2 16,-14 9-9-16,5-9-4 15,6-10-28-15,-12 7-12 16,7-7-34-16,2-3-15 16,6-5-44-16,9-5-17 15,3-4-16 1</inkml:trace>
  <inkml:trace contextRef="#ctx0" brushRef="#br0" timeOffset="2969.59">18616 3956 400 0,'-18'37'151'0,"18"-37"-118"0,-15 92 36 0,15-76 6 0,3 16-21 15,0-6-6-15,12-2-9 16,-3-5-2-16,15-9-20 16,-7-2-4-16,7-24 1 0,-6 3-4 15,-3-16 0-15,-3 5-6 16,-6-2-1-16,0 4-1 16,-12-1-2-16,0 4-6 15,-21-2-1-15,3 5-24 16,-15 0-9-16,9 3-48 0,-2 2-18 15,5 3-115 1</inkml:trace>
  <inkml:trace contextRef="#ctx0" brushRef="#br0" timeOffset="31808.762">19592 2114 228 0,'27'-34'88'0,"-9"5"-69"0,3-22 15 15,-12 33 3-15,2-1-12 0,1-5-3 16,-3 9 8-1,-3-4 2-15,-3 6-16 16,-12 13-3-16,-18 13-1 0,-29 27-5 16,-16 13 1-16,-26 2-5 15,-30 32-2-15,-9 19 0 16,-29-5-1-16,14-1 0 16,3 4 0-16,9-4 0 0,21-13 0 15,24-18 0-15,23-16 2 16,22-16-23-16,17-10-8 15,24-17-2-15,21-26 4 16,18-26 4-16,8-3 2 16,4-11 14-16,0 6 6 0,2 3 6 15,-2-1 4-15,-3 14 7 16,-9 2 2 0,-10 11-1-16,-8 10 2 15,-15 11-4-15,-9 11-1 16,-8 10-6-16,-16 0 0 15,-21 16-1-15,-20 21 1 16,2 8 0-16,10-2 0 0,11-9-2 16,13-4 1-16,14-17-6 15,12-2-1-15,18-11 2 16,24-5 1-16,23-6-1 16,10-4-2-16,5-9 1 15,10-10 1-15,14-11-1 16,-3-16-1-16,-5-5 3 15,-16-2 2-15,-11 2-2 16,-12 0-2-16,-13 5 4 0,-8-5 4 16,-15-2-5-16,-12 2 0 15,-24 5-4-15,-11 3-1 16,-10 8-21-16,1 5-10 16,8 5-55-16,3 11-23 15,0-5-25-15</inkml:trace>
  <inkml:trace contextRef="#ctx0" brushRef="#br0" timeOffset="79685.458">16967 1897 264 0,'3'-42'101'0,"0"26"-78"0,0-5 35 16,0 15 10-16,0-7-7 0,-3 3 2 15,0 2-23 1,0-3-7-16,0 3-19 15,-3 3-2-15,3-3 1 0,0 5-9 16,0 1-2-16,0 2 0 16,3 10 1-16,0 17 3 15,-1 12 1-15,1-4 5 16,3 28 3-16,0-13-6 0,3 56-1 16,-3-21-2-16,3 13-1 15,-3-21-3-15,3 23-2 16,0-20-2-1,0 2 1-15,0-16-1 0,0-8 0 16,-3-13-3-16,0-5 1 16,-3-11 0-16,-3-5-1 0,0-3-3 15,-3-16 0 1,0 0-3-16,-9-31 0 16,0 7-1-16,-18-18 0 15,6 8 9-15,-14-3 4 16,5 6 6-16,0-1 4 15,6 6-2-15,7 0 2 16,2 5-6-16,15-2-3 16,3 2-1-16,23-11-1 15,-2 6-3-15,12-8 2 0,-6 5 1 16,15 0 0-16,-10 6-3 16,19 5 0-16,-9 2 4 15,2 11 1-15,-8 0 2 16,-6 13 0-16,-1-2 2 15,-20 10 3-15,0-2 7 16,-21 2 2-16,1 0-5 0,-16 24 0 16,6-8-13-1,0 16-2-15,3-13-21 16,0 5-8-16,3-14-30 16,1 1-14-16,2-5-106 0,-3-6-71 31,0-3 109-31</inkml:trace>
  <inkml:trace contextRef="#ctx0" brushRef="#br0" timeOffset="119102.318">15618 1746 228 0,'-12'-2'88'0,"6"-1"-69"0,-6-5 17 16,9 8 3-16,0 0-19 15,0-3-6-15,1 1 0 16,2 2 1-16,5 0-8 16,4-6 0-16,6 4 0 0,6-1 3 0,9 0 4 15,15-2-10-15,17 0-2 16,12 5-2-16,4-3 2 15,20 3-1-15,21 0-1 16,0 0 3-16,30 0 0 16,12 0 5-16,17 3 3 15,13 2-4-15,23 0 1 16,7 3-3-16,32 3 0 0,3 0-3 0,14 7 1 31,25 1-4-31,0-6-2 16,5 5 2-16,25 9 2 15,17-14 0-15,-5 0 2 16,-1 1-2-16,6-1-1 16,13 0 1-16,-10-13-1 15,-30 5 4-15,10-5 2 0,-33 0 4 16,-16 6 1-16,-23-6-3 16,-11 8-3-16,-43 5-9 15,-20 5-3-15,-16 9-102 16,-32-9-46-16,-38-7 16 15</inkml:trace>
  <inkml:trace contextRef="#ctx0" brushRef="#br0" timeOffset="130838.795">9319 2048 200 0,'-8'0'77'0,"8"0"-60"0,3 5-1 16,2 3-1-16,4-5-7 16,6 7 1-16,18-4 1 15,18 2 4-15,14 0-8 16,10 2 10-16,29-5 4 0,21 3-6 16,18-5-1-16,26 0-5 0,13-3 0 15,23-3-1-15,1 0 3 16,14-2 6-16,12-3 4 15,0 0-1-15,9 3-2 16,-8 0-5-16,2-1 0 16,-12 4-7-16,-6 2-1 15,-11 0-2-15,-31 0-2 16,-14 0 1-16,-15 0-1 16,-18 0 0-16,-27 0 0 0,-23 0 0 15,-22 0 0-15,-26-6 0 31,-27-4-5-31,-24 2-1 16,-15-5 0-16,-11-1 2 16,-31-2-5-16,-23 3-1 0,-15 3 2 15,-33-4 3 1,-3 1 0-16,-29 5 1 0,-1 3-2 16,-29 0-1-16,11 5-1 15,-23 5 0-15,9 3 2 16,-12 10 4-16,14 1 1 15,-2-3 1-15,8 2 0 16,28 1 0-16,2-3 0 16,16 0 0-16,29-3 2 15,23 0 1-15,25-8 7 0,21 3 4 16,23-5-7-16,18 0-2 16,30-3-3-16,42-3-2 15,20 0 9 1,48 3 4-16,24 0 5 0,47-5 1 15,16 2-4-15,26-2-1 16,24-3-8-16,-15-2-2 16,21-4 0-16,-30-4 2 0,6-3 6 15,-29 2 2 1,-16 6-10-16,-8 8-1 16,-27 10-91-16,-16 3-38 15,-20-8-32 1</inkml:trace>
  <inkml:trace contextRef="#ctx0" brushRef="#br0" timeOffset="155546.531">21771 6056 424 0,'-30'-10'159'0,"30"10"-124"0,-21-11 15 16,18 11-1-16,1-3-19 16,-1 1-5-16,3-6-10 15,0 3-5-15,14-11-5 16,-2 3-2-16,24-9 3 0,-12 6-3 0,18-5 0 15,-10 5-1-15,4-2 1 16,-6-1-2-16,3 1-1 16,-10 2 1-16,1-3-1 15,-3 6 0-15,-6-3 0 16,0 3 0-16,-6-3 0 16,-3 3-3-16,-6-5 2 15,0 2 1-15,-6 0 2 16,3 3-3-16,-6 2 0 15,3 3 3-15,-6 5 1 0,3 1-1 16,-3 7 1-16,0 0 4 16,-3 11 6-1,3-3-1-15,-3 40 1 16,4-10-1-16,5 23 0 16,0-11-6-16,6 17-2 0,0-14 0 0,3 24 0 15,0-16-2 1,3 0-2-16,-3-13 5 15,0-5 1-15,0-11 0 16,-1-5-1-16,-2-6 1 16,0-5 1-16,0-2-3 15,-2-11-3-15,-1-3-3 16,0-29 1-16,0 3-4 16,0-24 1-16,0 8-3 15,3-5 2-15,0 5 1 0,6 0-1 16,0 5 1-16,5-5 3 15,1 8 0-15,6 0 1 16,-3 5 0-16,6 11 0 16,-3-1 2-16,12 12 1 15,-7-1-4-15,13 8 1 16,-9-2 2-16,6 5 1 0,-7-3-4 0,1 3-1 31,-3-3 3-31,-6 3 1 16,-3-2 0-16,-6-1 1 15,-3 0-4-15,-18 1-2 16,9-1-1-16,-24 0 0 16,6-2-2-16,-9-3-1 15,4 0 1-15,-4 0 4 16,6 0 1-16,-3 0 3 16,3 0-1-16,4 0 2 0,2 0 2 15,6 2 2-15,3 1 5 0,9 8 5 16,0-1-5-1,6 14-2-15,0-5-3 16,6 15 0-16,0-5-4 16,8 5-2-16,-2-2-9 0,9-3-3 15,-6-5-23-15,3-3-10 16,-3-2-57 0,2-3-22-16,-5-3-92 15</inkml:trace>
  <inkml:trace contextRef="#ctx0" brushRef="#br0" timeOffset="155726.61">22491 6199 500 0,'-6'3'187'0,"6"-3"-146"0,0 16 15 0,0-14-1 0,0 14-33 0,0-3-6 31,3 17-16-31,0-7-5 16,0 9 3-16,0-3-42 0,3 0-15 15,0-5-58-15,3-5-24 0,0-3-35 16</inkml:trace>
  <inkml:trace contextRef="#ctx0" brushRef="#br0" timeOffset="156417.29">22980 6223 336 0,'-3'0'126'0,"3"0"-98"0,0 3 25 16,0-3 7-16,0 5-13 15,0-2 0-15,0 7-14 16,0-2-3-16,-3 8-17 0,0-3-1 0,-6 14 1 16,0-6-7-16,-3 8-3 15,3-8-29-15,-3 0-12 16,3-5-61-16,6-13-23 16,-3-1-54-1</inkml:trace>
  <inkml:trace contextRef="#ctx0" brushRef="#br0" timeOffset="157291.621">23277 5765 340 0,'-35'-5'126'0,"35"5"-98"0,-36 3 36 15,33-1 12-15,-9 1-26 0,3-3-5 16,0 0-25 0,3 0-10-16,6 0-6 15,0 0 5-15,15 3 4 0,0-1 0 16,12 1 0-16,-6-1-7 16,5-2-2-16,-5 0-2 15,3-5 1-15,-3 3-4 16,0-6 0-16,-3 2-6 0,-1-7 0 15,-2 3-2 1,-3-12 1-16,-3 6 0 16,-9-15 0-16,6 4 5 0,-12-4 3 15,0-9 5-15,-3 8 4 16,-3 8 0-16,-3 11 0 16,4 13-3-16,-1 13 1 15,0-2 0-15,-6 21 3 16,3-6 4-16,-3 27 3 15,3-11-3-15,0 43 2 16,0-16-5-16,9 8-1 0,1-19-6 0,2 13-1 31,3-13 3-31,0 6 3 16,0-11 0-16,3-8 0 16,-3-8-5-16,0-8-1 0,0-3 1 15,0-26 0-15,0 0-7 16,3-23 0-16,-1 4-1 15,4-10-1-15,-6 5-7 16,12-29-3-16,-6 11-1 16,6-19 0-16,-3 13 4 15,3 3 3-15,3 8 2 0,-3 8 5 16,0 5-1-16,0 9 1 16,3 1 6-1,-1 20 5-15,-2-4-1 16,-3 22 1-16,6-3-5 15,-3 8-1-15,-3-5-1 16,0 3-2-16,-3-6 5 16,-6 0 1-16,6-3 0 0,-12-2 1 15,6-2-4-15,-6-4 0 16,0 1-1-16,-6-6-2 16,3-2-4-16,-9-3 0 15,9 0 0-15,-3 0 2 16,3 0-1-16,9 2-1 15,-2 1 5-15,2 2 1 16,0 1 2-16,2 2 2 0,7-1-8 16,0 4-3-1,-3-3-37-15,0 0-15 16,6 0-72-16,3 0-30 16,-3 0-29-1</inkml:trace>
  <inkml:trace contextRef="#ctx0" brushRef="#br0" timeOffset="157618.599">23551 6189 412 0,'-15'-3'154'0,"15"3"-120"0,0 0 26 0,0 0 2 15,0 0-34 1,0 0-12-16,12 3-9 16,-3-1-1-16,9 4-3 15,-3-1-2-15,6 3 0 0,-3 0-1 16,-1 2 2-16,-2-2-3 0,-3 5 0 15,-3-2 5-15,-9 5 5 16,0-3-3-16,-15 3 2 16,3-3-1-16,-11 0 3 15,2 1 4 1,0-9 3-16,3 0 0 16,0-2 1-16,3 0-5 0,6-1-3 15,3-2-3-15,12 6-2 16,0-1-6-16,18 5-1 15,-3-2-15-15,15 3-6 16,-13-3-54-16,13-3-23 16,-9 0-122-1</inkml:trace>
  <inkml:trace contextRef="#ctx0" brushRef="#br0" timeOffset="161327.745">24319 5776 356 0,'0'-3'132'0,"0"3"-103"0,6 0 34 0,-6 0 9 16,0 0-18-16,0 0-6 0,6 3-17 16,-6-3-7-1,0 2-14-15,0-2-2 0,6 6 2 16,-6-1-2-16,0 0 3 15,-6 3-4-15,3 0 1 16,-6 3-3-16,-3-1 0 16,-15 4-3-16,-2 2-2 15,-13-1 1-15,-9 7 1 0,7-7-1 16,2-1 2-16,6-4 2 16,7-2 2-16,5-3 3 0,6 1 4 15,3-1-6 1,6 6 0-16,3 7-2 15,15 6 1-15,3 0-2 16,18 0 0-16,8-1-6 16,4-1-1-16,0-1-4 15,2-3-1-15,-8 1-27 0,0-3-13 16,-6 0-94-16,2-1-41 0,7-1-16 31</inkml:trace>
  <inkml:trace contextRef="#ctx0" brushRef="#br0" timeOffset="162383.02">24605 5781 436 0,'-12'-5'165'0,"12"0"-129"0,-3 2 4 16,6 3-7-16,6-3-22 15,3 1-4-15,9-1-4 16,0-2-3-16,-4-1 1 16,4 1-4-16,0 0 0 0,-6-3-5 15,0 0-2-15,-3 0-2 16,-3-3 2-16,-3-2 4 16,-3-3 1-16,-3-5 3 0,0-5 3 15,-9-3-2 1,0-1 0-16,-3 1 7 15,0 6 6-15,-6 1 3 0,-3 7 0 16,-3 7 1 0,-2 8 0-16,2 13 3 0,-3 13 2 15,-3 9 0-15,9 2-1 16,1 2-2-16,2 14 1 0,6 27-8 16,3 2-2-1,3-6-5-15,0-12-1 16,6-9-1-16,6-2 1 0,0-2-2 15,0-1-1 1,-3-2 1-16,3-11-1 16,-3-6 0-16,0-7 2 15,-3-3-3-15,-3-13 0 16,-6-10-1-16,6-14-2 16,-3-5-4-16,0-3 0 0,0 0-3 15,3-2 2-15,-3-1-2 16,6-2 2-16,0-5 0 15,6-3 3-15,-3-3 4 16,9 0 1-16,-3 3-2 16,9 5 2-16,2 3-1 0,4 5-2 15,3 6 0-15,3 7 3 16,0 3-2-16,-7 11 1 16,7 10 2-1,-9 3 0-15,0 3 0 16,0 2 0-16,-3 3-3 15,-7-3 2-15,-2 0 3 16,-3-3 1-16,-6-2 1 16,-6 0 0-16,3-3 0 0,-5 1 0 15,-4-4-5-15,-6-2 1 16,-12-2-5-16,0-4-1 16,-8-2 3-16,5-2 1 0,3-1 2 15,0 0 2 1,9 1 8-16,1-1 3 15,8 0-4-15,3 1-1 16,0 2-2-16,9 0 1 0,9 0 2 16,3 5 5-16,3 3-4 15,5 2 2 1,4 4-5-16,6 2-2 0,0 5 0 16,-1 3 1-1,-5 2-8-15,6 3 0 16,-3 0 0-16,3-2 3 0,2-6-16 15,1-3-4-15,3-7-37 16,0-6-14-16,-1-5-79 16,-2-8-33-16,-12 0 15 15</inkml:trace>
  <inkml:trace contextRef="#ctx0" brushRef="#br0" timeOffset="163833.305">20274 6138 360 0,'-15'3'134'0,"15"-3"-104"0,-3 0 29 16,3 0 8-16,0 0-30 0,0 0-10 16,0-3-13-1,0 1-2-15,3-4-7 16,0 1 6-16,3-3 2 0,0 0-4 15,6-13-1-15,-3 3-2 16,6-14-1-16,-4 5-1 16,4-7 0-16,-3 5 0 15,3 0 2-15,0 5 3 0,-6 0 5 16,0 6 1 0,-3 2 0-16,0 2 1 0,0 7 0 15,-3-1-4-15,0 21-2 0,0-3 0 16,3 43 1-1,-3-13-3-15,5 10 0 16,-2-10-5-16,6 18 0 16,-3-10-1-16,3 15-2 15,0-10-4-15,0 0 0 0,-3-11-27 16,3 1-9 0,-3-9-53-16,9-2-22 15,-4-6-103 1</inkml:trace>
  <inkml:trace contextRef="#ctx0" brushRef="#br0" timeOffset="164431.545">21211 5829 444 0,'-3'-6'165'0,"3"6"-129"0,0 0 19 0,0 0 1 15,0 0-23-15,0 0-6 16,-3 3-14-16,1 0-4 15,-4 2-5-15,3 0-1 0,-9 6 1 0,3-3-2 16,-18 8-2-16,6 0-2 16,-24 7 1-16,10-4 1 15,-13 2 0-15,9-2 0 16,1 2 2-16,5-5 1 16,3-3 1-16,6-3 2 15,7 1 1-15,2-3 1 16,9 5 0-16,0-2 4 15,24 5 3-15,-4-3 0 16,31 8 1-16,-9-5-8 16,9 8-5-16,-10-3-13 15,10 5-6-15,-9-4-43 16,14 9-16-16,-8-4-165 16</inkml:trace>
  <inkml:trace contextRef="#ctx0" brushRef="#br0" timeOffset="186037.598">18443 7975 220 0,'-27'-8'82'0,"15"2"-64"0,-11 1 31 0,14 5 8 0,-3 0-3 15,0 0 3-15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42:06.4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21155 3746 388 0,'-3'-13'145'0,"0"3"-112"0,-3-9 1 0,6 11-5 15,-6-5-20-15,-3-3-2 0,-9-5-1 16,-9 0 3-16,-14 0-4 16,-16-1 6-16,-2 7 4 0,-4-4-7 15,-20 3-4-15,-21 3-3 16,-1 2 1-16,-17 6-3 16,-26 0 0-16,8 5-4 15,-33 5 1-15,6-2 0 16,-14 7 2-16,-7 11 1 0,4 6 3 15,-16 18-3-15,22 10 0 16,-19 4 3-16,19-4 1 0,14-7-4 31,-6 2 1-31,15 14-2 16,15 15 0-16,9 3 0 0,1-11 0 0,10-2 2 31,19 8 2-31,18 8-1 0,11-1-1 16,16-7 3-16,17-11 0 15,12-2-1 1,13 2-2-16,11 8 1 0,20 5-1 16,28-2 0-16,24-11 2 0,-1-5-1 15,18-8-1 1,30 0 1-16,3-3-1 16,63 3-3-16,0-8 2 0,11-13 1 15,7-3 2-15,5-19-1 16,12-7-1-16,-5-13-2 15,8-1 1 1,-12-13 1-16,18 6 2 16,-29-6-3-16,23 0 0 15,-32-2 1-15,17-6 0 0,-14-16 0 16,-28-15 2-16,10-6-1 16,-12 8-1-16,-33 8 1 15,-21 3-1-15,-6 5 0 16,-9-8 0-16,-8-19 0 15,-13-7 2-15,-14 8 3 16,-13 10 2-16,-11 0-1 16,-12-8-1-16,-12-15-6 0,-12-4 1 15,-15 14 2 1,-15 13 1-16,-11 6 3 0,-4 2 3 16,0 5 2-16,-2-2 1 15,-13-3 0 1,-17 0 2-16,-3 8-3 15,8 11 1-15,13 5-1 0,5 2 1 16,6 3-6-16,1 6-4 16,5 2-6-16,4 3 0 0,-1-1-29 15,-3 4-11 1,-2 5-87-16,2 20-38 16,-21 9-2-1</inkml:trace>
  <inkml:trace contextRef="#ctx0" brushRef="#br0" timeOffset="932.564">17717 4813 352 0,'-42'-3'132'0,"27"0"-103"0,-6-4 32 0,15 4 6 0,-2-5-25 0,2-5-9 15,3-6-11-15,6-5-2 16,3-2-11-16,5 2-1 0,4 0-1 16,6 6-1-16,3 7 1 15,3 9-4-15,-6 4-2 0,-4 1 0 16,4 10-1-16,3 8 0 16,-9 0 2-16,-6 3 1 15,-9 0 1-15,-12 0 2 16,-9 0 1-16,-6-3-1 15,-2 0 1-15,2-2-2 16,3-1 0-16,6-5-6 16,6-5 1-16,6-5 0 15,12-6 0-15,12-5 0 16,15-2 0-16,6-6-3 0,-1-3 0 16,1-2-1-16,-3-3 0 15,-7 0-4-15,-8 9 0 16,-3 1 2-1,0-1 3-15,0-4 2 16,-6 6 3-16,-6 5 3 0,-3 5 4 16,-6 6-2-16,-3 7 1 0,-6 4-3 15,0-1 2-15,3-3-4 16,-12 4-2 0,3-1-3-16,-3 3 1 15,4-3 1-15,5 0 0 16,6 6 4-16,9-6 2 15,-3-2 6-15,12 4 3 16,8 4-4-16,1-3-1 16,3-6-2-16,0-4 0 15,-6-1-7-15,23-5 0 0,-11 0 1 16,12-3 1-16,-9 3-1 16,-1-2 1-16,7-1-7 15,-9-2-1-15,-6-3-23 16,-9 3-8-16,-4-1-64 15,-5 1-25-15,-3 0-83 0</inkml:trace>
  <inkml:trace contextRef="#ctx0" brushRef="#br0" timeOffset="2046.858">21161 4344 376 0,'-6'-10'143'0,"6"5"-112"0,6-1 5 0,-3 4-4 0,0-1-15 15,0-2 1-15,0 2-5 16,0 0 2 0,0 3-8-16,0 3 2 0,0 2 4 15,0 3 4-15,0 3 2 16,-3 2-4-16,0 3-1 15,0-3-4-15,3 0-1 16,0 1-3-16,3-4 1 16,5-4 0-16,7-6 1 15,6-3-2-15,6-2-1 0,3-3-3 16,-1 0-2-16,-2-5 1 16,-3-1-1-16,-6 1 0 15,-3 0 0 1,-4 2 0-16,-5 1 2 0,-3 2 3 15,-6 2 4-15,0 4-2 0,-3 2 1 16,0 2-5 0,0 1-2-16,0 2 0 0,0 3-1 15,1 3 0 1,-1-1 2-16,3 4-1 16,0-1-1-16,0 3-2 15,0 2 1-15,3 6 1 16,-1 8 0-16,1 2 0 15,0 3 2-15,0-5-3 0,0 0 0 16,-3-3 1-16,-3-3 2 16,-6-4-1-16,-2-1 2 15,-7-5 0-15,-3-3 1 16,-3 0-2-16,-6-2-2 16,1-3 5-16,2-3 1 15,3 0 6-15,3-2 3 0,0-3-4 16,3 0 1-16,4 0-3 15,2-3 0 1,3 0-3-16,0 1-1 16,3-1-3-16,0 1-2 15,-3-4 1-15,6 1-1 16,0 0-7-16,0-1 0 16,3-2-26-16,0-2-10 15,0-6-55-15,0-3-25 0,-3 1-94 16</inkml:trace>
  <inkml:trace contextRef="#ctx0" brushRef="#br0" timeOffset="3259.011">19318 3900 392 0,'-6'0'148'0,"3"0"-115"0,0 0 17 0,3 0 2 16,0 0-15-16,0 0-1 16,-3 0-7-16,3 0-4 15,0 0-13-15,0-3-1 0,3 3 2 16,3-2-7-16,0-1-1 16,3 0-1-16,3 1 0 0,3-1-2 15,3 0 1-15,6 1-4 16,2-1 0-1,4 1 1-15,3-1 0 16,-3 0 0-16,-3 1 0 0,-4 2 0 16,1 0 0-16,-6 0 0 15,-3 0 2-15,-3 0 3 16,-3 0 4-16,-3 0 2 16,-3 2 1-16,-3 4-6 15,0-1-2-15,-3 0-4 0,-3 3-1 16,-3 0 1-1,-3 3 2-15,-3-1 5 16,-9 3 4-16,0 6-13 16,-2 5-3-16,-1 10 2 15,9-2 3-15,3-3-1 16,-3 11 0-16,-6 7 1 0,9-15 2 16,4-6-1-16,-1-2 2 15,-3 5-2-15,6-7 2 16,0-4 0-16,3-5 3 15,3-2-3-15,3-3-2 16,3-3 0-16,3-2-1 16,0-3 2-16,12 0 3 15,12-3-4-15,5 0-1 0,7 1 0 16,0-1 2 0,-7 1-1-16,1-1-1 0,-9 0 1 15,-9 3 1-15,-3 0-3 16,-4-2 0-16,4-1 3 15,-6 0 1 1,-3-2-12-16,-6 0-4 0,0-1-23 16,-3-4-9-16,-6-9-53 15,-3 3-25-15,3 3-83 16</inkml:trace>
  <inkml:trace contextRef="#ctx0" brushRef="#br0" timeOffset="3681.253">19369 3993 384 0,'-6'0'143'0,"3"0"-112"0,3 0 21 0,0 0 2 0,0 0-12 16,0 0 0-1,0 0-13-15,0 0-5 16,0 0-14-16,0 0 7 0,6 2 3 0,3 3-4 15,6 1 1-15,3 2-6 16,5 2 1-16,4 4-5 16,3 1-2-16,0-1 2 15,-4-1 2-15,-2-3 0 16,0 1 0-16,-9-3-8 16,-3-3 0-16,-3 1 1 0,0-6 1 15,-6-3-26 1,-3-2-11-16,-3-3-91 0,-6 8-41 15,-6 2-46 1</inkml:trace>
  <inkml:trace contextRef="#ctx0" brushRef="#br0" timeOffset="18946.57">22941 2754 340 0,'12'-39'126'0,"-3"31"-98"0,3-11 23 0,-6 14 5 15,-3-3-17-15,6 0-5 16,-7 3 0-16,1-1 1 16,-3 4-19-16,-3-1 8 0,-2 0 6 15,-4 6-5-15,-9 2-2 16,-18 14-9-16,-24 21-1 16,-8 20-8-16,-6 9-3 15,-22-3-1-15,-20 38-1 16,6 7 0-16,3-11 2 15,-9 3 3-15,3 17 4 0,18-12-4 16,14-13-1-16,19-18-4 16,11-11-1-1,12-10 1-15,10-11 2 16,5-11-8-16,6-7-1 16,6-14-7-16,6-11-4 0,6-7-12 0,6-13-6 15,6-27 1 1,12-24 1-16,5 3 11 15,4 5 4-15,3 5 11 16,-3 6 7-16,-7 2 10 16,4 11 6-16,-9 8 4 15,-6 5 3-15,-3 6-3 16,-3 7 0-16,-9 11-4 0,-9 6 1 16,-9 4-3-1,-12 3 2-15,-8 3 1 16,-4 8-1-16,6 0-5 15,-3 8-2-15,4 10-2 0,5-5 1 16,6 3-4-16,6-3-2 16,12-3-3-16,6-2 1 15,12-3-1-15,21-3 0 16,27-2 2-16,8-3 2 16,-3-2-1-16,7-6-1 15,8-5 1-15,1-3-1 16,-4-2 2-16,-11-6 3 15,-10-5-4-15,-11-7-1 16,-10-12 0-16,-11-13 2 16,-9-7 1-16,-15-3 1 15,-18 5-7-15,-17 5 0 16,-13 3 5-16,0 0 4 0,4 5-6 16,-1 3 1-16,6 5-3 15,4 0 0-15,2 3-9 16,6 5-5-16,6 3-34 0,6 5-15 15,9 8-105 1,-3 5-45-16</inkml:trace>
  <inkml:trace contextRef="#ctx0" brushRef="#br0" timeOffset="22978.267">17294 9358 364 0,'12'-18'134'0,"-6"12"-104"0,0-4 27 0,-3 7 6 16,0 1-16-16,-3-4-5 15,-3 1-11-15,-3-3-3 16,-3 0-15-16,-6-2 3 0,-9-4 2 15,-8-2-6-15,-7-5 1 16,-6 0-6-16,-17-3 1 16,-31 1-5-16,-2 1 0 0,-18 1-1 15,-30 5-2-15,-3 3 1 16,-38 10-1 0,2 11-5-16,-32 8-1 15,11 8 0-15,-23 0 4 16,27 2 1-16,-16 1 1 15,28-3 0-15,8-3 0 16,4 3 0-16,20-1 0 0,30 1 0 16,15-3 0-16,11 1 0 15,16 1 0-15,15-1 0 0,11-4 2 16,15-2-1 0,13 2 2-16,8 4 0 15,12 1 1-15,9 7-2 16,6 4-2-16,6 3 3 15,0 5 0-15,0 30 1 16,-1 20 0-16,-2 4-2 16,-3 36-2-16,-3 27 1 0,-3-19 1 15,0 8 5 1,6-5 4-16,3-24-6 16,0-21-1-16,3-11 0 0,3-7 2 15,3-4-3-15,9-4 0 16,11-11-1-16,16-14-2 15,11-12-2-15,7-17 1 16,-4-10-1-16,22-19 0 16,23-12 0-16,-3-4 0 15,6-2 2-15,30 3 2 16,-9 7-3-16,0 3-2 16,23 6 2-16,-14 2 2 15,9 0 0-15,12 5 2 16,-21 0-4-16,8-2 0 0,4 0 1 15,-24 2 2-15,-15-5-3 16,9 0 0-16,-6 0 1 16,-18 3 0-16,-17 0 0 15,-19 0 0-15,-11-3 0 16,-13 0 0-16,-8-3 4 0,-6-5 2 16,-6-8 0-16,-6-15 1 15,-7-25-4 1,-2-7-2-16,-3 5-3 15,0-8 1-15,-6-48 5 16,-3 5 2-16,-3-4-5 16,0-33 0-16,-3 22-1 15,1 2 0-15,-4-15 2 16,3 13 3-16,3 20-2 16,0 12-2-16,0-1 0 15,3 3-1-15,0 11-5 0,0 16-1 16,-3 12-15-16,-3 14-6 15,-3 11-107-15,-15 16-49 16,-17-1-34 0</inkml:trace>
  <inkml:trace contextRef="#ctx0" brushRef="#br0" timeOffset="31891.125">19155 5940 376 0,'-30'-3'143'0,"30"3"-112"0,-30-10 27 0,27 10 6 16,-6-6-15-16,0 1-4 15,-3-3-8-15,3 3-1 16,0-3-20-16,3 0-5 0,6-5 0 16,0 5-7-16,15-3 0 0,-3 1-2 15,18-4 1-15,-3 4-4 16,9-3 0-16,-7 2 1 15,4-2 2-15,-6 2-6 0,3-5 1 16,-7 3-1 0,4-3-1-16,-6 3 4 15,-3-11 0-15,-3 6 1 16,-6-6 0-16,-3 3-3 16,-6-3 2-16,0 5 1 15,-6 3 2-15,0 3 1 16,-3 5 1-16,0 0-2 15,0 11-2-15,0 0 3 16,0 13 0-16,0-3 5 16,0 11 3-16,3-3 0 0,-3 21 3 15,3-8-3-15,0 35 1 16,0-13-5-16,4 7 1 16,-1-15-5-16,3 2 0 15,0-10-1-15,0 0 1 16,0-9-4-16,0-2-2 15,0-5 4-15,0-5 3 16,0-3-1-16,0-11 0 16,0-2-1-16,0-11-2 15,0 2-2-15,0-15-1 0,0 3-3 0,5-30 1 32,1 11-2-32,6-11 2 15,-3 9-2-15,6 2 2 16,0 5 3-16,12 3 1 0,-6 8-4 15,14 2 1-15,-5 6 2 16,9 5 3-16,-9 0 0 16,-1 5-1-16,-2 1-2 15,-3 2 1-15,-6 0 1 16,-6 8 2-16,-3 0-6 16,-12 15 1-16,0-4 1 0,-18 10 1 15,3-2 1 1,-15-4 0-16,7-2-3 15,-4-7 2-15,3-4 1 0,0-4 2 16,3-1-1-16,1-2-1 16,2-1 5-16,3 1 4 15,3-1-3 1,3 1-1-16,0 0 0 0,9 2 1 16,0 0 1-16,6 11 3 15,0-3-3-15,9 6 1 0,-3-3-3 0,18 5 0 31,-6-2-3-31,14 2-2 16,-5-3 1-16,6 1-1 16,-6-3-3-16,-1-1 0 0,-2-1-9 15,-6-4-5 1,-3-2-38-16,0-8-16 16,-3 0-82-16,5-5-37 15,-5 0 3 1</inkml:trace>
  <inkml:trace contextRef="#ctx0" brushRef="#br0" timeOffset="32114.157">19783 6059 464 0,'-12'-3'176'0,"12"3"-137"0,0-2 26 16,0 2 2-16,6-3-33 15,0 0-8-15,9 1-15 16,-4-1-3-16,19 0-4 15,-3 1-5-15,18-1 0 0,-10 0-12 16,7-2-7-16,-9 0-16 16,0 0-7-16,-7-1-24 15,-2 1-9-15,-3 2-31 0,-6-2-10 16,-3 0-27 0</inkml:trace>
  <inkml:trace contextRef="#ctx0" brushRef="#br0" timeOffset="32300.396">20033 5763 424 0,'-30'-19'159'0,"30"19"-124"0,-15-3 33 0,15 3 6 0,0 0-22 16,0 0-8-1,3 8-10-15,0-2-2 16,3 31-18-16,0-6-1 0,3 20 0 16,-3-6-9-16,6 0-2 15,-3-8-15-15,5 8-5 0,-2-8-30 16,3 2-14-16,-3-7-66 15,9-8-29-15,-3-3-34 16</inkml:trace>
  <inkml:trace contextRef="#ctx0" brushRef="#br0" timeOffset="32817.794">20440 5871 548 0,'-5'-3'206'0,"5"3"-160"0,2-18-11 0,1 15-15 0,9-7-17 16,-3-1 0 0,9-5-1-1,-3 3-2-15,6-3 1 0,-3 3-4 0,-3-8 2 16,0 5 1-16,-4-3 2 16,-2 3 5-16,0 3 4 0,-3 3 2 15,0 4 5 1,-3 1-6-16,0 13 1 0,0-3-4 15,0 14 0 1,0-6-5-16,3 32-3 16,-3-8 2-16,3 13 0 15,0-5-4-15,0-2-1 16,0-9 1-16,0-2 0 0,0-6-10 16,-3 1-3-1,0-6-9-15,-3 0 0 16,0-2-4-16,-6-6 0 0,0 0 6 15,-15-5 5-15,3 0 20 16,-21 0 11-16,7-3 16 16,-1-2 8-16,6-1-10 15,3 1-2-15,6 0-10 16,18-3-2-16,0 0-7 0,27 0 0 16,-3 0-3-16,9 0 0 0,-6 0-3 31,2 0-2-31,-2 0-8 15,0 0-5-15,-3 0-37 16,5 0-15-16,-2 0-128 16,6 2-54-16</inkml:trace>
  <inkml:trace contextRef="#ctx0" brushRef="#br0" timeOffset="33419.383">21286 5628 508 0,'-42'-14'189'0,"42"14"-147"0,-15 0 20 15,15 0-4-15,0 0-35 16,0 0-10-16,9 6-5 16,-3-1 1-16,27 6-4 0,-6-3 1 0,17 2 1 15,-5-2-1 1,3 3-1-16,-7-3-3 0,1 0 1 16,-6-1 0-16,0 1 3 15,-6-2 1-15,-4-1 1 16,-2 0 4-16,-6 3 3 15,0-2-4-15,-12 1-1 16,0 1-6-16,-9 6-3 16,0-4 0-16,-18 11-1 15,7-2-3-15,-28 13 0 0,9-6-14 16,-5 11-6 0,5-10-46-16,9 2-17 15,3-5-71-15,21-3-29 0,3-3 5 16</inkml:trace>
  <inkml:trace contextRef="#ctx0" brushRef="#br0" timeOffset="33620.263">21762 5937 496 0,'3'0'187'0,"-3"0"-146"0,-15 13 37 16,15-10 9-16,-15 13-40 15,3-3-11-15,-8 11-22 16,2-5-7-16,-15 7-5 15,6-5-4-15,-20 3 1 0,8-5-12 16,0 2-7-16,6-3-49 16,16-2-20-16,2-3-84 15,21 1-35-15,0-4 37 16</inkml:trace>
  <inkml:trace contextRef="#ctx0" brushRef="#br0" timeOffset="34542.333">22435 5673 416 0,'-24'-6'154'0,"24"6"-120"0,-24-8 41 16,21 8 10-16,-6-2-31 0,6-1-10 16,-3-5-22-16,3 0-7 15,6-8-9-15,0 3-4 0,15-3-1 16,-3 3-1 0,6 2 0-16,-3 4 0 0,9 12 0 15,-4-3 0-15,13 12 0 16,-6-1 0-16,6 3 0 15,-7-3 2-15,-5 3 1 16,-3-3 3-16,-12 0 1 16,0 1 1-16,-15-1 0 15,0 0-4-15,-12 3-1 16,3-3-1-16,-6 3 1 16,7-3 0-16,-7 0 1 15,6-2 0-15,-3-3 2 16,3-3-3-16,3-2 0 15,0 0-3-15,9-3-3 0,0 0 2 16,9 0 0-16,-3 0-2 16,9 5 2-16,3-2-1 15,15 12 0 1,-6-1 2-16,14 12 0 0,-5-2-3 16,3 5 0-16,-3-5-3 15,-4 0 1-15,-5-3 5 0,-6 0 4 0,-3-5 3 16,-12 2 1-1,0-4-4 1,-24 1-1-16,6-1 1 16,-18-1 0-16,1-2-2 0,-4-1 1 0,6-2 0 31,-9-3 1-31,7 1 0 16,-7-4 2-16,6 1-1 0,0-3 0 0,7 0-1 31,-1 0 0-31,6 0-2 0,3-3-2 15,0 3 1-15,12-2-1 16,-3-1 0-16,6 0 0 16,1 1 0-16,2-4 0 0,0 4-3 15,2-4 2-15,1 1-12 16,0-3-5-16,0 3-56 16,0-6-24-16,0 3-153 31</inkml:trace>
  <inkml:trace contextRef="#ctx0" brushRef="#br0" timeOffset="37278.76">21051 7035 348 0,'-33'-5'129'0,"33"5"-100"0,-27-5 31 0,24 5 7 0,-3 0-19 15,0 0-4-15,0-3-22 16,3 3-6-16,6-3-10 15,0 1 3-15,15-4 3 0,-3 4-4 16,12-9-2-16,-6 3-3 16,5-8 0-16,-2 3-2 15,6-11 2-15,-3 3-2 16,0-8 2-16,-4 5-2 16,-2-2 2-16,-6 5-2 15,-6-6-1-15,-3 9 3 16,-9-3 2-16,0 5-2 15,-6 2-2-15,0 1 2 0,-3 5 2 16,0 0-2-16,-2 3 0 16,2 2 1-16,0 9 0 15,0-4 0-15,-6 25 2 16,6-6 3-16,0 29 2 16,3-5 1-16,0 19 2 0,3-11-5 15,6 39-3-15,0-18-1 16,3 0-1-1,0-13-2-15,3 0 1 16,-3-13-2-16,3-3 2 16,-3-8-2-16,0-8 2 15,0-3 0-15,-3-12 1 16,0-4-2-16,0-10 1 16,0 0-4-16,-3-10 0 0,0-1 1 0,-3-31 0 15,3 7-5 1,3-15-1-16,0 8 0 15,6-1 4-15,-3 6-1 16,9 5 1-16,-3 6 0 16,15 2 0-16,-6 3 0 15,20 5 0-15,-5 3 2 0,12 8 2 16,-10-1-1-16,1 6-1 16,-6 0 1-16,-6 6-1 15,-3-1 0 1,-9 8 2-16,-4 0-1 15,-11 9-1-15,0-7 1 16,-14 4 1-16,2-3-3 16,-18-6 0-16,6-2 1 15,-6-8 0-15,7 0 0 0,-1-2 0 16,6-1-3-16,0-2 2 16,3-1 1-16,3 1 2 15,4 3-1-15,2-1 2 16,0 0 2-16,9 9 4 15,0-1 0-15,15 24 0 16,-4-3-3-16,28 9 1 16,-9-6-4-16,18 3-2 0,-10-6 0 15,1 1-1 1,-6-6-9-16,-1 0-2 16,-5-5-29-16,0-3-12 15,-6-2-74-15,9-6-32 16,-7 0-47-16</inkml:trace>
  <inkml:trace contextRef="#ctx0" brushRef="#br0" timeOffset="37790.629">21777 7017 496 0,'-30'-6'187'0,"30"6"-146"0,-9-2 11 0,9 2-4 16,0 0-22-16,0 0-5 15,9 2-4-15,-3-2 2 0,18 3-11 16,-3 0-2-16,15 2 0 15,-7 0-3-15,7 3-2 16,-6-2-3-16,9-1 1 16,-10 0 1-16,7 0 2 15,-6-2-1-15,0 0-1 0,-4-1 9 16,-5 1 4 0,-3 0 0-16,-6-1 2 15,-3 1-4-15,-12 2-1 16,0 1-6-16,-9 4-1 15,3 1 1-15,-9 13 0 0,3-3-2 16,-11 16-2-16,5-8 1 16,-9 5-1-16,3-2-3 15,-3-3 0-15,7-5-9 16,-1-3-3-16,6-5-30 0,3-3-12 16,3-2-86-1,18-6-35-15,0 0-24 16</inkml:trace>
  <inkml:trace contextRef="#ctx0" brushRef="#br0" timeOffset="38013.042">22286 7369 584 0,'-30'10'220'0,"30"-10"-172"0,-32 13 1 0,29-10-12 16,-9 2-22-16,3 1-3 15,-9 4-5-15,3-2 0 16,-6 5-4-16,3 1-2 0,-6 2 0 16,7-3-8-16,-4 5 0 15,3-4-13-15,3-1-2 0,0-3-37 0,9-2-16 32,0-2-93-32,9-1-40 15,0 0 38-15</inkml:trace>
  <inkml:trace contextRef="#ctx0" brushRef="#br0" timeOffset="38844.643">22667 7080 444 0,'-39'-13'167'0,"24"5"-129"0,-2-3 17 0,11 6-1 0,3 0-22 16,0 2-6-16,3-7-13 15,3-6-6-15,9-3-4 16,17 3-3-16,16 3 3 0,6 8 0 16,2 8 1-16,-5 7 0 0,-4 3 0 15,-2 1-2 1,-3 1-2-16,-6-1 1 15,2 2 1-15,-11-1-1 16,-6 4 2-16,-12 5 0 16,-6 8 1-16,-12 7 0 15,3 6 2-15,-9 3-3 0,-6-16 0 16,13-6 3-16,-34 0 1 16,9-2 5-16,-14-3 3 15,8-5-6-15,3-2-1 16,9-4-4-16,7-2-1 15,5 0-3-15,24-3-1 16,0-2 3-16,32 2 1 16,-8-2 1-16,18 2 2 15,-10 0-3-15,31 1 0 0,-13-4-1 16,10 1 1 0,-12 0-2-16,-4-1-1 15,-8-2 1-15,-4 0-1 16,-11 0-11-16,3 0-5 0,-9 0-32 0,-3 0-14 31,-6 0-185-15</inkml:trace>
  <inkml:trace contextRef="#ctx0" brushRef="#br0" timeOffset="40885.333">23813 6596 320 0,'6'0'121'0,"-6"3"-95"0,3-6 29 0,-3 3 7 15,0-3-29-15,0 3-7 16,-9-2-13-16,-12-4-3 15,-9 1-6-15,-14 0 6 0,-7 0 3 16,1-3-2-16,-7 2-1 0,-14 4-4 16,-19-4 1-16,-2 4-4 15,3 2 0-15,-24 0-3 16,-9 2-3-16,11 1-1 16,-17 5 0-16,-20 0 3 15,14 3 0-15,-12-1 1 0,-12-2 2 16,21 0-3-16,-9 0-2 15,-6-3 2 1,21 1 0-16,21-4 3 16,9-2 3-16,3 0 4 0,6 0 5 15,8 0-4 1,16 0 0-16,11-2 0 16,10-1 1-16,11 0-3 15,6 3 0-15,6-2-3 16,3 2 2-16,7 0-6 15,2 10-1-15,3 9 2 16,3 23 1-16,3 22 3 16,3 7-3-16,6 6 0 15,3 34-1-15,3-3 1 16,-3-5-2-16,-1 56-1 16,-2-11 1-16,-3-29-1 0,-3-13 0 15,0 0 2 1,0 0 5-16,6-13 4 0,6-19-4 15,6-14-2 1,6-15-2-16,6-10-3 16,5-9 1-16,1-7-1 0,3-6 0 15,-3-8 0-15,2-2-3 16,10-3 2-16,20-3 1 16,10-2 0-16,-1-6-3 15,-5-2 0-15,5 0 2 16,24 2 2-16,9 1 0 15,-11 2-1-15,11 5 1 16,24 3-1-16,-12 0-3 16,-3 6 0-16,24-4 2 15,-3-4 0-15,-18-4 1 0,23-4 0 16,-2-4 0-16,-24-1 2 16,-3-4-1-1,7-2-1-15,-7-3-2 0,-15 6 1 16,-18-1 1-16,-14 1 2 0,-13-1-1 15,-5 0 2-15,-7 4 0 16,4 1 1 0,-9 1 0-16,-3 0 0 15,-7 2-2-15,-8-2-2 16,0 0 3-16,-9-3 2 16,-9-2-2-16,-6-12-2 15,-3-23 0-15,-3-23-1 16,3 2-3-16,3 2 2 15,9-31-1-15,6-13 0 0,3 15 2 16,3 11 2-16,-6-2 1 16,-1-9 1-16,-5 11 4 15,-6 13 3 1,-6 16-2-16,-5 11 0 0,5 10-3 16,-3 9 1-16,0 2-2 15,0 2 0-15,3 6-3 16,3 0-2-16,0-3-2 15,3 3 1-15,0 2-1 16,0 3 0-16,0 3 0 16,3 3 0-16,-3 4-5 0,0 1 0 15,0 2-21 1,-3 9-9-16,-6 7-83 16,0 3-36-16,-3-3-49 15</inkml:trace>
  <inkml:trace contextRef="#ctx0" brushRef="#br0" timeOffset="44907.612">13910 7879 436 0,'-12'-2'165'0,"12"2"-129"0,-15-3-3 0,15 3-9 0,-9-3-14 16,3 1 2-16,-12-4 4 15,3 1 2-15,-21-11-9 16,-17-10 3-16,-4-3 2 0,1-3-5 16,2 0-1-16,-2-2-2 15,-16 5-1-15,-14 0-3 16,-1 7-2-16,7 4-2 16,-6 2 1-16,-15 3 1 15,-4 2 0-15,10 6-3 16,3 0 2-16,-12 2 1 15,-9 3 0-15,11 8-3 16,7 2 2-16,-3 9 1 16,-12 15 0-16,3 11 0 0,35-5 0 15,13-6 0-15,-22 9 0 16,-32 10 4-16,9 5 5 16,15 16-3-16,29-10-1 15,12-14-2-15,-11 16-3 0,11-11 3 16,-20 46 2-16,14-24 0 15,-8 18 0 1,11-21-3-16,-2 45 1 16,8-29-2-16,6 13 2 15,9-21-2-15,4 29 2 16,5-21 0-16,6 19 1 16,3-22-2-16,12 3 1 0,15 64-2 15,12-11-1 1,14-27 3-16,10-18 0 15,3-14-1-15,-4 1-2 0,1 2 1 16,11 1-1-16,19-12 0 16,5-15 2-16,-6-10-1 15,-5-9-1-15,11-10 3 16,18-3 0-16,0-5-4 16,-11-3 1-16,5-5-2 0,21-3 0 15,-3-5 2-15,-12-6 2 0,9-4-1 31,18-3-1-31,-14-6 1 16,-10-2-1-16,9-3 0 16,9-8 2-16,-12-13-3 0,-15-11 0 15,0-12 1 1,7 1 2-16,-1 9 1 0,-15 2 1 16,-9 1 0-16,-8-14 0 15,2-24-5 1,10-5 1-16,2 16 2 0,-9 3 1 15,-8-17-4-15,-16-17 1 0,-8 7-2 16,-9 8 0 0,-4-8 4-16,-2-19 1 15,-6 12-1-15,0 12-2 0,-6 6 1 16,-3-19-1 0,-6-5 2-16,-9 18 1 0,-6 8-1 15,-9 1-2 1,-3-17 1-16,-3 3 1 0,-3 11 1 15,-6 13 3-15,-8 13 1 16,8 27 1-16,6 7-2 16,-20-18-1-16,8 8-3 15,-9-10-2-15,-23-22 3 16,8 13 0-16,4 9-1 16,-4 15-2-16,-2 8 1 15,2 11 1-15,6 5 1 16,10 5 3-16,5 3-3 15,9 3-2-15,6 0 0 16,7-1 1-16,2 1 1 16,3 0 1-16,3-1-5 15,3 1 1-15,3-1 0 0,0 1 0 16,3-3 0-16,0 0 0 16,0 0 0-16,0 0 0 15,0 0 0-15,0 0 0 0,0 0 0 16,0 0 0-16,0 0 0 15,0 0 2 1,0 0-3-16,0 0 0 16,0 0 1-16,0 0 0 15,3-3-7-15,-3 1 0 16,0-1-21-16,0 1-7 16,-3-1-105-16,-12 13-169 31</inkml:trace>
  <inkml:trace contextRef="#ctx0" brushRef="#br0" timeOffset="48672.934">5786 7564 184 0,'-27'3'71'0,"24"2"-55"0,0-2 9 15,3-3 14-15,12 3-7 16,6-1 2-16,9-2 1 15,9 3-20-15,8 0 3 0,4 2 2 0,0-2-5 16,2-3 2-16,16 0-8 16,14 0-1-1,6 2-2-15,-2-2-1 16,11-2-3-16,15-1 1 16,0 3 4-16,3-3 6 15,21-2-5-15,3 2 0 16,-12-2-2-16,21 0-1 15,3 2-3-15,-9-2-2 16,21-1 3-16,-7 4 0 16,-2-3 1-16,18 2 0 15,-15 0 2-15,11 1 1 0,10-1-1 0,-18 0 1 16,-45 1-2 0,71 2 0-16,-8 0-6 15,9 0-1-15,-54 0 3 16,53 2 1-16,4 1 2 15,-10 0 0-15,16-3-2 0,-13 0 1 16,10-3 0 0,2 3 1-16,-5-5-2 15,11 5-2-15,-20-3 1 16,20 0-1-16,22 3 2 16,-16 0 1-16,0 3-4 15,-23 0-1-15,11-3 1 16,-11 5 0-16,-6-5 1 15,17 3 2-15,-20-1-1 0,14-2-1 16,-5 3 1-16,-3-3 1 16,14 0-1-16,-17 0-1 15,17 0 1-15,-11 3-1 16,2-3 2-16,10 5 1 16,-19-5-1-16,22 0-2 15,-13 0 3-15,10-3 0 0,-1 3-1 0,-8-5 1 31,17 2-2-31,-23 1-1 16,14-4 1-16,-14 6 1 16,-12-2 1-16,17 2 1 15,-20 0-2-15,-6-3 1 16,11 3-2-16,-17 3 2 16,-12-6-4-16,9 0-2 0,-9 3 2 15,-21-2 2-15,-6-4-2 16,9 1 0-16,-9 0 1 15,-15 0 2-15,-14-3-1 0,-7-3-1 16,1-2 1 0,-1-6 1-16,-3-7-1 15,-5-6-1-15,-10-5 1 0,-2-3 1 16,-9 1-1 0,-7-4-1-16,-2 6 3 0,-3 0 0 15,-4-2-4 1,1-9 1-16,-6-13 0 15,-3-5 2-15,-3 5-1 16,-6 6 2-16,-7 4 0 16,-8 12 3-16,-6-1-3 0,-5 0-2 15,-7-2 0-15,-3-3 1 16,-3-3-3-16,-6 3-2 16,-5 0 2-16,-22 3 0 15,-17 8 1-15,-10 7 2 16,1 6-3-16,-12 0-2 15,-24 5 4-15,2 5 3 16,-2 1-1-16,-29 2-2 16,2 5-3-16,-15-2 1 15,-15 5 3-15,-5-5 1 0,-22 7-4 16,-5-4 1-16,-15 4 0 16,-3-7 0-1,-13 5 0-15,-8-5 0 0,6 5 0 16,-24-6 2-16,18 1-1 15,-21 0 2-15,-6-3-2 0,12 0-1 0,-23-3 1 32,14-5-1-32,-9-2 0 15,-9-3 0-15,15-6 0 16,-17-2 0-16,-1-3 0 16,6 3 0-16,-20 3-3 15,5-6 2-15,15 11 1 16,-20 2 2-16,8-2-1 15,12 8-1-15,-17 2-2 16,23 1 1-16,-3 7 1 16,-9-5 2-16,27 3-1 0,-20 0-1 15,26-1 1-15,-6 6 1 16,15-8-1-16,-3 6-1 16,23-9-2-16,-2 6 1 15,24-3 1-15,-15 3 2 0,32 2-3 16,4-2 0-1,5 5-1-15,21 0 0 16,9-3 2-16,4 6 0 16,17 2 0-16,23 6 2 15,13-3-3-15,6 5 0 16,5 5 1-16,10 11 2 16,9 14-3-16,8 2-2 15,12 0 2-15,10 0 0 16,8-3 1-16,6 0 2 0,6 9-1 15,3 17 2-15,3 14 0 0,3 1 1 16,0-9-2 0,0 13-2-16,-2 24 1 15,-1-3 1-15,3-7 1 16,-3 8 1-16,0 10-2 16,3-11 1-16,3-10 0 15,0-5 1-15,0 4-2 0,3-1 1 0,3-12 0 31,0-10 3-31,3-15-1 16,0-12 0-16,0-10-1 16,0-8 2-16,0-7 1 0,0-7 1 15,-3-4 2-15,0-6 1 16,-3-5-3-16,-3-2-3 16,-3-1-46-16,-3 3-23 15,-21 13-165-15</inkml:trace>
  <inkml:trace contextRef="#ctx0" brushRef="#br0" timeOffset="54404.189">9817 8149 444 0,'-33'-16'167'0,"33"16"-129"0,-27-29 13 15,24 27-4-15,-6-9-14 0,0 3-2 16,0-3-11 0,3 3-5-16,3 1-8 15,0-1 2-15,12 2 1 0,0 1 1 16,27 8 1-16,-6-1-2 16,50 30 1-16,-17-5-2 15,65 15 0-15,-27-5-8 16,18-3 0-16,-27-7-1 15,30-3 2-15,-27-6-1 16,-2-2 2-16,-19-3-2 0,-11-2 2 16,-13-3-4-16,-8-3 0 15,-6 0 1-15,-16-5 0 16,-2 0-5-16,-18-5-1 16,0 0-2-16,-26-22 0 15,5 6 0-15,-18-19 2 0,12 9 4 16,-3-1 3-16,4 3 4 15,-1 5 4 1,6 3 0-16,0 5 0 16,6 3-3-16,3 2-1 15,1 3-3-15,8 0-2 16,0 3-2-16,11 0 1 16,1 2 1-16,21 6 0 0,-6-1-3 15,18 14 2-15,-7-3-1 16,4 14 0-16,-6-3 0 15,0 5 0-15,-10-3 2 16,-5 3 2-16,-3-5 1 16,-18 8 3-16,0-6-1 15,-27 11 2-15,7-5 0 16,-19 13 1-16,9-10-2 16,0-4-1-16,7-4-3 15,-1-14-2-15,6-2 1 0,3-27-1 16,3 2-3-1,3-15 2-15,3 6 1 16,6-22 0-16,0 8 0 16,3-11 0-16,0 11-7 15,3 0-3-15,0 5-23 0,0 3-11 16,0 5-65-16,6 6-28 16,-3 4-76-1</inkml:trace>
  <inkml:trace contextRef="#ctx0" brushRef="#br0" timeOffset="60305.193">22953 10298 356 0,'-12'-40'132'0,"9"27"-103"0,-3-1 10 16,6 9-4-16,0 0-7 0,0 0 3 15,0 2-11-15,6 0-2 16,0 3-10-16,0 8 4 0,3 21 3 16,0 45 6-16,0 22 2 15,-3 60 1-15,5 21 2 16,-2 21-14-16,6 33-5 15,-3-25-4-15,0 16 0 16,-3-29-2-16,-6-34 2 16,3-16 2-16,-6-3 4 15,0-13-2-15,3-26-2 16,3-19-18-16,-3-19-6 0,0-12-29 16,0-12-11-16,-3-12-20 15,-3-11-6-15,0-19-16 16,3-42-4-16,6-19-22 15</inkml:trace>
  <inkml:trace contextRef="#ctx0" brushRef="#br0" timeOffset="60606.616">23173 10459 312 0,'-30'-103'118'0,"27"71"-92"0,-3 0 26 15,6 24 5-15,-3 0-18 0,3 0-5 16,0 3-17-16,0 3-8 16,3 9-6-16,12 33 6 15,3 26 4-15,6 19 2 0,3 55 4 16,0 27 0-16,-1 29 1 16,-5 31-5-16,0-23-1 15,-6 0-8-15,3-14-2 16,-6-34 0-16,0-31 0 0,-4-17-7 15,1-10 0-15,-3-11-15 16,0-18-5 0,-3-16-21-16,-3-26-67 15,0-27 0 1,0-16-56 0</inkml:trace>
  <inkml:trace contextRef="#ctx0" brushRef="#br0" timeOffset="60909.348">23438 10165 296 0,'-3'-24'110'0,"3"24"-86"0,0 3 18 16,3 5 1-16,-3 11 1 0,0 34 3 15,6 42-3 1,-3 50-3-16,3 33-22 0,6 46 4 0,3 36 1 15,11-38-4 1,4 11 1-16,0-35-8 16,-6-36 0-16,3-25-8 0,-7-2-3 15,-2-8-10-15,-3-21-3 16,-3-21-32-16,-3-17-11 16,3-12-103-16,-3-3-45 15,-12-13 50 1</inkml:trace>
  <inkml:trace contextRef="#ctx0" brushRef="#br0" timeOffset="69100.169">9760 8697 396 0,'-21'-8'0'0,"-9"-8"36"0,16 8 14 16,-7-5-2-16,-6 0-1 0,0-3-12 16,0 3-4-1,4 2-17-15,2 3 0 0,6 0 0 16,12 3-5-16,21-1-3 15,20 6-1-15,13 3 1 0,17 2 1 16,28 9 1-16,2 7-4 16,-3 8-1-16,12 0-1 15,9-2-2 1,-11-4 1-16,-16-2 1 16,-15-5 1-16,-8-2 1 15,-10-4-5-15,-11-2 1 16,-9-3-2-16,-12-5 0 0,-13-2 2 15,-8-6 0 1,-6-3-14-16,-5-7-3 0,-10-9-9 16,-9-4-4-1,-12-1 12-15,-5 3 5 0,-7 2 9 16,0 9 2-16,7 7 10 16,2 6 5-16,9 2 7 0,6 0 4 15,7 3-6 1,5 0 0-16,9 3-9 0,6-3-3 15,15 11-3-15,14 5-3 0,19 5 1 16,6 5-1 0,-4-2 0-1,-2 0 2-15,0-3-3 16,-4-2 0-16,1-4 3 16,-6-1 3-16,-7-4-7 15,-8 1 0-15,-9-1 4 0,-15 4 6 16,-9-1 0-16,-6 3 1 15,-6 0 8-15,-5-3 4 16,-7 0-3-16,-3 0 0 16,-3-2-8-16,4-3-4 15,2-3 1-15,6-2 0 16,6-3-1-16,6-3 1 16,9-2-6-16,6-3-1 15,6-3 0-15,6 1 0 16,3-1-5-16,3-2-1 0,0 0-30 15,0-6-12 1,0-2-57-16,2-11-22 0,1-2-60 31</inkml:trace>
  <inkml:trace contextRef="#ctx0" brushRef="#br0" timeOffset="70052.724">10001 7707 212 0,'-62'-23'82'0,"35"17"-64"0,-9 4 26 16,24 2 9-16,-3 0-7 15,0-3 0-15,4 0-13 16,-1 1-3-1,12 2-15-15,15 2-4 0,32 4-3 16,28 4 2-16,14 3-1 0,36 9 0 16,0-1-3-1,-6 3 1-15,6-1-2 16,0 1 0-16,-15-5-6 16,-18-3 1-16,-11-6 2 15,-16-2 1-15,-14-3-4 0,-9-5 1 16,-13-5 2-16,-8-6 1 15,-6 4-4-15,-15-17 1 16,-6-3-11-16,-6-4-3 16,-12-4 0-16,-8 1 1 15,-10 2 5-15,-3 6 5 16,1 4 4-16,2 4 4 16,6 2 9-16,6 3 3 15,7 2-4-15,5 3 0 16,6 3-8-16,6 0-3 0,9 2-1 15,12 3 1 1,12 5-3-16,11 8 0 0,7 14-1 16,3 15 0-16,-7 9 2 15,-2 1 0-15,-3-4 0 16,-1-6 0-16,-5-5-3 16,-9-2 2-16,-6-3 3 15,-9-1 1-15,-9 4 3 16,-6-1 3-16,-9-5 13 15,-6-5 6-15,-6-11 1 16,-2-10 0-16,-1-14-8 16,3-7-2-16,12-6-11 15,9-2-5-15,9-6-2 16,9-8-1-16,3-5-7 16,3 3 0-16,3 5-43 0,0 8-17 15,3 10-144 1</inkml:trace>
  <inkml:trace contextRef="#ctx0" brushRef="#br0" timeOffset="85667.988">24066 10562 184 0,'-3'8'68'0,"3"-5"-52"0,-6-1 19 0,6 1 5 0,-3 2-7 16,0 1 0-16,-3-4-5 15,-3 1-3 1,6-3-13-16,-6-3 1 0,1-2 1 16,-1-8-7-16,0-19-2 15,-3-21-3-15,6-8 1 16,-3-2-4-16,0-19 0 0,0-24-8 15,-9-5-4 1,-3-27 0-16,-8-10 0 0,-25-13-12 16,-15-22-6-16,7 24 16 15,2 1 7-15,16 9 9 16,5 28 4-16,9 20-2 16,4 19-2-16,5 16-5 15,9 13-2-15,0 16-6 16,0 8 0-16,3 8 1 15,-3 5 5-15,3 5 3 16,0 6 4-16,3 2 0 0,3 1-1 16,0 2 1-1,-3 5-1-15,6 3-3 16,-3 5 2-16,-5 8 3 16,-4 11 1-16,-9 13-4 15,-6 3 1-15,-3-1 4 0,0-4 2 16,7-6 2-16,8-6 2 15,12-1-5-15,12-1-3 16,9 0-1-16,8 2 1 16,7 4 3-16,3-3 4 15,3-6 0-15,8-7 2 16,10-9 0-16,8-7 1 16,-5-8-4-16,-7-6-3 15,-2-5 0-15,-9 0 1 16,-10-2 1-16,-5-3 1 0,-9-3 2 15,-12-5 1-15,-6-8-3 16,-9-11-3-16,-24-10-7 16,-17 2-1-1,-10 9-6-15,1 7-1 0,-4 5-20 16,4 6-7-16,5 6-47 16,12 7-63-16,4 2 36 15</inkml:trace>
  <inkml:trace contextRef="#ctx0" brushRef="#br0" timeOffset="99209.857">15335 7893 396 0,'-3'-3'148'0,"3"6"-115"0,-3-3 6 16,3 0-6-16,0 0-10 0,-3 2-2 16,-2 1 4-1,-4-1 1-15,-3 6-13 16,-9 3 5-16,-12 2 3 0,9-2-5 16,-62 18-1-16,3 19-7 15,-10 12-3-15,-20 1-2 16,6-3 0-16,18-10-11 15,14-6-2-15,16-7-26 0,11-9-11 16,12-2-23-16,13-8-6 16,11-8-10-16,9-8-1 15,12-8 16-15,12-11 11 16,11-12 34-16,4-9 15 16,3-2 42-16,-7 2 19 15,-2 3 23-15,-6 5 12 16,-9 8-10-16,-6 6-3 15,-6 7-28-15,-12 6-9 16,-12 13-19-16,-9 10-5 16,-8 14-7-16,-1 5-3 15,0-2 2-15,3-4 0 16,1 1-1-16,2-5-2 0,6-4 3 16,9 1 0-16,12 0-6 15,9 0 0-15,12-3 1 16,21-2 3-16,24-1-2 15,8-2 0-15,0-6 1 0,-2-10 0 16,-1-2 0 0,-2-3 0-16,-4-3-3 15,-5-3 2-15,-12 0 3 16,-13-2 1-16,-14 0 7 0,-15-3 4 16,-15-2 1-1,-8-6 1-15,-7-3-4 0,-12 1-2 16,-5-1-9-16,-10 4-2 15,0-1-33-15,7 0-13 16,8 3-71-16,18 13-29 16,12 0-27-1</inkml:trace>
  <inkml:trace contextRef="#ctx0" brushRef="#br0" timeOffset="111547.159">23965 5231 296 0,'0'-21'110'0,"0"13"-86"0,6-6 16 0,-3 9 0 0,-3 3-22 16,0-1-5 0,0 3-2-16,3 10 0 15,0 9-5-15,-3 10-2 0,-3 32 0 16,-3 29-5-16,-3 8 1 0,-3 29 0 16,3 0 0-16,0-16 2 15,3-8 1-15,0-8 10 16,0-7 3-16,6-12 4 15,-3-15 2-15,-3-13-6 0,6-14 1 16,-3-15-1 0,-6-14-1-16,1-15-7 15,2-12-3-15,-9-7-3 16,6 0-2-16,-3 0 1 16,12-3 1-16,0-2-12 15,12 0-3-15,-3 2-3 16,12 3 2-16,17 7 1 15,4 7 3-15,9 7 4 16,-1 8 1-16,1 5 0 0,-10 3 4 16,-5 0 0-16,-6 5 3 15,-9 3 8-15,-6 0 5 16,-15 2 13-16,-12 1 4 16,-30 7-10-16,-15 14-5 15,-5 10-19-15,2 6-9 16,-11-3-78-16,-3-14-34 15,5-15-58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46:42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1753 11938 368 0,'-33'-8'137'0,"33"8"-106"0,-18 8 15 15,18-5-1-15,-6-1-23 16,6 1-7-16,-9 5-1 15,3-3 1-15,-6 22-8 0,3-6 2 0,-3 42 2 16,4-10-4-16,-10 45-2 16,3-21-2-16,-6 45 0 15,6-30 2 1,-6 54 2-16,6-30-1 0,0-2 1 16,10-24-2-16,-4 26 0 15,0-23-1-15,9-6 2 0,0-18-3 16,12-8 0-1,-6-14-1-15,8-10 1 16,1-5-4-16,9-8 0 16,33-3 1-16,14-10 0 15,4-11 0-15,-1-3 0 16,21-5-3-16,18-5 2 16,-3-6 1-16,21-4 2 0,9-1-1 15,-6 3-1-15,21-1-2 16,6 9 1-16,-18 3 1 15,14-1 0-15,-5 6 2 0,-21 2 1 16,-12 0 1 0,3 1 2-16,-6-1 1 15,-11 1 3-15,-19-4-1 0,-15-2 0 16,-11-2-3 0,-9-3-1-16,-7-3-3 15,-11-8-2-15,-6-21 1 16,-9-35-1-16,-7 1-3 15,-5-16 0-15,-6-30-1 16,0 12 3-16,-3 4 0 16,-2-2 1-16,-1-3 0 15,0 11 2-15,-3 11-1 16,0 12-1-16,-3-2 1 0,-6-5 1 16,-9 2 1-16,-12 8 1 15,-11 17 0-15,-7 12 0 16,-2 11 0-16,-19 8 0 15,-32 10 0-15,3 14 0 0,-24 5-2 16,-18 11 1 0,3 2 4-16,-23 5 4 0,5 4 0 15,3 4 3-15,-8 3-5 16,23 0-3 0,12 0-6-16,-6-2 0 15,9-1-27-15,21-2-9 16,15 5-105-16,2 21-45 0,-8-2-15 15</inkml:trace>
  <inkml:trace contextRef="#ctx0" brushRef="#br0" timeOffset="10935.847">17464 12004 364 0,'3'-2'137'0,"-3"2"-106"0,0-3 24 15,0 3 3-15,0 0-17 16,0 0-3-16,-3-3-14 15,0 1-2-15,-6-4-13 0,3 1 3 0,-12-6 2 16,3 3-3-16,-18-5 1 16,7 0-7-16,-22-11-1 15,9 3-2-15,-26-8-2 16,14 2-2-16,-41 4-1 16,18 4 2-16,-19 3 2 0,19 3-5 15,-42 13 1-15,23 0-1 0,-17 11 2 31,21-3 1-31,-39 13 1 16,27-5-3-16,-12 10 2 16,23-7 1-16,-32 10 2 0,27-8-3 15,0 21 0 1,14-7 1-16,1 25 0 16,18-12-3-16,-16 8 0 15,19-11 2-15,-16 8 2 16,16-11 0-16,-7 32 2 0,16-16-4 15,-1 14-2-15,9-17 2 16,1 1 2-16,8-11-2 16,-3 21 0-16,9-11 1 15,10 25 0-15,2-17-3 16,15 9 0-16,0-14-1 0,15 13 3 16,38 51-2-16,25-13-1 15,-1-22 0 1,-3-16 0-16,16-15 0 15,20-11 3-15,0-8 0 16,-9-11 1-16,24-5 0 16,9-7 2-16,-15-9 1 15,12-2 1-15,12-6-2 0,-18-2-2 16,-12-3 1-16,15-8 1 16,0-13-1-16,-18-11-1 15,-17-10 1-15,-4-6-1 16,3 6 4-16,-32 21 2 15,-10 5-2-15,10-18-1 16,-10 7-1-16,1-36-2 16,-9 13 1-16,-1-8-1 0,-8 13 0 15,-3-24 2-15,-6 16 1 16,-3-29 3 0,-7 19-1-16,-5-9 2 15,-3 19-2-15,-9-21 0 16,0 19-3-16,-9-19 1 0,4 16-2 15,-16-3 2-15,6 16-4 16,-18 3 0-16,9 10 3 16,-8 3 1-16,5 8 1 15,3 2 0-15,3 6-2 16,3 3-2-16,7 2 1 16,-4 3-1-16,6 2 0 0,3 1 0 15,0 2-3 1,3 2 2-16,3 1 1 15,0 0 0-15,0 2 0 0,0 0 0 16,3 1 0-16,0-1 0 16,0 0-9-1,0 1-2-15,0-1-16 16,0 3-8-16,0 0-43 0,0 3-20 16,0-3-94-16</inkml:trace>
  <inkml:trace contextRef="#ctx0" brushRef="#br0" timeOffset="17594.332">16187 11001 352 0,'-12'-18'132'0,"12"18"-103"0,-9-21 16 16,9 18 2-16,-3-8-13 16,0 4 0-16,0-9-6 0,0 5 0 15,0-2-16-15,0 2 9 0,0-2 2 16,3 2-3-16,-3 1 1 0,3-1-6 31,0 3 1-31,0 0-7 16,0 6-3-16,0-1-3 15,0 19-3-15,0-3 1 0,6 24 1 16,-3-5 3-16,9 53 2 16,-3-22-3-16,12 22-3 15,-3-16 0-15,14 31-1 16,-5-18 2-16,9 8 1 15,-6-18-4-15,-1-6 1 16,-5-13 0-16,0-8 2 16,-6-8-3-16,0-6-2 0,-6-7-1 15,-12-5 0 1,0-1-4-16,-18-10-2 0,0-3-2 16,-18-15 0-1,6 2 2-15,-8-24 1 0,8 8 1 16,-9-10 0-16,9 8 5 15,-8-1 1 1,8 3 4-16,-3 3 1 0,6 3 3 16,7-1 3-16,2 6-4 15,15-3-3-15,0 3-1 16,18-8-1-16,-3 5 0 16,20-8 0-16,-5 3 0 15,33-6 2-15,-13 6-3 16,13 0 0-16,-13 5 1 0,1 3 0 15,-9 2 0 1,2 6 0-16,-11 2 4 16,-3 9 5-16,-3-4 1 0,-9 11 2 15,-3-2-2-15,-9 10-1 16,0-2-3-16,-6 18-1 16,0-8-1-16,-6 24 2 15,3-11-1-15,-3 6 2 16,0-11 0-16,0 0 1 15,3-8-2-15,0-3 1 16,0-4-4-16,0-4-2 16,0 1 0-16,3-6 1 15,0-3-8-15,0-2-3 16,0 0-24-16,-3-2-11 0,3-4-57 16,-3-7-24-1,3 2-85-15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49:26.8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2911 3821 376 0,'-9'-11'143'0,"9"11"-112"0,-6-19 21 0,6 19 2 16,0-7-12-16,0 1-3 0,-3-4-8 16,0 2-5-1,3-3-14-15,0 1 1 0,0-1 3 16,0 3-2-16,0 0 0 16,0 3-6-16,0 5 0 15,0 0-1-15,6 21 1 16,-3-5 0-16,6 18 2 0,0-2-3 15,5 21 1 1,-2-8-3-16,18 34 0 16,-12-13-10-16,18 1-2 0,-7-12 10 15,13 9 7-15,-9-14 0 16,3 13 2-16,-10-12-5 0,1 2 1 16,-6-11-5-1,0 0 0-15,-3-10-1 16,-3-6 1-16,-3-4-2 15,-4-9 2-15,1 0-2 16,0-23 2-16,-3-1-2 16,0-23-1-16,0 7-2 15,0-21-1-15,0 9-3 0,3-46 1 16,-3 19 1-16,3-8 2 16,0 13-1-16,3-13 1 15,-3 13 2-15,3-18 2 16,-4 15-3-16,1 1-2 15,0 12 4-15,-3 6 1 16,0 8-3-16,-3 6 1 16,0 4 0-16,-3 3 2 0,0 3-8 15,-3 8-3 1,0-6-26-16,-3 9-10 16,0 2-48-16,0 3-20 15,0 2-101 1</inkml:trace>
  <inkml:trace contextRef="#ctx0" brushRef="#br0" timeOffset="427.617">2812 4008 372 0,'-32'0'140'0,"32"0"-109"0,-9-2 20 16,9 2 1-16,-6 0-12 0,3 0 0 16,3-3-8-1,0 0-2-15,9 1-17 0,-9-1 3 0,12-2 4 16,0 2 0-16,8-2 3 15,-2 2-7-15,21-2-1 16,-12 2-5-16,47-2 1 16,-14 0-4-16,17 2-2 15,-17 1-5-15,20-1 0 16,-15 0 2-16,10 1 1 16,-16-1 1-16,-2 3 2 15,-12 0-1-15,-7 0 2 0,-5 0-6 16,-9 0-1-1,-3 0-24-15,-9-3-10 16,-3 3-88-16,-7-5-37 16,1 0-58-16</inkml:trace>
  <inkml:trace contextRef="#ctx0" brushRef="#br0" timeOffset="1271.957">3970 3889 380 0,'-24'-5'143'0,"24"5"-112"0,-11-8 34 0,11 8 6 0,-3-2-25 16,0-1-8-1,0 0-12-15,0 1-5 16,3 2-11-16,0 0 2 0,0 8 2 16,0-3-1-16,-1450 13 2 0,2903-4-2 15,-1450 36 2 1,0-11-8-16,3 25-2 0,0-14-3 16,-1 3 1-16,1-10-2 0,0 1 2 15,0-6 0 1,0 4 1-16,0-8 0 15,-3-2 2-15,0-6-1 0,-3-7 2 16,0-3-4-16,0-16-2 16,0 0-3-1,-3-13 1-15,0 2 1 16,0-21 0-16,0 6-5 16,3-32-1-16,0 10 0 15,6-5 4-15,0 8-1 16,9 0 1-16,-3 8 0 0,12-3 0 15,-3 6 2 1,5-6 0-16,-2 9-3 0,3-1 0 16,-3 5-1-16,0 9 3 15,-4 5 0-15,1 10 1 16,-3 3 2-16,3 8 1 16,-3 0 1-16,6 5 0 0,-3 0 0 15,2 14 2-15,-2-6-3 16,3 34 0-16,-6-7 1 15,0 8 0-15,-3-11 2 0,2 2 1 16,-2-7-3 0,0 2-1-1,-3-7 1-15,0-1 2 16,-3-5-3-16,-3-5 0 0,0-3-3 0,-6-8-1 16,0-2-10-16,-6-11-5 15,0 0-65 1,-9-11-29-16,3 3-133 15</inkml:trace>
  <inkml:trace contextRef="#ctx0" brushRef="#br0" timeOffset="2853.091">5051 3993 436 0,'-51'-11'162'0,"51"11"-126"0,-38-5 12 16,35 5-2-16,-6-3-9 15,3 0 0-15,-3 1-12 16,3-1-5-16,0 0-11 15,3 1-4-15,12 2-1 0,-3 0 0 0,27 0 0 16,-7 0-2 0,13 2-2-16,-6 1 1 0,14 0-1 15,-8-1 0-15,21-2 0 16,-13 0 0-16,4 6 0 16,-9-4 0-16,-4 4 0 15,-5-1 0-15,-3 0 2 16,-6 0 8-16,-10 3 3 15,-2-2-2-15,-21 7 1 0,3 0-5 16,-26 16 1-16,2-8-5 16,-9 14 0-1,9-9-3-15,-14 6-1 0,5-5 1 16,-14-1 2 0,8-2 1-16,-6-3 1 15,10-3-2-15,2-2 1 0,6-2-4 0,6-4 0 16,7 1-17-1,11-6-5-15,0 0-24 16,24-2-10-16,-1-3-39 16,22 0-16-16,-6 0-50 15,21-8-54 1,-10 3 83-16</inkml:trace>
  <inkml:trace contextRef="#ctx0" brushRef="#br0" timeOffset="3026.03">5637 4220 356 0,'6'-5'134'0,"-6"5"-104"0,0 10 47 0,0-10 15 15,-3 11-20 1,0-3-5-16,-9 8-25 16,0-3-9-16,-23 6-19 0,5-6-4 0,-18 8 0 15,10-5-4-15,-13 10-1 16,12-5-5-16,-5 9 0 0,8-7-9 16,3-1-2-1,6-4-18-15,10-5-9 16,2 0-33-16,15-13-13 15,0 0-131 1</inkml:trace>
  <inkml:trace contextRef="#ctx0" brushRef="#br0" timeOffset="3733.979">6060 4022 384 0,'-18'-6'145'0,"18"6"-112"0,-6-8 12 15,6 8-2-15,3-2-10 16,0-1 3-16,3 0-5 15,0 1 1-15,6-6-18 16,-3 3-1-16,3-9-2 0,-3 4-6 16,3-9-3-16,-3 3-1 0,-1-10 1 15,1 5 1-15,-3-11 1 16,0 6 4-16,-3-1 3 16,0 6-4-16,-3 2 1 15,0 4-3-15,0 7 2 16,0 0-2-16,-3 16 0 15,3 0-1-15,-3 18 0 16,3-5 0-16,0 22 2 0,0-9-1 16,3 43 2-1,0-17-4-15,3 9 0 16,0-16-1-16,3 0-2 16,-3-11 1-16,0 1-1 0,0-9 2 15,-3-2 1-15,0-6-6 16,-6-2 0-16,0-3-4 15,-6-5 2-15,3-3 1 16,-9-5-1-16,3 0 4 16,-15-5 2-16,4 0 0 15,-13-3-1-15,6 0 5 16,3 0 1-16,4 0 0 16,11 0 1-16,3 0-6 0,24-6-1 15,-1 4 2 1,16-4 3-16,-3 4 0 0,33-4 0 0,-13 4-3 31,25-1 1-31,-16 1-13 16,1 2-3-16,-13 0-18 15,-2 0-8-15,-9 0-48 0,-3 2-18 16,-7 1-109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51:05.3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6989 7350 172 0,'-6'0'66'0,"9"0"-52"0,-3 0 14 16,0 0 5-16,0 0-4 15,6 0 3-15,3-5 2 16,5-3 3-16,-2 0-20 16,0-3-1-16,0 3-1 0,3 0-4 0,6 1 1 15,3-1-5-15,6 2 1 16,8 1-5-16,4 0 0 15,6 2 8-15,-1 3 4 16,1-5-1-16,5-6 0 16,16 3-2-16,11 3 0 15,1 2-2-15,-4-2-1 16,15 0-5-16,12-1-1 0,1 6 3 16,-4-2 3-16,12-3-2 15,12 2-2 1,-9 3 0-16,9-5 1 15,15-1-3-15,-3 6 0 16,0-5-3-16,18 0-1 16,-10 2 1-16,7-5 2 15,12 3-1-15,-15 0-1 0,15-6 1 16,2 6 1-16,-8-1-1 16,15-2-1-16,-7 6 1 15,1-3 1-15,15 2-3 16,-16 0 0-16,16-2-1 15,-6 5 0-15,-7-3 4 16,57-2 1-16,-32 2-4 16,5-2 1-16,-8 2 0 15,-10-2 2-15,16 0-1 0,-21 5-1 16,11-3-2-16,1 6 1 16,-16-3 3-16,22 0 1 15,-22 0 1 1,13 0 2-16,-3 2 1 15,-16-2 1-15,19 0 2 0,-19 3 1 16,1-6-5-16,12 3-2 16,-21 0-2-16,-1-2-2 15,7 2 1-15,-18 0 1 16,-15-3-1-16,6 1 2 16,-6 2 2-16,-21 2 2 15,-18-2 1-15,-5 0 0 16,-13 0-4-16,-9-2-1 15,-8 2-1-15,-12 0-2 16,-16 2-43-16,-17 3-19 0,-21 19-145 16</inkml:trace>
  <inkml:trace contextRef="#ctx0" brushRef="#br0" timeOffset="30286.764">16717 5649 288 0,'14'0'107'0,"-14"0"-83"0,15 3 41 0,-12-3 13 0,3 0-20 16,0-3-9-16,0 0-9 15,0-5-1-15,-3 0-21 16,0 0-2-16,-3-15-1 0,-6-20-6 15,-9 1-1-15,-6 2-4 16,-2 3-3-16,-7-2 0 16,-9 4 1-16,-14 1-3 15,-16-1 0-15,-5 1 1 16,-4 2 0-16,1 6 0 16,-24 7 0-16,-6 6-3 15,5 5 2-15,-14 8-1 16,-15 5 0-16,9 6 2 0,0 2 0 15,-12 6 0-15,6 2 2 16,9 3-3-16,-3 10-2 16,-12 27 2-16,15 16 0 15,15-6-2-15,29-18 2 0,16-11 1 16,-30 54 2 0,-19 17-1-16,19-7-1 15,15 8 1-15,26-19-1 16,6-21 0-16,4 21 2 15,8-15-3-15,6 42 0 0,6-27 1 16,9 19 0 0,0-24 2-16,21 37 1 15,33 37-1-15,26-32 1 16,7-13 0-16,-1-3 1 0,24-5-5 16,19-18 1-16,-7-16 2 15,15-16 1-15,18-16-1 16,-10-8 1-16,16-11-2 15,6-10 2-15,-18-11-2 16,18-5-1-16,5-8 1 16,-23-10 1-16,18-27-1 15,0-21 2-15,-27-6-2 16,-3 9 2-16,12-1-2 16,-18-23-1-16,-21-14 1 15,-21 9 1-15,-14 5-1 0,-10-27 2 0,-8-11 0 31,-9 14 3-31,-7-21-3 16,-8-16 0-16,-12 18-3 0,-12-34-1 16,-9 11 1-16,-6 20 0 15,-8-9 2-15,-7 1 1 16,-21 25 1-16,-23 23 0 16,-10 14 2-16,7 7 1 15,-3 9-3-15,-22 5-3 16,-8 7-3-16,9 14-1 15,12 16-25-15,-12 16-9 0,-10 16-80 16,13 7-34-16,-30 11-45 31</inkml:trace>
  <inkml:trace contextRef="#ctx0" brushRef="#br0" timeOffset="57147.658">1580 9999 436 0,'-12'0'165'0,"12"0"-129"0,-12-8 13 0,12 8-3 0,0-6-16 16,-6 4-2-1,0-11-10-15,0 2-3 0,3-10-9 16,3 2 0-16,0-2 4 0,0 3-2 16,0 2 3-16,3 2-6 15,6 4-3-15,0 2-1 16,6 8-1-16,0 0 0 16,0 18 2-16,0-2-1 0,6 19-1 15,-1-9-2 1,-8 9 1-16,0-6 1 15,-12 8 2-15,0-11-1 0,-6 9 2 16,0-6-2 0,-6 10-1-16,0-7 3 0,-5 3 0 15,5-6-4-15,-15-6 1 16,6-4 0 0,-9-11 2-16,7 0-1 15,-7-11-1-15,9 1 1 16,3-9 1-16,6 3-1 0,3-5 2 15,3 2 2-15,12-2 4 16,-3 2-4-16,12 3-1 16,-6 1 2-16,9 7 1 15,-3 0 1-15,9 15 2 16,-7-1-3-16,13 20 1 16,-9-8-5-16,21 9 0 15,-10-6-1-15,19-3-2 16,-6-4 1-16,-4-9-1 15,-5-3-22-15,0-12-8 0,-6-1-51 0,-1-18-20 16,-8 2-129 15</inkml:trace>
  <inkml:trace contextRef="#ctx0" brushRef="#br0" timeOffset="57604.133">1833 9464 444 0,'-12'-18'167'0,"12"18"-129"0,-3-8-3 0,3 8-8 15,3 2-6-15,0 1 2 16,6 18-1-16,-3-5 1 15,3 13-13-15,-3-2 5 0,0 4 5 16,-3-7-2-16,-3 0 1 16,0-3-4-16,0-2-1 15,0-6-6-15,0-5 0 0,0-3-7 0,6-10-1 16,-6 0-5 0,9-27-1-16,3 5-2 15,-1-12 0 1,1 2 5-16,3 5 1 15,-3 5-1-15,3 9 2 16,0 2 10-16,-3 13 5 16,0 1 0-16,6 18 2 15,-9-1-3-15,2 15 0 0,1-7-5 16,-3 4 0 0,0-3-3-16,0-3 0 0,-6-3-6 15,0-2 1-15,0-3-16 16,-3 1-4-16,0-4-69 15,0 6-29-15,0-3-121 16</inkml:trace>
  <inkml:trace contextRef="#ctx0" brushRef="#br0" timeOffset="58497.246">1607 12404 284 0,'-18'2'107'0,"18"-2"-83"0,-12-2 32 16,12 2 10-16,-3-3-15 0,0 0-5 15,-3-5-13-15,-3 3-6 16,3-8-15-16,0 2 3 0,6-5 3 16,0 3-4-16,6 3 0 15,0 2-4-15,3 10 1 0,0 1-4 16,12 8 1-16,-6-1-3 16,12 6 2-16,-4-3 0 0,4 11 3 31,-6-5-1-31,-9 23 2 15,0-5-4-15,-12 13-2 0,0-7-2 16,-12 2-3 0,3-8 1-16,-6-3 1 15,-3-5-1-15,-3-5-1 0,4 0 1 16,-7-11-1-16,3-2 0 16,-3-6 0-16,3 0 0 15,6-8 0-15,-3 3 0 16,10-10 2-16,-4-1-1 15,12-10-1-15,0 0 5 16,12 5 1-16,-6 3 4 0,8 18 4 0,1-2-4 16,6 13 2-1,0-3-5-15,12 8-2 0,-4-5-2 32,19 0-3-32,-6-3-4 15,-1-2 0-15,-2-3-22 16,-6-6-8-16,-3 1-56 0,-1-11-24 0,-5 3-101 31</inkml:trace>
  <inkml:trace contextRef="#ctx0" brushRef="#br0" timeOffset="58909.64">1881 11972 416 0,'-21'-5'156'0,"21"5"-121"0,-15-3 12 16,15 3-3-16,0 3-20 0,0 0-1 15,9 10 0 1,-3-2 0-16,6 18-12 16,0-6 7-16,0 17 4 0,-4-8-2 15,-2 2-2-15,3-5-4 0,-9-7 1 16,3-4-6-1,-3-18-3-15,0 0-3 16,6-29 0-16,-3 3-7 16,6-9-1-16,-3 6-3 15,9-3 2-15,-6 8 4 16,0 3 1-16,3 3 1 16,0 10 0-16,0 0 6 15,0 8 6-15,2 0 3 16,-5 11 0-16,3-4-3 0,-3 15 0 15,-3-4-7-15,0 6-1 16,-3-3-2-16,3-2 1 16,-6-4-18-16,0-1-4 15,0-4-55-15,0-7-24 16,0 0-143 0</inkml:trace>
  <inkml:trace contextRef="#ctx0" brushRef="#br0" timeOffset="61702.794">3562 8255 480 0,'-32'-21'178'0,"32"21"-138"0,-15-19 4 0,15 17-9 0,0-6-21 0,0 2-5 16,6-7 0 0,-3 0 2-16,15 2-6 15,-3 3-1-15,14 11 0 0,-5 0 0 16,9 18 0-16,-6-5-2 16,-1 8 1-16,-5-6-2 0,-3 6-1 0,-3-6 7 31,-12 9 3-31,0-6-3 15,-18 8 1-15,3-5-3 16,-21 10 0-16,7-4-3 16,-13 1 1-16,9-4-4 15,-9-9 0-15,10-2 1 0,-1-13 0 16,6-1 0-16,0-12 2 16,6 2-1-16,7-5-1 15,2 2 1-15,9-5-1 16,0 3 4-16,9 5 5 15,-3 0-5-15,20 5 0 16,-5 3 9-16,27 11 6 16,-10-3-8-16,13 16-1 15,-12-6-6-15,2 3-3 16,-8-2-9-16,0-8-5 0,-6-1-18 16,2-18-7-1,-5 3-55-15,6-14-25 16,-9 4-99-1</inkml:trace>
  <inkml:trace contextRef="#ctx0" brushRef="#br0" timeOffset="62091.729">3917 7821 512 0,'-15'8'189'0,"15"-8"-147"0,-3 26 2 15,3-20-11-15,3 7-15 16,-3-2 0-16,3 4-6 16,0-1 0-16,0 4-7 0,0-2 1 0,0 0 1 15,0-3 1-15,0-8 0 16,0 1-2-16,3-9 1 16,0 0-4-16,5-10-2 15,-2 3-7-15,9-9-1 16,-3 3 3-16,12 6 2 15,-6 2 2-15,9 8 0 16,-7 0 11-16,1 5 5 16,-3 0-4-16,-3 6 1 15,-3-3-6-15,-3 2-2 16,0 1-5-16,-4 0 0 16,-2-3-20-16,-3 2-7 15,0-2-63-15,-3 3-27 16,0-1-113-1</inkml:trace>
  <inkml:trace contextRef="#ctx0" brushRef="#br0" timeOffset="96022.281">3536 9239 208 0,'-24'-26'79'0,"18"13"-61"0,3-11-3 16,3 13-4-16,0-2-13 16,3-3-3-16,0-2-57 15,3-4-24-15,3-1 15 0,3 4 9 16</inkml:trace>
  <inkml:trace contextRef="#ctx0" brushRef="#br0" timeOffset="107363.99">8001 3090 148 0,'-6'-21'57'0,"6"8"-44"0,-6-8 21 0,6 18 5 15,-3-10 5-15,0-6 3 16,-3-2 1 0,0 3 0-16,0 7-26 0,3 3 3 0,0 3-1 15,0 10-8-15,0 6-2 16,3 7-6-16,0 3 0 16,3 3 1-16,0 5 2 15,0 19 3-15,0 8 4 16,0-9-1-16,0 19 1 15,0-7-3-15,0 41-1 16,0-18-11-16,0 21-1 0,0-23 0 16,0 31 1-16,0-24 3 15,0-2 3 1,0-19-2-16,0 0 1 16,-3-16-3-16,3-5 2 15,0-8-6-15,-3-2-1 0,0-9 0 16,0-2 2-16,0-5-21 15,0-6-7-15,0-3-40 16,0-7-15-16,0 0-99 16</inkml:trace>
  <inkml:trace contextRef="#ctx0" brushRef="#br0" timeOffset="107852.773">8081 4329 240 0,'-21'0'90'0,"21"0"-70"0,-15 2 32 0,15 1 9 16,-3 0-20-16,0-1-8 16,1-2-16-16,-1 0-4 0,11 0-7 15,-2 0 5-15,33-2 2 0,-6-1-4 16,23-2-1-16,-11-1 0 15,38 6 2-15,-14 0-3 16,20 0 1-16,-17 0-5 16,14 3-2-16,-21 0 0 15,22-1-1-15,-19 1 4 0,4-3 2 16,-13 0 0 0,-5 0-1-16,-13 0-3 15,-5 0-2-15,-6 0-10 16,-9 0-4-16,-3 0-48 0,-9-3-22 0,-1 3-77 15</inkml:trace>
  <inkml:trace contextRef="#ctx0" brushRef="#br0" timeOffset="142116.176">5143 8710 192 0,'-3'-8'74'0,"3"8"-58"0,-3-10 29 0,3 10 9 0,0-3-2 0,0 0 2 16,0-2-15-1,0 2-4-15,0-2-20 16,0 0 0-16,0-1 1 0,0 1-4 15,3 0 1-15,0 0 1 16,0-1 3-16,-3 4 4 16,0-1 2-16,0-2-4 15,0 5 1-15,0 0-2 16,0 8 0-16,0-6-3 16,0 9-1-16,0-3-6 15,0 8 0-15,0-3-3 0,-3 5 0 16,3-2 1-16,-3 5 3 15,3-5 2 1,-3 8 1-16,0-3-4 16,0 24-3-16,0-8 0 15,-3 22-1-15,3-12-2 16,-3 6 1-16,3-11-2 0,-3 22 2 16,0-14 2-16,1 32 2 15,-1-18-3-15,3 5-3 16,0-14 0-16,3 27-1 15,0-18 0-15,3 28 0 16,0-18 0-16,-3 8 2 16,0-16-1-16,0 54-1 15,0-31 3-15,0 9 2 0,0-21-2 16,6 42 0-16,-1-24-1 16,4 6 1-16,0-22-2 15,0 35-1-15,0-24 1 16,0 24 1-16,-3-27-1 15,0 32-1-15,-3-26 1 0,0 31-1 16,0-29 0 0,-3 27 0-16,0-27 0 0,3 32 0 15,-3-29 0 1,0 21 0-16,0-26 0 16,0 37 0-16,0-33 0 15,0 23 2-15,0-28-1 16,0 30-1-16,0-24 1 0,0 0-1 15,0-19 0 1,0 29 2-16,0-20-3 16,3 2 0-16,0-19 3 0,0 1 1 15,-3-14-4-15,0 5 1 16,0-12 0-16,-3 12 0 16,0-15 2-16,-3 2 1 15,3-10-6-15,-3-6 0 16,0-5-19-16,-3-21-8 0,0 0-64 15,-9-32-26-15,-20-47-103 32</inkml:trace>
  <inkml:trace contextRef="#ctx0" brushRef="#br0" timeOffset="186497.134">4464 10562 380 0,'-3'-8'143'0,"3"8"-112"0,-5-10 14 15,5 10-2-15,0-6-16 0,0 1-3 16,-3-3-12 0,3 3-5-16,-3-3-4 15,3 0 2-15,0-5 4 0,0 2 4 0,0-5 2 16,0 6 7-16,0-4 6 16,0 4 0-1,0-1 3-15,0 1-6 0,-3 2-1 16,0 2-9-16,0 6-2 15,0 0-7-15,-3 8-2 16,3 0 0-16,-3 8 0 16,3-3 0-16,0 9 0 15,0-1-2-15,0 3-2 16,0-6 1-16,0 14 1 16,0-6-1-16,0 38 2 15,0-14-2-15,0 14 2 16,0-11-2-16,0 5-1 15,0-11 1-15,3 27 1 16,0-15-3-16,0 12 0 0,0-13 1 16,0 1 2-16,0-12 1 15,3 1 1 1,-3-11-2-16,0 5-2 0,0-7 1 16,0 4-1-16,0-7-3 15,0 2 2-15,0-7 3 16,0 2 1-16,0-5-1 0,3 0 1 15,0-6-2 1,0 1-1-16,-3-4 1 16,3-1-1-16,-3-1 0 15,3-2 0-15,-3-1-3 16,3 1 2-16,0-3 1 16,0 0 2-16,-3-1-1 15,3 1-1-15,-3-2 1 16,3 2-1-16,-3-3 0 15,3 0 0-15,0 1 0 0,0-1 0 16,0 0 0-16,0 3 2 16,0-5-3-16,3-1 0 15,-3 1 1-15,3 0 0 16,-3-3-3-16,2 2 2 0,-2-2 1 16,3 3 2-1,0 0-3-15,0-3 0 0,0 0 3 16,-3 0 1-1,0 0-4-15,-3 0 1 16,0 0 0-16,0 5 0 16,0-3 0-16,-3 4 0 15,0-1 0-15,0 0 0 0,0 1 0 16,3-1 2-16,0 0-1 16,0 1-1-16,0-1 1 15,0 0-1-15,0 0 0 16,0 3 2-16,0-2-3 15,0 2-2-15,0-3 2 16,0 0 0-16,0 0 1 0,0 1 0 16,0-1 0-1,0 0 2-15,0-2-3 0,0 0 0 16,0-1 1-16,0-2 0 0,0 0-5 31,0 0 1-31,0 0-18 16,0-2-8-16,0-1-48 15,3-5-20-15,0 3-138 16</inkml:trace>
  <inkml:trace contextRef="#ctx0" brushRef="#br0" timeOffset="187915.672">4467 10512 212 0,'-14'3'79'0,"14"-3"-61"0,-12 5 23 16,12-3 9-16,-3 1-13 15,0 0-3-15,0-1-9 0,0 1-2 16,0 0-12-16,0-1 7 0,0-2 2 16,0 0 3-16,0 0 1 15,0 0 0-15,0 0 2 16,3 0-5-16,0 0-1 16,0 0 2-16,0 0 1 15,0 0-4-15,0 0-1 16,0 0-2-16,0-2 3 0,0-1-7 15,6-2 1-15,-3 2-4 16,12-5 0-16,-3 3-3 16,14-6-1-16,-5 3-1 15,15 3 2-15,-6 0-3 16,11 0 0-16,-8-1-1 16,30-7 1-1,-16 5-2-15,31-5-1 0,-16 2-2 16,7-2 1-16,-16 2 1 15,16 3 2-15,-13 1-1 16,16 1-1-16,-13 1 1 16,4 2-1-16,-13 1 0 15,1 2 0-15,-9 0 0 16,-4 2 0-16,-5 1 0 16,-3 2 0-16,-6 1 0 15,2-1 2-15,-5 0-1 16,0 3 2-16,-3-3-2 15,0 1 2-15,-3-1-2 0,0 0 2 16,-3-2 2-16,-4 2 2 16,1-2-3-16,-3 2-1 15,0 0 1-15,-3 3 0 16,0-2-2-16,-3 10-2 16,0-6 5-16,0 3 4 15,0 1-3-15,0 1-1 0,0-1-2 16,3 4-3-1,0-2 3-15,3 13 2 16,-3-5-4-16,3 21-3 16,0-8 1-16,0 11 2 15,0-11 2-15,0 2 3 16,0-7-1-16,0-3 0 16,0-5-1-16,0 2 2 15,-3-7-3-15,0-3-2 16,0-3-3-16,0 0-1 0,0-2 2 15,-3-3 0-15,0 0-21 16,-3-3-8-16,0-2-69 16,-6-9-30-16,3 1-105 15</inkml:trace>
  <inkml:trace contextRef="#ctx0" brushRef="#br0" timeOffset="188711.162">4429 10570 316 0,'-12'-13'118'0,"12"13"-92"0,-9-8 17 16,9 8 1-16,-3 0-11 0,3 0-2 16,-3 0-6-1,0 0-4-15,0 0-11 16,0 0 7-16,0 8 3 0,0 0 3 15,0 13 3-15,0-3-8 0,0 46-3 16,0-11-6 0,0 24-4-16,0-14-2 0,0 56-3 15,0-29 1 1,0 11 1-16,0-22-3 0,0 27 0 16,0-19 7-16,0-2 4 15,0-16-1-15,0-8 0 0,3-11-1 16,0-5 0-1,0-8-2-15,0-8 1 16,0 0-4-16,3-8-2 16,0-5 4-16,3-3 1 0,0-2 0 15,12-3-1 1,-3 0-1-16,30-3 0 16,-10 0 0-16,16-2 2 0,-9 0-1 15,8-3 0 1,-5 0-3-16,11 0-2 0,-11 0 9 15,3-3 4-15,-10 0 0 16,-5 1 0-16,-6 2-3 16,-3-3 1-16,-6 3-4 15,-3-3 1-15,-4 3-5 16,-5 0 0-16,0 0-6 16,-9-2 0-16,0-1-30 0,-6-2-11 15,1 0-78-15,-4-14-34 0,-6-15-64 31</inkml:trace>
  <inkml:trace contextRef="#ctx0" brushRef="#br0" timeOffset="195096.837">4610 10639 436 0,'-21'-11'165'0,"21"11"-129"0,-11-10 19 15,11 10 1-15,-3-3-17 16,3 0-2-16,0 1-4 16,0-1-1-16,0-2-17 15,0 0 2-15,0-1 3 0,0 1-5 16,0 2 2-16,0 1-8 15,3-1-1-15,-3 0-4 16,8 3-3-16,-2 0 0 16,9 6 1-16,0-1-1 0,6 8 2 15,0 0-2-15,6 24-1 16,-6-5 3 0,20 26 0-16,-5-10-4 0,15 0 1 15,-10-9 2-15,4-2 1 16,-9-2-1-16,-4-6 1 0,-5-5-2 15,-6-3 2-15,-3-3-2 0,-6-2-1 32,0-2-8-32,-9-7-5 15,0-1-26-15,-15-6-10 16,3 0-46-16,-15-6-16 0,6 1-65 16,-6 0-26-1,3 0 58 1</inkml:trace>
  <inkml:trace contextRef="#ctx0" brushRef="#br0" timeOffset="195383.052">4688 11065 408 0,'-27'3'154'0,"27"-3"-120"0,-30 2 32 16,27-2 6-16,-6 0-17 0,3 0-5 16,0 0-15-1,0 0-7-15,9-5-16 0,0 0 1 0,18-14 3 16,-6 6-4-1,18-24 1-15,-9 5-10 16,26-16-2-16,-8 11 1 16,14 0 1-16,-11 6-1 15,-3 4 1-15,-7 6-2 16,-5 2 2-16,-3 4-2 0,-6-1 2 16,-3 2-9-16,-6 1-3 15,-3 3-31-15,-6-1-13 16,0 3-103-16,-9-5-46 15,0 2 3 1</inkml:trace>
  <inkml:trace contextRef="#ctx0" brushRef="#br0" timeOffset="195799.305">5215 10530 436 0,'-12'-18'165'0,"12"18"-129"0,-6-16 30 16,6 16 4-16,0-3-24 0,0 1-4 15,0-1-15 1,0 0-8-16,3 9-10 16,0-1 3-16,9 16 1 0,-3-5-4 15,20 11-1-15,-5-6 0 0,21 24 2 16,-7-8-5-16,10 18-1 16,-6-10 0-16,-4 3 0 15,-8-8 0-15,-3-3 0 16,-3-6-2-16,-3 1 1 15,-6-8-4-15,-4-6 0 0,-2-2-10 0,-3-2-5 32,0-4-43-32,-6-5-16 15,0 1-88-15,-12-9-35 16,-8-5 14-16</inkml:trace>
  <inkml:trace contextRef="#ctx0" brushRef="#br0" timeOffset="196069.778">5253 11065 456 0,'-27'10'170'0,"27"-10"-132"0,-11 6 31 0,11-4 4 15,-3-2-34-15,3 0-11 16,3-8-11 0,0 1-2-16,8-33-8 0,-2 8 0 0,27-23 3 15,-9 7-2-15,24 0 3 16,-10 11-2-16,7-2 0 15,-9 7-3 1,-4 0 1-16,-5 8-2 16,-6 0 0-16,-3 6-3 15,-3-1 1-15,-4 6-4 16,-5 0 0-16,0 2-26 16,-6 3-11-16,0 0-85 15,-12 3-35-15,-20 3-61 16</inkml:trace>
  <inkml:trace contextRef="#ctx0" brushRef="#br0" timeOffset="196701.606">4706 11464 452 0,'-12'-18'170'0,"12"18"-132"0,-9-19 20 0,9 17-1 0,0-4-21 16,0 1-6-1,0-3-9-15,0 0-3 16,0 0-10-16,0 0-1 0,3 6 0 0,0-1 8 16,9 19 4-1,-3-5-3-15,8 10-1 16,-2-3-5-16,12 17-1 16,-6-9-1-16,18 24 0 15,-7-10-2-15,10 8-1 16,-9-9-3-16,-1 1 1 0,-5-8-2 0,0-3 2 15,-6-5-2-15,-6-3-1 32,0 0-2-32,-6-5-1 0,0-3-12 15,-9-2-5-15,0-3-27 16,-9-3-10-16,0 0-56 16,-9-5-25-16,3 0-70 15</inkml:trace>
  <inkml:trace contextRef="#ctx0" brushRef="#br0" timeOffset="196971.57">4700 11938 408 0,'-30'5'154'0,"30"-5"-120"0,-27 3 37 16,24 0 9-16,-3-3-21 0,0 0-6 15,6-3-16-15,0 3-4 16,12-13-18-16,3 2 0 0,12-34-1 15,-6 5-5-15,32-15-1 16,-8 10-4-16,20-5-3 16,-14 7 2-16,2-7 0 15,-11 8 1-15,-6-3 0 16,-6 10-2-16,-7 4 1 16,-2 4-2-16,-6 3-1 15,-3 3-8-15,-3 3-5 0,-3 2-42 16,-6 3-16-1,0 2-186-15</inkml:trace>
  <inkml:trace contextRef="#ctx0" brushRef="#br0" timeOffset="209843.958">5209 10565 272 0,'-3'-13'101'0,"3"13"-78"0,0-16 33 0,0 16 11 0,0-6-11 16,0 4-2-16,0-4-16 16,0 1-4-1,0 0-19-15,0 2 0 0,0 1-1 0,0-1-1 0,0 3 2 16,0 0 3 0,3 11 1-16,-3-4-2 15,3 12 0-15,-3-3-7 16,0 16-2-16,0-6-2 15,0 24-1 1,0-7 1-16,3 10 3 0,-3-11 0 16,0 0 2-16,0-7-4 15,3-4-2-15,-3-1 0 16,3-7 1-16,-3-1-3 0,3-4 0 16,-3-2-1-16,2-6-2 15,1 1 3-15,9-6 0 16,0 1-4-1,18-4 1-15,-3 1 0 0,20 0 0 0,-8-1 0 16,12 1 2 0,-13-3-3-16,1 0 0 0,-6 0 1 15,-3 0 0 1,-7 0 2-16,-5 0 1 16,-3 0 5-16,-3 0 3 15,-3 0-9-15,-6-3 0 16,0 1-4-16,-6-6-2 15,0 0-6-15,-6-13-2 16,0 5 0-16,-9-24 0 0,3 8 0 16,-5-13 0-1,2 11 0-15,0-1 2 0,3 6 1 16,3-2 1-16,0 7 2 16,0 0 2-16,3 3 2 15,-3 0 3-15,1 5 0 16,-4 0 2-16,3 3 0 15,-6 10 3-15,6 0-1 0,-3 11 0 16,3-2 1-16,-3 28 1 16,3-8-1-1,1 30 1-15,-1-11 0 16,0 0 3-16,3-8-3 16,0-5-2-16,3-3 0 15,0-11-1-15,3-2-2 0,0-16-2 16,0 0-2-16,0-39-1 15,0 4-1-15,0-12 0 16,3 7-2-16,-3-8 1 16,3 11 3-16,-3 0 1 15,3 8 1-15,-3 5 0 16,3 6-3-16,-3 15 2 0,3 0 1 16,0 17 2-16,0-1 8 15,0 40 3-15,0-11-4 16,0 11-1-16,0-8-2 15,3-3 1 1,-3-7-4-16,3-3-2 16,0-9 0-16,3-9 1 15,0-4-1-15,3-26-1 0,-3 3 1 16,6-40-1-16,0 13-3 16,0-10 0-16,-3 8-5 15,-1-8 0-15,-2 7-1 0,0 6 3 16,0 8 6-1,-3 18 4-15,0 4-1 0,-3 12-2 16,0 0 2 0,0 22 2-16,0-6 0 15,-3 34 2-15,0-10-2 16,0 6 0-16,0-12-1 0,3-2 0 16,0-8-5-16,3-2 1 15,0-9 2-15,9-10 1 16,-3-2-1-16,9-41-2 15,-3 6-2 1,6-19 1-16,-6 9-4 0,2-9-1 16,-2 11 0-16,-3 0 4 15,-3 5 1-15,0 14 1 16,0 5 0-16,-3 13 2 16,0 0 1-16,-3 21 3 15,0-3-1-15,-3 35 2 16,0-8-2-16,0 3 2 15,0-9-6-15,0-1-1 16,0-9 0-16,6-3 2 16,0-7-3-16,3-11 0 15,-3 0-1-15,6-40 0 0,0 3 0 16,2-22 0-16,-2 9-3 16,0-19-1-16,0 14 0 15,-3 2 2-15,0 8 4 16,0 21 2-16,-3 2 4 15,0 20 1-15,0-1 1 0,-3 24 0 16,0-5 0-16,-3 32 0 0,0-12-4 31,0 1-1-31,0-8-3 16,0-2-3-16,0-9-9 16,0-2-3-16,0-8-49 0,6-19-23 15,0 3-167 1</inkml:trace>
  <inkml:trace contextRef="#ctx0" brushRef="#br0" timeOffset="-205018.604">6879 9385 376 0,'0'-8'143'0,"0"8"-112"0,0 0 3 0,0 0-5 16,0 2-16-16,0 1 0 15,-3 10-1-15,0-2 2 16,-12 18-7-16,3-5-6 0,-12 13-2 15,6-8 1-15,-9 8 2 16,4-8 1-16,-10 6 3 16,6-6 1-16,-9 5 1 15,7-7-2-15,-7 2-1 16,6-6-3-16,3-1 1 16,6-4-4-16,9 3 0 0,4-2 5 15,14 10 2-15,-1-5 4 16,16 10 4-16,-3-5-2 0,21 8 3 15,-9-5-6 1,26 2-1-16,-11-5 0 16,5 3 2-16,-8-8 4 15,-3 0 1-15,-9-3-2 16,-4-5 0-16,-5-3 4 16,-3-13 3-16,-3 0-10 15,-6-16-6-15,0 3-2 16,-6-40-2-16,0 8 0 15,-9-21 2-15,0 10-3 16,-6-2 0-16,0 11-1 0,-6-9-2 16,3 11-2-1,-6-8 1-15,4 11-6 16,-4-6-1-16,3 11-17 0,0 0-9 16,3 5-46-16,0 3-21 15,3 5-93 1</inkml:trace>
  <inkml:trace contextRef="#ctx0" brushRef="#br0" timeOffset="-195535.223">1666 7935 380 0,'-21'-11'143'0,"21"11"-112"0,-8-5 1 0,8 5-7 15,0 0-8-15,0 0-1 16,0-3 3-16,0 1 2 16,3 2-11-16,2 0-1 0,16 10 1 0,0 1 3 15,30 50 4-15,-13-14 0 16,28 70-1-16,-15-25-4 15,59 80 0-15,-27-42-1 16,27 45 3-16,-29-46-7 16,47 38-2-16,-33-40-1 0,-3-13 2 15,-20-27-3-15,-1-10-2 16,-14-16 0 0,-7-8 1-16,-11-6-1 15,-12-12-1-15,-4-6-4 16,-14-8 0-16,-3-3 0 15,-15-7 2-15,3-3 1 0,-32-5 1 16,5-1-7 0,-18-4 0-16,13-1 3 0,-13-2 2 15,12-1 2-15,-11 4 0 16,8-1 0-16,-17 3 2 16,8 0 1-16,-6 0 3 15,13 0-1-15,2-5 0 16,9 2-3-16,7-15-2 15,5 2-2-15,24-29 1 16,3 8 3-16,29-11 1 0,-5 11-1 16,21-3-2-16,-10 9 1 15,37-7 1 1,-19 9-3-16,10 0 0 16,-13 5 1-16,-2 6 0 0,-12 2 0 15,-1 11 2-15,-11-1 8 16,-6 14 3-16,-3 0 5 15,-9 21 1-15,-3-2-4 16,-9 31 1-16,0-10-5 16,-9 5-1-16,3-8-4 15,-6 0-1-15,3-11-6 16,0-2 1-16,0-6 0 16,3-5 2-16,0-2-6 15,3-6 1-15,0-2-32 16,0-9-12-16,3 1-119 15,-9-27-51-15</inkml:trace>
  <inkml:trace contextRef="#ctx0" brushRef="#br0" timeOffset="-193790.961">2149 15137 220 0,'-21'16'82'0,"21"-16"-64"0,-6 34 22 0,6-29 4 16,-6 17-7-16,6-4 1 16,-3 11-9-16,3-5-1 15,0 2-15-15,0-2 5 0,-6-3 3 16,6-5 2-16,0 0 3 16,0-3-8-16,0-2-3 0,0-3-2 15,0-5-1-15,0-1 0 16,0-12 0-16,0 2-4 15,6-32-3-15,3 6 2 16,12-22 2-16,-7 11-4 16,43-69-1-16,-18 22-2 15,35-88-2-15,-20 45 1 0,62-122 1 16,-39 77-1 0,24-95 2-16,-29 82 0 15,26-43 3-15,-26 67 3 16,14-29 2-16,-21 52-5 15,-2 19-4-15,-15 29-1 0,-10 11-1 16,-8 18 0 0,-12 14 0-16,-3 10-5 15,-18 8 1-15,0 8-7 0,-21 5-1 16,3 5-11 0,-12 9-5-16,7-1-7 0,-7 11-4 15,6 0 4-15,-3 8 1 0,1 0 13 16,-4 13 5-1,6-2 10-15,-15 12 5 16,10-4 6-16,-13 5 2 16,3-9 8-16,1 1 2 0,5-5 5 15,3-3 1 1,3-3-1-16,9-3 1 16,1 1-11-16,5-11-2 15,6 0-4-15,21-29-1 16,0 5-3-16,26-13-2 0,34-21 1 15,-7 8-1-15,4 7 0 16,11 6 0-16,3 3 0 16,-29 15 2-16,-12 3-3 15,2-2 0-15,-8 2 3 16,0 8 1-16,-6 0 1 16,2 13 2-16,-5-2-1 15,3 13 2-15,9 21 2 16,-10 24 2-16,-5 23-1 15,-15-31 1-15,0-8 3 16,-6 11 1-16,0-11-2 0,-6 32 2 0,0-17-2 31,-3 4 0-31,0-11-1 16,-3-5 2-16,0-11-3 0,-3-8-1 16,0-6-4-16,-8-12 1 15,2 0-4-15,-21-33-2 16,6 4 0-16,-14-16-1 15,8 4-3-15,-6-4 0 16,10 5 4-16,-1-8 1 16,6 8 0-16,-6-8-2 15,10 8-8-15,-1-6-3 0,6 6-18 16,3-5-9-16,-3 10-57 16,6 5-24-1,1 4-83-15</inkml:trace>
  <inkml:trace contextRef="#ctx0" brushRef="#br0" timeOffset="-185925.155">4658 10644 100 0,'-15'-2'38'0,"15"2"-29"0,-9 0-3 0,9 0-1 15,0 0-9-15,0 0 1 16,0 0 1-16,0 0 3 16,0 0 6-16,0 0 4 15,0 0 9-15,0 0 7 16,0 0 3-16,0 0 4 16,0 0 4-16,0 0 1 15,0 0-21-15,0 0 9 0,0 0 4 0,0 0-5 16,0 0-3-16,0 0 0 15,0-3 0-15,0 3 1 16,0-3 0-16,0 1 2 16,0-1 1-16,0 3-1 15,0 0-1-15,0 0-10 16,0 0-4-16,0 0-6 16,-3 8-2-16,3-3 3 0,-3 40 1 15,0-8 1 1,-3 27 2-16,0-14-3 15,0 53-2-15,0-23 0 16,3 9-1-16,0-17-2 16,6 5-2-16,-3-16 1 15,6 7 1-15,-3-15-1 0,0-5 2 16,0-8-4-16,3-17 0 16,-3-4-1-16,3-24 0 15,0 2 2-15,3-26 2 16,3 5-6-16,3-55-1 15,-3 12-1-15,3-41 2 16,-3 23-1-16,2-10 1 16,-2 18 3-16,-3 6 0 0,0 13 3 15,-3 10 1-15,0 8 1 16,-3 11 0 0,0 6 2-16,-3 17 3 15,0 1-2-15,-3 45 1 16,0-6-1-16,0 35 3 0,0-14-5 15,0 59-1-15,0-27-4 16,0 33-1-16,0-28 3 16,3 17 1-16,0-27-1 15,0-11 1-15,0-13-2 16,3-10-1-16,-3-8 1 16,3-22-1-16,0-2 0 15,3-42 2-15,-3 2-1 0,3-35-1 16,0 12-4-1,3-59 0-15,0 21 0 16,6-39 2-16,-3 31-1 0,6-7-1 16,-4 20 5-16,1 12 1 15,-3 9-3 1,-3 12 1-16,0 10 0 16,-3 8 2-16,-3 5-1 0,-3 21 2 15,0 1-2-15,-6 44 2 16,3-8 0-16,-6 43 1 15,3-13-2-15,-3 39-2 16,0-21 1-16,0 32-1 16,3-25 0-16,0 9 0 15,3-21 0-15,1-13 2 16,-1-11-1-16,3-11-1 16,0-8-2-16,3-20 1 15,-3-1 1-15,5-45 0 0,1 6 0 16,3-35 2-1,-3 10-3-15,9-52 0 0,-3 21-4 16,6-50-1-16,-3 31 0 0,3 3 2 16,-3 22-3-1,-1 7 2-15,-2 11 1 16,-3 10 2-16,-3 8 3 0,-3 11 2 16,0 6 3-1,-6 12 1-15,0 3 1 16,-6 53 2-16,3-8-1 15,-6 40 0-15,4-14-3 16,-4 48 1-16,3-23 0 16,-6 25 1-16,3-25 0 15,0 15 2-15,3-24-5 0,3-10-1 16,0-13-2-16,3-11-2 16,0-8 1-16,0-13-1 15,0-6-9-15,0-31-4 16,0 0-11-16,-3-24-5 15,3 5-13-15,-6-37-4 16,3 13-6-16,-2-28 0 16,-1 18 8-16,-3-14 7 15,3 19 16-15,-3-10 11 16,0 13 15-16,-3-3 6 0,3 11 18 16,-3 5 8-1,3 8-4-15,-2 0 0 16,2 7-5-16,3 4 0 15,3 2-10-15,12 0-3 0,0 3-6 16,11-3-1-16,-2 6-5 16,39-1 0-16,-9 3-1 15,29 6-2-15,-14 2 1 0,20 0-1 16,-18 3-9 0,22 2-2-16,-19 0-3 15,1 1 1-15,-16-1 5 0,-8 3 4 16,-3 0 3-1,-15 0 3-15,-4 0-3 16,-20-3 0-16,0 1 1 0,-26-1 0 16,5 1-5-1,-21-1-1-15,9 0 0 16,-29 3 4-16,11 0 1 16,-23 6 3-16,14-4 1 15,4 6 3-15,11-3 3 0,6 1 2 16,7-1-5-16,11-5-4 15,6 0 1-15,30-3 0 16,-3 1-1-16,35-1 1 16,-8 0-2-16,24-2-1 15,-13 2-2-15,28 1 1 16,-16-1-1-16,1 1-2 16,-13 2 0-16,-2 0 3 15,-12 0 2-15,-10 0 4 16,-2 0-2-16,-12 0 0 15,0 0-1-15,-9-3-2 0,0 3 1 16,-6-5-1-16,3 2 0 16,0-2 0-16,0-1-5 15,0 1 1-15,0 0 0 16,3-1 2-16,0 4-1 0,3-1 1 16,0 1 2-1,3-1 2-15,0 0-1 16,0 1-1-16,-3-1 1 15,-1 3-1-15,1 0 0 16,0 0 2-16,0 0-1 16,0-3-1-16,0 1 1 15,0-4-1-15,0 1 0 16,0 0 0-16,-3 0 0 16,0 2 0-16,0 0-3 15,0 3 2-15,0 0 1 0,-3 6 2 16,0-1 3-16,0 5 2 15,0 1 3-15,0 5 1 0,0-3-1 16,0 11 1 0,0-6-4-16,0 12 1 15,0-7-7-15,0 6-1 0,0-5 2 0,0 0 1 16,0-5-1 0,0-4 1-1,0-1-2-15,-6-9 2 16,3 0-4-16,-6-13 0 15,0 0-8-15,-9-13-4 16,3 5-2-16,-20-5-1 0,8 3 2 16,-18-1 3-16,10 3 2 15,-4 3 3-15,3 2 2 16,-6 1 2-16,7 2 1 16,-16 0 3-16,9 3-1 0,-11-1 2 15,11 4-2 1,-5-1 2-16,8 0-2 15,0 1 2-15,6-1-2 0,4 1-1 0,5-1-2 32,0 0 1-32,3 3 1 0,0 0 0 15,4 0-3-15,-1 0 2 0,3 0 1 32,-3 6 0-32,3-1 0 15,0 8 0-15,3-2 0 0,-3 23 2 16,3-7-1-16,-2 17-1 15,2-6 1-15,-6 1 1 16,3-7-1-16,-3 0-1 16,6-6-2-16,0-5 1 15,3-5 1-15,3-8 0 16,0 0-7-16,0-24 0 16,0 3-6-16,-2-35 1 0,2 11 1 15,-3-5 5 1,0 8 3-16,-3-1 2 15,3 6 1-15,0 3 2 0,0 4 5 16,0 9 4-16,3 0-6 16,0 13-1-16,0 0 0 15,0 40 2-15,0-9-1 16,-3 33 2-16,3-14-4 16,-5 61-2-16,2-26 0 0,-3 21-1 15,3-21 0 1,0 34 0-16,3-24 0 15,0-5 0-15,3-19 0 16,0-5 0-16,0-10 0 16,3-8 0-16,0-9 0 0,0-4 0 15,0-9 0 1,6-10 0-16,0-3-3 16,9-5 2-16,0-3 1 0,17-5 0 15,-5 0 0 1,15-5 2-16,-6 2 1 0,2-2 3 15,-5 3-3-15,6-1-2 0,-9 0 0 16,-1 1-1 0,-5-1 8-16,-3-5 5 15,-3 0-2-15,0-21-1 0,-3 3-6 16,2-25-1-16,-2 12-1 0,6-22-2 31,-3 10 1-31,9-44-1 16,-6 21 0-16,2-3 2 0,-2 17-3 15,0 4 0 1,-3 11-1-16,-3 8-2 16,-3 8-2-16,-3 10 1 15,-3 3 3-15,-6 16 1 0,0 0 3 16,-6 43 3-16,0-9 4 16,-6 19 5-16,3-11-4 0,-6 11 2 15,3-8-5 1,0 8 1-16,3-8-3 15,0-5 2-15,0-6-4 16,3-7-2-16,1-6 0 16,2-18-1-16,0-1-11 0,3-15-5 15,0 2-28 1,-3-12-9-16,3 1-40 16,-3-46-19-16,0 12-61 15</inkml:trace>
  <inkml:trace contextRef="#ctx0" brushRef="#br0" timeOffset="-185456.756">4607 10597 252 0,'-47'-3'93'0,"47"3"-72"0,-24-5 5 0,21 5-3 16,3-3-9-16,0 0 0 0,21-10 0 15,-6 3 4 1,23-14-10-16,-5 5 4 0,53 1 2 0,-20 4-5 16,26 9-1-16,-20 0-4 15,35 5-3-15,-24 0 0 16,9 0-1-16,-20 0-3 16,-7 0 2-16,-11 0 3 15,-3 0 1-15,-13 0 1 0,-8 0 0 16,-3 0 11-1,-6 5 7-15,-4-2-11 16,-2 5-6-16,-3 0-3 16,-3 5-2-16,0-3 6 15,0 12 6-15,0-4 3 0,-3 22 3 16,0-6-6 0,3 24-2-16,-3-10-1 15,0 5 1-15,0-11-7 0,-3 1-2 16,0-9-1-1,-3 6 2-15,0-8-19 0,-3 2-8 16,3-5-75-16,0 8-33 0,0-5-17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1:32:06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2309 6207 336 0,'-35'-3'126'0,"35"3"-98"0,-24 0 19 15,21 0 0-15,0 0-14 16,-3 0-4-16,3 0-20 16,0 0-5-16,9 0-3 15,0 0-1-15,21 0 2 0,-4 0 1 16,10 3 1-16,-6 0-7 16,6-1 0-16,-4-2 1 15,1 0 3-15,-3 0-9 16,3 0-2-16,-6 0-2 15,-4 0 0-15,1 0-15 0,-12-2-8 16,0-1-36-16,-6 0-15 16,0 3-48-1</inkml:trace>
  <inkml:trace contextRef="#ctx0" brushRef="#br0" timeOffset="438.75">2280 6252 268 0,'-15'-13'101'0,"15"13"-78"15,-6-5 20-15,6 5 5 0,0 0-11 16,0 0-1-16,0-3-9 15,0 0-3-15,0 1-13 0,0 2 0 0,0 0 2 16,0 0-5 0,6 10-2-16,-6-2 1 15,0 29 0-15,3-8-1 16,3 19-1-16,0-11-3 16,2 8 1-16,-2-8-2 15,3 16 2-15,3-11 0 16,-6 14 1-16,3-11 2 15,0 0 1-15,-3-8-1 16,0-3-1-16,0-2-3 0,3-8-2 16,-9-6-6-16,3-4-1 15,-3-1-35-15,0-16-14 16,0 0-81-16,0-15-37 16,0 2 44-1</inkml:trace>
  <inkml:trace contextRef="#ctx0" brushRef="#br0" timeOffset="655.924">2253 6588 316 0,'-36'-3'121'0,"36"3"-95"0,-18 0 38 0,18 0 11 0,-3 0-29 15,0 0-10-15,3-2-11 16,0 2-5-16,12-3-10 15,-3 1 0-15,21-1 3 0,-6 0-3 16,14 1 0-16,-11-1-6 16,6 3-3-16,-3 0-27 15,-4 0-12-15,1 0-47 16,3-3-19-16,-3 1-71 16</inkml:trace>
  <inkml:trace contextRef="#ctx0" brushRef="#br0" timeOffset="1140.516">2714 6593 272 0,'-15'-2'104'0,"15"2"-81"0,-9-3 3 0,9 3-6 16,0 0-11-16,0 0-1 0,-3-3 7 16,0 3 4-1,-3 0-9-15,3 0 8 0,-3 0 4 16,1 0-2-16,-4 0 0 0,3 0-5 16,-6 6 1-16,3-4-5 15,0 6 1-15,0-2-3 16,0 7 2-16,6-3-2 15,-6 17 2-15,6-6-2 0,6 16 0 16,0-8-5-16,18 0-1 16,-3 0-1-1,15-13-2-15,-7-2 1 16,7-17 1-16,-6 0-3 16,0-10 0-16,-7 2 3 15,-2-10 1-15,-3 8 3 16,-6-3 3-16,0 3 0 15,-9 0 0-15,0 2-8 16,-12 1 0-16,3 2-12 0,-9 2-5 16,4 1-45-16,2 2-20 15,0 1-99 1</inkml:trace>
  <inkml:trace contextRef="#ctx0" brushRef="#br0" timeOffset="1538.186">2917 6588 340 0,'-3'11'126'0,"3"-11"-98"0,9 21 6 0,-7-16-4 16,4 8-10-16,-3 1 0 15,3 9-5-15,0-4 1 0,0 7-9 16,0-4 2-16,-3-1 4 0,0-5 6 15,-3-6 3-15,0-2-9 16,0-16-3-16,0 3-6 16,0-16-3-16,0 2-7 15,0-7-4-15,0 5-1 16,3-3-1-16,3 3 4 16,0 2 5-16,3 3 2 15,15 6 3-15,-3 2 3 0,14 5 4 16,-2 0-2-1,3 3-2-15,-6 0-5 16,-1 0 0-16,-5 0 0 0,-3 0 2 0,-3 0-14 31,-6 0-7-31,-3 0-61 0,-6-2-27 16,-3 2-55 0</inkml:trace>
  <inkml:trace contextRef="#ctx0" brushRef="#br0" timeOffset="2805.252">3833 6628 260 0,'-6'2'96'0,"6"-2"-75"0,0 3 23 0,0-3 5 15,0 0-17-15,0 0-4 16,3 0-7-16,-3 0-2 16,3-3-10-16,0 3 1 0,-3-5 1 15,0 3-2-15,-3-4 2 0,3 1-4 16,-6 0 1-16,0-1-5 15,-5 1 0-15,2 2-1 16,-12 1-2-16,6-1-2 16,-12 0 1-16,3 3 1 15,-5 0 2-15,2 0 3 16,0 6 4-16,3-1 0 16,3 6 2-16,3-1-2 15,7 14 0-15,-1-5-1 0,12 18 0 16,0-6-2-1,17 4 1-15,-2-6-2 16,18-8 0-16,-6-5-3 16,6-19-2-16,-7 3 1 15,1-16 1-15,-3 0-1 16,-6-5-1-16,-3 3 1 16,-3-3 1-16,0 2-1 0,-6 1-1 15,0 2 1-15,-4 3 1 16,1-1-1-16,-3 6 2 15,0 0 0-15,0 11 3 16,0-3-5-16,3 13-1 16,-3-2 2-16,6 13 3 15,0-3-2-15,3 0-2 16,0-5-3-16,6-8 1 0,-6-3-1 16,6-13-2-16,-3 0-6 15,3-8-4 1,-3 3-1-16,2-5-1 15,-2 2 0-15,-3-5 2 16,0 2-3-16,-6-2-2 16,0 2 8-16,0 3 6 0,0 3 6 0,-3 8 4 15,0 2 7 1,3 9 4-16,-3-1 5 16,3 8 2-16,0 0 1 15,3 19 2-15,0-5-5 16,0 12-1-16,0-7-5 15,0 0-1-15,-3-6-8 16,0-5-2-16,0-5-2 16,3-24-2-16,-3 0-2 15,6-18-1-15,-3 5-7 0,6-8-2 16,-1 5-4-16,7 3-3 16,-3 2 8-1,3 6 4-15,-3 0 2 0,3 7 4 16,-3 4 6-16,3 10 7 0,-4 0 3 15,1 13 3-15,-3-5-4 16,0 15 0 0,-3-4-8-16,-3 5-2 0,0-3-20 15,0-5-9 1,-3-6-49-16,3-10-20 16,-3-3-103-1</inkml:trace>
  <inkml:trace contextRef="#ctx0" brushRef="#br0" timeOffset="3359.595">4387 6585 376 0,'-3'3'140'0,"3"-3"-109"0,0 13 18 16,0-10-1-16,3 8-13 16,-3-3-1-16,3 18-13 15,0-2-5-15,9 15-9 16,-3-7-5-16,9 0 1 0,-3-3-2 0,8-10-1 15,-2-6 3 1,6-21 0-16,-3 3-4 16,0-22-1-16,-4 6 1 15,1-5 2-15,-6 4 0 16,0-1 2-16,0 4-4 16,-6 1 0-16,-3 2 1 0,-3 2 0 15,0 4 4-15,0 2 5 16,0 0-5-1,-3 5-2-15,0 3 1 0,3 6 2 16,0-1-2-16,3 19 0 16,0-6 1-16,3 32 0 15,-3-10-5-15,5 13 1 16,-2-11-5-16,3 3 1 0,-3-8 4 16,0 8 2-16,-3-8-3 15,0 14 1-15,-3-12 6 16,-3 9 4-1,0-8-1-15,-6-1 0 16,3-4-1-16,-9-3 2 0,0-6-3 16,-15-5 1-1,7-5-1-15,-19-8 1 0,3-3-4 16,-2-15-3-16,5 2 0 16,-3-13-1-16,9 2 0 15,0-7 0-15,4 4-9 16,2-7-2-16,3 6-23 15,0-1-8-15,3 3-73 16,9-9-32-16,0 7-39 16</inkml:trace>
  <inkml:trace contextRef="#ctx0" brushRef="#br0" timeOffset="3858.579">5188 6456 340 0,'-12'-32'126'0,"12"32"-98"0,-12-18 39 16,12 15 11-16,-3 0-23 16,0 1-7-16,3 15-17 15,0-3-7-15,3 14-14 16,0-5 0-16,3 7 1 0,0-2-6 16,3 5-1-16,-3-2-4 0,0 2-3 15,0-5-18-15,0-1-7 16,-3-4-31-16,0-6-15 15,0-2-67-15,0-11-29 16,0 0 31 0</inkml:trace>
  <inkml:trace contextRef="#ctx0" brushRef="#br0" timeOffset="3975.108">5194 6382 360 0,'-12'8'134'0,"12"-8"-104"0,-6 13-13 16,6-10-13-16,0-1-87 0,0 1-33 15,9-3-11 1,-3 0-1-16</inkml:trace>
  <inkml:trace contextRef="#ctx0" brushRef="#br0" timeOffset="4341.876">5360 6371 352 0,'-8'45'132'0,"8"-45"-103"0,0 69 40 16,0-56 11-16,2 11-25 15,1-3-6-15,3 14-23 16,0-6-6-16,3 8-12 16,-3-6-3-16,0-4-1 0,0-3-2 15,3-19 1-15,-3 0-2 16,6-18 2-16,0 2-9 0,6-10-1 16,-3 3-12-16,8-11-3 15,-5 5 7-15,6-3 4 16,-6 6 7-1,3 11 4-15,-3-1 12 0,-3 14 7 0,-1-1 1 16,-2 12 0-16,0-4-8 16,-3 9-3-1,0-3-5-15,-3 10-1 16,0-5-23-16,0 3-12 16,0-5-30-16,0-12-11 15,0-1-21-15,3-14-8 0,0 0-7 16,3-11-2-1,-3 4 14 1</inkml:trace>
  <inkml:trace contextRef="#ctx0" brushRef="#br0" timeOffset="4539.028">5777 6157 360 0,'-3'-16'134'16,"3"16"-104"-16,0 3 20 0,0-3 2 0,3 5-9 15,0 0 1-15,3 19-7 16,0-3 0-16,3 40-21 15,-3-11-3-15,3 14-1 0,-3-17-7 0,6 20-1 16,-3-15-15 0,3 12-8-16,-1-11-26 15,-2-8-8-15,0-8-46 16,-3-16-19-16,-3-5-47 16</inkml:trace>
  <inkml:trace contextRef="#ctx0" brushRef="#br0" timeOffset="4711.469">5563 6464 452 0,'-21'-6'167'0,"21"6"-129"0,9-15-3 0,-6 12-8 16,12-10-19-16,0 2-4 15,11-2-28-15,-5 2-9 16,27 1 17-16,-6 2-67 0,17 13-28 15,-11-2-47 1</inkml:trace>
  <inkml:trace contextRef="#ctx0" brushRef="#br0" timeOffset="5027.666">6122 6654 496 0,'-17'24'184'0,"17"-24"-143"0,-6 11-3 16,6-9-12-16,0-2-19 16,0 0-4-16,6-8-7 15,-3 3-2-15,3-11 3 0,-1 3-8 0,1-8 0 16,-3 5-1 0,0-8 0-16,-3 6 9 15,-3-1 4-15,0 6 8 16,-5 8 5-16,2-1 1 15,0 12 1-15,0-1-8 0,3 5-3 16,0 1-5-16,6 2-1 0,0 0-28 16,6 1-10-1,0-1-60-15,5-2-26 16,1-4-48 0</inkml:trace>
  <inkml:trace contextRef="#ctx0" brushRef="#br0" timeOffset="6181.994">6498 6620 304 0,'8'-3'112'0,"-8"3"-87"0,3-8 31 0,0 8 6 16,-3-5-32-16,0 0-13 15,0-6-12-15,0 3-2 0,-3-8-2 16,0 3 6-16,-5-5 5 0,2 2 7 16,-12 5 3-16,3 1-3 15,-12 10 1-15,6 0-11 0,-6 10-3 16,7 1 0-1,-1 5 3-15,3-3 0 16,9 3 2-16,3-3-8 16,9-3-2-16,0 1-1 15,9-6 0-15,-3-2-3 16,6-3 2-16,-3 0 1 16,-1-5 0-16,1 2 0 15,-3-2 2-15,-3 2-1 16,0 0 2-16,-3 1-2 15,3 2-1-15,0 0-2 16,6 10 1-16,-3-2 1 0,9 29 2 16,-3-5-3-16,3 29 0 15,-4-13 1-15,1 10 0 16,-3-11 2-16,0 9 1 16,-3-11-1-16,-6 11 1 15,0-11 0-15,-6 2 3 0,0-7-3 16,-12 0-2-16,3-9 0 15,-20-2-1 1,5-7 0-16,-18-15 0 16,9-1-3-16,-8-22 2 15,8 3 1-15,-6-16 2 16,7 5-1-16,-7-3 2 16,12 6-4-16,6 0 0 0,4 2-1 15,14-2 0-15,0 3 2 16,15-3 0-16,-4 2 0 15,31-5 2-15,-9 6-3 16,38-14 0-16,-14 6-1 16,6-17-2-16,-10 11-8 15,4-7-3-15,-9 7 3 16,-1-5 3-16,-5 8 7 0,-6 0 3 16,-6 5 3-16,-13 3 2 15,1 2-3-15,-12 3 0 16,0 3 3-1,-6 3 1-15,0-1-3 16,0 8-3-16,1 1 0 0,-1 4 1 0,0 1 1 16,3 5 1-16,0 0 0 15,6 2 0 1,0-2-2-16,12-2-2 16,-4-4-2-16,16-4-1 15,-6-1-5-15,12-5-2 16,-6 3 2-16,5 0 5 15,-5-1-3-15,3 6 2 16,-6 0 4-16,-3 8 4 16,-4-3 8-16,-2 9 2 15,0-4 6-15,-6 4 4 0,0-1-6 16,-3-3-3 0,-3-2-6-16,-3-10-1 15,0-1-7-15,0-8-1 0,0 1-5 16,0-6 1-16,0 3-7 15,-3-14-1-15,0 6 2 16,-6-13 1-16,3 5 3 0,-6-1 4 16,3 7 3-1,0 4 2-15,0 3-1 16,3 11 1-16,3 0-2 16,9 10 2-16,-3 0-7 15,12 3 1-15,-3 0 1 16,9-3 3-16,-6 1 0 15,6-4-1-15,-6 1 1 16,5-6-1-16,-5 1 0 16,0-6 2-16,0 2-3 0,-6-7 0 15,0 3-39-15,-6-4-15 16,0 4-125 0,3-1-88-16,0 1 107 15</inkml:trace>
  <inkml:trace contextRef="#ctx0" brushRef="#br0" timeOffset="6992.64">7507 6369 324 0,'-6'-8'123'0,"6"8"-95"0,0-8 16 0,0 8 2 16,0 0-16-16,0 0-5 15,0 0-14-15,0 0-5 16,3 10-4-16,-3-2 7 0,3 19 4 16,0-4 0-16,3 9 0 0,-3-5 1 15,0 2 2-15,0-5 2 16,-1 2 1-16,1-5-4 15,0-2-1-15,0-3-2 0,-3-8 0 16,0-3-6 0,0-8-2-16,0 1-4 15,3-9-1-15,-3 0-4 16,3-18-1-16,0 5-6 16,6-18 0-16,-3 8 1 15,9-3 2-15,-3 5 3 16,9 5 4-16,-3 6 1 15,11 11 3-15,-5-4-1 16,9 33-1-16,-6-6 3 16,3 16 2-16,-4-5 7 0,1 5 4 15,-6-2 1-15,-3 4 1 16,-3-4 0-16,-3 2 0 16,0-5-3-16,-6 2-1 15,-1-5-8-15,-2-2-2 16,0-3-11-16,-3-8-3 15,0-3-39-15,3-10-18 16,0 2-111-16,9-10-47 16,12-16 64-1</inkml:trace>
  <inkml:trace contextRef="#ctx0" brushRef="#br0" timeOffset="7473.37">8170 6414 420 0,'-8'-3'159'0,"8"3"-124"0,0 0 0 15,0 0-9-15,2 0-18 16,1 0-2-16,12 0-4 16,-3 0-2-16,12 0 1 15,-3 0-1-15,6 3 0 0,-3-3 0 0,-1 5 2 16,-2 0-3-16,0 0-2 16,-3 1 2-16,-3 2 2 15,0-3 13-15,-3 3 6 16,-4-3 3-16,-5 3 3 15,0-3-3-15,-6 3-2 16,0 0-3-16,-5 3-1 16,2-1-1-16,-12 4 0 0,3-4-4 15,-9 3-2 1,6-2-6-16,-6 0-1 0,4-1-3 16,2-2-1-1,3 0-4-15,0-3 1 16,3 1-33-16,9-4-16 0,0 1-54 15,12 0-22 1,0-3-64-16</inkml:trace>
  <inkml:trace contextRef="#ctx0" brushRef="#br0" timeOffset="7686.659">8495 6591 484 0,'-21'10'181'0,"21"-10"-141"0,-18 11 14 15,15-8-6-15,-3 5-24 16,0-3-3-16,-6 8-11 16,3-2-2-16,-8 7-4 15,2-2-3-15,-3 3 0 0,3-4-17 0,3-4-6 16,3-3-38-16,9-13-14 16,0-1-113-1,12-2-77-15,-3 3 113 16</inkml:trace>
  <inkml:trace contextRef="#ctx0" brushRef="#br0" timeOffset="8301.016">8873 6538 332 0,'0'2'123'0,"0"-2"-95"0,0-5 9 15,0 5-2-15,0-5-16 0,0 0-1 16,3-11-4 0,0 3-1-16,0-14-7 15,0 6 0-15,3-8 4 0,-3 2 0 0,3 1 4 16,-3 5-3-16,0-3-1 16,0 5-4-16,0 1-1 15,0 2 3-15,0 3 3 16,0 2 2-16,-3 1 3 15,0 2-1-15,0 0 1 16,0 2-4-16,0 6-2 16,0 0-4-16,0 11-1 15,0 0-1-15,0 28 0 16,0-7 2-16,3 16 3 16,0-11 2-16,0 5 1 15,-1-8-2-15,4 3 1 16,0-5-2-16,0 0 2 15,0-6-4-15,0-2-2 0,-3-3 0 16,0-5-1 0,0-2-2-16,0-7 1 0,-3-1-9 15,0-6-3-15,0 0-20 16,-3-6-8-16,3 4-67 0,0-6-30 16,0 3-67-16</inkml:trace>
  <inkml:trace contextRef="#ctx0" brushRef="#br0" timeOffset="8732.411">9474 6601 456 0,'0'-2'170'0,"0"2"-132"0,15 16 16 0,-12-14-4 0,6 9-19 16,-3-3-6-16,3 13-10 0,-3-5-5 15,-6 13-5 1,0-5-4-16,-15 7 0 0,3-4-26 0,-9 2-10 15,3-5-103 1,-5-8-47-16,-25-8 4 16</inkml:trace>
  <inkml:trace contextRef="#ctx0" brushRef="#br0" timeOffset="10385.586">10352 6527 260 0,'0'-16'96'0,"0"16"-75"0,-3-37 47 16,3 32 18-16,0-16-18 16,0 5-6-16,-3-8-17 15,0 3-3-15,0 5-24 0,1 3-6 0,2 24-1 16,0-4-5-16,5 23 2 15,1-7-5-15,3 6-2 16,0-5-16-16,3 0-5 16,-3-5-23-16,3-4-8 15,-3-1-55-15,0-12-23 16</inkml:trace>
  <inkml:trace contextRef="#ctx0" brushRef="#br0" timeOffset="10555.321">10311 6162 464 0,'-18'5'176'0,"18"-5"-137"0,-6 6-11 0,6-6-13 0,3 2-49 0,0 1-15 16,12 0-109 0,0-1-48-16,20 6 76 15,-5 0 37-15</inkml:trace>
  <inkml:trace contextRef="#ctx0" brushRef="#br0" timeOffset="11078.067">10730 6204 436 0,'-3'0'162'0,"3"0"-126"0,6-7-8 0,-6 7-13 15,9-6-13 1,-3 4-2-16,9-6 1 0,0 0 1 15,3-3-1-15,-3 1-5 0,0-6 0 16,0 2-3-16,-7-7 0 16,-2 3 1-16,-9-3 4 15,0 2 1-15,-8 3 1 16,-1 3 2-16,-6 2 1 16,3 3 5-16,-3 6 5 15,3 2-1-15,-3 8 3 16,3-3 1-16,-2 11-1 15,2-3 1-15,0 6 0 16,0-3-2-16,6 5-1 16,0-3-5-16,6 19 0 15,0-5-1-15,6 26 1 0,0-10 0 16,6 13 2-16,0-16-1 16,3 18 2-1,-3-13-6-15,3 27-1 0,-3-16-2 16,-3 3-2-16,0-14 5 15,-6 0 4-15,0-10-1 0,-6-6 1 16,0-5-3-16,-9-5 1 16,3-5-6-1,-18-6-1-15,6 0-5 16,-20-8 1-16,5-2-18 16,-6-14-8-16,7 3-35 15,2-21-14-15,6 6-64 16,6-12-28-16,6 9 15 15</inkml:trace>
  <inkml:trace contextRef="#ctx0" brushRef="#br0" timeOffset="11222.139">10305 6488 420 0,'6'-19'159'0,"-6"19"-124"0,29-11 9 0,-23 11-5 0,24 3-19 15,-6-3-3 1,21 5-13-16,-10 1-4 15,13 2-1-15,-9-3-57 0,17 0-24 16,-8 1-103 0</inkml:trace>
  <inkml:trace contextRef="#ctx0" brushRef="#br0" timeOffset="11841.54">11617 6093 332 0,'-11'-13'126'0,"11"13"-98"0,-3-5 25 15,3 5 7-15,0 0-24 0,0 0-5 16,0 13-6-16,0-2 1 16,0 31-14-1,0-5 6-15,0 32 3 0,0-14-9 16,0 9-4-16,0-16-3 16,0 4-1-16,0-9-9 15,0-4-4-15,0-7-22 16,0-8-10-16,0-3-47 15,-6-10-18-15,3-3-64 16</inkml:trace>
  <inkml:trace contextRef="#ctx0" brushRef="#br0" timeOffset="13137.51">11347 6395 280 0,'-39'-32'104'0,"39"32"-81"0,-21-16 38 0,18 14 13 16,0-6-30-16,0 2-9 15,6-4-20-15,0 2-5 0,18-3-6 16,-3 3 2-16,23 3 3 16,-8 0-3-16,15-3 2 15,-9 3-5-15,29-6-2 16,-11 3-5-16,8-8-2 16,-8 6-13-16,-4-9-5 15,-11 3-1-15,-6-10 3 0,-7 5 10 16,-11-11 4-16,-3 5 6 15,-15-2 1-15,0 5 5 16,-18 9 5-16,3 1 1 16,-11 20 2-16,2-4 5 15,-3 17 1-15,3-3 2 16,3 21 0-16,3-5 2 16,4 44 1-16,2-15-4 0,6 5 1 15,3-10-9-15,12-3-2 16,-3-8-5-16,6-6-1 15,-4-4 1-15,7-14 2 16,-3-3-1 0,3-12 0-16,-3-4-6 15,0-7 1-15,-3 2 0 0,0-15 2 16,-3 2-1-16,0-10-1 16,-3 4 1-16,0 4-1 15,0 2 0-15,0 13 2 16,0 1 1-16,6 15 1 15,-4-2 0-15,13 4 0 16,-3-1-2-16,9 2-2 16,-6-3 3-16,6-3 0 0,-3 1-1 15,8-3-2-15,-5-3-2 16,9-5 1-16,-6 0-1 16,2-8-2-16,-5 0 0 15,-3-10 3 1,-3 2-2-16,-6-16-1 0,-3 6 3 15,-9-3 0-15,0 5 1 16,-9 3 0-16,3 2 0 16,-6 11 2-16,3 0-1 0,-3 16-1 15,0 0 3 1,3 13 0-16,3-2 3 16,6 10 1-16,0-5-1 0,15 2 1 15,-3-2-4 1,24 0-2-16,-9-6 0 15,11-2-1-15,-5-3-3 16,3-10 2-16,-9 0 1 16,2-11 2-16,-5 2-1 0,0-12 2 15,-6 5-4-15,-3-16 0 16,0 5-1-16,-6-3 0 16,2 6 4-16,-8 11 1 0,0 2-4 15,0 21 1-15,0-3 2 16,0 9 3-16,0-3 2 15,0 2 3-15,0-2-5 16,3 0-1 0,-3-3-2-16,3-5 1 15,-3-2-2-15,3-6 2 0,0 0-2 16,0-6 2 0,-3 1-7-16,3-6 1 0,-3 3-4 15,3 3 0-15,0 0 1 16,9 5 4-16,0 0 1 15,14 3 3-15,-5-1-6 16,12-4 1-16,-6-1-1 16,2-5-1-16,-5 0 1 0,0-10 3 15,-6 4-5 1,-3-10 2-16,-3 6 2 16,-4-6 3-16,-2 6 0 15,-6-1-1-15,0 3 1 0,-12 3 1 16,3 0 1-16,-14 13 1 15,2 0-2 1,-12 18 1-16,6-4 0 16,3 9 1-16,3-4 0 15,18 7 0-15,0-5 2 0,21 3 1 16,-3-3-3-16,12-2-1 0,-6-3-1 16,11-6 1-1,-5 1-2-15,12-6-1 16,-9 1-4-16,-1-6 0 15,-5 0-20-15,-9-3-7 16,-3 0-68-16,-9 1-30 16,0-1-70-1</inkml:trace>
  <inkml:trace contextRef="#ctx0" brushRef="#br0" timeOffset="14306.238">13779 6461 272 0,'-9'-3'101'0,"9"3"-78"0,0 6 31 0,0-6 10 15,0 0-21-15,0 0-6 16,3-6-16-16,0 4-6 0,0-14-8 16,0 3-5-16,-3-14 1 15,0 6-2-15,-6-5 2 16,3 2 0-16,-12 3 1 16,3 5-5-16,-15 3 1 15,3 2 0-15,-9 6 2 16,7 2 3-16,-4 16 2 15,6-2 8-15,3 21 4 16,3-3 4-16,7 5 1 16,-1-5-7-16,12 3 0 0,0-6-4 15,23-4 0-15,-5-4-5 16,18-7 0-16,-6-3-5 16,3-11 0-16,-7 0-1 15,1-20-2-15,-3 4 1 0,-6-15 1 16,-3 5-6-1,-6-3 1-15,0 8-1 0,-7 0 2 16,1 6 1 0,-3 15 1-16,0 0 2 15,0 30 3-15,0-3-2 16,9 7-2-16,-3-4 0 0,6-3 1 16,0-3-1-16,6-5-1 15,-3-3 1-15,6-8-1 16,-3 0-3-16,5-10 2 15,-2 0-4-15,0-6-1 16,-3 3 0-16,0 8 4 16,-3 0 3-16,0 11 2 15,-4-3 1-15,1 5 2 16,-3-2-1-16,0-1 0 16,0-2 1-16,-3 0 1 15,-3-3-3-15,-3-5-1 0,0 0 1 16,0-5 0-1,0 0-5-15,0-8-1 0,0-1-2 16,3 1 3-16,0 3-2 16,9 10 1-16,-3 0 0 15,12 8 0-15,-3-1 2 0,11 1 0 16,-5-2-5 0,9-4 1-16,-6 1-3 15,14-8 2-15,-8-1 1 16,6-15 2-16,-9 5 1 0,-4-10 3 15,-5 2-1 1,-9-2-1-16,-3 4 1 16,-12 1 1-16,0 0-1 15,-12 8 2-15,3 2-2 0,-3 9 2 16,4-1-2-16,-4 14-1 16,0-1 1-16,3 17 1 15,3-9-1-15,6 9-1 16,0-6 1-16,15 3 1 15,0-3-1-15,24-3 2 16,-7-2-2-16,13-5 2 0,-6-3-2 16,-1-6-1-1,-5 1 1-15,-3-6-1 16,-6 1-14-16,-6-6-5 16,-3 2-45-16,-6 1-19 15,-3 0-124 1</inkml:trace>
  <inkml:trace contextRef="#ctx0" brushRef="#br0" timeOffset="15031.053">15225 6197 252 0,'-15'-11'96'0,"15"11"-75"0,-9-11 30 0,9 11 9 16,0-2-18-16,0-1-6 15,0 3-8-15,0 0-3 16,3 11-14-16,0-1 11 0,3 27 5 0,-3-8 1 16,3 16 1-16,-3-5-5 15,0-3-3-15,0-5-3 0,0-6-1 16,0-5-5 0,-3-5 0-16,0-2-7 15,3-20-3-15,-3 4-4 16,6-30 1-16,0 5-8 15,6-10-2-15,-3 6-1 16,15-4 2-16,-3 9-1 16,14 5 2-16,-5 5 5 15,9 10 2-15,-7 1 2 16,4 21 0-16,-6-3 8 0,0 19 5 16,-6-6 9-16,-4 12 4 15,-2-9-3 1,-3-3-2-16,-3-2-5 0,-3-6-2 15,3-2-6-15,-6-2-3 16,0-4-5-16,-3-5-2 16,0 1-21-16,0-9-8 15,-3 3-66-15,6-13-28 16,-3 2-86 0</inkml:trace>
  <inkml:trace contextRef="#ctx0" brushRef="#br0" timeOffset="16856.34">16478 6369 368 0,'-3'23'140'0,"3"-23"-109"0,6 6 2 0,-6-6-6 16,9-6-15-16,-3 4-2 15,3-14-3-15,0 3-2 16,0-6-3-16,-3 1-2 0,-3-1 1 0,0 3-1 15,-9-2 2 1,3 4 3-16,-15-1 2 16,3 1 1-16,-14 4 0 0,2 2-4 15,-9 8-3-15,6 0 4 16,-2 8 1-16,5 0 4 16,3 21 4-16,3-5-2 15,9 13 1-15,3-3-3 16,15-2-1-16,0-6-1 15,24-5 2-15,-3-2-3 16,11-11-2-16,-5-3 0 16,0-10-1-16,-3 0 0 15,-6-11 0-15,-4 2-2 16,-2-4 1-16,-3 2-2 0,-6-2 2 16,-3 2-2-16,-6 0 2 15,0 5-2-15,-6 3-1 16,3 0-2-1,-6 11 1-15,3 0-1 0,-3 18 0 16,3 0 2-16,3 13 2 16,0-7 1-16,9 12 1 0,0-7 2 15,6 37 1 1,-3-13-3-16,3 12-3 0,-3-12 0 16,0-3-1-1,0-8 2-15,-6-5 1 16,0-9 3-16,-9-2 1 0,3-5-3 15,-15-8-3 1,3-3-3-16,-18-5 1 16,7-2-6-16,-13-9 0 15,9 0-6-15,0-18 1 0,3 5 4 16,10-18 2-16,2 5-1 16,24-11 0-16,-3 8 1 15,29-10 2-15,-5 10-1 16,12-8 1-16,-4 9-8 15,10-17-5-15,-9 11 4 0,5-11 3 16,-5 9 3-16,-6 2 5 16,-6 8 10-1,-9 5 6-15,-4 3 7 16,-8 7 2-16,-3 4-6 16,-9 15-2-16,3-2-7 15,-5 18-3-15,2-3 2 16,3 9 2-16,0-6-2 0,9 6 1 15,0-6-5-15,17 0 0 16,-2-3-1-16,15-2-2 16,-6-3 1-16,2-10 1 15,-5 0-1-15,3-11-1 16,-6 3-6-16,0-14-1 16,-4 3-2-16,-2-13 3 15,-3 5 2-15,-3-2 2 0,-3 5 1 16,0 10 3-1,-3 3 1-15,0 21 1 16,-3-2 2-16,0 7 1 0,0-2-1 16,3 5 1-1,-3-5-2-15,0 0 2 0,0-3-4 16,0-5 0-16,0 0 1 16,-3-8 0-16,0 0-2 15,3-5-2-15,-3 0-4 16,3-14-2-16,0 3-2 15,0-5 0-15,-3 5 2 16,2 6 4-16,1 2-1 16,3 13 1-16,0 0 2 15,12 6 2-15,-3-3-1 16,15-5-1-16,-3-1-6 16,11-20-1-16,-8 2 1 15,3-19 1-15,-6 6 0 16,-4-8 4-16,-2 5 0 15,-6-5 1-15,0 6-3 0,-9-12 2 16,0 9 1-16,-6-8 0 16,0-6 2-16,-3 14 1 15,-3 12 1-15,3 17 0 0,0 0-2 16,-3 18-2 0,3 0 7-16,0 14 3 15,0-6 1-15,6 35 1 16,0-12-6-16,6 15-2 15,-3-14-2-15,6 0 1 16,0-11-2-16,3-7 2 16,-3-6-2-16,6-16-1 15,-4 0 1-15,7-26 1 16,-3 5-3-16,9-13-2 0,-6 5-5 16,9-5 0-16,-7 8-1 15,4 2 1-15,-3 4 2 16,3 9 2-16,-6 1 2 15,2 24 3-15,-2-4 0 0,0 22 2 16,-3-5 2-16,-3 3 2 16,0-9 3-1,-6 1 4-15,-3-6-4 0,-9 0 2 16,0-3-1-16,-12-2 1 0,0-3-6 31,-15-2-2-31,6 0-4 16,-6-6-3-16,4-2-16 0,-4-9-5 15,6 1-41-15,-3-19-18 16,6 6-143 0</inkml:trace>
  <inkml:trace contextRef="#ctx0" brushRef="#br0" timeOffset="17005.851">17288 6120 436 0,'-21'-3'165'0,"21"3"-129"0,-9 0-18 0,9 0-17 0,6 0-70 16,0 0-26-1,18 5-67-15,-6-2-25 16</inkml:trace>
  <inkml:trace contextRef="#ctx0" brushRef="#br0" timeOffset="17219.34">18098 6559 480 0,'-3'16'181'0,"3"-16"-141"0,-15 18 3 16,15-15-9-16,-6 5-21 15,0 0-4-15,-6 5-26 0,0-2-9 16,-3 2 13-16,3-2-93 0,-17 2-39 15,8-3-31 1</inkml:trace>
  <inkml:trace contextRef="#ctx0" brushRef="#br0" timeOffset="19069.049">18881 5993 272 0,'-3'-27'104'0,"3"27"-81"0,-3-26 40 0,3 23 12 16,0-5-15-16,0 3-3 15,-3 0-23-15,0 2-9 0,-3 22-15 16,3-4 2-16,0 30 2 0,0-8-3 15,0 51 1-15,0-19-7 16,3 10-3-16,0-16-4 16,0 1 1-16,0-14-4 15,3-5 1-15,-3-8-20 0,0-10-7 16,0-6-28 0,0-11-10-16,0-2-39 15,-3-8-16-15,0 0-5 16</inkml:trace>
  <inkml:trace contextRef="#ctx0" brushRef="#br0" timeOffset="20105.522">18532 6239 304 0,'-38'-19'112'0,"38"19"-87"0,-18-10 31 0,18 10 6 16,-3-3-26-16,0 0-7 16,3-2-18-16,0 0-7 15,15 0-3-15,-3-1 3 0,32 4 2 16,-5-1-2-16,18 3-3 15,-10 0-3-15,25-5 1 0,-13-1-6 16,16-4 0-16,-16 2-10 16,1-13-2-1,-13 5 5-15,-8-16 6 16,-6 6 5-16,-12-9 2 16,-4 6 1-16,-17 0 2 15,0 5 1-15,-20 3 3 0,2 3 1 0,-12 7 1 16,6-2 2-16,-3 23 1 15,7-4 3 1,-4 28 2-16,6-5-3 16,0 16 0-16,3-8 1 15,3 45 4-15,3-16-6 0,6 11-2 16,0-16-3 0,6 0-2-16,0-14-1 15,3-7 2-15,0-8 1 0,6-8 1 16,-3-6-4-1,9-10-1-15,-3 0-1 0,3-13 1 16,-3-1-4 0,-4-25 0-16,-2 4 1 15,-3-12 2-15,0 4-1 16,-6 1 2-16,0 7-2 16,-3 1-1-16,0 7 3 0,0 3 2 15,3 3 0-15,0 8 2 16,0 0-2-16,6 20 0 15,0-1-1-15,12 23 0 16,-3-3 0-16,12 1 0 16,-6-6-2-16,8-6-2 15,-5-1 1-15,3-9 1 0,-3-3-1 16,0-10-1 0,-4 0 1-16,1-18 1 0,-3 2-3 15,0-16 0-15,-3 6-1 0,-3-6-2 31,-3 6-4-31,-6-3 0 16,0 7 4-16,-3 4 2 0,0 2 2 16,-3 13 0-16,0 1 4 15,0 23 5-15,3-5-1 0,0 21 3 16,0-5-4 0,6-1-2-16,-3-4-2 15,6-3-3-15,-3-3 3 16,5-8 2-16,-2 0-2 15,9-13-2-15,-3 0-3 0,9-10 1 16,-6 2-1 0,9 2 0-16,-4 1 2 15,7 13 0-15,-3-3 0 0,-3 6 2 16,-3-1-3-16,-4-2 0 16,-2 0 1-16,0-5 2 15,-3 0-1 1,0-14 2-16,-3 3-2 0,0-16-1 15,0 3-2-15,0-5-1 16,-3 5-1-16,3 5 0 16,-3 2 5-16,3 20 1 15,-3-1 0-15,5 16-2 16,1-2-2-16,12-1 1 16,-3-2-37-16,21-11-14 15,-7 1-64-15,16-17-29 16,-9 3-33-1</inkml:trace>
  <inkml:trace contextRef="#ctx0" brushRef="#br0" timeOffset="20371.436">20429 6003 472 0,'-9'-10'176'0,"9"10"-137"0,0 29 4 0,0-24-5 16,6 19-15-16,0-3-1 16,8 27-8-16,-2-8-1 15,6 31-8-15,-3-16-5 0,6 4-3 16,-3-14-18-16,-3-8-7 15,-3-6-20-15,-4-9-10 16,1-4-42-16,-9-10-16 16,0 0-45-1</inkml:trace>
  <inkml:trace contextRef="#ctx0" brushRef="#br0" timeOffset="21722.053">20173 6189 324 0,'-45'-16'123'0,"45"16"-95"0,-24-3 29 0,21 3 9 0,0 0-38 16,3 0-14-16,15 0-4 16,-3 0 0-16,21 3-5 15,-7-1-1-15,49 6 0 0,-16-2-5 0,22-1 1 16,-19-2-20-16,22-6-7 16,-16 0-15-1,7-7-4-15,-13 2 14 16,-8-11 8-16,-10 3 17 15,-11-18 7-15,-3-14 9 16,-12 1 5-16,-12 4-5 16,-12 6-1-16,-6 6 5 15,-6 1 1-15,-3 9-7 16,0 5-4-16,0 6 4 0,6 7 3 16,4 1 1-16,-4 15 3 15,3-3 10-15,0 27 5 16,0-5-2-1,0 16-2-15,3-9 0 0,0 25-1 16,3-14-11-16,3 24-3 0,0-13-4 16,6-3-1-16,0-7-1 15,3-14 0-15,-3-8 0 16,6-5 0-16,0-6-2 0,3-15 1 31,-3-1-2-31,3-23 2 16,0 3-2-16,-3-14-1 15,0 6-2-15,-3-1 1 16,-4 1 3-16,-2 4 3 0,0 7 4 16,0 1 5-1,0 4-8-15,0 4-1 0,0 1-3 16,6 13 1-16,0-3-2 0,9 22 2 16,-3-6-4-1,15 11 0-15,-3-3 1 16,9-5 0-16,-7-3 0 0,4-11 2 15,-3-2-3 1,0-13-2-16,-6 0-1 0,2-16 0 16,-2 5 0-1,-3-11 3-15,-3 3-7 16,0 1 1-16,-6 1-4 16,-3-1 2-16,-3 4 5 15,0 3 4-15,-3 3 3 16,0 2 1-16,0 4-2 0,-3 9-2 15,3-2 5-15,-3 16 1 16,3-3 2-16,0 19 0 16,0-6-2-16,3 9-1 15,0-3-6-15,6-9 1 16,-1-4-2-16,7-16-2 16,0-3 0-16,3-19 0 15,-3 3 3-15,3-5 0 0,-3 0 1 16,-3 5 0-16,-3 3 0 15,5 10 2-15,-2 0 3 16,6 27 2 0,-3-3-6-16,12 14 0 15,-6-9-1-15,6-4 2 0,-7-4-1 16,4-15-1-16,-6-1 3 16,0-20 0-16,-3 2-1 15,0-13-2-15,0 5-2 16,-4-5 1-16,-2 5-8 15,0-2-2-15,-3 4-1 16,0 1 0-16,-3 5 2 16,0 6 4-16,0-1-2 15,-3 11 1-15,0 0 6 16,0 24 2-16,0-5 5 0,0 36 1 16,0-10-1-16,6 13-1 15,-3-13-3-15,6 21-2 16,-3-13-4-1,0 16 0-15,0-13-3 0,-3-3 0 16,0-11 4-16,-6-2 3 16,0-11 3-16,-6-3 1 0,3-5 0 0,-9-2 0 31,3-3 0-31,-15-6 0 16,4 1 0-16,-19-14 0 15,6 3 2-15,-5-26 1 16,8 5-3-16,0-16-1 15,6 8-1-15,6-1 1 16,4 4 2-16,5 2 4 16,0 6-4-16,6 2-3 15,0 3-1-15,3-1-1 0,0 4-3 16,3 2 0-16,0 0-20 16,0 0-10-16,0 3-58 15,6-3-24-15,0 2-77 16</inkml:trace>
  <inkml:trace contextRef="#ctx0" brushRef="#br0" timeOffset="23619.77">22182 5805 288 0,'-12'-27'107'0,"9"22"-83"0,-3-3 21 0,3 6 7 16,0-1-15-16,0 0-3 15,0 3-14-15,0 6-5 16,0 12-8-16,0 30 10 0,3 2 6 15,0-8 2-15,0 14 2 16,0-11-4-16,6 32-2 16,-3-16-5-16,3 2-2 15,0-10-6-15,0-8 0 16,0-5-1-16,3-14 3 0,-3-5-3 16,3-23 1-16,0-1-5 15,3-24 0-15,-3 6-1 16,-1-10-2-16,1 7-2 15,-3-3-1-15,0 6-1 0,-3 3 3 16,0 2 0-16,-3 2 1 16,0 4-3-16,3 10 2 0,0 0 1 31,9 16 0-31,0-3 0 16,15 24 2-16,-6-5-1 15,11 5-1-15,-5-5 3 0,6-6 0 16,-6-5 1-1,11-13 0-15,-8 0-2 16,12-21-2-16,-9 2 1 0,-1-15-1 16,4-11 2-16,-18 13 3 15,-3 3-4-15,-9-3-3 16,0 5-2-16,-15-2 3 16,3 5-2-16,-9 3 1 15,3 0 0-15,-6 8 0 16,3 2 2-16,0 11 0 0,3-3 2 0,1 19 1 31,2-3 1-31,3 19 0 16,-3-8 0-16,15 5 0 15,-3-8-2-15,12-5 1 0,-4-6-2 16,16-13 2-16,-6-2-2 16,9-19 2-1,6-13-2-15,-13 5-1 0,-2 0 1 16,-3-2 1-1,-6 5-3-15,0-3-2 0,-3 3 2 16,-6 0 0-16,0 0 3 16,-3 7 1-16,-3 12-1 15,3 4-2-15,0 1 3 16,3 18 0-16,0-2 1 16,9 26 0-16,-3-8-2 15,5 5 1-15,-2-8-2 0,3-4-1 16,-6-7 1-16,9-7 1 15,-6-3-1-15,3-13 2 16,-9 0-2 0,6-23 2-16,0-17-4 15,-6 11 0-15,3 5-1 0,-4-8 0 0,1 8 0 16,-6 1-2-16,6-1 3 16,-3 8 2-1,-3 8-5-15,0 8 1 16,6 13 1-16,0 14 3 15,3 7 0-15,6-5-1 16,-3-2-2-16,6-4 1 16,6 1 3-16,-4-10 1 15,1-14-1-15,0-14 1 16,-3-12-4-16,-3-3 0 0,-6-3-4 16,6 3 1-16,-9 0-3 15,3 0 0-15,0 5 1 16,-4 5 2-16,1 6-1 15,0 8 4-15,3 7 2 16,6 6 2-16,3 6 1 0,6 4 0 16,0 1-5-16,2-6 1 15,4-8-2 1,15-5 0-16,0-5 0 16,2-3 0-16,-5-3 2 15,-6 1 0-15,-10-1 0 16,-5-5 0-16,-9 0 0 15,-6 1 2-15,-6-7-3 16,-6 1-2-16,-6 0 2 0,-3 5 0 16,-3 6-2-16,-2 7 2 15,-7 8 1-15,6 6 0 16,0 2 2-16,0 3 1 16,0 5 1-16,10 3 2 15,5 8-3-15,3 10 0 16,6 8 1-16,17 1 0 0,10-4-2 15,12-10-2 1,3-8 1-16,-4-10 1 0,-5-9-1 16,-6-7-1-1,-1-6 3-15,-8-2 0 16,-3-5 1-16,-6-1 0 16,0-5-7-16,-6-2 0 15,-3-1-30-15,-3-2-11 0,-3-3-96 16,-9 8-43-16,-15 3-5 15</inkml:trace>
  <inkml:trace contextRef="#ctx0" brushRef="#br0" timeOffset="24521.445">17883 7004 236 0,'-17'-14'88'0,"17"14"-69"0,-12-21 39 0,12 18 13 0,-6-12-6 0,0 1-1 0,-3-15-17 15,-3-8-6-15,6 16-23 16,0 3 0-16,3 12 0 0,0 1-2 16,3 37 3-16,0-6-6 15,3 22-3-15,-3-11-5 16,6 37-4-16,0-13-3 0,6 0 1 15,-3-11-23 1,0-8-12-16,0-5-36 16,0-13-17-16,0-3-70 0,-4-18-55 15,1 0 89 1</inkml:trace>
  <inkml:trace contextRef="#ctx0" brushRef="#br0" timeOffset="25220.992">17562 7038 356 0,'-42'-13'132'0,"42"13"-103"0,-23-6 27 0,20 6 5 16,0 0-31-16,3 0-11 0,6-2-10 16,-1 2-4-1,31-3-3-15,-6 3-2 0,38-3 3 16,-14 1-2-16,20-6 2 16,-14 3-7-16,23-14 1 0,-17 6-8 15,2-19-1-15,-14 6 0 16,-10-9 0-16,-8 6 9 15,-15-3 4-15,-12-7-3 16,-15 15 2-16,3 5 2 16,-21 3 3-16,-9 1-2 0,10 9-2 15,5 1 0-15,-6 29 1 16,6-6 10-16,0 38 4 16,3-8 12-1,0 34 5-15,7-16-4 16,5 18-3-16,0-17-14 15,9-7-5-15,-3-9-3 16,11-9 0-16,-5-8 0 16,12-12 2-16,-3-4-3 0,6-21 0 15,-6 1-1 1,3-30 1-16,-4 6-4 0,-2-6 0 16,-3 3 3-16,-3 5 1 0,0 5-4 15,3 11 1 1,-3 3 2-16,12 26 1 15,-3-5-1-15,11 11 1 0,-5-4-2 16,9-4 2-16,-6-6-4 16,8-15 0-16,-5-1 1 15,6-18 0 1,-6 2 0-16,-6-5 2 0,-7 3-1 16,-8 0 2-1,-3 3-4-15,-12-4 0 16,0 4 1-16,-6 2 2 0,1 3-1 15,-7 7-1 1,3 1 1-16,-3 10-1 0,3 1 4 16,6 23 2-16,0-5 0 15,15 18-1-15,-3-5-1 16,21 3 0-16,-6-11-5 16,23-3 1-16,-8-5-20 15,9-7-7-15,-6-4-63 16,2-7-27-16,-5 0-93 15</inkml:trace>
  <inkml:trace contextRef="#ctx0" brushRef="#br0" timeOffset="25786.112">19705 7027 240 0,'6'-18'90'0,"-6"18"-70"0,0-16 26 16,0 13 5-16,-3-2-9 16,0 2-2-16,-9-2-14 15,0 0-6-15,-14 2-11 16,5 0-2-16,-12 3 3 0,3 0-6 15,3 3 0-15,7 0 0 16,8 7 2-16,0-2 6 16,24 11 4-16,-3-3 7 15,26 26 3-15,-8-8 2 16,12 19 2-16,-9-8-5 0,-4-2-1 16,-5-6 2-16,-3-6 1 15,-3-7-3-15,-9 0-3 0,-3-5-11 16,-15-1-4-1,3-2-9-15,-27-5-2 16,7-3-23-16,-13-6-6 0,3 1-56 16,7-14-24-1,5 3-92 1</inkml:trace>
  <inkml:trace contextRef="#ctx0" brushRef="#br0" timeOffset="26983.328">19979 7361 304 0,'45'2'115'0,"-45"-2"-89"0,24-2 43 0,-18 2 15 0,-1-8-22 15,1 2-8-15,-3-15-20 16,0 3-10-16,-6-11-13 16,0 2-5-16,-8 1-2 0,2 5 0 15,-9-1 0-15,3 4 0 16,-9 2 0-16,6 3-5 15,-6 8 1-15,6-1-2 0,-2 14 0 16,2-3 2-16,3 25 0 16,3-7 2-1,3 14 1-15,3-5-1 16,9 0-2-16,0-6 3 16,15-7 0-16,-3-3-1 15,15-14 1-15,-4 1-2 0,7-21 2 16,-6 2-2-16,0-13-1 15,-3 5 1-15,-7-8 1 16,-2 8-1-16,-6 3 2 16,-3 3 2-16,-6 4 2 15,0 4-3-15,-9 10-3 16,3 0 0-16,3 29 1 16,0-3-1-16,9 14 2 0,0-6-2 15,12-5 2-15,-3-5-2 16,6-8-1-16,-3-3-2 0,5-13 1 31,-5 0-6-31,9-23 0 16,-6 4-6-16,3-15-2 15,-3 2 4-15,-1 0 2 0,-5 6-4 16,-3-3 1-16,-3 5 6 0,-3 3 3 16,-3 2 7-1,-3 8 2-15,0 1 0 16,0 10-1-16,0 0 8 15,0 21 3-15,0-2 1 16,0 26 0-16,0-8-5 16,0 5 0-16,0-5-7 15,3-8-1-15,0-5 0 0,6-6 0 16,-6-4-2 0,6-12 1-16,-3 1-4 0,6-27-2 15,-3 6-7-15,6-19-2 0,-1 7 0 31,4-1 0-31,-3 7 4 0,0 5 3 16,-3 4 7-16,0 17 4 0,0 1 3 16,0 26 2-16,0-5-1 15,-1 13 1-15,-2-11-2 16,0 1 2 0,-3-6-6-16,0-5-1 15,0-3 0-15,0-8 0 16,0 1-2-16,0-20 1 15,0 4-7-15,3-25-1 16,-3 9-3-16,3-6 0 16,-3 3 0-16,0 8 0 0,0 2 2 15,0 19 2-15,-3 0 2 16,3 27 3-16,0-6 0 16,5 16 2-16,-2-11-4 15,15 4 0-15,-6-7 1 0,18-4 0 16,-6-3 0-1,8-8 2-15,-5-3-1 0,0-10-1 0,-6-1 1 16,-1-20-1-16,-5 5-3 31,-3-14 2-31,-3 6-1 16,-9-5 0-16,-3 7 2 0,-9 4 0 16,0 4 0-16,-15 3 0 15,3 3-3 1,-6 10 2-16,4 1 1 0,2 20 2 15,3-2 5-15,21 21 4 16,-3-5-2-16,27 8 0 16,-7-9-8-16,13-2 0 15,-9-5-1-15,12-5 2 16,-10-6-1-16,10-2 2 16,-3-3-7-16,-4-3-1 0,-5-3-23 15,-9-2-8 1,-3 0-97-16,-9-2-42 15,0-1-18-15</inkml:trace>
  <inkml:trace contextRef="#ctx0" brushRef="#br0" timeOffset="28643.175">21941 6726 296 0,'-9'-27'110'0,"6"22"-86"0,0-6 20 0,3 11 2 0,0-2-11 0,-3 2-1 15,0 2-13 1,0 14-3-16,3 19-10 16,0-6 8-16,-3 26 6 0,3-10 4 15,0 29 2-15,0-13-7 16,3 19 0-16,-3-17-10 15,3-5-2-15,0-10-3 0,0-6 1 16,0-10 0-16,0-8 1 16,0-3-2-16,3-18 1 15,3-1-6 1,0-33-1-16,0 4-7 16,2-13 0-16,1 3-8 15,0-2-3-15,-3 4 7 16,0 4 4-16,-3 4 0 0,0 6 0 15,0 5 6-15,-3 11 5 16,0 2-2-16,0 11-1 16,0 0 8-16,6 26 6 15,-3-7-1-15,6 23 2 16,0-8-7-16,11 3-1 16,-2-10-4-16,18-3-3 15,-9-6 2-15,11-7 2 16,-5-6-2-16,0-11 0 0,-6 1-1 15,-1-21-2-15,-5 4-2 16,0-20-1 0,-6 5-5-16,-3-6 0 15,-3 6-3-15,-6 0 0 16,-3 5 3-16,-3 3 5 0,0 3 0 16,-9 4 1-16,0 1 2 15,-6 8 2-15,3 0-1 16,-6 10 2-16,3 0 0 15,0 30 3-15,3-9 3 16,6 19 2-16,0-5-5 16,9-3-4-16,0-8 1 15,6-3 0-15,6-4-1 16,0-7 1-16,-3-1 0 0,3-12 1 16,0 1-2-1,0-16-2-15,-3 2 1 0,-1-21-1 16,1 9 0-16,-3-12 0 15,0 6-3-15,-3-3 2 16,0 8 1-16,-6 3 0 16,6 3 0-16,-6 7 0 15,0 3 0-15,0 16 2 0,0 0 1 16,0 21 1 0,0-2 0-16,3 10 2 15,-3-8-3-15,6 0-2 0,-3-5 2 16,6-3 0-1,0-3-4-15,6-7 1 16,-3 0 2-16,6-11 1 16,-4 0-1-16,7-22-2 15,-3 7 1-15,0-22-1 0,-3 7 0 16,-3-4 0-16,0 2-3 16,-6 6 2-16,-3 2-1 15,-3 6 0-15,0 2 0 16,-3 13 0-16,0 0 2 0,3 30 2 15,0-6 1 1,9 19 1-16,2-6-5 0,10-2 1 16,-3-6 2-16,3-5 1 15,3-2-4 1,0-8-1-16,-4-4 3 16,1-14 1-16,-3 1-3 15,0-20 1-15,-3 2-2 16,-3-10-2-16,6 4-4 15,-6-4-2-15,-3 8 2 0,-1 4 3 16,-5 4 3 0,6 7 3-16,-6 3 4 0,0 16 2 15,0-2 3-15,0 23 1 16,0-5-1-16,0 10-1 16,0-5-5-16,-3-5-3 15,6-3 2-15,0-5 0 0,-3-3 1 16,3-18 2-16,0 0-3 15,3-22 0-15,-3 3-3 16,0-10-1-16,-3 7-1 0,6 4-2 16,-6 1 0-1,6 7 3 1,-3 1 0-16,11 9 3 16,-2 0-6-16,15 5 1 0,-6 0-1 15,6 0 2-15,8-3-17 16,-17 0-7-16,0 1-15 15,0-3-7-15,3-6-27 16,-12 3-12-16,-3 3-104 16</inkml:trace>
  <inkml:trace contextRef="#ctx0" brushRef="#br0" timeOffset="28761.038">22983 6837 388 0,'-18'8'145'0,"18"-8"-112"0,-6 13-25 0,6-10-20 16,6 7-43-16,-3 1-13 16,12 7-26-16,2-2-11 15,31 5 13-15,24 6 5 16</inkml:trace>
  <inkml:trace contextRef="#ctx0" brushRef="#br0" timeOffset="29077.855">23509 7059 380 0,'21'-3'143'0,"-21"1"-112"0,0-1 30 0,-3 3 3 15,0 0-14-15,0 0-5 0,-9 0-21 16,-2 0-10 0,-1 0-8-16,9 0-5 0,-9 0 0 15,3 5-4-15,3 3 0 16,6-2-1-16,6 15 0 16,-3-3 5-16,15 27 1 0,-9-8 2 15,21 6 0-15,5 10 6 0,-11-14 4 16,0-7 6-1,-15-8 2-15,-12-6-5 16,0-4-2-16,0-4-9 0,-12-2-2 0,6-3-7 31,-11-2 0-31,5 0-15 0,-9-11-5 16,3 3-30 0,0-27-11-16,6-21-22 0,12 0-9 0,6 3-28 31,9 2-12-31,6 0 11 15</inkml:trace>
  <inkml:trace contextRef="#ctx0" brushRef="#br0" timeOffset="30198.44">23504 6705 336 0,'5'-32'126'0,"7"29"-98"0,-6 3 32 0,-3 5 9 16,6 17-13-16,3 28 0 16,-3 13-19-16,0-2-5 15,-3 8-19-15,0 26-6 0,-6-21-2 16,6-13-12-16,-3 0-3 15,-3 10-17-15,6-15-6 0,-6-14-13 16,0-15-4-16,0-6-2 16,-6-8 2-1,6-2 15-15,-9-11 6 16,3 0 14-16,-9-19 7 16,3-26 6-16,3 8 3 15,0 6 11-15,9-4 7 0,0-5 1 16,6 6 3-16,6 8-9 15,9 4-3-15,0 7-2 16,9 7-1-16,-4 8 7 16,1 16 2-16,-3 18 5 15,-3 11 3-15,0 0 2 0,-6-5 3 16,5-6 1-16,-2-5 1 16,0-5-11-1,-3-6-3-15,0-4-6 16,0-6-2-16,0-6-4 15,0-7-1-15,-7-6-6 16,4-5 1-16,-3-10 0 16,0-6 0-16,-6-2 0 15,-3 2 0-15,0 6-5 0,0 7-1 16,-3 16-17-16,0 19 10 16,-3 13 6-1,6 8 3-15,0 8 2 16,0 14 8-16,0 25 4 15,0 1-3-15,0-8-2 16,6-6-2-16,-6-7-3 0,0-11 1 16,0-8-1-1,-6-14 4-15,3-12 2 16,-3-11-5-16,-6-6 0 0,9 1 1 16,-11-11 1-16,-7-8-6 15,0-2 0-15,9 2-6 16,0-29-1-16,3 8-4 15,9-8 1-15,0 8 5 16,12 2 2-16,6-10 4 16,3 6 1-16,3 2-4 0,5 0-1 15,16-14-4 1,0-17-1-16,2-6 6 16,-2 5 4-16,-3 0 2 15,-7-2 2-15,-5-17 0 0,-9 4 3 16,-6 9 1-1,-6 15 3-15,-9 12 1 16,0 8 1-16,-9 14-6 16,-3 10-4-16,-6 13-1 15,-6 22-1-15,-3 23 4 0,4 11 5 16,5-3 4-16,9 9 4 16,9 25-3-16,9 4 2 15,18-14-9-15,2-8-2 16,1-16-3-16,0-10 1 15,-3-11-2-15,-4-11 2 16,1-7-2-16,-3-6-1 0,0-10 1 16,0-11-1-1,0-13-5-15,-1-11 1 16,-2-5-7-16,3 3-1 16,-12 8 0-16,-6 4 0 15,-9 7 0-15,-3 7 2 16,0 5 4-16,-3 6 3 15,3 10 2-15,1 11 3 0,-1 16 1 16,9 7 1-16,6 6-2 16,-1-5-2-16,4-3-2 15,0-8-1-15,9-5-36 16,0-5-16-16,3-6-78 0,3-3-32 16,-6 1 7-1</inkml:trace>
  <inkml:trace contextRef="#ctx0" brushRef="#br0" timeOffset="30291.748">24807 7512 476 0,'0'-3'178'0,"0"6"-138"0,-12-3 15 0,12 0-1 16,-3 0-54-16,-3-3-16 16,4 0-143-16,-1-2-62 15</inkml:trace>
  <inkml:trace contextRef="#ctx0" brushRef="#br0" timeOffset="53476.197">22116 8964 364 0,'-9'-5'134'0,"9"5"-104"0,-6-3 29 0,6 3 5 16,0 0-23-16,0 0-8 15,0-2-12-15,0-1-1 16,0 0-11-16,0 1 6 0,0-1 2 16,0 0 4-16,0 1 2 15,0-1-6-15,0 3 0 0,0 0-8 16,0 5-3-16,0 1-6 16,0 17 0-1,0-4 0-15,0 18 0 0,0-8 0 16,0 5 0-1,0-4 0-15,0-4 0 0,0-2 2 0,0-3 3 16,0-2-2 0,0-4 0-16,0-1-1 15,0-4 1-15,0 1-4 16,-2-6 0-16,-1-2-4 16,3-9 1-16,0 4 0 15,0-19-1-15,0 5-1 16,0-19 1-16,0 9 1 15,5-9 2-15,-2 6-1 0,6-5-1 16,0 8 0-16,9-1 0 16,-3 3-2-16,9 3-1 15,-3 3-1 1,6 2 2-16,-7 2 2 0,7 4-1 16,-6-1 1-16,6 6 3 0,-6 0-2 15,-1 5 1 1,-2 0 4-16,0 10 1 15,0-2 3-15,-3 19 1 16,-3-6 1-16,0 21 0 16,-3-7 0-16,0 2 0 15,0-3 2-15,-4-2 4 16,1-6-4-16,-3 1 0 16,0-6-4-16,0-3 1 15,0-2-4-15,0-3 0 0,-3-2-12 16,0-6-7-16,0 1-40 15,0-9-18-15,0 0-160 16</inkml:trace>
  <inkml:trace contextRef="#ctx0" brushRef="#br0" timeOffset="54119.341">22718 8956 260 0,'-15'-5'99'0,"15"5"-77"0,-18-3 37 16,12 3 13-16,3 0-7 15,-3 0-1-15,-3 0-17 16,0 0-4-16,0 0-24 16,3 0 4-16,-3 0 1 0,6 0-10 15,0 0-3-15,0 0-5 16,12-2-1-16,-3-1-6 15,18 0 1-15,-3 3 0 16,15 0 2-16,-7 0-3 0,4 3 0 16,-9 0 1-16,6-1 2 15,-9 1-3 1,-1-3 0-16,4 0 3 16,-3 0 1-16,-6-3 3 0,-6 3 1 15,0 0-3-15,-6-2-1 16,6-1-10-16,-6-2-5 15,-3 2-27-15,0-2-13 16,0-1-41-16,-3 4-18 16,0-1-67-1</inkml:trace>
  <inkml:trace contextRef="#ctx0" brushRef="#br0" timeOffset="54615.173">22730 9149 252 0,'-9'0'96'0,"9"0"-75"0,-9 0 30 0,9 0 9 16,-3 3 0-16,0-3 3 15,-3 3-12 1,3-1-4-16,-3-2-27 16,3 0 4-16,0 0 3 0,-3 0-6 15,6 0 0-15,-3 0-10 16,0 0-2-16,3 0-1 0,3-2 0 16,0-1-2-16,6 0 1 15,-3 1-6-15,12 2-1 16,-3 0 0-16,14 0 0 15,-8 0 2-15,3 0 1 16,3 0-4-16,-3 0 1 16,-4 0 0-16,1 0 2 15,-3 0-1-15,-3 0 2 0,-3 0 2 16,0 0 2-16,-3 0 1 16,-3-3 0-1,0-2-18-15,-3-1-5 16,0 1-35-16,-3-5-15 0,0-6-87 15,6-3-40 1,5 6 26 0</inkml:trace>
  <inkml:trace contextRef="#ctx0" brushRef="#br0" timeOffset="55416.154">23343 8951 312 0,'-6'0'118'0,"6"0"-92"0,0-3 24 0,0 3 5 16,0-2-22-16,0-4-7 0,0 1-11 15,0-3-5 1,6 0-5-16,0-2 1 0,0 2 3 16,-3-3-1-16,6 0 3 15,-3 1 0-15,-1 2 3 16,-5-3 2-16,6 3-1 16,-3 0-5-16,-3 0-2 15,6 3 0-15,-3 0 2 0,-3 0 4 16,3 2 3-1,0 0-3-15,-3 1 2 0,0 2-3 16,0 0 2-16,0 8-6 0,0 2-1 16,0 1-4-1,0 5-1-15,0 7-1 16,0 9-2-16,0 8 1 16,3 5-1-16,0 0 0 0,-3-5 2 15,6-3-1-15,-3-6 2 16,0-4-2-1,0-6-1-15,0-5 1 16,0-3 1-16,-3-2-3 16,0-3-2-16,0-3-7 15,0 0-4-15,-3-5-6 16,-3 0 0-16,0-2 0 16,-3 2 2-16,-3 0 10 0,-3 0 4 15,4 2 8-15,-10 1 5 16,0-1 4-16,3 1 4 15,3 0-5-15,0-1 1 16,9-2-4-16,0 0 0 16,6 0-5-16,6 0-1 15,9 0 1-15,3 3 0 0,6-3-2 16,3 0 1 0,-4 0-2-16,7 0-1 0,6 0-2 15,-3 3 1 1,-1-3 3-16,-2 0 1 15,-9 0-1-15,0 2 1 16,-12-2-2-16,0 0-1 0,-9-2-19 16,-9-1-8-16,0-2-52 15,-6-1-24-15,3-9-109 16</inkml:trace>
  <inkml:trace contextRef="#ctx0" brushRef="#br0" timeOffset="104974.469">6301 12552 392 0,'-42'2'148'0,"42"-2"-115"0,-29 11 19 0,26-8 3 0,-9 2-20 16,6 0-3-1,0-2-14-15,0 0-6 0,6-6-7 16,0 0 1-16,30-7 0 0,-7 2 4 15,34 0 4-15,-12 3-6 16,23-1-2-16,-14 1-3 16,32 2 0-16,-17 1-2 15,2-1-1-15,-14 0 1 16,-7 3-1-16,-8 0-7 0,-9 0 0 16,-7 0-17-1,-5 0-4-15,-3 0-39 16,-12 0-16-16,0 0-111 0</inkml:trace>
  <inkml:trace contextRef="#ctx0" brushRef="#br0" timeOffset="105464.195">6352 12385 412 0,'-24'0'154'0,"24"0"-120"0,-12 0 4 0,12 0-8 15,0 0-18-15,0 0-2 16,0 3-4-16,0-1-1 16,-3 4-3-16,0-1-2 0,-6 6 3 15,3-3 0-15,-9 10 1 16,3-2 0-16,-6 10 0 16,4-4-2-16,-7 1 1 15,6-1 2-15,0-4 4 0,3-5 0 16,3-2 0-16,0-1-5 15,6-2-1-15,0 0 3 16,12 11 3-16,-3-3 2 16,18 10 1-16,-3-5-4 15,23 1-3-15,-11-4 0 16,9-2 1-16,-9 0 1 16,-1-8 3-16,-5-3-3 15,-6-10 1-15,-3-1-3 16,-6-25 0-16,-3 7-3 0,-9-18 1 15,0 7-2-15,-12 1-1 16,3 5 1-16,-15 2-1 0,6 6 0 31,-6 3 2-31,4 2-3 16,-1 2 0-16,3 4-19 16,3 2-7-16,3 0-54 0,12 0-25 0,0 0-99 31</inkml:trace>
  <inkml:trace contextRef="#ctx0" brushRef="#br0" timeOffset="106183.919">7653 12261 348 0,'-42'-3'129'0,"42"3"-100"0,-21-8 35 0,18 8 12 15,0-2-21-15,0-1-4 16,0-2-19-16,0 2-8 16,12 0-13-16,-3 1 1 0,27 2 2 15,-6 0-5-15,17 5-1 0,-8-2-6 16,6-1-2 0,-7 1-2-16,1 0 0 15,-6-1-20-15,3-2-10 16,-7 0-26-16,-5 0-11 15,-3 0-23-15,-12 6-9 0,0-1-41 16,-9 0-35 0,0-2 77-16,-9 2 339 31,-15 0-84-15,3-2-19-16,4 0-58 15,2-1-29-15,3 6-13 16,3-3-5-16,6 11-17 0,0-2 0 0,6 7 0 15,0-3-3-15,3 27-1 16,0-8-6 0,3 22-1-16,-3-12-10 15,3 1-3-15,0-9-24 0,0 1-8 16,-3-8-35 0,0-3-14-16,0-3-31 0,-6-10-12 15,0-2 5 1</inkml:trace>
  <inkml:trace contextRef="#ctx0" brushRef="#br0" timeOffset="106378.256">7611 12811 444 0,'-48'-10'165'0,"48"10"-129"0,-15-8 21 0,15 8 2 15,0 0-22-15,0 0-4 16,6 0-13-16,0 0-2 16,30 5-11-16,-6-2-4 0,23 4 0 15,-11-1-11-15,12-1-2 0,-7 0-28 16,25-2-13-16,-16 0-42 15,10-6-16-15,-13 0-76 16</inkml:trace>
  <inkml:trace contextRef="#ctx0" brushRef="#br0" timeOffset="106707.773">8132 12449 332 0,'-33'-14'126'0,"33"14"-98"0,-12 0 30 16,12 0 8-16,0 3-18 15,0 0-3-15,0 13-9 16,0-3 0-16,6 27-20 16,0-6 4-16,3 8 3 0,0-5-3 15,0-2-2-15,0-6-4 0,-3-5-1 16,0-3-5-16,0-5 0 16,0-3-5-16,2-16 0 15,-2 1-3-15,9-35-3 16,-3 7-5-16,9-9-2 15,-3 7 5-15,6 3 2 16,-3 5 3-16,2 8 0 16,-2 3 6-16,3 13 6 0,-6 0-2 15,3 18 0 1,-3-4-4-16,2 12-1 16,-2-2-10-16,0 0-4 15,-3-3-20-15,3-3-6 16,-3-4-50-16,6-6-21 15,-7 0-107 1</inkml:trace>
  <inkml:trace contextRef="#ctx0" brushRef="#br0" timeOffset="107106.536">8876 12668 396 0,'3'24'148'0,"-3"-24"-115"0,6 16 17 15,-3-13-1-15,0-1-21 16,0 1-3-16,0-8-11 15,0 2-4-15,0-13-5 16,0 3-2-16,0-6 1 0,0 3 2 16,-6-5 1-16,0 5-1 0,-3-2-1 15,0 2 1-15,-9 0 1 16,3 3 1-16,-18 0 2 16,6 2-3-16,-17 3 1 15,8 0-3 1,-9 8 2-16,10 0 5 0,2 16 2 15,3-3-5-15,9 22-1 16,0-6 0-16,24 8 0 16,-3-5-4-16,27-1-3 15,-6-4 0-15,12-6 1 16,-7 0-19-16,7-16-8 16,-6 1-20-16,6-27-10 0,-7 5-36 15,4-29-15 1,-6 8-39-1,-6-8-55-15,-3 8 65 0</inkml:trace>
  <inkml:trace contextRef="#ctx0" brushRef="#br0" timeOffset="107619.867">8882 12121 416 0,'-15'-24'154'16,"15"24"-120"-16,-6 0 23 0,6 0 3 0,0 8-17 16,0-3-2-16,-3 19-15 15,3-3-3-15,0 13-14 16,0-5-1-16,3 9 2 0,0-7-4 15,3 25 2-15,0-14-3 16,6 27 2-16,-3-13-4 16,12-1 0-16,-4-10-1 15,13-3-2-15,-6-7 1 16,12-9-1-16,-9-2-3 0,2-11 0 16,-5-2-1-1,0-16 3-15,-3-1 0 0,-3-31 1 16,-3 8 0-16,-7-11 2 15,1 9-1-15,-3-1-1 16,-3 5 1-16,0 6-1 16,0 3 4-16,3 10 5 0,-3 3-1 15,6 23 3-15,-3-2-2 16,3 24 2-16,0-9-6 16,3 6-1-1,-3-7-2-15,6-4 1 16,-3-5-2-16,2-5-1 15,-2-3 1-15,6-13 1 16,0 0-1-16,3-29-1 0,-3 5 1 16,0-15-1-1,-3 7 0-15,-4 0 2 0,-2 6-3 16,0 5 0-16,-3 2 5 16,3 16 2-16,0 1 2 15,12 33 0-15,-6-4-7 16,12 10 0-16,-4-8-6 15,4 0-1-15,-3-5-11 16,3-5-3-16,-6-4-52 0,2-9-20 16,-2-1-151-1</inkml:trace>
  <inkml:trace contextRef="#ctx0" brushRef="#br0" timeOffset="108108.529">10082 12457 316 0,'2'-6'121'0,"-2"6"-95"0,0-13 29 16,0 13 7-16,0-3-15 0,0 1-3 15,-8-4-8 1,2 1 0-16,-9 0-20 16,0 0 2-16,-9-1 0 0,3 4-6 15,-9 2 1-15,7 0-4 16,-4 10 0-16,3-2 1 16,3 32 1-16,3-8-3 0,12 26-3 15,3-13-5 1,27 0 0-16,-6-8-27 0,33-3-9 15,-10-7-53-15,10-11-20 16,-9-1-88 0</inkml:trace>
  <inkml:trace contextRef="#ctx0" brushRef="#br0" timeOffset="109252.331">10394 12851 496 0,'-30'10'187'0,"30"-10"-146"0,-15 0-7 0,15 0-11 16,0-5-19-16,0 0-2 0,0-24-1 0,0 5 1 16,3-40-1-1,0 14-3-15,-3-13-1 0,0 10-3 16,-9-27-1-16,3 17 6 16,-2-1 2-16,2 11 7 15,-3 6 5-15,3 10 2 16,0 8 3-16,0 5-6 15,0 19 1-15,0-1 1 16,3 30 3-16,0-3-3 16,3 16 2-16,0-5-7 0,6 45-1 15,-3-16-4-15,12 15-1 16,-3-12-1 0,17-6 1-16,-5-10-4 15,15-6 0-15,-6-8 1 16,2-7 2-16,-5-3-1 15,0-14-1-15,-6 1 1 0,0-16 1 16,-7 2-1-16,1-26-1 16,-3 2 1-16,-6-12-1 15,0 7 2-15,-3 3 1 16,0 5 3-16,-3 8 3 16,0 3-4-16,0 26-1 0,-3 0-2 15,6 19 1 1,-3-5-4-16,9 4 0 15,-3-4 1-15,11-1 0 0,-2-2-3 16,18-5 2-16,-6-6 1 16,9-5 0-1,-7 0 0-15,1-8 0 16,-3 0-3-16,0-11 2 0,-7 3-1 16,-2-21 0-16,-3 3 2 15,-3-17 2-15,-3 9-1 0,-3-1-1 16,0 9 3-1,-6 2 0-15,0 6-1 16,-6 10-2-16,3 0-2 16,-3 29-1-16,0-5-1 0,6 18 3 15,0-5 0 1,6 0 3-16,-3-2-3 16,5-6 0-16,-2-2-1 15,3-4-2-15,-3-4 0 16,0-6 3-16,0-2 2 0,-3-8 2 15,0-1-1-15,-6-17-2 16,0 4 1-16,-6-13-1 16,3 6 0-16,-9-6 2 15,3 6-3-15,0-1 0 16,0 6-4-16,6 0 1 0,0 5-7 16,6 0-3-1,0 3-1-15,9 0 1 16,-3 2 3-16,12 8 2 0,-3 1 6 15,15 15 3 1,-7-2 1-16,10 26-1 16,-9-8 12-16,3 10 4 0,-6-7 5 15,-4 0 2 1,-5-8-6-16,-3-3 0 0,-3-5-8 16,0-6-3-16,-3-2-8 15,6-29-3-15,0 5-3 16,6-23 0-16,-3 4 2 15,2 1 2-15,-2 5 2 16,6 5 1-16,-3 5 1 16,3 14 0-16,-3 0 4 15,3 21 2-15,-4-3-2 16,1 19-1-16,-3-9-1 16,-6 6 1-16,0-5-9 15,-6 0-1-15,0-5-25 16,-6-6-9-16,0 0-54 15,-6-10-24-15,3-1-100 16</inkml:trace>
  <inkml:trace contextRef="#ctx0" brushRef="#br0" timeOffset="109365.435">11260 11996 464 0,'-15'-2'176'0,"15"2"-137"0,-14 2-18 0,14-2-15 0,-3 0-70 16,0 0-22 0,0 0-90-16,0 0-38 0</inkml:trace>
  <inkml:trace contextRef="#ctx0" brushRef="#br0" timeOffset="109625.035">9954 12179 456 0,'-42'-13'170'0,"42"13"-132"0,21-19-6 0,-18 16-11 16,35-7-17-1,-5 2-2-15,47 0-23 0,-11 3-11 16,47 10 16-16,-27-2-111 0,69 2-48 16,-36-3 31-1</inkml:trace>
  <inkml:trace contextRef="#ctx0" brushRef="#br0" timeOffset="110448.302">12189 12150 328 0,'-18'-40'123'0,"18"40"-95"0,-12-26 27 0,12 23 5 15,-3-5-17-15,0 3-4 0,0-1-17 16,0 1-4 0,0 10-10-16,0-2 4 0,3 39 3 15,0-7 6-15,6 12 2 16,-3-7-4-16,0 21 1 16,0-8-5-16,0 8 1 15,0-11-5-15,0-8-1 16,0-7-4-16,0-27 1 15,0 0-6-15,3-27-1 16,0 3 0-16,9-8 0 0,-3 3-7 16,12-11 0-16,-6 6 1 15,8 5 3 1,-5 5 2-16,9 16 3 16,-6 0 8-16,3 13 5 15,-7-2-1-15,4 26 2 16,-3-8-7-16,0 19-3 0,-3-9-14 15,0-2-5-15,-1-5-25 0,-2-8-8 0,-3-3-31 32,0-10-12-32,0-4-12 15,0-20-4-15,-3 3-5 16,-3-25 1-16,0 6 11 16,-6-5 330 15,-3-3-82-16,0 8-15-15,3 7-45 0,0 7-24 16,9 9-24-16,0 1-10 16,9 18-19-16,-4-2-6 0,13 26-3 15,-6-5-5-15,9 5-1 16,-6-6-19-16,2-2-7 16,-2-5-34-16,0-10-12 15,-3-4-57-15,3-20-21 16,-6 2-13-1</inkml:trace>
  <inkml:trace contextRef="#ctx0" brushRef="#br0" timeOffset="110747.689">13014 12348 472 0,'-9'-8'176'0,"9"8"-137"0,-9-2 26 0,9 2 2 16,-3 2-22-16,0 1-6 0,0 5-14 15,0-3-3-15,-6 14-13 16,3-4-5-16,-6 44-1 0,0-12 0 15,-6 22 3-15,3-13-3 16,-14 49-2-16,5-20 0 16,-3 5 1-16,6-18 1 15,3-6 1-15,3-11-2 16,4-5-2-16,-1-7-2 16,3-3 1-16,3-11-1 15,0-6-2-15,0-4-17 16,3-11-9-16,0-3-55 0,9-13-22 15,0 3-126 1</inkml:trace>
  <inkml:trace contextRef="#ctx0" brushRef="#br0" timeOffset="111235.248">13383 12390 432 0,'-12'-15'162'0,"12"15"-126"0,-15-11 14 15,15 11-3-15,-3-3-12 0,0 1 0 16,0-1-12-1,0 3-3-15,3 5-12 16,0 1 6-16,3 31 3 0,0-8-1 0,6 48 1 16,0-17-5-16,3 33-2 15,-3-19-6 1,3 21-1-16,-4-21-1 0,1-5-2 16,-3-13-6-16,0-9-1 15,-3-7-15-15,0-8-3 16,0-6-31-16,-3-13-14 15,0-2-36-15,-3-24-16 16,0 2-55-16</inkml:trace>
  <inkml:trace contextRef="#ctx0" brushRef="#br0" timeOffset="111891.188">13109 12462 384 0,'-36'-16'145'0,"36"16"-112"0,-18-16 12 15,15 16-2-15,0-8-21 16,3 3-2-16,3-6-6 16,0 1 1-16,12-4-8 15,0 4 0-15,24-3 3 0,-7 2 3 16,13 3 2-16,-9 0-4 0,11 11-1 16,-5 0 2-16,12 7 3 15,-13-2-2 1,7 5 2-16,-9-2 1 15,-10 10 2-15,-5-5-4 16,-15 24 2-16,0-9-5 0,-18 14 1 16,0-8-5-1,-6 0-2-15,3-8 0 16,-2-5-1-16,2-5-7 0,3-6 0 16,3-2-4-16,6-14 2 15,0 0 3-15,18-20 3 16,-3 4-7-16,23-13-3 15,-5 6 2-15,9-6 2 16,-10 6 0-16,1 2 4 16,-6 5 0-16,-3 3 3 0,-6 3 1 15,-3 8 1-15,-4 2 0 16,-2 16 0 0,0 1-2-16,3 15 1 15,-3-5-2-15,9-1 2 16,-3-1 2-16,12-12 2 15,-7-2 1-15,10-16 2 0,-6 0-1 16,0-10 2-16,-3 2-4 16,-9-3-2-16,0 3 2 15,-12-5 0-15,0 5-6 16,-15-5-2-16,3 5-3 0,-9-5 3 16,3 3-9-1,-3 2-1-15,3 3-21 16,3 2-9-16,4 0-47 0,5 1-18 15,3 2-51 1,15-13-21-16,-4 0 27 16</inkml:trace>
  <inkml:trace contextRef="#ctx0" brushRef="#br0" timeOffset="112114.454">14163 11967 472 0,'3'-10'178'0,"-3"10"-138"0,3-3 19 0,-3 3 1 16,3 8-16-16,-1 0-2 15,7 39-14-15,-3-7-8 16,6 24-11-16,-3-14-4 0,6 35-1 16,-3-17 0-16,3 20 0 15,-3-20-9-15,-3-1-4 16,0-15-17-16,0-4-7 16,-3-8-17-16,-3-8-7 15,-1-6-35-15,-7-5-14 0,2-5-61 31,-15-21-48-31,-15-19 90 0</inkml:trace>
  <inkml:trace contextRef="#ctx0" brushRef="#br0" timeOffset="113684.942">13707 12285 436 0,'-42'-19'165'0,"42"19"-129"0,-5-10 10 15,5 10-3-15,14-14-14 16,-2 4-2-16,21-6-9 15,-6 3-1-15,44 2-10 16,-14 0-4-16,29 3 0 0,-17 3-2 16,32-11-1-16,-24 3-6 15,16-8-4-15,-22 5 1 0,-6-2 3 16,-11 2 1-16,-9-3 3 16,-10 3 1-16,-11-2 1 15,-3 2 0-15,-15 0 2 0,0 3-1 16,-18-3 2-1,3 3-2-15,-15 2-1 16,3 3 3-16,-5 8 0 16,2 0 5-16,0 8 3 0,3 0 0 15,0 34 3 1,4-5 2-16,2 30-1 16,3-15-3-16,3 25-2 15,3-16-2-15,3 29 2 16,3-21-3-16,6-3-2 15,-3-13 0-15,3-8 1 16,0-8-1-16,3-11 2 0,-3-5-4 16,3-23 0-16,-1-1-1 15,1-29-2-15,0 6-2 0,0-11 1 16,0 8-4 0,0 0 1-16,0 5 0 15,-3 3-1-15,0 2 6 0,3 6 1 16,-3 2-3-1,9 9 1-15,-3-1 4 0,8 16 2 16,-2-2-2-16,9 23-1 16,-6-5-3-1,6 6-1-15,-3-6 1 16,2-5 0-16,-2-6 0 0,9-15 0 16,-6 0 0-1,8-22 2-15,-5 3-1 16,6-8 2-16,-9 3-4 0,-4-3 0 15,-5 3-1-15,-9-3 0 16,0 6 2-16,-12-3 2 16,0 2-1-16,-9 3-1 0,3 3 1 15,-5 5-1 1,2 0 0-16,-3 8 0 16,3 0 0-16,0 11 0 0,3-3 2 15,3 18 1 1,0-5-1-16,15 24-2 15,-3-8 1-15,18 3 1 0,-6-8-1 16,17-6-1-16,-5-5 1 16,6-21-1-16,-6 0 0 15,2-23 2-15,-5 1-3 16,0-9 0-16,-3 7 1 16,-3-5 2-16,-4 5-1 15,-2-2-1-15,-3 4 1 16,-3 1-1-16,0 5 0 0,0 6 0 15,-3 2-3 1,3 10 0-16,-3 1 2 16,6 21 2-16,-3-6 2 15,6 35 1-15,-3-10-5 16,-1 4 1-16,1-10 0 16,-6-2 2-16,0-6-1 15,-6-5 2-15,0-6-2 0,-9-5 2 16,0-2-2-16,-3-8-1 15,1-1 1-15,-1-12-1 0,3-1-5 16,0-5 1 0,3 3 2-16,6-6 1 15,0 4-4-15,12-7 1 0,-3 4-3 16,17-6 0-16,-2 3-1 16,12-3 2-1,-6 3-3-15,2 0-1 16,-5 2 5-16,0 1 4 15,-6 5 2-15,-3-1 2 16,-3 4 7-16,-3 2 5 16,-4 2-5-16,-2 9-1 0,0 0-3 15,-3 15-1 1,0-2-3-16,3 19-2 0,0-6 1 16,3 8-1-16,0-8 2 15,3-3 1-15,0-5-1 16,6-13 1-16,-6 0-2 15,9-26-1-15,-4 5-4 0,13-17 0 16,-6 7 2-16,9-6 1 16,-6 5-2-1,-1-3 2-15,-5 6 3 0,3-3 1 0,-6 3-4 16,0 0-1 0,-3 5 1-1,2 0 0-15,-2 3-4 16,0 2 1-16,-3 3 0 0,3 6 2 15,-3-1 1-15,0 11 1 16,-3-3 0-16,0 11 2 16,0-3-1-16,0 14-1 0,-4-3 1 0,1 13-1 31,0-8 0-31,-3 5 2 16,0-5 3-16,-3 1 2 15,0-7 1-15,-12 4 2 0,3-6-5 16,-17-3-1-16,5-2-2 15,-15-2 1 1,6-4-4-16,-2-7 0 0,5-1-6 16,-3-15-3-16,6 3-14 15,0-17-5-15,4 6-51 16,-1-11-23-16,3 6-131 16</inkml:trace>
  <inkml:trace contextRef="#ctx0" brushRef="#br0" timeOffset="113823.997">15746 11938 548 0,'-9'13'203'0,"9"-13"-158"0,-9 19-10 0,9-17-17 15,-3 4-58-15,0-1-20 16,0 0-162-16,0-2-71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57:08.4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13323 11697 284 0,'0'-13'107'0,"0"13"-83"0,0-19 15 0,0 17 3 0,3-3-10 16,-3-1 1-16,3-4-3 0,0 2-1 15,0-3-16 1,0 3 5-16,-3 0 3 0,0 0 2 0,3 3 3 0,-3 2-8 31,0 3 0-31,0 0-7 16,0 19-1-16,0-3-2 15,0 31 2-15,0-7-1 0,-3 18 0 16,0-10-3 0,0 50-1-16,0-21-3 15,3 2 1-15,0-16 0 16,0 9 1-16,0-14-2 15,3 6-2-15,-3-14 3 0,3-5 0 16,0-8 1-16,0-16 2 16,0-5-3-16,0-21 0 15,0-1-3-15,3-15-3 16,0 5-5-16,3-42 0 16,-3 10-3-16,3-23 0 15,0 15 3-15,0-12 3 0,-4 12 3 16,1-15 3-1,0 12-2-15,0-1 0 16,-3 12 5-16,0 3 2 16,0 11 2-16,0 5 0 0,-3 5-2 0,0 18 1 15,0 1 0 1,0 32 1 0,0-6 0-16,0 21 2 15,0-8-3-15,-3 56 1 0,3-21-5 16,-3 13-2-16,3-16 0 15,0 11-1-15,0-16-3 16,3 5 2-16,-3-13 1 16,3-8 2-16,0-8-3 15,-3-16 0-15,0-2 1 0,3-25 2 16,0 1-3-16,0-16 0 16,0 5 1-1,3-45 2-15,0 11-6 16,3-24-1-16,0 16-1 15,3-8 2-15,-3 13-1 16,0-16 4-16,-3 13 0 16,0-5 1-16,0 14 0 0,-4 2 2 0,1 10-3 15,0 12 0 1,0 4 1-16,-3 30 0 16,0-1 2-16,-3 19 3 15,0-5 0-15,0 37 2 16,1-16-4-16,-1 37-2 15,0-16 0-15,3 3 1 16,0-13-1-16,3 2-1 0,0-8-2 16,2-5 1-16,-2-8 1 15,3-11 2-15,0-4-1 16,0-17-1-16,0-2 1 16,0-14-1-1,0 3-3-15,3-37 2 16,-3 8 1-16,6-34 2 0,-3 15-8 0,3-18-1 15,-3 13-1 1,0-21 2-16,0 19 4 16,-3 2 1-16,-3 10 1 0,-3 14 0 15,0 6 2 1,-3 20 3-16,0 3 0 16,-3 32 0-16,3-6 1 15,-3 17 1-15,3-3 1 16,0 52 2-16,0-15-7 15,0 13-2-15,3-16-1 0,3 24 2 16,0-16-1-16,6 0 2 16,-3-13-2-16,0-10 2 15,0-9-2-15,-1-16 2 16,1-5 0-16,0-34 1 16,0 3-5-16,3-19 1 15,-3 5 0-15,0-48 0 16,0 17-9-16,0-22-2 0,0 14-1 15,0 4 2 1,0 14 6-16,-3 6 4 16,0 7 3-16,-3 8 1 15,0 6 0-15,-3 12 0 0,0 1 4 16,0 47 3 0,0-7-2-16,0 23 0 15,0-10-3-15,-3 28-1 16,3-12-1-16,0 12 0 0,0-15 0 15,0-5 0-15,3-11-2 16,0-8-2-16,0-5-2 16,-6-9-1-16,3-4-20 15,-9-19-8-15,3 0-44 16,-8-34-18-16,2 4-71 0,-3-17-28 16,6 10 35-1</inkml:trace>
  <inkml:trace contextRef="#ctx0" brushRef="#br0" timeOffset="3979.977">13386 11962 468 0,'-18'-3'176'0,"18"3"-137"0,-3 3 4 0,3-3-5 16,6-3-22-16,-3 3-1 15,12-5-3-15,-3 2 0 16,32 1-6-16,-8-1-2 0,32 0 0 0,-14 3-2 15,11 0-2 1,-11 0-4-16,17 0 0 16,-14 0-3-16,3 3 0 0,-13 0 4 15,-5-3 1-15,-9 0 4 16,-13 0 1 0,-2 0-8-16,-18-3-2 15,0 3-7-15,-18-5-4 0,4 2 3 16,-16-5 4-1,6 3 4-15,-24-1 4 16,10 1 2-16,-28 3 3 0,13-1 12 16,-1 0 6-16,9 1-4 15,7 2-1-15,5 0-7 16,12-3 0-16,3 0-1 16,24-2 1-16,0 0 0 15,36-1 2-15,-9 1-5 16,14 5-3-16,-8 0-1 15,23 3 1-15,-11-3-8 16,9 2-3-16,-10 1 2 0,-5-3 4 16,-10 0 2-16,-8 0 3 0,0 0-1 15,-18-3-1 1,-3 1-4-16,-21-4 0 16,3 4-5-16,-21-6 1 15,10 0-5-15,-16-5 1 0,6 2 4 16,-29-2 4-1,11 2 3-15,-11 1 1 16,11 2 6-16,3 0 4 0,10 3 1 0,8-1 3 16,6 1-5-1,15 0-1 1,0-1 0-16,39 4 2 16,-3-1 1-16,17 6 1 0,-5-1-9 15,24 6-3 1,-13-2-1-16,16 2 0 0,-13 0-8 15,-2-1-2-15,-9-1 4 16,-7-1 3-16,-2 0 3 16,-15-2 3-16,-3 0-1 15,-18-3-1-15,0 0-8 16,-24-6-3-16,6 1-3 16,-18-8 1-16,10 2 0 0,-25-2 1 15,12 2 4-15,-23 4 5 16,11 1 6-1,-2 4 6-15,8-1-1 16,7 0 3-16,8 3-2 0,9-5 2 0,3 2-2 31,24 1 0-31,0-1-1 16,33 6 0-16,-6-1-2 16,14 4-1-16,-5-1-6 0,20 3 1 15,-11-3-2-15,12 0 0 16,-13 1 0-16,-2-1-2 15,-6-2 0-15,-10-1 3 16,-2 1 4-16,-12-3 3 16,-3 0-5-16,-12-5-2 0,0-1-5 15,-12-4 1 1,3 2 3-16,-3-5 1 0,-3 2-2 16,3 0 0-1,3 1 4-15,1 2 1 16,2 0-3-16,0 8 1 15,0 0 2-15,3 21 1 0,0-2 1 16,3 12 0-16,0-4-2 0,0 2 1 16,0-5 2-1,3 2 2-15,0-5-3 16,3-2-1-16,-3-3 1 0,3-3 0 0,0-2-2 31,2-9 1-31,-2 1-2 16,6-8-1-16,-3-1-4 15,6-17-2-15,-6 4-4 16,0-21-1-16,0 3 6 0,-3 3 2 16,-3 7 3-16,-3 9 0 15,0 2 2 1,0 21 3-16,0 1 0 16,0 20 0-16,0-5 3 0,0 8 3 15,0-2 0-15,0 5 1 0,0-6-4 16,3 3-3-1,0-5-2-15,0-3-3 16,0-2 1-16,3-9 1 16,0-2-1-16,3-10 2 15,0-1-2-15,-1-8-1 16,1 3-6-16,-3-13-1 16,0 3-2-16,0-14 1 15,-3 5 2-15,0 1 4 16,0 2 1-16,-3 6 1 0,0 2 0 15,3 13 0-15,0 0 0 16,0 17 0-16,0-4 0 16,3 9 0-1,-3-1 2-15,0 3 1 0,0-2-1 16,0 5-2-16,0-6 5 16,-3 4 1-16,0-4-2 0,3-2-1 15,-3-3-1-15,3-5-2 16,0-3 1-1,0-7-1-15,0 2-5 16,-3-6 1-16,0 1-3 16,0-3 0-16,0 0 1 15,-3 0 2-15,0 0-1 16,0 0 4-16,0 3-2 16,-3 0-1-16,0 0 3 15,-3-1 0-15,3 1 1 0,-6 2 0 16,3 1 0-16,-6-1 0 15,0 0 0 1,-2 1 2-16,2-1-3 0,-6 3 0 16,3 0 3-16,-9 3 1 0,9-1-1 15,1 1-2-15,2 0 1 16,6 2-1-16,3 0-3 16,9 1 0-1,0-1 2-15,12 0 0 0,-1-2-2 16,13-1 2-16,-3 1 1 15,3-3 2 1,-3 0-3-16,0-3 0 16,-4 1-1-16,-2-6 0 0,0 3-5 15,-3-6-3-15,-3 3 6 16,-6-5 1-16,0 2 3 0,-9 1 0 0,0-1 0 31,-15 6 0-31,3 2 0 16,-18 6 0-16,7-1 0 15,-13 4 0-15,6-1-3 0,-3 3 2 16,10 0 1 0,-1 2 2-16,6-2 1 0,0 6 1 15,3-4 0-15,3 6 0 0,3-3 2 16,7 1 1 0,-1-1-3-1,6-5-1-15,0-3-1 0,11-5-2 16,-2 0 1-16,15-8 1 15,-3 3-1-15,9-6-1 16,-6 3 1-16,-1-2-1 16,-2-1-3-16,-3 3 2 15,-6 0 3-15,-9 6 1 16,0-1 3-16,-9 6 1 16,3-1-1-16,-3 6 1 15,0 0-2-15,-3 3 0 16,6-3-1-16,0 0 2 15,0-3-3-15,3-2-2 0,0-1 0 16,6-4-1 0,3-1 0-16,3-8 2 15,-3 3-6-15,3-8-1 0,-3 3-5 16,0-5-1-16,-3 2 6 16,0 3 2-16,-3 2 3 0,-3 11 2 15,0 0 1 1,0 11 3-16,0-1 1 15,0 6 1-15,0-3-4 16,0 3-3-16,0-3 2 16,0 1 0-16,0-4 3 15,3-7 3-15,0 0-4 0,3-9-3 16,-3 4-1 0,3-12-1-16,-1 4-7 15,4-22-3-15,-3 6-1 0,3-19-1 16,-3 5 4-16,0 8 3 15,0 6 3-15,-3 20 1 16,0 1 1-16,3 26 0 0,-3-5 4 16,3 11 2-1,-3-6 0-15,3 8-1 16,-3-8-3-16,0 5-2 0,0-4 3 16,-3-1 0-1,0-3 1-15,-6 1 0 16,0-3-5-16,-15 0 1 15,3-3 0-15,-17 0 2 0,5-2-1 16,-12-3 2 0,3 0-7-16,-2-8 1 0,5 0 1 15,-12 0 1-15,10 0-2 16,-1 0 2 0,9 0 1-16,9 0 2 0,3 0 1 15,21-3 1-15,-3 3-2 16,18-3-2-16,-3 1 1 15,27-4 1-15,-6 4-1 16,23-1-1-16,-11 0 1 16,-1 6 1-16,-5-3-1 0,-6 3-1 15,-6-1 3-15,-10-2 0 16,-2 0-4 0,-6 0 1-16,-3 0 0 0,-12-2 2 15,0-1-1 1,-21-2-1-16,6 2-4 0,-20 0 0 15,5 1-5-15,-9-1 1 16,10 0 4-16,-4 1 4 16,6 2 1-16,0 0-1 15,7 0-6-15,-4-3-4 0,6 1-12 0,-3-4-6 32,3 1-10-32,-6-3-1 15,7 0-1-15,-16-5 2 16,6 2 12-16,-9-5 6 15,10 3 12-15,-4-8 4 16,6 2 15-16,-3-4 7 0,7 1 8 16,2 7 7-16,3-1-12 15,3 5-2 1,3 3-7-16,3 14-2 0,0-1 2 16,3 16 5-16,0-5-3 0,0 37 2 15,3-11-3-15,-3 40 0 16,3-16-7-16,-3 37-2 0,4-21-4 15,-1 16-1 1,3-24 1 0,0-5 0-16,0-13 0 15,3-11 2-15,-1-8-1 0,1-13 2 0,0-6-4 32,0-26 0-32,0 3-1 15,0-37 0-15,-3 7-7 0,0-23-2 16,0 10-3-16,0-31 1 15,0 15 5-15,-3 6 4 16,3 8 5-16,-3 16 4 16,3 7 0-16,0 27 2 15,0 0-4-15,0 24 0 16,0-5 3-16,0 15 3 0,0-5-2 16,0 32-2-16,0-11-2 15,0 19 0 1,0-14-4-16,0 1 0 15,0-11 1-15,0-5 0 16,0-9 2-16,0-4 3 16,0-3-2-16,0-8-2 15,0-3 0-15,0-5-1 0,0 0 0 16,6-6 2-16,-3 1-1 16,9-3-1-16,0 0 1 15,21-8-1-15,-6 3 0 16,14-6 0-16,-5 3-3 15,3-2 2-15,-9 2 1 16,-4 0 2-16,-5 0-1 16,-3 5 2-16,-3 1-2 0,-9-1-1 15,-3 0 1-15,-12 1-1 16,0-1 0-16,-18-8 2 16,6 3-1-1,-11-18-1-15,5 5-4 0,0-16-2 16,3 5-6-1,3-10 0-15,4 7-1 0,-1-33 1 16,3 12 2-16,3-15 4 16,3 10 1-16,0 2 0 15,3 14 4-15,0 0 0 16,3 8 3-16,0 6 1 16,0 4 1-16,3 3 0 15,0 3 0-15,9 3 0 16,-3 2 2-16,30 0 3 15,-6 3-4-15,23-3-1 16,-8 3-2-16,5 2-2 0,-8 0 1 16,3 4-1-16,-10 1 0 15,-2 1 2-15,-6 2-1 16,-6 1-1-16,-3-1 1 16,-9-2 1-16,0 2-1 15,-9-5 2-15,0 3-4 0,-9-6 0 16,3 3 1-1,-12-5 2-15,3 3-3 16,0 2-2-16,3 0 2 16,6-3 0-16,3 3-2 15,12 0 2-15,0 0-1 16,18 8 0-16,-6 0 2 16,29 8 2-16,-8-2-3 15,9 1 0-15,-13-1 5 16,4 2 5-16,-9-3 4 15,-7 0 4-15,-5 1 0 0,-3-1 1 16,-3-3-9-16,-6 1-5 16,0 0-34-1,-6-3-15-15,0 0-107 0,-15-6-46 0,3 1-2 32</inkml:trace>
  <inkml:trace contextRef="#ctx0" brushRef="#br0" timeOffset="21091.631">6762 8393 300 0,'-11'-3'112'0,"11"3"-87"0,-6-3 9 0,6 3-4 0,0 0-14 15,0 0-2-15,0 0 3 16,0 0 1-16,0 0-9 16,0 0 6-16,3 0 2 0,0 0-1 15,3 0 3-15,-4 0-1 0,4 0-2 16,0 0-4-16,3 0-2 15,-3 0-4-15,6 0 1 16,0 0-2 0,3 0 2-16,0 0-4 15,3-2 0-15,-3 2-3 16,2-3-1-16,-2 0 1 0,3 3 0 0,-3 0 0 31,0-2 2-31,0 2 3 16,0-3 2-16,0 0-1 15,2 1 1-15,-2-1-4 0,3 0 0 16,-3 1-1-16,9-1 1 16,-6 1-2-16,9-1 2 15,-4 0-4-15,13 3 0 0,-9 0 1 16,9 0 0-16,-7 0 0 16,4 0 2-16,-6 0-1 15,3 0 2-15,-6 0-2 16,2 0-1-1,-2 0 1-15,9 3-1 16,-6 0 0-16,11-1 2 0,-5 1-1 0,12-1-1 31,-7 1 1-31,7-3 1 16,-9 0-3-16,3 5 0 0,-7-2 1 16,4 2 2-16,-6-2-3 15,8 2 0-15,-5-2-1 16,12 0 0-16,-6-1 4 15,8 4 1-15,-8-4-4 16,8-2 1-16,-8 0-2 16,3 3 0-16,-9-3 2 15,11 0 0-15,-5 0 2 16,23 0 1-16,-11 0-1 0,12-5-2 16,-10 2 1-16,1 3 1 15,-10 0-3 1,19-3 0-16,-13 1 3 15,25-4 1-15,-16 4-4 16,10-4-1-16,-13 4 1 0,13-1 2 0,-15 0 0 16,29 1-1-1,-15-1 1-15,13 0-1 16,-19 1 0-16,13-1 0 16,-16 3 0-16,30 0 0 15,-17 0 0-15,11-2 0 16,-14-1 0-16,20 6 2 0,-18-1-1 15,37-2 2 1,-25 0-4-16,12-2 0 16,-20-1 1-16,41 3 0 15,-24 0 0-15,9-3 2 0,-20 1 1 0,38-1 1 16,-30 0-5 0,15 1 1-16,-23-1 2 15,8 6 1-15,-18-1 3 16,19-2 1-16,-19 0-1 15,6 0-1-15,-14 0-1 0,-4 0 2 0,-14 0-1 16,-6 0 0-16,-6 0-3 31,-7 0-2-31,-2 0-17 16,-9 0-6-16,-3 0-73 16,-21-10-29-16,3-1-70 15</inkml:trace>
  <inkml:trace contextRef="#ctx0" brushRef="#br0" timeOffset="22547.963">9376 6048 200 0,'3'-34'77'0,"0"13"-60"0,0-11 26 0,0 19 9 15,0-3-4-15,0-3-1 16,-3 4-9-16,0 1-1 16,0-2-21-16,-3 6 2 0,0 2 2 15,0 3-2-15,3-1 1 16,0 4-10-16,0 7-3 15,0 6-2-15,3 10 0 0,0 11 0 16,0 2 2 0,0 0 6-16,-3 1 2 15,0 2-3-15,0-3-1 0,0 6 0 16,0 10 4-16,3 14-6 16,-3-14-2-1,0-8-1-15,3 11-1 16,0-11 0-16,0 9 0 0,0-9 0 0,3 27 2 15,-3-14-1 1,3 9 2-16,-3-11-4 0,0 2-2 0,0-12 6 16,-6 4 3-16,3-10-3 31,-3 19-2-31,0-11-2 16,0 18 0-16,0-10 0 15,0 3 1-15,3-11-5 16,0 2 1-16,0-9 0 15,0 4 2-15,0-8-1 0,0 17-1 16,0-9 1-16,0 16-1 16,0-10 2-16,0 2 1 15,0-10-1-15,0 7 1 0,0-10-2 16,0 6-1 0,0-9 1-16,0 24 1 15,0-10-1-15,0 13-1 0,0-11 3 16,0 0 0-16,0-5-1 15,0 0-2-15,0-8 1 16,0 11 1 0,0-8-1-16,0 18 2 15,0-11-2-15,0 12 2 16,0-14-2-16,3 2 2 16,-3-4-4-16,0-1 0 0,0-8 1 0,0 19 2 15,0-10-1 1,0 20 2-16,0-10-4 15,0 3 0-15,0-11 1 16,0 2 2-16,0-7-1 16,-3 5 2-16,0-8-4 15,0 16-2-15,0-8 2 16,0 13 0-16,3-13 1 0,-3 5 2 16,3-10-1-16,-3 2 2 15,0-2-4-15,0 5 0 16,0-8 1-1,0 26 2-15,0-12-3 16,0 10 0-16,0-11 1 16,0 3 2-16,0-11-3 0,0 8 0 15,0-10 1-15,-3 21 2 16,3-11-1-16,0 16 2 16,0-13-4-16,3 3 0 0,0-11 1 15,-3 5 0-15,3-8 0 16,-3 17 0-1,0-12 0-15,3 17 0 16,0-11 0-16,0 2 0 16,0-10-3-16,-3 11 2 15,3-11-1-15,-3 10 0 0,0-10 2 16,0 19 0-16,3-11 0 16,-3 5 0-16,3-10 0 15,0-4 0 1,0-6-3-16,-3 1 0 0,0-2-5 15,0-5-2-15,0-6-17 16,3-2-6-16,0-5-57 0,0-6-26 16,0-2-81-1</inkml:trace>
  <inkml:trace contextRef="#ctx0" brushRef="#br0" timeOffset="27997.681">10522 9208 348 0,'-24'-3'129'0,"24"3"-100"0,-18-5 15 0,18 5 3 0,-3-3-13 16,0 0 0-16,0-2-13 15,0 2-3 1,9-7-10-16,0 2-1 0,18-8 0 0,-3 3-1 16,15 2-1-1,-6 1-6-15,47 7 1 0,-15 0 0 16,19 9 0-16,-16-1 0 15,36 0 0-15,-23 0 2 0,14-5 1 16,-20 0-1 0,-4 0-2-16,-11 0-2 15,-7 0 1-15,-8 0 3 0,-6 0 1 16,-7 0-15 0,-8 0-6-16,-3 0-35 15,-9-5-14-15,0 0-86 16,-18-8-65-16,-18-9 86 15</inkml:trace>
  <inkml:trace contextRef="#ctx0" brushRef="#br0" timeOffset="28464.639">10817 8866 292 0,'-33'-5'110'0,"33"5"-86"0,-18-5 22 0,18 5 4 0,-3 0-21 16,0 0-3-1,0 2-16-15,0 1-4 16,-3 5-4-16,0-3-4 0,-3 11 1 16,0-3 1-16,-5 14 2 0,2-6 3 15,-9 8 4-15,3-3 2 16,-9 1 1-16,6-6-2 15,-5 0-1-15,5 0-3 0,0 1 1 16,3-4-4-16,12 3 0 16,0-2-1-16,24 2 1 0,-3-3-2 15,12 4-1 1,-4-4 3 0,16-5 2-16,-9 1 2 15,15-6 3-15,-7-1-1 16,4-1 0-16,-6-1-3 0,-7-2 1 15,-5-1-2 1,-9-2 2-16,0 0-6 16,-15-5-1-16,0 2-24 0,-9-5-10 15,0 1-70-15,-3-17-30 16,3 5-26-16</inkml:trace>
  <inkml:trace contextRef="#ctx0" brushRef="#br0" timeOffset="36705.821">10242 11123 356 0,'-9'21'134'0,"9"-21"-104"0,-3 16 12 15,3-13-4-15,0 5-12 16,0-3-1-16,0 0 1 16,0 1 3-16,0-1-15 15,0-2 7-15,0-9 6 0,0 4-2 16,0-9 3-16,0 0-7 16,0-10-1-16,0 3-9 0,3-43-2 15,-3 11-5-15,3-43-1 16,0 22-1-16,6-56-2 15,0 29 1-15,6-35 1 16,-3 28-3-16,6-15 0 0,-3 28 1 16,6 7 2-1,-7 16-3-15,4-2-2 16,-6 18-1-16,0-5 3 16,-3 10 0-16,-3-2 1 0,0 10 0 15,-3 3 2 1,0 8 1-16,0 3 3 0,0 4 1 15,-3 4 1 1,0 2-4-16,0 0-3 0,0 6 0 16,-3-1 1-16,0 0 3 15,-3 1 2-15,0 2-1 0,-6 0 1 16,3 3-4 0,-6 5-2-16,3 0 0 15,-9 18-1-15,7-2 0 0,-13 16 0 16,6-6 0-1,-21 6 2-15,10-5-3 16,-16 4 0-16,6-4 1 0,4 5 2 16,8-6-3-1,6-2 0-15,3-3 1 16,24-5 2-16,0-3-1 0,30-2 2 16,-6-3-4-16,20-8 0 15,-5 0 1-15,32-3 0 16,-14 0 0-16,5-2 2 15,-11 2-1-15,-6-2-1 16,-10 0 3-16,-5-1 2 0,-6 1 4 16,-6-3 2-1,-4 3-5-15,-8-6-2 0,0 3-2 16,-15-5 1 0,3 3-2-16,-17-12-1 15,2 4 1-15,-6-3 1 16,3 2-3-16,3 3 0 15,3 3-4-15,0 3 1 16,4-1-5-16,2 3-1 16,0 3-13-16,3-1-3 15,3 1-21-15,0 2-8 0,0 1-72 16,3-3-31-16,-3-9-32 16</inkml:trace>
  <inkml:trace contextRef="#ctx0" brushRef="#br0" timeOffset="39300.308">8873 7975 368 0,'-3'-8'137'15,"3"8"-106"-15,0-11 24 0,0 11 3 0,0-3-12 16,0 1-2-16,0-1-10 16,0 0-4-16,0-2-16 15,0 0-2-15,-3 2 1 0,3 1-5 16,-3-1 0-16,3 0-4 15,0 3-3-15,0 0 6 0,0 11 3 16,0-3 3-16,-3 29 3 16,0-5-3-1,0 34 0-15,0-13-5 16,3 23-3-16,0-15 0 16,3 27 1-16,0-17-5 15,0-2-1-15,0-14 0 0,0-2 0 16,0-8 0-1,-3-8 2-15,0-8-1 0,0-5 2 16,0-3-2-16,3-7-1 0,-3-4 1 16,3-15-1-16,0 0-5 15,0-43 1 1,0 11-3-16,3-16 0 0,-3 8 1 16,3-24 2-1,0 14-1-15,3-27 4 16,-3 18-2-16,3 1 1 0,-4 10 2 0,1 0 0 15,-3 13-3 1,0 6 2 0,0 5 1-16,-3 5 2 15,0 5 1-15,0 9 1 0,0 2 0 16,-3 16 0-16,3-3 2 16,-3 51 1-16,3-11-3 15,0 15-3-15,0-7 0 16,0 40 1-16,0-22-1 15,0 9 2-15,0-17-2 16,3-5-1-16,0-10 1 16,0-6 1-16,0-7-1 15,0-6 2-15,0-5 0 16,0-11 1-16,0 0-2 16,0-18 1-16,0 0-4 0,3-48-2 15,0 10-3-15,3-20-1 16,0 13-1-1,3-46 0-15,0 20-2 0,0-1 1 16,-3 16 5-16,0 5 4 16,-4 9 1-16,1 10 2 0,-3 5-2 15,0 6 2 1,0 4-4-16,0 9-2 16,0 3 4-16,0 15 1 15,0-2 4-15,3 44 3 0,-3-7-4 16,0 15-1-1,0-7-4-15,0 34-3 16,0-16 2-16,0 11 2 0,0-16 2 16,0-6 1-1,0-10-2-15,3-5-2 0,-3-8 1 16,3-11 1-16,0-3-1 16,3-23 2-16,-3 0-7 15,6-37 1-15,-3 4-4 16,-1-25 0-16,1 13-3 15,-3-46 1-15,0 22 3 16,-3 0 1-16,0 16 3 0,-3 3 1 16,0 12-2-16,0 6 2 15,0 8 1-15,0 5 2 16,0 3-1 0,3 13-1-16,0 0 3 15,0 21 2-15,-3-2 2 0,3 50 1 16,0-11-7-1,0 19 0-15,0-16-1 0,0 42 2 16,0-21-1-16,0 3 2 16,0-14 2-16,0-4 2 15,0-9-3-15,0-10-3 16,0-9 0-16,-3-7-1 0,0-3 0 16,0-13 2-1,0-2-1-15,0-38-1 16,0 5-4-16,3-31-2 0,0 8-4 15,0-43-1 1,0 19-3-16,0-16-1 16,0 19 8-16,-3 2 3 15,0 11 1-15,0 5 0 0,0 10 4 16,0 6 1-16,0 8 6 16,0 11 3-16,0 2-6 15,0 16-1-15,0 0 2 16,3 32 1-16,0-6-6 15,0 35 0-15,0-11-1 16,0 14 2-16,-3-14 3 16,3 27 4-16,-3-16-4 15,3 7-1-15,0-12-2 16,0-6-2-16,0-10 1 16,0-8-1-16,-3-3 0 0,0-19 2 15,0 1-1-15,0-40-1 16,0 2-4-16,0-18-2 0,0 8-8 31,-3-42-2-31,3 16 4 16,-3-9 5-16,0 14 2 15,0 5 0-15,0 8 4 0,0 11 0 0,0 4 3 16,0 12 3 0,3 2-2-16,0 29 0 15,0-2 3-15,3 37 3 16,0-6-2-16,0 19-2 15,0-11-2-15,0 32-3 16,0-18 1-16,0 2 1 16,0-13-1-16,-3-3 2 15,0-5-4-15,0-8-2 16,0-5-1-16,-3-9 3 0,0-1-7 0,-6-7-2 16,3-1 1-1,-15-6 3 1,3-3 3-16,-18-5 2 0,7 0 1 15,-13 0 2-15,6 0 1 16,0 0 3-16,7 0 1 16,5 0 1-16,3 0-2 0,6 0-1 0,3 0-1 31,12 3 2-31,0-1-5 16,24 1-1-16,-6-1 2 15,21 1 1-15,-7 0-1 16,4-1-2-16,-6-2-2 15,-3 0 1-15,-4 0 1 16,-2 0 2-16,-6 0-3 0,-3 3 0 16,0 0-8-16,-12-3-2 15,0 0-1-15,-9 0 0 16,3 0 7-16,-24-3 2 0,6 0 3 16,-14 1 0-1,8-1 4-15,3 3 5 16,3 0-3-16,7 0 2 0,2 0-7 0,12 0-1 15,0 0-9 1,12-3-4-16,-3 1-53 16,14-14-23-1,-2 3-142 1</inkml:trace>
  <inkml:trace contextRef="#ctx0" brushRef="#br0" timeOffset="43092.006">8882 7964 428 0,'-15'-8'159'0,"15"8"-124"0,-6 0 13 0,6 0-4 16,3 0-20-16,0 0-1 15,6 0-2-15,0 0 1 16,36 0-12-16,-10 0-1 0,28 0 1 16,-13 0-6-16,25 3-2 15,-13-1-4-15,22 4 1 16,-16-1-8-16,-2 0-4 15,-13 0 0-15,-8-2 2 16,-6 0 7-16,-10-1 4 0,-2 1 1 16,-12-3 2-1,0 0-7-15,-15-3-1 16,0 1-9-16,-24-4-4 0,3 4-1 0,-20-3 1 16,5-1 1-1,-15 1 1-15,12 0 9 16,-26-1 3-16,8 1 8 15,-5 2 5-15,11 1 8 16,10-1 7-16,5 1-4 16,15-1-2-16,3 0-2 0,27 3 0 15,-3 0-2-15,27 0 1 16,-6 0-8 0,23 0-4-16,-8 0-2 15,29 0 1-15,-8 0-3 16,-1 0 0-16,-11 0-10 15,-6 0-3-15,-10 0 7 16,-5 0 3-16,-3 0 6 0,-9 0 1 16,-3 0-1-1,-12 0-2-15,0 0-8 0,-24 0-3 16,3 0-5-16,-30-2-3 16,10-1 6-16,-13 0 5 15,9 1 7-15,-23-1 3 16,11 3 13-16,-5-3 5 15,11 3-4-15,6 0 1 16,7 0-8-16,14 0-1 0,3 0-2 16,30-2 1-1,0 2-2-15,21 0 0 16,-7 0-1-16,28 0 2 16,-9 0-5-16,26 0-1 0,-14 0 0 15,-1 0 2-15,-11 0-6 16,-4 0-1-16,-8 0 2 15,-6 0 1-15,-6 0 4 16,-6 0 3-16,-3 0-4 0,-12 0-1 16,0 0-5-1,-24 2 1-15,3-2-7 16,-24 0-1-16,10 0 2 16,-7 0 1-16,6 0 6 15,-11 0 1-15,8 0 2 0,-9-2 2 16,10-1 5-16,5 3 4 15,6 0-4-15,15-3 1 16,3 3-1-16,21 0 1 0,-3 0 0 16,15 3 0-16,-3-3-4 15,32 3-1 1,-5-1-1-16,11-2-2 0,-11 0-2 16,0 0 1-16,-10 0 1 15,-5 0 0 1,-6 0 2-16,-3 0 1 15,-6 0 1-15,-4 0 0 16,-2 0 0-16,-6 3 0 16,-3 0 0-16,-3 2 0 15,0 0-5-15,-3 11 1 0,3-3 2 16,-3 24 1 0,0-5 1-16,3 13 2 0,0-8-5 15,0 0-1-15,0-5 2 0,0-6 3 16,0-4-2-1,0-7-2-15,0-1 0 16,-3-9-1-16,0-2-5 16,-3-22 1-16,3 3-3 15,-5-18 2-15,-1 2-2 0,-9-2 2 16,3 5 1 0,-6-1 2-16,3 7-1 0,0 1 1 15,3 7 2 1,-2 1 2-16,2 4-1 15,3 7-1-15,0 3 1 0,3 13 1 16,0-2 5 0,0 29 6-16,3-9-3 15,0 9 2-15,0-6-7 0,3 1-3 16,0-9-1-16,0-5-1 16,3-2 0-16,0-8 2 15,0-3-3-15,3-19 0 0,0 0-4 16,0-26 1-1,0 8-5-15,-3-10 1 16,0 7-3-16,-3 3 2 0,0 5 5 16,-3 3 4-16,3 5 1 15,-3 11 2 1,3-1 0-16,0 22 3 16,0-3 6-16,3 32 2 0,0-8 1 0,0 3 1 31,0-3-8-31,6-8-3 15,-3-5-3-15,6-3-2 0,-3-5 1 16,6-8 1-16,-3 0-1 16,6-21 2-16,-3 2-7 15,3-31 1-15,-3 7-6 16,3-12-1-16,-4 10-6 0,-2 0-3 16,0 8 11-1,-3 2 4-15,0 6 3 0,-3 5 1 16,0 3 4-16,-3 10 5 15,0 1-1 1,0 15 3-16,0-3 0 16,-3 30 1-16,0-8-6 0,3 10-2 15,0-7-2 1,0 2 1-16,0-11-4 0,3-2 0 16,0-6 1-16,3-4 2 0,0-4-1 15,3-15-1 1,-3 2-2-16,3-31 1 15,0 5-4-15,0-14-1 16,0 9-4-16,-3-3-1 16,0 5 3-16,0 6 5 15,-3 2 0-15,0 8 1 16,-1 3 2-16,-2 8 2 16,0 2 1-16,0 11 1 15,0-3 2-15,0 27 1 0,0-6 1 0,0 17 2 16,0-9-5-1,3 3-3-15,0-5-1 16,0-8-1-16,0-3 0 16,0-8 0-16,0 0 0 0,0-15 2 15,0-1-3-15,3-26 0 16,-3 5-1 0,3-18-2-16,0 10-8 0,0-10-3 15,-3 7 3 1,0-2 3-16,0 8 5 15,0 5 4-15,-3 6 1 16,0 13-1-16,0-1 1 16,0 12 1-16,0-1 5 15,0 16 6-15,0-3-5 16,0 25-2-16,0-9 1 0,0 9 0 16,0-9-3-16,0-2-3 15,0-3 0-15,0-8-1 0,0-3 0 16,0-7 0-1,0-3 0-15,0-19 0 16,0 3-5-16,0-21-1 0,0 6-6 0,0-9 0 31,0 5 1-31,0 6 5 16,0 3-2-16,3 4 3 16,-3 4 3-16,3 15 3 0,0 0 2 0,-3 17 1 31,0-4 0-31,0 6 0 15,0-3 0-15,0 3 0 0,0-6-2 16,0-2 1-16,0-2 0 16,-3-7 1-16,3 1-5 15,-3-5-1-15,0 0-4 16,-3-9 1-16,0 4-2 16,-3-11 0-16,0 2-1 15,0-5 0-15,0 3 2 16,3 2 2-16,0 1-1 0,3 4 1 15,3 1-4-15,3 2 0 16,0 1-1-16,3-3 3 0,-3-1 2 31,0-2-1-31,0 3 4 16,3-6 0-16,-3 3 3 16,0-2 1-16,0-1-4 0,0-2 1 15,0 2 0-15,-3 1 0 16,0-1-5-16,0 3 1 15,0 0 0-15,-6 1 2 0,3 1 3 16,-6 1 2 0,0 0-1-16,-6 2-2 15,4 0 1-15,-4 1-1 16,3-1 0-16,-3 0 0 0,3 1 2 16,-3-1 1-1,3 0-4-15,0 1-1 0,3-1-2 16,-3 1 3-16,4-1 0 0,-4 0 3 15,0 1-1 1,-6-4 2-16,3 4-4 16,-9-4-2-16,6 1 4 15,-8-3 3-15,5 3-3 16,-12 2-1-16,0 1 0 0,-8-1 0 16,5 0 0-1,-12 3 0-15,9 0 0 16,-2 0 0-16,8 0-3 15,0-2 2-15,7-1-1 16,-1 0 0-16,6 1 0 16,0-4 0-16,3 1 0 15,0 0 0-15,3 0 2 16,4-1 0-16,-1 4 0 16,3 2 2-16,0 0 1 0,3 8 1 15,0-1 2-15,3 15 1 0,0-6-1 16,3 26-1-1,0-5-3-15,3 18 1 16,-3-10-2-16,3 8-1 0,0-8-2 16,0 11 1-16,0-11 1 15,3 29 2 1,-3-13-1-16,3 2-1 16,-3-10 1-16,3-3-1 0,-3-5 0 15,0-5 0 1,0-8-3-16,0-3 2 15,-1-5 3-15,1-3 1 0,-3-3-1 16,0-2 1-16,0-2-2 16,0-9-1-16,0 0 1 15,3-5 1-15,0 0-1 16,0-2-1-16,0-1 1 16,6-2 1-16,-3-1-1 15,12 1-1-15,-3 2 1 0,21 1-1 16,-7-1 0-16,10-2 0 15,-6-1 0 1,3 1 0-16,-7 0 0 0,-2 0 0 0,-3 2-3 16,-3 0 2-1,-3 1 1 1,-3-4 2-16,-3 4-1 16,-7-4 2-16,1 1-4 0,-6-5 0 15,0-1 1-15,-3-13 2 16,0 6-1-1,-2-17-1-15,-1 6-2 0,-3-8-1 16,0 8 2-16,0 0 0 16,3 5-4-16,3-2 1 15,0 4 0-15,3 1 2 16,0 3 1-16,0 5 1 16,0 2-3-16,0 6 2 15,0 2 3-15,0 8 1 16,0-2 3-16,0 13 3 15,0-3 0-15,-3 14 0 0,0-6-1 16,0 3 0 0,0-3-2-16,0-5 1 15,0-3-4-15,3-19 0 0,0 1-1 16,0-16-2-16,0 5-4 0,-3-10-2 0,0 5-4 16,-3-22 1-1,0 9-4 1,-9-24 1-16,3 13-1 15,-8-6 3-15,5 9 1 16,-6 0 3-16,3 10 4 16,0 3 1-16,3 5 1 15,0 0 2-15,0 6-1 16,4-1-1-16,2 3-2 16,9 0 1-16,0 3-1 15,17 3 0-15,-2 2 6 0,18 0 2 16,-6 2-5-16,6 4 0 15,-7-1-1-15,1 3 2 16,-3 0-12-16,0 3-3 16,-3-3-29-16,-3 2-11 15,-4 1-82-15,4 10-37 16,3 6 14 0</inkml:trace>
  <inkml:trace contextRef="#ctx0" brushRef="#br0" timeOffset="44571.716">10885 8792 288 0,'3'-8'107'0,"-3"8"-83"0,3-13 19 15,0 13 6-15,-3-5-12 0,0-1 1 16,0-7-4 0,0 3 1-16,-6-9-19 15,0 3 2-15,-6-5 2 0,3 2-5 16,-11-2 0-16,5 0-7 16,-9 3 0-16,3 2-3 15,-15-5 0-15,7 5-3 16,-37 0-2-16,15 3 1 0,-17 5 1 15,11 2-3-15,-29 4 0 16,18 2 3-16,-25 21 1 16,19-5-4-16,-15 26 1 15,20-8 0-15,-23 17 2 0,20-14-1 16,-11 32-1 0,18-17-2-16,-1 28 1 0,13-19 1 15,-1 31 2 1,12-18 3-16,7 40 2 15,8-24-1-15,9 58 1 0,6-31-4 0,15 34-2 16,0-35 0 0,42 40-1-1,-10-40 4-15,31 30 2 16,-16-35-2-16,46 11-1 0,-22-30-1 16,27-12-2-16,-20-17 1 15,59-15-1-15,-30-11 0 16,30-48 2-16,-33 3-1 15,36-31-1-15,-33 7 1 16,21-55-1-16,-30 21 6 16,27-32 4-16,-33 21-5 15,6-63-1-15,-26 34-2 16,2-66-2-16,-17 45-6 16,-13-11-1-16,-11 32 3 15,-15-39 2-15,-6 36 2 0,-21 1 0 16,3 23-3-16,-39-13 2 15,10 24-12 1,-31-10-7-16,15 18-5 0,-17-6-2 16,11 17-21-16,-26 2-6 15,17 10-104-15,1 22-79 16,-15 5 90-16</inkml:trace>
  <inkml:trace contextRef="#ctx0" brushRef="#br0" timeOffset="54147.302">6417 15240 248 0,'-12'-13'93'0,"12"13"-72"0,-6-6 27 0,6 6 9 0,0-2-15 16,0-1-1-16,0 1-13 15,0-1-3-15,3 0-14 16,0 1 2-16,3-1 1 0,0 0-3 16,0 1-1-16,0 2-2 15,3 0 0-15,0 0-4 0,3 0-1 16,-3 0-1-1,3 2 1-15,0 1-2 0,-1 2 2 16,1 1-2-16,0 1 2 16,0-1-4-1,0 2 0-15,-3 0 1 16,3 0 2-16,-3-3-1 16,6 0-1-16,-3-2 1 0,6-3 1 0,-4 0-1 15,10 0-1 1,-3 0-2-16,9 0 1 15,-3 0 1-15,5 0 0 16,-5 0 0-16,6 5 2 0,-6 0-3 16,-1 1 0-1,-2-1 1-15,3 0 2 16,-6-2-1-16,3-3-1 16,0 0 1-16,5 3-1 15,-5-3 0-15,12 5 0 0,-6-2 0 16,8 4 2-1,-5-1-1-15,9 2-1 0,-10-3 1 16,7-5-1 0,-9 0 4-16,3-5 2 0,-7 2 0 15,10-8 1-15,18-2-4 16,-13 3-2-16,-5 2-3 0,15 0 1 16,-10 2 1-1,7 4 0-15,-9 2 0 0,-1 0 2 16,-2 0-3-1,3 0 0-15,-6 0 1 16,11-3 2-16,16-5-1 16,-1 0-1-16,-2 3-2 0,-15 0 1 15,-7-1 1 1,4 4 2-16,-6-1-1 0,-1 0-1 16,-5 1 1-1,9-1-1-15,-6 3-3 0,11-2 2 16,-5-1 1-16,15 0 2 15,8 3-1-15,-14 0-1 16,-9 0 1-16,-1 3-1 16,-5 0 0-16,6-1 0 15,9 3 0-15,-10-2 0 0,-5 0 0 16,15-1 0 0,-10 1 0-16,13 2 0 15,12 1 0-15,-22-1 0 16,-5-2 0-16,3 5 2 0,-7-3-1 15,7 5-1 1,-6-2 1-16,15 0-1 0,38 3 0 16,-32-8 2-16,-10-3 1 15,10-3 1-15,20-5-2 16,-5 0-2-16,-4 3 1 16,-20 2-1-16,-6 0 0 15,20 3 2-15,34 0 1 16,-13 0 3-16,-9 3-1 15,1 0 2-15,8-1-2 16,7-2 0-16,-1 0-1 0,-12 0 2 16,-5 0-3-1,-27 0-2-15,-7 0 2 16,28 0 2-16,38 3-2 0,-44 0-2 16,-13-1 0-16,4 1 1 15,-6 0-1-15,-7 2-1 16,-5-2-26-16,-6-1-10 15,-3 1-64-15,-6-6-25 16,-21-7-54 0</inkml:trace>
  <inkml:trace contextRef="#ctx0" brushRef="#br0" timeOffset="55498.412">8781 12517 220 0,'0'0'85'0,"0"0"-66"0,0 11 12 0,0-11 3 15,0 11-5-15,0-3 1 16,0 10-2-16,0-2 2 15,0 13-16-15,0-5 7 0,0 10 3 16,0-5-6-16,3 11 0 16,-3-6-5-16,0 33 0 0,0-15-1 15,0 15 2-15,0-12-3 16,0 14 1-16,0-13-3 16,0 36 0-16,0-20-5 15,0 4-1-15,0-12-1 16,-3 7 1-16,0-13 2 0,-3 30 2 15,0-17 1 1,-3 6 2-16,3-14-5 16,-3 1-1-16,3-11 0 0,-3 16 2 15,0-14 1 1,0 27 3-16,0-18-3 16,0 2 1-16,3-13-3 15,-3 5 0-15,4-10-3 0,-1 20 1 16,0-9 0-16,3 12 1 15,0-13-2-15,3 1-2 16,0-12-2-16,0 6 1 16,0-11 5-16,0 25 5 0,0-12-5 15,0 17 0 1,0-14-2-16,0 0-2 0,0-10 1 16,3-1 1-1,0-10-3-15,0 11 0 0,0-8 1 16,0 23 0-1,0-13 0-15,2 11 2 16,-2-13-1-16,3 2-1 16,-3-10 1-16,3 5-1 15,-3-8 0-15,3 16 0 0,-3-11 0 16,3 22 2-16,-3-14-3 16,3 3 0-16,-3-8 1 15,0-3 0-15,0-5 2 0,0 3 1 0,0-9-1 31,0 9-2-31,0-5 1 16,0 10-1-16,0-6 0 0,0 6 2 16,-3-8-1-1,3 3-1-15,-3-6-2 0,3 1 1 16,0-11 1 0,0 7 0-16,0-10 0 15,0 11 0-15,-3-8 0 0,3 5 0 16,-3-2 0-16,3 18 0 15,-3-14 0-15,3 9 0 16,-3-3-3-16,0 3 2 16,0-8 1-16,0-3 0 15,0-3-3-15,0 1 2 16,0-4 1-16,0-2 0 16,0-2 0-16,3 2 0 15,-3-8 0-15,0 11 0 16,0-5 0-16,0 2 0 15,0-3 0-15,0 4 0 16,0-9-3-16,0 5 2 16,0-4 1-16,0-1 2 0,0 0-1 15,0-5-1-15,0 3 1 16,0-4 1-16,0-1-3 0,0-4 0 16,0 4-21-1,-3-12-8-15,0-2-60 0,-6-13-26 16,-21-47-75-1</inkml:trace>
  <inkml:trace contextRef="#ctx0" brushRef="#br0" timeOffset="56611.479">9968 13274 292 0,'-12'-10'110'0,"12"10"-86"0,-8-11 27 0,8 11 7 15,-6-5-11-15,0 2-3 16,-6-5-11-16,0 0-4 16,-6-2-16-16,3 2 1 0,-9 5 0 15,3 3-1-15,-23 8 2 16,8 0-6-16,-23 5-3 0,11-2-3 16,-6 10-3-16,13-5 1 15,-10 26 1 1,9-10-1-16,-11 29-1 15,5-14 3-15,-11 17 0 0,11-14 1 16,-9 53 2 0,13-23-1-16,2 12 2 15,9-20-2-15,7 39 0 0,5-24-3 16,6 14 1 0,3-22 2-16,6 22 2 0,3-22 1 15,15 21 0-15,-3-18-2 16,21-5-1-16,-7-16-3 0,19-3-2 15,-6-10 1 1,11-6 1-16,-8-7 1 16,33-9 1-16,-13-5-2 15,19-7 1-15,-19-1 0 16,21-13 3-16,-14 0-1 16,29-19 0-16,-17 6-1 15,5-40 2-15,-18 11-3 16,13-16 0-16,-16 10 1 0,19-37 0 15,-19 19-5-15,4-32 1 16,-16 24 0-16,-2-56 2 16,-9 30-6-16,-16-11-1 15,-2 23 2-15,-18-33 3 16,-3 26 1-16,-18-3-1 16,4 21-2-16,-16 3 1 0,6 16-1 15,-6 5-2 1,6 10 0-16,-11 4 3 15,8 7 0-15,-12 3 1 16,6 5 0-16,-8 3 0 0,2 2-3 0,0 3 0 31,10 3-29-31,-4 3-12 16,6 2-118-16,6-3-51 0,-12-15 34 16</inkml:trace>
  <inkml:trace contextRef="#ctx0" brushRef="#br0" timeOffset="66428.409">8281 14949 224 0,'-6'-5'85'0,"6"5"-66"0,-9-6 14 0,9 6 4 16,-3-5-10-1,0 2-1-15,3-10-6 0,0 3-1 16,0-9-10 0,0 3 3-16,0-2 4 0,0 4 3 15,3 1 3-15,0 0 1 16,0 2 1-16,0 1-2 0,0 2 1 15,-3 3-2-15,0-1 2 16,0 4-7-16,0 4 1 16,0 1-8-16,0 16-1 15,0-4 0-15,0 22 0 16,0-7 0-16,3 12 0 16,-3-8-2-16,3 43 1 0,-3-11 0 15,3 11 1 1,0-16-2-16,0 0 1 15,-1-11-2-15,1 0 2 0,0-8-4 16,0-2 0-16,0-8-1 16,0-3-2-16,0-8-2 15,0-10 1 1,-3-3 1-16,3-14 2 0,-3 1-3 16,3-24 0-16,0 3-6 15,3-41-3-15,0 17 1 0,3-11 3 0,-3 14-2 31,3-9 3-31,-3 11-2 16,0-5 0-16,0 10 6 16,-3 6 2-16,0 2 3 15,-3 16 2-15,0 3-3 16,0 21 0-16,0-3 1 16,0 19 2-16,0 0 1 0,0 42 3 15,0-13-5 1,0 13-3-16,0-10-1 15,0 10-1-15,0-13 0 0,0 10 2 0,0-7-1 16,0-11 2 0,0-8-4-16,0-19 0 15,0 3 1-15,3-29 0 16,0 0-3-16,0-18 0 0,0 5-5 16,3-51 0-16,-3 12-1 15,3-15 1 1,0 17 2-16,-1-11 4 15,-2 14 1-15,0-3 1 16,0 10 0-16,-3 6 2 16,0 5 1-16,0 16 1 0,0 10 0 15,0 16 0 1,0-2 0-16,0 18 2 16,0-2 3-16,-3 49 2 0,0-15-3 15,0 19-3-15,1-14 0 16,2 24-1-16,0-16 0 15,0 6 0-15,0-12-5 0,0-9 1 16,0-12-2 0,2-18 0-16,1-2 0 15,3-32-2-15,-3 2 0 0,3-26 3 16,0 11-7-16,3-54 1 16,-3 14-6-1,3-13-2-15,-3 15 2 16,0-10 2-16,0 13 7 15,-3 6 4-15,0 10 5 16,-3 5 4-16,0 11 0 0,-3 18 2 16,3 4-4-16,-3 14-2 15,3 1 0-15,-3 19-1 16,0-3 0-16,0 42 0 16,3-13 0-16,-3 10 0 15,3-12 2-15,-3 12 1 16,3-10-3-16,0 8-1 15,0-11-1-15,0-8-2 16,0-7-2-16,3-19-1 0,0-3 2 16,0-26 2-16,0 2-2 15,3-21-2 1,0 6-3-16,0-54 1 0,0 20-6 16,0-14-1-16,0 13 0 15,-3-13 2-15,0 15 6 16,-6 1 2-16,3 8 6 15,-6 10 5-15,3 8-1 16,-3 19 1-16,0 3-5 16,0 26-3-16,0-3 0 15,0 21 1-15,3-5 1 16,-3 56 1-16,3-19-5 16,0 8 1-16,0-13 0 15,0 18 0-15,0-15 2 16,0-3 1-16,0-14-1 15,3-12-2-15,0-6 1 0,0-32-1 16,0 3-3-16,0-21 0 16,0 5-5-16,-3-39 0 15,3 7-3-15,-3-26 0 16,0 16 1-16,0-19 4 0,0 16 3 16,-3-13 4-16,3 13 0 15,-3 3-1-15,1 13 7 0,-4 8 3 16,3 8-1-16,-3 13 0 31,0 3-3-31,-3 29-1 16,3-3 1-16,-3 19 1 0,3-6-3 15,0 43-1 1,0-11 1-16,0 19 2 16,3-14-5-16,0 17-1 15,0-17-2-15,3 11 0 0,3-10 2 16,3-17 0-16,0-7-5 15,3-29 1-15,0-1 0 0,3-26-1 16,-3 3-3 0,0-34-2-16,0 4-2 15,-3-34 2-15,0 17 1 0,-3-14 3 0,0 13 4 32,-6-11 3-32,0 14 4 15,-3 5 2-15,3 8 1 16,-3 11 2-16,3 5-3 15,-3 18 1-15,1 3-5 16,-1 24 0-16,0-3-1 16,3 22 1-16,0-9 2 0,3 56 2 15,0-18-6-15,0 15 0 16,0-16 1-16,3 30 3 16,0-19-2-16,3 3-2 15,-3-16 0-15,3-11-1 16,0-10 0-16,3-11 0 15,0-5-5-15,0-35 1 16,0 0 0-16,3-23 2 0,-4 5-1 16,4-43 1-16,0 14 2 15,3-29 0-15,-3 21-5 0,-3-6-1 16,0 14 0 0,0-3 4-1,-3 14 1-15,0 4 3 0,-3 9 1 16,0 10 1-16,0 8-2 15,0 19 1-15,0 0-2 16,-3 20-1-16,0-4 5 16,0 44 4-16,0-10-5 15,0 6 0-15,0-12 0 16,3 11 2-16,0-10-3 16,3 0-2-16,0-9-3 15,3-7 1-15,0-8-1 0,3-21 0 16,0-1 0-1,3-20-2-15,-3 2-4 0,6-56-2 0,-4 17 2 16,4-14 5 0,-3 13-3-16,-3-20 2 15,0 15 2-15,-3 3 1 16,0 7 1-16,-3 12 2 16,0 4 1-16,-3 17 1 15,0 2-2-15,0 26-2 0,0-2 3 16,0 16 0-1,0-3 1-15,-3 32 0 16,3-8-2-16,0 32 1 16,0-16 2-16,0 8 2 0,0-14-3 0,3 14-3 31,-3-13 0-31,6-4 1 16,-3-12-3-16,6-21-2 0,0-3-1 0,3-24 3 15,-3 2-2 1,0-20-1-16,-3 2 0 15,-1-45 0-15,-2 14 3 0,-3-11 0 16,0 13-2 0,-6-29 0-16,1 18 4 15,-4-5 1-15,3 11 0 16,-3 8-2-16,3 10 3 0,0 8 0 16,0 6-1-16,0 10 1 15,0 3-2 1,3 29 2-16,0-3-2 15,3 24 2-15,0-8-4 16,0 35 0-16,0-14 1 16,3 35 0-16,0-19 0 0,0 2 2 15,0-12-1-15,3 2-1 16,-3-10 1-16,3-6-1 16,-3-7-3-16,0-12 2 15,0-7-4-15,0-16-1 16,-3 0 0-16,0-13 4 15,0 5-1-15,-6-40 1 0,3 11 2 16,-6-13 2-16,3 10-1 16,-3 3 2-16,3 8-2 15,0 6-1-15,0 4 1 16,0 11-1-16,0 3 0 16,0 18 0-1,0 0 0-15,0 16 2 0,3-5-1 16,-3 5-1-1,3 0-2-15,0-5 1 16,-3 3 3-16,4-9 3 0,-1-5-2 16,3 1 0-16,0-6-3 15,5-3-3-15,1 0 2 16,18-5 0-16,-3 0-2 16,30 0 2-16,-10 0 1 0,13-3 0 15,-12 1-3 1,-1-1 2-16,-5 1 1 15,0-1 0-15,-6 3-3 0,-4-3 2 0,-2 3 1 32,-6-2 2-32,-3-1-1 15,-9-2-1-15,0-1-2 16,-9-2 1-16,0 0-4 0,-9-5-1 0,3 3 3 16,-24-4 1-1,6 4-1-15,-23 5 2 16,8 2 1-16,-2 6 0 15,8-3 0-15,3 2 2 16,-6 1-3-16,21 0 0 16,4-1-1-16,17-2 0 15,-3 0 2-15,41 0 2 16,-11 0-1-16,15 3 2 16,-7-3-2-16,7 2-1 15,-9 1-2-15,8 0 1 16,-8-1 1-16,0 1 2 15,-9 0-1-15,-7-3-1 0,-2 0 3 16,-12 2 0-16,0-2-4 16,-12 0 1-16,3 0-5 15,-12 0-1-15,4 0-2 16,-10 0 2-16,3 0 4 0,-21-2 1 16,6-1 1-16,-11 0 0 15,8 1 0 1,0 2 2-16,7 0 1 0,5 0 1 15,6 0-5 1,18 5-1-16,0-2 5 16,27 5 5-16,-4-3-4 0,13 0-2 15,-6 0-4-15,18-2 1 16,-10 5-1-16,13-5-2 16,-9-1 0-16,-4-2 0 15,-5 0 3-15,-6 0 2 16,-6 0 0-16,-15 0 2 15,0 0-2-15,-18-2-1 16,3 2 1-16,-12-3-1 16,3 0-3-16,-12-2 0 15,6 5-1-15,-29 0 3 0,11 0 0 16,-14 0 3-16,8 0-3 16,6 0 0-1,7 0 1-15,11 0 2 16,3 0-3-16,27 0 0 15,0 0 5-15,30-3 2 16,-7 3-2-16,22 0-3 0,-12 0 0 16,29 0-1-16,-11 0-7 15,2 0 0-15,-11 0 1 16,-7 3 3-16,-8-3 4 16,-6 8 2-16,-6-5 3 15,-12-1 1-15,-3 6-6 16,-21-2 0-16,3-1-1 15,-21 0 2-15,6 0-6 16,-14 1 1-16,8-1 1 0,-27 3 1 16,13-3 1-16,-16 3 2 15,13 0-1 1,-1 0 2-16,9-3 0 0,16-2 3 16,2 5-3-16,30-3 0 15,0-5 1-15,29 8 0 16,-5-5-2-16,21 0-2 0,-10-3 1 0,31 0 1 31,-16 0-6-31,4 0 1 16,-12 0-4-16,-7 0 2 15,-5 0 5-15,-9 0 2 16,-6 0 2-16,-15 2 0 16,0-2-5-16,-30 3 1 0,6-1-5 15,-24 1 1 1,9 0 0-16,-23-1 2 15,11 1-1-15,-35 2 1 0,14-2 4 16,1 2 1-16,11 1-4 16,10-1 1-16,8 0 0 15,9-2 0-15,3-1 2 16,27 1 1-16,0 0 5 0,42 2 3 16,-12 0-6-16,17-2-1 15,-8-3-4-15,29 0-1 0,-14-3 1 31,8-2 2-31,-11 2-6 16,-9 1 1-16,-7-1 1 16,-11 3 1-16,-6 0 3 0,-21 0 1 15,0 0-6 1,-24 5 0-16,3 1-1 16,-14-1-1-16,5 3-1 0,-21-3 1 15,10 3 1-15,-22 3-1 16,13-3 6-16,-1 2 3 15,9 1-1-15,9-3-2 0,4 0-3 16,20 0-1 0,3 0 8-16,30-3 4 15,-4 5-4-15,19-7-1 0,-6 5 0 16,23-5 0-16,-8-3-5 0,15-3-1 16,-13 0-2-1,-2-2 3 1,-9 5 0-16,-7 0 1 0,-5 0 2 15,-15 0 1 1,0 0-4-16,-24 0 1 16,3 0-7-16,-24 0 0 0,7 0 1 15,-13 0 1-15,9 0 3 16,-21-3 1-16,10 1-2 16,-10-1 2-16,10-2 1 15,2 5 2-15,9-3-3 16,12 1 0-16,3 2 1 15,24 2 2-15,0 1 3 16,18 2 4-16,-6 0-4 16,23-2-3-16,-8 2-1 0,24-10-1 15,-13 5-11-15,4-13-3 0,-9 8 2 16,-7-6 5 0,-5 3 4-16,-12-5 4 15,-3 2 2-15,-18-2 1 16,0 2-7-16,-21-4-2 0,3 1-3 15,-12-4 0 1,7 2 2-16,-7-5 4 16,6 5 1-16,-6-8 1 15,7 6 0-15,-1-4 0 16,3 6 2-16,6-2 1 16,3 2 1-16,9-2 0 0,0 2-2 15,9-3 1 1,0 3-2-16,6-2 2 15,-3 5-4-15,6 2 0 0,-3 3 3 16,6 16 1-16,-3-3 5 16,0 22 3-1,0-6-2-15,-3 5 0 0,0-2-1 16,-4 5 2-16,1-5-5 0,0 3-1 0,0-4-2 31,3-9-2-31,-3-1-2 16,6-13 1-16,-3 0-6 15,0-11 0-15,0 1-2 16,-3-19 3-16,0 7 2 16,-6-15-1-16,0 6 4 0,0 1 2 15,0 7 4 1,-3 17 2-16,0 1-3 16,0 21-1-16,0-3-1 0,0 8 1 15,3-2 2-15,0 5 2 16,0-3-1-16,3 3 1 15,0-1-4-15,6-7-2 0,-3-2 0 16,9-9 1-16,-3 0-3 16,5-10-2-1,-2 0-5-15,3-9 0 0,-3 4-1 16,0-14 3-16,-3 8 4 16,0 0 1-1,-3 3-2-15,0 8 2 16,-3-1 3-16,0 12 1 0,-1-1 1 15,1 8 0 1,-3-2 0-16,-3 7 2 16,0-2-1-16,0 11 2 0,0-9-2 15,0 3 0-15,0-5-6 16,3-5-1-16,-3-3-2 16,6-14 3-16,-3 1-2 0,3-11-1 15,0 3-2 1,0-13 1-16,0 4 1 15,-3-9-1-15,0 7 1 0,0 5 3 16,0 3 4 0,-3 16 3-16,0 0 0 0,0 14-1 15,0-4-1-15,-3 9 2 0,0-3 6 16,-6 18 4 0,3-5 1-1,-6 19-1-15,3-14-6 16,-6 8-4-16,4-10-12 0,-4-3-4 15,3-5-28-15,-6-11-11 16,3-2-64-16,-6-32-30 16,3 2-55-1</inkml:trace>
  <inkml:trace contextRef="#ctx0" brushRef="#br0" timeOffset="68051.872">8251 14944 344 0,'-48'-16'129'0,"48"16"-100"0,-24-32-2 15,21 29-6-15,0-15-4 0,0 2 4 16,12-8-2 0,-3 6 0-16,21-1-10 15,-3 3 3-15,12 6 2 0,-7 2-7 16,19 5-2-16,-9 0-3 16,11 3-2-16,-8 0 1 15,-3 3 1-15,-10 0-1 0,-5-3-1 16,-3 0 3-16,-18-3 2 15,0 0-2-15,-18-2-2 16,0 3 0-16,-6-1-1 16,4 0 0-16,-10-2 2 15,6 2-3-15,-3 1 0 0,3-1 1 0,3 0 2 16,4 1-1 0,11 4 2-1,0-2-2-15,9 3-1 16,0 0 3-16,14-1 0 0,-5 1-4 15,18 0 1 1,-6-1 0-16,6-2 0 16,-7 0 0-16,1 0 0 0,-6 0 0 15,-12-2 0 1,-3 2 0-16,-15-3 2 0,3 0-3 16,-12-2 0-16,3 2-1 15,-9 1-2-15,7-1 0 16,-4 6 3-16,3-1 0 15,3 9 1-15,0-3 0 16,3 13 2-16,0-2 5 16,0 15 4-16,3-5-4 15,1 13 1-15,2-7-7 0,-3 31-1 0,3-13 2 32,0 29 3-32,0-19 0 15,0-2 2-15,3-13-4 16,3-6-2-16,0-7-3 0,3-12 1 15,0-4-6-15,0-19-3 16,0 0-3-16,0-37-2 16,0 5 3-16,3-18 5 15,-3 10 2-15,-3-21 3 16,0 11 1-16,-3-6 1 16,3 9 6-16,-6 10 6 15,0 5 0-15,-3 24 1 16,3 3-5-16,-6 21 0 15,3 0-5-15,-3 26-2 16,3-5 4-16,-3 42 4 0,3-15-5 16,3 10 0-16,3-16-2 15,6 19-2 1,-3-16-2-16,6-6-1 0,0-7-1 16,3-19 3-16,0-3-7 0,3-31 1 15,-3 0 3 1,3-22 2-16,0 6-1 15,3-58 2-15,-3 15 1 16,2-15 0-16,-2 13-5 16,0-29 1-16,-3 21 0 15,-3 5 2-15,0 11 3 0,-6 15 2 0,0 9 3 32,-3 31 1-32,3 0-3 15,-3 27-1-15,0-3 3 16,-3 32 1-16,0-8-1 0,-3 37-1 15,3-18-6-15,0 10-1 0,1-16 1 16,2 3 2-16,0-11 0 16,6-15-1-1,0-4-4-15,5-23 0 16,-2-5 0-16,9-21-1 0,0 2-1 0,12-51 1 16,-6 15-4-1,6-25 1 1,-4 16-3-16,-2-26 2 0,-6 18 5 15,-9 8 4-15,0 13 12 16,-15 22 7 0,3 2-10-16,-9 35-2 15,0-3-5-15,0 18 1 16,4-5-4-16,-7 43 0 16,6-9 1-16,0 19 2 15,0-15-1-15,0 12 2 0,3-13-7 16,0 27 1-16,3-14-1 15,0-2 2-15,0-13-1 16,0-9 1-16,3-7 0 0,0-11-2 16,0-5 3-16,1-11 0 15,2 0 3-15,0-13 1 16,0 0 1 0,14-13 2-16,-2 3-1 15,33-12 2-15,-9 7-4 16,20-7-2-16,-14 7 0 15,3-4-1-15,-7 3-5 16,-2 3 1-16,-6 0 0 0,-6 5-1 16,-4-3 4-16,-5 9 2 15,-3-1 0-15,-6 6 2 16,0-1-7-16,-9-2-1 16,0 5 2-16,-6-5 1 15,0 0 2-15,3-5 0 16,0 5-3-16,6 0 2 15,0 0 1-15,12 5 2 16,0-2-1-16,6 0-1 0,-3-1-35 16,12-2-14-16,-6 0-140 15</inkml:trace>
  <inkml:trace contextRef="#ctx0" brushRef="#br0" timeOffset="82855.143">6998 11877 296 0,'-57'-26'112'0,"15"23"-87"0,-35 6 0 16,65-3-5-16,-27 13-10 16,7-3 2-16,-49 20 4 15,-32 38 2-15,30 4-9 16,17-17 1-16,-53 49 1 0,24-25-4 0,-21 61 1 16,30-37-3-16,-36 72 2 15,32-45-2-15,-8 71 0 16,24-53 8-16,17 66 3 15,21 22-7-15,42-43-3 16,-3-50-2-16,42 5 2 16,-9-32 1-16,68 14 1 15,33 5-4-15,29-40-3 0,-11-34 0 0,24-37-1 16,-7-24-5 0,-5-16 1-1,12-26 2-15,-16-46 3 16,-26-2-2-16,-3-31-2 0,-6-17 2 15,-17-15 2-15,-19-27-2 16,-21-29 0-16,-14 2-4 16,-19-41 1-16,-17 28 0 15,-24-23 2-15,-26 41 7 16,-16 15 7-16,-6 15 9 16,-2 34 7-16,-16 30-9 15,-23 20-3-15,0 25-5 16,-1 12 0-16,-11 14-6 15,-9 11-1-15,6 13-2 0,9 7-2 16,0 6-6 0,-4 11-1-16,4 10-24 15,15 6-9-15,14 4-96 0,1-4-41 16,-16-11 25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3:02:06.1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11141 16407 268 0,'-6'18'101'0,"6"-18"-78"0,-3 6 11 31,3-6 1-31,0-6-10 16,-3 4 0-16,0-1-10 16,-3 0-2-16,0-2-7 0,-3 0-4 0,-5-3-1 15,-10 0-1-15,-9 3 2 16,-9-1-1-16,-5-2 2 15,-4 0 4-15,4 3 4 16,-1 0-2-16,-6-3 2 0,-8 0-4 16,-7-3 1-16,1-2-5 15,5 0 0 1,4 5-3-16,2 0-1 16,-5 5-1-16,-10 3-2 15,-2 3 3-15,-1 0 0 16,7 7 3-16,8 1 1 15,-2 2-1-15,-6 0 1 0,-4 1-2 16,-2 1-1-16,5 1-2 16,10 3 1-1,2-1-1-15,1 9-2 0,-7 5 3 16,-8 13 2-16,-4 5-2 16,7 0 0-16,8-5 3 15,7-5 3-15,5-1 0 16,6 4 0-16,1-1-3 0,2 16-2 0,3 14-2 15,3-6-1 1,4-3 4-16,5-7 1 16,6 0 0-1,3 4-2-15,6 12 1 16,6-1-1-16,6-13 0 16,3 1 0-16,6-12 0 15,3-4 0-15,0-1 0 0,3 3 2 16,0 8 1-16,2 5 3 15,1 6-3-15,3-11-2 16,6-1 0-16,6-12-1 16,8 0 0-16,7-8 0 15,2-1 0-15,-2 4 0 16,-3-4 2-16,2 9 1 16,7 0-1-16,8 5-2 15,10-5 1-15,-4-3-1 16,-5-3 2-16,-1-8 3 0,7 1-4 15,14-3-1-15,3-3 2 16,-8-8 3-16,-4 0-2 16,12-2-2-16,12-8 0 15,-2-3-1-15,-13-3 0 16,-3-8 0-16,10 3 0 0,5-10 0 16,-3-9 0-1,-9-4 0-15,-5-9 0 16,-1 6 2-16,6-3-1 15,4 2-1-15,-10 3 1 16,-5 1-1-16,-10 4-3 0,15-13 2 16,1-5 1-1,-1-13 0-15,-2-3 0 16,-13 3 2-16,-11 5-1 0,-10 3 2 0,-8-6-2 16,-9-12 2-1,-6-17-2-15,-6 0 2 16,-7 6 2-16,-5 8 4 0,-6-19-2 15,-5-11 1 1,-4 11-1-16,-9 11 1 16,-12 7-7-16,-9-4 0 0,-8-22-1 0,-1 5 2 31,4 19 3-31,-4 8 2 16,3 10-3-16,-8 11-3 15,-13-8-7-15,-2 0-4 16,2-5-19-16,10 11-6 15,5-4-86-15,-20 20-35 16,-10 9 7-16</inkml:trace>
  <inkml:trace contextRef="#ctx0" brushRef="#br0" timeOffset="11649.614">5682 17037 272 0,'-6'10'101'0,"3"-7"-78"0,0-1-5 31,3-2-7-31,-3-2 4 0,-3-4 5 15,-3-1 5-15,-3-7 2 16,-6-2-14 0,-5-5 10-16,-10 8 6 0,-3 0-6 0,-6 0-4 15,-2 2-10 1,-4 0-4-16,4 1-3 0,-4 5-2 16,-15-3 1-16,-14 2 1 15,-3-2-3-15,5 0 0 16,-2 0-1-16,-18-2 0 15,-10 5 2-15,4 2 2 0,3 3-1 16,-21 0-1-16,-3 3-4 16,9 7-2-1,-18-2 0-15,-9 16 4 16,12 0-1-16,0 2-1 16,-12 6 0-16,12 0 3 15,12 7-2-15,-3-2-1 16,-6-2 5-16,12-3 1 0,14-1-3 15,10-2-1-15,-3 3 3 16,-3 0 1 0,5 16 0-16,10 7-2 0,11-2 1 15,10 0-1-15,14-3 0 16,7-5 0-16,8-2 0 16,0 7 2-16,12 3-1 15,6 8 2-15,9 7-2 16,12-1-1-16,3-9-2 15,18-11 1-15,14-2 1 16,16-8 2-16,6-8-3 16,-1 3 0-16,3 0-1 15,19-6 0-15,14 14 4 16,-6 0 3-16,-2 0-4 16,23 2-1-16,9-8 0 15,-12-7 2-15,3-1-1 0,21-7 2 16,-12-11-2-16,-9-3-1 0,21-5 1 15,6-5 1 1,-21-9-1-16,15 1-1 16,12 0 1-16,-21-6-1 0,2 6 0 15,16-8 0 1,-15 2 0-16,-15-12 2 0,6 2-1 16,9-3-1-1,-14 5 1-15,-16-4 1 0,-9 9-3 16,3-4 0-1,1-6 1-15,-10-13 2 16,-18-8-3-16,-8-10 0 0,-13 5 1 16,-11 5 0-16,-9 5 4 15,-9-10 2-15,-3-14-2 16,-9-12-1-16,-6 4 1 16,-6 12 2-16,-9 7-3 15,-15-5-2-15,-21-24 2 16,-14 0 0-16,2 10 1 15,1 20 2-15,-6 9-5 16,-19 6-1-16,-11 16-29 16,6 0-13-16,-27 13-135 15</inkml:trace>
  <inkml:trace contextRef="#ctx0" brushRef="#br0" timeOffset="22583.748">23051 8737 252 0,'9'-22'93'0,"-6"4"-72"0,0-11-2 16,-3 16-6-16,0-3 4 0,-3-8 4 0,-6 3 0 15,3-1 2 1,-9 1-13-16,3 0-1 0,-6 0 1 16,-8-3-6-16,-10 0-2 15,-15 3-1-15,-8 0-1 0,-4-3 6 16,-2 3 4-16,-10 3-1 0,-8 4 0 31,-12 4-1-31,8 4 2 16,-2 6-5-16,-3 3-3 15,-12 5-1-15,5 0 1 0,7 3-1 16,3 2-1 0,-3 3 3-16,-10 2 0 15,7 11-1-15,9 11-2 16,2 13 1-16,-5 5 1 15,-12 0-1-15,9-5-1 0,11 0 3 16,7 8 2-16,-1 18 4 0,-2 3 5 16,18-21-2-1,-19 19 1-15,10 15-12 16,11 13-3-16,9-7 5 0,7-6 3 16,2 22-6-16,9 2 1 15,7-14 1-15,2-1 3 16,-3 41-2-1,9-13 0-15,3-15-1 0,6-11 1 16,3 18-4 0,3-2 0-16,3-14 1 15,3 3 2-15,3 22-1 16,3-14 2-16,3-19 0 0,9-5 1 16,11 19-2-16,19-3-2 15,5-15 3-15,4-17 0 0,-6-5-4 16,2 3 1-1,15 5 0-15,22 0 0 16,-1-16 0-16,-9-10 0 16,10-11-3-16,23-11 2 15,-6-5 1-15,-12-10 0 0,12-9 0 16,12-5 2-16,-9-7-3 0,-15-6-2 31,7-5 2-31,11-16 2 16,-9-11-2-16,-15-10 0 15,-9-3 1-15,7 2 0 0,5 4-3 16,-6-9 2-16,-9-15 1 16,-14-14 2-16,-13 8-3 15,-5 9 0-15,3 9 3 16,-1 4 3-16,7-11 0 16,-4-19 0-16,-2-2-6 15,-6 13 1-15,-13 7 0 16,1-9 0-16,-12-22 0 15,3 0 0-15,-13 8 4 16,4 5 2-16,-6-21-2 0,-3-7-1 16,0 10-1-16,-6 5 1 15,6-27-2-15,-3 1 2 16,-3 10-4 0,-3-8 0-16,-3-12 3 0,-6 14 1 15,-3 12 5-15,-3-11 3 16,0-8 0-16,-5 18 1 15,-4 14-4-15,-3 3-3 16,-9-14-2-16,3 5 0 16,-5 19-9-16,-1 11-1 15,-3 15-9-15,7 9-5 0,-4 10-58 16,-12 5-25 0,-20-3-76-1</inkml:trace>
  <inkml:trace contextRef="#ctx0" brushRef="#br0" timeOffset="29274.304">20792 8906 160 0,'0'-3'63'0,"0"3"-49"0,-3 3 22 0,3-3 7 0,0 0-12 16,0 0-4-1,0 0-15-15,0 0-8 0,0 0-2 16,0 0-2-16,0 0 0 0,0 0 0 0,0 0 0 16,0 0-7-1,0-3-3-15,0 1-3 0,0-1 0 16,0 0-4-16,0 1 0 15,0 2-8 1,0 0-4-16,0 0 9 16,0 0 6-16,0 0-33 0,0 0-33 31,0 0 23-31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3:04:51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9501 4101 260 0,'6'-48'99'0,"-6"48"-77"0,3-29 31 16,-3 27 8-16,0-6-7 0,0 2-2 15,0-2-14-15,0 3-6 16,-3 0-18-16,0 0 0 16,-3-1 2-16,3 4-2 0,-6-1 0 15,3 0 0-15,-9 6 2 16,3 0-3-16,-5 13 2 16,2-3 1-16,-12 34-1 15,6-10-3-15,-18 19-2 0,10-11-4 16,-22 56-1-16,12-22 1 15,-8 35 1-15,11-22-1 16,-3 59 1 0,9-37-4-16,4 74 0 15,8-51-1-15,6 62 1 16,3-48-2-16,21 36-1 16,-3-46 1-16,24 15-1 0,-7-40-3 15,13 9 0 1,-9-25 2-16,6 1 0 0,-7-22 1 15,10-8 0-15,-9-12-3 16,17-22 0-16,-5-6 2 16,12-36 2-16,-10 2 0 15,7-23 2-15,-9 2-4 0,5-60 0 16,-8 17 1 0,12-68 2-16,-13 27-12 0,13-72-6 15,-12 45-7-15,-4-58-1 16,-8 53 0-1,-15-43-1-15,-3 43 8 16,-21-40 5-16,3 45 7 16,-12-2 3-16,6 33 4 0,-11-15 1 15,5 27-4-15,-9-6 1 16,6 24 6-16,-9 10 6 16,7 11 5-16,-7 11 2 15,6 8-4-15,-3 7-1 16,6 3-8-16,1 8-2 15,2 3-2-15,3 5-2 16,3 0-2-16,0 6 1 16,3 2 1-16,0 2 2 15,3-2-1-15,3 3-1 0,1 0 3 16,-1 2 2-16,0-2-2 16,0 2 0-16,3-3-1 15,0 4-2 1,0-1 1-16,0 0-1 0,0 1 0 15,3-1 0-15,0 0-3 0,0 1 2 16,0-1 1-16,0 0 2 16,0-2-1-1,0-1-1-15,0 1 1 16,0-3-1-16,0 0 0 16,0 0 0-16,0 0-3 15,0 0 2-15,0 0-8 16,0 0-4-16,0 0-31 15,0-3-13-15,0 1-90 16,3 4-40-16,0 1 29 16</inkml:trace>
  <inkml:trace contextRef="#ctx0" brushRef="#br0" timeOffset="1446.326">8617 2664 332 0,'-54'-34'123'0,"34"26"-95"0,-7-10 20 0,18 12 5 16,0-2-16-16,0 0-3 16,0 3-12-16,3 0-3 15,0 2-11-15,6 6-1 0,3 10 3 0,9 11 5 16,15 42 5-16,17 21-1 15,4 9 0-15,-12-20-6 16,17 78 0-16,-11-33-10 16,29 25-2-16,-17-35 3 15,23 3 2-15,-17-24 0 16,0-8-1-16,-16-16-1 16,-5-16 0-16,-9-10 0 15,-10-22 2-15,-5-2-3 0,-21-16 0 16,0 0-3-16,-38-13-1 15,8 2 1 1,-20-28 2-16,8 7-3 0,-27-18-2 16,16 10-1-16,2 0 3 15,10 9 0 1,26-6 1-16,3 5-3 16,36-24 0-16,-3 11-1 0,35-23 3 0,40-12 0 31,2 22 1-31,-9 13-3 0,-5 16 2 15,-4 10 1-15,-23 19 0 16,-10 0 0-16,4 29 0 16,-9-5 0-16,-21 13 2 15,-3-5 8-15,-24 13 5 0,3-8 4 0,-21 32 3 16,3-16-6 0,-23 13-1-16,8-16-9 15,-6-2-2-15,10-9-2 0,2-7-2 31,6-5 1-31,6-6-1 16,6-3-11-16,12-7-5 16,1 0-25-16,19-9-9 0,1 1-71 0,30-19-29 15,26-13-45 1</inkml:trace>
  <inkml:trace contextRef="#ctx0" brushRef="#br0" timeOffset="2101.373">11391 4347 276 0,'-41'-40'104'0,"41"40"-81"0,-54-53 40 0,33 32 12 0,-6 3-24 16,-5 2-6-16,-16 13-16 16,-23 19-4-16,-10 13-14 15,-5 11 2-15,-15 16 3 0,-21 49 3 16,29-9 1-16,22-25 0 16,-42 120 2-16,29-51-3 15,-2 132 0-15,24-79-6 16,53 91 0-16,3-81-6 0,47 41 1 15,-8-67-3-15,59-26 0 16,-20-40-3 0,62-34-2-16,-33-19 3 0,54-71 2 15,-36 2-2 1,39-82 0-16,-42 25-1 16,44-81-2-16,-40 36 3 0,2-86 2 15,-33 54-4-15,-9-83-3 16,-23 64-6-16,-30-55-2 15,-30-9 2-15,-27 90 5 16,6 35 2-16,-35 16 1 16,8 18 0-16,-53 14 2 0,23 12-3 15,-35 11 0 1,-24 1 1-16,54 12 0 16,15 6-18-16,11-6-5 0,12 6-42 15,37-29-18 1,-1 8-66-16,65-56-28 15,42-53 25 1</inkml:trace>
  <inkml:trace contextRef="#ctx0" brushRef="#br0" timeOffset="2249.095">13404 1677 332 0,'-3'-45'126'0,"6"43"-98"0,-1-11 12 0,-2 13-2 15</inkml:trace>
  <inkml:trace contextRef="#ctx0" brushRef="#br0" timeOffset="2447.78">13401 1630 601 0,'-6'13'30'16,"-45"40"-16"-16,-29 50 11 0,-13 16 7 15,-50 56 4-15,-14 47 0 16,-43 3-11-16,4 40-2 15,-10-9-14-15,31-18-3 16,32-34-4-16,51-45 1 16,20-40-11-16,4-5-4 15,17-27-25-15,18-16-11 16,7-15-26-16,17-37-11 16,3-4-53-1,18-57-67-15,17-61 68 16</inkml:trace>
  <inkml:trace contextRef="#ctx0" brushRef="#br0" timeOffset="2876.314">12007 3059 380 0,'6'-14'143'0,"-3"12"-112"0,-6 4 14 0,0 6 0 0,-8 8-24 0,-13 27-4 16,-21 28-8 0,-14 6-1-16,-4 10-5 15,-11 29 7-15,-28 1 3 0,-2-1 9 16,33-15 4-16,14-24-8 0,7 12-3 15,11-17-8-15,21-6-5 16,3-16-1 0,54-13 1-16,-6-5-1 15,59-29-1-15,-21-1-2 16,66-52 1-16,60-21 1 16,-31-19 0-16,-20-11 2 0,-18 9 3 15,-21 15-4-15,-23 8-1 16,-25-2 2-16,-32-9 3 15,-24 4-2 1,-15 9-2-16,-21 9 2 0,-32 11 0 16,-15 15 1-16,-1 11 0 15,-5 7-5-15,-6 9 1 16,2 5 0-16,13 5 2 16,11-5-1-16,16 0-1 0,11 0-6 15,12-8-1 1,9 3-39-16,12-5-14 0,9 2-82 15,12 10-36 1,-3 1 18 0</inkml:trace>
  <inkml:trace contextRef="#ctx0" brushRef="#br0" timeOffset="37757.591">24623 11626 116 0,'6'-3'44'0,"-6"3"-35"0,3 0 20 0,-3 0 9 15,0 0 1-15,0 0 4 16,0 0-11-16,0-3-2 16,0 1-17-16,-3-1 5 0,-3-2 5 15,6 0-6-15,-3-1-2 16,-3 1-4-16,6 0 0 16,-6-3-4-16,0 0 1 0,-3 0-1 15,0 0 1 1,-3 0 2-16,3 0 1 0,-6 0-3 15,-3-2-3-15,-2-1 0 16,-1 0-1-16,0 1 0 16,3-3 0-16,0-6-5 15,-3 1 1-15,7-6 0 16,-4-3 0-16,-3-7 0 0,-6 2 2 16,3 0-1-1,-14 3 2-15,-4 3 0 16,-6 5 1-16,-2 2 0 15,2 3 2-15,3 3-1 16,1 0 0-16,-4 2-3 16,-6 1 1-16,-8-1-2 15,-4 3-1-15,4 0 1 16,2 0 1-16,7 3-1 16,-4 0-1-16,-14 2 3 0,-1 0 0 15,4 3-1-15,-1 3-2 16,4 2 1-16,5 1-1 15,-2 2 0-15,-7 2 2 16,-5 9-1-16,3 10-1 16,2 13 5-16,10 6 1 0,5 2 0 15,0-2 1 1,1-1 0-16,-4 1 1 0,-2 15-2 16,-1 17-1-1,7-4-3-15,5-7-2 16,6-3 3-16,7 8 2 15,2 9-2-15,3 4 0 16,3-8-1-16,1-7 1 16,2 2-2-16,-3 21 2 0,3 3-2 15,0-11 2-15,4-7-2 16,-4 7-1-16,0 24 3 16,3-10 0-16,3-11 3 15,6 2 1-15,3 25-3 16,9-9-1-16,9-13-1 15,6-7 1-15,6 15-4 16,6 11 0-16,3-14 1 0,-4-10 2 16,1-3-3-16,0 14 0 0,6 5 1 31,5-16 2-31,10-11-1 16,6-8 2-16,2 6-2 0,1 8 2 15,-7-3-4-15,4-8-2 16,8-11-1-16,13-7 0 15,17 5 3-15,-6-6 2 16,-14-2-2-16,-1-8 0 16,10 0 1-16,8-5 2 15,-3-6-1-15,-8-10-1 16,-1-5 1-16,6-11 1 16,19-14-1-16,-4-7-1 15,-15-8-2-15,-11-5 1 16,5-1 1-16,6 1 0 0,1 2 0 15,-4-3 0-15,-8-4 0 16,-16-12 0-16,-5-10 0 16,-7-10 2-16,7-1-1 15,0 9-1-15,5 2 3 16,1-3 0-16,-4-18-1 16,-5-18 1-16,-9 10-2 0,-1 10-1 0,-14 1 1 31,3-9 1-31,-6-15 1 15,-3 5 1-15,-4 13-2 16,4 9 1-16,0-4-2 16,-3-20-1-16,12-9 1 15,-3 14 1-15,-3 13-1 16,5-8 2-16,-5-24-2 0,-3-3-1 16,-6 22 1-1,-9 2-1-15,-3-18 4 16,-6-11 5-16,-3 16-1 0,0 16 1 0,-3 3-5 15,-3-19-3 1,-6-5 2-16,7 10 0 16,-4 19 1-16,-3 6 2 15,0-1 1-15,-6-11 1 16,6-2 2-16,-2 6 1 0,-4 15-5 16,3 10-4-1,-3 9-8-15,-3 5-4 16,1 8-25-16,-1 3-12 15,-3 4-111-15,3-4-46 16,1 2 37-16</inkml:trace>
  <inkml:trace contextRef="#ctx0" brushRef="#br0" timeOffset="142142.606">24358 8784 160 0,'3'0'63'0,"-3"3"-49"0,9-3 25 16,-9 0 7-16,9 0 5 0,-6 0 7 16,3 0-6-16,-3 0 1 15,-3 0-30-15,0 0 5 0,6 0 2 16,-3-3-7-16,-1-2-4 15,-2 0-2-15,0-6-1 16,-2-2-4-16,-1-6-2 16,-3-2-6-16,-3 0-3 0,-3-3-3 0,0-2 1 31,-6-3 3-31,-6 2 3 16,-12 3 0-16,1 3 0 15,-10 0 3-15,-6 5 3 0,1 0-2 16,2 3 0-1,-2 0-3-15,-4 2 1 0,-8 1-2 16,-10 2 0-16,7 0-6 16,-1 2 1-1,7 4 0-15,-4-1 2 0,-2 0-3 16,-10 3 0-16,-2 3 1 16,5 2 0-16,7 3 0 15,8 3 0-15,-8 0-3 16,-10 7 2-16,-5 14 1 15,3 13 0-15,5 8 0 16,4 0 2-16,5-3-3 16,-2-3 0-16,-4 12 1 15,1 17 0-15,5 4-3 16,4-6 2-16,14-3 1 16,3 1 2-16,4 10 3 0,5 8 2 15,3-8-6-15,3-6 0 16,4 9-1-16,-1 18 0 15,3 1 2-15,3-15 1 16,3-1-1-16,3 15-2 16,3 3 3-16,6-11 0 15,3-10-1-15,6-3-2 0,3 13 1 16,6 0-1 0,0-7 0-16,3-14 2 15,6-11-1-15,8-7-1 0,13-1 1 16,12 1-1-1,2 5 0-15,-2 0 2 16,-4-3-1-16,-2-5-1 0,11-8-2 16,10-8 1-16,2-6 1 15,-2-1 2-15,-4-12 1 16,-5-2 1-16,2-3-2 16,16-2-2-16,2-6 1 15,-9 0-1-15,-8-2 0 16,2 0 0-16,1-3 0 15,14-6 2-15,-20 4-1 16,29-14-1-16,-15-5-2 16,-2-8 1-16,26-22 3 15,0 4 1-15,-9 2-1 0,-11 5-2 16,-16 3 1 0,-8 3-1-16,-10-1 0 0,4-5 0 15,0-10 0-15,2-16 2 0,4-5-1 16,-7 12 2-1,-5 6-4-15,-6 9 0 16,-6 4 1-16,-4-5 0 16,-8-11 0-16,3-10 2 15,-9-5-1-15,-3 7-1 0,3 6 3 16,-6 2 0 0,-4-10-4-16,-5-18-1 15,6-6 3-15,-6 5 1 16,0 14-3-16,-6-11-1 15,4-19-4-15,-7 6 1 16,0 7 3-16,-3 12 1 0,-6-12 1 16,-3-12 0-1,-9 5 0-15,-5 13 0 0,-1 15 0 16,0 9 0-16,0 8 0 16,7 2 0-16,-1 1-5 15,3 4 1-15,3 6-11 16,0 6-6-16,4 4-35 15,-1 11-13-15,0 14-132 16</inkml:trace>
  <inkml:trace contextRef="#ctx0" brushRef="#br0" timeOffset="-162947.443">11754 9626 304 0,'-9'5'115'0,"9"-8"-89"0,0 3 3 0,0 0-2 0,0-5-18 0,-2-3-2 31,-4-5-5-31,-6-6 1 16,-9-2-2-16,-3-5-5 0,-6 2-2 15,-14-3 5-15,-22-2 2 0,-11 3 16 16,-4 2 8-16,-11 3 1 16,-27 2-1-16,3 3-9 15,-18 3-3-15,-18 3-5 16,3 2 0-16,-32 0-7 15,5 2-1-15,-35 4 0 16,14-1 2-16,-35 0-1 16,15 3-1-16,-30 3 1 0,9 0 1 15,-7 2-1 1,-13 0-1-16,10 6-2 16,-16-1 1-16,16 6-1 15,-16 16 0-15,22 10 0 16,-14 9 0-16,33-1 4 15,-12-2 3-15,33-6 0 16,-10-2 2-16,19 7-6 0,23 14-1 16,0 13-2-16,7-2 0 15,29-6 0-15,18-3 0 16,11 3 2-16,10 14 2 16,15 2-1-16,20-8-1 15,16 3-2-15,29-9-1 16,24-7 2-16,12 11 2 15,14 2 0-15,37 3-1 0,26-11 3 16,3-11 0-16,33-4-1 16,18-12 1-1,15-7-2-15,23-3 2 16,13-8-2-16,14 0 2 0,33-5-2 16,-15 0 2-16,39-3-2 0,-6-2 2 15,0 0 0 1,29-6 1-16,-14-3-2 15,3 4-2-15,21-6 3 16,-19-3 0-16,4 0-4 16,18-4 1-16,-34-1 0 0,16 0 0 15,-12-3 0 1,-15 0 0-16,-3 1 0 16,-18-1 0-16,-12 1 0 15,-12-6 0-15,-26 0 2 16,14-10 1-16,-35-19-4 15,-21-19 1-15,2-2-5 16,-11 8 1-16,-30 2 2 0,-26 3 3 16,-22-16 2-16,-17-15 1 15,-18-4 4-15,-15 14 3 16,-18 0-4-16,-27-21 1 0,-30-13 1 16,-8 12 5-1,-4 20 5-15,-8 15 5 16,-27 8-3-16,0 3-1 15,8 2-5-15,1 3 1 16,-15-3-9-16,3 1-2 16,18 2-19-16,14 8-5 15,7 2-53-15,5 4-20 16,-8 4-123 0</inkml:trace>
  <inkml:trace contextRef="#ctx0" brushRef="#br0" timeOffset="-160193.949">15237 10951 116 0,'0'-3'46'0,"0"-2"-35"0,0 13 7 0,0-8 2 0,0 0-8 16,0-3 1-16,-3 1-8 15,0-1-1-15,0 3-51 16,0 0-20-16,0 0 13 16,-9-2 8-16</inkml:trace>
  <inkml:trace contextRef="#ctx0" brushRef="#br0" timeOffset="-158525.275">12466 12287 368 0,'-24'-2'137'0,"15"-4"-106"0,-9-4-18 16,9 4-16-16,-9-4-17 0,-8-3-2 16,-13-6 7-16,-6 1 4 15,-2-1 7 1,-4-2 11-16,-8-3 7 0,-22 0 7 16,-8 3 2-16,3 3-4 15,-10-1-1-15,-26 3-8 0,6 0-4 16,-6 3-6-1,-27 3 0-15,6 2 0 0,-20 0 2 16,-13 2 3-16,6 1 4 16,-23 0-4-16,17-1-3 15,-29 1-1-15,20 0 1 16,-20-3-3-16,8 0-2 16,-11 3 2-16,3-3 2 15,-4 2-2-15,-5 1-2 0,6 3 2 16,-13 2 2-16,19 2 0 15,-24 1-1-15,23-1-4 16,-20 4 0-16,24-1 2 16,-19 3 3-1,22 0-2-15,-1 0 0 16,-2 5 1-16,20 6 2 0,-11 7-3 0,14 19 0 16,21 13-1-1,-5 0 0-15,-31 9 2 16,39-9 0-16,15 5-3 15,-2 22 2-15,13 8 3 16,19-9 3-16,27-7 0 16,14 13 0-16,19 16-6 0,11-8 1 15,18-11-2-15,12-5 0 16,12 16 0 0,30 8-2-16,32-11 0 0,13-16 3 15,5-10-2-15,48 0 1 16,0 8 4-16,27 2 3 15,17-10-4 1,22-6-3-16,11-12 1 0,27-6 0 16,-8-11 5-16,40-2 5 15,-2-3-5-15,0-8-2 0,36-5 1 16,-9-3 0-16,-4-2-4 16,28-6 1-1,-1-2 0-15,-20-1 0 16,17-2-3-16,10-5 2 15,-33-3 7-15,14-3 4 16,1-4-8-16,-30-7 0 16,11-9 0-16,-35-20 3 15,6-17-4-15,-41-1-1 16,2 5 0-16,-24 3 0 0,-38-15 0 16,-3-33 0-16,-6 11 0 15,-24 6 0-15,-27-30 2 16,-20-5 1-16,-22 19 1 15,-17-9 0-15,-18-15 6 16,-18 13 6-16,-24 18 9 0,-36-5 5 16,-17-13-5-1,-1 8-1-15,-14 21-20 16,-33 16-7-16,6 5-37 16,0 6-14-16,-21 2-65 15,9 8-28-15,-33 8-9 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3:12:06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6742 16269 184 0,'-6'-5'71'0,"6"5"-55"0,0 0 17 15,0 0 5-15,0 0-9 0,0 0 0 16,0 0-7 0,6 0-4-16,0-3-10 0,0-2-3 15,-1 0 1-15,-2-6-3 0,-6-2-2 16,-2-3 2-16,-7-3 0 16,-6 4 7-16,-3-4 6 15,0 6 3-15,-3 0 3 0,-5-1-10 16,-10 6-4-1,-12-2-5-15,-5 2 0 16,-4 0 0-16,4 5 1 16,2-2-2-16,-3 0 1 15,-11 0-2-15,-9 2-1 16,-4 6 3-16,4 4 2 16,5 4 0-16,-5 5 0 0,-12 2-3 15,-7 9 1-15,10 2-2 16,9-3 2-16,-7 1-2 15,-5-1-1-15,-3-2 1 16,5-3 1-16,13 0-1 16,6 1 2-16,-4-4-2 15,-2 3-1-15,-4-2 1 16,4 7-1-16,2 14-3 16,13 2 2-16,8 9 1 15,7-1 2-15,2 0-1 0,6-5-1 16,1-3 3-1,2 9 0-15,3 10-1 16,3 18 1-16,6-10-2 16,7-8 2-16,5-3-2 0,6-5-1 15,9 2 1-15,5 11 1 16,7 9-1-16,0-12 2 16,3 1-4-16,3-12 0 15,6-7 1-15,11-5 2 0,16-5-1 16,5-1 2-1,1-2-2-15,-7-1-1 16,10 1 3-16,8-5 2 16,13-1-4-16,-1 1-1 15,-9-6 0-15,4-3 2 0,14-5-3 16,6-2 0 0,-6-8 1-16,-8 2 0 15,-1-5 0-15,9-5 2 0,4-3-1 16,-7-5 2-16,-12-1-2 15,1 1-1-15,8-5 1 16,3-1-1-16,-3 6 0 0,-14-8 0 16,-10 7 0-1,-5-7 0-15,-12 5-3 16,17-5 2-16,4-13 3 16,-4-11 1-16,-14 8-4 0,5-19 1 15,-5 1 0 1,-10 12 2-16,-5 1-1 0,-6 2-1 15,-3-5 1 1,2-13-1-16,-8-11 0 16,-3-2 0-16,-6 2 0 0,-3 11 0 15,-3 5 2-15,-6 0 1 16,0-3-1-16,-6-7-2 16,0-14 1-16,-6 11 1 15,-3 5 3-15,-3 11 4 16,-8 5 2-16,-4 8 1 0,-9 0 0 0,-3-5 0 31,1-1-6-31,-1-2-4 16,0-5-4-16,7 8 1 15,2 2-30-15,3 6-14 16,-3 10-142 0,-23 11-71-16,-10 7 128 15</inkml:trace>
  <inkml:trace contextRef="#ctx0" brushRef="#br0" timeOffset="6439.741">17044 16240 200 0,'6'0'74'0,"-6"0"-58"0,3-3 7 0,-3 3 1 0,0 0 5 16,0 0 4-16,3 0-2 15,-3 0-1-15,3 0-17 0,-3-2 5 0,0-3 5 16,-3 2-10-16,-6-8-4 16,-6 6-4-1,-12-3 1-15,-11 3-1 16,-10-1 2-16,-6 4 2 16,1-1 2-16,2 1-3 15,-2-1 0-15,-10 0-7 0,-11-2-1 16,-4-3 0-1,4 0 2-15,2 3-3 0,-2-6-2 16,-15 1 4 0,-6 2 3-16,5 2 1 0,4 1 2 15,-9-3 2-15,-13 8 2 16,4 0-3-16,12 0 0 16,-6-5-5-16,-15 2 0 15,3 1-1-15,8-4 1 16,-5-2-4-16,-18 0-2 15,6 3 4-15,6 0 1 16,-15-3 0-16,-9 5-2 16,12-2 1-16,-9 5-1 15,-15-3 2-15,15 1 1 16,-6-6-4-16,-11 8 1 0,11-3 0 16,-9 0 2-16,-12 1-1 15,-15-3 2-15,-2 2-2 16,-7 3-1-16,22 0-2 15,-22 3 1-15,12 2 1 16,1 0 2-16,-22 3-1 16,28 0-1-16,-22 3 5 15,12 2 1-15,10-8 0 16,-25 0 1-16,30-2-6 16,-5-6-3-16,-10 3 1 15,21-2 0-15,-5-4-4 0,-7 4 1 16,21-1-3-1,-12-2 2-15,-5 5 3 16,23 0 1-16,-3 0 1 0,-9 3 0 16,21 2 2-16,12-3 1 15,-6-2-4-15,3 0 1 16,12 3 0-16,20-3 2 16,10 0-3-16,6 0-2 15,-1 0 4-15,4 3 1 16,5 2 2-16,7 0 0 15,8 3-2-15,12 0-2 16,7 11 1-16,5-1 1 16,6 3-1-16,3 8-1 15,3 3 1-15,0 0-1 16,3 0 4-16,1 5 2 0,-1 0 0 16,3 13 1-16,-3 22-2 15,3 7 0-15,0-8-3 16,-3-2 1-16,0-3-2 15,-3 22 2-15,-3 9 0 16,1-7 3-16,-1-15-1 16,3-12 2-16,3 3-4 15,3 6-2-15,6-1 0 16,6-5-1-16,6-8-7 16,3-13 0-16,3-5 1 15,0-8 3-15,-1-6 0 0,4-5 1 16,0-2 2-1,0-6 0-15,0 0 0 16,3 1 0-16,9-9-3 16,11 0 2-16,22-2-1 0,2-3 0 15,4-8 0-15,-4 3-2 16,7 5 0-16,17-8 3 16,6 2-2-16,-6-2 1 15,-8 3 2-15,14 5 2 16,18-5-3-16,-6-3 0 0,-5 5 1 15,11 1 0-15,15-1 0 16,-12-2 2 0,0 5-3-16,24 0-2 15,-3 0-1-15,-18 5 3 16,21-2 2-16,3-1 2 16,-15 1-4-16,14-3-1 0,13 0 1 15,-21 5 2 1,15-2 0-16,12-6-1 0,-21 3-2 15,20 0-1-15,4 0 2 16,-21 3 2-16,18 0 0 16,-1-1 2-16,-17-2-4 15,15 5 0-15,0-5 1 16,-21 6 0-16,18-4 0 16,5-2 0-16,-23 0 0 15,18 0 0-15,3-2-3 16,-21-4 2-16,9 6 1 0,8-5 2 15,-20 5-1 1,-3 0 2-16,15-2-4 16,-12-1 0-16,-12 0-1 15,3 3 0-15,9-5 2 0,-12 5 2 16,-12-3-1-16,9 1-1 16,9-1 1-16,-11-2-1 15,-19-1 0-15,6 4 2 16,9-3-3-16,-6 5 0 15,-15-6 1-15,-11 6 2 16,-1 0-3-16,10 0 0 16,-1 0 1-16,-6-2 2 15,-11-4-1-15,-7 1-1 16,-2-3-4-16,5 3 0 0,6-3-3 16,-2 3 2-1,-10-9 3-15,-8 1 1 16,-6 0 1-16,-13 0 0 0,-5-1 6 15,-3 1 4-15,-3 0-3 16,0-6-2-16,-1 4-5 16,1-4 0-16,6-5 0 0,0 3 0 15,-1 3 0-15,-2 2 0 16,-3 0 0 0,-3 0 0-16,-3-3 2 0,-3 1 1 15,0 2-1 1,-1-10-2-16,1-19 1 0,6-19 1 15,0-7-3 1,3 12 0-16,-3 4-1 16,-1-1 0-16,-5 3 2 15,-3-5 2-15,0-8-1 0,-3 0 2 0,-3 2 0 16,0 17 1 0,-3 2-2-16,0 5-2 15,-3 3 1-15,0-3 1 16,0 6 1-16,-3 2 3 0,0 0-3 15,3 6-2 1,-3 5-14-16,0 2-6 16,0 1-78-16,-3 5-36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3:12:45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13924 3448 348 0,'-11'-6'132'0,"8"14"-103"0,-3 8 5 0,6-3-5 16,-3 11-13-16,0 13 1 0,3 24 1 15,0 0 1 1,0-3-10-16,0-5-1 0,0-8 2 15,0-5-6-15,0-6-2 16,0-5-8-16,0-5-1 16,3-6-37-16,0-4-15 15,3-9-58-15,5-5-26 16,4-8 23-16</inkml:trace>
  <inkml:trace contextRef="#ctx0" brushRef="#br0" timeOffset="870.212">14008 3614 332 0,'-9'-29'123'0,"6"21"-95"0,3 0 9 16,3 6-2-16,6-1-22 16,12 0-5-16,11 1-7 0,13 4-2 15,3 4 1-15,5-4 2 0,25 4 1 16,20 1-4-16,6 4 1 16,36-8 0-1,12 2 2-15,44-10-1 16,4-1-1-16,41-4 1 15,18-1 1-15,3 1 1 16,32 2 1-16,19-3 0 0,-12 1 2 16,8 4-1-16,31-2 0 15,5 0-1-15,-9-2 0 16,1-1 0-16,20 1 2 16,0-1-3-16,-24 3-2 15,-11 0 0-15,5 3 1 16,-32 2-3-16,-6 3 0 15,-30 3 3-15,-6 0 1 16,-42 2 1-16,3-3 0 0,-29 1 2 16,-27 2 3-16,-24 1-2 15,-15 2 1 1,-3 0-3-16,-21 5 0 0,-18 5-3 16,-14 9-2-16,-12 20 5 15,-10 14 4-15,-11 11-1 16,-12-9 3-16,-12-7-4 15,-12-3-2-15,-9 0 0 16,-9 2-1-16,-9 3 0 16,-8-10 2-16,-1-8 1 15,0-9 3-15,-5-4-5 16,-28-6-3-16,-23-8-4 0,3-5-1 16,-18-5-3-1,-33-6 1-15,3-7 1 16,-33-9 2-16,4-5-4 0,-25-5 2 15,-5 5 2-15,-27 1 3 16,8 9-5-16,-35 6-1 16,9 8-3-1,-15 8 0-15,-14-2-2 0,11 4 1 16,-27 1-4-16,6-1 1 16,9 1 4-16,-23-3 4 0,23-3 3 15,-3 0 1 1,-18-2 0-16,27 2 0 15,-14 1 2-15,23-1 1 16,-3 0 1-16,21 1 2 0,3-1-1 16,23-2 0-1,-2-1-1-15,35 1 2 16,7-1-1-16,-1 4 0 16,33-4 3-16,21 6 3 15,9 0 5-15,9 0 2 0,18 0-3 16,17-3-1-16,19 1-4 15,14-4-1-15,15 1-10 16,21-3-4-16,27-3-22 16,18-7-7-16,11-14-62 15,28-13-28-15,26-3-52 16</inkml:trace>
  <inkml:trace contextRef="#ctx0" brushRef="#br0" timeOffset="5566.603">14335 3072 312 0,'0'-13'118'0,"0"13"-92"0,3-14 37 0,0 9 12 16,0-3-11-16,-3 3-1 0,0-6-15 16,0 3-8-16,0 0-22 15,0-2 0-15,0 4 0 16,0 12 3-16,0 10-7 16,-3 5-3-16,0 11 0 15,3 2 0-15,0-2-1 0,0 13 1 16,0-6-4-16,3-2-2 15,0-5 0 1,0-3-1-16,0-2-2 16,0-9 1-16,0-2-2 15,0-3 2-15,-3 1-4 16,0-4-2-16,0-2-20 16,0-3-10-16,0 1-91 15,3-12-39-15,3-15-55 16</inkml:trace>
  <inkml:trace contextRef="#ctx0" brushRef="#br0" timeOffset="47191.019">22039 2823 520 0,'0'-16'0'0,"0"-8"22"15,3 14 10-15,-3-1 1 16,3 1 3-16,-3 4-14 16,3-2-5-1,-3 24-4-15,-3 21 1 0,0 8-1 16,0 3 2-16,-3-3-8 16,0-3-2-16,3 1 6 15,0-12 4-15,0-2 4 16,0-5 1-16,3-8 0 0,3-5 2 15,0-17-12-15,3-1-3 16,3-12-7-16,3-5-1 16,3-18-1-16,3-14-2 0,2 1-2 15,7-1-1 1,3 14 1-16,3 5 2 0,0 8 2 16,-1 10 1-1,1 1-2-15,-3 12 2 16,-3 12 3-16,-4 15 3 15,-5 16 4-15,-3 8 5 16,-3-3-2-16,-3-5 1 0,-6-2-1 16,6-6 0-1,-3-6-6-15,-3-7-4 16,0-2-6-16,0-1-2 16,-3-5-30-16,0 0-14 0,-6-3-122 15,-12-8-54-15</inkml:trace>
  <inkml:trace contextRef="#ctx0" brushRef="#br0" timeOffset="48685.92">18348 3469 376 0,'-6'-6'143'0,"3"4"-112"0,-3-4 12 0,6 1-4 15,-3 0-13-15,-3-3-1 16,0-5-3-16,-3-1-2 16,-3-4-10-16,-6-1 7 0,-2 1 5 15,-7 2-2-15,0 3-2 16,-3 2-6-16,0 6-2 15,1 5-2-15,-1 5 2 16,3 6 1-16,-3 5 3 0,-2 5-5 16,-4 3-3-16,-6-1-1 15,-2 4-1 1,-7 2 4-16,3 8 5 16,4 16-5-16,14 0 0 15,6-13-2-15,0 13-1 16,3-11-1-16,4 13 0 15,2-10-2-15,6 32 1 0,3-16-2 16,6 8 2-16,0-14 0 16,18-2 1-16,-3-8-5 15,23-2 1-15,-8-9 2 16,15-2 1-16,-7-6-1 0,10-10-2 16,-9-3-2-1,26-7 1-15,-11-1 3 16,14-10 1-16,-14-1-4 0,2-15 1 15,-11 5-2 1,0-31 0-16,-7 10 0 0,1-16 0 16,-9 10-5-1,0-15 0-15,-7 13-2 0,-5-37 3 16,-3-10 4-16,-9 15 1 0,-6 11-4 16,-9 10 1-1,-6 8 2-15,-6 6 1 16,-8 8-2-16,-7 5 2 15,-6 5 5-15,1 5 2 16,2 3-2-16,6 3-3 16,3 3-3-16,7-1 1 15,2 3 3-15,6 0 1 16,3 0-19-16,6 3-7 16,0 0-45-16,0-1-19 15,3-4-142-15</inkml:trace>
  <inkml:trace contextRef="#ctx0" brushRef="#br0" timeOffset="51106.27">17982 1278 260 0,'0'-21'99'0,"0"8"-77"0,0-6 15 16,3 8 5-16,-3-2-12 0,0 0-2 15,0-3-5 1,0 3 0-16,0 2-4 16,0 22-11-16,3 15 9 0,-3 17 3 15,3 52 5 1,0 3 2-16,0 53-8 16,3-3-4-16,-1 29-6 15,7-13-4-15,-3-26-2 16,3-14-3-16,3-8 3 0,-3-31 0 15,-3-24 1-15,0 2 2 16,0-12-1-16,-6-12 0 16,0-4-1-16,-9-17 2 15,0-4-3-15,-9-33 0 16,3 6-1-16,-9-14-2 16,6 1-2-16,-14-38-1 0,-4-26-3 15,6 11 1 1,9 13 1-16,12 26-1 0,3 3-1 15,12 0 1-15,9-8 1 0,9 8-1 16,15 3-1 0,17 10 1-1,1 8 3-15,-4 11 1 16,-5 5 1-16,-10 8 2 0,-8 5 1 16,-9 11 3-16,-9 7 10 15,-12 7 5-15,0-9 2 16,-27 24 3-16,6-14-12 15,-29 6-5-15,8-5-33 16,-6 0-11-16,9-6-78 16,-2 3-33-16,5-5-35 15</inkml:trace>
  <inkml:trace contextRef="#ctx0" brushRef="#br0" timeOffset="63441.202">18794 1643 224 0,'-3'-40'85'0,"6"14"-66"0,-9-16 23 16,3 26 6-16,-3-11-8 15,-5 1 0-15,-4 2-15 16,-6 3-2-16,-3 8-14 16,-6-1-3-16,-2 14 0 0,-4 3-1 15,-3 21 0-15,-3 8-1 0,-8 15 0 16,-13-2 0 0,-11 8 2-16,-1 19 3 15,1 25 2-15,-6 4 1 16,-19 39 0-16,-8 14-4 0,6 52 0 15,6-5-1 1,-3 48 3-16,-4 31-1 0,13 1 2 16,18 10-6-16,20 32-1 15,24 26-2-15,24 5-2 16,27-39 1-16,18-3-1 16,5-13 0-16,-2-42 0 15,0-35-5-15,5-7 1 16,7-41-3-16,5-36 2 15,4-30 1-15,-4-18 2 16,-5-26 3-16,5-22 2 0,19-15 1 0,11-20 2 31,-9-38-1-31,1-35 0 16,14-14-3-16,15-55-2 0,15-31-4 16,-15-46-2-16,-3 13-6 0,12-36 0 15,-11 15-1 1,-16-15 1-16,-21-6 4 15,-11-2 3-15,-10-32 0 16,-11 15 4-16,-15-7 0 16,-15-19 1-16,-15 38 6 15,-9 2 4-15,-12 29-1 16,-12 21 0-16,-26-5-5 16,-19 34-3-16,1 27-5 15,3 10-2-15,-13 11 3 16,-5 24 1-16,6 23-27 15,14 19-10-15,13 27-131 16</inkml:trace>
  <inkml:trace contextRef="#ctx0" brushRef="#br0" timeOffset="65914.163">14913 1365 288 0,'-30'-29'110'0,"21"19"-86"0,-3 2 9 16,12 0 0-16,-3 2-19 0,3 1-2 16,0-3-8-16,3 0-3 15,0-2 0-15,9 2-1 0,3 0 0 16,6 2 0-16,8-4 0 16,7 2-3-16,6 0 2 15,0 3 3-15,-1 5 1 16,1 8 1-16,6 5 0 15,5 11 9-15,4 34 6 16,-1 27-1-16,-5 7-1 16,-4 51-3-16,-8 8 1 0,-3 37-8 15,-6-6-2-15,-4 30-3 16,-5-32 1 0,-3 5 2-16,0-10 4 15,0-38 5-15,-9-18 1 16,0-23 0-16,-3-14 4 0,-3-14-5 15,0-12 0-15,-3-14-4 16,-6-21 1 0,-3-15-4-16,-9-12-8 15,-18-9-4-15,-11-20-1 16,-10-31 2-16,3-5 2 16,4 7 1-16,2 3 1 15,4 6 2-15,2 2-1 16,3 5 2-16,9 8-4 15,7 3-2-15,8 3-5 0,12-3 0 16,9 5 4-16,9 1 2 16,5-4-1-16,13 9 0 15,15 2-1 1,11 11 0-16,1 7 3 0,-4 12 0 16,-5 9 1-16,-6 15 0 15,-7-1 2-15,-5 8 1 16,-3-3 10-16,-12 3 3 15,-9-2 8-15,-9 15 2 16,-9 11-5-16,-6 13-2 16,-12-8-9-16,-3-8-4 0,3-8-25 0,7-7-10 31,5-12-52-31,9-4-23 16,6 2-95-1</inkml:trace>
  <inkml:trace contextRef="#ctx0" brushRef="#br0" timeOffset="86159.013">17595 4863 464 0,'-21'-5'173'0,"15"5"-135"0,0-3 16 0,6 3-3 0,-3 0-20 16,3 0-6-16,0 0-12 15,6 0-6-15,6 0-4 16,9 0 0-16,8 0 0 0,13 0 1 16,3 3 0-16,-1 2-5 15,1 0-1-15,-3 1 3 16,-4-4 1-16,-2 1 0 15,0 0-2-15,0-3 1 0,-4 0 1 16,-8 0-1 0,-3 0-1-16,-6 0 14 15,-3 0 7-15,-3 0-4 16,-9 0-2-16,0 2-6 0,-6 6-4 16,-6 5-2-16,-3 14 0 15,-6 15 2 1,0 6 2-16,-5 2-3 0,2-5-3 15,-3-5 2 1,0-6 0-16,0-2-1 16,4-3-2-16,2-5-2 0,6-6 1 15,6-4-21-15,6-7-8 16,9-1-60-16,3-4-26 16,3 1-116-16</inkml:trace>
  <inkml:trace contextRef="#ctx0" brushRef="#br0" timeOffset="86537.846">18574 4797 428 0,'9'-13'162'0,"-6"7"-126"0,-3-2 32 16,0 6 6-16,-3-1-20 15,0 0-6-15,-3 3-15 16,-3 3-4-16,-3 5-16 0,-6 5-3 0,-2 6 0 15,-7 13-4-15,-6 18 2 16,-6 16-5-16,-2 0-2 16,-1-8-5-16,3-10-2 15,9-8-19-15,7-6-7 16,5-5-43-16,9-5-16 16,6-3-140-16</inkml:trace>
  <inkml:trace contextRef="#ctx0" brushRef="#br0" timeOffset="86820.116">18223 4890 376 0,'-15'-16'140'0,"9"13"-109"0,-6-2 38 15,6 2 8-15,0 0-24 16,-3-2-5-16,0 0-17 15,0 0-5-15,3-1-15 16,0 1 2-16,3 2 3 0,1 1-2 16,2 2 0-16,5 2-13 15,7 9-3-15,6 10 10 16,12 27 6-16,6 18-5 0,2-3-2 16,1-7-4-16,0-6-3 15,0-5-24 1,5-3-11-16,4 3-55 15,-15-2-22-15,-7-9-109 16</inkml:trace>
  <inkml:trace contextRef="#ctx0" brushRef="#br0" timeOffset="89921.045">21923 1532 256 0,'24'-37'96'0,"-15"24"-75"0,-3-6 32 0,-3 9 8 0,-3-4-25 15,-3-2-7-15,-6 1-14 16,-12 1-5-16,-9-4-5 0,-9 5 1 16,-5-6 0-16,-4 6-2 15,-3 0-3-15,-14-1 0 16,-18-4 1-16,-1 10-3 16,7 8 0-16,8 0-1 15,7 0 0-15,5 5 2 16,7 3 0-16,2 0 0 0,12 3 0 15,4-3 4 1,5 10 2-16,6-5 9 16,0 32 2-16,3 11-2 15,6 7 1-15,3 9 0 16,4 52 2-16,2 1 1 0,3 49 3 16,6-7-8-16,2 39-3 0,7-34 0 15,6-5 3 1,0-6 1-16,0-23 0 15,-3-27-5-15,0-24-2 0,-4-18-2 16,-2-13-1 0,-3-17-3-16,-3-7-2 15,-3-13 1-15,-6-9 1 16,-3-12-1-16,-9-17 2 16,-11-26-2-16,-13-10-1 15,-12-4 1-15,4 6 1 16,2-7-3-16,6-7 0 15,7 4 1-15,8 5 0 16,6 2 0-16,9 9 0 0,9-1-3 16,15 8 2-16,21 3-1 15,17 3-2-15,7-1 0 16,-1 9 0-16,4 10 0 16,5 3 3-16,7 5 0 15,-10 11 3-15,-11 7-1 0,-16 11-1 16,-14 30 1-16,-18 12 1 15,-18 1 8 1,-18-4 3-16,-2-1 2 16,-4 4 4-16,-3 6-7 15,1 5 1-15,-4-16-17 16,9-8-4-16,6-10-39 16,7-5-14-16,5-14-110 0</inkml:trace>
  <inkml:trace contextRef="#ctx0" brushRef="#br0" timeOffset="116601.46">7087 8890 376 0,'3'-11'140'0,"-3"11"-109"0,6-5 27 0,-6 5 3 0,6 0 2 16,-3 0 4-16,3-3-14 15,-3 3-6-15,0-2-26 16,0-1 1-16,0 3-1 0,-3 0-9 15,-3 0-2-15,0 0-4 16,-6 0-1-16,3 0-6 16,-9 3 1-16,3-1-2 15,-21 4 0-15,6-1 0 0,-29 6 0 16,11-3 0 0,-8 7-2-16,8-1 3 15,-9 4 2-15,13-2-2 0,-10 5 0 16,10-2 1-16,-7 2 0 15,9-3 0-15,0 1 0 16,10-3 2 0,2-3 3-16,6 0 0 0,6-5 0 15,0 0-3-15,12-3-2 16,3 1 1-16,15-1 1 16,-3 0-1-16,12 3 2 15,-3-2-2-15,12 7-1 16,-4-3 1-16,40 9-1 15,-16-3 0-15,19 8 0 16,-16-6 0-16,13 9 0 16,-13-6 0-16,19 10 2 15,-13-4-3-15,-2 5 0 16,-10-6 1-16,-5 1 0 16,-9-6 2-16,-9-3 1 15,-4-4-4-15,-8-4 1 0,-3-2-27 16,-18-8-9-16,3 0-88 15,-15-13-38-15,4 2-63 16</inkml:trace>
  <inkml:trace contextRef="#ctx0" brushRef="#br0" timeOffset="117220.934">6483 9424 280 0,'-9'-10'107'0,"9"10"-83"0,-6-5 37 0,6 5 13 0,-3-3-8 15,0 3 1-15,0 0-12 16,0 0-4-16,-3 0-28 15,0 0 2-15,0 3 2 0,0-3-4 16,0 0 1-16,3 0-7 16,0 2 0-16,0 1-6 15,3 0 1-15,0-3-3 16,6 5 2-16,-3-3-6 16,12 12-1-16,0-4 0 0,9 14 2 15,-3-5-3 1,23 12 0-16,-8-7 1 15,32 5 0-15,-11-8-2 16,5 1-2-16,-11-4 1 16,0-2 1-16,-10-3-1 15,1 0-1-15,-6-2 1 16,-1 0-1-16,-8-3 0 0,-6 0 0 16,-3-3 0-16,-3-3 0 15,-3 1 0-15,-9-3 0 16,0 0-27-16,-9 0-9 15,3 0-138-15,-3-13-63 16,0 2 23 0</inkml:trace>
  <inkml:trace contextRef="#ctx0" brushRef="#br0" timeOffset="145945.392">17407 8348 296 0,'-24'-19'110'0,"21"19"-86"0,-3 3 7 0,3 2-4 0,1 3-4 31,-1 8 3-31,-3 5-1 16,0 16 2-16,-6 29-15 15,0 6 9-15,0-6 5 0,0-3-5 0,0-5-2 16,3 1-7-16,0-4-2 16,3-4-2-16,3-9 0 15,3-8-7-15,6-10 0 16,3-13-39-16,6-19-14 16,6-13-82-16,0-3-34 15,-3-19 31-15</inkml:trace>
  <inkml:trace contextRef="#ctx0" brushRef="#br0" timeOffset="147314.177">17529 8318 344 0,'-12'-5'129'0,"15"8"-100"0,-6-6 4 0,3 3-4 0,0 0-17 16,6 3-2-16,6-3 3 15,9 0 1-15,15-3-7 16,14-2 2-16,13-3 2 0,-1 0-4 16,10 0-2-16,26-2 0 15,12-1-1-15,-3-2-5 16,27-3-1-16,6 0 3 16,6-8 3-16,27 0 3 15,-10 1 1-15,28 1-4 0,-12 4-1 16,26-1-1-1,-6 6 1-15,16 0-4 16,-7 2 0-16,18 1 1 16,-8 2 2-16,11 0-1 0,-12 3-1 15,9-1 1-15,-8 6 1 16,-4-2-1-16,3 4-1 16,-14-2 1-16,5 6-1 15,-26-1 0-15,2 0 0 16,-2 6 0-16,-30-1 0 15,-4-2 0-15,-2 3 0 16,-9 2 0-16,-21 3 0 16,-17-6 0-16,-10 1 0 15,-3 0 0-15,-8-3 2 0,-13 0-1 16,-8-1 2-16,-4 1 0 0,-8-2 3 31,-15-1-1-31,-7 0 2 16,-5-2 5-16,-6-3 2 0,-3-3-7 15,-6-5-2-15,0 3 1 16,-3 0 1-16,-3-1-1 16,-6 1-1-16,6 5-3 15,-3 3 1-15,0 7-2 16,0 9 2-16,-3 5-2 16,9 5-1-16,0 0 1 15,0 3 1-15,0-3 1 16,0 0 3-16,0 3-1 15,-3 10 0-15,-3 14-6 16,1 7 1-16,-1-2 0 16,3-8 2-16,0-11 1 0,3-5 3 15,0-5-1-15,3-6 0 16,0-2-3-16,5-3-2 16,-2-2 1-16,0-3-1 15,3-3 0-15,-9-2 2 16,0-1-1-16,0-2-1 0,-9-3 5 15,-5-2 1 1,-4 0-2-16,-3-1-1 16,-3-2-1-16,-3 0-2 15,3 0 1-15,-2 0 1 16,2-2-3-16,0-1 0 16,-3 0 1-16,-9-2 2 15,-2 0-3-15,-19 0 0 0,-11 2-1 16,-1 3 0-1,7 0 2-15,-1-3 2 0,-17 1-3 16,-18-1 0-16,5 3 1 16,10 0 0-16,-3-3 0 15,-27 1 0-15,2 2 0 16,10 0 0-16,-9-3 0 16,-24 0 0-16,12 3 0 0,6-2 2 15,-21-1-1-15,-3 0 2 16,12 1-4-1,-12-4 0-15,-9 4 1 16,18-1 0-16,-5 1 0 16,-19-1 0-16,12 0-3 15,-3 1 2-15,-18 2 1 0,21-3 2 16,-8 0-3-16,-16 3 0 16,24 0 1-16,-6-2 0 15,-12 2 0-15,22 0 0 16,-7 0-3-16,-12 0 2 15,18 0 1-15,0 0 0 16,-18 0 0-16,15 0 2 0,15 0-1 16,-17 0-1-1,5 2 1-15,21 1-1 16,3-3 0-16,-12 0 0 0,8 3 0 16,19-1 0-16,15 1 0 15,0 0 0 1,-1-3 4-16,7 2 2 15,5 1 2-15,13-1 2 0,11 1-5 16,10 0-3-16,11-1-1 16,6 1 1-16,6 0-3 0,6-3 0 0,3 0-4 31,9 0-43-15,6 5-14-16,18 3-121 15,6 8-50-15,-6-14 69 16</inkml:trace>
  <inkml:trace contextRef="#ctx0" brushRef="#br0" timeOffset="149414.108">20991 8181 316 0,'9'-21'121'0,"-6"15"-95"0,0-4 36 0,-3 5 9 15,0-1-17-15,-3-2-4 16,0-2-14-16,0-1-3 0,0-2-18 16,0 0 6-16,0 2 3 15,-3 1-1-15,-3 2 0 16,-3 0-1-16,-2 0-2 16,-4 2-6-16,-3 4-4 15,-3 2-5-15,0 2-2 16,0 6 1-16,1 6 0 0,-1 7 0 15,0 5 0 1,0 9-2-16,0 4-2 16,3 4 3-16,1-4 0 0,-1 1-1 0,3 5 1 15,3 19-2 1,6 12 2-16,6-4 2 16,6-9 2-16,6-5-3 15,6-10-3-15,3-6 0 16,6-5-1-16,8-10 0 0,16-9 0 15,12-7 0-15,-1-6 2 0,-2-5-1 32,-7-8-1-32,-5-8 1 15,-6-13-1-15,-7-18 0 16,-2-11 0-16,-6-1 0 0,-9 14 0 16,-6 11 0-1,-6-22 2-15,-3-28-3 16,-6 4 0-16,-3 9-1 15,-9 10 0-15,0 8 0 0,-6 11 0 16,-6 7 2-16,-2 9 2 16,-1 5-6-16,3 2 1 0,3 3-12 15,4 0-6 1,5 1-32-16,3-7-14 16,6-12-93-16,9-14-39 0</inkml:trace>
  <inkml:trace contextRef="#ctx0" brushRef="#br0" timeOffset="150145.798">20893 6607 408 0,'9'-32'151'0,"0"11"-118"0,0-19 18 16,-6 24 1-16,0-5-17 0,0 0-2 16,-3 2-8-16,0 3-4 15,0 9-11 1,-3 14-2-16,0 23-1 0,0 7 3 0,-3 10 4 15,0 41-2-15,0 12 3 16,-3 3-6-16,3 27-1 0,6-8-4 16,6-22-1-1,3-13-1-15,3-12 1 16,0-12-4-16,-3-10 0 16,0-11 3-16,-6-10 1 15,-3-13-1-15,-6-12-2 16,-6-7 1-16,-6-5 1 15,-6-5-1-15,-3-9 2 16,3-10-2-16,4-13-1 0,2-6 1 16,3 0 1-16,6 3-3 15,6 6 0-15,9-1-1 16,15 8-2-16,17 3 3 0,13 5 0 16,0 6 1-1,-4 5 2-15,-5 2-3 16,-6 6 0-16,-4 2-1 15,-5 3 0-15,-3 3 2 16,-3 2 2-16,-12 6-1 16,-6 7-1-16,-6 9 9 15,-9 10 4-15,-6 5 0 16,-6 6 2-16,-6-6-6 16,-2-5-1-16,-1-3-2 15,3-4 1-15,6-4-4 16,3-5 0-16,4-2 1 15,2-3 2-15,3-6-3 0,3 1 0 16,3-3-1-16,0-3-2 16,3-2 1-16,0-3-1 15,0-3-14-15,3 0-5 16,0 1-50-16,0-1-20 16</inkml:trace>
  <inkml:trace contextRef="#ctx0" brushRef="#br0" timeOffset="157098.477">20845 10599 416 0,'-15'5'154'0,"15"-5"-120"0,-3 3-1 16,3-3-7-16,0 0-12 0,0 0 0 16,3 0-4-1,-3 0 1-15,6-3-6 16,0 1 8-16,0-9 4 0,0 1 4 0,-3-30 2 15,0 6-10-15,0-22-5 16,0 14-3-16,0-35-1 16,-3 16-5-16,3-34 1 15,0 18-2-15,3-15 0 16,-3 20 2-16,0-34 0 16,0 24 2-16,-3 0 1 15,0 16-4-15,-6-8 1 16,3 16 0-16,-3-22 2 0,-3-15-3 15,3 16 0 1,3 15 1-16,0 11 2 16,0 8-1-16,3 11 2 15,0 8-2-15,0 4 2 16,0 7-2-16,0 1 2 16,0 4 0-16,0 2 3 0,-3 0 3 15,0 3 5-15,-3 2-2 16,-3 3 1-16,-5 5-5 15,-1 11-3-15,-6 8-2 16,6 2 0-16,0-5-2 16,-6 17-1-16,3-9 1 15,-2 5 1-15,2-8-1 16,9 1-1-16,0-6 1 16,12-2-1-16,0-3 0 0,9-1 0 0,-3-1 0 31,11-6 0-31,-2-3-3 15,21-3 2-15,18-2 1 16,-19 0 0-16,-5 0 2 16,0-5 1-16,-1-3-1 0,-11 0-2 15,-3 3 5-15,-9-11 4 16,0 3-5-16,-12-11 0 16,-12-10-4-16,-9 2-1 15,-5 0 1-15,5 14 2 16,6 2-10-16,-6 3-4 15,-3-1-25-15,3 1-9 16,7 5-69-16,8 13-157 31</inkml:trace>
  <inkml:trace contextRef="#ctx0" brushRef="#br0" timeOffset="159108.738">20717 8017 92 0,'0'-3'35'0,"0"3"-27"0,0-2 5 0,0 2 1 16,0 0-10-16,0-3-2 0,0 0-26 16,0 3-10-16,0 0-4 15,0-2-2-15</inkml:trace>
  <inkml:trace contextRef="#ctx0" brushRef="#br0" timeOffset="160367.38">20714 7998 116 0,'0'-2'46'0,"0"2"-35"0,0 2 5 16,0-2 0-16,0 0-1 15,0 0 1-15,0 0 0 0,0-2 0 16,0 2-8 0,0-3 1-16,0 3 4 0,0 0 2 15,0-3 0-15,0 1 1 16,0-4 3-16,0 1-2 0,0 0 1 16,0-3 6-1,0 0-13-15,-3 0-6 16,0 0-1-16,0 0 1 15,0 0 2-15,0-2 3 0,-3-4 4 16,1 1 3 0,-1-3 2-16,-3-5 3 15,0 0-10-15,-3-3-4 16,-3-2-5-16,-3-1-3 16,-3-2 1-16,-6 0-1 15,1 3 0-15,-4 2 2 16,0 3 5-16,0 2 4 0,4 3-2 15,-1 0 2 1,0 3-6-16,0 0-1 0,0-3-2 16,1-2 1-16,-4-1-4 15,-9-2 0-15,-8-6 1 16,-7-2 2-16,-3 0-3 16,4 0 0-16,2 3 1 15,1-1 2-15,-7 1-3 16,-14-1-2-16,-7 9-3 15,1 4-1-15,-1 1 1 16,1 0 4-16,-15 5 1 16,-9 5 1-16,8 6-5 15,4 0 1-15,-12 5 2 0,-9 8 1 16,5 5-2 0,10 8 2-16,-3 0 1 0,-12 3 0 15,6-1 0-15,11-1 2 16,4-1-1-16,-6 0-1 15,-9 2 1-15,5 12-1 16,13 10 0-16,9 8 0 16,5-1 0-16,-2-1 0 0,-4-6-3 15,4-1 2 1,6 9 1-16,8 11 0 16,9 2 2-16,7-5 3 15,5-3 0-15,6-5 2 16,6 5-4-16,7 13-2 15,2 1 0-15,9-6-1 0,6-8 0 16,3 0 0-16,0 0 0 16,6 5 0-16,3 6 0 15,3-3 0-15,9-10 2 16,11-3 1-16,13-8-4 16,11 0 1-16,1 5 0 15,-6 3 0-15,-1 2-3 16,10-5 2-16,14-5 1 15,7-8 0-15,-4-3 0 0,-6-7 2 16,16-1-1 0,11-7 2-16,12-3-2 15,-12-3-1-15,-11-5-2 0,5-6-1 16,18-2 4 0,-3 0 1-16,-12-3-3 0,-8-5-1 15,11-2 3 1,6-4 3-16,-6 1-3 0,-14 0-1 15,-7-6 2-15,7 3 3 16,11-2 0-16,0-3 0 16,-12-3-8-16,-8-3 0 15,-10-5 1-15,4-10 3 16,2-11 2-16,1-8 3 16,-4 3 3-16,-8 7 2 15,-7 4-3-15,-5-1-3 0,-3 0-2 16,-1-10 0-16,7-21-2 15,2-3 2-15,4 5-2 16,-7 11-1 0,-8 2 3-16,-6-5 0 0,-3-21 3 15,-7-5 3-15,-2 5-4 16,-3 8-1-16,-3-6 0 0,-3-18 0 16,-3-2 0-1,-3 13 0-15,-3 7 2 0,-3 6 1 16,-3-5 8-1,-6 5 2-15,-6 5-13 16,-9 11-4-16,-15 7-32 16,-17 12-12-16,-7 4-54 15,3 14-25-15,-17-8-37 16</inkml:trace>
  <inkml:trace contextRef="#ctx0" brushRef="#br0" timeOffset="161130.594">19175 6416 212 0,'-12'-71'79'0,"9"39"-61"0,-5-5 21 0,8 32 5 0,-3-6 4 15,-3-5 3-15,-3 0-8 16,0 3-1-16,3 2-24 15,0 4 1-15,-3-1-1 0,-3 2-2 0,3 4 1 16,0 7-7 0,6 11-2-16,3 42 2 15,6 19 1-15,9 7 3 16,6 41 2-16,6-6-9 16,-1-13-2-16,1 0-1 0,-3-6 2 15,0-10 1 1,-3-16 1-16,-3-13-2 15,-4-13-1-15,-2-11-1 0,-9-19 6 16,-6-13 0 0,-6-13-6-16,-5-13-2 15,-13-10-1-15,-12-1-1 16,-3-3 0-16,-2 1 0 16,5 0 0-16,6-3 0 15,9 0-3-15,10 2 2 16,8-2 1-16,12 0 0 0,14 3-3 15,16 7 2-15,6 6 1 16,2 10 0 0,-2 6-3-16,0 5 2 15,2 8 1-15,1 5 2 16,-3 6-6-16,-4 2 1 0,-8 0 3 16,-9 0 4-16,-12 3 8 15,-15 0 2-15,-9 2 6 16,-6 9 4-16,-2 10-3 15,-4 8-3-15,-3 2-10 16,0-4-3-16,6-6-5 16,4-11-3-16,5-8-16 15,3-4-7-15,3-4-36 16,6-5-12-16,-3-7-149 16</inkml:trace>
  <inkml:trace contextRef="#ctx0" brushRef="#br0" timeOffset="167879.337">24197 7533 228 0,'12'0'85'0,"-3"-3"-66"0,3 0 25 15,-6 3 7-15,-3 0-2 0,6 0 3 16,-3 0-14-16,0 0-5 15,0-2-19-15,-3-1 7 0,-3 0 2 16,0 1-5-16,0-3 0 0,0-1-5 16,-3 1 2-1,-3 0-4-15,-3-3-1 16,-6-3-6-16,-6 1-1 16,-9-6-1-16,-6-3 1 15,-5-2-2-15,-1-3 2 16,6 0-4-16,-2 1 0 15,-1-1-1-15,-9 0 0 16,-8 0 0-16,-10-2 0 16,1 4-3-16,2 7-1 15,4-1 3-15,-7 3 1 0,-14-1 2 0,-6 6 0 16,-1 8 0 0,13 3 0-16,-7 2-5 15,-11 6-1-15,-6 7 0 16,9 6 2-16,8 5 2 15,-2 6 1-15,-3-4 1 16,-4 1 0-16,7 0 0 16,9 0 0-16,8-3-3 15,4 0 2-15,-4 3 1 16,-2 13 2-16,-4 10-3 16,19-7 0-16,5-8 1 15,-3 10 2-15,-11 8-1 16,8-5-1-16,1 5 3 15,11-5 2-15,9-11 0 0,-17 22 0 16,11-11-3-16,-9 5-2 16,10-10 1-16,-1 20-1 15,-3 28 0-15,15-25 0 16,7-15 0-16,2 4 2 16,3-9 3-16,6 23 2 15,0-16-3-15,15 27-3 16,15 13-5-16,15-16 0 15,8-6 2-15,4-2 1 0,-1 3 1 16,4 3 2 0,12-6-3-16,14-8 0 15,6-11 1-15,-2-4 0 0,-1-12 2 16,27-2 3 0,6-5-2-16,-8-8 0 0,8-6-1 15,21-4 1-15,-15-4-2 16,-3-7 2-16,18-6-2 15,-6-2 2-15,-12-6-2 16,3-2 2-16,15-5-4 0,-12-14 0 16,-6-13-1-1,-9-8 0-15,3-3 0 16,18-2-2-16,-24 11 5 16,-20 4 1-16,-16-2 2 0,-14-8 0 15,-10-21 0-15,-2-5 0 16,-6 5-2-16,-6 8-2 15,-1-11-2-15,-8-24-1 16,0 6 2-16,-12 10 0 16,-9 11 1-16,0-5 2 15,-6-22-1-15,-9 4 2 16,6 12-2-16,-6 8 2 16,-2-5-2-16,-4-13 2 15,-3 0-7-15,-3 13-1 16,-12 10-1-16,1 14 2 15,-4 8-1-15,0 5 4 16,1 2-16-16,2 4-5 16,3 4-44-16,1 12-20 15,17 7-92-15</inkml:trace>
  <inkml:trace contextRef="#ctx0" brushRef="#br0" timeOffset="169976.39">23122 6141 316 0,'-20'-29'118'0,"17"16"-92"0,-3-19 33 15,3 13 9-15,-3-10-21 0,6 0-4 16</inkml:trace>
  <inkml:trace contextRef="#ctx0" brushRef="#br0" timeOffset="170352.219">23084 5972 697 0,'6'2'15'0,"0"35"-1"15,3 43 3-15,6 31 2 16,-4-3-6-16,1 40 0 15,0-13-6-15,3-23 1 16,0-20 4-16,-3-5 2 16,-3-10-3-16,6-11 1 15,-3-10-7-15,-3-14-1 16,-3-10 0-16,-9-13 0 16,-6-14 0-16,-6-10 0 15,-9-9 0-15,-3-2 0 0,0-2-2 16,4-6-2-16,5-2-2 15,0-6 1-15,15-3-4 16,6-4 1-16,18-1 0 16,17 6 2-16,4 7-1 0,6 11-1 15,-4 8 3 1,-2 6 0-16,-3 7 1 16,5 8 0-16,-8 3 2 15,-6 3 1-15,-9 2 7 16,-12 3 6-16,-12-1 1 0,-12 4 1 15,0-1-5 1,-12 3-3-16,-9 9-14 0,-8 4-7 16,-7 0-46-1,9-2-18-15</inkml:trace>
  <inkml:trace contextRef="#ctx0" brushRef="#br0" timeOffset="184331.686">20958 8046 228 0,'-11'-34'88'0,"11"23"-69"0,2-2 26 0,1 7 8 16,0 4-5-16,0-3 1 16,0 2-14-16,-3 0-6 15,0 3-17-15,-6 3-3 0,-5 7-2 16,-10 22 1-16,-6 29 0 15,-6 5 2-15,0 6 4 0,4 4 5 16,8-4 3 0,3-17 0-16,-3 12 1 15,3-15-2-15,3-4-1 0,3-8-10 16,9-6-6-16,1-7-1 16,7-11 2-16,-2-3-4 15,15-34-3-15,21-27-10 0,9-5-5 0,5 5-2 31,-5 3-1-31,-6 3 11 16,-10 5 5-16,-5 8 9 16,-9 8 7-16,-3 10 3 15,-9 11 0-15,-9 8-1 0,-12 5-1 16,-15 11 1 0,0 13 4-16,7-8-1 0,-13 27 1 0,9-11-5 31,0 0-3-31,6-5-5 0,9-11-4 15,4-6-5-15,25-12 0 0,1-3-5 16,27-32 1-16,11-18-3 16,-5-3 2-1,-9 10 5-15,-9 12 4 16,-7 9 7-16,-11 22 6 16,-9 29-3-16,-9 0 2 15,0-2-18-15,-33 39-6 16,7-16-82-16,-25 56-35 15,12-24-85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3:16:42.0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10379 3868 280 0,'-30'-16'104'0,"21"8"-81"0,-8-5 34 0,11 8 10 16,-3-3-17-16,0 0-4 15,0-3-14-15,0 3-5 16,-3 3-15-16,0 5-1 0,0 5 2 15,0 9-7-15,-3 7-1 16,1 3-3-16,-7 2-2 16,-3 9 7-16,-6 23 5 15,-3 24-2-15,-2-3 2 16,-7 6-3-16,0 37 0 16,1 2-1-16,2 24 0 15,3 13 0-15,3 17 2 16,1 18-3-16,2 15-2 0,6-2 0 15,3 11-1-15,9-14-2 16,6-7 1 0,3 7-2-16,6-29-1 15,3 16-2-15,3-13-1 0,3-13-1 16,3 16 0-16,0-27 3 16,6-21 0-16,3-8-4 0,8 2 1 15,13-18 2 1,6-18 1-16,2-19 1 15,1-13 0-15,-7-13-3 16,4-14 0-16,9-8-1 0,8-12 3 16,21-14-5-1,-8-32 2-15,-13-26 0 16,-11-11-1-16,-7 0 1 0,-2-34 3 16,0-19 0-1,-4 11 1-15,1-34-3 0,0-4 2 16,-7 12 1-16,-2-46 0 15,-6 22 0-15,-12-16 0 16,-9-1 2-16,-12 20 1 16,-9-36-1-16,-6 28-2 15,-9-30 1-15,12 74-1 16,3 30 2-16,-6-78 1 16,-8-78-6-16,2 12 0 15,0 51-1-15,3 37-1 16,0 10 4-16,0 3 2 15,1 21 6-15,-4 22 4 16,-3 18-4-16,-9 16-2 16,-5 5 0-16,-4 10 1 15,-3 6 1-15,4 3 1 16,5 2-4-16,6 6-1 0,3 2-1 16,7 5-2-16,2 3 1 15,3 6 1-15,0 5-10 16,3 2-4-16,0 6-36 15,0 7-16-15,1 9-106 16,-16-3-45-16,-12-3 66 16</inkml:trace>
  <inkml:trace contextRef="#ctx0" brushRef="#br0" timeOffset="38913.28">6453 5286 416 0,'-21'-13'154'0,"21"13"-120"0,-18-18 1 0,15 15-5 0,-3-10 7 15,0 2 12 1,-9-10-17-16,4 2-6 0,-10 1-16 15,3 5-4-15,-6 13-2 0,3 0-2 16,-6 21-2-16,4-3 1 0,-25 41-1 16,12-14 4-16,-26 50 5 15,14-18-1 1,-3 68 3-16,13-34-6 16,20 82-1-16,3-50-2 15,45 77 1-15,-6-56-2 16,23 45 2-16,-11-50-4 15,47-11 0-15,-20-34-1 0,23-6 0 16,-20-21 2 0,35-18 0-16,-24-16 0 15,18-24 2-15,-20-5 1 0,14-29 3 16,-20-1-3-16,29-65 0 16,-18 15 1-1,1-92 0-15,-19 37-5 0,-8-111-1 16,-16 58-10-16,-23-119-5 0,-6 79 2 15,-44-68 1-15,-19-12-7 16,0 57-1-16,-14 42-18 16,-27 34-4-1,-1 40-50-15,-8 47-19 16,-18 25-58 0</inkml:trace>
  <inkml:trace contextRef="#ctx0" brushRef="#br0" timeOffset="60039.734">14163 3492 348 0,'0'-2'129'0,"0"2"-100"0,3 0 22 0,-3 0 5 16,6 0-17-16,-4 0-5 15,4 0-4-15,0 0-2 16,3-3-15-16,-3 1 1 0,3-4 2 0,-3 1-6 15,0-3-1-15,0 0-3 16,-3-5-1-16,0 2-3 16,-6-5 1-1,0-2-2-15,-6-3-1 16,0 2 1-16,-9-2-1 16,3 3 0-16,-11 4 2 15,2 1-3-15,-6 5 0 0,3 3 1 16,1 7 0-16,2 1 2 15,3 8 3-15,3-1 2 16,-3 4 1-16,6-1 4 16,0 5 3-16,1-2-4 15,2 5 1-15,3-5-3 16,3 11 2-16,3-6-4 16,6 29-2-16,0-8 0 15,9 27-1-15,-3-21 0 16,14 10 0-16,-5-10-2 0,9 20 1 15,-6-12 0-15,3 18 3 16,-6-16 3 0,-4 3 2-16,-2-13-3 0,-9-1 0 15,0-7-3-15,-12 0 0 0,3-8-3 16,-11 2 1 0,2-5-2-16,-9 0 2 15,6-5-2-15,-9-8-1 16,6-6-6-16,-14-10-1 15,5 0-17-15,-12-5-7 16,6 0-27-16,-2-6-14 16,8 3-65-16,6-13-27 15,0-16-22 1</inkml:trace>
  <inkml:trace contextRef="#ctx0" brushRef="#br0" timeOffset="60186.624">13671 3879 520 0,'-3'-3'195'0,"3"3"-152"0,21 3 10 0,-15-3-4 16,15 2-32-16,-3 1-6 15,12 0-13-15,-6-1-3 16,29-2 2 0,-8 0-50-16,26 0-21 0,-14 0-81 15,17-8-34-15,-17 1 26 16</inkml:trace>
  <inkml:trace contextRef="#ctx0" brushRef="#br0" timeOffset="60538.217">14788 3458 532 0,'-15'-5'200'0,"15"5"-155"0,-15-5 2 0,15 5-7 16,-6 0-19-16,0 0-2 0,-6 0-3 16,0 0 0-1,-15 5-8-15,7-3-3 0,-19 9-1 16,9 0 0-16,-6 31 0 16,10-8 2-16,2 35 1 15,6-13 1-15,15 23 0 0,0-15-4 16,21 28-3-16,-3-18 0 15,17 3-1-15,-5-19-14 16,6-5-3-16,-6-11-37 16,0-5-18-16,-4-5-48 15,1-5-22-15,-3-6-54 16</inkml:trace>
  <inkml:trace contextRef="#ctx0" brushRef="#br0" timeOffset="60910.869">14829 3829 436 0,'-6'-11'162'0,"6"11"-126"0,0 11 27 0,0-11 3 15,3 13-21-15,0-3-3 16,0 9-16-16,0-3-7 16,0 15-10-16,0-4-2 0,3 23 3 15,-3-10 0-15,0 5 4 16,0-11-1-16,0-5 0 15,0-5-5-15,0-21-3 16,3-1-2-16,3-31 0 16,0 6-4-16,12-14-2 15,-3 5-3-15,11-11 1 16,-2 12 1-16,6 4 2 16,-6 3 5-16,-1 16 3 0,-5 1 2 15,0 12 2-15,-3 0-3 16,-3 8-2-16,0-2-2 15,-3 15-3-15,-3-4-6 16,0 12-1-16,-1-2-32 16,-2-6-14-16,0-5-70 15,0-10-29-15,0-3-61 16</inkml:trace>
  <inkml:trace contextRef="#ctx0" brushRef="#br0" timeOffset="61173.001">15261 3524 436 0,'-3'-29'162'0,"3"29"-126"0,6-10 27 0,-3 10 6 0,3 0-24 16,0 0-5-16,15 5-8 15,-3-3-3 1,17 17-16-16,-5-3 3 0,12 37 4 16,-10-6-7-16,4 9 0 15,-9-11-5-15,0 16 0 16,-3-11-1-16,-7 29 1 15,-2-15-4-15,-9 7-3 16,-3-15-5-16,-15-6-2 16,3-7-30-16,-29-1-14 0,5-8-128 15,-18 6-56 1,-29 0 30 0</inkml:trace>
  <inkml:trace contextRef="#ctx0" brushRef="#br0" timeOffset="62019.342">16395 3548 420 0,'9'-5'156'0,"-9"5"-121"0,3 0 32 15,-3 0 5-15,0 0-19 16,0 0-4-16,0 0-24 15,0 0-8-15,0 0-10 16,0 0-1-16,-6 2 1 0,0-2-3 16,-18 6-3-16,6-4 0 0,-14 9-1 15,5 0 0-15,-12 4 0 16,9-4-3-16,-17 5 2 16,8-3 1-16,-9 3 0 15,10-3 0-15,-1 0 2 16,9 1 1-16,4-4 1 0,5 1-2 0,15 5-2 31,0-3 7-31,30 11 5 0,-7-3 0 16,19 8 1-1,-9-10-5-15,21 7-3 0,-10-5-5 16,19 3 0 0,-10-6 0-16,4 4 2 15,-9-6-10-15,-4 2-2 16,-8-2-19-16,-3 0-9 15,-6-3-33-15,-3 3-15 16,-6 0-67-16,-18 2-27 0,3-2 20 16</inkml:trace>
  <inkml:trace contextRef="#ctx0" brushRef="#br0" timeOffset="62223.368">16038 4011 400 0,'-51'-16'148'0,"51"16"-115"0,-47-2 37 16,41 2 10-16,-3 0-19 0,0 0-3 15,6 0-16 1,0 0-4-16,21 2-21 16,-3 1-1-16,17 13 0 0,-5-3-6 15,12 21-3-15,-6-7-4 16,20 7-3-16,-8-7-8 0,14 2-5 16,-11-8-35-16,3 0-14 15,-13-2-91-15,4-9-41 16,-6 1-1-1</inkml:trace>
  <inkml:trace contextRef="#ctx0" brushRef="#br0" timeOffset="62954.298">17488 3432 444 0,'-3'0'165'0,"3"0"-129"0,6-8 8 16,-6 8-6-16,6-6-21 0,-1-4-2 15,1-11-7-15,0 5-3 16,0-16-2-16,0 6 0 0,-3-9 2 16,0 9 2-16,-6-3 1 0,0 5-2 15,-9 0 1-15,3 5-4 16,-14 1 0 0,2-1 1-16,-15 6 0 15,6 5 0-15,-5 0 2 16,5 3 1-16,-3 2 1 0,6 3-2 15,3 6 1 1,1-1 0-16,5 21 3 16,3 1 6-16,3 23 2 0,3-10-1 15,9 21 2 1,0-14-6-16,15 54 0 0,-3-22-6 16,12 14 1-16,-1-22-5 15,7 35-2-15,-9-24 2 16,3 3 0-16,-3-16-1 15,-3-3 1-15,-4-16-2 0,-2-2 2 16,-3-11-2-16,-3-6-1 16,0-4-8-16,-6-6-3 15,0-2-25 1,-9-9-9-16,3-2-43 0,-9-8-17 16,1 0-120-16</inkml:trace>
  <inkml:trace contextRef="#ctx0" brushRef="#br0" timeOffset="63128.64">17023 3858 460 0,'-33'0'170'0,"33"0"-132"0,-14-6 35 16,14 6 7-16,3-5-42 15,0 0-13 1,11-11-16-16,-2 3-7 15,30 2-1-15,-9 3-1 0,35 3 0 0,-11 2-36 16,20 1-13-16,-17 2-81 16,35-6-36-16,-21 1-19 15</inkml:trace>
  <inkml:trace contextRef="#ctx0" brushRef="#br0" timeOffset="63592.776">18160 3358 384 0,'-21'-14'145'0,"21"14"-112"0,-17-16 19 0,14 16 0 16,-3-2-12-16,0-1 2 15,-6 1-9-15,3 2 0 16,-3 5-19-16,0 3-1 0,-6 2 0 16,3 1-1-16,-11 10 3 0,5-5-4 15,-24 16-1 1,9-6 0-16,-14 46 4 16,8-17-4-16,6 19 0 15,7-13-4-15,17 32 1 16,3-17-4-16,33 12-2 15,-4-19 4-15,16-1 1 16,-6-15 0-16,9-5 1 0,-7-11-4 16,13-5 0-1,-6-6 1-15,8-2 2 16,-11-6-5-16,0-2-1 0,-7-2-2 16,-5-6-2-16,-3-1-15 15,-9-7-5-15,-3 0-50 16,-12-5-21-16,0 3-147 15</inkml:trace>
  <inkml:trace contextRef="#ctx0" brushRef="#br0" timeOffset="66027.623">18535 3283 356 0,'-15'-15'134'0,"15"15"-104"0,-8-14 34 0,8 14 8 16,-3-8-23-16,0 3-5 15,3-5-15-15,0 2-6 16,0-3-13-16,0 3 2 0,0 5 4 16,0 1 3-16,3 26 3 15,-3-3-8-15,3 16-3 16,-3-5-2-16,0 5-1 15,0-6-2-15,0 9-1 16,0-8-1-16,0 2 0 0,0-5 0 16,0-5 2-1,0-5 1-15,3-14 1 16,-3-2-4-16,3-11-3 0,-1 0 0 16,1-11 1-1,0 3-3-15,3-34 0 0,0 8-1 16,6-16-2-16,-3 13 3 15,6-3 0-15,-3 11 1 16,6 5 0-16,-3 6-3 16,6 7 2-16,-4 3 1 0,7 11 0 15,-3 0 4 1,3 26 2-16,-3-3 0 16,0 25 1-16,-7-9-2 15,4 6 2-15,-6-8-2 0,-3 5 0 16,-3-8-3-1,0 5-2-15,-3-5-4 16,0 0 0-16,0-5-20 16,0-3-9-16,0-5-38 15,3-3-17-15,-3-2-106 0,9 0-45 16,-3-4 79-16</inkml:trace>
  <inkml:trace contextRef="#ctx0" brushRef="#br0" timeOffset="66235.932">18949 3408 592 0,'-6'0'220'0,"6"0"-172"0,12-3-10 0,-9 3-19 0,18 0-20 15,-3 0 1-15,17 0-22 16,-5 0-10-16,6 0 16 15,-6 0-50-15,2-5-19 0,-5 5-86 16,3-3-81 0,-6 1 92-16</inkml:trace>
  <inkml:trace contextRef="#ctx0" brushRef="#br0" timeOffset="66475.61">19440 2990 576 0,'-6'-6'217'0,"6"6"-169"0,0-2 0 0,0 2-13 15,3 2-17-15,0 1 2 16,3 10-7-16,0-7-3 16,0 17-5-16,0-1-2 0,-3 39 1 15,0-9-7-15,0 7 0 16,-3-17-28-16,0 3-9 15,0-8-48-15,-6 8-19 16,3-8-120 0</inkml:trace>
  <inkml:trace contextRef="#ctx0" brushRef="#br0" timeOffset="66926.611">18443 3924 404 0,'-15'-3'151'0,"15"3"-118"0,-6-3 20 16,6 3 0-16,0 0-13 0,0 0 0 16,3-5-10-16,0 3-4 15,9-6-14-15,-3 2 1 0,48 1 3 16,-10 0-2-16,31 2 2 16,-16 0-9-16,57 1-2 15,-29 2-3-15,11-3-2 16,-21 3 1-16,18-2 1 15,-20 2-1-15,-1 0 2 16,-14 0-4-16,-10 0 0 0,-8 0 1 16,-9 0 0-16,-7 0-18 15,-8-3-5 1,0 0-44-16,-15-2-19 16,0 0-136-1</inkml:trace>
  <inkml:trace contextRef="#ctx0" brushRef="#br0" timeOffset="67872.439">18916 4210 400 0,'-14'-14'148'0,"14"14"-115"0,-6-16 26 0,6 14 5 16,-3-6-20-16,3 3-5 15,-3-6-16-15,3 0-5 16,0-4-10-16,0 1 1 0,3-2 2 16,0 3-2-16,8 0 0 15,-2 2-3-15,18 6-1 16,-3 0-1-16,18 5 0 16,-7 0-2-16,4 10-2 15,-6-2 1-15,0 6 1 0,-7-4 1 0,-2 9 3 16,-3-3 1-1,-3 5 1-15,-3-5-2 16,-6 5 1-16,-3-3-2 16,-6 3 2-16,0-5-4 0,-15 3-2 15,3-3 0-15,-18 0-1 16,3-3 0-16,-8 3 2 16,5-3-1-1,0 3 2-15,3-3-7 16,0 6 1-16,7-4 3 15,-1 4 2-15,3-3 0 0,3 2-2 0,0-2-2 32,3 0 1-32,0-3 3 15,3 3 1-15,3-5-1 0,1-3 1 16,2 0-2-16,0 0 2 16,0-3 0-16,0 0 3 15,0 0-3-15,3-2 0 0,0 0-1 16,0-3 1-1,0 0-2-15,0 0-1 16,0 0 1-16,3-3 1 16,0 0-1-16,3-2-1 0,-1 0 1 15,4-3 1-15,0 3-1 16,12-1-1 0,-3 1 1-16,21 0-1 15,-7 2 0-15,13 0 0 16,-6 1-3-16,3-1 0 15,-10 0 2-15,4-2 2 0,-6 3 0 16,0-1-1-16,-7 0 3 16,1 3 2-16,-3 0 0 15,-3 0 0-15,-3 0-1 16,0 0 0-16,-3 0-2 16,-4 0 1-16,1 0-2 15,-3 0-1-15,0 0-2 16,-6-2-1-16,0-1-16 15,-6-2-5-15,3 2-67 0,-6-2-28 16,3-1-124-16</inkml:trace>
  <inkml:trace contextRef="#ctx0" brushRef="#br0" timeOffset="70371.133">20628 3339 460 0,'-21'-29'170'0,"21"29"-132"0,0-37 24 0,0 32 2 16,6-6-25-1,-3 0-7-15,6 3-8 0,0 6-1 16,6 10-13 0,-3 2 5-16,15 30 3 0,-7-13-4 15,25 18 0-15,-9-11-6 16,14 53 0-16,-11-18-3 15,-3 10 2-15,-6-18-4 0,-10 32-2 16,-2-19 2-16,-18 13 0 16,0-15-1-16,-21 2-2 15,7-19 1-15,-16 9-1 16,6-14 0-16,-6 6 0 16,6-11 0-16,-5-11 0 15,5-5-5-15,-9-18 1 16,3-3-31-16,-5-14-14 15,5 1-83-15,6-16-37 0,3 2-49 16</inkml:trace>
  <inkml:trace contextRef="#ctx0" brushRef="#br0" timeOffset="70785.573">21473 3791 452 0,'-23'-18'167'0,"23"18"-129"0,-6-21 19 0,6 18 2 0,9-7-20 15,-3 2-5 1,14 0-11-16,-2 2-4 15,12 1-11-15,-6 5-3 0,20 0-1 16,-8 0-2-16,18 0-2 16,-10 3-15-16,4 2-5 15,-9 0-28-15,-7 3-9 0,1-2-38 16,-9-1-18 0,-3 0-69-16</inkml:trace>
  <inkml:trace contextRef="#ctx0" brushRef="#br0" timeOffset="70982.713">21795 3492 520 0,'-30'-2'192'0,"30"2"-149"0,-12 2 16 15,12-2-1-15,-3 6-21 16,3-1-1-16,0 27-19 16,0-6-8-16,0 35-5 15,0-13-4-15,6 5 1 0,-3-8-21 16,9 13-7-16,0-10-39 15,15 12-17-15,-3-12-63 16,14-6-27-16,-5-5 1 16</inkml:trace>
  <inkml:trace contextRef="#ctx0" brushRef="#br0" timeOffset="71541.963">22527 3712 504 0,'-9'-13'187'0,"9"13"-146"0,-3-19 20 0,3 17-3 16,3-14-33-16,0 3-11 16,3-9-7-16,-6 4-3 0,9-11-2 15,-3 5 1-15,3-16 2 16,-3 9 7-16,0-12 2 0,0 9-3 16,0-3-1-16,-3 8-4 15,-3 2 1-15,6 6-2 16,-3 10 0-16,0 1-3 15,0 34 1-15,0-6-2 16,0 17 2-16,0-6-2 16,5 29-1-16,-2-10 1 15,6 23-1-15,3-10-3 16,0-3 2-16,-3-10-6 16,3-3-3-16,-3-8-5 15,-3 2-4-15,-3-7 0 16,-6 3-1-16,0-6 4 0,-15 0 5 15,3-5 6-15,-12 2 3 16,6-5 8-16,-9-2 6 16,7-6 5-1,-4-10 4-15,3-1-9 0,6-4-2 16,3-1-2-16,12-5 2 0,0 0 1 16,18-5 1-16,-3 5-2 0,33 0 1 31,-10 3-6-31,13 5-1 15,-7 0-2-15,4 5 1 16,-9 0-4-16,2 3 0 0,-5 3-1 0,-6-3-2 31,0-3-33-31,-9 0-12 16,-4 1-121-16,-2 2-54 16,-3-1 19-1</inkml:trace>
  <inkml:trace contextRef="#ctx0" brushRef="#br0" timeOffset="90005.054">18107 2696 480 0,'-42'-13'178'0,"42"13"-138"0,-30 3 30 0,27-3 4 16,-6 0-30-16,3 0-10 0,3-3-16 15,-3 3-7 1,21-8-6-16,-6 0-2 0,36 3 3 16,-6-3-1-16,11 2 2 15,-8 6-4-15,0-5-2 16,-10 3-3-16,1-1 1 16,-6 3-1-16,-3-3-2 15,-6 3-13-15,-4-5-6 16,-2 2-30-16,-6 3-11 15,0 0-60-15,-6 3-22 0,0 2-14 16,-12-5 50 0,3 0 117-16,-14-5 59 15,2 2 32-15,-15 1-12 0,6-1-10 16,-2 3-43 0,5 0 9-16,-3 0 3 0,6 0 0 0,3 3 0 15,3-1-9 1,4 6-3-16,2-8-5 15,3 13-3-15,3-7-9 16,3 28-5-16,0-7-4 16,6 20 0-16,0-4 0 0,9 10 1 15,-3-9-4 1,8 54-1-16,-2-18 1 0,3 52 2 16,-3-31-5-16,3 31-3 15,-6-29 3-15,3 61 1 16,-3-45 0-16,3 6-2 15,-4-25 1-15,4 32 1 0,-3-28-1 16,3-7-1 0,-3-17 1-16,0-6-1 15,-3-16 0-15,0-8 2 0,0-7-1 16,-3-9-1 0,0-5 1-16,0-5-1 15,-3-5 0-15,-3-9 0 16,0-2-18-16,0-11-5 15,0 1-101-15,-6-41-43 16,0 9-69-16</inkml:trace>
  <inkml:trace contextRef="#ctx0" brushRef="#br0" timeOffset="90981.452">19512 2611 408 0,'-30'0'154'0,"30"0"-120"0,-15-2 26 16,15 2 4-16,-3 0-6 0,0 0 0 15,0 0-19-15,3 0-7 16,3 0-18-1,-3 0 0-15,15 0 0 0,0 0-5 16,18 0-1-16,-7 0-4 16,13 0-1-16,-9 0-3 15,3 0-3-15,-7 0 2 16,4 0 2-16,-3 0 0 0,3 0 2 16,-6 0 0-16,-1 0 1 15,-5 0 0-15,-3 0 2 16,0 0-1-16,-6 0 2 15,0 2-2-15,-6 1 0 16,0 0-1-16,-3 5 0 16,0-3-2-16,0 13-2 15,0-2 1-15,6 35-1 0,-3-12 0 16,3 17 0 0,0-8 0-16,3 49 0 0,-3-17 0 15,5 23 0 1,-2-29 0-16,9 53 0 15,-3-29 0-15,6 0 0 16,-3-19 0-16,3 22 0 0,-6-22 0 16,2 19 0-16,-5-19 0 15,0-2 0-15,-3-16 0 16,0 0 0-16,-3-11 0 16,0 6 0-16,-3-11 0 15,0 2 0-15,0-10 0 16,0 0 0-16,0-8 0 0,0-2 0 15,0-1 0-15,0-7 0 16,-3-3 0 0,0-3 0-16,0-2 0 0,0-1 0 15,0-2 0-15,0-3 0 16,0 1 0 0,0-1 0-16,0 0 0 0,0-5 0 15,0 0-7-15,-3-10 0 16,0 2-54-16,-9-11-24 15,0 3-175 1</inkml:trace>
  <inkml:trace contextRef="#ctx0" brushRef="#br0" timeOffset="92652.645">14832 8946 576 0,'-6'-16'214'0,"6"16"-166"0,-6-11 4 0,6 11-9 0,0-3-23 16,0 1-1-16,0-1-9 16,0 3-4-16,0 0-3 15,0 0-3-15,0 5 3 0,0-2 0 16,0 21 3-16,0-3-1 15,3 24 0-15,-3-8-3 16,3 13-2-16,0-10 1 16,0 26-1-16,0-13 0 15,3 19 2-15,-3-14-1 0,3-3 2 16,-3-10-2-16,0-5-1 16,0-3 1-1,0-8-1-15,0-5 0 16,-3-6 0-16,0-2 0 0,6-2 0 15,-6-4 0-15,3-5 0 16,0 1 0-16,6-4 0 16,-3 1 0-16,15 0 0 15,-3-3 0-15,14 2 0 16,-5 1 0-16,9 0 0 16,-6-3 0-16,-1 2 0 15,-2-2 0-15,-3 3 0 16,-6-3 0-16,0 0 0 15,-3 0 0-15,-4 3 0 16,-2-3-7-16,-3 0 0 0,0 0-76 16,-3-8-32-16,0 2-140 15</inkml:trace>
  <inkml:trace contextRef="#ctx0" brushRef="#br0" timeOffset="93030.568">15312 9012 540 0,'-15'-29'203'0,"15"29"-158"0,-3-22 12 0,3 20-7 16,0-1-24-16,0 1-2 15,3 4-8-15,0 1 0 0,3 29-9 16,0-6 0-16,0 16 3 15,0-5-4-15,2 3-1 16,-2-8-2-16,3 13-3 16,0-8-6-16,0 13-1 15,0-8-24-15,3 6-9 16,-3-8-72-16,6-6-32 0,0-5-79 16</inkml:trace>
  <inkml:trace contextRef="#ctx0" brushRef="#br0" timeOffset="93212.219">15716 9364 636 0,'-6'2'239'0,"6"-2"-186"0,-3 3-15 0,3-3-20 16,0 0-36-1,0 0-5-15,3-3-44 16,0 1-17-16,3-4-104 15,-3 4-43-15,9-6 67 0,6-8 34 16</inkml:trace>
  <inkml:trace contextRef="#ctx0" brushRef="#br0" timeOffset="93636.448">16112 8826 488 0,'-9'-2'181'0,"9"2"-141"0,-3 0 29 0,3 0 2 16,0 0-38-16,0 0-12 0,0 2-12 15,0-2-4-15,-3 6-3 16,0-1 5-16,-5 8 5 0,2-2-2 16,-9 18 0-16,3-5-2 15,3 23 0-15,0-7-2 0,12 5-1 16,0-8-3-1,12 3 1-15,-3-11-2 16,6 0 2-16,-4-5-4 16,7-3 0-16,-3-2 1 15,3-4 2-15,-6-1 5 16,-3 2 6-16,0-3-7 16,-9 3-3-16,0-3-2 15,-9 11-1-15,3-6 0 16,-6 9 0-16,0-6 0 0,-6 3 0 0,3-6-9 15,-12-7-4 1,3-3-42-16,-11-19-18 16,5 1-69-16,-3-14-27 0,6 3-30 31</inkml:trace>
  <inkml:trace contextRef="#ctx0" brushRef="#br0" timeOffset="93799.717">15859 8877 540 0,'-3'-11'200'0,"3"11"-155"0,15-5 24 0,-12 5 0 16,15 0-37-16,-3 0-12 16,18 3-16-16,-7-1-5 15,10-2 0-15,-9 0-27 0,15 0-10 16,-7 0-45-16,19-2-20 0,-9-1-110 16,2-2-64-1,-8-1 134-15</inkml:trace>
  <inkml:trace contextRef="#ctx0" brushRef="#br0" timeOffset="94232.572">16609 8739 572 0,'-6'5'211'0,"6"-5"-164"0,0 3-2 16,0-3-11-16,3 3-21 15,-3-3 0-15,3 5-3 16,0-2 1-16,0 2-6 15,0 0 1-15,3 9 1 0,-3-4-1 0,3 19 1 16,-3-2-4-16,6 39-2 16,-3-13 2-16,9 8 0 15,-3-11-1-15,6 11-2 16,-3-14 3-16,3 12 2 16,-4-12 0-16,1 3 2 15,-3-10-4-15,-3-3-2 16,-3-5 0-16,-9-3-1 15,3-5 0-15,-12-6 0 16,3-2 0-16,-9 0 0 16,4-5 0-16,-4-3 0 15,3 0 0-15,-3-1 0 0,3-1 0 16,-3-1 0-16,3 0 0 16,0 1 0-16,3-1 0 15,-2 0 0-15,2 1-7 16,-3-4 0-16,3 1-63 15,-6-1-26-15,3-2-162 16</inkml:trace>
  <inkml:trace contextRef="#ctx0" brushRef="#br0" timeOffset="94778.521">17187 8959 372 0,'-30'-13'140'0,"30"13"-109"0,-24-6 44 15,21 6 12-15,-3 0-20 0,0 0-4 16,1 0-25 0,2 0-9-16,3 0-17 15,0 0 1-15,17 3 1 0,-2 0-5 16,27 2-3-16,-9-2-3 15,14 2-3-15,-11 0-4 16,3 0-2-16,-7-2-19 16,-2 2-9-16,-6 1-33 0,0 4-15 15,-3-2-62-15,0 8-28 16,-7-3 9 0</inkml:trace>
  <inkml:trace contextRef="#ctx0" brushRef="#br0" timeOffset="94954.271">17184 9231 480 0,'-66'11'178'0,"66"-11"-138"0,-20 3 28 0,17-1 5 15,3-2-34-15,0 0-9 16,6 0-13-16,0 0-1 16,29 3-9-16,-5-3-6 0,27 2-2 0,-13 1-39 15,19 2-15-15,-13-2-94 16,31-3-41-16,-16 0-3 15</inkml:trace>
  <inkml:trace contextRef="#ctx0" brushRef="#br0" timeOffset="95754.774">18315 8898 284 0,'-3'-5'107'0,"3"5"-83"0,-6-3 46 0,6 3 16 16,-3 0-7-16,3 0-1 15,-3 0-20-15,3 0-6 16,0 0-30-16,0 0-4 0,6-3-1 16,0 1-7-16,3-6-1 15,0 2-5-15,3-7-3 0,-3 3 0 16,3-6-1-16,-3 3 0 15,0-6 2-15,-3 3 3 16,-1-2 4-16,1 2 2 0,-3 5 3 16,0 1-3-1,-3 7-1-15,0 3-6 16,0 11-1-16,0-4 1 0,0 15 2 16,0-4-3-1,3 30 0-15,-3-9-1 0,6 22 1 16,-3-10-2-1,3 2-1-15,-3-11 1 16,3 3-1-16,0-11 0 16,0 1 0-16,-3-6 0 0,0-3 0 15,0-2-3-15,-3-3 0 16,0-2 2-16,-3-3 0 16,3-3-2-16,-6-3 0 15,0-2 2-15,-9-2 2 0,3-1 2 16,-11-2 3-1,2-1-1-15,-3 1 0 16,3-1-3-16,6-2 1 0,3 0-2 16,12-2-1-1,0-1 1-15,18 3-1 16,-3 0 0-16,12 0 0 16,-6 0 0-16,17 0 0 15,-5 0 0-15,15 3 0 16,-10-1-7-16,4 1-3 0,-6 0-87 15,-9 10-40-15,-4-2-113 16</inkml:trace>
  <inkml:trace contextRef="#ctx0" brushRef="#br0" timeOffset="104606.082">15073 10478 348 0,'-29'13'132'0,"29"-13"-103"0,-33 5 40 0,30-2 14 0,-9-3-14 0,3 0-3 16,-6-6-18-1,3 1-7-15,0 0-23 16,4 0 2-16,2-1 1 0,0 1-9 16,9 5-2-16,-3 0-2 15,20 5 0-15,-2-2-4 16,15 0-3-16,-6-1 0 15,6-2-1-15,-7 0 2 0,4-2 1 16,-6-1-6 0,0-5 0-16,-3 3-17 15,-4-1-6-15,-2 1-18 16,-6 0-5-16,-3-1-31 16,-6 6-12-16,0 0-24 15,-9 6-7-15,3-1-18 16,-15-2-11-16,7-1 79 15,-16-2 138-15,6 0 70 16,-6 0-11-16,3 0-11 16,-2 3-26-16,5 0-10 15,0 2-43-15,3 3 11 0,3-3 3 16,3 0-10-16,1 3-4 16,2-2-12-16,6 2-1 15,0 0-8-15,3 2-3 0,0-2-1 16,3 8-1-16,0-3 0 0,3 24 0 31,0-5 0-31,0 34 2 16,0-10-3-16,3 5-2 15,0-11-2-15,3 16 0 0,0-13 0 16,-1 13 3-16,1-13-3 16,0 0 0-16,-3-8-1 15,-3-5-2-15,0-9 1 16,0-4-1-16,0-6-14 15,-3-11-5-15,0-2-52 16,3-18-23-16,0 2-128 16</inkml:trace>
  <inkml:trace contextRef="#ctx0" brushRef="#br0" timeOffset="104936.506">15294 10649 496 0,'-15'-10'187'0,"15"10"-146"0,-3-8 20 15,3 8-3 1,0-3-29-16,0 1-6 16,0 2-5-16,0 0-3 15,3 2-7-15,0 1 4 0,3 15 3 16,-3-2-3-16,0 37 1 15,0-8-6-15,0 8 1 16,0-8-5-16,0 8-2 16,0-8 0-16,0 13 1 15,0-10-1-15,0 5-1 0,0-11 1 16,0-5 1-16,-1-5-14 16,-2-6-7-16,0-4-54 15,3-15-25-15,0 1-152 16</inkml:trace>
  <inkml:trace contextRef="#ctx0" brushRef="#br0" timeOffset="105132.464">15633 11075 628 0,'-15'8'233'0,"15"-8"-181"0,-9 6-8 0,9-4-15 16,0-2-23-16,0 0-1 15,0 0-12-15,0 0-5 16,6 0 6-16,0 0-33 0,3-2-13 16,-3-1-75-16,3-5-33 15,3 3-46 1</inkml:trace>
  <inkml:trace contextRef="#ctx0" brushRef="#br0" timeOffset="105643.871">15880 10604 524 0,'-3'-2'195'0,"3"2"-152"0,3 2 2 0,-3-2-12 0,9 3-17 16,-3 0 1-16,6 5 1 15,-3 0 1-15,0 8-10 16,0-3 1-16,-6 19 3 0,0-6-3 15,-9 16 0-15,3-7-4 16,-9 2-1-16,3-8-3 16,0-3-2-16,0-5 1 15,3-5-1-15,3 0-3 0,9-13 2 16,-3 0-4 0,15-11 1-16,-3-3 2 15,9-2 1-15,-7 2 1 0,7 6 0 0,-3 0 0 31,3 7 0-31,-6 1 0 16,3 7 0-16,-4-2 0 16,1 6 0-16,-3-1 4 0,-6 3 5 15,0-3-1-15,-6 3 3 16,0-3-4-16,-6 6-2 16,3-4-2-16,-9 4 0 0,3-3-2 0,-12 2 2 31,3-4-9-31,-14-1-1 15,5-3-27-15,-12-7-13 16,9-3-55-16,-5-8-24 16,5 0-97-1</inkml:trace>
  <inkml:trace contextRef="#ctx0" brushRef="#br0" timeOffset="105777.951">15797 10591 568 0,'0'-2'211'0,"0"2"-164"0,24 8 5 16,-18-6-11-16,20 1-28 16,-2-1-7-16,18 1-33 15,-9 0-15-15,8-1 22 16,-8 1-66-16,15-3-25 0,-10 0-97 16</inkml:trace>
  <inkml:trace contextRef="#ctx0" brushRef="#br0" timeOffset="106298.472">16279 10406 452 0,'-27'11'170'0,"27"-11"-132"0,-3 5 20 0,3-5 1 0,6 5-26 15,-3 1-9 1,15-1-8-16,-3 0-3 16,21-5-7-16,-7 0-4 0,7-3-1 15,-6 1-1-15,3-3 2 16,-10-1 1-16,1 1 3 16,-6 0 3-16,0 2 5 0,-3 0-2 15,-3 1 1 1,0-1-3-16,-3 11 1 0,0-3-4 15,-3 16-2-15,-1-2-2 16,1 15-3-16,-3-7 3 16,3 34 2-16,-3-14-2 15,6 27 0-15,0-15 3 16,3 1 1-16,-3-9-1 16,0 10-1-16,0-14-1 0,0 9 0 15,-3-11-2 1,3 0 1-16,-3-8-2 15,0-5-1-15,-3-6 1 16,-3-5-1-16,0-2-16 16,-3-14-6-16,0 0-77 0,-3-15-35 15,0-1-107-15</inkml:trace>
  <inkml:trace contextRef="#ctx0" brushRef="#br0" timeOffset="106891.151">17104 10713 416 0,'-21'0'154'0,"21"0"-120"0,-9 0 23 0,9 0 5 15,0 0-22-15,0 0-5 0,3 0-3 16,0 0-1 0,15 0-16-16,-3 0 2 0,29 3 1 15,-5-3-4-15,14 0 2 16,-11 0-7-16,3 0-3 16,-10 0-3-16,1-3-3 15,-6 0-6-15,-3 1-4 0,-3-1-16 16,-7 0-9-16,-2 1-30 15,-6 2-13-15,0 0-72 16,-3 16-28-16,0-3 18 16</inkml:trace>
  <inkml:trace contextRef="#ctx0" brushRef="#br0" timeOffset="107133.773">17246 10970 416 0,'-59'8'154'0,"59"-8"-120"0,-27 5 39 15,24-2 8-15,0-3-23 16,0 0-9-16,3 0-13 16,0 0-6-16,12 0-16 15,-3 0 0-15,24 2 0 0,-3 1-3 0,14-1-1 16,-8 1-4-16,6 0 1 16,-7-1-2-16,4 1 0 15,-6-3-3-15,0 0 1 16,-7 0-2-16,-2 0-1 15,-6 0 1-15,-6 0-1 16,0 0-9-16,-6-8-2 16,-3 3-45-16,-3-16-20 15,0 2-184 1</inkml:trace>
  <inkml:trace contextRef="#ctx0" brushRef="#br0" timeOffset="108031.261">18178 10597 328 0,'-30'-8'123'0,"30"8"-95"0,-32-14 27 0,29 14 7 16,-6-5-9-16,0 0 1 15,0-3-15-15,0 3-6 16,3-6-19-16,3 0 0 0,6-7 0 16,0 2-1-16,24-5 2 15,-6 0-2-15,26 10 0 16,-8 3-5-16,6 16 0 15,-7-3-3-15,13 11 0 16,-9 0-3-16,8 3 1 0,-8-3 2 16,-3 2 2-16,-10-2 5 15,-8 2 5-15,-3-2-7 16,-15 11-3-16,0-3-4 16,-15 21 0-16,3-8-2 15,-9 8-1-15,3-8-2 0,-5 2 1 16,2-7 1-1,-15 0 0-15,6-3 0 16,-18-3 0-16,10-4-3 0,-13 4 2 16,9-5 1-1,1 3 0-15,5-5 0 0,3 2 0 16,6-5 0-16,4-1 0 16,2-1-3-16,9-4 0 15,0-2 2-15,15-3 0 16,-3-2 3-16,27 0 1 15,-7-1 1-15,22 1 0 16,-6 0 0-16,14-1 0 16,-8 1-5-16,29 0-1 15,-14-3 3-15,5 2 1 16,-11 1 0-16,-3 0 1 16,-10-1 0-16,-5-2 3 15,-6 0 1-15,-6 0 1 16,-4 0 0-16,-2-2 0 15,-6-1-4-15,-3-2-3 16,0 2 0-16,-3-2-1 0,0-1-9 16,-3-2-4-16,-3 1-33 15,-3-4-15-15,0 3-153 16,-18-5-69-16</inkml:trace>
  <inkml:trace contextRef="#ctx0" brushRef="#br0" timeOffset="109510.856">13996 14317 388 0,'-45'-69'145'0,"36"48"-112"0,-3-1 3 0,12 20-6 16,-3-9-16-16,0 1-3 15,0-1-2-15,-2 3 1 16,2 8-5-16,0 0 6 0,0 45 4 16,0-8 10-16,0 53 5 15,0 58 1-15,3-37 3 0,0-21-14 16,-3 27-4-1,3-27-10-15,0 8-4 16,0 2-19-16,0-39-9 16,0-11-48-16,0-23-22 15,0-6-111-15</inkml:trace>
  <inkml:trace contextRef="#ctx0" brushRef="#br0" timeOffset="110649.957">13862 14187 400 0,'-6'0'148'0,"6"0"-115"0,3 5 4 31,-3-5-5-31,6 6-17 0,6 1-1 16,6-1-6-16,14-1-3 15,25 3-2-15,11 0-3 0,7-3 1 16,14-5-1-16,30 0 2 15,-3 0-3-15,33-2 0 16,9-4 1-16,18 1 2 16,8 0 1-16,7-3 1 0,14-3-2 15,-3 3-2 1,16-2 3-16,-10-1 2 16,21 0 4-16,-5 1 5 15,11-9-4-15,-3 6 0 16,6-5-6-16,-3 4-3 15,-9-1 0-15,-8 4-1 16,5 3 0-16,-33 8 0 16,16 0 0-16,-25 0 2 15,-17 3-1-15,6-1 2 0,-15-2-2 16,-24 3 2-16,-12 0-2 16,0-3 2-16,-9 0-2 15,-15 0 2-15,-17 0-2 16,-16-3 2-16,-11 3 2 0,-13-3 2 15,-8 3 1 1,-6 0 0-16,-6 0 4 16,-3 3 3-16,-3 5-6 15,-3 2-3-15,-6 4-3 16,-3 2 0-16,0 2 0 16,0 9 3-16,-3 7-1 15,3 35 2-15,3 21-2 0,5-3 0 16,1 8 1-16,3 22 1 15,3-11-1-15,-3-14-1 16,0-13 1-16,-3-4 1 0,0 4-3 16,0-2-1-1,-3-9-1-15,0-9 1 16,-3-12-2-16,-3-10 2 16,-3-8-2-16,-3-5-1 15,-6-8-2-15,-3-3 1 0,-12 1-1 16,-23-6 0-1,-25-3 4-15,1-3 1 16,-1-2-1-16,-11 3-2 16,-24 0-2-16,0-3 1 15,3 2-6-15,-21 1-3 0,-12-3 3 16,12 0 2-16,-24 0 3 16,-3 0 1-16,6 0-2 15,-26-3 2-15,14 1-4 16,-9-4 1-16,-14 1 2 15,23 3 1-15,-27-1-2 16,19-2 2-16,-7 5-1 0,-17 0 0 16,23 0 0-1,-24 2-2-15,19-2 0 16,-4 6 3-16,-8-4 0 0,26 3 1 16,-12 1 0-16,4-4 0 15,17 4 0-15,-9-4 0 16,3 1 0-16,24 0 2 15,6 2 1-15,-12-2 3 16,15 2-5-16,21-2-3 16,15 4 1-16,8-4 2 15,1 0 0-15,3-1-1 16,5 1 3-16,13-3 0 16,8 5 1-16,9-5 2 15,13 0-5-15,8 0-1 16,3 0 0-16,9 0 0 15,3 0-9-15,6 0-2 16,9 0-25-16,12 3-9 0,9 0-98 16,-1 7-42-16,-8-10 6 15</inkml:trace>
  <inkml:trace contextRef="#ctx0" brushRef="#br0" timeOffset="112758.913">17056 12864 420 0,'-3'-5'156'0,"3"5"-121"0,-6-3 12 0,6 3-1 16,-3 0-16-16,0 0-2 16,-3 0-8-1,3 0 0-15,-6 0-11 0,3 0 3 0,-12 0 2 16,4 0-5-16,-19 5-3 16,6 1-1-16,-15 15 1 15,7-5-3-15,-7 31 0 16,9-7-1-16,-6 13 1 15,10-11 2-15,-7 27 4 16,6-13-2-16,6 31-2 16,7-18 0-16,11 2-1 15,3-13 0-15,12 9 0 16,-1-15 0-16,22-1 0 16,-6-9-5-16,33-18 1 15,-13-3 0-15,13-16 2 16,-13-2-1-16,4-8-1 0,-9-1 1 15,-1-7-1-15,-5 3 0 16,-9-12 2-16,-3 4 1 16,-12-19 1-16,0 8-2 15,-9-8-2-15,0 8 1 16,-12 0-1-16,3 5 2 0,-21 10 1 16,6 4-12-1,-17 23-4-15,5-2 15 0,-6 13 7 16,10-3-14-1,2 2-6-15,6-4-59 16,9 0-26-16,3-4-136 16</inkml:trace>
  <inkml:trace contextRef="#ctx0" brushRef="#br0" timeOffset="115266.944">17014 14235 392 0,'-3'-11'148'0,"3"11"-115"0,-3-3 33 0,3 3 5 15,-3 0-23-15,3 0-7 16,-3 0-13-16,0 0-6 15,-3-2-12-15,0-1 2 0,-2-2 2 16,-1 2-1-16,-9 0 0 0,3 1-7 16,-12 2-2-16,6 0 2 15,-11 5 1-15,5 0-3 16,-6 14-3-16,6-3-3 16,-6 24 1-16,7-6 3 15,-10 14 3-15,9-9-2 16,-9 6 0-16,7-8-1 0,-1 32 1 15,6-13-2 1,12 23 2-16,3-16 0 16,15 12 1-16,-3-15 0 15,15 30 0-15,-3-18-2 0,15 7 1 16,-7-18 0 0,34-8 1-16,-12-11-5 15,17-10 1-15,-11-6 0 0,2-18 0 16,-8-2 0-16,18-38 2 15,-13 6-1-15,13-17-1 16,-13 9 1-16,1-35-1 0,-6 13 0 16,-10-31 2-1,-5 21-1-15,-15-11-1 16,-3 14 1-16,-21-22 1 16,3 19-1-16,-18-6-1 15,3 17 1-15,-6 5-1 16,4 10-3-16,-1 6 0 15,3 7-7-15,0 6-2 16,3 2-13-16,-3 9-6 16,7-1-50-16,-4 17-20 0,3-1-126 15</inkml:trace>
  <inkml:trace contextRef="#ctx0" brushRef="#br0" timeOffset="115664.273">17243 14208 548 0,'-35'-10'203'0,"35"10"-158"0,-24 2 8 0,21 1-10 16,-3-3-17-16,0 0-3 0,-3 0-7 15,3 0 0 1,-3 2-9-1,0 1 0-15,-3 10 3 0,3-2-4 0,-11 37-1 16,5-9-2-16,-27 25 0 16,9-14-4-16,-35 72 0 15,17-24 1-15,-11 31 2 16,14-28-3-16,-2 18 0 16,11-24 1-16,0-8 2 15,9-18-1-15,4-5-1 16,2-11-2-16,6-8 1 15,3-8-10-15,9-14-5 16,0-1-19-16,9-17-7 0,-3-2-40 16,6-25-15-1,0 4-130-15</inkml:trace>
  <inkml:trace contextRef="#ctx0" brushRef="#br0" timeOffset="116041.927">16586 14367 416 0,'-9'-32'154'0,"9"32"-120"0,-3-21 17 16,3 18-2-16,3-2-7 15,-3 0 1-15,3-1-3 0,-3 1-1 16,0 3-21-16,0-1 3 15,3 0 2-15,-3 1-8 0,6 10-3 16,-3-3-1-16,8 32 0 16,-2-5-3-16,18 15 0 15,-3-7-3-15,27 29 0 16,-10-16-3-16,10 34-2 16,-9-18 1-16,-1 0 1 15,-8-14 1-15,0 3 1 16,-6-10-2-16,-4 5 1 15,-2-11-2-15,-3 6-1 16,-3-11 1-16,-3-5-1 16,0-6-18-16,-6-10-8 0,0-3-90 15,0-13-38-15,0 0-83 16</inkml:trace>
  <inkml:trace contextRef="#ctx0" brushRef="#br0" timeOffset="118132.007">14999 14756 444 0,'-51'5'165'0,"51"-5"-129"0,-38-3 19 0,32 3 1 16,-3 0-14-16,0 0 0 16,0-5-9-16,3 3-3 15,-3-6-16-15,6 2 0 0,6-2 0 16,0 0-5-16,21 0-1 0,-6 3-4 16,23 3-1-1,-8-1-1-15,9 6-2 16,-6-1 1-16,-1 3-1 15,-5-2 0-15,-3 8 2 16,-3-3-1-16,-6 15 2 16,-4-4-2-16,-5 18 2 15,0-5-2-15,-12 10-1 0,3-8 1 16,-21 9-1 0,7-9-3-16,-25 19 2 0,9-8 3 15,-15 5 1-15,10-10 3 0,-1-6 1 16,6-4-1-1,6-7-1-15,4-4-3 16,8-11 1-16,3 0-2 16,21-13 2-16,0-1-2 15,29 1 2-15,-8 2-2 16,12-2-1-16,-7 2 1 16,19-5-1-16,-12 0 0 15,17-2 0-15,-11-1-3 16,-1 1 2-16,-8-1-12 15,-6 3-5-15,-7 0-52 16,-5 0-21-16,-3 0-161 16</inkml:trace>
  <inkml:trace contextRef="#ctx0" brushRef="#br0" timeOffset="119226.342">18455 14518 356 0,'-12'-14'132'0,"12"14"-103"0,-12-13 32 0,12 13 6 0,-3-5-14 15,0 2-4-15,0-5-21 0,0 3-9 16,3-6-12 0,0 4-3-16,9-1 0 0,-3 2 0 15,15 9 0-15,-3 0-2 16,18 7-2-16,-7 1 1 16,10 2-1-16,-6 0 6 15,-3 0 4-15,-7-2-1 16,-5 5 0-16,-3-3-3 15,-15 3-1-15,0-3-1 0,-15 3 2 16,3 0-3 0,-14 0 0-16,5-3-1 15,-6 3 1-15,3-3 0 0,0-2 1 16,6-1 0-16,1-2 2 16,2 0-3-16,0-2 0 15,3-1-1-15,6-3 1 0,0 1-2 16,6-3-1-1,0 0 1-15,15 3-1 16,-3-1-3-16,23 9 0 16,-5-3 2-16,18 8 2 15,-9-3-2-15,-1 3 0 16,-5-3 1-16,-3 6 2 16,-3-3-1-16,-7 5 2 15,-2-3 2-15,-9 6 2 16,0-3 1-16,-12 3 0 15,0-5-4-15,-27 2-1 0,10-3 1 16,-22-2 2-16,9-3 1 16,-6-2 1-16,7 0-2 15,-4-1-1-15,6-5-3 16,-3-2-2-16,7 0 1 16,-7-3 1-16,6 0-10 15,0 0-2-15,4 0-35 0,-1-3-15 16,6 0-112-1,0-18-49-15</inkml:trace>
  <inkml:trace contextRef="#ctx0" brushRef="#br0" timeOffset="122892.179">20738 1296 200 0,'-6'-13'74'0,"6"8"-58"0,-3 0 27 0,3 5 9 16,0 0-11-16,-3-3-1 15,0 3-14-15,0 0-4 16,-3 8-13-16,-6-3 6 0,-11 16 2 16,-19 24-1-16,-18 27 3 15,-2-1-6-15,-1 9-3 16,-2 18-5-16,-10 7-2 0,1-15-1 16,6-13-2-16,11-16 1 15,12-11-1-15,10-10 0 16,20-14-11-1,15-12-3-15,12-14-2 16,9-11 2-16,2-18 6 16,1-13 4-16,-3-1 5 15,-3 3 2-15,-3 9 7 0,-3 4 4 16,-6 3 1 0,-6 9 4-16,-6 4-9 15,-9 16-1-15,-15 22-7 0,-6 18-2 16,-5 0 0-1,2-3 2-15,6-2-1 16,9-6-1-16,9-5 1 16,10-5 1-16,16-8-1 0,19-5-1 15,15-4 3-15,5-7 0 16,-2-10-1-16,-6-1-2 0,-4-5 1 0,-5 1 1 31,-6-12-1-31,-9 1 2 16,-9-3 4-16,-9-1 6 15,-6-1-5-15,-3 4 0 16,-6-5-9-16,-3 6-4 16,0 5-46-16,3 2-19 15,1 9-105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1:35:26.0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14981 8059 168 0,'60'-61'63'0,"-39"48"-49"0,-1-3 25 0,-14 8 7 16,0-2 3-16,-6-6 5 16,-3-3-14-16,-9-2-6 15,-5-5-20-15,-10-1-2 0,-9 3-1 0,-3 3-4 16,1 5-2-1,-7 3-2-15,-15 5 0 0,-14 11 7 16,-6 10 5-16,5 8-3 16,-2 6 1-16,-6 2-6 15,-7 3 1-15,1 5-3 16,9 18 0-16,11 14-3 16,1 8 1-16,2-3-2 15,1 13-1-15,-1 24 3 16,7-5 0-16,5 3 1 0,18-1 2 15,10-23-3 1,5 18-2-16,9 45 2 16,15-29 2-16,-3-29 0 15,30 11 0-15,-7-22-3 0,19 27 1 16,-9-22-2 0,41 1-1-16,-14-19 1 15,26-18-1-15,-18-11 2 0,49-29 3 16,-28-3-2-16,21-23-2 15,-24 2-3-15,36-16 1 16,-26 8-1-16,8-39-2 0,12-27 0 16,-24 5 3-1,-17-5-2-15,-16-26 1 16,-11 2-5-16,-12-2-3 16,-10-35-3-16,-11 13-2 15,-12 1 5-15,-6-20 6 0,-12 20-2 0,-11 15 2 31,-16-2-40-31,-9 5-18 0,1 24-94 32</inkml:trace>
  <inkml:trace contextRef="#ctx0" brushRef="#br0" timeOffset="7458.196">15309 6178 288 0,'-15'3'107'0,"15"-3"-83"0,-12 0 32 16,12 0 10-16,-3 0-15 15,0 0-3-15,0 0-21 16,0 0-6-16,3 0-13 16,0 0-5-16,6-3 0 0,-3 0-2 0,21-2 2 15,-3 0 0-15,23-3 1 16,-5 3-5-16,8-6 1 15,-8 3 0-15,3 0 0 16,-6 0 0 0,2 3 2-16,-5 0-1 0,6 2-1 0,-10 0-2 15,-2 3 1 1,-3 0 3-16,-6 3 1 0,-3 0 5 16,-6 5 3-1,-3-3 0-15,-6 8 3 16,0-2-5-16,-12 18-3 0,3-5-3 15,-9 31 0 1,3-10-2-16,-12 11 2 16,4-14-2-16,-7 6-1 0,0-9 3 15,3 6 0-15,6-8 3 16,3 3 1-16,4-8-1 16,5 0-1-16,3-6-1 15,15-8 2-15,0-2-1 16,11-10 2-16,-2-4-4 15,15-10 0-15,-3 3-1 0,11-6-2 16,-8 4-6 0,9-4-1-16,-9 0-17 15,-4 1-4-15,-5 2-32 16,-6-3-12-16,-3 3-63 0,-12-2-27 16,0-1 22-16</inkml:trace>
  <inkml:trace contextRef="#ctx0" brushRef="#br0" timeOffset="7609.908">15487 6308 408 0,'-44'-14'151'0,"44"14"-118"0,-9 3 16 16,9-3-1 0,12 13-16-16,-1-2-1 15,25 18-20-15,-6-8-7 16,12 8-3-16,-7-5-19 0,31 0-8 0,-16-3-68 15,16-8-31 1,-15-2-48 0</inkml:trace>
  <inkml:trace contextRef="#ctx0" brushRef="#br0" timeOffset="8212.661">15785 5747 288 0,'-39'-11'110'0,"39"11"-86"0,-27-8 2 0,24 8-3 15,-11-2-15-15,2-1-2 16,-30 3 2-16,9 0 5 16,-23 5-7-16,11-2 12 0,-12 10 8 15,10-2-1-15,-25 31 0 16,16-8-7-16,-16 30-3 15,16-16-3-15,-1 34 2 16,13-16-3-16,8 32 1 16,9-22-7-16,30 62-1 15,-3-32 0-15,45 8 2 0,-13-27-3 16,40 8-2-16,-18-23 0 16,41-17-1-16,-18-13-7 15,42-26-3-15,-24-5 6 16,22-46 3-16,-28 9 0 0,18-40 0 15,-24 16-4-15,4-46-1 0,-22 25-8 32,-17-24-2-32,-12 18 7 15,-33-47 4-15,-1 26-9 0,-25-8-4 16,2 24-21 0,-54-3-8-16,19 19-54 15,-33 5-25-15,20 16 13 16</inkml:trace>
  <inkml:trace contextRef="#ctx0" brushRef="#br0" timeOffset="16831.235">4988 10118 248 0,'-20'2'93'0,"20"-2"-72"0,-12 3 25 0,12-3 5 16,-3 0-4-16,0 0 1 15,0 0-11-15,0 0-5 16,0 0-18-16,0 0-7 0,3-3 0 16,0 1-2-16,9-1 0 0,-3 0-1 0,14-5 0 31,-2 0-2-31,12-10-2 16,-6 2 1-16,9-10 1 15,-7 4-1-15,7-12-1 16,-6 8 1-16,9-1 1 15,-10 6-3-15,4 2 0 0,-3 4 1 16,-3 1 0 0,-3 4 0-16,-3 2 0 0,-4 0 2 15,1 5 3-15,-3 1-4 16,-3 12-1-16,-3-2 2 16,-6 21 3-16,0-2 0 15,-9 15 2-15,3-8-6 16,-9 19-1-16,3-13 0 15,-5 42 2-15,2-18-1 0,-6 10-1 16,6-14 1-16,-3 4-1 16,3-14 4-16,3 3 2 15,0-10-5 1,6-6 0-16,1-8 1 16,7-11 1-16,1-2 3 0,12-13 1 0,0-1-3 15,24-10-1 1,-6 3 1-16,14-5 0 15,-8 2-2-15,6-6-2 16,-10 4-8-16,-2-6-3 16,-6 5-23-16,-3-5-10 15,-3 3-26-15,-7-8-8 16,-2 5-56 0,-6-2-50-16,0 2 71 15</inkml:trace>
  <inkml:trace contextRef="#ctx0" brushRef="#br0" timeOffset="17068.676">5206 10258 300 0,'-18'-11'112'0,"18"11"-87"0,-6-5 18 31,6 5 2-31,0 0-22 16,0 0-7-16,9 0-2 15,-3 0 3-15,15 3-9 16,-4-1-7-16,28 4-1 0,-9-1-18 0,14 5-8 16,-8-2-68-16,9 14-31 15,-13-7-1 1</inkml:trace>
  <inkml:trace contextRef="#ctx0" brushRef="#br0" timeOffset="30058.453">5599 9567 372 0,'-6'-29'140'0,"6"29"-109"0,-12-37 16 15,12 32-2-15,-9-11-23 0,3 3-7 16,-12-8-5-16,3 2-2 16,-18 1-4-16,7 2-1 0,-13 5 1 15,6 1 4 1,-15 10 3-16,10 0-4 16,-34 29-2-16,16-6 0 0,-19 25-1 15,16-11 4-15,-13 21 3 16,16-13-4-16,-22 51-2 15,19-22 0-15,-4 16 1 16,13-22-1-16,5 57 0 16,12-33 1-16,24 12 1 15,4-22-3-15,34 37-1 16,-8-24-1-16,24-5-2 16,-12-19 3-16,47-7 0 15,-18-14 3-15,25-13 1 16,-19-8-1-16,51-29 1 15,-26 0-4-15,14-40-2 0,-24 9 0 16,27-14-1-16,-26 10 0 16,5-39 0-1,-21 16 0-15,-5-21 2 0,-13 15-1 16,-14-39-1-16,-6 24 1 16,-27-32 1-16,0 23 1 15,-33-20 1-15,9 23-2 16,-14-10-2-16,8 21 1 15,-9 2-1-15,9 17-3 16,-11 2 2-16,8 10-1 16,-12 6-2-16,6 8-22 15,-2 3-7-15,5 2-70 16,6 11-30-16,3 2-57 16</inkml:trace>
  <inkml:trace contextRef="#ctx0" brushRef="#br0" timeOffset="31948.789">5381 7898 212 0,'-15'-13'79'0,"15"13"-61"0,-3 0 8 0,3 0-1 16,0 5-9-16,0-2 1 16,0 15 3-16,0-2 4 15,6 61-12-15,-3-17 4 0,9 83 2 16,-3-37-10-16,9 61-2 0,-3-40-6 16,6 8-1-16,-6-35 1 15,-3-7 2 1,-4-19 3-16,-8-8 4 15,0-10 5-15,-8-19 3 16,-1-5-9-16,-12-19-4 16,0 0-3-16,-6-18 1 0,6-1-3 15,-2-31-2 1,2 6 2-16,3-17 0 0,6 6 1 16,6-1 0-16,3 6-7 15,18-2-3-15,-3 7-1 16,32 3 1-16,-8 5 1 15,15 5 1-15,-13 6 0 16,1 11 2-16,-6-1 10 0,-9 13 5 16,-6 1 15-16,-10 29 10 15,-2-8-12-15,-17 26-2 16,-1-11-50-16,-15 6-21 16,6-5-105-1</inkml:trace>
  <inkml:trace contextRef="#ctx0" brushRef="#br0" timeOffset="34982.863">8450 12486 264 0,'0'-8'99'0,"0"8"-77"0,3-11 22 0,0 11 5 0,0-5-6 15,0 2 1-15,0-5-13 16,0 3-4-16,0-6-16 16,-3 3 4-16,-3 1 3 0,3-1-6 15,-6-3 1-15,0 3-2 16,-9 0 3-16,3 3-1 16,-17 0 2-16,5 2-6 15,-27 0-3-15,10 1-6 16,-10-1 0-16,9 3 0 0,-8 3 2 15,8-1-3 1,-26 6-2-16,11-3 2 0,-17 14 2 16,14-6 0-16,-8 30-1 15,14-9 1 1,-14 24-1-16,14-13 0 16,-12 8 0-16,13-11 0 15,-7 43 2-15,13-19-1 0,5 19 2 16,9-16 0-16,18 34 1 15,4-21-5-15,34 26 1 16,-5-26 0-16,24 11 0 16,-9-19 0-16,38 16 0 15,-14-19 0-15,29-12 2 16,-18-12-1-16,51-36 2 16,-20-1-2-16,20-28 2 15,-27 5-7-15,42-53 1 16,-30 13-1-16,0-24 2 0,-23 16-4 15,2-55 2-15,-20 26-5 16,-13-24 1-16,-11 29 4 16,-18-52 2-16,-3 31 4 15,-24-3 3-15,3 19-2 16,-39 0 0-16,9 19-25 0,-20 15-13 16,11 11-81-16,-35 22-37 15,-19-6-5 1</inkml:trace>
  <inkml:trace contextRef="#ctx0" brushRef="#br0" timeOffset="39707.276">15198 7948 156 0,'-5'-5'57'0,"5"5"-44"0,-3 2-1 0,3-2-5 15,0 0-19-15,0 0-4 16,-3 0-5-16,3 0-3 16,-6-2 29-16,3-1 15 0,-9-2-9 15,3 2-3-15,-9-2-65 16,3 0-28-16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1:38:43.9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12552 5392 696 0,'0'0'0'0,"9"-21"6"0,-6 18 4 15,3-7-1-15,0 2 0 0,0-8-5 16,-3 3-3-16,-3-8 0 15,0 2-1-15,-3-13 2 16,0 6 3-16,-9-6 4 0,3 8 2 16,-12 6 1-16,3 2-6 15,-29 16-2-15,11 0 2 16,-20 16 1-16,11-3 1 0,-3 13 2 16,10-4 1-1,-1 36 3-15,6-11-3 16,12 22-1-16,6-11-4 15,15 6-1-15,0-14-6 16,36 6-1-16,-6-11-4 16,20-8-1-16,-8-8-14 15,9-18-6-15,-10-4-37 0,13-12-14 16,-9 3-80 0,5-28-36-16,1-25 55 15</inkml:trace>
  <inkml:trace contextRef="#ctx0" brushRef="#br0" timeOffset="595.14">12588 4400 452 0,'-21'-5'170'0,"21"5"-132"0,-12 2 5 0,12-2-9 15,-3 6-11-15,0-4-2 16,0 19 0-16,0-2-1 15,3 39-11-15,0-8 3 0,0 43 4 16,0-21-6-16,0 55-1 16,0-30-3-16,9 62-1 0,-3-40-6 15,12 27 1-15,-6-32-2 16,18 2-2-16,-7-26-2 16,16-16 1-16,-6-16-2 15,6-26 2-15,-10-6 1 16,4-39-1-16,-6 3 1 15,-3-20 3-15,-3 7-2 0,-7-33 1 0,1 11 2 32,-6-16 2-32,-3 11 8 15,-3 8 3-15,0 7-2 16,-3 27-1-16,0 0-6 16,3 40-1-16,-3-5-1 0,9 7-2 15,0-5-2-15,12 0-1 16,-3-2-3-16,20-9-1 15,-5-5 6-15,12-7 2 16,-9-1 3-16,-1-10 2 16,-8-1-1-16,-3-17 0 15,-6 1-1-15,-9-28 2 0,-3 8-5 16,-24-8-1 0,6 10 0-16,-27 0 2 0,9 6-1 15,-11 10 2 1,8 5-9-16,-6 9-3 0,9-1-28 15,7 3-12 1,2 3-53-16,18 0-25 16,0 2-68-1</inkml:trace>
  <inkml:trace contextRef="#ctx0" brushRef="#br0" timeOffset="1100.541">13323 5125 408 0,'9'-3'154'0,"-9"3"-120"0,12 35 23 15,-9-30 5-15,6 16-20 16,-3-2-3-16,3 26-15 16,0-8-2-16,3 29-13 15,-3-13 1-15,-1 5 1 0,-2-13-2 16,0-3 0-16,0-7-1 16,0-6 0-16,-3-5-2 15,3-11 1-15,-3-3-4 0,3-23-2 16,0 3-7-1,0-49-1-15,0 14-8 16,3-10-3-16,-3 10 7 0,3-3 4 16,0 11 2-16,3 11 4 15,-3 2 2-15,8 19 2 16,-2-1 3-16,3 20 1 16,-3-4 3-16,3 40 4 15,-3-7 1-15,-3 7 0 16,0-10-3-16,0-6-2 15,-4-5-4-15,4-5 1 16,-3-5-4-16,6-19 0 16,0 0-3-16,6-43-1 15,-3 9-4-15,3-16-1 16,-7 10 0-16,4-2 2 0,-3 10 2 16,0 11 1-16,-3 2 7 15,0 16 6-15,-3 1-4 16,0 31 0-16,0-5-4 15,0 29-3-15,0-8-5 16,5-3-2-16,-2-8-24 0,12 3-10 0,-3-7-52 31,15-1-23-31,-6-6-105 0</inkml:trace>
  <inkml:trace contextRef="#ctx0" brushRef="#br0" timeOffset="2112.221">14398 5694 436 0,'6'-13'162'0,"-6"13"-126"0,12-27 1 0,-9 25-7 16,0-28-17-16,0 7-2 15,-3-20 7-15,0 9 5 16,-6-3-12-16,3 5 3 0,-9 3 2 16,3 3-4-16,-9 4-2 15,3 4-3-15,-12 10 0 16,3 0-4-16,-14 19-2 0,8-4 4 0,-3 41 4 31,6-8-1-31,10 7 3 16,5-7-6-16,18 2-3 15,0-7-1-15,14-3 1 16,-2-6-1-16,6-10 2 16,-6-3-2-16,3-10-1 15,-3-3 1-15,-1-13 1 0,-2-1-1 16,-3-28-1-16,0 8 1 15,-6-14-1-15,0 8 0 16,-3 3 2-16,-3 8 1 16,0 3 3-16,0 7-1 0,0 24 0 15,0 1-3 1,0 39 1-16,0-11 2 0,6 6 4 16,0-6-4-1,6 3-3-15,-3-8-1 0,9-2 1 16,-3-6-3-1,8-8 0-15,-2-2 1 16,6-9 2-16,-6-2-1 0,3-13-1 16,-4 3-2-16,1-35-1 15,-6 10-3-15,-3-10 1 16,-3 8 5-16,-3 3 2 16,-3 5-3-16,-3 8 1 15,0-1 0-15,-3 33 2 16,0-6-1-16,3 35-1 15,0-6 1-15,9 6-1 16,-3-8-3-16,9 2 2 16,0-7 1-16,3-4 0 15,-4-1 0-15,7-12 0 16,-3-2 2-16,3-11 1 16,-3 1-8-16,6-19-2 0,-4 2 4 15,7-31 1-15,-6 8-5 16,6-1 0-16,-6 9 1 15,-3 7 3-15,-4 6 6 16,-2 32 6-16,-3-1-5 16,0 27-2-16,0-5 10 15,0 8 4-15,-3-8-2 16,3 10 0-16,-3-8-4 16,3-2-1-16,-3-5-5 15,6-12-1-15,-3-1-3 0,9-17-1 16,-4 0 1-1,7-13 0-15,-3 3 0 0,3-29 0 16,-6 8-3 0,3-14 0-16,-6 11 2 0,-1 8 0 15,1 5-2-15,0 34 2 16,-3-2 1-16,12 22 0 16,-3-7 0-16,21 4 0 15,-7-6-5-15,16 0-1 16,-9-5-11-16,2-5-3 15,-8-1-15-15,0-10-2 0,-6 0-36 16,-4-16-13-16,-5 3-72 16,0-29-31-1,-12-22 40 1</inkml:trace>
  <inkml:trace contextRef="#ctx0" brushRef="#br0" timeOffset="2251.322">14794 4546 420 0,'-24'-3'156'0,"21"8"-121"0,-3 3 14 15,6-5-2-15,0-3-43 16,0 0-12-16,0 2-73 16,0-2-30-16,3 8-60 15,0-2-23-15</inkml:trace>
  <inkml:trace contextRef="#ctx0" brushRef="#br0" timeOffset="3193.631">16166 5257 452 0,'-9'-8'167'0,"9"8"-129"0,-3 0 6 0,3 0-6 16,0 3-28-16,0-3-6 15,0 0-20-15,0 0-7 16,3 3 12-16,0-1-59 0,0 4-22 16,0-4-81-1</inkml:trace>
  <inkml:trace contextRef="#ctx0" brushRef="#br0" timeOffset="3347.302">16142 5538 460 0,'-6'2'173'0,"6"-2"-135"0,-3-2-12 16,3 2-17-16,0-3-59 0,0 0-21 15,3-7-110 1,0 2-45-16</inkml:trace>
  <inkml:trace contextRef="#ctx0" brushRef="#br0" timeOffset="8227.254">17020 5162 260 0,'-6'-21'99'0,"6"21"-77"0,-6-21 40 0,6 18 14 0,-3-8-17 0,3 1-4 15,-3-3-17 1,0 2-6-16,0-2-18 16,3 2 0-16,-3 3 2 0,3 0-4 15,-3 14 1-15,0-1-4 16,1 27 2-16,-1-6-2 16,0 22 2-16,0-9-2 15,6 41 0-15,0-17-5 0,8 1-1 16,-2-9-1-1,6-7 1-15,-3-11-2 0,9-8-1 0,-3-2 3 32,18-11 0-32,-7-3-4 0,13-21 1 0,-9 0-2 31,8-32 0-31,-11 8 2 16,0-10 2-16,-6 8-1 15,-6-3 2-15,-3 8-2 16,-4 2-1-16,-2 3 5 0,-6 6 1 15,0 2 0-15,-6 5 1 16,3 1-2-16,-6 7 0 16,3 0-3-16,-3 14-2 15,3 0 3-15,6 34 2 16,0-8 0-16,12 10 0 16,-3-10-6-16,9-5 1 0,-3-6-2 15,9-10 0-15,-3-2 0 0,14-33 0 31,-8 3 0-31,9-21 0 0,-7 8 0 0,-2-11-2 16,-6 11 3 0,-6-10 0-1,-3 7 1-15,-12-8 0 0,0 8 0 16,-3 3 0-16,0 5 0 16,-3 11 0-16,0 0-3 15,3 21 2-15,0-3 1 16,0 14 0-16,0-3 2 15,0 18 1-15,0-8 1 16,3 27 0-16,-3-10-2 16,0 2 1-16,0-6 2 15,0-7 4-15,0-5-4 0,0-9-1 16,0-2-2 0,3-29 1-16,0 2-2 0,6-23 2 15,0 5-4 1,2-11-2-16,-2 11-1 0,3-11 0 0,-3 8 0 15,0-2 3 1,0 5 0-16,0 5 1 16,-3 6 0-16,0 15 2 15,0 0-1-15,0 11-1 16,-3 0 1-16,3 13 1 16,0-2 1-16,3 29 1 15,-3-9-2-15,5 12-2 16,-2-7 1-16,6-6-1 15,-3-7 0-15,6-7 0 16,-3-3 0-16,3-15 0 16,-3-1-3-16,9-29 2 15,-1 3 3-15,1-14 1 0,-3 6-4 16,-3-5-1-16,-3 2 3 16,-6 0 3-16,0 6-3 15,-6 2-3-15,0 3 1 16,-6 8 2-16,3 0-5 15,-3 10 1-15,0 0 5 16,3 11 4-16,0-3-3 16,6 27 0-16,0-5-3 0,11 28-1 0,-2-7 1 31,15-6 0-31,-6-5 0 16,6-5 2-16,-7-6-3 15,4-7 0-15,-6-3 1 16,3-13 0-16,-6-1 0 0,3-23 2 15,-4 5-6 1,1-21 1-16,-3 5-4 0,-3-7 2 16,-3 7 3-16,-3-5 1 15,-3 8 1-15,0 2 2 0,0 6-1 16,-3 3 2 0,0 2-2-16,0 5 2 0,0 1-4 15,0 10 0 1,0 0 3-16,3 13 1 0,-3 0 1 15,6 40 0 1,-3-11-2-16,15 16-2 0,-6-13 1 16,20 0 1-1,-5-8-3-15,12-2 0 16,-6-6 1-16,2-8 2 0,-5-5-3 16,0-11 0-16,-6 1 1 15,-1-14 2-15,1 0-6 16,-6-29-1-16,-3 8-5 15,-3-19-1-15,-3 8 3 16,-6-2 3-16,0 8 3 16,-3-1 1-16,0 9 3 15,0 5 3-15,0 5 0 16,0 2 0-16,0 4-3 0,0 5-2 16,0-1-2-1,6 9 1-15,0 0 1 0,6 7 0 16,-3 1 0-1,17 7 0-15,-5-2 0 16,15 0 2-16,-6-3-3 0,8-7-2 16,-5-1 2-16,0-13 0 15,-6 3-2-15,-1-9 2 16,-2 4-1-16,-6-6 0 0,-3 3 2 0,-6-3 0 31,0 3 0-31,-9-1 2 16,0 4-1-16,-9-1-1 15,0 3 1-15,-6 6 1 16,3-1-1-16,-3 8-1 16,3 0 3-16,3 27 0 15,1-5-1-15,13 26 1 0,-2-6-2 16,12-2 2-16,-3-8-4 16,6-2 0-16,-3-6 1 0,6-11 0 15,-3-2 0 1,0-13 0-16,-4-1-3 15,7-25 2-15,-3 1-1 16,3-20-2-16,-3 8-6 0,0-6-2 16,-3 6 0-16,-4 2 2 15,1 5 6 1,-3 6 2-16,-3 3 4 16,0 12 3-16,0 1 4 15,-3 16 2-15,0-3-5 16,0 31-2-16,0-7 0 0,0 13 2 15,0-10-5-15,0-1-3 16,0-5 5-16,0-5 3 16,0-3 1-16,0-5 1 15,-3-3-2-15,6-8 1 16,-3-2-6-16,6-27-3 0,-3 6-2 16,6-27 3-1,-3 8-7-15,2-3 1 0,-2 6 1 16,-3 2 3-1,0 8 4-15,0 6 2 0,-3 2 1 0,3 8 2 32,0 2-3-32,0 9-2 15,0 0 0-15,6 10 1 0,0-2-3 16,6-1 0-16,-3 1 1 16,2-9 0-16,-2 1-3 15,3-11 2-15,-3 0 1 16,3-5 0-16,-3 2-3 15,0-2 2-15,0 2-1 16,-1 6 0-16,1 0 2 16,3 10 2-16,-3-2-3 15,3 21 0-15,-3-6 3 0,-3 22 1 16,0-6 3 0,-6 3 3-16,0-8-2 0,-6 0 1 15,0-5-5 1,-6-3-2-16,0-2 0 0,0-6 1 15,0-2-8 1,3-9-1-16,0 1-12 0,9-29-5 16,-3 4-14-16,18-20-4 15,-7 8 3-15,16 2 3 0,-6 6 27 16,3 4 15 0,-3 7 20-16,-4 9 11 15,-2 1 1-15,-3 18-1 16,-3-2-16-16,0 15-7 15,-3-5-12-15,-3 3-1 16,0-5-19-16,-3-3-5 16,0-3-46-16,0-19-18 0,-3 1-136 31</inkml:trace>
  <inkml:trace contextRef="#ctx0" brushRef="#br0" timeOffset="8347.162">20214 4863 452 0,'-18'5'170'0,"18"-5"-132"0,-14 3-13 16,14 0-14-16,0-1-99 0,0-2-40 15,5 0-40 1,-2 0-12-16</inkml:trace>
  <inkml:trace contextRef="#ctx0" brushRef="#br0" timeOffset="8964.261">20354 4762 416 0,'-6'40'156'0,"6"-40"-121"0,-12 82 34 0,12-69 7 0,-6 51-36 16,3-9-9-1,-3 38-17-15,0-19-7 16,3 16-4-16,1-18-5 0,-1-4-1 16,0-9-1-16,3-14 3 15,0-8-9-15,-3-11-1 16,0-5-5-16,0-13-1 15,0 0 5-15,-3-29 5 0,0 2 2 16,0-20 3 0,3 7 12-16,-3 3 6 15,3 5-2-15,3 3 0 16,0 2-8-16,3 9-2 16,0 2-2-16,15 0-2 15,-3 3-2-15,23-6 1 0,-2 3-6 16,9-8-3-16,-10 3 3 15,4-3 2-15,-6 3 0 0,-6-6 4 16,-4 6 4 0,-2 0 3-16,-3 2 2 15,-3 11 2-15,-3 0 1 16,0 16 1-16,-3-3 9 0,3 54 4 16,-3-12-2-1,2 38-2-15,-2-22-11 0,6 30-6 0,-3-22-8 31,6-5-2-31,-3-13 0 0,0-5 4 0,-3-14 1 16,-6-5 1 0,0-8 4-16,-15 0 2 15,3-5-5-15,-15 2 0 16,6-2 5-16,-36 3 4 16,10-3-1-16,-28-1 0 15,13-1-5-15,-7-15-1 16,13 1-8-16,-19-16-4 15,16 3-20-15,-13-13-6 16,13 2-50-16,-7-34-21 16,12 10-116-1</inkml:trace>
  <inkml:trace contextRef="#ctx0" brushRef="#br0" timeOffset="9173.535">18503 4387 540 0,'-18'-5'203'0,"18"5"-158"0,-6 0-14 15,6 0-20-15,0 0-59 16,0 0-20-16,3 2-84 15,0 1-36-15,15 7 35 16,-3-2 20-16</inkml:trace>
  <inkml:trace contextRef="#ctx0" brushRef="#br0" timeOffset="9803.076">21557 5204 392 0,'0'-13'145'0,"0"13"-112"0,-3-18 1 15,3 15-7-15,-3-2-15 0,0-1-2 16,-12-2-3-16,3 3-2 16,-18 0-3-16,3 0 7 0,-11 2 4 15,8 0 0-15,0 3 2 16,6 0-6-16,7 0-1 16,2 0-2-16,9 11-1 15,0-1 5-15,18 12 6 16,0-7 1-16,23 15 1 15,-8-7 0-15,12 20-2 16,-9-9 3-16,2 6 2 16,-5-8 2-16,-6 2 1 15,-3-8-2-15,-9 1-2 0,0-3-10 0,-18-3-6 32,3-3-6-32,-27-2-1 0,6-3-9 0,-14-13-5 31,5 0-38-31,3-31-14 0,6 4-39 0,18-15-17 15,0 8-70 1</inkml:trace>
  <inkml:trace contextRef="#ctx0" brushRef="#br0" timeOffset="10030.022">21908 4638 484 0,'15'-5'181'0,"-12"21"-141"0,-3 31 22 16,-3-20 2-16,0 7-28 15,-3 30-5-15,0 7-17 16,3-13-6-16,-6 32-5 16,0-21-5-16,0 40-1 0,3-25-14 0,3 1-6 15,0-14-32-15,6 1-13 16,0-14-35-16,3-8-12 16,-3-10-34-16,-9-19-42 15,0-5 74 1</inkml:trace>
  <inkml:trace contextRef="#ctx0" brushRef="#br0" timeOffset="10404.496">21560 5482 344 0,'-63'-108'129'0,"63"108"-100"0,-56-32 31 16,50 29 7-1,-6-5-23-15,3 3-5 16,12-6-19-16,0 1-5 16,24-14-9-16,-4 6-2 0,22-14 2 15,-9 5-3-15,38 6 0 0,-14 5-1 16,8 24-2-16,-11-2 3 15,-1 12 0-15,-8-2 7 16,0 13 4-16,-13-5 4 16,-5 23 3-16,-6-9-2 15,-3 4 0-15,-3-5-8 16,-4-8-4-16,-2-5-2 16,6-22-1-16,-3-2 0 0,15-26 0 15,-6 5-9 1,8-14-2-16,-2 12 2 0,-3-1 2 15,-3 3 2 1,-3 7 1-16,-3 4 4 0,-4 12 5 0,1 1-5 16,0 24 0-1,0-6-13 1,6 21-4-16,-6-5-43 0,9-2-15 16,-4-6-54-16,25-11-24 15,-9-2-24 1</inkml:trace>
  <inkml:trace contextRef="#ctx0" brushRef="#br0" timeOffset="11574.197">23009 5300 368 0,'-6'-16'140'0,"6"16"-109"0,-20-16 29 0,20 13 4 16,-6-2-19-16,-3 0-3 16,-15-3-19-16,3 2-6 15,-21 4-10-15,10-1-1 0,-16 11 1 16,15-3 1-16,-5 16 2 0,8-2-1 15,6 34 0-15,3-11-5 0,15 14-3 16,0-14 0 0,24-5-1-16,-3-8-11 15,24-10-5-15,-7-6-6 16,7-31-1-16,-9 2-3 0,3-24-1 0,-7 8 10 31,-2-26 5-31,-3 13-1 16,-9-42 1-16,3-11 4 0,-12 13 2 15,-6 16 21 1,-3 14 10-16,-3 10 7 16,0 13 4-16,0 11-9 15,-3 8-4-15,0 7-11 0,3 9-3 16,6 0 1 0,0 39 1-16,0-5-1 0,9 27-1 0,-3-14-5 15,15 24-1 1,-6-13-1-16,9 15-2 0,-6-15-4 15,15-5-2 1,-7-8 0-16,10-17 2 0,0-4 2 0,6-25 3 31,-10 1-2-31,4-27 0 16,3-10 1-16,-15 7 0 16,-3 6-3-16,-10-8 2 15,-2 5 1-15,-12-5 0 0,1 5-3 16,-13 6 2-16,9 2 3 15,-9 13 1-15,3 1-1 16,0 12-2-16,0-2 3 0,15 19 2 16,0 20-4-16,15-7-1 15,-6-6 0 1,18 6 0-16,-6-11 0 16,5-8 2-16,-2-2-3 15,3-19 0-15,-6 0 1 16,3-21 0-16,5-14-7 15,-2 1 0-15,-3-3-8 0,0 2-1 16,-3 4 0 0,-6 2 2-16,0 7 6 15,-10 14 6 1,7 8 9-16,-6 8 5 16,-3 3 5-16,3 8-3 15,-3 2 2-15,-3-3-7 0,9 6-1 16,-3-3 0-1,0-5 0-15,0-8 0 0,0-13 0 16,0-8-4-16,-3-3-3 16,6-3 0-16,-3 9-1 15,0-1-3-15,3 3 0 0,3 0 2 16,2 5 0 0,4 9-2-16,3 2 2 0,3 2-1 15,3 1 0 1,0-1-5-16,-1-7 0 0,-2-8-6 15,0-3-2 1,-9 3 2-16,6-11 0 16,8-8 5-16,-8-8 3 0,-3-18-2 15,-3-14 0-15,-6 1 4 0,0 5 3 16,-9 5 3 0,0-3 1-16,0-2 0 15,0 0 0-15,6 7 2 16,-6 12 1-16,0 7-1 15,6 40 5 1,0 13-1-16,3 11 3 16,-3 34 4-16,3 29 2 15,0 0 1-15,-1 27-11 16,4 3-3-16,0-22-4 0,3-13 1 16,0-16-7-1,0-13-1-15,-3-14-9 0,0-10-4 0,-3-13-12 16,-3-11-6-1,-3-7-45-15,-6-6-18 16,-3-14-107 0</inkml:trace>
  <inkml:trace contextRef="#ctx0" brushRef="#br0" timeOffset="11754.466">23435 4810 444 0,'-12'-16'165'0,"18"14"-129"0,15 2 13 0,0 2-5 0,38 4-28 15,16 1-6-15,2 4-23 16,21 2-6-16,12 6 9 16,-8 7-83-16,-7 9-36 0,6-4-43 15</inkml:trace>
  <inkml:trace contextRef="#ctx0" brushRef="#br0" timeOffset="12220.11">24530 5210 296 0,'3'-14'110'0,"-8"12"-86"0,-10-6 7 0,9 8-2 16,-9 0 13-16,-6 0 8 15,-3 5-2-15,-3 3 0 16,9 0-26-16,-2 3-8 0,8 2-3 15,9 3-3-15,3 2 1 0,9 6-5 16,15 5-1-16,14 6-1 16,7 4 1-16,2 1-2 15,-8-3-1-15,-6-3 7 16,-12-5 5-16,-3-2 18 16,-18-3 8-16,-18-3-4 0,-12-3-3 0,-9-4-6 31,-2-1-2-31,5-5-8 15,0-3-4-15,6-5-11 16,1-3-2-16,8-2-20 16,6-5-8-16,0-6-37 15,0-5-15-15,-12-3-153 16</inkml:trace>
  <inkml:trace contextRef="#ctx0" brushRef="#br0" timeOffset="13159.658">12460 6236 404 0,'-18'3'151'0,"18"-3"-118"0,0 3 20 0,0-3 0 0,0 0-21 15,0 0-4-15,9-3-16 16,-3 0-5-16,3-7-5 16,0 2 1-16,0-6 2 0,-3 4-2 0,-3-9 0 15,0 4-1-15,-3-7-2 16,0 4 1-1,-12-1-1-15,0 3 0 16,-24 8 0-16,6 3 0 0,-14 10 0 16,8-2 6-1,-3 8 4-15,7-3 1 16,5 13 1-16,3-3 5 16,9 48 3-16,3-13 1 0,18 21 2 15,-3-10-7 1,12 42 1-16,-3-22-10 0,6 1-2 0,-6-16-3 15,0 2 1 1,-4-15-4 0,1 2 0-16,-3-13-6 0,-6 0-3 15,0-8-23-15,-6-10-11 16,0-4-41-16,-5-15-16 16,2-2-42-16,-6-17-15 15,3 3 12 1</inkml:trace>
  <inkml:trace contextRef="#ctx0" brushRef="#br0" timeOffset="13798.153">11984 6726 372 0,'-33'-40'140'0,"33"40"-109"0,-21-8 31 0,18 8 8 15,0 0-29-15,3 0-10 0,12-5-11 16,-3 2-1-16,15-2-10 16,-6 2 3-16,35-2 4 0,-8 2-8 15,26-2-4-15,-14 0-3 16,11-1-1-16,-14 4 0 15,14-4 0-15,-14 1 0 16,2 0 0-16,-14 2 2 16,-9 1 1-16,-6-1 3 0,-24 6 3 15,0-3-2 1,-15 10 1-16,3-2-3 16,-3 16 2-16,3-3-2 15,3 13 0-15,0-4-3 16,9 1-2-16,0-2 1 15,15-7-1-15,-3-4 0 16,12-13 2-16,-7 1-1 0,4-17-1 16,-3 3 1-16,-6-10-1 15,0-1 2-15,-9-2 1 16,-3 5-4-16,-6-2 1 16,0 2-2-16,0 0 0 0,0 3-3 15,6-1-1 1,0 1-2-16,15 3 2 15,-3-1 2-15,8 8-1 0,-2 1 4 16,6 7 0-16,-6 0 1 16,3 16 2-16,-7-5 5 15,-2 13 6 1,-3-5-3-16,-3 3 0 0,0-6-2 16,-6-5 2-16,0-6-5 15,-3-20-3-15,0-1-1 16,3-15 1-16,0 5-3 15,9-9 0-15,-3 7 1 16,9-1 2-16,-3 5-3 16,5 3-2-16,-2 3-1 15,3 3 3-15,-3 2 2 16,-3 0 4-16,0 2-15 16,-3 1-6-16,-3 0-32 15,0 2-14-15,-4 1-99 16,-2-9-44-16,0 3 32 15</inkml:trace>
  <inkml:trace contextRef="#ctx0" brushRef="#br0" timeOffset="14503.646">13838 6527 376 0,'-12'-13'140'0,"12"13"-109"0,-9-11 16 16,9 11-2-16,0-2-25 16,0-1-6-16,6 1 0 15,0-1 0-15,9 11-7 0,-3-3 2 0,12 8 4 16,-3 1 2 0,5 4 0-16,-2-2-5 15,-6 13-2-15,-3-5 2 16,-15 21 4-16,0-8 3 15,-12 5 2-15,3-5-6 16,-9 0-3-16,3-8-5 0,-2-5-2 16,2-3-1-1,3-10-2-15,3-3-2 0,9-19-1 16,0 1-3-16,21-27-1 16,-3 8-7-16,38-14-2 15,-11 12-4-15,11-4-1 16,-8 6-6-16,-3 0 0 0,-10 5 12 15,-2 3 6 1,-6 5 10-16,-6 3 7 0,-3 2 9 16,-10 6 7-1,-2 0 0-15,-9 5 1 16,0 0-6-16,-17 5 1 16,5 0-7-16,-21 8 0 15,6-2-6-15,3 10-2 16,4-5 0-16,23 16-1 0,0-6 0 15,23 9 2-15,-2-6-1 16,15 0 2-16,-9-3-4 16,29-4-2-16,-8-4-9 15,12-7-5-15,-10-3-31 16,-2-6-11-16,-10 1-179 16</inkml:trace>
  <inkml:trace contextRef="#ctx0" brushRef="#br0" timeOffset="-190776.082">4771 14737 392 0,'3'-2'145'0,"-3"2"-112"0,3 0 14 0,-3 0-1 15,0 0-17-15,0 0-2 16,3-3-10-16,0 0 0 15,0-5-10-15,0 0 0 0,-3 1 0 16,0-1 3-16,0-3 4 16,0 3-4-16,-3 0 0 15,0 3-2-15,-6 0 0 16,0-1-2-16,-6 4 1 16,3-1-2-16,-12 3 0 15,4 0-1-15,-10 3 0 16,3-1 0-16,-9 6 0 0,7-3-2 0,-4 11 1 31,6-2 2-31,-3 15 2 16,6-5-1-16,-2 18-1 15,5-8 1-15,0 9 3 0,3-9-2 16,3 14 1-16,3-9-3 16,6 30 2-16,0-16-2 15,15 13 0-15,-3-13-1 16,36-3 0-16,-9-7-5 15,23-9 1-15,-8-5-5 16,9-8 1-16,-13-2-16 16,25-9-6-16,-16-2-42 15,13-10-19-15,-13-1-141 16</inkml:trace>
  <inkml:trace contextRef="#ctx0" brushRef="#br0" timeOffset="-190325.113">5319 14716 432 0,'-6'-10'162'0,"6"10"-126"0,-6-6 3 0,6 6-6 16,-3 0-9-16,0 0 3 0,-3-2 0 15,3 2 3-15,-3 0-16 16,0 0 3-16,-6 2 1 0,3 1-2 16,-6 2 1-16,3 0-5 15,-11 17-2-15,5-6-6 16,-15 23-3-16,6-7 6 15,-6 10 3-15,7-7-3 0,8 10-2 0,3-8 0 32,24 37 1-32,-3-13-3 15,18 5-2-15,-6-13 0 16,11-6 1-16,-5-7-14 16,15-6-7-16,-9-4-28 15,17-9-10-15,-8-5-74 16,9-14-30-16,2-12-31 0</inkml:trace>
  <inkml:trace contextRef="#ctx0" brushRef="#br0" timeOffset="-189662.218">5399 15007 512 0,'-24'-5'192'0,"24"5"-149"0,-3-8-12 0,3 8-15 15,6-3-15-15,0 1 2 0,18-1-4 16,-3 0 0-16,15 6 1 16,-10 0-3-16,4 5 2 0,-6 0 1 15,0 5 0-15,-3-3 2 16,-6 9 3-16,-1-1 7 15,-5 11 2-15,-3-5-1 16,-9 19 2-16,3-9-2 16,-15 6 2-16,4-6-2 15,-13-5 2-15,3-5-4 0,-3-5-1 16,6-4-9 0,3-4-2-16,3-3 0 0,12-16 2 0,0 0-2 31,21-24-2-31,-3 6-3 15,9-9-1-15,-6 6-5 16,9-5-3-16,-7 5 4 0,10-8 2 16,-6 8 0-16,6-8 3 15,-7 5 4-15,4-2 1 16,-6 7 1-16,0 1 0 16,-6 2 6-16,-3 5 4 15,-4 3 6-15,-5 8 2 16,-3 1-5-16,-9 9 0 15,0 1-6-15,-8 13 1 0,-1-3-5 16,-6 8 0 0,3-2 1-16,-3 4 2 15,6-1-1-15,0 7 0 16,3-5-3-16,4 20 1 16,-1-9-2-16,6 12-1 0,3-9 1 15,9 1-1-15,-3-7-18 16,14-3-5-16,-5-8-27 15,18 0-8-15,-6-7-88 16,8-17-38-16,4-10-1 16</inkml:trace>
  <inkml:trace contextRef="#ctx0" brushRef="#br0" timeOffset="-189378.349">6051 15134 524 0,'-18'13'195'0,"18"-13"-152"0,-12 43-1 15,12-35-9-15,3 21-24 16,0-5-2 0,6 2-7-16,-3-2-3 15,6-8 2-15,0-3-2 0,3-13-1 16,-3 0 5-16,3-16 3 16,-4 3 3-16,-2-8 3 15,0 2 6-15,-6-2 2 16,0 2-3-16,-6 4-1 0,3 1-8 0,-9 1-2 31,0 3-7-31,-8-1-2 16,2 3-9-16,-9 0-2 15,6 3-24-15,3 0-12 16,0-1-85-16,15-2-36 16,0 3-9-16</inkml:trace>
  <inkml:trace contextRef="#ctx0" brushRef="#br0" timeOffset="-189108.392">6209 14743 500 0,'-3'2'187'0,"3"-2"-146"0,24 11 2 15,-21-9-10-15,23 6-12 0,-5 0 2 16,21 19-2-1,-9-6 2-15,5 13-13 16,-5-7 1-16,-3 7 2 0,-6-7-1 0,-6 12 3 16,-4-7-2-16,-8 34 0 15,0-15-7-15,-21 12-4 0,4-13-12 16,-34 1-6 0,9-12-36-16,-11 1-14 15,8-8-184 1</inkml:trace>
  <inkml:trace contextRef="#ctx0" brushRef="#br0" timeOffset="-187336.976">6917 15092 372 0,'-59'5'140'0,"59"-5"-109"0,-51-5 22 0,45 5 4 0,-9 0-11 15,3 0-2-15,0 0-19 16,4 0-7-16,5-3-11 16,0 1 4-16,35-4 4 0,-5 4-1 15,27-1 2-15,-10 3-3 16,61-5 0-16,-25-1-7 16,18 1-4-16,-20 0-1 15,29 0-1-15,-21-1-3 0,-6 1 2 16,-14 0-4-1,-13 2 1-15,-8 0 2 16,-12 1 3-16,-6-1 0 0,-15-2 2 16,-4-1-4-1,-22-7-2-15,2 3-3 16,-18-14-1-16,3 3 4 16,-3-3 1-16,7 5 2 0,-1 6 2 15,6 0 5-15,3 5 4 16,0 3-6-16,6 5-1 15,3 0-2-15,9 5-2 16,0-2 1-16,24 5 1 16,-6-1-1-16,20 4-1 15,-5-3-2-15,3 5 1 16,-6-2 1-16,-1-1 2 16,-8-2 3-16,-3 6 4 0,-3-4 7 15,-12 6 4-15,0-3-4 16,-21 6-1-1,3-3-5-15,-21 5-1 16,4-3-5-16,-7 1-3 16,6-3 0-16,0-3 1 0,6-2-1 15,4-1-1-15,2-2-8 0,6-3-3 0,0-2-25 32,9-3-9-32,0 0-78 15,21 0-35-15,-3 0-53 16</inkml:trace>
  <inkml:trace contextRef="#ctx0" brushRef="#br0" timeOffset="-186833.254">8447 14647 444 0,'-9'-10'165'0,"9"10"-129"0,-6-6 21 0,6 6 2 15,0 0-20 1,0 0-5-16,0 3-11 15,0 0-4-15,0 13-11 0,0-3 8 0,6 48 4 16,0-14-4 0,6 19 1-16,-3-13-10 15,6 43-2-15,-3-17-3 16,0-2 1-16,0-16-4 0,-3-6 0 16,0-10-12-1,-3-8-7-15,0-5-29 0,2-11-13 16,-2-2-54-16,0-19-23 15,0 0-55 1</inkml:trace>
  <inkml:trace contextRef="#ctx0" brushRef="#br0" timeOffset="-186468.053">8295 14748 488 0,'-35'-19'181'0,"35"19"-141"0,-18-16 0 16,18 16-8-16,3-5-21 15,-3 0-1-15,18-3-2 16,-3 0 0-16,14 0-4 16,-5 3-1-16,42 2 1 0,-13 0-2 15,16 9 1-15,-10-1-2 0,-2 6-1 16,-13-3 1 0,-2 13 1-16,-6-5 3 15,-9 15 4-15,-7-4 5 16,-8 7 3-16,-3-5-3 15,-15 3 0-15,3-5-8 16,-29-4-2-16,5-1 4 16,-18-4 3-16,7-2-4 15,-1-3 1-15,9-2-7 0,3-3-1 16,0-3-9 0,10-2-2-16,2-1-16 0,15-4-8 15,0-1-39-15,27-2-17 16,-4 2-128-1</inkml:trace>
  <inkml:trace contextRef="#ctx0" brushRef="#br0" timeOffset="-186137.444">9337 14655 488 0,'-15'-5'181'0,"15"5"-141"0,-14 0 11 0,14 0-5 0,-6 0-22 16,0 0-1-16,-6 0-4 16,3 0-1-16,-15 0-9 15,6 0-1-15,-21 11-1 0,7-4 1 16,-10 38 0-16,9-7 0 16,4 22 0-16,5-12-2 15,12 31-1-15,3-15-3 16,30 23-2-16,-3-21-6 15,20-5-4-15,-8-13-21 0,9-11-10 0,-10-5-33 32,10-17-14-32,-9-1-118 15,12-28-65 1,-7 1 131-16</inkml:trace>
  <inkml:trace contextRef="#ctx0" brushRef="#br0" timeOffset="-185567.173">9251 14949 504 0,'-24'-8'189'0,"24"8"-147"0,-9-11-2 0,9 11-14 15,6-10-19-15,0 2-2 16,9-5-3-16,-3 2 1 16,15 3-2-16,-6 3-1 0,23 10 1 15,-5 0-4-15,6 14 2 16,-7-6 5-16,-5 8 2 0,-6-2 6 15,-12 5 5 1,-3-3 2-16,-21 11 3 16,3-3-8-16,-18 18-1 15,3-10-5-15,-6 6-3 16,6-9 0-16,1-7-1 0,2-6-7 16,3-16 0-16,0 0-6 15,9-21-1-15,0 3-2 16,12-11 0-16,-3 3-2 15,30-8-1-15,-6 5-6 16,20-13 1-16,-8 6 4 16,3-20 2-16,-7 14 9 0,-2-8 2 15,-6 8 11 1,-3 3 5-16,-4 5 2 0,-2 2 4 0,-3 6 4 16,-6 5 6-1,0 3-7-15,-6 2-3 0,0 3-5 16,-9 6-1-1,3-1-7-15,-12 19-2 16,0-3-2-16,-17 27 1 16,5-8 0-16,-3 7 3 0,6-4-3 0,9 10 0 31,3-8-3-31,18 29-1 16,0-13-4-16,12 0 1 0,-3-11-27 15,9-7-11 1,-3-9-50-16,5-15-21 15,-5-1-110 1</inkml:trace>
  <inkml:trace contextRef="#ctx0" brushRef="#br0" timeOffset="-185314.859">9867 15089 532 0,'-27'5'198'0,"27"-5"-154"0,-9 32 0 0,9-26-10 0,0 15-22 31,0-3-4-31,12 6-5 15,-3-5-3-15,15-12 1 0,-3 1-1 0,12-16 0 16,-7 3 6 0,1-8 4-16,-3 2 3 15,-6 1 5-15,-3-1-4 16,-9 1 2-16,-3 2-9 16,-15-3-4-16,3 3-9 0,-15 0-4 15,3 0-25 1,-6-2-10-16,7-1-59 0,2-10-25 15,3 5-80 1</inkml:trace>
  <inkml:trace contextRef="#ctx0" brushRef="#br0" timeOffset="-185052.454">10058 14592 452 0,'3'0'170'0,"-3"0"-132"0,29 10 11 16,-23-7-2-16,12 5-26 15,-3 0-4-15,12 8-6 16,-6-3 0 0,17 19-6-16,-8-6 10 0,15 22 5 15,-9-8 1-15,-7 7 2 0,-5-10-4 16,-21 8-2-16,0-8-7 16,-21 32-2-16,3-11-11 15,-8 8-3-15,5-13-19 16,-15-2-7-16,6-9-56 15,-20-10-25-15,8-6-106 16</inkml:trace>
  <inkml:trace contextRef="#ctx0" brushRef="#br0" timeOffset="-174683.195">7992 13967 368 0,'-6'-66'137'0,"6"66"-106"0,-3-39 21 15,3 33 5-15,0-2-16 0,0 0-3 16,0 0-18 0,0 3-7-16,0 0-8 0,0 2-2 0,0 24 3 15,0-2 1-15,0 47 3 16,0-13-3-16,3 77-2 15,-3-27 2-15,3 82 0 16,0-45-1-16,0 67 1 16,0-57 0-16,3 49 1 15,0-54-2-15,6 4 1 16,-3-36-2-16,8 14 0 16,-5-29-3-16,12 3-2 0,-6-17-2 15,18-7 1-15,11-3-6 16,-11-39 0-1,-6-12 1-15,14-23 1 16,-5-2 3-16,45-14 1 0,20-5 1 16,0 0 0-16,21-3-3 15,6 8 2-15,-9 0 1 16,27 3 0-16,0 2 0 16,-1-2 0-16,16 2-3 15,-12-2 0-15,-9 0 2 16,9-6 2-16,-9 4 0 15,-30-9-1-15,-18 0 1 16,6-10 1-16,-21-1 3 16,-17-2 4-16,-15 5-2 0,-16-5 1 15,-11 3-5 1,-9-6 0-16,-9-26-6 0,-6-37 0 16,-6 2-6-16,-3-18-1 15,0-39 2-15,6 73 3 16,0 19 0-16,-2-64 4 15,2 29 0-15,-3-31 1 0,3 32 0 0,-3-25 2 32,3 27-1-32,-6 3-1 15,0 24 1-15,-18-9-1 16,-32-39 0-16,17 56 2 16,9 13-1-16,-17-9-1 15,11 17 1-15,-47 2-1 16,-57-2 0-16,57 26 0 0,17 6-3 15,-59 15 2 1,30 0 1-16,-72 16 2 16,45-5-1-16,-50 11-1 0,44-6 1 15,-18 5-1-15,36-7 2 16,-18 5 3-16,-57 2 0 16,99-10 2-16,21-3-4 15,8-2-2-15,13-1-5 16,14-2 0-16,6-2-20 15,24-1-7-15,0 0-44 0,33 0-16 16,-3 1-105 0</inkml:trace>
  <inkml:trace contextRef="#ctx0" brushRef="#br0" timeOffset="-174261.549">10460 14843 380 0,'-18'-34'143'0,"18"34"-112"0,21-13 10 0,-16 13-5 0,16 5-8 16,-3 0 3-16,12 27-2 15,-6-6 0-15,11 11-16 16,-5-8 8-16,21 6 2 0,-9-9 0 16,14 3 0-16,-11-5-6 15,5 0 0-15,-8-8-1 16,12-16-1-16,20-16-3 15,24-53 0-15,9-21-7 16,9-53-3-16,36-18-28 0,6-59-10 16,33-15-97-1,-7-1-40-15,-11 12-32 16</inkml:trace>
  <inkml:trace contextRef="#ctx0" brushRef="#br0" timeOffset="-171588.367">22551 11872 288 0,'-3'-40'107'0,"3"32"-83"0,0-2 17 0,0 7 2 15,0 0-14-15,0 3-5 16,0 3-7-16,0 8-3 16,-3 10-8-16,0 13 9 0,0 16 7 15,-3 46-2-15,-6 7 0 0,-3 56-7 16,-3 2 0 0,-5 43-6-16,-1-1-2 0,0 17-2 15,6-21 0-15,3 12 2 16,6-34 2-16,3-20-3 15,0 4-1-15,3-18 8 16,3-24 4-16,3-24-7 16,3-16-4-16,0-10 1 15,6-10 4-15,3-9-7 16,6-5-3-16,3-16-7 16,3-11 0-16,5-10 2 0,19-8 3 15,14-2 0 1,4-1-1-16,-4 0 3 15,-5-2 0-15,2 2 1 16,13 1 0-16,17-4-3 0,-6 4 2 16,-2-3 3-16,17 2 1 15,12 0-4-15,-3 1 1 16,0-1-7-16,12 0 0 16,0 1 7-16,9 2 7 15,-23 0-8-15,-10 0-3 16,9 0 6-16,-12 0 3 15,-14 0-5-15,-10 0 1 16,-11-3-1-16,-4 0 0 0,1 1 2 16,8-1 3-1,1-2-4-15,5 0-1 16,-11-3-5-16,-13 0 1 16,-8-6 2-16,-15 1 3 0,-3-3 2 15,-9-5 3-15,-4-8 1 0,-2-8 1 16,-6-11-4-16,-6-2-3 15,6 0-3-15,0 0 1 0,0-25 1 32,9-30 0-32,0 7-5 15,3 0 1-15,0-32 2 16,-3 1 1-16,0 10 1 16,0-30 2-16,-9 6-1 15,-6 9 2-15,3-23-4 0,-6 15 0 16,-3 20-1-16,0 3-2 15,-6-14 0-15,9 17 3 16,6 18 2-16,-2 19 4 16,5 7-4-16,-3 4-1 15,0 4 0-15,-3 6 2 16,-3 5-1-16,-3 8-1 0,-6 5-2 16,-3 9 1-1,-9 4 1-15,-2 9 2 16,-7 4-1-16,-3 6 2 15,1 0-2-15,-7 3 2 16,-6 0-2-16,-29 2-1 0,-9 3 1 16,-4 5-1-1,-26 1 0-15,-23 7 0 0,-4 6 0 16,-36 7 0 0,13 3 4-16,-31 3 2 0,24-3 4 15,-14 0 4-15,11-2-2 16,31-4 1-16,-10-2-3 0,9-2 1 15,27-3-2 1,24-3 2-16,17-5-6 16,13 0-1-16,12-3 0 0,8-2 0 15,9 0-5-15,9-3 1 0,10 0-2 32,-1 0-2-32,9 0-24 15,6 0-9-15,15-16-175 16,0-24-4-16</inkml:trace>
  <inkml:trace contextRef="#ctx0" brushRef="#br0" timeOffset="-170713.035">22360 9250 312 0,'-35'-42'118'0,"26"10"-92"0,3-29 11 15,6 29-3-15,3-2-6 0,3 2 3 16,0 3-6 0,6 8-1-16,-6 2-13 15,0 6-2-15,0 5-2 0,-1 8 1 16,4 29 0-16,3 37 4 15,9 24 3-15,3 58 3 0,9 56 1 0,8 29 1 32,25 32 2-32,23 39-10 15,0-10-2-15,-8-48-6 0,2-45-1 16,-23-61 3-16,26 37 3 16,-12-37 7-1,-17-34 4-15,-15-24-6 0,-13-18-1 16,-2-17-7-16,-12-15-4 15,-12-13-10-15,-18-22-3 16,-15-29-5-16,-20-15-3 16,-1-6 0-16,-20-13-1 15,-39-40 2-15,0 5 1 16,-16 6 12-16,-16 2 7 16,20 3 9-16,20 11 5 0,16 13-8 15,15 8-2 1,14 13-4-16,18 5 1 0,19 3-9 15,17 3-1-15,20-1 2 16,43 1 0-16,17-3 3 16,10 0 1-16,32-3-2 15,3 0 2-15,-3 1 1 16,15 7 2-16,-3 3-1 16,-24 8 2-16,-21 5-2 15,-14 5 2-15,-16 8 4 16,-14 14 6-16,-15 18 2 15,-9 14 0-15,-18 4-1 16,-21 40-1-16,-27 17-3 16,-11 1-1-16,-4 41-3 0,6-14-1 15,4-15-3 1,5 2-2-16,10 0-13 0,8-19-6 16,18-18-74-16,0-10-33 15,-6-11-88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1:44:17.6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2446 2622 220 0,'-6'-11'85'0,"6"11"-66"0,-3-7 36 0,3 7 14 0,0-3 0 16,0 0 1-16,0 1-14 16,0-4-5-16,0 1-29 15,0 0 7-15,0-1 4 0,0 1-4 16,0 2 0-16,0 1-12 16,0 2-5-16,0-5-7 15,0 5-2-15,0 0-1 16,3 5-2-16,-3-5 1 0,6 5-1 15,-6 3 0-15,6 11 0 16,0-4 0-16,3 28 2 16,-3-4 1-1,3 14 3-15,0-8-3 0,3 0 0 16,-3-8-3-16,6 0-1 16,-3-5 1-16,2-3 2 0,1-5 1 15,-6-3 1 1,3-2 2-16,0-3 1 15,-3-3-1-15,3-3-1 16,-3-2-6-16,3-2 1 16,-3-1 4-16,3-8 2 15,-4 1-9-15,7-9-3 16,-3 3 3-16,3-13 3 0,-3 2 1 16,6-31-1-1,-3 13-4-15,3-16-2 0,-3 8 0 16,2 0 4-16,-2 8-1 15,0 0 1-15,-3 5 2 16,-3 3 0-16,3 6 2 16,-9 4 1-16,3 1-1 15,-3 4-2-15,0 4-4 0,-3-1-2 16,0 6-30-16,-3-3-14 16,0 3-73-1,-6 5-31-15,-3-6-35 16</inkml:trace>
  <inkml:trace contextRef="#ctx0" brushRef="#br0" timeOffset="365.022">2277 2810 480 0,'-48'10'178'0,"48"-10"-138"0,-15 0 8 0,15 0-6 0,0-2-23 15,0 2-3 1,18-19-1-16,0 6 2 16,26-5-9-16,-14 2 0 0,21 2 2 15,-10 4-4-15,40 2-1 0,-22-3-2 16,7 9 0-16,-16 2-4 15,-2 0 0-15,-9 0 1 16,-3 0 0-16,-7 0-9 16,-5 0-4-16,0 0-26 15,-12 0-10-15,0 0-85 16,-3 2-38-16,0 4-5 0</inkml:trace>
  <inkml:trace contextRef="#ctx0" brushRef="#br0" timeOffset="1320.494">3312 2762 452 0,'-20'-29'167'0,"20"29"-129"0,-18-18 10 0,18 15-3 15,-3-2-18-15,0 5-3 16,3-6-10-16,0 4-1 16,3 10-8-16,0-6 6 0,3 25 2 15,0-3-4-15,3 7-1 0,-3-2-6 16,0 1-2-1,-1-7-9-15,1 1-4 16,-3-5-31-16,0-3-13 16,0-3-66-16,-3-8-26 15,0 0-23 1</inkml:trace>
  <inkml:trace contextRef="#ctx0" brushRef="#br0" timeOffset="1454.893">3265 2630 420 0,'-18'-8'159'0,"18"8"-124"15,-9-5 24-15,9 5 1 0,0 0-34 16,0 0-9-16,0 0-38 16,0 0-16-16,12 0 19 15,-3 0-87-15,6 0-35 0,-3 0-23 16</inkml:trace>
  <inkml:trace contextRef="#ctx0" brushRef="#br0" timeOffset="1770.298">3426 2614 420 0,'0'16'159'0,"0"-16"-124"0,6 42 20 16,-4-34 0-16,1 21-18 16,0-2-3-16,3 7-16 15,-3-5-6-15,0-2-7 16,0-6 1-16,0-5 3 0,0-3-5 0,-3-13 0 16,0 0-4-16,3-24-1 15,0 3-1-15,3-5-2 16,0-4 0-16,6 7 0 15,0 4 3-15,6 6 2 0,-3 2 9 16,6 14 5 0,-4 0-1-16,4 28 2 15,-3-9-9-15,0 15-2 0,-3-11-8 0,0 3 0 32,-3-5-39-32,0-3-14 15,-1-2-71-15,1-11-31 16,0-3-25-1</inkml:trace>
  <inkml:trace contextRef="#ctx0" brushRef="#br0" timeOffset="2011.321">3842 2355 560 0,'-3'26'209'0,"3"-26"-163"0,3 72 1 16,-3-59-11-16,3 11-23 15,0-3-4-15,3 24-6 16,-3-5-3-16,6 20 1 16,-3-7-15-16,3 3-3 0,-3-11-22 0,0-3-8 15,0-5-39 1,-3-10-17-16,0-1-89 16,3-7-44-1,0-3 120-15</inkml:trace>
  <inkml:trace contextRef="#ctx0" brushRef="#br0" timeOffset="2161.032">3601 2611 524 0,'-50'-2'195'0,"50"2"-152"0,-6 0 6 0,6 0-9 16,12 0-27-16,-4 0-5 15,28 0-14-15,-9 0-6 16,15 0 6-16,-10 0-46 0,13 0-17 0,-9 0-93 15,17 5-38-15,-5-2 47 16</inkml:trace>
  <inkml:trace contextRef="#ctx0" brushRef="#br0" timeOffset="2535.378">4235 2977 564 0,'-9'13'209'0,"9"-13"-163"0,0 2-10 16,0-2-18-16,6-2-16 0,0-1-2 15,3-13-4 1,-3 3 0-16,3-21 2 16,-3 7-6-16,0-12 1 0,0 7 3 0,-3-3 2 15,-3 9 4-15,-6-1 1 16,3 9 3-16,-12-3 3 0,3 5 2 15,-9 5 1 1,3 1-4-16,1 10-3 16,2 0 0-16,9 16-1 15,0-1-2-15,12 17 1 0,0-3-7 16,9 8-1-16,-1-10-27 16,4-1-11-16,-3-5-47 0,6-2-17 15,-3-6-96 1</inkml:trace>
  <inkml:trace contextRef="#ctx0" brushRef="#br0" timeOffset="3752.44">4637 2765 484 0,'-3'-13'181'0,"3"13"-141"0,-6-27-2 15,6 25-12-15,0-9-13 16,0 6 0-16,-6-9 1 15,0 7 2-15,-9-1-9 16,3-3 5-16,-8 6 1 0,2-1-6 16,-9 12-2-16,6-1-3 0,-3 24 1 15,3-5-2-15,4 10-1 0,2-2 3 32,6 2 2-32,3-7-2 15,6-3 0-15,0-6-1 16,9-5-2-16,-3 1 1 0,6-20-1 15,0 4-3 1,-1-17 2-16,1-2 1 0,-3-3 2 16,0 0-1-16,0 3-1 15,-3 3 1-15,0 5-1 16,0-1-3-16,3 20 2 16,-3-6 1-16,9 31 0 0,-3-9 0 15,6 17 0-15,-4-7 0 16,7 16 0-1,-6-11 0-15,6 23 2 0,-6-9-1 16,-3 10-1-16,-3-14 1 16,-3 1 1-16,0-14-1 15,-9 3 2 1,0-10-2-16,-15-3-1 0,3-6-2 16,-24-7 1-16,9-3-1 15,-8-19 0-15,5 3 0 16,0-21-2-16,6 5 3 15,1-10 0-15,5 7 1 16,3 1 0-16,3-1-3 16,6 6 2-16,3 3 1 0,12-1 2 15,-3 6 1 1,24-8 1-16,-6 8-5 16,20-3 1-16,-5 2 0 15,6-7 0-15,-9 3-3 16,2-17 2-16,-8 9-4 0,3-19-1 15,-6 8 0-15,-3-3 2 16,-4 8-1-16,-5 3 4 16,-3 0 0-16,-3 5 3 15,0 6 1-15,-6 5 3 0,0 2-1 16,-3 8 0-16,0-4-1 16,-3 17 0-16,3 1 4 0,0 23 5 31,3-5-3-31,3 8 2 15,-3-5-5-15,6-3-2 16,0-5-5-16,3-6-2 16,-3 1-4-16,6-14 1 15,-3 3-2-15,6-8 2 16,0 0 1-16,5-5-1 0,-2 2 1 16,3 3 0-16,-3 0 3 15,0 3 2-15,-3-3 2 16,-6 5 1-16,0-2 6 0,-6 2 4 15,0 0-5 1,0-2-1-16,0 0-6 16,5-6-2-16,1 0-2 0,12-10-2 15,-6 0 0-15,9-14 0 16,-3 1-2-16,3-3-1 16,-7 2-1-1,4 1 2-15,-6 5 4 0,-3 0 1 16,0 5 1-1,-3 3 0-15,-3 2 2 16,-6 6 3-16,0-6 2 0,0 8 3 16,0 3-5-16,0 6-1 15,0 2-2-15,3 5-2 16,0-5-2-16,6 16 1 16,-3-6 1-16,6 9 0 15,-3-4-3-15,2 4 0 16,1-6 4-16,-3 3 3 0,0-6 8 0,-6 1 2 31,0-3-3-31,-6 0-1 0,3-3-6 16,-6 0-3-16,0 0 0 15,-6-7 1 1,3 2-3-16,-8-8-2 16,2 0-14-16,-6-8-6 0,3 2-28 15,-9-20-10-15,6 7-184 16</inkml:trace>
  <inkml:trace contextRef="#ctx0" brushRef="#br0" timeOffset="4473.823">5685 2654 372 0,'-15'-19'140'0,"15"19"-109"0,-3-10 18 15,3 10 2-15,0 0-29 16,0 0-6-16,0 0 2 16,0 0 3-16,3 13-11 15,0 0 14-15,0 29 8 0,0-7 1 0,0 10 1 16,0-8-4-16,-3 0-1 16,0-8-10-1,0-3-4-15,0-7-4 16,0-6-2-16,0-2-8 15,0-27-2-15,0 3 0 16,6-32 0-16,0 8-6 0,6-6-3 16,-3 12 1-16,11-4 0 15,-2 9 6-15,12 5 1 16,-6 5 4-16,9 8 3 0,-7 2 2 16,4 14 3-1,-6-2 1-15,0 25 1 16,-3-12-2-16,-3 18 1 15,-4-8-6-15,-5 3-1 16,0-6-2-16,-3-2-2 0,0-3-10 16,0-5-6-16,-3-3-36 15,0-2-14-15,0-3-122 16,0-8-55 0,0 0 60-1</inkml:trace>
  <inkml:trace contextRef="#ctx0" brushRef="#br0" timeOffset="4635.685">6375 2955 536 0,'0'8'200'0,"0"-8"-155"0,-11 8 9 16,11-5-7-16,-6 2-36 15,0-2-7-15,-6 2-61 16,0 0-28-16,-3 3-146 15,3 0-62-15</inkml:trace>
  <inkml:trace contextRef="#ctx0" brushRef="#br0" timeOffset="154977.882">2193 9813 264 0,'-18'-15'101'0,"18"15"-78"0,-9-14 42 0,9 14 15 15,-3-5-18-15,3 0-5 16,-6-3-16-16,4 0-6 16,-1-3-19-16,0 3-1 0,0-2 1 0,3 2 3 15,0-3 1 1,0 3-5-16,0 0-1 16,0 0-8-16,3 3-4 15,-3 0 1-15,6 5 0 16,2 0-1-16,4 8-2 0,0 0 1 15,15 18-1 1,-9-5 0-16,15 40 2 16,-4-13 1-16,1 7 1 15,-6-10-2-15,3 6 1 16,-6-9 0-16,-1 3 3 16,-2-8-1-16,-3 3 2 0,-3-6 0 15,0-2 3-15,0-6-5 16,0-5-1-16,-6-2 2 15,3-14 1-15,-3-2-3 16,3-19-1-16,0 3-1 16,2-16 1-16,1 5-2 15,6-50-1-15,-3 16 1 16,3-6-1-16,-3 11-9 16,-3 3-2-16,0 10 12 0,-9 3 9 15,3 5-5 1,-6 1-2-16,0 4-5 15,-3 1 1-15,3 5-4 16,-3-1-1-16,0 4-19 16,3 5-9-16,-6 2-44 0,0 8-17 15,3 1-118 1,3 4-57-16,0 1 137 16</inkml:trace>
  <inkml:trace contextRef="#ctx0" brushRef="#br0" timeOffset="155172.127">2125 9890 444 0,'-54'29'165'0,"54"-29"-129"0,-9 21 21 0,9-15 2 0,0-6-31 15,0 0-7-15,18-8-12 16,0 0-4-16,47-11-2 15,-11 6-11-15,32-8-3 0,-17 5-69 16,32 3-29-16,-21 2-90 16</inkml:trace>
  <inkml:trace contextRef="#ctx0" brushRef="#br0" timeOffset="155443.216">3059 9776 464 0,'-20'-2'176'0,"20"2"-137"0,-3 8 4 0,3-8-8 0,3 18-15 15,0-2-1 1,6 24-11-16,-1-9-5 15,10 7-2-15,-6-7-6 0,3-2-1 16,-3-5-28-16,0 0-10 16,-3-8-49-16,-3-8-17 15,0 0-62 1</inkml:trace>
  <inkml:trace contextRef="#ctx0" brushRef="#br0" timeOffset="155576.247">3012 9676 432 0,'-18'8'162'0,"18"-8"-126"0,-3 5-56 15,3-5-36-15,6 3-114 0,0-3-45 16</inkml:trace>
  <inkml:trace contextRef="#ctx0" brushRef="#br0" timeOffset="155881.626">3342 9771 504 0,'0'45'189'0,"0"-45"-147"0,-3 93 11 0,3-77-7 15,0 10-28-15,0-5-5 16,3 0-6-16,-3-5-2 0,0 0-3 16,0-5-4-16,3-19 1 15,0 2-4-15,3-31-1 16,0 11 0-16,3-8 2 15,-3 7-1-15,3 6 4 0,-3 2 9 16,3 14 4 0,-3 0 3-16,0 26 4 15,0-5-9-15,0 16-1 16,0-6-7-16,2 3-2 16,-2-5-29-16,3-6-10 0,0-4-52 15,6-17-19 1,-3 0-98-16</inkml:trace>
  <inkml:trace contextRef="#ctx0" brushRef="#br0" timeOffset="156090.879">3640 9372 536 0,'-3'0'200'0,"3"0"-155"0,3 58 9 15,0-48-7-15,6 30-27 16,-6-8-3-16,6 15-11 0,-3-10-2 15,9 38-2 1,-4-15-15-16,7 12-6 0,-6-14-19 16,3-2-8-16,-3-11-31 0,-3-3-14 15,-3-5-88-15,-6-8-61 16,0-3 104 0</inkml:trace>
  <inkml:trace contextRef="#ctx0" brushRef="#br0" timeOffset="156269.09">3399 9755 460 0,'-24'-10'170'0,"24"10"-132"0,-3-3 16 0,3 3-4 16,6-3-28-16,0 1-7 0,21-4-15 16,-6 4-5-1,38-4 3-15,-11 1-44 0,8 3-18 0,-8-1-89 16,11 0-39-16,-11 1 45 15</inkml:trace>
  <inkml:trace contextRef="#ctx0" brushRef="#br0" timeOffset="156599.977">3967 10096 536 0,'-23'14'200'0,"23"-14"-155"0,-3 8-4 0,3-8-14 16,5 0-18-16,1 0-3 16,9-11-3-16,-3 0-3 15,9-20 1-15,-3 4-8 16,0-15-3-16,-3 10 3 0,-12-2 4 16,0 5 2-16,-15 5 3 15,3 3 1-15,-9 2 1 16,3 6 4-16,-3 5 3 15,3 0 0-15,0 11 1 16,4-1-6-16,2 20-2 16,3-7-4-16,9 15-1 15,0-7-19-15,17 1-7 0,-2-3-50 16,15-2-22 0,-3-6-114-16</inkml:trace>
  <inkml:trace contextRef="#ctx0" brushRef="#br0" timeOffset="157761.039">4360 9959 384 0,'9'-13'143'0,"-9"13"-112"0,12-29 3 0,-9 26-7 15,3-13-13 1,0 3 2-16,-3-6 0 16,0 3-1-16,-3 1-7 15,0 1 15-15,-9 1 6 0,3 3 5 16,-6 2 2-16,0 2-13 0,-6 9-4 15,3-3-9-15,-5 11-4 16,5-1-1-16,0 9-1 16,0-4-2-1,9-1-2-15,0-4-2 0,6-7 1 16,0 0 1-16,3-11 2 16,0 0-1-16,3 0-1 15,0 0-2-15,0 3 1 16,0-1 1-16,3 17 2 15,0-1-6-15,6 30 1 0,-3-5-1 16,11 10-1 0,-2-8 4-16,9 15 0 0,-6-9 1 15,-3 20 0 1,-4-12 0-16,-5 7 0 0,-3-11 2 16,-15-4 1-1,0-6-1-15,-14-5-2 0,5-6 1 0,-9-2-1 16,3-8 0-1,-18-8 0 1,7 0 4-16,-22-22 2 0,9 4-2 16,-2-25-3-16,8 12 2 15,6-9 0-15,6 5-4 16,13-2-1-16,2 5-2 16,24 1 3-16,-1 1 0 15,25-1 3-15,-9 4-3 16,15-5-2-16,-7 6 2 15,22-11 0-15,-9 7-2 16,8-12 0-16,-8 8-3 0,-1-9 1 0,-8 6 1 31,-6-5 2-31,-6 10 1 0,-7 0 3 0,-2 3-1 32,-9 2 2-32,-3 4-2 0,-12 7 2 0,0 0-2 15,-9 8 2 1,1 0-2-16,-1 8 2 0,3 0-4 0,9 10 0 31,0-5-1-31,12 6 0 0,0-6 2 0,11 0 0 31,-2 1 0-31,3-4 2 16,-3 1-3-16,6-3 0 0,-6 0-1 16,0 2 0-1,-4-2 2-15,1 0 2 16,-3 0-3-16,0-3 0 15,-3 1 3-15,0-1 1 16,-3-3-1-16,0 1-2 0,0-3-2 16,6-5-1-16,-3 2 2 0,9-10 2 15,-4 2 0 1,16-18 2-16,-6 8-7 0,9-8 1 16,-6 5 1-16,-1-2 3 15,-5 5 0 1,-3 2 2-16,-3 3-2 15,-6 3-1-15,0 2 1 16,-9 3 1-16,0 0 3 16,-6 6 2-16,3-1-3 15,3 6-1-15,0-3-3 0,9 10-3 16,-3 1-1 0,9 15 3-16,0-4 0 0,2 9 1 15,-2-4 0-15,3 2 0 16,-3-5 4-16,-3-3 5 0,-3 0 6 15,-3 0 3 1,-3-5-3-16,-6 0 1 16,0-3-7-16,-9 0-1 15,3-2-6-15,-15-3-2 0,3 0-13 16,-11-8-7 0,5 0-64-16,0-21-30 0,3 5-120 31</inkml:trace>
  <inkml:trace contextRef="#ctx0" brushRef="#br0" timeOffset="158370.061">5608 9742 300 0,'-15'-19'112'0,"15"19"-87"0,-9-13 33 0,9 13 10 15,0 0-23-15,0 0-7 16,0 6-6-16,0-1 2 15,3 21-19-15,0-5 12 0,3 32 5 0,-3-10-3 16,0 2 0-16,0-8-7 16,0-6-4-16,-1-4-4 15,-2-6 1-15,0-5-8 16,3-24-2-16,0 0-3 16,6-37-2-16,-3 11-2 15,9-9 1-15,-3 9-4 16,9 2-1-16,-3 6 0 15,18 10 2-15,-7 3 2 0,13 15 3 16,-6 1 6 0,-1 26 6-16,-5-5-1 15,-3 18 3-15,-3-7-6 16,-9-1-1-16,0-5-6 16,-7-2-2-16,1-4-44 15,-6-7-20-15,0-3-191 16</inkml:trace>
  <inkml:trace contextRef="#ctx0" brushRef="#br0" timeOffset="178079.849">11189 11208 4 0,'0'0'0'0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1:48:35.8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14192 709 280 0,'-20'-11'104'0,"20"11"-81"0,-24-7 38 0,21 7 11 15,-3-8-21-15,0 2-4 16,0-2-23-16,3 3-7 0,3 0-11 16,0-3-2-16,12 8 2 15,0 0-3-15,9 13-2 16,-4 0 0-16,4 6-1 0,-3-6 0 16,0 8 2-16,-3-8-1 15,-6 11-1 1,0-3 1-16,-12 6 1 15,3-1 1-15,-15 6 3 0,3-11-3 16,-15 6 0 0,6-3-1-16,-3-6 1 15,4-5 0-15,5-13 1 0,3 3-5 16,15-16 1 0,0 5-2-16,18-11 0 0,-3 1 2 15,11-3 2-15,-5-1-1 16,9-1-1-16,-6 4-2 15,11-2 1-15,-5 0 1 16,3 2 0-16,-6 6 0 16,-4 0 2-16,-2 0 1 0,-6 2 3 15,-3 3 12-15,-12 8 6 16,0-5-6-16,-15 10-3 16,3-5-6-1,-9 5-1-15,3 3-5 16,-3 0-2-16,4 3 2 15,2-3 2-15,3 2 4 16,6 4 2-16,0-1 3 0,18 8 2 16,-3-8-7-16,26 14-3 15,-8-9-3-15,12 1-3 16,-10-6-4-16,4 0 0 16,-6-5-31-16,-3-3-12 15,-3 3-126-15,2 0-54 16,-5 3 51-1</inkml:trace>
  <inkml:trace contextRef="#ctx0" brushRef="#br0" timeOffset="3032.009">15216 725 416 0,'-15'-13'156'0,"15"13"-121"0,-5-8 10 16,5 8-3-16,0 0-15 0,0 0-3 16,0 0-8-1,0 0-2-15,5 13-8 0,-2-5 5 0,3 16 2 16,0-11-4-16,0 19-1 16,0-11-6-16,0 19-4 15,0-9-2-15,0-4 3 0,0-1-24 16,-3-13-11-1,0 1-47-15,0-22-22 16,0-5-80 0</inkml:trace>
  <inkml:trace contextRef="#ctx0" brushRef="#br0" timeOffset="3166.921">15219 415 452 0,'-15'-10'170'0,"9"10"-132"0,-2-3 13 0,5 3-3 0,0 0-39 15,3 0-13-15,3 0-44 16,3 0-20-16,5 0-127 16,4 8-58-16</inkml:trace>
  <inkml:trace contextRef="#ctx0" brushRef="#br0" timeOffset="3564.436">15520 611 356 0,'-6'13'134'0,"6"-13"-104"0,-9 8 23 0,9-2 3 16,-3-6-23 0,0 2-7-16,-6 4-6 0,0-6-4 15,-9 8-8 1,4 2 6-16,-7 3 3 0,3 1-3 0,0-1 2 16,3 0-9-16,9 0-4 15,0 0-2-15,18 1 1 16,-3-1-3-16,24 0 0 0,-6-2-1 15,5 5 0 1,-5-3 2-16,0 5 0 16,-6-4 6-16,-6 4 4 15,-4-5 12-15,-11 6 8 16,0-3-4-16,-14 2-3 16,2-5-9-16,-9-2-1 15,3-3-8-15,0-8-3 16,3 0-6-16,0-13-2 15,3 7-22-15,4-7-6 0,-1 0-84 16,6 0-36-16,0 0-54 16</inkml:trace>
  <inkml:trace contextRef="#ctx0" brushRef="#br0" timeOffset="10379.797">16243 624 356 0,'-12'-26'132'0,"12"26"-103"0,-6-37 27 15,6 34 5-15,0-7-22 0,0-4-5 16,0 7-9-16,0-7-4 15,0 4-11 1,0 2 0-16,3 8 1 0,0-6 5 16,3 33 2-16,0-3-3 15,3 21 1-15,0-11-5 16,0 6 1-16,-3-8 2 16,0-1 1-16,0-4 0 15,-3-6 1-15,0-3-2 0,-3-4 1 16,0-1-6-16,0-13-3 15,0 0-3-15,6-8-3 16,-3-3-2-16,6-4 1 0,0 1-6 16,6-4 0-1,-4-1-21-15,10-2-9 16,-3 3-32-16,6-4-13 0,-6 4-48 16,6-1-17-1,-6-2-21 1</inkml:trace>
  <inkml:trace contextRef="#ctx0" brushRef="#br0" timeOffset="11092.031">16577 468 412 0,'0'-5'154'0,"0"5"-120"0,3-3 19 0,-3 3 2 0,3 3-13 15,0 2-3-15,3 14-8 16,0-6-5-16,-1 21-14 16,1-2-5-16,3 0-1 0,-3-3-1 15,3 3 0-15,-3-8-3 16,0-3-2-16,0-3 1 15,-3 3-1-15,0-7-7 16,-3-4-3-16,0 4-8 16,-3-12-3-16,0 3 4 15,-3-5 5-15,0 0 9 0,-6 0 4 16,3-5 9-16,-3 3 6 0,1 2 5 31,-1 0 2-31,0 0-8 0,3 7-4 16,3-1 0-16,6 7 0 15,0-5-3-15,9 13-3 16,-3-8-5-16,9-2 0 16,-3-3-2-16,20-8 0 15,-5 0-5-15,18-8-3 16,-10-3 1-16,7-18 0 16,-6 3 1-16,-3-30 2 15,-7 14-3-15,-5-14 1 16,-6 14 2-16,-9 5 1 15,0 3 5-15,-9 2 4 0,0 11 8 16,-3 2 2-16,0 1-3 16,-3 10-1-16,3 2-2 15,-3 12 2-15,3 2-1 16,0 44 2-16,3-7-2 16,6 6 0-16,0-4-10 15,12 4-1-15,-3-9 0 0,6 3 3 16,-3-8 0-16,6-3 2 15,-6-10-2 1,3-16-1-16,-4-3-2 16,1-10-1-16,-3 0 2 15,0-8 0-15,-3 5 1 16,0-11 2-16,-3 6-3 16,-3 0 0-16,0-1 5 15,3 14 2-15,-3-5-2 16,3 10-1-16,0 1 1 15,6 2 0-15,-3 0-2 0,5 2-2 16,-2-2-13-16,3 0-6 16,-3 3-26-16,0-9-8 15,-3 4-57-15,0-6-24 16,0 0-66-16</inkml:trace>
  <inkml:trace contextRef="#ctx0" brushRef="#br0" timeOffset="11226.434">17184 468 592 0,'-18'14'222'0,"18"-14"-172"0,-9 21-10 0,9-16-18 0,6 8-29 16,-3 0-6-16,9 1-46 16,-3-1-21-16,6-2-100 15,-3-4-42-15</inkml:trace>
  <inkml:trace contextRef="#ctx0" brushRef="#br0" timeOffset="11437.764">16606 574 488 0,'-8'11'181'0,"8"-11"-141"0,14 13-28 16,-11-10-22 0,27 2-75-16,-6 0-24 15,38-2-63-15,-11 2-24 16</inkml:trace>
  <inkml:trace contextRef="#ctx0" brushRef="#br0" timeOffset="11928.448">17333 572 444 0,'-27'21'165'0,"27"-21"-129"0,-39 61 30 0,33-51 6 16,-3 11-38-16,3-2-10 16,9 2-21-16,0-3-5 0,18 1 1 15,-3 0-16-15,9-6-3 0,-6-5 5 16,3 0 4-16,-7 2 9 16,-2-7 3-16,0 2 12 15,-6-5 3-15,-3 0-5 16,-9 0-4-16,3-5-7 0,-12 2 0 0,3-2-2 31,-3-14-2-31,3 6-11 16,6-13-5-16,3 5 6 15,6-3 3-15,0 8 4 16,6 5 5-16,-3 3 3 16,6 16 2-16,-3 3 10 15,3 5 3-15,-3 2 4 16,0 1 0-16,-3-6 0 15,0 6 0-15,-1-4-3 0,-2-1 0 16,0-4-7-16,0-2-2 16,-3-3-11-16,6-10-3 15,-3-3-13-15,6-10-5 0,0 4 8 16,9-7 4 0,-3 3 14-16,6 12 8 0,-4 1 9 15,4 10 3-15,-6 1-5 0,0 7-2 16,-3-5-12-1,0 5-1 1,-3-2-20-16,-4 2-5 16,1 0-46-16,-3-5-18 15,0 5-136 1</inkml:trace>
  <inkml:trace contextRef="#ctx0" brushRef="#br0" timeOffset="12583.502">17854 709 496 0,'0'-5'184'0,"0"5"-143"0,15-6-3 16,-12 6-12-16,5 6-17 15,1-1-3-15,3 8 3 16,-3 1 2-16,3-1-6 16,0 0-1-16,0 0 0 0,-3-5-2 15,0 3 1-15,0-3-4 16,-3-3 0-16,0 3-4 0,-3-8 1 15,0 0-9-15,-3-8-2 16,0 8 3-16,-6-11 5 16,0 9 8-16,-9-4 7 15,3-1 9-15,-6 7 7 16,3 0-2-16,3 7-1 16,3-1-7-16,9 7-4 15,0-5-1-15,9 13-1 16,-3-2-2-16,9-6-1 15,-3 0-6-15,12-13-1 0,-6 0-4 16,17-8-1 0,-8 0-3-16,9-10-1 15,-6 4 1-15,-1-31 1 16,-5 14-3-16,-3-30 0 0,-6 16-3 16,-6-8 0-16,0 13 8 15,-6-2 3-15,0 8 15 16,-6 7 7-16,0 1-3 15,-6 7 2-15,3 6-4 0,-6 0 0 16,3 5-3 0,-3 8-1-16,3 0-3 15,0 13-1-15,0-5 3 16,9 37 3-16,0-5-2 16,15 12 0-16,-3-7-5 15,15 8-3-15,-3-16 0 16,6 11-1-16,-7-8 0 15,4-3 0-15,-6-11-14 16,0 1-5-16,-3-9-41 0,-3-10-16 16,-3 0-164-1</inkml:trace>
  <inkml:trace contextRef="#ctx0" brushRef="#br0" timeOffset="13348.471">14347 1206 304 0,'-9'0'115'0,"9"0"-89"0,-3-5 27 0,3 5 9 15,0 0-24-15,0 0-7 16,3-2-12-16,-3 2-2 16,6-6-10-16,0-2 2 0,15 3 2 0,-3-3-4 15,32-5 1 1,-8 8-3-16,18-6 2 0,26 3-6 16,-3 0-1-16,-14-2-2 15,29 2 0-15,45-11 4 16,9 3 1-16,-12 3 1 15,20 0 2-15,1 7-1 16,-3 1 2-16,20 0-4 16,-14 2 0-16,18 3-1 15,-1 0 1-15,-14 0 2 16,-18 0 2-16,-36 0 5 16,39-5 3-16,-36 0 0 15,42-3 4-15,-39 2-2 0,30-7-1 16,-36 5-6-1,15-5-4-15,-30 5-6 16,-9-3 0-16,-20 4-2 0,-13 1-2 16,-11-2-13-16,-12 8-4 15,-7-5-55-15,-17 10-23 16,0-5-108 0</inkml:trace>
  <inkml:trace contextRef="#ctx0" brushRef="#br0" timeOffset="13871.925">19041 553 472 0,'-14'-5'178'0,"14"5"-138"0,-3 10 13 0,3-10-5 16,3 16-17-16,0 3-1 15,2 7-17-15,1 1-6 0,3-4-4 16,0-1-9-16,0-4-4 0,0-2-32 16,0-5-12-16,0 2-50 15,3-13-21-15,0 0-55 31</inkml:trace>
  <inkml:trace contextRef="#ctx0" brushRef="#br0" timeOffset="14424.007">19229 405 332 0,'-9'5'126'0,"9"-5"-98"0,6 5 3 15,-6-5-5-15,9 0-10 0,0 0 3 16,9 0 1-1,-3 0 2-15,8 0-12 16,-2-5 1-16,12 0 0 0,-6 2-6 16,11-7-3-16,-5 2-1 0,0 0 1 15,-6 2-1-15,-6-2-1 16,-4-2 3-16,-14 2 2 16,0 3 4-16,-15-3 2 15,1 2 1-15,-10 6 2 16,3-5 2-16,-3 5 2 15,3 0-4-15,0 5 0 16,3-5 0-16,-2 6 2 16,2-4-7-16,0 9-1 15,3-3 0-15,3 5 2 16,3 6-1-16,3 7 2 16,0 1-4-16,6 23-2 0,0-10 0 15,6 7 1 1,0-2-1-16,6 5 2 0,-3-7-4 15,9 28 0-15,-7-7-1 16,4-3 1-16,-6-6 2 16,-6-7 4-16,0-11 2 15,-9 2 1-15,0-9-4 16,-9-1-3-16,3-3 0 16,-9-5-1-16,4-2-7 0,-7-11 0 15,3 0-1-15,-12-3-1 0,6-5-10 31,-14 0-5-31,5-5-27 16,-3-3-10-16,6-6-52 16,7-12-22-16,2 0-61 15</inkml:trace>
  <inkml:trace contextRef="#ctx0" brushRef="#br0" timeOffset="14589.713">19297 664 552 0,'3'0'206'0,"-3"0"-160"0,15 8 0 0,-12-3-10 16,12 1-25-16,-3 2-6 15,21-1-19-15,-6 4-8 16,23-3 11-16,-8-3-98 0,8-5-41 0,-5 0-54 16</inkml:trace>
  <inkml:trace contextRef="#ctx0" brushRef="#br0" timeOffset="22129.649">20310 455 400 0,'-21'-5'148'0,"21"5"-115"0,-12-8 15 16,12 8 0 0,-3 0-9-16,0 0 1 15,0 0-9-15,3-5-2 16,0 5-16-16,0 0-6 0,0 0 0 15,0 0-2-15,6 0 2 16,0 0-2-16,12 0 0 16,-4 0-3-16,22 0 1 15,-3 0-4-15,9 0 0 16,-10 0 1-16,4 0 2 16,-9 0-3-16,0 0 0 15,-7 0 5-15,-2 0 2 0,-3 0 9 16,-3 0 2-1,0 0-2-15,-3 0-1 16,0 0-11-16,-3 0-1 16,0 0 0-16,-3 5 1 15,0 3-1-15,0 16-2 0,-3-9 1 16,3 25-1-16,-3-8 0 16,3 5 2-16,0-3-1 15,0-2 2-15,0-5 0 16,0-1 1-16,0-7 0 15,0 2 2-15,0-8-5 16,0 0-1-16,-3 0-2 16,0-2-2-16,0-3-4 15,0-3-2-15,0-2-24 16,0-6-8-16,0 3-55 0,-3-5-23 16,0-3-93-1</inkml:trace>
  <inkml:trace contextRef="#ctx0" brushRef="#br0" timeOffset="22456.579">20238 669 496 0,'-15'0'187'0,"15"0"-146"0,-6 3 0 0,6-3-11 0,0 0-18 16,0 0-2-16,6-3 1 15,0-2 3-15,6 0-8 16,0 5 6-16,15 0 1 0,-3 5-2 0,20 0 1 16,-5-2-7-1,6 2-1-15,-10 1-2 16,1-4-2-16,-6 4 1 0,-3-6-1 15,-7 5-3-15,-2-5 0 16,-3 2-14 0,-3-2-4-16,-3 0-40 15,-3 0-15-15,-3 0-91 16,-3 0-37-16,0 0 51 16</inkml:trace>
  <inkml:trace contextRef="#ctx0" brushRef="#br0" timeOffset="22863.826">20271 855 396 0,'-9'-6'148'0,"9"6"-115"0,0-2 19 0,0 2 1 0,0 0-17 16,0 0-1-16,3 0-7 16,0 0-3-16,6 0-13 15,-3 0 1-15,12 0 1 0,-4-6-1 16,22 6 0-16,-3 0-5 16,9 0 0-16,-10 0-5 15,7 0 0-15,-9 0 3 16,0 0 3-16,-7 0 0 15,1 0 2-15,-6 6-2 16,-3-6 2-16,0 0-2 16,-3 0 0-16,-3 0-5 15,0 0-3-15,-3 0-11 16,-1 0-4-16,-2 0-39 16,-3-6-16-16,0 6-167 15,-3 0-83 1,1 0 155-16</inkml:trace>
  <inkml:trace contextRef="#ctx0" brushRef="#br0" timeOffset="23639.997">21075 651 428 0,'-12'-27'159'0,"12"27"-124"0,-12-31 17 0,12 25-2 0,-3-2-17 15,3 1-2-15,0 1-9 16,0 1-4-16,0 2-10 15,0-2 4-15,3 13 3 0,0-3 2 16,0 22-1-16,0-9-6 16,3 9-2-16,-3-6-4 15,3 3-3-15,-4-9 0 16,1 4-1-16,0 0-7 16,0-6-3-16,0-5-16 0,0 2-9 15,-3-2-34-15,0 0-16 16,0-3-116-1,0-5-61-15,0 0 126 16</inkml:trace>
  <inkml:trace contextRef="#ctx0" brushRef="#br0" timeOffset="23790.988">21116 429 496 0,'-15'-6'184'0,"15"6"-143"0,-12 0-3 16,12 0-10-1,0 6-47-15,0-6-15 16,3 8-68-16,0-3-29 16,9 3-42-16,-3-3-16 15</inkml:trace>
  <inkml:trace contextRef="#ctx0" brushRef="#br0" timeOffset="24124.878">21262 521 416 0,'-6'27'156'0,"6"-27"-121"0,-6 66 23 0,6-56 4 15,0 17-26-15,0-9-8 16,3 4-12 0,-3-4-6-16,3-5-5 15,0 1-2-15,0-1 3 0,0-5-3 16,3-8 0-16,0 0-6 16,6-14-2-16,-3 1-7 15,12-26 0-15,-7 12 4 16,10-10 2-16,-3 11 4 15,3 4 3-15,-3 4 13 0,3 18 6 16,-7-3 5 0,4 19 2-16,-3 3-6 0,-3 7-2 15,-3-7-9-15,0 7-4 16,-3-5-8-16,0 3-1 16,-3-3-23-16,0-2-11 15,0-6-62-15,-3 0-28 16,0 0-82-1</inkml:trace>
  <inkml:trace contextRef="#ctx0" brushRef="#br0" timeOffset="24397.152">21688 352 520 0,'-15'-5'192'0,"15"5"-149"0,-6 0 12 15,6 0-6-15,0 0-29 16,0 0-8-16,0 5-4 16,0 0 1-16,6 8-4 15,-3 1 1-15,3 31 1 0,-3-6-3 16,3 14-1-16,-3-8-3 0,0 0-1 16,0-10-10-1,0 2-5-15,0-8-19 0,-3-3-7 16,0-2-40-1,0-11-15-15,0 0-108 16</inkml:trace>
  <inkml:trace contextRef="#ctx0" brushRef="#br0" timeOffset="24606.22">21447 548 520 0,'-39'-8'195'0,"39"8"-152"0,-6 0-3 0,6 0-11 16,12-6-21-16,-3 6-2 15,18-5-6-15,-4 3-3 16,13-4 2-16,-6 6-31 0,20-5-13 0,-8 2-76 16,12 6-32-16,-10 2-22 15</inkml:trace>
  <inkml:trace contextRef="#ctx0" brushRef="#br0" timeOffset="25015.153">21950 788 504 0,'-30'8'189'0,"30"-8"-147"0,-9 6 4 16,9-6-10-1,6 5-24-15,0-5-7 16,9-5-12-16,0 5-4 16,3-8 6-16,-4 2 0 0,1-12 3 15,-3 5 2-15,0-8 0 16,-3 7 8-16,-3-12 5 16,0 7-2-16,-6-7 1 15,0 7-7-15,-6-2-3 16,3 8-4-16,-6 0 1 0,0 0 3 15,-6 15 3-15,3 3 7 0,-3 14 2 32,4-6-1-32,2 14 2 15,3-6-8-15,9 3-4 16,0-9 0-16,9 4 0 16,-4 0-17-16,7-6-7 0,-3 0-48 15,6-5-17 1,-3 3-141-16</inkml:trace>
  <inkml:trace contextRef="#ctx0" brushRef="#br0" timeOffset="26610.581">22343 767 496 0,'-6'0'184'0,"6"0"-143"0,0-10-10 16,0 10-14-16,3-6-13 15,0 4 0-15,3-11-5 16,-3-1-1-16,0-4 1 0,-1 5 2 0,-2-9 2 16,0 4 3-16,-8-1 3 15,2 1 0-15,-15 5 2 16,6 5-4-16,-12 2 1 16,6 4-7-16,-6 15-1 15,7 0 4-15,-1 8 2 16,3-2 2-16,6 7 2 15,0-7-3-15,6 2-2 16,0-2-2-16,9-4 0 16,0 1 0-16,12-8 1 15,-3-2-2-15,9-4 1 16,-3-2-4-16,2-2 0 0,-2 2 1 16,-3-11 0-1,-3 3 0-15,0-5 2 16,-6 2-1-16,-6-2 2 0,0 5-2 15,0-5-1-15,0 5 3 16,-3 8 0-16,0-5-1 16,3 12 1-16,0 4-2 15,6 2-1-15,-3 1-2 16,6-1 1-16,0 0 1 16,3 13 0-16,-3-7 0 15,3 21 0-15,-1-9 0 16,-2 17 0-16,0-11-5 15,-3 3 1-15,-3-11 0 16,-3 0-1-16,0-3 4 16,-9-4 0-16,0-4-2 0,-8-2 2 15,2-3-1-15,-12-2 0 16,6-3 0-16,-3-3 0 16,3-5 0-16,-2-8 0 15,5 3 2-15,-3-19 0 16,3 8-3-16,3-10 2 0,3 7 1 15,0-7 0 1,3 7 2-16,3-7 3 16,0 7 0-16,6-2 2 15,0 2-2-15,6 1 0 16,0 2-3-16,15 3 1 16,-3 0-4-16,21-6 0 15,-6 6-1-15,8 0 0 16,-5 2-7-16,0-5-2 15,-7 3 4-15,1-6 1 0,-6 6 4 16,-3-5 3-16,-3-1 0 16,-3-2-1-16,-4 2 1 15,-2-2 1-15,0 3-1 16,-3-1-1-16,-3 3 1 0,-3 3 1 16,0 0 1-1,-3 0 1-15,0 7 0 0,-3 6 2 16,0 0-1-16,0 19 2 0,1-6-2 31,-1 8 0-31,6 1-3 16,0 1-2-16,0-4-2 15,6 2 1-15,-1-8 1 16,4 0 0-16,-3 1-5 0,6-9 1 16,-3-5-5-16,3 0-1 15,0-5-2-15,0-1 2 16,0 4 1-16,0-4 1 15,0-1 5-15,2 9 1 16,-2-2 4-16,0 11 3 16,0-9 4-16,-3 9 2 15,-3-6 1-15,0 3 0 16,0-2 0-16,-3 1 0 16,0-1-4-16,-3-6 0 0,0 0-7 15,0-6-1-15,0 6-9 0,6-7-2 31,0-4-3-31,6-2-1 16,-3 5 1-16,15-5 1 0,-10-1 8 16,16-4 2-16,-9-1 0 15,3 3 2-15,-3-2 1 16,-1-1 0-16,-5 1 0 0,6 2 2 0,-6 3 3 31,-3 0 2-31,-3 2 3 16,0-2 1-16,-3 5 1 0,-6 2 2 0,6-1-3 31,-12 7 1-31,6 0-7 16,-3 7-1-16,0-1-4 0,0 7-1 15,0-5-4-15,3 10-1 16,0 1 0-16,6 2 2 16,0-2-1-16,3 2 4 0,0-3 0 15,0 1 1 1,0-3 0-16,-1 2 0 15,-2-5 0-15,3 1 0 0,-3-4 2 0,-3-2 1 32,-3 0 1-32,-3 3 0 15,0-3 4-15,-9-3 3 16,6 3 5-16,-8-3 2 16,2-5-5-16,0 3-3 15,0 2-5-15,-3-5-2 16,9 0 1-16,-3 0 2 0,3 0-3 15,-3 0 0 1,9 0-3-16,-3 0-1 0,0 0-6 16,3 0 0-16,0-5-17 15,-3 2-7-15,3 3-60 16,-3-5-26-16,0-3-116 16</inkml:trace>
  <inkml:trace contextRef="#ctx0" brushRef="#br0" timeOffset="27893.423">20247 1540 448 0,'0'5'167'0,"0"-5"-129"0,0 5 17 15,0-5 1-15,3 8-23 16,-3-8-4-16,0 0-13 16,0 0-3-16,6-5-7 15,-3 0-2-15,3-11 2 0,-3-3-3 16,0-7-2-16,0 5 0 0,-3-3 1 15,0 3-1 1,-3 2-1-16,0-2 1 16,-6 5 1-16,3 3-1 15,-9 0 2-15,3 5 0 16,-15 0 1-16,7-3-2 16,-16 9 1-16,6 2 0 0,-6 0 1 15,7 0-2 1,-1 13-2-16,6-5 1 0,6 29 1 15,3-8 5-15,12 13 6 16,0-2-3-16,21-6 0 16,-3-7-9-16,15-1 0 15,-3-2-1-15,5-11 2 16,-5 1-1-16,3-12-1 16,-3 1 1-16,-1-14-1 15,-2 3 0-15,-3-10 2 16,-3-3-1-16,-3-3-1 0,-3 3 1 15,-6-3 1 1,0 8-1-16,-3-3 2 16,-3 6 0-16,0 0 1 15,0 2 0-15,-3 9 0 0,3 2-2 16,-3 2 1-16,0 4-4 16,0 12 0-16,3-5 3 15,3 9 1-15,-3-4 1 16,9 3 0-16,0-2 0 15,8-1 0-15,-2 1-2 16,9-6 1-16,0-5-2 16,0 0-1-16,-3 3 3 0,-4-9 2 15,-2 4-4-15,-3-1-1 16,0-3-2 0,-6 1 0-16,0 0-9 15,-6-6-5-15,0 0-54 16,-6-7-21-16,0 5-161 15</inkml:trace>
  <inkml:trace contextRef="#ctx0" brushRef="#br0" timeOffset="28629.641">20777 1545 520 0,'-6'-8'195'0,"6"8"-152"0,3-2 2 15,-3 2-10-15,6 0-15 0,0 0 0 16,3 10 0 0,0-7 2-16,0 7-12 15,-3 4 1-15,-6-1 0 0,0 0-6 16,-9 6-3-16,0-6-12 16,-3 0-6-16,0-5-32 15,0 0-11-15,0-3-65 0,6-5-25 16,0 0-43-1</inkml:trace>
  <inkml:trace contextRef="#ctx0" brushRef="#br0" timeOffset="29346.414">21119 1154 516 0,'-6'-19'192'0,"6"19"-149"0,-3-21-1 16,3 21-12-16,0-5-20 15,0 5-3-15,0 0 2 16,0 0 4-16,3 13-7 15,0-5 6-15,0 16 3 0,0-6-1 0,0 24 2 16,0-5-7 0,0 30-1-16,0-20-4 15,0 9-1-15,0-17 1 16,0 1 0-16,-3-8 0 16,0-6 2-16,0-7 1 15,0-6 3-15,0 0-5 16,0-13-3-16,0 0-4 15,0-23 1-15,0 1-1 0,3-15 0 16,-3 8-3-16,6-8 1 16,3 11 0-16,3-1-1 15,-3 6-1-15,14 5 1 16,-5 3-2-16,18 5 2 16,-9 3 1-16,9 7 2 15,-10 1 1-15,4 10 1 0,-6-2 0 16,-3 10 0-16,-3-2 2 0,-6 7 1 15,-4-7 3 1,-10 7 1-16,2 0-1 16,-18 1-1-1,3-9 1-15,-15 4 1 0,3-4-1 16,-3-5 1-16,4 1-2 16,-1-1 2-16,6-8-2 15,0 3 0-15,3-5-6 16,3-1 1-16,1 1 0 15,2-3 0-15,0 0-3 16,3-3 2-16,-3 1-8 16,6-1-4-16,0 3-31 15,3-8-13-15,0 3-101 16,0-8-45-16,0 2 4 16</inkml:trace>
  <inkml:trace contextRef="#ctx0" brushRef="#br0" timeOffset="30628.033">22575 1146 364 0,'-3'-19'134'0,"3"19"-104"0,3-13 23 16,-3 8 1-16,0 5-1 16,0-6 3-16,0 4-13 15,0 2-4-15,-3 0-22 16,0 0-4-16,-3 2-1 0,0 4-3 16,-3 7 0-16,0-5-1 15,-6 10 2-15,3-4-1 16,-9 9 0-16,7-2-1 15,5 30 0-15,0-4 0 0,15 17 0 16,0-11-7 0,8 0 0-16,-2-8-8 0,9-11 0 15,-3-2-19-15,15-6-6 16,-6-5-43-16,5-7-18 16,1-4-128-1</inkml:trace>
  <inkml:trace contextRef="#ctx0" brushRef="#br0" timeOffset="31151.941">22765 1148 540 0,'-21'-8'203'0,"21"8"-158"0,-8-5-1 0,8 5-13 0,0 0-23 16,0 0-2-16,5 19 2 15,1-6 3-15,3 8-6 16,0-3 6-16,0 33 2 0,-3-4-4 16,6 12-1-16,-6-14-2 15,-3 0 1-15,-3-6 0 16,6-10 1-16,-3-2-4 16,-3-3-1-16,0-6 3 15,-9-10 1-15,9-3-6 0,-3-18-2 16,0 0-5-16,6-19 1 0,0 0-2 31,12 6 2-31,-3-1-4 16,6 6 1-16,-3 5-1 15,5 9 1-15,-2 1 0 0,6 12 0 16,-3-1 2-16,6 13 2 0,-4-2 2 16,1 8 3-1,-3-3 4-15,-6 0 4 16,-3-2 7-16,-12 2 4 15,0-5-8-15,-12 0-2 16,6 2-6-16,-9-7-1 0,3-1-1 16,-12-4-2-1,4-1-4-15,-16-5 0 16,6-5-9-16,-6-14-4 0,7 3-29 16,8-15-10-16,3 4-81 15,24 1-36-15,-3-1-20 16</inkml:trace>
  <inkml:trace contextRef="#ctx0" brushRef="#br0" timeOffset="31468.101">23221 1296 460 0,'-30'-5'170'0,"24"5"-132"0,6 0 24 0,0 0 6 16,18 0-33-1,6 0-16-15,11 0-8 16,-2 0-8-16,0 0-2 0,3 0 2 15,-1 0-2-15,1 0 2 0,0 0-9 16,-3 0-3-16,-7 0-22 16,-2 0-7-1,-9 0-25-15,-9 0-8 16,-6-5-74-16,0 5-34 16,-3 5 41-1</inkml:trace>
  <inkml:trace contextRef="#ctx0" brushRef="#br0" timeOffset="31663.483">23224 1460 520 0,'-39'6'192'0,"36"-4"-149"0,3-2-12 0,15-2 9 0,9-4-26 16,8 1-8-1,1 3-4-15,3-1-2 16,0 0 0-16,2-5 2 0,4 3-28 0,0 0-9 15,2-1-45 1,-8 4-16-16,-6-3-98 16</inkml:trace>
  <inkml:trace contextRef="#ctx0" brushRef="#br0" timeOffset="31776.734">23459 1095 492 0,'-6'-13'184'0,"6"5"-143"0,-3 3 17 0,3 5-3 15</inkml:trace>
  <inkml:trace contextRef="#ctx0" brushRef="#br0" timeOffset="31939.291">23450 1087 884 0,'0'30'38'16,"0"1"-20"-16,-3 6-5 0,-6 11-2 0,6 15-6 15,-3 9-1-15,0-6-9 16,3-13-4-16,0-8-15 15,3-5-5-15,0-9-40 16,3-9-18-16,6-1-141 16</inkml:trace>
  <inkml:trace contextRef="#ctx0" brushRef="#br0" timeOffset="32455.204">23905 1299 356 0,'-6'-3'132'0,"0"3"-103"0,3-5 27 0,3 5 5 16,0 0-22-16,-5-5-5 0,5 5-3 16,-3-3 0-1,0 3-16-15,0 0 4 0,-3 0 4 16,-3 3-3-16,0 2-2 16,0 8-4-16,0 9-1 15,3 17-3-15,3 12-1 16,6-1-3-16,3-3-1 0,9-12-3 15,0-6-2 1,11-3 1-16,7-12-1 0,6-6 0 16,6-3 0-16,-4-16 0 15,-2-5 2-15,-9-7 1 16,-9-9 3-16,-4-3-1 16,-8-4 0-16,-9 4-3 15,-12 6-2-15,-8 3 1 16,-7 5 1-16,-6-3-1 0,-3 8-1 15,7 3-6 1,5-1-1-16,-3 1-13 0,6 8-4 0,9-3-36 31,3 3-14-31,6-1-87 16,15-2-36-16,6-5 35 16</inkml:trace>
  <inkml:trace contextRef="#ctx0" brushRef="#br0" timeOffset="32969.483">24286 1175 400 0,'-6'-3'148'0,"3"-2"-115"0,3 0 22 16,0 5 0-16,3-3-17 15,-3 0-2-15,9 1-17 16,0 4-6-16,3 9-8 15,3-3-2-15,0 5 3 0,6 5-3 16,0 1 0-16,8 0-1 16,-2 2-2-16,-3 10 3 15,-9 9 2-15,-9 13 2 16,-9-3 3-16,-9 3 1 16,-3-10 1-16,-6-1 2 0,9-8 4 15,-3-7-4-15,1-1 2 16,5-2-3-16,-3-11 0 15,3 0-5-15,3 1-3 16,0-9-5-16,-3-2 0 16,6-3-13-16,-3-3-5 15,6-2-25-15,-3-1-11 0,0 1-92 16,3-16-139 15</inkml:trace>
  <inkml:trace contextRef="#ctx0" brushRef="#br0" timeOffset="38124.746">20658 2318 456 0,'-18'-16'170'0,"18"16"-132"0,-12-13 18 0,12 13 0 16,-3-6-28-16,3 1-5 16,0-3-12-16,0 3-5 0,6 0-3 15,-3 2-3-15,9-2 1 0,-3 2-1 16,3 6 0-16,0 2 0 15,2 8 2-15,-2-5 1 16,3 16 1-16,-3-3 0 16,-3 11 0-16,0-6 2 15,-9 6 1-15,0-11-1 16,-3 3 1-16,0-3-2 16,-3-2 0-16,0-3-1 15,-3-6 0-15,3 3-2 16,0-13-2-16,3 3-2 15,3-14 1-15,0 6-1 16,9-21 0-16,0-1-3 16,18-10-1-16,-3 5-2 15,15-2 0-15,-7 8-2 0,4 2 1 16,-6 3 5-16,0 2 2 16,-7 3 2-16,-2 3 0 15,-6 2 8-15,-6 3 5 16,0 0-2-16,-12 3-1 15,0 5-4-15,-12 0-1 16,3 0-3-16,-12 0 1 16,7 3 0-16,-10 7 1 0,6-2 0 15,0 11 2 1,3-3-1-16,3 13 0 16,3-11-1-16,6 12 0 15,3-7 2-15,18 6 3 16,-3-5-4-16,27 3-1 0,-9-9 0 15,8 1 0-15,-5-3-2 16,0-3-2-16,-6-3 1 16,-1-2-1-16,-5 0 0 15,-3-2 0-15,-3-1-9 0,-3-2-2 16,-3 2-40 0,0-10-19-16,-3 5-180 15</inkml:trace>
  <inkml:trace contextRef="#ctx0" brushRef="#br0" timeOffset="38551.304">21450 2278 528 0,'-27'5'198'0,"27"-5"-154"0,-9 0 5 0,9 0-9 0,3 0-25 16,0 0-3-16,15-8 1 15,-3 3 1-15,8 0-7 16,-2 0 2-16,3 2 2 0,-3 3-4 0,3-5 1 16,-6 2-5-1,2 3-2-15,-2 0 0 16,-3-3 1-16,0 3-6 15,-3-2-1-15,-3 2-18 16,-3 0-8-16,0-6-45 16,-6 6-21-16,0 0-128 15</inkml:trace>
  <inkml:trace contextRef="#ctx0" brushRef="#br0" timeOffset="38869.005">21494 2511 444 0,'-33'8'167'0,"33"-8"-129"0,-29 0 24 0,26 0 3 0,-3 0-23 15,0 0-6 1,3 0-13-16,0 0-4 16,9-5-11-16,0 2 1 0,15-8 2 15,-4 9 0-15,10-6 1 16,-6 2-4-16,6 6-3 15,-3 0-2-15,11-5 0 0,-8 5-2 16,6-3 2-16,-6 1 2 16,0-1 2-16,-7 3 1 15,-2-2 0-15,-3 2-4 16,-9-3-1-16,0 3-17 16,-12-5-7-16,0 2-45 0,-6-2-18 15,3-1-163 1</inkml:trace>
  <inkml:trace contextRef="#ctx0" brushRef="#br0" timeOffset="40113.205">22426 2146 416 0,'0'0'154'0,"0"0"-120"0,9 5 12 0,-9-5-2 0,3 3-20 16,0 2-1-16,3-5-11 16,-3 3-3-16,3-3-5 15,0 0-3-15,0-3 2 0,0 3-2 16,-3-11 2-16,3 3 2 15,-4-5 2-15,-2 5-1 0,0-13 1 16,0 5-2-16,-8-5 2 0,5-3-4 31,-9 0-2-31,0 6 0 16,-12-1-1-16,9 6 2 16,-12 0 1-16,3 0 3 0,-5 7 3 15,5 1 2 1,-9 8 1-16,12-1-4 15,-3 12 0-15,4-4-1 0,2 11 1 16,3-2-4-16,6 7-1 16,0-7 1-16,12 2 0 15,0-2 0-15,21-3 2 16,-3-3-5-16,17-3-1 16,-5 4 0-16,6-12 0 15,-9 3 2-15,-4-5 1 16,1 0-4-16,-6-5 1 0,-3 3 2 15,-3-6 1-15,-3 2-1 0,-3-2 1 16,-1 3 0 0,-2-5 1-1,-3 2 0-15,0 0 2 16,0 2-1-16,-3 6 2 0,0-5-4 16,0 10 0-16,0-5-1 15,0 8-2-15,0 3 1 16,3 2 1-16,0-5 3 15,3 5 4-15,-3-2-2 16,6 2-2-16,-6-2-2 16,9-1 0-16,-6-2-2 0,3 3-1 15,-3-6 1 1,0 3 1-16,0-5-14 16,-3-1-5-16,-3-2-51 0,0 0-22 15,0 0-159 1</inkml:trace>
  <inkml:trace contextRef="#ctx0" brushRef="#br0" timeOffset="40805.9">22057 2323 372 0,'-21'0'140'0,"21"0"-109"0,-18 5 35 0,18-5 11 16,-6 0-24-16,0 0-8 16,0 0-20-16,3 0-8 15,6-5-10-15,-3 2-1 0,15-2 4 16,-3 0 3-16,33-3 2 15,-10 3-6-15,37 2-1 0,-16 0 0 16,13 1 0 0,-13 2-7-16,22-6 0 15,-16 6-1-15,4 0 2 16,-16 0-1-16,-5 0 2 0,-6 0-2 16,-9 0 2-16,-4 0-4 15,-11 0 0-15,0 0-26 16,-15-5-9-16,0 2-48 15,-18 3-19-15,0 0-109 16</inkml:trace>
  <inkml:trace contextRef="#ctx0" brushRef="#br0" timeOffset="41572.462">22289 2394 332 0,'-15'-18'123'0,"15"18"-95"0,-6-8 33 0,6 8 9 16,0-5-26-16,0 2-10 16,0 0-16-16,0 3-5 15,0 0-7-15,0 0 7 0,0 11 4 16,0-3 2-16,3 16 3 15,0-3-1-15,-3 11-1 16,6-11-6-16,-3 8-4 16,0-5-3-16,3 13 0 15,0-11-2-15,3 9 0 16,-3-6-1-16,3 0 2 0,-6-5-1 0,6-6 0 16,-6-2 1-1,0-11 3-15,0-2-6 16,0-14-2-16,0 6-3 0,0-13 0 15,0 4 0-15,2-4 0 16,1 2 0 0,3 0 0-16,0 3 2 15,6 0 0-15,-3-1 0 16,3 4 2-16,3 5-6 16,0-3 1-16,-3 2 3 15,5 6 2-15,-2 0-3 16,9 3-1-16,-3 0-2 15,3 5 3-15,-4-8 0 16,-2 5 3-16,-3 3 1 0,-9-3 3 16,0 3-3-16,-9 5 0 15,0-5 1-15,-12 11 2 16,3-6-3-16,-6 5 0 16,3-2-3-16,-5 0-1 15,2-3 1-15,-6 1 2 0,3-4-1 16,-12-4-1-1,6-1 3-15,-8-8 2 0,5 3 0 16,-6-8 2-16,6 6-2 16,1-9 2-1,5 3-4-15,3 0 0 16,3 0-1-16,3 3-2 16,3-6 1-16,3 3-1 0,6 0-7 15,6 1 0-15,0 1-17 16,6-2-4-16,0 0-41 15,9 6-18-15,-3-4-124 16,5 12-75 0,-2-1 129-16</inkml:trace>
  <inkml:trace contextRef="#ctx0" brushRef="#br0" timeOffset="41702.457">22875 2791 532 0,'-3'3'198'0,"3"-3"-154"0,-6 0 3 0,6 0-8 16,-2 0-32-16,-1 0-7 15,0-3-48-15,-3-5-20 16,3-5-158-16,-3 3-67 0</inkml:trace>
  <inkml:trace contextRef="#ctx0" brushRef="#br0" timeOffset="104654.076">8322 1939 236 0,'-9'-2'88'0,"9"2"-69"0,-9-6 24 15,9 6 7-15,-3 0-2 16,0 0 4-16,-3-2-9 16,1-1-2-16,-1 1-23 15,0 2 3-15,3-6 0 0,0 4-7 0,3-1-3 16,0 0-4-16,15 3 0 15,-4-5 5-15,10 5 2 16,-3-5-5-16,15 2-1 16,-6-2-4-16,17-3-1 15,-8 3 1-15,6 5 0 16,-7-6-2-16,1 4-2 0,-9-1 1 16,-6 3 1-1,-3 0-14-15,-3 0-7 16,-4 0-26-16,-5 0-8 0,-3 0-52 15,-6 5-23 1,0 1-20 0</inkml:trace>
  <inkml:trace contextRef="#ctx0" brushRef="#br0" timeOffset="104954.318">8403 2109 276 0,'-21'10'104'0,"21"-10"-81"0,-15 6 45 0,15-4 13 16,-6 4-18 0,3-6-6-16,-3 0-20 0,0 0-6 15,3 0-18 1,0 0-3-16,12 0-3 0,-3 0 5 16,12 0 5-16,-3 0-7 15,20 0-3-15,-5 0-4 16,21 0 0-16,-12 0-4 0,5 0-2 15,-8 0 2 1,-3 0 0-16,-7 0-10 16,-5 2-3-16,-3-2-22 0,-6 0-7 15,0 0-56-15,-9-2-26 16,0-4-43 0</inkml:trace>
  <inkml:trace contextRef="#ctx0" brushRef="#br0" timeOffset="105297.202">8608 1799 460 0,'-21'-5'170'0,"21"5"-132"0,-9-5-2 0,9 5-11 0,0 0-21 0,0 0-1 15,3-3-1 1,0 3 1-16,9-5-1 15,-3 5-2-15,15 0 3 0,-6 5-2 16,11 3-1-16,-5 0-2 16,3 8-1-16,-3-3 2 15,0 8 0-15,-3-5 3 16,-1 8 3-16,-2-6 9 0,-3 9 5 16,-3-9 4-1,-6 9 3-15,0-9-10 0,-9 6-2 16,3-5-13-16,-9-1-3 15,0 1-19-15,-15-6-9 0,3-5-44 16,-14 0-17 0,5 2-109-1</inkml:trace>
  <inkml:trace contextRef="#ctx0" brushRef="#br0" timeOffset="105673.656">8397 1757 380 0,'-12'-3'143'0,"12"3"-112"0,-9 0 8 0,9 0-7 15,0 3-20-15,0-1-7 0,-3 6-3 16,0-2-2-16,-3 7 0 16,3 0 4-16,-9 8 5 0,3 1-3 15,-12 15-1-15,3-11 2 16,-5 6 0-16,2-6 3 15,0 1 1-15,3-9 1 16,9 3 0-16,0-2 7 16,18-3 2-16,0 0 5 0,15 5 3 15,-3-3-6 1,8 1-4-16,-5-3-11 16,9 2-3-16,-6-5-1 0,6-5 0 15,-7 3-7 1,1-8 0-16,-3 7-23 15,-6-10-11-15,-3 3-46 16,-3-3-22-16,-3 0-95 16</inkml:trace>
  <inkml:trace contextRef="#ctx0" brushRef="#br0" timeOffset="106329.671">9224 2135 332 0,'-9'-2'123'0,"9"2"-95"0,-9 0 27 16,9 0 7-16,0 0-26 15,0 0-8-15,12 7-6 16,-3 1 0-16,6 8-12 15,-3-2 5-15,3 4 5 0,-3 3 2 0,3-8 4 16,-3 1-1-16,-4-1 2 16,-2-8-2-16,0-5 0 15,-3 0-12-15,-3-10-5 16,0 2-8-16,-3-11 0 16,3 1-9-16,-6-30-4 0,0 3 0 15,-2-18 0 1,2 10 3-16,-3-3 4 15,3 11 1-15,-3 0 3 0,3 8 3 16,0 8 2-16,0 0 1 16,3 5 2-16,0 5-3 15,3 6 0 1,0 0 3-16,9 2 1 16,-3 4 1-16,9 7 0 15,0-6-2-15,29 6 1 0,-2 0-2 16,20 6 2-16,-11-1-6 15,3-3-1 1,-10 4-2-16,1-1-2 0,-9 3-6 16,-4-3-2-16,-5-5-15 15,-6 8-6-15,-3-8-44 16,-9 11-20-16,-3-3-112 0</inkml:trace>
  <inkml:trace contextRef="#ctx0" brushRef="#br0" timeOffset="106710.643">9561 2000 528 0,'-27'21'198'0,"27"-21"-154"0,0 0-8 0,0 0-13 16,12-5-15-16,-3 2 3 15,14 1-6-15,-2-1-1 16,6 6-2-16,-3-1-2 0,0 9 3 15,-3 0-2-15,-1 2-1 16,-2 0 1-16,-3 6-1 16,-3-3 2-16,-9 2 1 0,0 1-1 15,-9-6 1 1,0 0 0-16,-15 0 1 16,6-7 6-16,-11 1 4 0,5-1 1 15,0-4 4 1,6 4-7-16,12-1 1 15,3-5-6-15,15 5-2 0,0 3-2 16,9-5-3-16,-4 2-15 16,22-5-7-16,-9 0-38 15,29-5-16-15,-11 2-165 16</inkml:trace>
  <inkml:trace contextRef="#ctx0" brushRef="#br0" timeOffset="107129.279">10483 1937 260 0,'-29'-58'99'0,"29"58"-77"0,-24-37 35 0,21 34 11 0,-3-8 2 16,0 9 3-16,0-6-12 15,3 2-3-15,3 6-32 16,0 0 11-16,3 27 4 0,0-6-10 16,3 19-6-16,-3-3-10 15,3-6-5-15,0-1-8 0,0-4-1 16,0-2-14 0,0-6-5-16,0-2-28 15,0-2-10-15,-3-4-75 16,-1-10-32-16,1 0-25 0</inkml:trace>
  <inkml:trace contextRef="#ctx0" brushRef="#br0" timeOffset="107512.644">10570 1905 296 0,'3'24'112'0,"-3"-24"-87"0,26-5-7 0,-20 5-9 15,9-14-12-15,-3 4 0 16,9-11 8-16,-6 7 4 16,6-7-4-16,-3 5 28 0,-4 3 14 15,-2 5 14-15,-9 0 5 16,-3 3-18-16,-6 13-6 16,0-3-16-16,-2 14-4 15,-1-3-11-15,3 10-4 16,0-2-4-16,9 8-3 15,0-6 5-15,12 6 1 16,-1-6 0-16,16 3 1 0,-6-5 5 16,9-3 2-16,-6-2 1 15,-4-1 4-15,-2-4 0 16,-12-7 3-16,0 4-10 16,-18-3-2-16,3 0-11 15,-18-3-4-15,6-5-26 16,-11 0-10-16,5-5-63 15,-9-8-25-15,6 5-92 16</inkml:trace>
  <inkml:trace contextRef="#ctx0" brushRef="#br0" timeOffset="108345.088">11308 1812 364 0,'-15'-26'137'0,"15"26"-106"0,-9-5 21 0,9 5 5 0,0 0-22 0,0 0-5 16,0 0-1 0,0 0 2-16,9 18-17 15,-3 1 5-15,6 23 2 0,0-5-5 16,0 3 1-16,0-6-6 15,-3 3 1-15,-4-10-3 16,-2-6 2-16,0 3-4 16,-3-8 1-16,0-1-5 15,0-7-2-15,0 0-5 16,6-13 0-16,0 2-3 0,3-28 0 16,0 4 1-16,6-13 4 15,-3 9 1-15,3-1 1 16,-3 11 0-16,0 0 0 15,-3 5 2-15,0 13 1 16,-1-2 1-16,1 23 2 16,-3-2-1-16,3 11 0 0,-3-4-3 15,3 1-2-15,-3-3 3 0,3-5 0 16,0-2-1-16,0-4-2 16,0-5-2-1,0-10-1 1,-3-3-3-16,0-16 1 15,0 6 3-15,0-3 1 0,-3 2 1 16,0 11 0-16,0-2 0 16,2 20 0-16,1-2 0 15,9 11 2-15,-3-6 1 16,18 0 1-16,-6-2 4 16,9-3 5-16,-7-3 4 15,-2-2 4-15,-3-3-5 16,-12-6-1-16,0 4-7 15,-15-12 0-15,0 6-7 16,-12-2-3-16,3 2-13 0,-6-5-5 16,6-1-36-1,1-9-16-15,-1 4-61 16,15-10-26-16,0 0-37 16</inkml:trace>
  <inkml:trace contextRef="#ctx0" brushRef="#br0" timeOffset="108512.345">11957 1437 488 0,'0'-8'181'0,"0"8"-141"0,0 31 20 0,0-28 0 16,3 29-25-16,0-6-5 15,3 19-14-15,-3-8-5 16,3 56-6-16,0-22-6 0,3 6-2 16,-3-11-14-16,2 0-6 15,-2-7-24-15,0-1-7 16,-3-5-51-16,-3-14-21 0,0-4-59 15</inkml:trace>
  <inkml:trace contextRef="#ctx0" brushRef="#br0" timeOffset="108676.788">11594 1736 576 0,'-12'-3'214'0,"12"3"-166"0,9-5-14 15,-9 5-18-15,21 0-19 0,-4 0 0 16,40 0-40 0,-6 0-17-16,11 0-169 15,-11 0-77-15</inkml:trace>
  <inkml:trace contextRef="#ctx0" brushRef="#br0" timeOffset="109202.876">12540 1762 288 0,'-9'-8'107'0,"9"8"-83"0,-3-13 19 15,3 13 6-15,0 0-14 16,0-5-2-16,0 5-4 0,0 0 1 16,3 13-16-1,0 0 16-15,6 37 7 0,-3-15 3 16,3 15 0-16,0-10-6 16,0-9-4-16,-3-1-10 0,0-7-2 15,0-1 0-15,0-9 1 16,0-3-8-16,3-15-2 15,-3-3-16-15,6-29-6 16,-4 5-24-16,10-7-9 16,-3 7-51-16,12 3-22 15,-6 0-88 1</inkml:trace>
  <inkml:trace contextRef="#ctx0" brushRef="#br0" timeOffset="109922.625">12954 1648 500 0,'-6'0'187'0,"6"0"-146"0,0 8-4 0,0-8-12 0,3 8-10 15,0 3 3-15,0 15-4 16,0-7 2-16,3 31-9 16,0-8-2-16,3 3-1 0,-3-5-5 0,0-8 1 15,0-3 0 1,-3-5 2-16,0-6 1 15,-3-10 1-15,0-5-9 16,-6-19-4-16,3 3-2 16,-6-16-1-16,0 5 4 15,-6 0 5-15,3 3 4 16,-3 5 2-16,0 5 3 0,3 27 3 16,3-3 0-1,6 25 2-15,0-12-2 0,9 6 2 0,0-6-6 16,9 1-3-1,-3-9-4-15,18-5 1 0,-6 1-4 16,17-28-1 0,-5 9-4-16,6-45 1 15,-9 15 3-15,-4-15 3 16,-5 10 0-16,-9-12-1 0,-3 7 5 16,-12-22 1-1,0 15 4-15,-6 1 1 16,3 12 1-16,-3 7 2 15,3 5-3-15,-3 25-2 16,3-4 0-16,0 28-1 0,0-4 2 16,0 14 3-1,0-6 2-15,9 46 3 16,-3-19-5-16,15 18-3 0,-6-13-6 16,12-10-2-16,-6-6 1 0,5-2 0 15,-2-14 1 1,0-4 0-16,-3-4-3 0,0-13 2 15,-3 3 1-15,-3-26 0 0,0 5-3 32,-4-19 2-32,1 5 1 0,-3 1 2 15,0 5 3 1,0 8 4-16,-3-1-2 16,3 22-2-16,-3 0-2 0,6 19-3 0,-3-4-4 15,3 1-2 1,0-3-19-16,0-2-9 15,0-3-31-15,0-3-13 16,-3-2-80-16,6-11-34 16,5-19 28-1</inkml:trace>
  <inkml:trace contextRef="#ctx0" brushRef="#br0" timeOffset="110071.315">13633 1656 560 0,'-27'6'209'0,"27"-6"-163"0,-24 13 9 0,21-13-7 0,0 8-39 16,0-3-8-16,6-2-34 16,0 2-11-16,6 0 22 15,0-5-72-15,0 3-28 0,-3 2-79 16</inkml:trace>
  <inkml:trace contextRef="#ctx0" brushRef="#br0" timeOffset="110269.026">12927 1677 512 0,'-15'6'192'0,"15"-6"-149"0,18 0-19 0,-15 0-17 16,18 0-57-16,-3 0-17 15,44 0-133-15,-11 0-58 16</inkml:trace>
  <inkml:trace contextRef="#ctx0" brushRef="#br0" timeOffset="110823.31">13576 1865 484 0,'-30'53'181'0,"30"-53"-141"0,6 64-11 0,-3-51-15 0,15 3-14 15,-3 0 2-15,18 0-8 16,-6-3-1-16,2-5 4 16,-5 2-1-16,0-4 2 0,-6-6 6 15,-6 0 5-15,0 0-3 16,-9-6-1-16,-3-2-2 15,-9-15-3-15,3 4-6 16,-6-21-1-16,3 9-10 16,9-4-2-16,0 9-8 15,9-1 0-15,0 1-6 0,6 13-2 16,-3-1 20 0,5 9 10-16,-2-3 28 15,0 21 15-15,-3 1 9 16,-3 12 4-16,0 1-3 15,-3 4 0-15,0-10-14 16,-3 1-5-16,0-4-15 16,0-13-6-16,0-5-14 0,6-26-4 15,-3 5-8-15,6-8-4 16,-1 8 9-16,4-3 8 0,-3 8 12 16,3 11 5-1,-3 2 8-15,0 24 2 0,-3-5-9 16,0 21-3-1,0-13-13-15,-3 5-5 16,0-5-34-16,0 2-12 16,0-10-81-16,3-3-33 15,-4-2-16 1</inkml:trace>
  <inkml:trace contextRef="#ctx0" brushRef="#br0" timeOffset="111394.857">14157 1759 392 0,'3'-5'148'0,"-3"5"-115"0,9 8 37 16,-6-3 10-16,5 9-32 16,-2-1-11-16,6 21-19 15,-3-5-7-15,3 11-6 16,-3-13-4-16,3 2 2 0,-3-6-4 16,0-1 0-16,0-7-4 15,-3-1 1-15,0-4 0 16,-6-10 2-16,0 0-6 0,-6-10-2 0,0 4 1 31,-12-12 3-31,3 5 7 0,-9 5 7 16,3-3 2-16,6 22 2 15,1-9-2-15,14 17 1 16,0-1-2-16,14-4 2 16,-2 2-6-16,9-3-3 0,-3-3-1 0,3-4-1 31,-3-6-3-31,3-24 0 15,-4 8-3-15,7-26-1 0,-3 7-1 16,0-12 0 0,-6 10-2-16,-3-14-1 0,0 12 1 15,-6-30 1-15,-3 19 8 0,-3-3 2 16,0 8 7-16,-3 8 3 16,0 7-2-1,-3 12 0-15,0-1 1 16,-3 33 1-16,3-4 1 15,3 22 2-15,0-6-3 16,6 22 1-16,0-8-5 16,18 31 1-16,-3-13-5 0,17 3-2 15,-5-10 2 1,3-12 0-16,-6-4-28 16,-1-6-10-16,-2-8-102 15,-12-16-43-15,-3 0-22 0</inkml:trace>
  <inkml:trace contextRef="#ctx0" brushRef="#br0" timeOffset="-157411.892">11174 4837 392 0,'-9'-6'148'0,"9"6"-115"0,-6-5 19 0,6 5 3 16,0-3-18-1,0 1-3-15,0-1-16 0,0 0-4 16,0 1-8-16,0-1 3 0,0 3 3 15,0 0 3-15,0 0 3 16,0 0-4-16,-3 5 2 16,0 1-7-16,0 10-1 15,0-3 0-15,0 24 2 16,0-5-3-16,0 18-2 16,0-10-2-16,3-1-3 15,0-7 1-15,6 0 1 16,0-6-1-16,3-5 2 15,0-5 0-15,6-8 1 16,-3 0-2-16,6-11 1 16,-3 1-2-16,2-19-1 0,-2 2 1 15,3-15 1-15,-3 5-1 16,0-3-1-16,-3 5 1 16,-3 4-1-16,-3 4-9 15,0 3-4-15,-3 0 15 16,-3 14 10-16,0-1-5 15,3 35-1-15,0-6-4 16,11 11 1-16,-2-5-2 16,15-3-1-16,-6-5 1 15,9-5-1-15,-6-4 0 16,5-7 0-16,-5-2 2 16,3-20 1-16,-3 4-1 15,-3-27 1-15,-4 8-2 16,-8-8 2-16,0 5-2 15,-9-3 2-15,0 6-2 0,-6 3 2 16,0 5-2-16,-5 2-1 16,2 3-6-16,-3 8-1 15,0 0-26-15,3 8-10 16,3 0-66-16,6 0-28 16,0 0-78-1</inkml:trace>
  <inkml:trace contextRef="#ctx0" brushRef="#br0" timeOffset="-157208.325">11873 4776 420 0,'6'8'159'0,"-6"-8"-124"0,-8 26 44 0,8-21 11 0,0 11-35 16,0-2-13-16,0 25-25 16,0-7-10-16,5 13-4 15,1-5-5-15,3-3 1 0,-3-8-15 16,0-5-4-16,0-3-34 15,-3-5-13-15,0-3-73 16,-6-18-30-16,0-1 5 16</inkml:trace>
  <inkml:trace contextRef="#ctx0" brushRef="#br0" timeOffset="-157072.067">11763 4678 440 0,'-23'-19'165'0,"23"19"-129"0,-15-2 17 0,15 2-3 16,0 2-41-16,0-2-14 15,6 6-87-15,0-1-37 16</inkml:trace>
  <inkml:trace contextRef="#ctx0" brushRef="#br0" timeOffset="-156816.478">12076 4421 484 0,'-9'-8'181'0,"9"8"-141"0,-6 0 16 0,6 0-5 16,0 11-20-1,0-3-6-15,0 37-6 16,0-6-2-16,3 20-9 16,-3-12-1-16,3 38 3 0,-3-16-8 15,3 13-1-15,0-16-1 16,0-3 0-16,0-12-7 15,0-6-3-15,0-8-16 16,0-8-9-16,-3-5-50 0,0-11-20 16,0-3-106-1</inkml:trace>
  <inkml:trace contextRef="#ctx0" brushRef="#br0" timeOffset="-156605.152">11731 4847 496 0,'-51'-5'187'0,"51"5"-146"0,-12 0 15 0,12 0-1 16,6 0-29-16,0 0-4 0,33-3-13 15,-4 1-6 1,19-1-2-16,-9 0-21 0,26 1-9 16,-14-1-69-16,23-2-29 15,-14 2-77 1</inkml:trace>
  <inkml:trace contextRef="#ctx0" brushRef="#br0" timeOffset="-156068.683">12326 4397 492 0,'-12'-5'184'0,"12"5"-143"0,-6 0-3 15,6 0-10-15,3 5-14 16,0 1 2-16,3 15 4 16,0-5 2-16,3 39-11 15,0-7 2-15,0 5 3 0,-3-8-2 0,0 24 0 16,0-14-6-16,-3 19-3 15,0-16 0-15,0-2 1 16,0-8-3-16,-1-11-2 16,1-6 2-16,-3-9 2 15,0-4-2-15,0-21 0 16,0 1-3-16,3-33-3 16,-3 9-1-16,6-11 0 15,0 8-2-15,6-11 1 16,-3 11 1-16,6 0 2 15,-3 5 1-15,3 11 1 16,-3 2 2-16,3 11 1 16,-3 0 5-16,2 11 5 15,-5-3-3-15,0 24 0 0,-3-6-6 16,-3 16-3-16,0-5-7 16,0 0-1-16,0-7-26 15,0-4-10-15,0-5-44 16,6-10-20-16,-3-3-45 15,9-24-19-15,-3 3 21 16</inkml:trace>
  <inkml:trace contextRef="#ctx0" brushRef="#br0" timeOffset="-155839.228">12731 4839 452 0,'-3'-8'170'0,"3"8"-132"0,-12 14 24 16,12-12 4-16,-3 14-22 15,0-3-5-15,6 27-18 16,0-8-8-16,15 7-8 0,-3-7-6 0,11-8-2 15,-5-3-1-15,3-10 3 16,-3-3 0-16,0-16 1 16,-6 0 4-16,0-13 5 15,-4 2-1-15,-5-7 1 16,0 4-5-16,-6-4-1 16,0 7-1-16,-9 1-2 15,0 2-8-15,-8 3-3 16,2 2-25-16,0 6-11 15,3 0-89-15,6 2-36 0,0 3-19 16</inkml:trace>
  <inkml:trace contextRef="#ctx0" brushRef="#br0" timeOffset="-155489.497">12969 4813 488 0,'6'8'181'0,"-6"-8"-141"0,6 24 18 15,-3-19-3-15,0 13-21 16,0-2-2-16,3 19-13 16,0-6-4-16,3 8-8 15,-3-8-3-15,2-5 0 0,-2-3 2 16,6-19 3-16,-3 1-4 16,9-27-1-16,-3 6-2 15,3-9-2-15,-3 4-2 16,3-1 1-16,-4 5-1 0,1 6 0 15,-3 2 4-15,3 14 3 16,-3 0 0-16,6 36 0 16,-3-4-6-16,3-1 1 15,-3-7-9-15,2-4-4 16,1-4-18-16,-3-11-5 16,0-3-36-16,0-18-16 15,-3 2-69-15,3-12-27 16,-3 4 31-1</inkml:trace>
  <inkml:trace contextRef="#ctx0" brushRef="#br0" timeOffset="-155182.357">13386 4403 500 0,'0'0'187'0,"0"-3"-146"0,3 3 15 0,-3 0-4 0,6 0-19 16,0 0-4-16,-1 3-11 15,1 2-1-15,0 3-10 16,-3 0 2-16,0 32 4 0,0-6-3 16,-3 27 0-16,0-14-6 15,0 22-3-15,0-13 0 16,6 26 1-16,0-19-3 16,15-2-2-16,-6-8-3 15,21-13-1-15,-10-9-5 16,7-12 0-16,-3-3-12 15,-3-27-2-15,-6 3-37 16,-4-21-14-16,-2 5-92 16,-12-2-41-16,-9-16 50 15</inkml:trace>
  <inkml:trace contextRef="#ctx0" brushRef="#br0" timeOffset="-154922.335">13121 4770 532 0,'-33'-2'198'0,"33"2"-154"0,-3 0 9 0,3 0-6 16,24-3-16-16,-3 0 2 0,26-7-17 16,-8 2-7-1,32-3-5-15,-8 3-6 0,14 3 1 0,-14 0-12 16,-4 2-7-16,-11 1-36 15,-6 2-13-15,-7 0-161 16,-11-6-80 0,-6-4 149-16</inkml:trace>
  <inkml:trace contextRef="#ctx0" brushRef="#br0" timeOffset="-153919.582">14323 4442 408 0,'-9'-26'154'0,"9"26"-120"0,-9-13 10 0,9 13-2 16,0-3-11-16,0 0 2 16,0 3-6-16,0 0-2 15,0 0 11 1,-3 14-20-16,1 31 2 0,-1 13 3 16,0-13-6-16,-3 24 2 0,3-14-10 15,3 38-2 1,0-22-3-16,3-2 1 0,0-11-9 15,3-10-3-15,-1-9-20 16,4-9-8-16,-3-7-32 16,6-9-11-16,-3-4-31 15,6-28-10-15,0 2 21 16,3-24 10-16,-3 8 67 16,-3-5 32-16,-3 8 60 15,-3 0 29-15,-1 8-2 16,-8 10 0-16,3 3-19 15,-2 19-5-15,-1-3-30 16,6 21-11-16,-1-2-14 16,19-1-6-16,-3-5-6 0,18-13-2 15,-9 0-1 1,8-21 1-16,-5 2-2 16,0-10 2-16,-6 3 2 0,-6-9 2 15,-3 9-1-15,-10-4 1 16,-2 4-2-16,-17 2 0 15,2 3-6-15,-21 0-1 16,6 2-10-16,-3 3-3 16,4 0-36-16,8 5-17 15,3 1-48-15,24-1-19 0,0 3-48 32</inkml:trace>
  <inkml:trace contextRef="#ctx0" brushRef="#br0" timeOffset="-153252.841">15047 4739 364 0,'35'-11'137'0,"-35"11"-106"0,0-3 37 0,0 3 9 0,-9 0-21 16,4 0-5-16,-16 0-21 15,3 0-7-15,-9 3-13 16,3 0-4-16,3 2-2 0,4 0-5 16,5 6 1-16,0-1-2 15,18 9 0-15,0-3 2 16,17 16 0-16,-2-6 0 15,6 19 2-15,-3-8 8 16,-3 8 3-16,-3-11 2 16,-10 1 1-16,1-9-6 15,-15-2-4-15,1-5 1 0,-13-6 0 16,3-2-8-16,-6-6-1 16,6-3-5-16,9-12 0 0,0-1-1 15,21-15 0 1,0 5-2-16,15-11-1 15,-7 8-1-15,10-5 2 0,-6 5 4 16,6-5 1 0,-6 8 3-16,-1 0 1 15,-2 2 5-15,-6 1 5 16,-3 4 1-16,-9 1 4 16,0 0-7-16,-6 2-2 15,0 3-1-15,-6 6 0 16,0-1-2-16,-3 6-2 15,0-1-2-15,3 4 1 16,3-1 1-16,3 8 0 0,0-2 0 16,9 10 0-16,0-2 0 15,15 18 2-15,-3-6-1 16,11 12-1-16,-5-12 1 16,3 1 1-16,-6-8 5 15,-6 0 6-15,-4-6 2 16,-17 1 3-16,1-6-8 15,-16-2-1-15,3-1-5 0,-12-7-3 16,6 0 0 0,-9-14-1-16,7 0-9 15,-7-18-2-15,6 5-18 16,0-7-9-16,3 7-62 0,6 0-27 16,1 6-93-1</inkml:trace>
  <inkml:trace contextRef="#ctx0" brushRef="#br0" timeOffset="-152374.26">15963 4815 316 0,'-26'-5'118'0,"26"5"-92"0,-42 11 11 16,36-9-1-16,-6 6 0 0,0 0 3 16,6 11-4-1,0-3 1-15,15 18-20 16,-3-5 4-16,21 8 3 0,-6-8-10 16,9-8-2-16,-4-5-7 0,1-16-1 15,-3 0-1-15,-3-21 1 16,-3 3-7-16,-6-6 1 15,0 3-6-15,-12-3-1 16,0 3 0-16,-12-6 1 16,3 6 8-16,-9-3 5 15,3 6 9-15,6 2 4 16,0 3-2-16,18-1-1 16,0 4-2-16,15-3 0 15,-3 2-2-15,32-13-1 16,-11 6-5-16,26-17-1 15,13-10-3-15,-31 14-1 16,-8 4-1-16,0-2 0 16,-10 5 0-16,-8-5 0 0,-3 8 0 15,-9-6 0-15,-3 6 2 0,-12-3 0 16,-9-7 0 0,-6 10 2-16,3 2 1 15,-20 6 1-15,2 2-5 16,-6 9 1-16,6-1 2 15,4 8 1-15,-7 6 1 16,6 5 0-16,6 2 2 16,6 9 3-16,7 18-2 15,5 10 1-15,3-7 1 16,9 18 5-16,-1-13-2 16,13 55 1-16,-3-23-1 0,9 5 0 15,-6-16-2-15,3 24-1 16,-3-21-1-16,-6 7 0 15,-4-15-2-15,-8-8-1 16,0-8-3-16,-8-13-2 16,-1-6-4-16,-9-10-2 15,3-6-22-15,-6-20-8 0,3-1-57 16,-6-31-23 0,3 7-111-1</inkml:trace>
  <inkml:trace contextRef="#ctx0" brushRef="#br0" timeOffset="-152240.16">15913 4821 556 0,'30'-8'206'0,"-30"8"-160"0,74-3-5 16,-62 3-11-16,18 3-22 15,-3-1-2-15,38 4-50 16,-11-4-21-16,20 4-167 15,-14-1-76-15</inkml:trace>
  <inkml:trace contextRef="#ctx0" brushRef="#br0" timeOffset="-151367.717">17386 4890 364 0,'-23'7'134'0,"23"-7"-104"0,-9 14 25 0,9-12 5 0,3 1-18 0,0 0-3 15,6-6-17 1,-1 3-6-16,7-8-9 0,-3 0-5 0,0-5 1 15,-3 2-2-15,0-7-1 16,-3 2 3 0,-9-11 0-16,0 4-4 15,-18-7 1-15,3 7 0 16,-23 9 0-16,8 4 0 16,-9 18 2-16,9-3 3 15,-5 14 4-15,8-4 2 16,6 7 3-16,3-6-3 15,9 10 1-15,4-5-3 0,13 3 0 16,-2-5-1-16,27-9 0 16,-6 1-2-16,18-11 1 15,-4 0-6-15,-2-6-1 0,-6 1 0 16,-3-3 0 0,-6 0 0-16,-7 0 2 15,1 0-1-15,-12 0 2 16,0 3-2-16,-12 0 2 15,0 0-2-15,-8 5 2 16,2 0-4-16,0 2-2 16,3 1 2-16,6 13 0 15,0-3 1-15,15 40 2 16,0-8 3-16,12 16 2 0,-6-14-1 16,5 38 1-16,-2-19-2 15,-3 11 2-15,-3-16 2 16,-3 0 2-16,-3-14-3 15,-9-7 0-15,3-6-3 16,-24-7 2-16,3-3-4 16,-23-9 0-16,5-1-3 15,-6-12-1-15,10 1 1 16,-16-19 2-16,12 5-8 16,-2-26-1-16,8 8-12 0,9-8-5 15,6 6-31-15,18-4-15 0,0 6-69 16,18-3-31-1</inkml:trace>
  <inkml:trace contextRef="#ctx0" brushRef="#br0" timeOffset="-150091.927">17589 5059 524 0,'-27'21'198'0,"27"-21"-154"0,-15 16 3 0,15-13-8 15,0-1-25-15,0 1-5 0,6-14-5 16,0 3-1 0,18-21-2-16,-3 5-3 0,14-5-1 15,-5 5-1-15,3-5 3 0,-6 6-7 16,-6-4 1-16,-4 6 5 16,-11-3 3-16,-3 3 1 15,-18 2 1-15,4 4-2 16,-16 9-1-16,6 1 5 15,-6 8 1-15,3-1 4 16,3 11 4-16,4-2-2 0,5 16 3 16,0-6-6-1,12 18-3-15,0-4-6 16,30 2 0-16,-4-8 0 16,22-13 0-16,-6-3-5 15,2-24-1-15,-8 3-2 16,3-13 0-16,-7 3 2 15,-2-9 2-15,-6 9-1 0,-6-6 4 16,-3 6 2-16,-6-4 2 16,0 6-1-16,-3 3 1 15,-3 3-2-15,0 10-1 16,0 0 3-16,-3 10 2 16,0-2 4-16,0 21 2 15,0-5-1-15,-3 13-1 16,3-5-3-16,0-6-1 15,0-2-1-15,0-11 0 0,0-2-2 16,5-24 1 0,4 2-4-16,3-13-2 15,-3 3-3-15,6-5 1 16,-3 5 1-16,0-1 2 0,-3 4 1 16,0 2 1-16,-3 3 0 15,0 5 0-15,-3 3 0 16,3 5 2-16,-3 0-1 15,6 7 2-15,-3 1-2 16,11 19 2-16,-2-6-2 16,9 16-1-16,-3-5 1 0,6-3-1 15,-3-5-3 1,2-11 2-16,-5 0 1 16,3-21 2-16,-3 0-1 0,3-13-1 15,2-11 1 1,-11 11-1-16,0 0 0 15,-3-3 0-15,-3 6 0 16,-6-6 2-16,0 5-1 0,-3-2-1 16,0 5 1-16,-6 6-1 15,0-1 0-15,-3 11 0 0,3 0-3 0,-3 11 2 32,0-3-1-32,6 16 0 15,0-3 0-15,6 21 0 16,0-8 2-16,6 9 0 15,0-12 0-15,9-4 0 16,-3-6-3-16,15-18 2 16,-4-1-1-16,13-25 0 15,-9 4-3-15,3-7 1 16,5-9-3-16,-5 1 2 0,-6 7 1 16,-9 12 2-16,-3 1-1 15,-3 4 1-15,-4 2 0 16,1 8 0-16,0 8 4 15,0 10 3-15,-3 14 2 16,-3 0 1-16,-3-3-2 0,3 5-1 16,-3-5-3-1,3-2 1-15,-3-6 0 16,0-5 1-16,0-3 0 16,3-18 2-16,-3-1-5 0,3-23-1 15,-3-13 0-15,0 10 0 16,0 6-3-16,-3-11 0 15,0 8 2-15,-6-14 0 16,3 9 1-16,-12-3 2 16,-2-5-1-16,5 12 2 15,6 15-4-15,9 15-2 16,9 8 4-16,9 5 1 16,2 3 0-16,7-1-2 15,0-1-2-15,6-4 1 16,5 1-28-16,1-3-10 15,3 0-91-15,-6-3-38 16,-10-2-43 0</inkml:trace>
  <inkml:trace contextRef="#ctx0" brushRef="#br0" timeOffset="-148872.405">19330 5101 256 0,'-3'0'96'0,"3"0"-75"0,3-5 34 0,-3 5 12 16,3 0-13-16,0 0-2 0,0-3-16 16,0 1-7-16,0-6-17 15,0 2-3-15,0-12 1 0,0 2-4 16,0-5 2-16,0 2-5 15,-3-5 0-15,0 3-1 16,-6 0 1-16,3 3 0 0,-9-1 1 16,0 6-2-16,-15 2 1 0,7 3-2 31,-19 6 2-31,6-1 2 16,-3 8 2-16,7 1 8 15,2 17 2-15,6-4-2 0,12 18-1 16,3-5-4-1,27-3-1-15,-6-5-3 16,15-14-1-16,-7-2-3 0,7-21 1 16,-6 2-2-1,3-12 2-15,-6 4-2 0,-4-5-1 16,-2 3 1-16,-3 0 1 0,-3 5-1 16,-3 0 2-1,-3 3-2-15,-3 5-1 16,0 3 3-16,0 10 0 15,0-2 1-15,3 18 0 16,0-3-2-16,3 17 1 16,0-6-2-16,12 0-1 15,-3-5-2-15,15-16 1 16,-4 0 3-16,13-24 1 16,-6 2-4-16,2-12 1 15,-5 5-5-15,0-16 1 0,-9 10-5 16,-6-36-1-16,-3-24 2 15,-9 12 3-15,-12 12 3 16,-6 10 1-16,-6 11 5 16,-3 7 2-16,-3 9 4 15,4 7 1-15,-1 9-3 0,3 4-3 16,0 9-2 0,6 10 0-16,3 22 0 15,6 12 1-15,0-10 2 16,9 14 3-16,0-9 0 0,18 22 0 15,-3-12-3 1,21 20-1-16,-10-17-1 16,13-2 2-16,-12-8-5 15,3-13-1-15,-7-8 2 0,1-19 1 16,-3 0-1-16,0-23-2 0,-6 2 1 0,-3-10 1 31,-3 4-3-31,-7-4 0 16,1 5 3-16,-6 2 1 15,0 3-4-15,0 9 1 16,0 1 0-16,3 12 2 16,0-1-1-16,9 13-1 15,12 11-2-15,0-5-1 0,-3-5-5 16,14-3-2 0,-5-3-17-16,0-8-8 0,-3 0-36 15,-6-7-15-15,-1-9-85 0,-14 6-35 16,0 0 57 15</inkml:trace>
  <inkml:trace contextRef="#ctx0" brushRef="#br0" timeOffset="-148727.883">19848 4604 460 0,'-21'-8'170'0,"15"10"-132"0,0 4 9 15,6-6-6-15,0 2-48 16,0 1-16-16,3 5-58 0,0 0-24 15,12 3-71 1,0-4-30-16</inkml:trace>
  <inkml:trace contextRef="#ctx0" brushRef="#br0" timeOffset="-147842.063">20220 4405 420 0,'-18'-23'159'0,"15"20"-124"0,0 0 31 0,3 3 5 16,0 3-37-16,0 7-12 15,0 12-9-15,3 25 1 16,-3 27-8-16,0-2 1 0,3-1 3 16,0 14-6-16,0-16 0 15,-3-14-11-15,3 6-3 16,-3-8-22-16,0-11-6 15,0-5-30-15,0-10-9 0,0-6-34 16,-3-18-13-16,3-1 38 16,-6-28 20-16,-6-19 62 15,-2 0 28-15,-7 5 35 16,-6 3 13-16,0 8 9 16,6 5 4-16,6 3-18 15,9 3-8-15,9 2-25 0,12 0-8 16,9 3-16-1,3 2-6-15,3 3-6 0,2 5-1 16,10 3-1 0,6 3 0-16,-1 5 3 15,-5 3 0-15,-6 2 14 16,-12 5 8-16,-10 6 1 0,-5 8 1 16,0 0-8-16,-3-11-4 15,0-3-6-15,9-2-2 16,9-11-1-16,3-10 1 15,-1-11-7-15,1-2 1 16,-3-3-1-16,-3-1-1 16,-6-1 4-16,-3 1 2 15,-3 4 4-15,-3 2 2 16,-3 5 1-16,-3 6 2 16,0 3-3-16,0 4-2 0,-3 6-5 15,0 3 0 1,0 5 0-16,0 7 0 15,0 22 0-15,3 19 0 0,3-1-3 16,0-15 2-16,0-8 1 16,3 26 0-16,0-13-5 15,2 21 1-15,-2-13 2 16,0 2 1-16,0-15 1 16,-6-3 2-16,0-8-1 15,-3-3 2-15,0-7-2 16,-9-6 2-16,4-3-2 15,-22-7-1-15,3-3 1 16,-24-11 1-16,10 3-1 16,-7-29-1-16,9 5-2 0,4-23-1 15,5 7-7 1,6-2-4-16,6 7 5 0,15 1 5 16,0 2 3-16,12 6 1 0,0 5-7 15,12 2 0 1,-6 3-15-16,3 3-5 15,-3 2-30-15,-1 1-12 16,-2-1-130-16</inkml:trace>
  <inkml:trace contextRef="#ctx0" brushRef="#br0" timeOffset="-113607.289">845 5461 220 0,'-15'-5'82'0,"15"5"-64"0,-15-8 33 0,15 8 12 16,-6-3-4-16,3 0 2 16,-9-2-14-16,6 3-5 15,3-4-23-15,-6 1-3 0,9-3-1 0,-6 3-8 16,12-1-2-16,3 1-1 15,12-3 2 1,0 3-3-16,18 2 0 16,-13 1-3-16,10-1-1 15,-6 3 1-15,0 0 2 16,-7 0-10-16,-2-3-2 16,-3 3-15-16,0-2-6 15,-6 2-31-15,-9 0-10 16,3 0-46-1,-6 5-61-15,-6-2 53 0</inkml:trace>
  <inkml:trace contextRef="#ctx0" brushRef="#br0" timeOffset="-113178.115">827 5398 316 0,'-18'-3'118'0,"18"3"-92"0,-12 0 19 15,12 0 2-15,-3 0-14 16,3 0-2-16,0 0-14 15,0 0-3-15,0 3-8 16,0-1 3-16,0 17 1 0,0-3-3 16,3 21 1-16,0-8-3 0,3 8 2 15,-3-6-2-15,6 7 0 16,0-7-3-16,0 9 1 16,-3-8 7-16,3 5 3 15,0-8 7-15,-3-3 2 16,0-5-5-16,0-2-2 15,-6-3-5-15,2-8 1 16,4 0-6-16,-3-6-1 16,0 1-4-16,6-3-1 15,0 0 3-15,9-3 1 16,-6 1 5-16,9-1 3 0,-3 3-4 16,3-3 1-1,-4 1-3-15,4-1 0 16,-9 1-1-16,6-1 2 15,-6 0 1-15,-3 1 3 16,0-1-5-16,-3 0-3 0,0 1-15 16,-6-1-6-16,0 0-72 15,0 1-32-15,0-1-96 0</inkml:trace>
  <inkml:trace contextRef="#ctx0" brushRef="#br0" timeOffset="-103702.407">1631 5281 372 0,'-9'-16'140'0,"9"16"-109"0,-3-24 18 0,3 22 2 15,0-6-7-15,0 3 4 16,0-3-10-1,0 2 0-15,0 1-22 0,0 0-5 0,0 7 0 16,0 1-3-16,0 16 1 16,0-4 1-16,0 41 1 15,0-11-1-15,3 18-1 0,0-10-3 16,3 0-1 0,0-8-3-16,2 6-2 15,-2-9 1-15,0 5-1 0,3-7-27 16,-6-5-9-16,0-6-46 15,3-19-18 1,3 1-97 0,3-19-56-16,0 0 117 15</inkml:trace>
  <inkml:trace contextRef="#ctx0" brushRef="#br0" timeOffset="-103325.339">1994 5390 376 0,'3'-3'143'0,"-3"3"-112"0,0 3 12 0,0-3-2 0,0 2-16 16,0-2-5-16,-6 0-7 16,6 0-1-16,-18 3-7 15,6 0-1-15,-15 2 0 0,3-3 0 16,-11 6 2-16,5 3 3 16,3 2 5-16,-3-2-2 0,10 2 3 15,-1-2-2-15,0 4 0 16,6-1-3-1,6 4-1-15,3-2 6 16,18 8 2-16,-3-3-2 0,21 6-1 16,-4-6-8-1,19 5-2-15,-15-5-2 0,6 3 1 16,-7-3-2-16,-2 0 2 0,-6-2-2 16,-3-3-1-1,-3-3-4-15,-3 0-2 16,-3-2-41-16,-3-6-19 15,0 0-114-15,8-5-48 16,10-7 65 0</inkml:trace>
  <inkml:trace contextRef="#ctx0" brushRef="#br0" timeOffset="-102996.885">2202 5612 420 0,'-27'-3'156'0,"27"3"-121"0,-18 5 23 15,18-2 2-15,-2 0-25 16,-1-1-7-16,3-2-13 0,0 0-2 16,20 0-8-16,-8 0-3 0,18 3 1 15,0 0-2-15,0-1 2 16,-1 1-15-16,-2-3-7 16,-3 0-26-16,-3 0-8 15,0 0-39-15,-9-3-16 16,2 1-60-1</inkml:trace>
  <inkml:trace contextRef="#ctx0" brushRef="#br0" timeOffset="-102816.939">2172 5731 484 0,'-35'5'181'0,"35"-5"-141"0,-6 5 14 0,6-5-6 0,6 3-22 15,0-3-4-15,23 0-18 16,-5 0-5-16,24 0 0 16,-15 0-51-16,14 0-22 0,-11 0-147 15</inkml:trace>
  <inkml:trace contextRef="#ctx0" brushRef="#br0" timeOffset="-102036.146">2931 5734 372 0,'-3'2'140'0,"3"-2"-109"0,3 0 5 0,-3 0-5 0,3-2-16 16,0-1-3-1,0-2-1-15,0-1 0 0,0-2-5 16,0 3-2-16,-3-6 2 16,0 4 3-16,-6-9 2 0,0 2 6 15,-6-4 3 1,4 5 3-16,-13-6 3 0,6 3-14 15,-15 6-5-15,6 2-4 16,-11 13-3-16,8-2 3 16,-3 13 2-16,3-3 9 15,3 8 3-15,9-5 0 16,1 8 0-16,8-3-7 16,12 3-2-16,0-3-4 15,20-5-3-15,-5-3 0 0,12-10 1 16,-3-1-1-1,-6-4 2-15,2-1-2 16,-8-5-1-16,0 3 1 16,-3-3-1-16,-3 0 0 0,-3-3 0 15,-3 3 0 1,-3 0 2-16,0 3-1 16,-3 0-1-16,0 2-2 0,0 0 1 15,0 3-1-15,3 3-2 16,-3-3 3-16,6 11 2 15,-3-3 0-15,3 18-1 0,-1-5-2 16,4 24 1 0,0-8 1-16,0 11 0 15,0-11 0-15,0 0 2 16,-6-8 8-16,-3 0 3 16,0-2 0-16,-3-4 2 0,-3-1-6 15,-6-4-1 1,3-5-4-16,-14-5-1 15,2-2-3-15,-9-9-1 0,0 0-6 16,-6-10-3-16,7 3-12 16,5-17-6-16,3 6-34 15,15-16-12-15,3 8-61 16,24-6-24-16,-3 6-15 16</inkml:trace>
  <inkml:trace contextRef="#ctx0" brushRef="#br0" timeOffset="-101766.33">3238 5657 396 0,'3'-8'148'0,"-3"8"-115"0,-3-19 6 15,3 17-6 1,0-6-4-16,0 0 5 16,-6-3 3-16,0 1 2 0,-9-1-21 15,3 3-2-15,-11 8-1 16,5 0-4-16,-6 13 1 15,3-2-5-15,3 7 1 16,3-2-5-16,12 3-2 16,0-3-3-16,18 2 1 0,-3-5-23 15,21 1-12 1,-6-4-61-16,8-2-24 16,-5 0-77-1</inkml:trace>
  <inkml:trace contextRef="#ctx0" brushRef="#br0" timeOffset="-101224.136">3601 5707 372 0,'-6'-3'140'0,"6"3"-109"0,-6-5-6 16,6 5-12-16,0-3-9 15,0 1 2-15,-6-6 8 0,3 3 5 0,-6-3-9 16,0 0 8-16,-2 0 4 15,-4 3 6 1,-3-1 3-16,3 4-8 16,0 2-3-16,0 0-8 15,0 2 0-15,3 1-7 0,-2 2-1 16,2 0 0-16,0 3 0 16,0 0-2-16,6 6-2 15,3-4 1-15,6 6 1 16,-3-3-3-16,9-2 0 15,-3-3-8-15,9-6-2 0,-1 1-14 16,10-11-6 0,-6 3-11-16,3-14-1 15,-3 3 5-15,-3-23 6 16,-3 7 16-16,-3-18 9 16,-9 10 11-16,0-2 8 15,-6 7 14-15,0 4 5 16,0 1 0-16,0 9-1 15,0 3-6-15,0 10-1 16,0 0 1-16,3 26 0 0,0-2 2 16,6 35 3-16,0-12-2 15,9 4-2-15,-3-9-9 16,12 3-3-16,-10-5-5 16,7-3 0-16,-3-5-7 15,-3-6-1-15,0-2-11 16,-3-3-3-16,-3-2-42 0,-6-3-17 15,0-3-166 1</inkml:trace>
  <inkml:trace contextRef="#ctx0" brushRef="#br0" timeOffset="-100656.732">4083 5300 416 0,'-17'-3'154'0,"17"3"-120"0,-21-5 4 16,18 5-6-16,-3 0-6 0,0 0 2 16,-6 0 0-1,3 0 0-15,-6 0-15 16,3 0 1-16,-3 8 2 0,3 0-4 0,-2 31 1 16,2-7-2-16,3 26 3 15,0-13-5-15,9 16-1 16,0-13-4-16,15 18-3 15,-3-13-9-15,23 2-3 16,-5-10-25-16,12-8-9 16,-10-8-61-16,7-15-26 15,-9-4-57-15</inkml:trace>
  <inkml:trace contextRef="#ctx0" brushRef="#br0" timeOffset="-100090.5">4339 5696 372 0,'-6'-2'140'0,"6"2"-109"0,0 0 9 16,0 0-4-16,0 0-23 0,0 0-5 15,3-3 1 1,0 1 2-16,0-4-6 16,0 4 10-16,-3-6 5 0,0 0 3 15,0-3 3-15,0 1-8 16,-3-4 0-16,0 4-5 16,-3-1 0-16,1 1-3 15,-4 2-1-15,3 0-5 0,-6 5-1 16,3 0 1-16,-3 11 2 15,0 0 1-15,-3 8 3 0,3-3 1 16,0 9 1 0,3-4 0-16,3 9 0 15,3-6-4-15,9 8-3 16,-3-5-5-16,9-9 0 0,-3-1 0 16,3-14 2-1,-3 0-1-15,3-11-1 0,-3 1 1 16,0-6 1-1,-3 2-1-15,0-4 2 16,-3 2-2-16,0 3 2 0,0 2 4 16,0 6 4-1,0 0-6-15,0 7-1 0,0 1-4 0,2 5-1 16,1 0-8 0,3 2-4-16,-3 1-44 0,6 0-18 15,-3-1-111 1,12 3-47-16,6-2 64 15</inkml:trace>
  <inkml:trace contextRef="#ctx0" brushRef="#br0" timeOffset="-99934.282">4694 5694 444 0,'0'5'165'0,"0"-5"-129"0,-3 13 39 15,3-10 10-15,0 5-38 0,0-3-13 16,-9 11-19-16,3-3-8 15,-9 11-4-15,3-5-20 0,-6 2-9 16,6-5-41-16,0-11-20 0,3 0-89 16,9-10-37-1,0 0 68 1</inkml:trace>
  <inkml:trace contextRef="#ctx0" brushRef="#br0" timeOffset="-99408.721">4780 5263 476 0,'-6'-3'178'0,"6"3"-138"0,-3 3-5 16,3-3-12-16,0 7-16 0,0-1-2 15,3 18 6 1,0-3 5-16,0 32-8 15,0-11 4-15,0 11 2 0,-3-13 4 16,3 5 1-16,-3-8-2 16,0-3 2-16,0-5-4 15,0-5 1-15,0-3-5 16,0-10 1-16,0-1-7 16,0-10-3-16,0 0-8 15,3-10-1-15,-3 2-8 0,6-8-1 16,0 3-4-16,6-1-1 15,0 1-1-15,11 8 0 16,-5 2 4-16,12 6 3 16,-6 0 7-16,6 2 4 15,-7 0 7-15,-2 3 3 16,-3-3 13-16,-6 6 7 16,-3-3 0-16,-15 2 2 0,0-2-5 0,-12 3 0 15,3 0-10-15,-11-1-3 16,5 1-4-1,-3-3-1 1,3-3-10-16,3-5-2 16,3 0-18-16,0-5-9 0,4-1-44 15,2-2-17-15,3 1-132 16</inkml:trace>
  <inkml:trace contextRef="#ctx0" brushRef="#br0" timeOffset="-98762.773">5182 5329 408 0,'-9'-8'151'0,"9"8"-118"0,-3-3 20 16,3 3 2-16,0 0-13 0,0 0-3 16,0-3-10-1,0 1-4-15,3-1-14 16,0 1-2-16,3 2 1 0,0 0-2 16,6 7 3-16,-3 1-4 15,11 22 1-15,-2-7-1 0,12 25 3 16,-6-11-7-1,3 5-2-15,-3-7 8 16,-13 2 3-16,1-8-3 0,-18 8-1 16,0-8-4-16,-11 11-3 15,2-6-16-15,-9 0-7 16,6-4-36-16,-12-12-14 0,6-5-111 16,-11-10-46-16,5 0 62 15</inkml:trace>
  <inkml:trace contextRef="#ctx0" brushRef="#br0" timeOffset="-97877.61">5706 5485 300 0,'-12'0'112'0,"12"0"-87"0,-6-3 42 16,6 3 14-16,0-2-17 0,0 2-2 16,-3-3-18-1,0 0-7-15,0 1-21 16,3 2-3-16,0 0-2 0,0 0-2 16,3 2 2-16,0 1-4 15,9 5-2-15,-3-3-2 16,15 6-3-16,-7-3 3 0,16 2 0 15,-6-2-1-15,6 3 1 16,-7-3 0-16,-2 0 1 16,-3 0 4-1,-6-1 3-15,0-1 2 0,-9-1 5 16,0 0-6-16,-12 3-2 16,3 0-5-16,-21 5-2 15,6-2-3-15,-12 5-1 0,7-3 3 16,-4 3 3-16,3-3-2 15,3 0-2 1,3 1 0-16,3-4-1 0,1 1 0 16,2-3 0-1,3-3-5-15,3-2-1 16,0-1-26-16,6-4-11 16,0-1-73-16,18-10-30 0,-3 0-65 15</inkml:trace>
  <inkml:trace contextRef="#ctx0" brushRef="#br0" timeOffset="-97289.259">6245 5562 372 0,'-12'5'140'0,"12"-5"-109"0,-6 2 27 0,6-2 3 16,0 0-20-16,0 0-4 16,3 0-17-16,0 0-7 15,3-10-8-15,0 2-4 0,5-13 2 0,1 2-2 16,3-7-1-16,-3 5 3 16,3-3 0-16,-3 3 5 15,0 2 5-15,-3 3 2 16,0 3 0-16,-3 2-1 15,0 1 1-15,-3 2-2 16,-3 3 2-16,0-1-4 0,0 14 1 16,0 0-1-1,0 32 1-15,0-3-4 16,3 8 0-16,0-8-3 16,5 0 0-16,1-5-3 15,3-3 1-15,-3-5 0 0,3-3 3 16,-3-3-3-1,-3-2 0-15,0-3-3 0,0-2-1 0,-3 0-8 16,-3-6-4 0,0-2-57-16,-3-3-24 15,0 0-152 1</inkml:trace>
  <inkml:trace contextRef="#ctx0" brushRef="#br0" timeOffset="-94843.372">6998 5694 268 0,'-3'-5'101'0,"3"5"-78"0,6-3 28 16,-6 3 8-1,9 0-9-15,-6 0-2 16,2 3-8-16,-2-1-2 16,0 3-21-16,0 1-4 0,0 2 1 15,-3 0-8-15,-3 2-3 16,0-2-22-16,-6 3-10 15,1-3-60-15,-7-3-25 0,3-2-49 16</inkml:trace>
  <inkml:trace contextRef="#ctx0" brushRef="#br0" timeOffset="-93846.923">7894 5749 264 0,'0'-2'101'0,"0"2"-78"0,3 0 31 16,-3 0 10-16,0 0-21 0,0 0-4 15,3 0-14 1,-3 0-4-16,6-3-12 16,-3 3 1-16,2-5 1 0,-2 0-2 15,0-3 0-15,0 2-1 16,-3-7 0-16,0 2-2 0,-3-4 1 16,0 1 0-16,-3-1 1 15,1 1 0 1,-10 1 2-16,0 2-5 0,-12 4-3 15,6-1 3-15,-12 5 4 16,4 0-1-16,-4 6 3 16,6 0-2-16,0 5 0 15,3-1-1-15,1 4 2 16,5 0-1-16,0 5 0 16,3-3-3-16,6 3 1 15,0-3-2-15,9 8 2 0,0-2 2 16,12 4 2-1,0-4-3-15,24-6-3 16,-6 0-2-16,11-10 0 0,-5-3-2 16,0-8-1-16,-4 3-2 15,-5-9-1-15,-3 4 2 16,-3-3 0-16,-6 2 1 16,-3 1 2-16,0-1-1 15,-7 0 2-15,1 3-2 0,-3 3 2 16,0 0-2-16,-3 2-1 0,0 1 1 15,0 2-1 1,0 0 0 0,3 10 0-16,-3-2 4 15,6 5 5-15,0-2-3 16,3 5 2-16,-3-3-3 16,6 0 2-16,0-2-4 0,6-3-2 15,-3-3 0-15,0-2-1 16,-1-3-20-16,-2-3-9 15,-3 0-71-15,0-5-30 16,0 3-89-16</inkml:trace>
  <inkml:trace contextRef="#ctx0" brushRef="#br0" timeOffset="-93371.65">8263 5654 324 0,'-36'3'121'0,"36"-3"-95"0,-30 0 33 16,27 0 8-16,-3 0-12 16,0 0 0-16,0 0-18 15,3 0-5-15,3 0-19 16,0 0 3-16,18 0 4 0,-3 0-5 0,12 2 2 15,-6-2-10-15,6 3-4 16,-4 0-2-16,4-1 1 16,-6 1-1-16,0-3 2 15,-3 0-7-15,-3 0 1 16,-3 0-19-16,-4-3-6 0,-2 1-40 16,-3-1-17-1,0 0-111 1,0-2-58-16,0 0 124 15</inkml:trace>
  <inkml:trace contextRef="#ctx0" brushRef="#br0" timeOffset="-93146.75">8230 5763 472 0,'-24'2'178'0,"24"-2"-138"0,-6 0 13 15,6 0-5-15,3 0-19 16,0 0-2-16,15 0-12 15,-3 0-2-15,12-2-7 16,-6-1-2-16,5 0 0 0,-5 1-5 16,6 2 1-16,-6 0-13 15,0 0-5-15,-4 0-21 16,-2 0-8-16,-3 0-76 16,3 2-35-16,-3-2-20 15</inkml:trace>
  <inkml:trace contextRef="#ctx0" brushRef="#br0" timeOffset="-92471.984">8944 5720 360 0,'-6'0'134'0,"6"0"-104"0,0 3 20 16,0-3 2-16,0 0-27 15,0 0-8-15,3-3-11 16,0 1-3-16,0-4-1 15,0 1 5-15,-3-3 3 0,0 3 8 16,-3-6 3-16,0 3 3 16,-3-2 2-16,0-1-5 0,1-2-3 15,-1 2-8 1,-3-2-2-16,0 3-2 0,-3 4-1 0,3 1-3 31,-3 8 1-31,0-3 0 0,-3 8 3 16,0-1 1-16,-3 7 3 15,4-4-1 1,2 9 0-16,0-3-3 0,9 7-1 16,0-1-1-16,12 7 0 15,-3-5 0-15,9-3 0 16,-4-3-2-16,7-12 1 16,-3-1 0-16,6-10 1 15,-3-1-5-15,0-7 1 16,-3 2 0-16,-3-2 2 15,-4 3-1-15,-2-4-1 16,-3 4 1-16,-3 2 1 16,0 3 1-16,0 2 1 15,0 0 2-15,6 9 1 0,-3-1-3 16,9 5-1 0,-3-2-3-16,9 6-1 0,-3-4-17 15,6-2-8-15,-3 0-30 16,2-11-15-16,-2 1-70 15,3-9-32-15,-6 3-6 16</inkml:trace>
  <inkml:trace contextRef="#ctx0" brushRef="#br0" timeOffset="-92292.39">9236 5292 544 0,'-3'-3'203'0,"3"3"-158"16,-3 3 3-16,3-3-11 15,-6 8-23-15,3 0-5 16,-9 15-17-16,0-1-8 16,-5 17 9-16,2-4-52 0,0-1-20 15,0-5-103 1,9-13-85-16,3-5 100 16</inkml:trace>
  <inkml:trace contextRef="#ctx0" brushRef="#br0" timeOffset="-91138.306">9322 5548 220 0,'-6'11'85'0,"6"-11"-66"0,-2 0 38 0,2 0 14 15,0 0-15-15,0 0-5 16,0-3-10-16,0 1-1 15,2-1-22-15,-2 0 3 0,3 1 2 16,0-1-3-16,6-2 0 16,-3-1-7-16,9-7-3 15,3 3-5-15,6-12-4 16,-3 4-9-16,3-3-5 0,-4 2-4 16,1-5 0-16,-6 9 9 15,-3-1 4-15,-3 2 1 16,-9 1 0-16,0 3 2 15,-9-1 0-15,3 3 3 16,-9 3 1-16,3 0 1 0,-3 5 0 16,3 0 0-1,-2 5 0-15,2-3 6 16,-3 9 4-16,3 0-1 16,0 15 0-16,3-5-1 15,-3 24 2-15,6-10-1 0,0 7 0 16,3-8-3-1,0 6 1-15,3-6-4 16,0 6-2-16,0-8 2 0,0 0 0 16,0-6-1-16,0-2 1 15,0-3-2-15,0-10 2 16,0-3-6-16,0-14-1 16,0 4-5-16,0-12 1 15,0 4-5-15,3-9 1 0,0 3-1 16,6-2 1-1,0 2-2-15,9-5 1 0,-3 5-6 16,12 3-3 0,-7 2 1-16,10 3 2 15,-6 3 4-15,3 5 5 0,-6 0 1 16,0 3 3 0,-7-1 7-16,-2 4 7 0,-3-1-6 0,-12 3-1 15,3-3-3-15,-15 3-2 16,3 0-2-1,-11 0 1-15,2-3 1 16,-6 0 0-16,6-2 2 16,0 0 3-16,3-1 2 15,1-2 3-15,2 0-3 0,3 0-2 16,3 0-2 0,6 3 0-16,0-3 9 15,12 5 4-15,-3 1 1 16,18 4 0-16,-6-2-9 0,14 5-3 15,-5-2-1 1,6 0 0-16,-6-1 0 16,-4-2 0-16,-2 0-5 0,-6-3 1 15,0-2-9-15,-6-3-4 16,-3 0-48-16,-3-5-23 16,0-1-132-1,0 4-67-15,-3 2 140 16</inkml:trace>
  <inkml:trace contextRef="#ctx0" brushRef="#br0" timeOffset="-90927.34">9876 5781 456 0,'6'0'170'0,"-6"0"-132"0,9 3 11 0,-9-3-2 16,3 2-21-1,0 1-5-15,0 5-12 16,-3 0-6-16,-6 8-2 16,0-3-28-16,-6 6-9 0,3-4-64 0,-3 1-27 15,0-5-53 1</inkml:trace>
  <inkml:trace contextRef="#ctx0" brushRef="#br0" timeOffset="-86949.497">10471 5427 200 0,'-3'-22'74'0,"3"22"-58"0,0-13 14 16,0 13 1-16,0-2 1 0,0-1 4 16,0-2-1-1,0 2 1-15,0-2-19 16,0 2 5-16,0 0 5 0,0 1-6 16,-2 2 0-16,-1 0-14 15,-3 10-5-15,3-2-1 16,0 21 1-16,0-2-1 0,0 10 2 15,3-5 2-15,0 2 2 16,0-5-6-16,3 3 0 16,0-6-1-16,0 3 2 15,0-5 1-15,-3-3 1 16,0-2 4-16,0-6 5 16,0-2-7-16,0-11-3 0,0 0-2 15,3-3-1 1,0 0-3-16,0-4 2 0,-1-1 1 0,4 0 0 31,0 0-3-31,3 0 2 16,0 0-1-16,9 0-2 15,-3 0 3-15,6 3 0 16,-3 2-2-16,3 6 2 16,-4-3 1-16,1 5 0 0,-3 0 0 15,0 6 0-15,0-3 0 16,-6 5 2-16,0-2-1 15,-6 4 2-15,0-1-2 16,-9 7 2-16,3-5-2 16,-15 8 2-16,3-6 2 15,-15 3 2-15,6-2-1 16,-11-6 1-16,5-2-4 0,-3-11 0 16,6 0-1-1,1-8 1-15,5-3-9 0,3-2-3 16,3 2-39-1,12-5-19-15,0 3-80 0,18-3-62 16,-3 3 84 0</inkml:trace>
  <inkml:trace contextRef="#ctx0" brushRef="#br0" timeOffset="-86649.454">10921 5689 316 0,'-15'-6'121'0,"15"6"-95"0,-6 3 11 16,6-3-2-16,0 0-18 15,0 0-2-15,15 0-5 16,-3 0 1-16,15 0-6 0,-6 0-5 0,5 0-3 16,-5 0-9-16,3 0-3 15,-3 0-38 1,0-3-16-16,-6 3-48 16,2-2-43-1,-2-1 64-15</inkml:trace>
  <inkml:trace contextRef="#ctx0" brushRef="#br0" timeOffset="-86481.825">10927 5794 336 0,'-36'6'126'0,"36"-6"-98"0,-3 0 6 0,3 0-4 16,9 0-15-16,0 0-3 16,18 5-18-16,0-2-7 15,8 2 7-15,-8 0-72 0,18-2-30 16,-7-1-22-1</inkml:trace>
  <inkml:trace contextRef="#ctx0" brushRef="#br0" timeOffset="-85881.309">11469 5453 260 0,'-6'-18'99'0,"6"18"-77"0,-3-11 13 15,3 11 1-15,0-5-13 16,0 5 0-16,0 8-1 0,0-3 1 15,6 21-12 1,-3-4 7-16,3 9 4 0,0-4-2 0,2 7 0 16,-2-7-9-16,3 2-2 15,-3-5-3-15,0-1 1 16,0-4-2-16,-3-3 0 16,0-3-1-16,0-5 0 15,0-3 0-15,0-7 0 0,0-1-5 16,3-5 1-1,0 0-5-15,3 0-1 0,-3 3-2 16,6-1 0 0,-3 4-2-16,6 2 1 0,-1 0 3 15,7 5 3 1,-3-2 0-16,3 2 1 0,-3 0 4 16,-3 3 3-1,0-2 7-15,-12 4 2 0,0-2-1 16,-15 8 2-16,6-3 5 15,-9 3 4-15,3-3-6 16,-6 1 0-16,3-1-7 16,-6-8-1-16,4-2-6 0,-4-6-3 0,3 0-7 31,3-2-1-31,0 0-30 16,6-3-11-16,3 3-59 15,12-6-24-15,-3 3-30 16</inkml:trace>
  <inkml:trace contextRef="#ctx0" brushRef="#br0" timeOffset="-85626.218">11871 5368 408 0,'0'-8'154'0,"0"8"-120"0,-6 0 1 0,6 0-7 15,-6 11-20-15,3-3-2 16,-9 16-4-16,3-3-2 16,-9 8 1-16,6-5-26 0,-6 5-8 0,3-5-67 15,3 0-27-15,0-3-14 16</inkml:trace>
  <inkml:trace contextRef="#ctx0" brushRef="#br0" timeOffset="-84156.374">12076 5543 260 0,'-9'-5'99'0,"9"5"-77"0,-6-11 20 16,6 11 6-16,0-3-17 16,0 1-3-16,0-3-14 15,0-1-4-15,6-2-6 16,0 3-1-16,9-3 3 0,-3 0-5 16,12-2-3-16,-4 2-2 15,7-8 3-15,-6 3-7 16,0-9-2-16,-3 9 6 15,-6-3 1-15,-3 3 3 0,-12-3 2 0,3 3-3 16,-12 0 0 0,0 2 1-1,-6 6 0-15,3 0 4 0,-3 2 2 16,3 3 0 0,0 3-1-16,3-1-1 0,1 11 0 15,2-2 4-15,-3 23 3 16,3-7 0-16,3 23 1 15,3-13 0-15,0 11 2 16,3-9-3-16,0 12-1 16,0-12-4-16,3 1 1 0,-3-5 0 15,3-6 3-15,-3-6-1 16,0-9 0 0,0-4-1-16,0-15 0 0,0 0-4 15,0-11-1 1,0 3-3-16,3-11-3 15,-3 5-3-15,6-10 1 0,0 5 3 16,9-5 1-16,-3 5-4 0,11 9 1 16,-2 1 0-1,9 14 2-15,-3 0 1 0,5 8 1 16,-5-2 0-16,-3 1 2 16,-3 1-3-16,-6 0 0 15,0 0 3 1,-12 0 1-16,0-2-1 15,-15 1-2-15,3-1-4 16,-18-1-2-16,6 0 0 16,-12-2 4-16,7 0-1 15,-4-3-1-15,6 0 3 0,0 0 0 16,6 0 5-16,3 0 2 0,4 0 0 16,5 2-1-1,0 1 5-15,12 5 6 0,0 0 3 16,20 5 1-1,-5-2-9-15,18 4-2 16,-6-1-5-16,2-1-1 16,-5 0-1-16,-6-2 1 0,-3-3-15 0,-6-3-7 31,0-2-37-31,-7-3-16 16,-2 0-121-1</inkml:trace>
  <inkml:trace contextRef="#ctx0" brushRef="#br0" timeOffset="-76078.295">12981 5861 448 0,'-6'-3'167'0,"6"3"-129"0,3 5 10 0,-3-5-1 16,3 11-21-16,0-1-5 0,3 6-6 15,0-3 0 1,0 3-8-16,-3-2 0 0,-3 4 0 15,0-2-12-15,-6 2-6 16,3-2-53-16,-12 0-22 16,3-3-124-16</inkml:trace>
  <inkml:trace contextRef="#ctx0" brushRef="#br0" timeOffset="-72428.323">9811 3461 176 0,'-9'-24'66'0,"9"24"-52"0,-3-24 28 0,3 21 9 15,-3-2-21-15,3-5-8 16,-6-1-10-16,0 3-1 15,-6 3-6-15,0 0-1 0,-18 10 2 16,6-3 1-16,-23 14 1 16,8 0 0-16,-11 27 2 15,8-6 6-15,-6 55 2 0,10-18 6 16,8 74 2 0,6-34 0-16,24 66-1 0,0-48-10 15,51 3-2 1,-13-31-7-16,28-12-4 0,-16-23 1 15,49-29 0 1,-22-9 1-16,12-49 0 0,-17 2 4 16,17-45 3-16,-18 13-2 15,10-68 0-15,-22 29-5 16,-20-35-3-16,-6 29 0 16,-33-31 1-16,0 29-1 0,-24-3-1 15,6 19-4 1,-35 10 0-16,11 13 0 15,-21 19 2-15,16 8-19 16,-4 16-6-16,9 2-41 0,4 6-17 0,5 2-72 31</inkml:trace>
  <inkml:trace contextRef="#ctx0" brushRef="#br0" timeOffset="-71750.068">12385 3858 236 0,'-26'2'90'0,"26"-2"-70"0,-27-5 43 15,24 5 14 1,-6-3-13-16,3 1-2 16,-3-4-21-16,3 1-5 15,0-3-21-15,0 0-2 0,12-2 0 16,0 2 6-16,15 5 3 15,-3 0-7-15,12 6-2 0,-7 0-7 16,10 2-4-16,-6 0-6 16,12-2 0-16,-7 0-20 15,4-3-7-15,-9 0-17 0,-3 0-5 16,-3 0-40 0,-10 0-16-16,-2 0-41 15</inkml:trace>
  <inkml:trace contextRef="#ctx0" brushRef="#br0" timeOffset="-71563.733">12243 3950 480 0,'-42'3'181'0,"42"-3"-141"0,-12 0-4 0,12 0-11 16,9 0-17-16,0 0 0 15,27 3-4-15,-10-1-3 16,19-2 0-16,-9 0-19 0,20 0-5 16,-11 0-51-16,29 0-21 15,-14 0-88 1</inkml:trace>
  <inkml:trace contextRef="#ctx0" brushRef="#br0" timeOffset="-70897.209">13445 3503 396 0,'-3'-5'148'0,"3"5"-115"0,0-6 8 0,0 6-2 16,0-2-19-16,0-1-3 15,0-2-10-15,0 0-3 16,-3-6-2-16,0 3 1 0,-3-8 0 15,3 3 3-15,-6-6 1 16,3 6 1-16,-8-5 2 16,2 5 1-16,-12-1 1 0,3 4-4 0,-12 10-3 31,3 0 0-31,-5 10 1 0,5 1 1 0,3 7 1 16,3-2 2-1,10 8 4 1,2-3-2-16,12 8 1 0,0-5-5 15,20 3-3 1,-2-4 0-16,12-9-1 0,-6-4-2 16,6-12 1-1,-7-1-2-15,4-8 2 0,-6 1-2 16,-3-3-1-16,-3 2 1 16,-3 0-1-16,0 6 8 15,-3 0 5-15,0 2-4 16,-4 11-3-16,1-8-1 0,3 13 1 0,0-5-3 31,3 8-2-31,0-3-16 0,6 1-7 16,-3-4-40-1,6-5-17-15,-3 3-109 16,5-8-90-16,4-10 104 16</inkml:trace>
  <inkml:trace contextRef="#ctx0" brushRef="#br0" timeOffset="-70718.116">13811 3040 564 0,'-9'0'209'0,"9"0"-163"0,-9 0-6 0,9 3-13 16,-3 2-21-16,1 0-3 15,-10 14-7-15,0-3-2 16,-12 29 3-16,3-11-32 0,-12 14-13 0,7-11-89 15,-1 8-38 1,3-8-6-16</inkml:trace>
  <inkml:trace contextRef="#ctx0" brushRef="#br0" timeOffset="-70400.258">12948 3802 480 0,'-9'0'181'0,"9"0"-141"0,9-16-4 16,-6 14-13-16,24-9-12 0,-6 0 3 15,50-2-7 1,-14 3-2-16,38 2-3 0,-15 0-2 0,24 8 1 15,-20 0-21-15,-1 2-7 16,-17 1 1-16,-7 2 0 16,-8-2 8-16,-12 0 6 15,-7-3-15-15,-14-3-5 16,-3 0-60-16,-6 1-25 16,-3-1-26-1</inkml:trace>
  <inkml:trace contextRef="#ctx0" brushRef="#br0" timeOffset="-69907.845">13290 3871 368 0,'-23'0'140'0,"23"0"-109"0,-18 5 5 15,18-2-7-15,-3 2-11 16,3 0 0-16,3 9 1 15,0-4 0-15,3 22-10 16,0-6 8-16,3 27 3 0,-1-8 1 16,1-2-1-16,0-6-2 0,-3-8-1 15,0-3-1 1,-3-5 0-16,0-5-4 16,0-13-2-16,-3-3-9 15,3-21 0-15,0 2-3 16,6-7 0-16,-3 5 0 15,6-1-2-15,0 4-4 16,9 5 0-16,-6 2-1 0,17 11 1 0,-5 0 5 16,9 13 3-1,-6 1 1-15,-1 9 2 16,-5-1 11-16,-9 4 6 16,-3-5-2-16,-15 3 0 0,3-3-4 15,-18 0-1 1,3-2-5-16,-9-3-3 15,7-3 0-15,-13-2-1 0,6-4-5 16,-9-7-1-16,6 0-19 16,1-7-7-1,5-1-34-15,15-16-12 16,0 3-68-16,18-9-28 16,-3 7 5-16</inkml:trace>
  <inkml:trace contextRef="#ctx0" brushRef="#br0" timeOffset="-69729.37">13868 3868 540 0,'-21'8'203'0,"21"-8"-158"0,-18 5 1 16,18-2-12-16,-3 0-24 15,0-1-6-15,-6 4-13 0,0-1-7 16,-8 6 8-16,2-1-54 0,-15 9-20 15,6-3-134 1</inkml:trace>
  <inkml:trace contextRef="#ctx0" brushRef="#br0" timeOffset="-66206.316">15660 3760 372 0,'-9'10'140'0,"9"-10"-109"0,0 6 16 0,0-6-2 15,6 0-21-15,-3 0-5 16,3-11-12-16,0 0-5 16,0-12-1-16,0 4-1 0,-3-10 2 15,0 8-1-15,-3-3 2 16,0 6 4-16,-9-1 4 16,3 0 0-16,-12 9 1 15,0-1-2-15,-15 9-1 16,4-1-1-16,-7 16 0 15,6-2 0-15,3 18 0 0,6-8-2 16,9 6-1 0,4-6-1-16,11-3 0 0,0-2-2 15,11-11 1-15,-2-2-2 16,6-11-1-16,-3 0 3 0,3-2 0 16,-3-1-4-16,3 8-1 15,-3 1 1 1,5 15 0-16,-2-2 3 15,0 18 1-15,-3-6 5 16,6 7 3-16,-6-4 5 16,-3-2 2-16,-3-3 2 15,-4 3 2-15,-2-3-6 16,-3 3 1-16,0-6-8 0,-8 1-3 16,-1-3-3-16,-15-3-3 15,0-3 1-15,-15-4-1 16,7-4-9-16,-4-2-2 15,6 0-23-15,9-8-10 16,3 3-54-16,27-5-25 16,-3 2-87-16</inkml:trace>
  <inkml:trace contextRef="#ctx0" brushRef="#br0" timeOffset="-65989.166">16112 3530 468 0,'-9'-6'176'0,"9"6"-137"0,-23 0 13 0,20 0-2 0,-12 3-22 16,0 0-4-16,-18 7-12 15,6-2-3-15,-5 21-5 16,5-2-3-16,12 12 2 0,0-4-4 16,24-1-2-16,-3-5-20 15,21-5-10-15,-4-3-54 16,10-5-23-16,-6-3-86 15</inkml:trace>
  <inkml:trace contextRef="#ctx0" brushRef="#br0" timeOffset="-65515.477">16470 3694 396 0,'5'-6'148'0,"-5"6"-115"0,-5-2 17 0,5 2 2 15,-3-8-30-15,0 2-6 16,0-4-11-16,0-1-4 15,-6-2 0-15,3 2 5 0,-12 1 6 0,6-1-2 0,-9 6 2 32,3-6-7-32,-9 6-1 15,7 2-2-15,-7 14 1 16,6-3 2-16,0 11 4 16,3-4-4-16,6 12-3 15,3-6-4-15,9 8 1 16,0-10-1-16,12-4 0 0,0-1-14 15,12-17-4 1,-3 0-8-16,9-26-2 16,-6 6 0-16,-1-12 4 0,-2 9 12 15,-3-6 5-15,-3 3 13 16,-9-8 7-16,0 10 4 0,-6-12 3 16,0 7 5-1,0 5 6-15,0 6 1 16,0 19 2-16,0-1-2 15,3 19 1-15,0-3-2 16,6 24 2-16,-3-8-13 16,6 29-3-16,-3-7-11 15,5-4-5-15,-2-7-14 16,0-8-5-16,-3-6-31 16,3-7-15-16,-3-6-100 15,6-18-42-15,-3 2 40 16</inkml:trace>
  <inkml:trace contextRef="#ctx0" brushRef="#br0" timeOffset="-65223.531">16943 3276 396 0,'-24'-11'148'0,"24"11"-115"0,-18-8 8 0,18 8-4 0,-6 0-5 16,3 0 4-16,-12 13-5 15,3-2 1-15,-14 18-18 16,5-5 3-16,-3 15 1 0,6-7-4 16,9 45 0-16,3-16-8 15,27 10-4-15,-3-21-19 16,21 3-9-16,-7-10-61 15,10-4-26-15,-9-7-90 16</inkml:trace>
  <inkml:trace contextRef="#ctx0" brushRef="#br0" timeOffset="-64380.858">17297 3559 304 0,'-3'-3'112'0,"3"3"-87"0,0 3 26 0,0-3 6 15,0 0-14-15,0 0 0 16,3 2-13-16,-3-2-6 15,6 0-14-15,-3 0-2 0,3 0-1 16,0 0-3-16,-3-5-1 16,0 2-1-16,-3-2-2 15,0 0 3-15,-9-1 0 16,0 1 1-16,-9 0 0 16,3 0-2-16,-6 5 1 15,4 0-4-15,-7 10-2 16,6-2 8-16,0 24 4 15,3-3 4-15,3 13 3 16,3-7-5-16,6 2-1 16,3-8-4-16,9-3 1 0,0-5-2 15,15-7 0 1,-6-4-6-16,15-20 1 0,-7 2 0 16,1-24 0-16,-3 6 0 15,-3-9 0-15,-3 9 0 16,-3 2 2-16,-4 3 8 15,-2 8 3-15,-3 2 0 16,0 16 2-16,0 1-6 16,6 23-1-16,-3-6-6 0,6 7-2 15,-3-7-18-15,6 1-5 16,-3-5-49 0,5-3-18-16,-2-3-125 15</inkml:trace>
  <inkml:trace contextRef="#ctx0" brushRef="#br0" timeOffset="-64132.287">17702 3053 308 0,'6'-5'115'0,"-6"5"-89"0,3 3 27 0,-3-3 9 0,0 5-26 16,0 0-8-16,-6 8-15 16,3 1-4-16,-9 17-5 15,3-1-23-15,-6 9-9 0,0-4-147 16</inkml:trace>
  <inkml:trace contextRef="#ctx0" brushRef="#br0" timeOffset="-63488.402">17955 3784 404 0,'-9'-11'151'0,"9"11"-118"0,-3 0 18 0,3 0 1 16,0 0-19-16,0 0-1 15,3 8-13-15,0 0-1 16,-3 5-11-16,0-2-2 0,-6 2-1 16,3 0-7-16,-9 0-2 15,3-2-47-15,-6-6-18 16,0 1-105-1,-2-12-75-15,2 1 99 0</inkml:trace>
  <inkml:trace contextRef="#ctx0" brushRef="#br0" timeOffset="-62956.338">18321 3360 420 0,'-27'-34'156'0,"27"34"-121"0,-18-29 1 16,18 26-6-16,0-2-21 16,0-1-5-16,0 12-2 15,0-1 0-15,6 16-1 16,0 0 4-16,3 11 1 0,0-5 6 0,0 20 5 15,-3-10 8-15,0 16 5 16,-3-10-5-16,0-1-3 0,0-10-4 16,-3-6-1-1,0-5-7-15,0-21-2 16,0 0-4-16,3-21-3 16,0 3 0-16,3-6-1 0,0 5-7 15,9 1-3 1,-3-1 1-16,8 9 3 15,-5 2-2-15,12 5 3 16,-3 0 3-16,6 6 3 16,-7 0 9-16,-2 10 5 15,-3-3 6-15,-15 22 2 16,0-13-8-16,-15 10-2 16,3-5-7-16,-9 2-2 0,4-5-7 15,-7-5 0-15,3-3-17 0,-6-7-6 16,3-1-38-1,3-24-14-15,3 4-71 16,12-12-30-16,1 1 12 16</inkml:trace>
  <inkml:trace contextRef="#ctx0" brushRef="#br0" timeOffset="-62808.916">18833 3130 472 0,'3'-5'176'0,"-3"5"-137"0,-9 13 22 15,9-13 0-15,-6 13-37 0,0-2-12 16,-9 13-36-16,0-1-14 16,1 4 19-16,2-3-83 0,3 2-35 15,0-2-45 1</inkml:trace>
  <inkml:trace contextRef="#ctx0" brushRef="#br0" timeOffset="-62492.332">18904 3395 488 0,'-8'-14'184'0,"8"14"-143"0,3-8-7 0,-3 8-15 0,8 3-15 0,-2-3-1 15,18 11 12 1,-3-1 5-16,15 11-10 16,-6-7 5-16,-1 17 5 0,-2-4 0 15,-12 31 3-15,-3-5-9 16,-21-3-1-16,3-5-7 16,-18 0-4-16,3-8-21 15,-5 0-8-15,2-8-43 16,-12-2-18-16,6-6-135 15</inkml:trace>
  <inkml:trace contextRef="#ctx0" brushRef="#br0" timeOffset="-61994.079">19369 3527 436 0,'-18'-5'162'0,"18"5"-126"0,-12-6 23 16,12 6 1-16,-3 0-28 0,3 0-7 16,3 0-11-16,0 0-2 15,15 0-7-15,-3-5-3 0,26 5 1 16,-5 0-4-16,12 5 0 16,-9-5-15-16,2 0-4 15,-2 3-25-15,-6 0-12 16,-7-3-35-16,-2 0-15 15,-6 0-60 1</inkml:trace>
  <inkml:trace contextRef="#ctx0" brushRef="#br0" timeOffset="-61801.39">19399 3657 444 0,'-33'10'165'0,"33"-10"-129"0,-9 5 24 0,9-2 2 0,0-3-37 15,0 0-10-15,21-3-11 16,-3 1-4-16,35-4 1 16,-8 4-37-16,11 2-13 0,-5 0-105 15,23 0-47-15,-14 0 44 16</inkml:trace>
  <inkml:trace contextRef="#ctx0" brushRef="#br0" timeOffset="-61126.335">20190 3516 428 0,'-6'0'159'0,"6"0"-124"0,0 3 6 0,0-3-7 15,3-3-20-15,0 3-5 16,3-10-9-16,0 7 0 0,3-15 0 0,0 4 2 0,0-12 3 16,0 2 4-1,0-13 5 1,-3 8 3-16,0-5 2 0,0 7-2 15,-3 1 2-15,0 4-1 16,-3 7-2-16,0 1-4 16,-3 14-2-16,0 0-6 15,0 27-3-15,0-3 4 0,3 15 1 0,0-10 0 32,0 16 1-32,0-8-2 15,3 22 0-15,0-12-6 16,3 6 1-16,0-8 0 15,0-5 2-15,0-8-1 16,-3-6 2-16,0-2-7 0,-3-3-1 16,0-2-12-1,-3-9-1-15,0-2 0 0,-3 0 3 16,0 0 9-16,-9-3 3 16,3 1 3-16,-15-4 2 15,3 1 5-15,-11-6 6 16,5 1 4-16,6-1 4 15,3 0-9-15,21 3-2 16,0 0 0-16,21 0 1 16,-6 0-5-16,12 3-2 15,-3 0-4-15,14 2-3 16,-5-3-27-16,15 4-12 16,-10-4-52-16,7-2-20 15,-12 0-99 1</inkml:trace>
  <inkml:trace contextRef="#ctx0" brushRef="#br0" timeOffset="-58219.687">13094 5387 176 0,'-21'-8'68'0,"21"8"-52"0,-12-11 39 16,12 11 14-16,-3-5-4 0,0 2-1 16,-3-4-3-1,3 1-1-15,-3 1-33 16,3 0 9-16,0-1 2 0,0 4-5 0,0-1 0 15,0 0-18-15,3 1-7 0,0-1-5 16,6 3 0 0,0 0-4-16,9 0 0 15,0 0 1-15,6 0 0 16,-3 0 0-16,0 0 0 0,-3 0 0 16,-4 3 0-16,1-3 4 15,-6 2 2 1,0 1 2-16,-9 2 2 15,3 1-5-15,-6 12-1 0,0-2 0 16,3 26 0 0,0-5-5-16,6 8 1 0,0-8 2 15,9 11 1-15,-3-8 5 16,12 23 3 0,-6-10-6-16,3 5-1 0,-3-10 0 15,0-3 0-15,-3-11 2 16,-4-5 1-16,4-2 1 0,-12-3 0 15,0-6-4 1,-15-2-1-16,4-3-3 0,-19-2-1 16,6-3 1-1,-9-3 2-15,6 0 1 16,-5-5 1-16,5 0-2 16,-3 0 1-16,6 0-2 0,1 0 2 0,2 0-4 31,0 0 0-31,3 0-8 0,3-2-4 15,3 2-53-15,6-5-23 16,0-1-151 0</inkml:trace>
  <inkml:trace contextRef="#ctx0" brushRef="#br0" timeOffset="31475.276">8263 8604 356 0,'-21'-2'132'0,"21"2"-103"0,-15-6 29 0,15 6 6 16,-3 0-12-16,0 0-3 16,0 0-15-16,0 0-6 15,3 0-16-15,0 0 3 0,6 3 3 16,-3 0-6-16,12 7 1 15,-3 1-8-15,9 7-1 16,-3-4-2-16,5 1-2 16,-2-1 1-16,6-1 1 0,-6 0-1 15,9-2 2 1,-7-1-4-16,1-2 0 16,-3 0 1-16,-3 0 0 0,-3-3 6 15,-3 1 6 1,-3-1-4-16,-9 0-2 15,0 1-1-15,-6-1 1 0,0 0-1 16,-6 0 0-16,0 1-6 0,-3 2 1 16,3-3 0-16,-9 5 2 15,6-2-1 1,-8 6-1-16,5-4 1 0,-6 6 1 0,6-3 1 31,-3 6 1-31,6-3-2 16,0 2 1-16,4-2-2 15,2-3-1-15,3-2 1 0,3-3-1 16,0 0-3 0,6-8 0-16,-3 0-16 15,9-11-7-15,0 1-60 0,8-9-24 16,-2 6-115 0</inkml:trace>
  <inkml:trace contextRef="#ctx0" brushRef="#br0" timeOffset="32103.566">9022 8480 460 0,'-12'-3'170'0,"12"3"-132"0,-12-2 0 16,12 2-7-16,-3 0-11 0,0 0 3 15,-3-3-4 1,0 3-2-16,-3 0-9 16,0 0 4-16,-3 8 1 0,3-3-6 15,-2 11-2-15,2-3-1 16,-3 14 2-16,0-6 1 16,0 11 1-16,3-6 0 0,3 9 0 15,0-9-4-15,6 8-1 16,0-5 1-16,6 16 2 15,0-8 1-15,12 8 1 0,-3-7-11 16,26-9-3 0,-8-6 9-16,15-17 5 15,-10-1-6-15,4-18 0 16,-6 2-2-16,0-10 0 0,-7 5 0 16,-5-8 2-16,-3 6-1 15,-6-19-1-15,-3 5 1 16,-6-18 1-1,-3 10-1-15,-9-2-1 16,3 5 1-16,-15 2 1 0,3 9-1 16,-15-1-1-16,3 6-2 15,-2 3 1-15,2 4-15 0,0 1-4 16,6 3-47 0,0 4-22-16,4 1-143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1:59:27.2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3131 10173 332 0,'-3'-2'123'0,"3"2"-95"0,-3-3 31 0,3 3 8 16,0 0-12-16,0 0-2 15,0-3-13-15,0 3-5 16,0-2-19-16,0 2 3 0,0 0 2 16,0 0-5-16,0-3 1 15,0 3-4-15,0 0 0 16,-6 0-5-16,3 0 0 0,3 0-5 15,-3 0-2-15,3 0-3 16,-3 3-1 0,3-1 10-16,0 4 5 15,0-1-3-15,0 8-3 16,0-2 1-16,-3 20 0 16,0-4-3-16,3 23-3 0,0-8 0 15,3 6-1-15,0-11 0 16,6 6 0-16,-3-12 0 15,3 6 2 1,-3-8 1-16,0 3 1 0,0-5-2 16,0 2 1-16,-3-5 0 15,0-3 3-15,0-5-5 16,0-6-1-16,-3 1-5 16,0-17 1-16,0 4-31 15,6-11-12-15,-6 2-64 0,3-8-26 16,-1 4-81-1</inkml:trace>
  <inkml:trace contextRef="#ctx0" brushRef="#br0" timeOffset="449.909">3048 10171 472 0,'-21'-6'178'0,"21"6"-138"0,-3-10 0 0,3 10-9 16,0-6-18-16,3 1 0 16,6-5-5-16,-3 2 0 15,11-6-5-15,1 1 3 0,12 3 0 16,-6-1 2-16,12 8 0 16,-7 1-4-16,7 7-3 0,-6 0 0 15,6 3-1-15,-10 0-3 0,7 3 2 16,-6-3 3-1,0 5 1-15,-6-3 5 16,-10 9 5-16,-2-6-1 16,-6 16 3-16,-3-5-4 15,-6 11 1-15,3-9-3 16,-6 0 2-16,1-2-2 16,-7-3 2-16,3-5-2 15,-9-2 2-15,3-4-4 16,-6-2-2-16,6-3-2 15,-5-2-3-15,2 0 1 16,3-6 1-16,3 3-3 16,0-5-2-16,3 2-12 15,0-2-2-15,3-1-41 0,0 1-16 16,3 3-143 0,1-1-91-16,-1 0 130 15</inkml:trace>
  <inkml:trace contextRef="#ctx0" brushRef="#br0" timeOffset="1615.931">3854 10194 340 0,'-15'-2'129'0,"15"2"-100"0,-18 0 29 15,15 0 8-15,-2 2-12 0,-1-2 1 16,-6 3-9 0,3 0-4-16,0-1-23 15,0-2 0-15,3 0-1 0,0 0-8 16,9 0-3-16,0 0 2 15,12 0 2-15,-3 0-4 16,12 3 1-16,-4 0-5 16,37-1 0-16,-12 1-1 0,14 2-2 15,-8-2 1 1,-1 0-1-16,-8-1-3 0,-3 1 2 0,-7-3 1 16,-2 0 2-1,-6 0 1-15,-6 0 1 16,-3 0-7-16,-6 0-2 15,-3 0-12-15,-6-3-1 0,0 1-2 16,-6-6 0-16,0 2 8 16,-6-2 7-1,3 3 4-15,-6 0 1 16,3-1 4-16,-3 1 5 16,3 0 1-16,-3 2 4 15,4 1-3-15,-1-1 1 16,3 0-5-16,3 3 1 15,0 0-5-15,9 0-2 0,0 0 0 16,12 3 1-16,-3-3 1 16,5 3 1-16,-2-1-5 15,9 4-1-15,-6-4 1 16,6 3 2-16,-3 1 0 16,-1-1-1-16,-2-2 3 15,-3 2 0-15,-3 0 3 16,-6 3 3-16,-3 0-2 0,-6 5 1 15,0-2-5-15,-6 7-2 16,3-2 0 0,-6 6-1-16,3-4 2 15,-6 3 3-15,4-2 0 16,-1-3 0-16,0-3-3 16,0 0 1-16,3-2 0 0,0-3 1 15,3 0-5-15,3-6-1 16,0-2-15-16,3-10-4 15,0 2-55-15,9-14-23 16,-3 7-143 0</inkml:trace>
  <inkml:trace contextRef="#ctx0" brushRef="#br0" timeOffset="2749.543">5087 10208 460 0,'3'2'170'0,"-3"-2"-132"0,3 3 9 0,-3-3-4 0,3 0-18 16,-3 0-3-16,5-3-12 15,1 3-4-15,0-5-4 16,0 0 1-16,-3-3 0 16,-3 2 1-16,-3-4 2 15,0 2 1-15,-9-5 3 16,4 2-1-16,-13-5 2 0,3 3-4 15,-12-3-2 1,6 3 0-16,-6 5 1 16,7 0 1-16,-4 8 3 0,6 0-3 15,-3 8 1 1,6 0-1-16,-2 5 1 16,2-2-2-16,0 5 1 15,3-3-4-15,3 8 0 16,3-5-1-16,6 10 1 15,0-2-2-15,6 5 2 0,0-5-2 16,12-5-1 0,-3-4-2-16,21-17 1 0,-7 2 1 15,19-13 2-15,-9 2-3 16,2-5-2-16,-8 3 2 16,-3 0 0-16,-3 2 1 15,-6 1 0-15,-3-1 2 16,-4 3 1-16,-2 0 1 0,-6 3 2 15,0-1-1-15,-6 6 0 16,0 0-3-16,-8 3-2 16,-1 0 3-1,-9 10 2-15,6-2-2 16,-9 26 0-16,6-8-1 16,-3 21-2-16,4-10-2 15,-1 5 1-15,3-8 1 16,3 13 0-16,3-10 0 0,6 23 0 15,0-13-3-15,15 9 2 16,-3-12 3-16,15-4 1 16,-7-9-4-16,10-5-1 15,-3-5-2-15,3-11 3 16,-6-2 0-16,0-17 3 16,-4 1-1-16,1-19-1 15,-3 6 1-15,-3-14-1 0,-3 8 0 16,-6-5 0-16,0 5-5 15,-9-2 1 1,3 5 2-16,-15-3 3 16,3 5-2-16,-17 1-2 15,5 2 2-15,-9 3 0 0,6 2 1 16,-2 6 0-16,5 0 0 16,3 5 2-16,6 0-3 15,0 0 0-15,3 0 1 16,6 2 0-16,0-2 0 15,9 0 2-15,0 0-1 16,24 0-1-16,-3 0 1 16,21 3 1-16,-7-3-1 15,7 0-1-15,-6 0 1 16,0 0-1-16,-7 0 0 16,-2 0 0-16,-6 0 0 0,-3 0 2 15,-3 0-1-15,-3 0 2 16,0 0-11-16,-6-3-4 15,-1 3-56-15,-5-2-25 16,0-1-157-16</inkml:trace>
  <inkml:trace contextRef="#ctx0" brushRef="#br0" timeOffset="5748.731">2446 11819 476 0,'-18'5'178'0,"18"-5"-138"0,-6 3 11 0,6-3-4 16,0 0-21-16,0 0-5 15,3 0-4-15,0 0 2 16,6 0-11-16,0 0 0 0,0 0 2 16,3 0-4-16,12 0-1 15,-6 0-2-15,20 0-3 16,-8 0 1-16,15 0 1 15,-9 0 3-15,5 0 2 0,-14 0-1 16,0 0-1-16,-3 0-1 16,-4 0 0-1,-2 0 2-15,-3 0 1 16,-3 0 1-16,-3 0 2 16,0 0-3-16,-3 5 1 15,0 0-3-15,-3 11 0 16,0-2-3-16,0 4-2 0,0-2-2 15,0 5 1-15,0-2 3 16,0 7 1-16,-3-5-1 16,3 6-2-16,0-6 1 15,-3 0-1-15,0-5 0 16,3-3 2-16,-3 0-10 16,3-10-2-16,-3-3-33 15,6-13-14-15,-3 2-133 16,14-10-58-16,10-13 54 15</inkml:trace>
  <inkml:trace contextRef="#ctx0" brushRef="#br0" timeOffset="6108.737">3247 11726 416 0,'-12'-18'154'0,"12"18"-120"0,-9-21 30 0,9 18 7 16,-3 0-21-16,0 1-7 0,0-1-13 15,3 0-5-15,0 9-14 16,0-1 2-16,0 27 1 0,0-6-1 15,0 17 0-15,0-9-3 16,3 48 1-16,0-19-6 16,6 17-1-16,-3-17-2 0,6 1 1 15,-3-14-2 1,3 3-1-16,-3-5-4 16,0-9-2-16,-3-7-13 15,0-11-5-15,-3-2-36 16,-3-19-16-16,0 0-51 15,-6-13-19-15,3 2-38 16</inkml:trace>
  <inkml:trace contextRef="#ctx0" brushRef="#br0" timeOffset="6516.205">3074 11874 460 0,'-21'-23'173'0,"21"23"-135"0,-2-32 16 0,2 29 0 16,5-10-25-16,-2 0-6 15,15-8-10-15,-3 2-3 16,18 1-6-16,-6 2-3 0,11 10 2 0,-5 1-2 16,3 13-1-1,-6-3-2-15,5 14 1 16,-5-3 1-16,3 8 2 16,-6-6 1-16,-4 6 3 15,-5-6 1-15,-9 6 3 16,0-5 1-16,-12 2 1 15,0-3 0-15,-6 4 2 0,3-4-3 16,-6 1 1-16,4-3-3 16,-7-3 0-16,3-3-1 15,0-2 0-15,0-2-2 16,0-4-1-16,3 1-1 16,3-3 2-16,0 0-3 15,3-3-2-15,0 3-5 16,3-5-2-16,0 2-15 0,0-2-4 15,0 0-53-15,3-3-22 16,0 0-142 0</inkml:trace>
  <inkml:trace contextRef="#ctx0" brushRef="#br0" timeOffset="7621.624">4057 11742 184 0,'-6'-10'71'0,"6"10"-55"0,-6-14 31 16,6 14 11-16,0-5 6 15,0 0 6-15,-3-3-7 16,3 3-2-16,-3-3-34 15,0 0 13-15,0 0 5 0,0 2-5 0,0 1 0 16,3 0-17-16,-3 2-4 16,3 1-7-1,0-1-2-15,0 0-2 16,0 3 0-16,0 0 0 16,3 3 0-16,-3-3-2 0,6 13 1 15,0-2-11-15,9 18-2 16,-3-5 12-16,8 10 5 15,-2-5-3-15,6 6-2 16,-3-4-1-16,0 9 1 16,-3-8-1-16,-1 5 0 15,-2-5-1-15,0-1 0 16,-3-4 0-16,0-9 0 16,-3-2 0-16,0-13 2 15,0-1-3-15,0-12-2 0,0-1 0 16,0-10 1-1,0 3-3-15,2-14 0 16,-2 5 1-16,3-18 0 16,-3 8 0-16,3-5 0 0,-3 5 0 15,-3 8 0-15,0 5 0 16,0 3 0-16,-3 2 0 16,0 4 0-16,0 1 0 15,-3 1 0-15,0 2-3 16,0 1 2-16,0 2-12 15,0 0-7-15,0 3-55 16,9-3-24-16,-3 2-147 16</inkml:trace>
  <inkml:trace contextRef="#ctx0" brushRef="#br0" timeOffset="8735.02">5274 11901 336 0,'-6'-3'126'0,"6"3"-98"0,0 3 21 0,0-3 4 15,0 0-9-15,0 0-1 16,3 0-7-16,0 0-2 0,3 0-19 16,-3 0 2-16,0-5 1 0,0-1-6 15,0-7 1-15,-3 3-6 16,0-14-2-16,0 8-2 16,-6-8-3-16,0 3 1 15,-3-3 1-15,0 6 3 0,-6-6 2 16,3 5-1-1,-5 1 1-15,2 2 0 16,-12 3 3-16,6 2-1 16,-9 6 0-16,3-1 3 15,-2 12 3-15,2-1-4 16,0 16 1-16,3-5-5 16,6 16 1-16,4-6-7 15,8 3-1-15,0-2 0 0,18-1 2 16,-3-5-1-16,17 3 2 15,-2-5-2-15,9-6-1 16,-6-2-2-16,2-6 1 16,-5 0 1-16,3-5 0 15,-6 0 0-15,0-5 2 16,-3 0-1-16,-7-6 2 16,1 3-2-16,-6-3-1 15,0 4 1-15,-3-1-1 0,0 0 0 16,-3 5 0-16,0-2 0 0,-3 13 2 15,0-6-1 1,-3 9 2 0,0-1 0-16,-3 6 1 0,3-2-2 15,-2 7 1-15,-1-3-2 16,0 25-1-16,0-9 1 0,0 24 1 16,3-10-3-1,3 5-2-15,0-11 2 16,6 11 0-16,0-5 1 15,6 7 0-15,-3-10 0 16,6 3 2-16,-3-8-1 0,5-9-1 16,-2-4-2-1,6-14 1-15,-3-2 1 16,0-22 2-16,-3 3-1 16,-3-13 2-16,0 5-4 0,-6-8-2 15,0 3-1 1,-9-11 3-16,0 6-5 0,-6-19 0 15,3 8 3-15,-6-6 1 16,3 6-1-16,-6 3 2 16,3 8 1-16,-8 4 0 15,5 4 0-15,-6 7 2 0,3 3-3 16,0 6 0 0,6-1 3-16,4 6 1 15,2-1-4-15,9 4 1 16,0-4 0-16,11 1 2 15,1 0-1-15,9-3-1 16,-3 0 1-16,12-3-1 16,-3 0 0-16,14-2 0 15,-5 2 0-15,3 1 0 0,-7-1 2 16,-2 0 1-16,-3 1 1 16,-3-1 0-16,-6 0-5 15,-3-2 1-15,-3 0-16 16,-7-3-4-16,1 0-83 15,-9 0-36-15,0 0-94 16</inkml:trace>
  <inkml:trace contextRef="#ctx0" brushRef="#br0" timeOffset="38427.53">2482 13621 332 0,'-21'2'123'0,"21"-2"-95"0,-24 6 33 0,21-4 9 15,-3 1-11-15,0 0 0 16,0-1-13-16,-2 1-7 15,2-3-21-15,0 0-2 0,6 3-2 16,0-1-3-16,6 3 1 16,0-2-3-16,8 2 0 15,-2 1-3-15,6-1-1 0,-3 0-3 16,15-2-2-16,-6 2 3 16,17-2 0-1,-5 0-4-15,9-3 1 0,-10 0 0 16,1 0 0-16,-6 0 0 15,-3 0 2-15,-3 0-1 16,-4 0-1-16,-2 0 5 16,-3 2 1-16,-3 1 0 15,0 5 1-15,-6-3 0 0,0 8 1 16,0-2-2-16,-3 13-1 16,0-3-3-1,0 16 1-15,0-5-2 16,-3 5 2-16,0-6-4 15,0-4 0-15,0-6-1 16,0-2 0-16,0-4-5 0,0-4-3 16,0-3-36-16,3-19-17 15,0 1-111-15,6-17-47 16,5-10 35 0</inkml:trace>
  <inkml:trace contextRef="#ctx0" brushRef="#br0" timeOffset="38910.587">3268 13324 420 0,'-6'0'156'0,"6"0"-121"0,-12 3 19 15,12 0 1-15,-6-1-20 0,0 1-5 16,-6 2-9-16,3 1-3 15,-6 4-10-15,3 1-1 0,-2 18 3 16,-4-5-2-16,-3 21 1 16,9-8 3-16,-6 13 3 15,6-10 0-15,12 34 4 16,0-11-7-16,21 9-2 0,-3-14-5 16,15-5-2-16,-7-11-1 15,4-5 1-15,-3-5-4 16,-3-8 0-1,-3-3-17-15,-4-8-8 16,-2-2-44-16,-3-14-17 16,-3 3-105-1,0-26-85-15,-3 4 105 0</inkml:trace>
  <inkml:trace contextRef="#ctx0" brushRef="#br0" timeOffset="39231.122">3244 13676 508 0,'-30'16'189'0,"30"-16"-147"0,-12 13 9 16,12-10-7-16,6 2-28 15,0-2-8-15,12 0-6 0,-3-1-2 16,12-4 0-16,-6 2 0 0,5-3 0 16,-2 0-5-1,6-2 1-15,-6 0 0 16,6-1 2-16,-7 1 1 15,1 0 1-15,-3 2 2 0,0-2 1 16,-6 2 7 0,3 11 4-16,-7-5 1 0,-2 10 4 15,0-2-11-15,-3 15-4 16,0-5 5-16,-3 27 4 16,3-11-6-16,-3 5-4 15,3-7-11-15,0-4-5 16,0-4-40-16,0-6-15 15,0-2-102-15,0-17-44 0,0 1 40 16</inkml:trace>
  <inkml:trace contextRef="#ctx0" brushRef="#br0" timeOffset="39993.041">3935 13854 396 0,'0'2'148'0,"0"-2"-115"0,9-8 8 16,-7 8-4-16,4-8-20 16,0 0-2-16,3-5-7 15,-3 3-3-15,0-4-2 16,-3 1 4-16,-6-3 3 0,3 3 12 16,-9 0 8-16,3 2-4 15,-6 1-1-15,4 2-8 16,-4 2-2-16,3 1-7 15,-3 5 0-15,0 0-3 0,-3 8 0 16,0 0 1-16,-6 8 1 16,6-3 5-16,3 19 3 15,1-6-8 1,11 14-2-16,0-6-5 0,8-2-1 16,-2-5-1-16,9-12-2 0,-3-1 3 15,12-20 2-15,-6 1-2 0,6-13-2 31,-3 2 6-31,-4-3 5 16,-2 3-9-16,-3 3-3 16,-3 3 8-16,-6-1 4 15,-3 3-1-15,-6 5-2 16,3 1-2-16,-9 12 0 16,3 1-2-16,-3 21-1 0,1-6-4 15,-1 16 0-15,0-7 4 16,-3 12 2-16,3-7 0 15,0 34-2-15,3-16-2 0,3 9 1 16,0-12 1 0,12-2 2-16,-3-11-3 15,9-5-2-15,-3-7 2 0,15-9 0 16,-3-3 1 0,8-7 0-16,-2-3 0 15,0-11 2-15,-3 0-3 16,-6-23-2-16,-3 5-5 15,-13-16-2-15,1 8 11 16,-11-6 9-16,2 9-7 16,-3 2-1-16,3 5 0 15,3 4 1-15,3 1-1 0,9 6 1 16,-3 3-4-16,11 0-2 16,-2 0-12-16,3-1-2 15,-3 1-32-15,3-6-13 16,-3 3-82-16,0-15-34 15,-3 1-3-15</inkml:trace>
  <inkml:trace contextRef="#ctx0" brushRef="#br0" timeOffset="40293.984">4110 13449 504 0,'-9'8'189'0,"9"-8"-147"0,12 5-9 15,-12-5-16-15,15 0-15 0,-3 0-2 16,12 5 1 0,-3-2-1-16,5 13 0 15,-5-3 0-15,6 19 0 0,-6-6 11 16,0 9 5-16,-3-6 7 16,-9 16 6-16,-1-6 1 15,-8 28 2-15,0-15-11 16,-3 4-5-16,0-11-9 15,-5-3-3-15,-1-7-4 0,-3-6-3 16,3-5-18-16,-3-6-7 16,0-2-47-16,0-8-19 15,0 0-138-15</inkml:trace>
  <inkml:trace contextRef="#ctx0" brushRef="#br0" timeOffset="40958.124">4819 13711 364 0,'-6'-6'137'0,"6"6"-106"0,0-5 15 0,0 5 1 16,0 0-15-16,0 0-3 16,3 0-6-16,-3 0 0 15,6 3-13-15,-3-1 8 0,9 9 2 16,-4-3 1-16,10 13 2 15,-3-2-4-15,9 18-2 16,-3-6-3-16,6 9 1 16,-4-8-2-16,1 0 0 15,-3-6 1-15,0-2 2 0,-3-6-7 16,0-4-3-16,-3-4 1 16,-1-20 2-1,1 2-4-15,0-29-3 16,0 8-1-16,0-11-1 15,-3 5-3-15,3-7 2 0,-3 8-1 16,0-6-2-16,-3 8-13 16,-4 3-4-16,1 3-31 15,-3 10-14-15,0 3-117 16,6 2-53-16,0 3 62 16</inkml:trace>
  <inkml:trace contextRef="#ctx0" brushRef="#br0" timeOffset="41400.838">5554 13697 432 0,'-21'11'162'0,"21"-11"-126"0,-12 8 16 15,12-5 1-15,0-1-24 16,0 1-6-16,12 2-8 15,-3 1 0-15,9-1-8 16,-3-3 0-16,9 1 0 0,-7-3-1 16,10-3-1-16,-6 3-1 15,9-2 0-15,-6-1 2 16,2 1 3-16,-5-1 9 0,0 3 6 16,-3 0-4-16,-3 8 0 15,-3-3-7-15,-6 16 0 16,0-2-8-1,-6 18-3-15,0-5-4 16,-3 5 1-16,0-8-21 16,0-3-8-16,0-5-80 15,6-10-33-15,0-3-82 16</inkml:trace>
  <inkml:trace contextRef="#ctx0" brushRef="#br0" timeOffset="41857.155">6167 13668 380 0,'-6'-10'143'0,"6"10"-112"0,-6-11 23 16,6 11 3-16,0-2-13 0,0-1-4 15,0 0-5 1,0 1 0-16,3 12-19 15,0-2 6-15,3 21 2 0,0-8-1 16,0 54-2-16,0-15-9 0,0 20-5 16,0-17-7-16,3 40 0 15,-3-18-7-15,6-11-3 16,-3-13-14-16,3-8-7 0,-4-11-35 31,1-7-15-31,-3-9-87 0,3-23-39 16,0-19 55-16</inkml:trace>
  <inkml:trace contextRef="#ctx0" brushRef="#br0" timeOffset="42135.902">6125 13679 464 0,'-23'-8'173'0,"23"8"-135"0,-6-21 1 0,6 18-10 0,3-21-21 16,0 6-2-1,12-14-2-15,-4 6 2 0,28 2-3 16,-6 5-4-16,26 17 0 0,-11-1 1 16,3 22 2-16,-10-4 1 15,-5 12 3-15,-6-6 17 16,-6 8 7-16,-4-5 0 16,-11 8 2-16,0-3-9 0,-15 11-2 15,3-9-10-15,-20 9-4 16,2-8-7-1,-15-8-2-15,6-6-21 16,-3-18-8-16,7 0-55 16,5-13-21-16,3 2-117 15</inkml:trace>
  <inkml:trace contextRef="#ctx0" brushRef="#br0" timeOffset="55969.091">2583 15523 372 0,'-15'0'140'0,"15"0"-109"0,-6 3 24 0,6-3 4 16,0 0-9-16,0 0 0 0,0 0-8 16,0 0-3-1,0 0-22-15,0 0-1 0,6 0-2 16,-6 0 1-16,15 0 1 16,0 0-13-16,15 0-4 15,-3 0 9-15,17 0 3 16,-14 0-7-16,12-6-1 15,-13 1-3-15,7 0 2 16,-6 0-1-16,0-1-1 16,-3 1 1-16,-7 2 1 0,1 1-1 15,-6-1 2-15,0 0 2 16,-3 1 2-16,-3 2-1 16,0 0 1-16,-3 0-4 15,-3 5-2-15,0 0 0 16,0 11 1-16,0 0-1 15,0 34-1-15,0-10 1 0,2 16 1 0,-2-11-1 16,3 0-1 0,0-8 1-1,3-8-1-15,-3-3-7 16,0-2 0-16,0-5-26 16,3-6-8-16,0-3-76 15,9-10-31-15,-3 0-67 16</inkml:trace>
  <inkml:trace contextRef="#ctx0" brushRef="#br0" timeOffset="56837.846">3539 15690 444 0,'-9'13'165'0,"9"-13"-129"0,3 0 6 0,-3 0-8 16,6-3-18-16,0 1-2 16,9-12-8-16,-4 4-2 15,7-9-2-15,-3 6-2 0,0-3 1 16,-3 3-1-16,-6-3 2 0,0 3 5 16,-9-3 6-16,0 3-1 15,-12 0 3-15,3 2-4 16,-12 0 1-16,6 1-5 15,-5 5-2-15,5-1-2 16,-3 6 0-16,3 0 4 16,-6 8 4-16,6-2-2 15,-2 7 0-15,2-3 1 0,3 14 4 16,0-5-6 0,9 20-2-16,3-7-6 0,9 0 0 15,-3-6 0-15,12-10 2 0,-3-3-3 31,20-23 0-31,-5 2 1 16,18-16 2-16,-9 6-6 16,-1-4 1-16,-5 7 3 0,-6-1 4 15,-3 2 3-15,-12 1 1 16,0 3-2-16,-12 4 1 16,0 4-2-16,-12 4 2 15,0 1-4-15,-9 15-2 16,3-2 0-16,-3 29-1 15,7-8 0-15,-7 14 2 0,6-12-1 16,0 22-1 0,3-13-2-16,3 34 1 15,3-19-1-15,9-2 0 0,0-8 2 16,15-8 2-16,-3-5-3 16,21-8-2-1,-6-6 2-15,8-13 0 0,-5 0 3 16,0-5 1-16,-3-2-4 15,-6-14 1-15,-4 0 0 16,-8-19 0-16,0 6-3 0,-18-13 2 16,3 5-1-1,-23-3-2-15,5 5 3 16,-12 4 0-16,6 1-2 16,-2 7 2-16,5 1-1 15,-3 1-2-15,6 3 3 16,0-1 0-16,7 8 1 15,5 1 0-15,0-1 2 16,12 3 1-16,0 0 1 0,24 0 0 16,-7 0-2-16,34 0 1 15,-9 0-4-15,5-5 0 16,-8 5-15-16,-3 0-4 16,-7 0-39-16,-2 0-16 15,-6 0-118-15,0 8-51 0</inkml:trace>
  <inkml:trace contextRef="#ctx0" brushRef="#br0" timeOffset="57740.729">4205 15825 296 0,'-38'0'112'0,"38"0"-87"0,-45-13 35 0,39 13 9 16,-9-3-5-16,3 0-1 15,-3-2-13-15,4 0-6 16,2 2-25-16,3 0-7 0,21 6-1 0,-4 0 4 16,25 5 5-16,-6 0-10 15,18-3-6-15,-10 0-2 16,34-10-2-16,-16 0 0 15,10-11 0-15,-13 2-7 16,-5-4-3-16,-9 2-5 0,-7 0-4 16,-5 3 8-1,-9-3 4-15,0 3 5 16,-18 0 3-16,0-1 0 16,-24 4-1-16,9-1 5 15,-15-2 1-15,7 8 4 16,-4-1 1-16,6 1-1 15,3 0 1-15,3 2-6 0,3-2-1 16,3 2-4 0,15 1-3-16,-3-1 2 0,21 0 2 15,-6 1 0-15,12 2-1 0,-6 0 3 16,2 5 0 0,-2-2 3-16,-3 7 1 15,0-2 5-15,-6 8 3 0,-3 2 0 16,-6 14 4-1,0-5-9-15,-6 7-3 0,0-2-2 16,-12 0-1 0,3-6 0-16,-9-5 0 0,0 0-5 15,-3-2 1 1,3-3 0-16,1-3 0 16,2-2-14-16,0-6-3 0,3 3-37 15,6-6-16-15,0 1-113 16,15-16-51-16,-3 0 60 31</inkml:trace>
  <inkml:trace contextRef="#ctx0" brushRef="#br0" timeOffset="58318.484">5069 15571 412 0,'-36'0'154'0,"36"0"-120"0,-24 5 21 0,21-2 3 0,-3 2-23 15,3-2-7-15,3-1-15 16,0 1-4-16,18 0-5 0,-3-1-1 0,15-2 3 16,-6 0 1-1,8-2 1-15,-5-1-2 16,12-2 1-16,-6 2 2 16,5 0 5-16,-8 1-2 15,0-1 3-15,-6 0-4 16,-4 3 1-16,-2 0 6 0,-6 22 6 15,-3-7-13 1,-6 33-4-16,0-8-4 16,-3 2-3-16,0-2-8 0,3-8-3 15,-3-1-29-15,9-4-14 16,-3-3-91-16,18-3-41 16,0 0-9-16</inkml:trace>
  <inkml:trace contextRef="#ctx0" brushRef="#br0" timeOffset="58634.534">5709 15629 548 0,'-12'-3'203'15,"12"3"-158"-15,-6 0-1 0,6 0-11 0,0 0-20 16,0 0 0-16,3 16 2 16,0 3 0-16,3 28-8 15,-3-10 0-15,6 22 0 0,-3-14-3 16,3 50-1-16,-1-18-3 0,4 2-3 0,-3-16-12 31,3 17-5-31,-3-17-22 16,0 1-9-16,0-14-61 0,-3-18-25 0,0-6-59 31</inkml:trace>
  <inkml:trace contextRef="#ctx0" brushRef="#br0" timeOffset="58927.032">5608 15819 456 0,'-21'-52'170'0,"21"52"-132"0,-6-61-2 0,6 53-9 15,6-13-19-15,0 2-2 0,11-2-6 16,-2 5-3 0,24 0 2-16,-6 3-2 0,29 2 1 15,-11 3-3-15,0 8 1 16,-10 0 6-16,-2 16 4 16,-6-3 16-16,-10 27 9 0,-2-8 3 15,-12 10 2 1,0-7-8-16,-15-1-3 0,0-7-3 15,-24-1-2-15,7-2-8 16,-13-8-5-16,6-3-9 0,-3-5-1 16,7 0-21-1,2-6-7-15,3-2-74 16,9-13-32-16,3 3-83 16</inkml:trace>
  <inkml:trace contextRef="#ctx0" brushRef="#br0" timeOffset="65840.839">5866 9395 328 0,'-17'-29'123'0,"20"24"-95"0,3-8 5 16,-3 10-5-16,-1-2-18 15,-2-1-3-15,-2 1-5 16,-7 0 1-16,-9 0-2 0,-6-1-5 0,-6 4 0 15,-20-1 2-15,-31 0 3 16,-11 3 17 0,-6 0 9-16,-33 0-3 15,3 0-2-15,-6 0-10 16,-24-2-3-16,9 2-5 0,-21 0-3 16,-2 5-3-16,-4-2 1 15,-17 2-8-15,14 6-2 16,-20-1 6-16,23 3 2 15,15-7 3-15,4-4 0 16,5-2 0-16,33 3 2 0,17-3-3 16,19-3 0-1,12 1 3-15,5-1 3 16,13 3-4-16,8 3-1 0,9 10-2 16,15 16 0-1,4-5 2-15,8 34 2 0,3 3-1 16,6 84 2-16,6-4 0 15,3 33 1 1,2-15 0-16,1 2 0 16,0 3 6-16,0-26 4 0,3 2 4 15,0-23 1-15,0-14-8 16,6-16-4-16,5-15-4 16,13-22-3-16,15-21-4 15,5-21 0-15,1-16-7 16,-1-11-3-16,-5-4 1 15,14-1 2-15,22 3 5 16,5 2 1-16,-9 1 3 0,12 2 1 16,30 0 1-1,-6 3 0-15,9-1-3 16,24 6 2-16,-9 3 1 0,9 5 2 16,9 3-3-16,-19 2 0 15,13 3 1-15,3 0 2 16,-27 0-3-16,3 0 0 15,9 0 1-15,-15 0 0 16,-18-3 0-16,-12-2 2 0,3-3-1 16,-3 0-1-1,-11-3 1-15,-16 0-1 16,-17-2 2-16,-13-3 1 16,-11-5 1-16,-9-11 2 15,-6-21 1-15,-6-29 3 16,-3 0-3-16,-6-8-2 15,-3-40-5-15,0-2 0 16,-3-3 0-16,0-29 2 0,-6 16-1 16,0 13-1-16,0-11 3 15,0 6 2-15,0 23 2 16,-3 17 3-16,-3 15-3 16,-3 5-2-16,-5 4-11 15,-7 7-6-15,-6 11-45 16,-6 12-18-16,10 20-113 15</inkml:trace>
  <inkml:trace contextRef="#ctx0" brushRef="#br0" timeOffset="75266.332">2324 15050 508 0,'0'0'0'0,"-18"-14"11"15,18 14 5-15,-3-2-6 0,0-1-1 16,-3 3-3-16,0 0-1 16,-5 13-3-1,5 3-2-15,-9 58 1 0,3-16 1 16,-9 80 3-16,6-35 2 16,-6 98 1-16,6-55-4 15,-2 79-3-15,5-61 0 0,0 47-1 16,3-55 2-16,3 6 1 15,3-43 3 1,3 11 1-16,-6-33-1 0,6-4-1 16,6 0-3-16,6-30-2 15,6-26 3-15,11-21 0 16,16-16-4-16,6 0-1 16,2 0-4-16,1-8-1 15,17 3-3-15,13 0-1 16,5-3 3-16,-3 0 5 15,15-3 2-15,24-2 1 16,-5-8 0-16,22 2 0 16,16-7 0-16,0 10 0 15,26 3-3-15,-8 7 2 16,21 6 1-16,-16 3 0 0,13 2 0 0,-1-5 2 16,-5 8-1-1,14-5-1-15,-20-1 1 16,62 6-1-16,-36-5-3 15,-11 0 0-15,-1-6 2 16,-32-2 2-16,-12-1 0 0,-4 6-1 16,-17-5 1-16,-23-3 1 15,-25 6-1-15,-15-4 2 16,-11-2 4 0,-6-7 6-16,-10-12-5 15,-5-15 0-15,-6-6-2 16,-9 0 1-16,-7 1-4 15,-5-17-2-15,-6-34 0 0,-3 6-1 16,-3 2 0-16,0-21 2 16,0-19-3-16,3 16 0 15,6 11 1-15,0-21 0 16,3-3 0-16,3 24 0 16,3 15-3-16,0 4 2 15,0-12-1-15,3-2 0 16,2 16 2-16,-2 16 0 15,0 13 0-15,-6 11 0 16,-3 5 0-16,-3 11 0 0,-3 4 2 16,-6 4 3-1,-6 2 4-15,-9 0 2 0,-6 6 1 16,-8-1 2 0,-4 0-7-16,-3 1-2 0,1-3-3 15,-4 2 1-15,-15-2-2 16,-23 0-1-16,-6-1 1 15,2 1-1-15,-8 5 2 16,-27 5 1-16,0 3-1 16,0 11-2-16,-33 2 1 15,9-5-1-15,-3 3 0 16,-23-3 0-16,14-6 0 16,-18 1 0-16,-3-8 2 15,13-1 1-15,-25-1-1 0,19-7 1 16,-19 4-2-16,3-1-1 15,19 3 1-15,-19 3-1 16,18-3 2 0,19 5 3-16,-13 1 2 0,12-1 1 15,21 3-4-15,9 5-1 16,-9 6-1-16,15 2-2 16,15 0 1-16,17 1 1 15,16-1-1-15,8 3-1 16,7-3-15-16,8 0-7 15,9 0-38-15,3 1-14 16,4 15-106 0</inkml:trace>
  <inkml:trace contextRef="#ctx0" brushRef="#br0" timeOffset="86755.591">6837 10983 236 0,'-21'-11'90'0,"21"11"-70"0,-21-8 32 0,18 8 9 16,-3-5-9-16,0 0-3 16,0-8-15-16,0 2-6 0,3-8-16 15,0 6-1-15,3-3 0 16,0 3-6-16,3 0-1 16,0 2 0-16,9 3 0 15,-3 0 0-15,15 11 0 0,-3 0 0 16,12 13 2-16,-7-3 1 15,10 19 1-15,-9-6-4 16,24 27-3-16,-13-13 2 16,28 52 0-16,-13-20 3 15,13 55 3-15,5 34 0 16,-23-34 0-16,-9-29-1 16,11 77 2-16,-11-46-7 15,11 75-2-15,-11-51-1 0,12 78 0 16,-15-62 4-1,8 77 2-15,-11-69 2 16,-3 59 0-16,-7-67 2 0,-2 56 4 16,-9-61-8-16,-6 24-1 15,-3-48-3-15,-3 8 1 16,0-34-4-16,-6-13 0 16,0-22-12-16,-9-13-7 0,0-10-14 15,-11-17-3 1,5-7-36-16,-12-32-15 15,6 0-51 1,-11-71-62-16,5 15 66 16</inkml:trace>
  <inkml:trace contextRef="#ctx0" brushRef="#br0" timeOffset="87298.125">6804 11068 324 0,'-9'-14'121'0,"9"14"-95"0,6-8 7 15,-6 8-3-15,6 0-15 16,-3 0-3-16,3 0-3 15,0 0 1-15,3 3-5 16,-3 0 10-16,0 13 5 0,-3-3-2 16,-6 45 0-16,0-13-6 0,-12 16 0 15,3-14 4-15,-9 12 2 16,6-9-3-16,0-5-1 16,4-8-8-1,8-13-4-15,0-6-1 0,17-18-1 16,-2 0 2-16,30-10 1 0,-9-1-4 15,17-7-1 1,-8 2 3-16,35-11 1 16,-17 6 2-16,8-16 0 0,-14 11 4 15,-6-9 5-15,-10 6 6 16,-11-8 5 0,-6 8-10-16,-18-11-5 15,-3 6-6-15,-27-27 0 16,-14-21-2-16,-1 13 2 0,3 14-2 15,0 12-1-15,4 12-2 16,-1 7 1-16,0 8 1 16,7 11 2-16,2 12-23 15,12 12-11-15,3-3-38 16,12 21-16-16,0-8-116 16</inkml:trace>
  <inkml:trace contextRef="#ctx0" brushRef="#br0" timeOffset="87932.286">7331 14420 304 0,'-39'-8'115'0,"39"8"-89"0,-18-11 14 0,15 11 3 0,3 0-22 16,0 0-6-16,21 27 2 15,-6-6 0-15,21 24-8 16,-6-8 8-16,17 56 5 0,-11-22 2 16,27 6 1-16,-13-16 1 15,7-3 1-15,-10-13-6 16,1-8 0-16,-9-5-1 16,2-17 0-16,-11-1-7 15,0-38-3-15,-3 5-3 16,-4-44 0-16,-5 10-4 15,-6-50-2-15,-3 21 0 0,-6-14 1 16,-3 22 3 0,-6 6 2-16,0 12-3 15,-9 6-1-15,3 10-1 16,-17 8 1-16,5 6-2 16,-15 7 2-16,3 3-2 0,-2 8-1 15,5 3-2-15,0 0 1 16,6 0-1-16,4-1 0 15,2 1-5-15,-3 0-3 16,3-1-14-16,-3-2-5 16,7 1-49-16,-10-4-19 15,6 0-109-15</inkml:trace>
  <inkml:trace contextRef="#ctx0" brushRef="#br0" timeOffset="89083.68">8468 12650 232 0,'3'-6'88'0,"-3"6"-69"0,9-18 37 0,-6 15 13 16,0-10-15-16,0 2-6 15,0-10-15-15,0 3-4 16,-3-6-16-16,0 3 1 0,-6-3 0 16,3 3-1-16,-6-3 2 15,3 5 3-15,-6 4 3 0,3 1-7 16,-6 6-1 0,3 0-5-16,-8 11 0 15,2 0 1-15,-6 21 2 16,3-3 1-16,6 48 2 15,3-14-3-15,15 19-1 16,0-16-2-16,15 30 0 16,-3-19-4-16,12-3-3 0,-6-13-3 15,23-14 1-15,-8-7 1 16,15-29 2-16,-10-1-1 16,7-25 2-16,-9 4-2 15,-7-10 2-15,-5 5-2 16,-6-8 2-16,-3 6-2 15,-9-3 2-15,-3 5 2 16,-6 16 4-16,0 0-4 0,0 16-3 16,0 0-1-1,9 18-1-15,0-2-3 16,8 5 0-16,-2-5 2 16,15-13 0-16,-6-3 1 15,12-16 2-15,-7 2 1 16,1-7 3-16,-6 3 6 0,-12-9 4 15,0 6-6-15,-15-11-3 16,0 3-4-16,-12-14-3 16,3 9 1-16,-9-3 1 15,3 8-17-15,-5 10-4 16,5 3-26-16,0 6-9 16,3 2-47-16,12 0-20 15,0 0-77 1</inkml:trace>
  <inkml:trace contextRef="#ctx0" brushRef="#br0" timeOffset="89463.649">9150 12406 380 0,'15'-2'143'0,"-15"2"-112"0,18 10 25 16,-15-7 3-16,5 15-16 0,1-4 0 16,3 36-13-1,-3-8-6-15,3 11-14 16,-3-11 2-16,-3 6 4 0,0-8-4 15,-3 2-2-15,0-10-3 16,0-6-2-16,-3-2-8 16,3-19 0-16,0 1-6 15,3-22 1-15,0 3-5 0,3-48 1 16,0 8 1 0,3-3 2-16,-4 11 6 15,7 6 3-15,-3 7 10 0,12 11 3 16,-9 2 2-16,6 19 4 15,-3 0 4-15,5 40 6 16,-5-8-18-16,0 15-6 0,-3-10-4 16,-3 6 1-1,0-9-14-15,0 8-7 0,0-7-37 16,3-3-16 0,-4-6-53-16,4-15-20 15,-3-4-34 1</inkml:trace>
  <inkml:trace contextRef="#ctx0" brushRef="#br0" timeOffset="89698.163">9778 11917 436 0,'-6'-3'162'0,"6"3"-126"0,0 0 12 15,0 0-4-15,3 5-17 0,-3 1-1 16,3 23-2-16,0-5 2 15,3 44-14 1,-3-12 0-16,0 42-1 0,0-21-6 16,3 31-1-16,-3-23-4 15,0 5-3-15,0-19-18 16,0 14-9-16,0-16-35 0,0-3-14 16,0-13-77-16,2-22-32 15,-2-4 47 1</inkml:trace>
  <inkml:trace contextRef="#ctx0" brushRef="#br0" timeOffset="90132.88">9540 12663 416 0,'-60'-13'156'0,"60"13"-121"0,-9-24 12 0,9 21-3 16,12-18-15-16,-3 3 0 15,24-9-14-15,-6 6-4 16,14 0-7-16,-8 2-5 0,12 6 0 15,-10 2-28-15,16 6-10 16,-9 0-25-16,5 5-10 0,-8 0 9 16,3 3 4-16,-10-1 37 15,-2-2 16-15,-3 0 40 16,-3-2 16-16,-6-1-1 16,0-2-1-16,-4 2-6 15,4 6-1-15,-3-3-4 16,0 23 1-16,0-4-5 15,0 26-1-15,-3-8-4 16,-3 5-1-16,0-5-3 16,-3-2 1-16,0-6 0 15,-4-5 1-15,1-3-13 16,0-8-4-16,0-2-5 16,3-17-2-16,-3 1-2 0,9-29 1 15,-3 7-19-15,12-10-7 16,-3 5-50-16,12 3-22 15,-4 5-132 1</inkml:trace>
  <inkml:trace contextRef="#ctx0" brushRef="#br0" timeOffset="91048.989">10698 12433 260 0,'-12'-16'96'0,"12"16"-75"0,-12-24 39 15,12 21 11-15,-3-5-17 16,0 1-6-16,0-4-20 15,3 0-5-15,0 1-13 16,0 2 2-16,6 11 2 0,-3-1 4 16,6 22 3-16,-3-6-7 15,3 46-1-15,0-14-3 16,0 8-1-16,-1-10-1 16,-2-6 2-16,0-7-1 15,-3-6 0-15,0-5-5 16,-6-14-1-16,0-2 1 0,-6-18 0 15,3 2-9-15,-11-27-2 16,2 6 2-16,-18-8 0 16,6 8 3-16,-6 3 1 15,7 4 5-15,2 9 5 16,6 3 4-16,15 20 2 0,3-2 0 16,21 29 1-16,-3-8-8 15,11 6-3 1,-5-6-10-16,24-3-2 15,-9-5-16-15,23-2-5 16,-11-6-24-16,5-10-9 16,-11 2-55-16,6-26-26 15,-13 5-22-15</inkml:trace>
  <inkml:trace contextRef="#ctx0" brushRef="#br0" timeOffset="91267.266">11201 12290 420 0,'-15'-27'159'0,"15"27"-124"0,-6-10 26 15,6 10 2-15,0 3-22 16,0-1-6-16,0 17-5 16,0-3 0-16,-3 36-16 15,3-12 3-15,0 53 1 0,0-19-8 0,0 74-3 16,0-32-7 0,0 43-2-16,0-37-4 15,6 8-1-15,-3-33-14 16,3-7-6-16,0-18-37 15,0-14-16-15,0-10-97 16,6-27-43-16,-3-3 68 16</inkml:trace>
  <inkml:trace contextRef="#ctx0" brushRef="#br0" timeOffset="92333.277">10972 12758 440 0,'-57'-24'165'0,"57"24"-129"0,-18-79-5 0,18 68-13 16,9-26-12-16,0 6-1 0,21-12-3 16,-6 9 1-1,11-3-2-15,-5 8-1 0,18 16 1 0,-10 2-1 16,19 14 0-16,-9-3 6 16,-1 21 4-16,-8-3 14 15,-6 33 10-15,-7-12 6 0,-14 12 5 16,-3-12-11-1,-21 6-3-15,0-8-16 16,-14 8-4-16,5-5-9 16,0-8-2-16,3-6-11 15,6-13-5-15,3-2-12 16,15-14-3-16,0 1-23 16,30-9-8-16,-6 3-2 15,14-18-1-15,-8 4 27 16,6-25 14-16,-10 10 20 0,10-11 10 15,-9 11 18-15,-3 3 7 16,-7 5 14-16,-5 5 10 16,-3 5-15-1,-9 11-3-15,0 0-20 0,-6 27-5 16,0-3-2-16,0 24 1 0,0-9-5 16,12 6-2-1,-3-5-2-15,18 0 1 16,-3-6-7-16,8-2 1 15,-5-5 1-15,3-6 1 16,-6-3 1-16,-1-10 2 16,-2 0 1-16,-6-10 1 15,-3 2-2-15,-9-29-2 16,0 10 1-16,-15-15-1 16,3 8 0-16,-15 2 2 15,7 5-1-15,-4 6 2 0,6 5-7 16,9 6-1-16,0 2-1 15,21 3 2-15,0 2-3 16,14-2 0-16,-5-1 1 0,9-4 2 16,-3-1-1-16,8-2 4 15,-8 2 0 1,3-2 3-16,-6 3 1 0,-3-1 1 16,-7 3 6-1,-8 3 4-15,-3-1-7 16,-9 4-2-16,0-1-3 15,-6 3 1-15,4 0-4 16,-1 5 0-16,0 1-4 16,3 4 1-16,0-2 2 15,12 19 1-15,0-6 1 0,14 19 0 16,-5-9 0-16,12 6 0 16,-6-8 0-16,3 1 2 15,-7-7 5-15,-5 1 4 0,-3-3 7 16,-12 1 3-1,0-1-8-15,-15-3-5 16,3-2-3-16,-5-3 1 16,2-2-8-16,3-6-3 15,3 1-11-15,15-14-2 16,0 0-13-16,18-32-5 16,-4 6 1-16,13-17 4 15,-6 12 10-15,6 2 8 16,-7 5 14-16,1 11 9 0,-6 2 16 15,0 19 5-15,-3 0-4 16,-3 29-4-16,-3-5-11 16,2 10-3-16,-5-7-14 15,0 2-4-15,-3-5-40 16,0-3-16-16,-3 0-129 16,6-21-89-1,6-26 118-15</inkml:trace>
  <inkml:trace contextRef="#ctx0" brushRef="#br0" timeOffset="92443.761">12600 11986 568 0,'-36'2'211'0,"36"-2"-164"0,-15 14-2 0,15-12-11 16,-6 6-34-16,3-3-8 0,0 1-70 16,0-1-31-1,3 0-116-15,0-2-49 16</inkml:trace>
  <inkml:trace contextRef="#ctx0" brushRef="#br0" timeOffset="92880.28">12778 12369 296 0,'-101'-8'112'0,"101"8"-87"0,-62-2 31 0,53 2 6 16,-3-3-12-16,0 0-3 16,3 1-17-16,0-1-9 15,15 0-12-15,-3 1-2 0,36 4 3 16,-7-2-2-16,25 0 3 16,-12 0-33-16,14 3-14 0,-11 0-24 15,20-6-11-15,-14 3-49 16,-1-10-24-1,-8 2 26 1</inkml:trace>
  <inkml:trace contextRef="#ctx0" brushRef="#br0" timeOffset="93844.145">12906 11885 400 0,'-26'0'148'0,"26"0"-115"0,-12 8 17 16,12-5-1-16,-3 2-14 0,0 0-1 15,-3 6-8 1,0-1-2-16,-3 25-13 16,0-6 2-16,0 40 3 0,0-14-6 15,6 51-1-15,0-24-5 16,18 21-1-16,-3-23 1 16,12 4 0-16,-6-18 0 15,11-5 0-15,-5-13-5 16,18-14 1-16,-6-10 0 15,14-13 2-15,-8-3-1 0,0-16 2 16,-10 2-2-16,-2-36-1 16,-6 5 1-16,-9-13 1 15,-3 10-1 1,-9 0 2-16,0 9-2 16,-6 4-1-16,0 6-2 0,0 16 1 15,0 2 1-15,3 43 2 16,0-8 3-16,9 13 2 15,0-8-1-15,8 2-1 16,1-4-3-16,3 2-2 16,-3-8 1-16,3-11 1 15,-3-2-3-15,3-10 0 16,-4-1 3-16,4-10 1 16,-3-1-1-16,-3-20-2 15,-3 2 1-15,-6-32 1 16,0 14-1-16,-3 0 2 0,0 7-4 15,0 9-2-15,0 5-1 16,3 26 3-16,-3 0 0 16,9 30 1-16,-4-9-3 15,13 6 2-15,-6-6 1 16,6 1 0-16,-3-6 2 16,3 0 1-16,-3-5-4 0,2-8-1 15,-2 0 3 1,0-11 3-16,-3 1-3 15,0-25-3-15,-3 1 1 16,0-9 2-16,-3 6 0 16,0 8-1-16,0 2-2 15,2 25 1-15,7 10-1 16,-3 2 0-16,-3-2 2 0,18 3 0 16,-6-4 4-16,26-1 5 15,-8-4-12-15,9-7-2 16,-7 0 2-16,-2-14 1 15,-9 0 2-15,-4-15 0 0,-5 5 0 16,-6-14 0 0,-3 6 0-16,-6-2 2 0,-3 4-1 15,-12 1-1-15,3 2 1 16,-15 5-1 0,3 3 0-16,-12 6 0 15,7 2-5-15,-4 8-1 16,3 0 0-16,12 24 2 15,0-6 4-15,24 25 2 16,-3-6-3-16,15 0 1 0,-7-6-2 16,10-2 0-16,-6-5-7 15,3-3-2-15,-3-2-14 16,-1-8-6-16,-5-1-28 16,-3-15-13-16,-3 2-76 15,-3-23-32-15,-3 5 32 16</inkml:trace>
  <inkml:trace contextRef="#ctx0" brushRef="#br0" timeOffset="94005.484">13552 11946 452 0,'-50'0'167'0,"50"0"-129"0,-6 3-1 16,6-3-6-16,0 2-33 15,0 1-7 1,0 0-54-16,0-1-24 16,6 1-92-16,-3-1-38 15</inkml:trace>
  <inkml:trace contextRef="#ctx0" brushRef="#br0" timeOffset="95708.603">15103 11020 316 0,'-38'3'118'0,"11"2"-92"0,-15 3 0 0,21-6-8 16,-6 4-9-16,-2-1 0 0,-4-2-1 15,-18-3 0 1,-20 0-4-16,-15 0-5 0,-4 0-2 16,-32 0 2-16,-12 0 2 15,-9 0-2-15,-32 0 0 16,5 2 1-16,-32-2 2 16,5 0 3-16,-32 0 2 15,9 0 8-15,-18-2 4 16,-15 2-9-16,8 0-6 15,-25 2 2-15,11 4 0 0,-18 2-2 16,-9-1-3-16,21 1 0 16,-15 0 1-16,30-2-1 15,-9 2 2-15,39-3-4 16,-12-3 0-16,29 1 1 16,7-3 2-16,5 0 8 15,34 5 5-15,20-2 4 0,3 2 1 16,6 6-9-1,18 5-4-15,17 5-7 16,16 8 0-16,17 8-2 16,10 5-2-16,8 6 0 0,3 0 3 15,7 21-2 1,2 31 1-16,3 22 0 16,6 42 0-16,6 8 2 15,4 39 2-15,-1-15-1 0,0 19-1 0,6-20-2 16,3-23-1-1,6 11 4-15,3-30 1 0,9-34 2 16,-1-21 0 0,4-16 0-16,9-13 0 15,15-19-7-15,20-13 0 0,13-13-1 0,-1-11 2 16,4-13-4 0,29-5 0-1,12 3-2-15,-6-1 2 16,-36 0 2-16,90 6 2 15,-12-3-4-15,38 5 2 0,-14 3 0 16,35-3 2-16,-14 3-1 16,35 3 1-16,-15 5-3 0,27 8 1 0,-18-1 2 31,21 1 1-31,-17 0 1 0,8-8 2 0,0 0-3 16,3-11-2-16,0-5 2 15,-12-5 2 1,6 5-5-1,-14 2 1-15,-13 12-1 0,3-4 2 16,-35 1 1 0,5-1 1-16,-8-7 0 15,-33-6 0-15,-6-7 0 0,-3-11 2 16,-12-8-1 0,-21-3-1-16,-21-3 5 15,-17 1 1-15,-13 0 4 0,-8-1 4 16,-6-2-4-16,-3-18 2 15,-4-30-9-15,1 3-2 16,0 11-1-16,-3-1 0 16,-3-31-3-16,-1-14 2 15,-2 14 1-15,3-10 0 16,0-30 0-16,3 13 0 16,-1-10 0-16,1-19 0 15,-3 21 0-15,-3-10 2 16,0-8 3-16,-3 21 2 15,-4 8 3-15,-2-10 1 0,-6 12-3 16,-3 22 0-16,-6 21-5 16,-3 13 0-1,-6 11-21-15,-5 8-10 0,-13 0-134 16,-15 10-90 0,-5 8 96-16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01:55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845 2775 364 0,'3'-23'137'0,"-3"23"-106"0,0-6 8 16,0 6-1-16,0-5-18 0,0 2-1 15,3 1-2 1,-3-1-2-16,6 3-7 16,-6-5 6-16,0 5 5 0,0 0-1 15,-9 5-1-15,6 0-9 0,-6 17-3 16,-6-9-5-16,0 19-1 15,-3-11-1-15,0 11 0 16,3-9 2-16,4 4 0 0,-4-3 6 16,12 2 6-1,-6-5 5-15,18 8 2 16,-9-5-2-16,29 11 0 16,-5-4-7-16,27 9-4 0,-12-11-3 15,8 0-3 1,-5-2-2-16,-6-9 1 0,-7 1-21 0,1-9-10 15,-3 1-39 1,-12-11-15-16,0 0-118 16</inkml:trace>
  <inkml:trace contextRef="#ctx0" brushRef="#br0" timeOffset="187.89">770 3016 444 0,'-32'-2'165'0,"32"2"-129"0,0 0 15 16,0 0-4-16,17 0-14 15,-8 0-2-15,33 0-15 16,-6-6-7-16,14 1-6 16,-5 2-5-16,12-2-1 0,-10 0-31 15,22-3-13-15,-10 0-33 0,-2 3-15 16,-10-1-88-1</inkml:trace>
  <inkml:trace contextRef="#ctx0" brushRef="#br0" timeOffset="386.827">1095 3077 384 0,'-42'-8'145'0,"42"8"-112"0,-15 3 32 0,15-1 8 0,0-2-30 16,0 0-9-1,12 3-21-15,-3 0-6 16,12-1-5-16,-6-2-15 0,23-2-4 16,-2-1-42-16,15-5-16 0,-10 3-88 15,-2-11-70 1,-3 3 92-16</inkml:trace>
  <inkml:trace contextRef="#ctx0" brushRef="#br0" timeOffset="686.135">1241 2826 400 0,'-57'-13'151'0,"57"13"-118"0,-15 5 22 0,15-5 3 16,0 0-30 0,0 0-10-16,3 0-7 0,0 0-3 15,24 0-4 1,-3 2-5-16,26 9-2 0,-8-3 2 16,6 11 0-16,-10-9 1 15,4 11 2-15,-9-2 12 16,3 2 8-16,-16-3 6 0,-8 9 6 15,0-6-6-15,-12 11-2 16,0-6-6 0,-15 14-2-16,0-8-13 0,-20 2-5 15,8-7-9-15,-6-9-5 16,0 1-30-16,7-19-11 16,2 0-150-16,18-6-107 15,3-2 124 1</inkml:trace>
  <inkml:trace contextRef="#ctx0" brushRef="#br0" timeOffset="1447.569">2035 2559 368 0,'-14'-6'137'0,"14"6"-106"0,-9-2 26 16,9 2 6-16,-6 0-19 0,3 0-2 15,3 0-12-15,0-6-2 16,12-2-15-16,-3 3 1 0,17-3 2 16,-5 3-8-16,30 0-4 15,-16 2-10-15,13-5-1 16,-9 3-21-16,0-1-7 16,-4 1-24-16,-8 2-10 15,-3 3-51-15,-6 6-24 0,-3 2 0 31</inkml:trace>
  <inkml:trace contextRef="#ctx0" brushRef="#br0" timeOffset="1628.39">2172 2574 404 0,'-17'0'151'0,"17"0"-118"0,-6 11 20 0,6-8 2 0,6 7-11 0,-4 1 1 15,13 21-12 1,-6-1-5-16,12 25-16 15,0-11-8-15,0 5-2 0,0-10-16 16,2 2-3-16,-5-5-31 16,0-5-14-16,-3-3-64 15,-3 0-27-15,3-5-10 0</inkml:trace>
  <inkml:trace contextRef="#ctx0" brushRef="#br0" timeOffset="1792.988">2095 3085 392 0,'-39'0'145'0,"39"0"-112"0,-15 3 38 0,15-1 10 16,0 1-28-16,0-3-10 16,3 0-17-16,0 0-4 15,15 0-13-15,-3 0-5 0,33-3-1 0,-10 1-26 16,19-1-12 0,-12 0-59-16,14-5-27 0,-14 3-78 31</inkml:trace>
  <inkml:trace contextRef="#ctx0" brushRef="#br0" timeOffset="2253.302">2669 2609 476 0,'-17'0'178'0,"17"0"-138"0,12 0-5 0,-7 0-12 0,10-5-18 0,0 2-1 15,9-2-9 1,-3-6-4-16,6-8 5 16,-9 4-8-16,-1-17-1 0,-2 11 4 0,-9-16 5 15,0 8 3 1,-15-3 1-16,0 5 0 0,-17 1 2 16,8 7 5-1,-18-2 6-15,9 8 2 16,-3 8 3-16,7-6 1 15,-4 16 1-15,6-5 0 16,-3 24 0-16,9-3 0 0,-6 19 0 16,7-8-7-1,5 23-3-15,3-10 3 0,6 51 2 0,0-25-2 16,9 14 0 0,-3-19-7-16,8 32-2 15,-5-27-2-15,3 11-2 16,-3-13 1-16,-3-8 1 0,0-14-3 15,-6-4-2 1,0-9-16-16,-6-5-5 0,3-5-41 16,-6-11-15-1,0-2-115 1,-3-19-91-16,-17-18 110 0</inkml:trace>
  <inkml:trace contextRef="#ctx0" brushRef="#br0" timeOffset="2408.077">2187 2971 456 0,'-24'-10'170'0,"24"10"-132"0,21-19 33 16,-18 14 6-16,33-11-37 0,-12 3-9 15,23-3-21 1,-8 3-8-16,33 2-1 16,-16 3-50-16,30-2-21 0,-14 4-163 15</inkml:trace>
  <inkml:trace contextRef="#ctx0" brushRef="#br0" timeOffset="5796.221">3295 2701 308 0,'-27'-15'115'0,"27"15"-89"0,-18-19 23 15,15 19 4-15,-3-5-6 16,3-1 1-16,-3-2-4 16,3 1-3-16,0 1-22 0,0-2 2 15,0 8 2-15,0 0-6 0,6 21 1 16,0-2-7 0,3 39-1-16,-3-13-2 15,3 5 2-15,0-10-1 0,-3 5 0 16,0-8-1-1,0-2 0-15,0-9 2 0,-3-7 4 16,0-1-8-16,3-18-1 16,0 0-5-16,3-26-1 15,0 2-4-15,9-34-1 16,-3 15 0-16,5-7 2 0,-2 10-1 16,3 6 4-1,-3 5 0-15,6 13 1 0,-3-3 2 16,6 19 3-1,-4 0 7-15,7 32 4 0,-3-5-6 16,0 12-3 0,-3-4 0-16,-4 2 0 15,-2-6-3-15,-3 1-3 0,0-5-14 16,-6-4-6-16,0-4-39 16,3-3-17-16,-3-3-78 15,3-5-34-15,-3-3 7 16</inkml:trace>
  <inkml:trace contextRef="#ctx0" brushRef="#br0" timeOffset="5996.192">3908 2656 488 0,'-21'-5'181'0,"21"5"-141"0,-3 29 27 0,3-23 0 15,0 23-31-15,0-6-9 16,3 17-17-16,0-8-5 15,0 2-3-15,0-7-13 0,3-1-4 16,-3-5-31-16,0-2-12 16,0-3-56-16,0-8-22 15,0-3-50-15</inkml:trace>
  <inkml:trace contextRef="#ctx0" brushRef="#br0" timeOffset="6131.848">3845 2553 444 0,'-15'0'165'0,"15"0"-129"0,-12 6-1 0,12-1-8 0,0-5-46 16,0 0-15-16,9 0-88 15,-3 2-36-15,12 1 14 16,0 0 7-16</inkml:trace>
  <inkml:trace contextRef="#ctx0" brushRef="#br0" timeOffset="6436.905">4182 2556 444 0,'-9'3'167'0,"9"-3"-129"0,-27 13 8 16,24-11-3-16,-12 6-21 16,0 0-4-16,-6 6-11 15,3-1-3-15,7 11-2 16,-1-3-2-16,15 16 1 0,0-8 1 16,20 11 3-16,-2-9 4 15,9 4 5-15,-3-6-2 16,0 0 3-16,-7-5 3 0,1-3 3 15,-3-3 4-15,-6-2 2 16,0-3-8-16,-9 3-1 16,0-8-9-16,-15 0-3 15,3 3-6-15,-24-11-2 16,7 2-15-16,-13-4-4 0,6 2-46 16,6-8-22-1,4 3-103-15,17-9-44 0,3-2 72 31</inkml:trace>
  <inkml:trace contextRef="#ctx0" brushRef="#br0" timeOffset="7662.611">4536 3006 524 0,'0'10'198'0,"0"-10"-154"0,18 3-8 16,-15-3-13-16,12-3-19 15,-3 1-2-15,5-17-1 16,-2 6 1-16,3-27-1 16,0 3-5-16,-6-8 0 0,-3 8 2 15,-6 0 1-15,-3 11 7 16,-9-1 4-16,0 3 1 16,-12 8 3-16,6-2-5 15,-6 7-1-15,6 9-2 16,1 4-1-16,2 6 3 15,6 29 3-15,3-5-6 0,15 18-1 16,-3-15 2-16,11 7 1 16,-2-8-3-16,6-2-1 15,0-5-8-15,0-9-2 16,-3-2 2-16,-1-11 2 0,-2 1 4 16,0-12 2-1,-3 1-4-15,-3-24 1 16,0 5-2-16,-3-21 0 15,-3 8 2-15,-3-3 0 16,0 11 0-16,-3-2 0 0,0 7 2 16,0 8 1-1,0-3 1-15,3 17 0 0,0-1 2 16,3 30 3 0,-3-4-4-16,8 22-1 0,-2-13-4 0,9 3-1 15,-3-4 1 1,9-10 2-16,-6 1-1 15,3-7-1-15,-3-1-2 16,-1-6-1-16,-2-3 4 16,-3-13 1-16,0 3-3 15,-6-24-1-15,0 5-2 0,-6-13 3 0,0 5 2 16,-3 3 2-16,3 2-4 31,0 9 1-31,0 2 0 16,6 16 2-16,0 0-1 15,9 19-1-15,-3-4-2 0,9 7 1 16,-7-4 3-16,7-5 1 16,-3-2-4-16,6-8-1 15,-6-1 1-15,6-18 2 16,-4 3-2-16,4-13-2 16,-6 2-3-16,-3-3-1 15,-3 1 1-15,-6-1 2 16,0 6-3-16,-9-3 2 15,3 3 5-15,-6 3 2 16,0 5 0-16,0-1-2 16,0 6-2-16,3 6 1 0,0-1-1 15,0 11 0 1,0-3 6-16,3 17 2 16,0-4 4-16,0 24 4 0,0 1-6 15,6-1-2-15,0-5-6 16,6-3 0-16,-3-7-5 15,6-6 1-15,0 0 2 16,5-18 3-16,-2 2-5 16,6-13 1-16,-6 0-8 15,9-5-1-15,-9 3 2 16,2 2 1-16,-2 2 6 16,0 6 1-16,-3 0 4 0,-3 8 3 15,-3 0 7 1,0 3 4-16,-3-1 1 0,-3 1-1 15,0-1-6-15,0-7-2 16,0 0-6-16,3-19-2 16,0 3-5-16,3-22-1 15,-1 1-11-15,4 2-1 16,-3 6 4-16,3 2 6 16,-3 3 5-16,0 7 2 0,0 4 5 15,0 10 5-15,-3 0 4 16,3 24 2-1,-3-8-4-15,3 21 1 16,0-6-5-16,6 4-2 16,-4-3 0-16,7-9 1 15,-3 1-3-15,-3-5-2 16,0-1-9-16,-3-10-5 0,0 3-44 16,0-9-18-16,-3 1-179 15</inkml:trace>
  <inkml:trace contextRef="#ctx0" brushRef="#br0" timeOffset="7859.356">6117 2953 612 0,'-3'24'228'0,"3"-24"-177"0,0 13-6 16,0-11-14-16,0 6-23 15,0-8-2-15,-3 6-22 16,0 2-9-16,-9-3 13 0,3 3-72 0,-21 0-27 16,6 0-120-1</inkml:trace>
  <inkml:trace contextRef="#ctx0" brushRef="#br0" timeOffset="8845.601">6599 2492 292 0,'-9'-37'110'0,"9"37"-86"0,-6-66 40 0,6 58 11 16,-3-16-11-16,0 9 0 16,0-7-19-16,0 7-5 15,0 15-23-15,0 0 1 0,3 42 0 0,0-8-6 16,3 38 1 0,-3-19-8-16,6 37-3 15,-3-19-6-15,3 0-2 0,0-15-26 16,0-6-11-1,0-10-29-15,0-6-12 0,-3-7-48 16,0-14-18-16,0 0 17 16</inkml:trace>
  <inkml:trace contextRef="#ctx0" brushRef="#br0" timeOffset="9629.146">6384 2648 320 0,'-50'-26'121'0,"50"26"-95"0,-30-5 47 16,27 5 12-16,-3 0-31 15,3 0-10-15,6 0-21 16,0 0-5-16,27 0-10 16,-6 0-1-16,17 0 0 0,-5 0-3 0,15-6-1 15,-10 4-1-15,25-11-2 16,-13-1-10-16,4-15-4 16,-9 5 0-16,-7-21 1 15,-8 8 1-15,-12-5 0 16,-3 8 4-16,-21 5 5 15,0 2 0-15,-21 1 1 16,6 7 6-16,-9 9 5 16,6 2 1-16,-2 21 4 15,2-3 2-15,3 38 2 16,3-8 3-16,3 29 4 16,3-14-4-16,9 35-1 0,0-19-7 15,12 4-3 1,-3-17-5-16,9-5-2 15,-3-11-1-15,9-8 1 0,-7-2 0 0,7-16 1 16,-6-3 0 0,0-13 0-16,-3 0-2 15,-3-26 1-15,-3 2-2 16,-6-18-1-16,-3 7 1 0,-6 4-1 16,3 4 0-1,-6 14 0-15,3 2 0 16,0 35 0-16,3-5-3 15,9 12 2-15,0-4 1 16,15-1 0-16,-3-5 0 0,5-2 2 16,-5-3-1-1,3-8-1-15,-3 0 1 0,-3-11 1 16,-3 3-1-16,0-16-1 16,0-2 1-16,-4-14-1 15,-2 5-5-15,0-2 1 16,0 6-3-16,0 4 2 15,0 3 3-15,0 21 1 16,0-2 3-16,0 29 1 0,0-11 1 0,0 8 0 31,-3-5-2-31,3 0-2 0,-3-8 1 0,3-1-1 16,-3-1 0 0,6-9 0-1,-3 0 0-15,9-7 0 16,-3-1 0-16,8 0 0 15,-2 1 0-15,3 2 0 0,-3 0-14 16,0 2-3-16,-3 1-35 16,6 0-16-16,-4-1-82 15,7-10-33-15,9-10 16 0</inkml:trace>
  <inkml:trace contextRef="#ctx0" brushRef="#br0" timeOffset="10186.396">7650 2357 512 0,'-57'-34'192'0,"57"34"-149"0,-18-29 1 0,15 26-11 16,3-5-21-16,0-2-2 16,9-1-2-16,0 6 0 15,21-3-4-15,-6 5-3 0,14 14 0 16,-5-8-1-16,3 20 2 16,-6-4-1-16,-1 7-1 15,-8 1 3-15,-6 5 2 0,-3-6 2 16,-15 0 1-1,0-7-4-15,-27 7-1 0,3-4-1 0,-14-1 1 16,8-5 2 0,3-3 2-16,6-3-6 0,7 1 0 15,2-3-3 1,18 3 0-16,0-6 2 0,29 5 0 16,-5 1 0-16,12 2 0 15,-6 0 2 1,5 11 1-16,-8-8 7 15,0 8 4-15,-6-3-1 16,-7 6 2-16,-2-4-6 0,-12 4-1 16,0-3-4-1,-12 2-1-15,0-5-3 16,-26 0-1-16,5-2-15 16,-15-6-4-16,7-2-43 0,5-9-19 0,6 1-52 15,15-21-23 1,0 4-29-1</inkml:trace>
  <inkml:trace contextRef="#ctx0" brushRef="#br0" timeOffset="10517.446">7953 2559 340 0,'12'-3'129'0,"-12"3"-100"0,9 8 44 0,-6-6 15 16,0 9-17-16,0-3-5 15,3 16-22-15,-3-3-10 16,0 24-19-16,0-11-3 0,-3 3 1 15,0-5-3-15,0-5 2 0,0-1-5 16,0-18-2-16,0 3-2 16,0-30-3-16,0-2-4 15,6-11 0-15,0 6-3 16,12-3 2-16,-4 5 3 16,13 3 1-16,-3-1-2 15,9 14 2-15,-6-5 10 0,-1 13 5 16,-5 0-4-1,0 13-3-15,-3 1-7 0,-3 17-2 0,-3-12-32 32,0 7-15-32,-3-2-72 0,-1-3-30 0,-2-5-55 31</inkml:trace>
  <inkml:trace contextRef="#ctx0" brushRef="#br0" timeOffset="10669.463">8319 2667 428 0,'-6'-13'162'0,"6"13"-126"0,6 8 38 0,-6-8 11 16,9 0-43-16,0 2-12 16,6 1-19-16,-3 2-6 15,9-10-3-15,-3 2-32 0,8 1-15 16,-5-6-35-16,3 2-14 16,-3-1-65-1,-6-4-65-15,-3 3 81 16</inkml:trace>
  <inkml:trace contextRef="#ctx0" brushRef="#br0" timeOffset="10797.033">8435 2527 456 0,'-6'10'170'0,"6"-10"-132"0,-3 27 20 0,3-22-1 0,3 14-30 16,0-3-7-16,0 23-40 16,0-4-16-16,6 7 18 0,-3-8-89 0,12-5-34 15,-3-5-36 1</inkml:trace>
  <inkml:trace contextRef="#ctx0" brushRef="#br0" timeOffset="11160.765">8709 2445 464 0,'3'-6'176'0,"-3"6"-137"0,27 19 0 0,-21-16-8 15,9 7-20-15,-3-2-3 16,6 5-5-16,-4-2-3 15,4 5 1-15,-3-3-6 0,0 6 1 16,-3-6 4-16,-6 8 2 16,0-2 0-16,-9 18 1 15,0-3 7-15,-9 11 5 0,3-5 6 16,-18-6 2 0,4-5 1-16,-4-2 2 0,3-6-5 0,15-3-3 31,0-5-4-31,21-7-1 15,-3 2-3-15,9 0-1 16,-3-3-8-16,5 3 0 16,-2-3-6-16,6 0 1 0,-3 1-33 15,3-6-13-15,-3 0-103 16,2-11-42-16,1-13-4 16</inkml:trace>
  <inkml:trace contextRef="#ctx0" brushRef="#br0" timeOffset="12527.583">9287 2892 456 0,'-3'18'170'0,"3"-18"-132"0,9 14 5 0,-6-9-9 0,3-5-18 15,0 0-4-15,2-13-5 0,1 5 0 16,3-27-4-1,-3 6 3-15,0-10 0 0,3 7-2 16,-9-3-1-16,0 6-1 16,-6-5-2-16,3 7 1 15,-9 1-1-15,3 0 0 16,-3 12 2-16,3 1 3 16,0 13 4-16,0 0 5 0,3 13 3 15,0 1-3 1,6 38 2-16,0-12-5 0,12 18 1 15,-3-13-5-15,27-5-2 16,-12-6-2-16,20-4-3 0,-8-7 3 16,3-9 0-1,-10-4-1-15,-2-20-2 16,-6 2 1-16,-3-27-1 16,-3 4 0-16,-3-9 2 0,-4 8-1 0,-5 0 2 31,0 6-2-31,-3 5-1 15,0 2-2-15,0 19-1 16,-3 0 4-16,9 37 1 16,-3-2 2-16,6 4 0 15,-3-4-5-15,9-1 1 16,-3-5 2-16,6-5 1 0,-6-3-1 16,2-13-2-16,-2 0 1 0,-3-11 1 15,-3 1 1 1,-6-27 1-16,-3 7-2 15,-6-22-2-15,3 9-2 16,-3 3-1-16,0 6-1 0,3 7 3 16,0 6-2-1,15 8 1-15,-3 2 4 0,24 16 3 16,-6-2-2 0,14 0-2-16,-5-1-3 15,0-10 1-15,-6 0 1 16,-1-10 0-16,-5-4 2 15,0-4 1-15,-6 2-1 0,-6-3-2 16,-3 4-2-16,-6-9-1 16,0 8-1-16,-6-5 0 15,0 5 0-15,-6 3 3 16,3 2 0-16,-3 6 3 16,3 2-6-16,0 11 1 15,3-3 1-15,3 22 3 0,0-1 4 16,9 22 4-1,-3-8-6-15,6 2-2 0,-3-2-1 16,3-14 0 0,-4 1-3-16,7-14 2 0,-3-3-4 15,6-23-1-15,-3 3-4 0,9-17 1 0,-6 1-4 16,6-4 1 0,-4 9 4-1,7 8 4-15,-6 5 7 0,0 13 6 16,-3 3 1-16,-3 16 4 15,-4-3 2 1,-2 1-1-16,0-4-5 16,-3 1-2-16,0-6-2 15,0-8 1-15,-3 0-4 16,6-20-2-16,0-4-3 16,6-15-1-16,-3 4-3 0,3 1-1 15,-3 6 1 1,2 1 2-16,-2 7 4 0,0 15 4 15,-3 0 1-15,0 34 2 16,-3-8-6-16,3 14-1 0,0-6-5 16,3 4 1-1,-3-12-36-15,9-2-15 16,-3-3-91-16,8-8-41 16,-2-5-10-16</inkml:trace>
  <inkml:trace contextRef="#ctx0" brushRef="#br0" timeOffset="12660.99">11117 2929 616 0,'-9'16'231'0,"9"-16"-180"16,-5 5-19-16,5-5-19 0,-3-3-81 16,0 3-29-16,0-15-143 15,0 1-62-15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4T02:06:28.4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14782 945 4 0,'-6'-6'0'0</inkml:trace>
  <inkml:trace contextRef="#ctx0" brushRef="#br0" timeOffset="51029.843">11085 12446 120 0,'59'0'46'0,"-35"0"-35"0,36-5-48 0,-25 2-23 0,28 3 21 16,5-3 13-16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1EA5263-E5D6-4911-A059-B0FEA073F3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277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849313"/>
            <a:ext cx="473392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943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Note that for a -&gt; F to be true, the only possible case is to have a to be false, thus if one can show that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p  F, then p must be true!</a:t>
            </a: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45D6929-6AA8-481B-8E28-55E9FCDCFEED}" type="slidenum">
              <a:rPr lang="en-US" altLang="zh-TW" smtClean="0"/>
              <a:pPr eaLnBrk="1" hangingPunct="1"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670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To assume that p -&gt; q is false, the only case we need consider is when p is true, but q is false (recall that for implication, this is the only case that will make it false). If we can show that this case leads to a contradiction, then this case is not possible, then p-&gt;q is always true.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89013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2FC550F-672D-4ED6-8AEE-94BC6F412721}" type="slidenum">
              <a:rPr lang="en-US" altLang="zh-TW" smtClean="0"/>
              <a:pPr eaLnBrk="1" hangingPunct="1"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50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D0783A5B-F234-4B63-AFAF-39B18F26E35B}" type="slidenum">
              <a:rPr lang="en-US" altLang="zh-TW" sz="1300"/>
              <a:pPr algn="r" eaLnBrk="1" hangingPunct="1"/>
              <a:t>22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13156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5CE4D44-6764-4E70-AE7B-526BC14EA2CE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  <p:pic>
        <p:nvPicPr>
          <p:cNvPr id="4" name="Picture 6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60208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419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277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474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62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76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18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140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630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08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60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27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8657341-4147-4372-BE58-6107FE27E72A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  <p:sldLayoutId id="214748416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customXml" Target="../ink/ink10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png"/><Relationship Id="rId5" Type="http://schemas.openxmlformats.org/officeDocument/2006/relationships/customXml" Target="../ink/ink24.xml"/><Relationship Id="rId4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png"/><Relationship Id="rId5" Type="http://schemas.openxmlformats.org/officeDocument/2006/relationships/customXml" Target="../ink/ink25.xml"/><Relationship Id="rId4" Type="http://schemas.openxmlformats.org/officeDocument/2006/relationships/image" Target="../media/image2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3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2950" y="2754313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5400" dirty="0"/>
              <a:t>Methods of Proof</a:t>
            </a:r>
            <a:endParaRPr lang="en-US" sz="5400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241800"/>
            <a:ext cx="6400800" cy="12366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 (Chapters 1.6, 1.7, 4.1)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124081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endParaRPr lang="en-US" kern="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382304-1128-4797-A574-88CD7AB1CBFE}"/>
                  </a:ext>
                </a:extLst>
              </p14:cNvPr>
              <p14:cNvContentPartPr/>
              <p14:nvPr/>
            </p14:nvContentPartPr>
            <p14:xfrm>
              <a:off x="8426836" y="3693189"/>
              <a:ext cx="8280" cy="1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382304-1128-4797-A574-88CD7AB1CB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18196" y="3684549"/>
                <a:ext cx="25920" cy="3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7200" y="297638"/>
            <a:ext cx="2162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(p </a:t>
            </a:r>
            <a:r>
              <a:rPr lang="en-US" altLang="zh-TW" dirty="0">
                <a:sym typeface="Symbol" pitchFamily="18" charset="2"/>
              </a:rPr>
              <a:t> q)  (p  q)</a:t>
            </a:r>
            <a:endParaRPr lang="en-US" altLang="zh-TW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47663" y="831038"/>
            <a:ext cx="29161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 dirty="0"/>
              <a:t>Proof by contradiction [O2]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65125" y="1277126"/>
            <a:ext cx="7859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Example 2. Prove that if x is irrational and y is rational, then </a:t>
            </a:r>
            <a:r>
              <a:rPr lang="en-US" altLang="zh-TW" dirty="0" err="1"/>
              <a:t>x+y</a:t>
            </a:r>
            <a:r>
              <a:rPr lang="en-US" altLang="zh-TW" dirty="0"/>
              <a:t> is irrational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65125" y="2267726"/>
            <a:ext cx="7588250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x is irrational and y is rational, but x+y is rational.</a:t>
            </a:r>
          </a:p>
          <a:p>
            <a:pPr eaLnBrk="1" hangingPunct="1"/>
            <a:r>
              <a:rPr lang="en-US" altLang="zh-TW"/>
              <a:t>Then, x + y can be rewritten as a/b for two integers a,b</a:t>
            </a:r>
          </a:p>
          <a:p>
            <a:pPr eaLnBrk="1" hangingPunct="1"/>
            <a:r>
              <a:rPr lang="en-US" altLang="zh-TW"/>
              <a:t>That is, (x+y) = a/b.</a:t>
            </a:r>
          </a:p>
          <a:p>
            <a:pPr eaLnBrk="1" hangingPunct="1"/>
            <a:r>
              <a:rPr lang="en-US" altLang="zh-TW"/>
              <a:t>Since y is also rational, so y = c/d for two integers c, d</a:t>
            </a:r>
          </a:p>
          <a:p>
            <a:pPr eaLnBrk="1" hangingPunct="1"/>
            <a:r>
              <a:rPr lang="en-US" altLang="zh-TW"/>
              <a:t>Then, x = a/b – c/d = (ad-cb)/bd</a:t>
            </a:r>
          </a:p>
          <a:p>
            <a:pPr eaLnBrk="1" hangingPunct="1"/>
            <a:r>
              <a:rPr lang="en-US" altLang="zh-TW"/>
              <a:t>Since (ad-cb) and bd are both integers, it follows that x is rational.</a:t>
            </a:r>
          </a:p>
          <a:p>
            <a:pPr eaLnBrk="1" hangingPunct="1"/>
            <a:r>
              <a:rPr lang="en-US" altLang="zh-TW"/>
              <a:t>A contradiction occurs.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32013"/>
              </p:ext>
            </p:extLst>
          </p:nvPr>
        </p:nvGraphicFramePr>
        <p:xfrm>
          <a:off x="4514850" y="1637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63748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05030" y="291757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Its negation is:  p  </a:t>
            </a:r>
            <a:r>
              <a:rPr lang="en-US" altLang="zh-TW" dirty="0">
                <a:solidFill>
                  <a:schemeClr val="accent2"/>
                </a:solidFill>
                <a:sym typeface="Symbol" pitchFamily="18" charset="2"/>
              </a:rPr>
              <a:t> </a:t>
            </a:r>
            <a:r>
              <a:rPr lang="en-US" altLang="zh-TW" dirty="0">
                <a:sym typeface="Symbol" pitchFamily="18" charset="2"/>
              </a:rPr>
              <a:t>q</a:t>
            </a:r>
            <a:endParaRPr lang="en-US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5125" y="1715784"/>
            <a:ext cx="6200775" cy="4365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pitchFamily="34" charset="0"/>
              </a:rPr>
              <a:t>Assume that </a:t>
            </a:r>
            <a:r>
              <a:rPr lang="en-US" altLang="zh-TW" dirty="0" err="1">
                <a:latin typeface="Arial" pitchFamily="34" charset="0"/>
              </a:rPr>
              <a:t>p</a:t>
            </a:r>
            <a:r>
              <a:rPr lang="en-US" altLang="zh-TW" dirty="0" err="1">
                <a:latin typeface="Arial" pitchFamily="34" charset="0"/>
                <a:sym typeface="Symbol" pitchFamily="18" charset="2"/>
              </a:rPr>
              <a:t>q</a:t>
            </a:r>
            <a:r>
              <a:rPr lang="en-US" altLang="zh-TW" dirty="0">
                <a:latin typeface="Arial" pitchFamily="34" charset="0"/>
                <a:sym typeface="Symbol" pitchFamily="18" charset="2"/>
              </a:rPr>
              <a:t> is false and leads to a contradiction</a:t>
            </a:r>
            <a:endParaRPr lang="en-US" altLang="zh-TW" dirty="0"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A46C2B-67F8-41D6-B3D1-4BD7AD1DC2AE}"/>
                  </a:ext>
                </a:extLst>
              </p14:cNvPr>
              <p14:cNvContentPartPr/>
              <p14:nvPr/>
            </p14:nvContentPartPr>
            <p14:xfrm>
              <a:off x="238680" y="206640"/>
              <a:ext cx="8243280" cy="6171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A46C2B-67F8-41D6-B3D1-4BD7AD1DC2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9320" y="197280"/>
                <a:ext cx="8262000" cy="619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763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65125" y="141288"/>
            <a:ext cx="18748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Proof by Cases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65125" y="609600"/>
            <a:ext cx="6715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n is an integer not divisible by 3, then n</a:t>
            </a:r>
            <a:r>
              <a:rPr lang="en-US" altLang="zh-TW" baseline="30000"/>
              <a:t>2</a:t>
            </a:r>
            <a:r>
              <a:rPr lang="en-US" altLang="zh-TW"/>
              <a:t> mod 3 = 1.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65125" y="1131888"/>
            <a:ext cx="57753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	n mod 3 = 1.</a:t>
            </a:r>
          </a:p>
          <a:p>
            <a:pPr eaLnBrk="1" hangingPunct="1"/>
            <a:r>
              <a:rPr lang="en-US" altLang="zh-TW"/>
              <a:t>	Then, n = 3k + 1 for some integer k.</a:t>
            </a:r>
          </a:p>
          <a:p>
            <a:pPr eaLnBrk="1" hangingPunct="1"/>
            <a:r>
              <a:rPr lang="en-US" altLang="zh-TW"/>
              <a:t>	Thus, n</a:t>
            </a:r>
            <a:r>
              <a:rPr lang="en-US" altLang="zh-TW" baseline="30000"/>
              <a:t>2</a:t>
            </a:r>
            <a:r>
              <a:rPr lang="en-US" altLang="zh-TW"/>
              <a:t> = 9k</a:t>
            </a:r>
            <a:r>
              <a:rPr lang="en-US" altLang="zh-TW" baseline="30000"/>
              <a:t>2</a:t>
            </a:r>
            <a:r>
              <a:rPr lang="en-US" altLang="zh-TW"/>
              <a:t> + 6k + 1 = 3(3k</a:t>
            </a:r>
            <a:r>
              <a:rPr lang="en-US" altLang="zh-TW" baseline="30000"/>
              <a:t>2 </a:t>
            </a:r>
            <a:r>
              <a:rPr lang="en-US" altLang="zh-TW"/>
              <a:t>+ 2k) + 1.</a:t>
            </a:r>
          </a:p>
          <a:p>
            <a:pPr eaLnBrk="1" hangingPunct="1"/>
            <a:r>
              <a:rPr lang="en-US" altLang="zh-TW"/>
              <a:t>	So, n</a:t>
            </a:r>
            <a:r>
              <a:rPr lang="en-US" altLang="zh-TW" baseline="30000"/>
              <a:t>2</a:t>
            </a:r>
            <a:r>
              <a:rPr lang="en-US" altLang="zh-TW"/>
              <a:t> mod 3 = 1.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52425" y="2667000"/>
            <a:ext cx="62817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	n mod 3 = 2.</a:t>
            </a:r>
          </a:p>
          <a:p>
            <a:pPr eaLnBrk="1" hangingPunct="1"/>
            <a:r>
              <a:rPr lang="en-US" altLang="zh-TW"/>
              <a:t>	Then, n = 3k + 2 for some integer k.</a:t>
            </a:r>
          </a:p>
          <a:p>
            <a:pPr eaLnBrk="1" hangingPunct="1"/>
            <a:r>
              <a:rPr lang="en-US" altLang="zh-TW"/>
              <a:t>	Thus, n</a:t>
            </a:r>
            <a:r>
              <a:rPr lang="en-US" altLang="zh-TW" baseline="30000"/>
              <a:t>2</a:t>
            </a:r>
            <a:r>
              <a:rPr lang="en-US" altLang="zh-TW"/>
              <a:t> = 9k</a:t>
            </a:r>
            <a:r>
              <a:rPr lang="en-US" altLang="zh-TW" baseline="30000"/>
              <a:t>2</a:t>
            </a:r>
            <a:r>
              <a:rPr lang="en-US" altLang="zh-TW"/>
              <a:t> + 12k + 4 = 3(3k</a:t>
            </a:r>
            <a:r>
              <a:rPr lang="en-US" altLang="zh-TW" baseline="30000"/>
              <a:t>2 </a:t>
            </a:r>
            <a:r>
              <a:rPr lang="en-US" altLang="zh-TW"/>
              <a:t>+ 4k +1) + 1.</a:t>
            </a:r>
          </a:p>
          <a:p>
            <a:pPr eaLnBrk="1" hangingPunct="1"/>
            <a:r>
              <a:rPr lang="en-US" altLang="zh-TW"/>
              <a:t>	So, n</a:t>
            </a:r>
            <a:r>
              <a:rPr lang="en-US" altLang="zh-TW" baseline="30000"/>
              <a:t>2</a:t>
            </a:r>
            <a:r>
              <a:rPr lang="en-US" altLang="zh-TW"/>
              <a:t> mod 3 = 1.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39738" y="4175125"/>
            <a:ext cx="20748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So, p </a:t>
            </a:r>
            <a:r>
              <a:rPr lang="en-US" altLang="zh-TW">
                <a:sym typeface="Symbol" pitchFamily="18" charset="2"/>
              </a:rPr>
              <a:t> q is true</a:t>
            </a:r>
            <a:endParaRPr lang="en-US" altLang="zh-TW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6373813" cy="1441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>
                <a:latin typeface="Arial" pitchFamily="34" charset="0"/>
              </a:rPr>
              <a:t>p = p</a:t>
            </a:r>
            <a:r>
              <a:rPr lang="en-US" altLang="zh-TW" baseline="-25000">
                <a:latin typeface="Arial" pitchFamily="34" charset="0"/>
              </a:rPr>
              <a:t>1</a:t>
            </a:r>
            <a:r>
              <a:rPr lang="en-US" altLang="zh-TW">
                <a:latin typeface="Arial" pitchFamily="34" charset="0"/>
              </a:rPr>
              <a:t>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2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 ... 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n </a:t>
            </a:r>
          </a:p>
          <a:p>
            <a:pPr>
              <a:defRPr/>
            </a:pPr>
            <a:r>
              <a:rPr lang="en-US" altLang="zh-TW">
                <a:latin typeface="Arial" pitchFamily="34" charset="0"/>
                <a:sym typeface="Symbol" pitchFamily="18" charset="2"/>
              </a:rPr>
              <a:t>To prove (</a:t>
            </a:r>
            <a:r>
              <a:rPr lang="en-US" altLang="zh-TW">
                <a:latin typeface="Arial" pitchFamily="34" charset="0"/>
              </a:rPr>
              <a:t>p</a:t>
            </a:r>
            <a:r>
              <a:rPr lang="en-US" altLang="zh-TW" baseline="-25000">
                <a:latin typeface="Arial" pitchFamily="34" charset="0"/>
              </a:rPr>
              <a:t>1</a:t>
            </a:r>
            <a:r>
              <a:rPr lang="en-US" altLang="zh-TW">
                <a:latin typeface="Arial" pitchFamily="34" charset="0"/>
              </a:rPr>
              <a:t>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2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 ...  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n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)  q,</a:t>
            </a:r>
          </a:p>
          <a:p>
            <a:pPr>
              <a:defRPr/>
            </a:pPr>
            <a:r>
              <a:rPr lang="en-US" altLang="zh-TW">
                <a:latin typeface="Arial" pitchFamily="34" charset="0"/>
                <a:sym typeface="Symbol" pitchFamily="18" charset="2"/>
              </a:rPr>
              <a:t>we can prove (</a:t>
            </a:r>
            <a:r>
              <a:rPr lang="en-US" altLang="zh-TW">
                <a:latin typeface="Arial" pitchFamily="34" charset="0"/>
              </a:rPr>
              <a:t>p</a:t>
            </a:r>
            <a:r>
              <a:rPr lang="en-US" altLang="zh-TW" baseline="-25000">
                <a:latin typeface="Arial" pitchFamily="34" charset="0"/>
              </a:rPr>
              <a:t>1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q)  (p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2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q)  ....  (p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n 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q)</a:t>
            </a:r>
          </a:p>
          <a:p>
            <a:pPr>
              <a:defRPr/>
            </a:pPr>
            <a:r>
              <a:rPr lang="en-US" altLang="zh-TW">
                <a:latin typeface="Arial" pitchFamily="34" charset="0"/>
                <a:sym typeface="Symbol" pitchFamily="18" charset="2"/>
              </a:rPr>
              <a:t>That is, we have to prove (p</a:t>
            </a:r>
            <a:r>
              <a:rPr lang="en-US" altLang="zh-TW" baseline="-25000">
                <a:latin typeface="Arial" pitchFamily="34" charset="0"/>
                <a:sym typeface="Symbol" pitchFamily="18" charset="2"/>
              </a:rPr>
              <a:t>i</a:t>
            </a:r>
            <a:r>
              <a:rPr lang="en-US" altLang="zh-TW">
                <a:latin typeface="Arial" pitchFamily="34" charset="0"/>
                <a:sym typeface="Symbol" pitchFamily="18" charset="2"/>
              </a:rPr>
              <a:t> q) one by one for each 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58766C-254F-4977-B38E-0B391DB5594F}"/>
                  </a:ext>
                </a:extLst>
              </p14:cNvPr>
              <p14:cNvContentPartPr/>
              <p14:nvPr/>
            </p14:nvContentPartPr>
            <p14:xfrm>
              <a:off x="3979800" y="479160"/>
              <a:ext cx="4968360" cy="311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58766C-254F-4977-B38E-0B391DB559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70440" y="469800"/>
                <a:ext cx="4987080" cy="313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  <p:bldP spid="137220" grpId="0" autoUpdateAnimBg="0"/>
      <p:bldP spid="137221" grpId="0" autoUpdateAnimBg="0"/>
      <p:bldP spid="137222" grpId="0" autoUpdateAnimBg="0"/>
      <p:bldP spid="1372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8925" y="293688"/>
            <a:ext cx="2870200" cy="43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Mathematical Induction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2413" y="750888"/>
            <a:ext cx="47577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Theorem: </a:t>
            </a:r>
            <a:r>
              <a:rPr lang="en-US" altLang="zh-TW">
                <a:solidFill>
                  <a:schemeClr val="accent2"/>
                </a:solidFill>
              </a:rPr>
              <a:t>P(n) for all positive integers n.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38517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proof by mathematical induction consists of two steps.</a:t>
            </a:r>
          </a:p>
          <a:p>
            <a:pPr eaLnBrk="1" hangingPunct="1"/>
            <a:r>
              <a:rPr lang="en-US" altLang="zh-TW" u="sng"/>
              <a:t>Basis step:</a:t>
            </a:r>
            <a:r>
              <a:rPr lang="en-US" altLang="zh-TW"/>
              <a:t> P(1) is true.</a:t>
            </a:r>
          </a:p>
          <a:p>
            <a:pPr eaLnBrk="1" hangingPunct="1"/>
            <a:r>
              <a:rPr lang="en-US" altLang="zh-TW" u="sng"/>
              <a:t>Inductive step:</a:t>
            </a:r>
            <a:r>
              <a:rPr lang="en-US" altLang="zh-TW"/>
              <a:t> for any positive integer i, </a:t>
            </a:r>
            <a:r>
              <a:rPr lang="en-US" altLang="zh-TW">
                <a:solidFill>
                  <a:schemeClr val="accent2"/>
                </a:solidFill>
              </a:rPr>
              <a:t>if P(i) is true</a:t>
            </a:r>
            <a:r>
              <a:rPr lang="en-US" altLang="zh-TW"/>
              <a:t>, then P(i+1) is true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88925" y="2667000"/>
            <a:ext cx="8245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When we complete both steps, we have proved that P(n) is true for all positive integer n </a:t>
            </a:r>
            <a:r>
              <a:rPr lang="en-US" altLang="zh-TW">
                <a:sym typeface="Symbol" pitchFamily="18" charset="2"/>
              </a:rPr>
              <a:t> 1.</a:t>
            </a:r>
            <a:endParaRPr lang="en-US" altLang="zh-TW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282575" y="3951288"/>
            <a:ext cx="6799263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Since P(1) is true, so P(2) is true (inductive step)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Similarly, P(2) is true, so P(3) is true (inductive step again)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                 P(3) is true, so P(4) is true (...)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                 ...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                 P(n) is true if n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 1</a:t>
            </a:r>
            <a:endParaRPr lang="en-US" altLang="zh-TW">
              <a:solidFill>
                <a:schemeClr val="accent2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288925" y="3495675"/>
            <a:ext cx="4303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Why mathematical induction works?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4267200" y="2209800"/>
            <a:ext cx="2690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</a:t>
            </a:r>
            <a:r>
              <a:rPr lang="en-US" altLang="zh-TW">
                <a:solidFill>
                  <a:schemeClr val="accent2"/>
                </a:solidFill>
              </a:rPr>
              <a:t>induction hypothesis</a:t>
            </a:r>
            <a:r>
              <a:rPr lang="en-US" altLang="zh-TW"/>
              <a:t>)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0675" y="5570538"/>
            <a:ext cx="72691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524000" algn="l"/>
                <a:tab pos="1809750" algn="l"/>
              </a:tabLst>
            </a:pPr>
            <a:r>
              <a:rPr lang="en-US" altLang="zh-TW">
                <a:solidFill>
                  <a:srgbClr val="FF0000"/>
                </a:solidFill>
              </a:rPr>
              <a:t>Basic philosophy</a:t>
            </a:r>
            <a:r>
              <a:rPr lang="en-US" altLang="zh-TW"/>
              <a:t>: 	[</a:t>
            </a:r>
            <a:r>
              <a:rPr lang="en-US" altLang="zh-TW" i="1"/>
              <a:t>P</a:t>
            </a:r>
            <a:r>
              <a:rPr lang="en-US" altLang="zh-TW"/>
              <a:t>(1) </a:t>
            </a:r>
            <a:r>
              <a:rPr lang="en-US" altLang="zh-TW">
                <a:sym typeface="Symbol" pitchFamily="18" charset="2"/>
              </a:rPr>
              <a:t></a:t>
            </a:r>
            <a:r>
              <a:rPr lang="en-US" altLang="zh-TW" i="1">
                <a:sym typeface="Symbol" pitchFamily="18" charset="2"/>
              </a:rPr>
              <a:t>k&gt;</a:t>
            </a:r>
            <a:r>
              <a:rPr lang="en-US" altLang="zh-TW">
                <a:sym typeface="Symbol" pitchFamily="18" charset="2"/>
              </a:rPr>
              <a:t>0 (</a:t>
            </a:r>
            <a:r>
              <a:rPr lang="en-US" altLang="zh-TW" i="1">
                <a:sym typeface="Symbol" pitchFamily="18" charset="2"/>
              </a:rPr>
              <a:t>P</a:t>
            </a:r>
            <a:r>
              <a:rPr lang="en-US" altLang="zh-TW">
                <a:sym typeface="Symbol" pitchFamily="18" charset="2"/>
              </a:rPr>
              <a:t>(</a:t>
            </a:r>
            <a:r>
              <a:rPr lang="en-US" altLang="zh-TW" i="1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)  </a:t>
            </a:r>
            <a:r>
              <a:rPr lang="en-US" altLang="zh-TW" i="1">
                <a:sym typeface="Symbol" pitchFamily="18" charset="2"/>
              </a:rPr>
              <a:t>P</a:t>
            </a:r>
            <a:r>
              <a:rPr lang="en-US" altLang="zh-TW">
                <a:sym typeface="Symbol" pitchFamily="18" charset="2"/>
              </a:rPr>
              <a:t>(</a:t>
            </a:r>
            <a:r>
              <a:rPr lang="en-US" altLang="zh-TW" i="1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+1))] </a:t>
            </a:r>
          </a:p>
          <a:p>
            <a:pPr>
              <a:lnSpc>
                <a:spcPct val="90000"/>
              </a:lnSpc>
              <a:tabLst>
                <a:tab pos="1524000" algn="l"/>
                <a:tab pos="1809750" algn="l"/>
              </a:tabLst>
            </a:pPr>
            <a:r>
              <a:rPr lang="en-US" altLang="zh-TW">
                <a:sym typeface="Symbol" pitchFamily="18" charset="2"/>
              </a:rPr>
              <a:t>					 </a:t>
            </a:r>
            <a:r>
              <a:rPr lang="en-US" altLang="zh-TW" i="1">
                <a:sym typeface="Symbol" pitchFamily="18" charset="2"/>
              </a:rPr>
              <a:t>n≥</a:t>
            </a:r>
            <a:r>
              <a:rPr lang="en-US" altLang="zh-TW">
                <a:sym typeface="Symbol" pitchFamily="18" charset="2"/>
              </a:rPr>
              <a:t>1</a:t>
            </a:r>
            <a:r>
              <a:rPr lang="en-US" altLang="zh-TW" i="1">
                <a:sym typeface="Symbol" pitchFamily="18" charset="2"/>
              </a:rPr>
              <a:t> P</a:t>
            </a:r>
            <a:r>
              <a:rPr lang="en-US" altLang="zh-TW">
                <a:sym typeface="Symbol" pitchFamily="18" charset="2"/>
              </a:rPr>
              <a:t>(</a:t>
            </a:r>
            <a:r>
              <a:rPr lang="en-US" altLang="zh-TW" i="1">
                <a:sym typeface="Symbol" pitchFamily="18" charset="2"/>
              </a:rPr>
              <a:t>n</a:t>
            </a:r>
            <a:r>
              <a:rPr lang="en-US" altLang="zh-TW">
                <a:sym typeface="Symbol" pitchFamily="18" charset="2"/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A9CACF-515A-42F8-A5D7-9CC75C74453B}"/>
                  </a:ext>
                </a:extLst>
              </p14:cNvPr>
              <p14:cNvContentPartPr/>
              <p14:nvPr/>
            </p14:nvContentPartPr>
            <p14:xfrm>
              <a:off x="1312560" y="267480"/>
              <a:ext cx="6613200" cy="434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A9CACF-515A-42F8-A5D7-9CC75C7445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3200" y="258120"/>
                <a:ext cx="6631920" cy="436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  <p:bldP spid="138245" grpId="0" autoUpdateAnimBg="0"/>
      <p:bldP spid="138247" grpId="0" autoUpdateAnimBg="0"/>
      <p:bldP spid="138248" grpId="0" autoUpdateAnimBg="0"/>
      <p:bldP spid="138249" grpId="0" autoUpdateAnimBg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212725" y="217488"/>
            <a:ext cx="5237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Prove the following using mathematical induction.</a:t>
            </a:r>
          </a:p>
          <a:p>
            <a:pPr eaLnBrk="1" hangingPunct="1"/>
            <a:r>
              <a:rPr lang="en-US" altLang="zh-TW"/>
              <a:t>(1) 1 + 3 + 5 + .... + (2n-1) = n</a:t>
            </a:r>
            <a:r>
              <a:rPr lang="en-US" altLang="zh-TW" baseline="30000"/>
              <a:t>2</a:t>
            </a:r>
          </a:p>
          <a:p>
            <a:pPr eaLnBrk="1" hangingPunct="1"/>
            <a:r>
              <a:rPr lang="en-US" altLang="zh-TW"/>
              <a:t>(2) 2</a:t>
            </a:r>
            <a:r>
              <a:rPr lang="en-US" altLang="zh-TW" baseline="30000"/>
              <a:t>n</a:t>
            </a:r>
            <a:r>
              <a:rPr lang="en-US" altLang="zh-TW"/>
              <a:t> &lt; n! for all n &gt; 3</a:t>
            </a: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320675" y="1851025"/>
            <a:ext cx="5884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zh-TW">
                <a:solidFill>
                  <a:srgbClr val="0000FF"/>
                </a:solidFill>
              </a:rPr>
              <a:t>Base case: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n = 1, LHS = RHS, so the statement is true for n = 1.</a:t>
            </a: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23850" y="2759075"/>
            <a:ext cx="62960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(2)	Induction step: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Assume that the statement is true for n = k. (Hypothesis)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Consider n = k + 1.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L.H.S. = 1 + 3 + 5 + … (2k – 1) + (2(k+1) – 1)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[by the hypothesis:]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L.H.S. = k</a:t>
            </a:r>
            <a:r>
              <a:rPr lang="en-US" altLang="zh-TW" baseline="30000">
                <a:solidFill>
                  <a:srgbClr val="0000FF"/>
                </a:solidFill>
              </a:rPr>
              <a:t>2</a:t>
            </a:r>
            <a:r>
              <a:rPr lang="en-US" altLang="zh-TW">
                <a:solidFill>
                  <a:srgbClr val="0000FF"/>
                </a:solidFill>
              </a:rPr>
              <a:t> + 2(k+1) – 1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	  = k</a:t>
            </a:r>
            <a:r>
              <a:rPr lang="en-US" altLang="zh-TW" baseline="30000">
                <a:solidFill>
                  <a:srgbClr val="0000FF"/>
                </a:solidFill>
              </a:rPr>
              <a:t>2</a:t>
            </a:r>
            <a:r>
              <a:rPr lang="en-US" altLang="zh-TW">
                <a:solidFill>
                  <a:srgbClr val="0000FF"/>
                </a:solidFill>
              </a:rPr>
              <a:t> + 2k + 1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	  = (k + 1)</a:t>
            </a:r>
            <a:r>
              <a:rPr lang="en-US" altLang="zh-TW" baseline="30000">
                <a:solidFill>
                  <a:srgbClr val="0000FF"/>
                </a:solidFill>
              </a:rPr>
              <a:t>2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	  = R.H.S.	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So, the statement is true for n = k + 1.</a:t>
            </a:r>
          </a:p>
          <a:p>
            <a:pPr eaLnBrk="1" hangingPunct="1"/>
            <a:endParaRPr lang="en-US" altLang="zh-TW">
              <a:solidFill>
                <a:srgbClr val="0000FF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	Therefore, the statement is true for all n = 1, 2, ….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00FBD3-A2BE-4765-82D9-A769751D84E3}"/>
                  </a:ext>
                </a:extLst>
              </p14:cNvPr>
              <p14:cNvContentPartPr/>
              <p14:nvPr/>
            </p14:nvContentPartPr>
            <p14:xfrm>
              <a:off x="2298240" y="325800"/>
              <a:ext cx="6745320" cy="635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00FBD3-A2BE-4765-82D9-A769751D84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8880" y="316440"/>
                <a:ext cx="6764040" cy="637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38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Basis step:</a:t>
            </a:r>
            <a:r>
              <a:rPr lang="en-US" altLang="zh-TW"/>
              <a:t> P(1) is true.</a:t>
            </a:r>
          </a:p>
          <a:p>
            <a:pPr eaLnBrk="1" hangingPunct="1"/>
            <a:r>
              <a:rPr lang="en-US" altLang="zh-TW" u="sng"/>
              <a:t>Inductive step:</a:t>
            </a:r>
            <a:r>
              <a:rPr lang="en-US" altLang="zh-TW"/>
              <a:t> for any positive integer i, if P(i) is true, then P(i+1) is true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65088"/>
            <a:ext cx="47180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Another form of mathematical induction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24200" y="1143000"/>
            <a:ext cx="5164138" cy="579438"/>
            <a:chOff x="1968" y="720"/>
            <a:chExt cx="3253" cy="365"/>
          </a:xfrm>
        </p:grpSpPr>
        <p:sp>
          <p:nvSpPr>
            <p:cNvPr id="17415" name="Line 4"/>
            <p:cNvSpPr>
              <a:spLocks noChangeShapeType="1"/>
            </p:cNvSpPr>
            <p:nvPr/>
          </p:nvSpPr>
          <p:spPr bwMode="auto">
            <a:xfrm>
              <a:off x="2772" y="720"/>
              <a:ext cx="20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1968" y="816"/>
              <a:ext cx="32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if P(k) is true for all k </a:t>
              </a:r>
              <a:r>
                <a:rPr lang="en-US" altLang="zh-TW">
                  <a:solidFill>
                    <a:srgbClr val="FF0000"/>
                  </a:solidFill>
                  <a:sym typeface="Symbol" pitchFamily="18" charset="2"/>
                </a:rPr>
                <a:t> i, then P(i+1) is true</a:t>
              </a:r>
              <a:endParaRPr lang="en-US" altLang="zh-TW">
                <a:solidFill>
                  <a:srgbClr val="FF0000"/>
                </a:solidFill>
              </a:endParaRPr>
            </a:p>
          </p:txBody>
        </p:sp>
      </p:grp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315913" y="1668463"/>
            <a:ext cx="73342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Since P(1) is true, so P(2) is true (inductive step)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Since P(1) and P(2) is true, so P(3) is true (inductive step again)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Again, P(1), P(2), and P(3) is true, so P(4) is true (...)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......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</a:rPr>
              <a:t>P(n) is true if n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 1</a:t>
            </a:r>
            <a:endParaRPr lang="en-US" altLang="zh-TW">
              <a:solidFill>
                <a:schemeClr val="accent2"/>
              </a:solidFill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307975" y="3148013"/>
            <a:ext cx="8491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Example.</a:t>
            </a:r>
          </a:p>
          <a:p>
            <a:pPr eaLnBrk="1" hangingPunct="1"/>
            <a:r>
              <a:rPr lang="en-US" altLang="zh-TW"/>
              <a:t>Every integer k </a:t>
            </a:r>
            <a:r>
              <a:rPr lang="en-US" altLang="zh-TW">
                <a:sym typeface="Symbol" pitchFamily="18" charset="2"/>
              </a:rPr>
              <a:t> 2 is either a prime number or can be written as a product of prime numbers.</a:t>
            </a:r>
            <a:endParaRPr lang="en-US" altLang="zh-TW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66FC18C-B483-4366-837C-EC928977BA8A}"/>
                  </a:ext>
                </a:extLst>
              </p14:cNvPr>
              <p14:cNvContentPartPr/>
              <p14:nvPr/>
            </p14:nvContentPartPr>
            <p14:xfrm>
              <a:off x="2060640" y="2791800"/>
              <a:ext cx="3602880" cy="1330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66FC18C-B483-4366-837C-EC928977BA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1280" y="2782440"/>
                <a:ext cx="3621600" cy="134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4" grpId="0" autoUpdateAnimBg="0"/>
      <p:bldP spid="14029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352425" y="306388"/>
            <a:ext cx="8491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Every integer k </a:t>
            </a:r>
            <a:r>
              <a:rPr lang="en-US" altLang="zh-TW">
                <a:sym typeface="Symbol" pitchFamily="18" charset="2"/>
              </a:rPr>
              <a:t> 2 is either a prime number or can be written as a product of prime numbers.</a:t>
            </a:r>
            <a:endParaRPr lang="en-US" altLang="zh-TW"/>
          </a:p>
        </p:txBody>
      </p:sp>
      <p:sp>
        <p:nvSpPr>
          <p:cNvPr id="38915" name="文字方塊 10"/>
          <p:cNvSpPr txBox="1">
            <a:spLocks noChangeArrowheads="1"/>
          </p:cNvSpPr>
          <p:nvPr/>
        </p:nvSpPr>
        <p:spPr bwMode="auto">
          <a:xfrm>
            <a:off x="285750" y="1416050"/>
            <a:ext cx="88582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Base case: k = 2, the statement is true.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Induction step: Assume that the statement is true for k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 i (with k  2).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Consider k = i+1.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Case (a) – If k is a prime number, then the statement is true.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Case (b) – Otherwise, k is a composite number, k =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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where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,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 i.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	    By the hypothesis, 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	    Both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and k</a:t>
            </a:r>
            <a:r>
              <a:rPr lang="en-US" altLang="zh-TW" baseline="-2500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 can be written as a product of prime numbers.</a:t>
            </a:r>
          </a:p>
          <a:p>
            <a:pPr eaLnBrk="1" hangingPunct="1"/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		    Thus, k can also be written as a product of prime numbers.</a:t>
            </a:r>
            <a:endParaRPr lang="zh-TW" altLang="en-US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8FD132-45FD-4EE7-B9E7-AF0FDE62E86C}"/>
                  </a:ext>
                </a:extLst>
              </p14:cNvPr>
              <p14:cNvContentPartPr/>
              <p14:nvPr/>
            </p14:nvContentPartPr>
            <p14:xfrm>
              <a:off x="3351960" y="612360"/>
              <a:ext cx="5647680" cy="225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8FD132-45FD-4EE7-B9E7-AF0FDE62E8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2600" y="603000"/>
                <a:ext cx="5666400" cy="227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All girls have the same hairstyle?</a:t>
            </a:r>
          </a:p>
        </p:txBody>
      </p:sp>
      <p:sp>
        <p:nvSpPr>
          <p:cNvPr id="4" name="Text Box 14"/>
          <p:cNvSpPr>
            <a:spLocks noGrp="1" noChangeArrowheads="1"/>
          </p:cNvSpPr>
          <p:nvPr>
            <p:ph idx="1"/>
          </p:nvPr>
        </p:nvSpPr>
        <p:spPr>
          <a:xfrm>
            <a:off x="457200" y="5121275"/>
            <a:ext cx="8229600" cy="1385888"/>
          </a:xfrm>
          <a:solidFill>
            <a:srgbClr val="FF9999"/>
          </a:solidFill>
          <a:ln>
            <a:solidFill>
              <a:srgbClr val="336600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kumimoji="0" lang="en-US" sz="2000" i="1"/>
              <a:t>The argument works only when</a:t>
            </a:r>
          </a:p>
          <a:p>
            <a:pPr>
              <a:buFontTx/>
              <a:buNone/>
              <a:defRPr/>
            </a:pPr>
            <a:r>
              <a:rPr kumimoji="0" lang="en-US" sz="2000" i="1"/>
              <a:t>k &gt; 1, (at least 3 girls in the group to start with) i.e., it makes use of the hypothesis that it is true for k = 2, but this is not yet proved in the base case!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6725" y="1536700"/>
            <a:ext cx="845026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rgbClr val="0000FF"/>
                </a:solidFill>
              </a:rPr>
              <a:t>An incorrect Proof:</a:t>
            </a:r>
            <a:r>
              <a:rPr lang="en-US" altLang="zh-TW" sz="2400"/>
              <a:t> </a:t>
            </a:r>
          </a:p>
          <a:p>
            <a:r>
              <a:rPr lang="en-US" altLang="zh-TW" sz="2400"/>
              <a:t>By induction on the number of girls.</a:t>
            </a:r>
          </a:p>
          <a:p>
            <a:r>
              <a:rPr lang="en-US" altLang="zh-TW" sz="2400">
                <a:solidFill>
                  <a:srgbClr val="CC0000"/>
                </a:solidFill>
              </a:rPr>
              <a:t>Basis step</a:t>
            </a:r>
            <a:r>
              <a:rPr lang="en-US" altLang="zh-TW" sz="2400"/>
              <a:t>: Obviously true for any group of one girl.</a:t>
            </a:r>
          </a:p>
          <a:p>
            <a:r>
              <a:rPr lang="en-US" altLang="zh-TW" sz="2400">
                <a:solidFill>
                  <a:srgbClr val="CC0000"/>
                </a:solidFill>
              </a:rPr>
              <a:t>Induction step</a:t>
            </a:r>
            <a:r>
              <a:rPr lang="en-US" altLang="zh-TW" sz="2400"/>
              <a:t>:  </a:t>
            </a:r>
          </a:p>
          <a:p>
            <a:r>
              <a:rPr lang="en-US" altLang="zh-TW" sz="2400"/>
              <a:t>Assume that any group of  </a:t>
            </a:r>
            <a:r>
              <a:rPr lang="en-US" altLang="zh-TW" sz="2400" i="1"/>
              <a:t>k</a:t>
            </a:r>
            <a:r>
              <a:rPr lang="en-US" altLang="zh-TW" sz="2400"/>
              <a:t> </a:t>
            </a:r>
            <a:r>
              <a:rPr lang="en-US" altLang="zh-TW" sz="2400">
                <a:sym typeface="Symbol" pitchFamily="18" charset="2"/>
              </a:rPr>
              <a:t></a:t>
            </a:r>
            <a:r>
              <a:rPr lang="en-US" altLang="zh-TW" sz="2400"/>
              <a:t>1  girls have same hairstyle.</a:t>
            </a:r>
          </a:p>
          <a:p>
            <a:r>
              <a:rPr lang="en-US" altLang="zh-TW" sz="2400"/>
              <a:t>Let us then consider any group of (</a:t>
            </a:r>
            <a:r>
              <a:rPr lang="en-US" altLang="zh-TW" sz="2400" i="1"/>
              <a:t>k</a:t>
            </a:r>
            <a:r>
              <a:rPr lang="en-US" altLang="zh-TW" sz="2400"/>
              <a:t>+1) girls.</a:t>
            </a:r>
          </a:p>
          <a:p>
            <a:pPr lvl="1"/>
            <a:r>
              <a:rPr lang="en-US" altLang="zh-TW" sz="2000">
                <a:sym typeface="Symbol" pitchFamily="18" charset="2"/>
              </a:rPr>
              <a:t>Delete a girl x, the remaining k girls have the same hairstyle</a:t>
            </a:r>
          </a:p>
          <a:p>
            <a:pPr lvl="1"/>
            <a:r>
              <a:rPr lang="en-US" altLang="zh-TW" sz="2000">
                <a:sym typeface="Symbol" pitchFamily="18" charset="2"/>
              </a:rPr>
              <a:t>Delete another girl y, the remaining k girls have the same hairstyle</a:t>
            </a:r>
          </a:p>
          <a:p>
            <a:r>
              <a:rPr lang="en-US" altLang="zh-TW" sz="2400">
                <a:sym typeface="Symbol" pitchFamily="18" charset="2"/>
              </a:rPr>
              <a:t>Hence the (k+1) girls have the same hairstyle!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2F8B96F-4C4E-40D0-B82A-AE1F87B6A702}"/>
                  </a:ext>
                </a:extLst>
              </p14:cNvPr>
              <p14:cNvContentPartPr/>
              <p14:nvPr/>
            </p14:nvContentPartPr>
            <p14:xfrm>
              <a:off x="2046600" y="953280"/>
              <a:ext cx="6687360" cy="3636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2F8B96F-4C4E-40D0-B82A-AE1F87B6A7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7240" y="943920"/>
                <a:ext cx="6706080" cy="365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Recursive Algorithms [O1]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68425"/>
            <a:ext cx="8229600" cy="515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To solve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for </a:t>
            </a:r>
            <a:r>
              <a:rPr lang="en-US" i="1"/>
              <a:t>n</a:t>
            </a:r>
            <a:r>
              <a:rPr lang="en-US"/>
              <a:t> ≥ 1, where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is a problem of size </a:t>
            </a:r>
            <a:r>
              <a:rPr lang="en-US" i="1"/>
              <a:t>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when </a:t>
            </a:r>
            <a:r>
              <a:rPr lang="en-US" i="1"/>
              <a:t>n</a:t>
            </a:r>
            <a:r>
              <a:rPr lang="en-US"/>
              <a:t> = 1, solve </a:t>
            </a:r>
            <a:r>
              <a:rPr lang="en-US" i="1"/>
              <a:t>P</a:t>
            </a:r>
            <a:r>
              <a:rPr lang="en-US"/>
              <a:t>(1) directly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when </a:t>
            </a:r>
            <a:r>
              <a:rPr lang="en-US" i="1"/>
              <a:t>n</a:t>
            </a:r>
            <a:r>
              <a:rPr lang="en-US"/>
              <a:t> &gt; 1, solve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based on the solution of P(n-1)</a:t>
            </a:r>
          </a:p>
          <a:p>
            <a:pPr eaLnBrk="1" hangingPunct="1">
              <a:buFontTx/>
              <a:buNone/>
            </a:pPr>
            <a:r>
              <a:rPr lang="en-US"/>
              <a:t>Why this approach works?  </a:t>
            </a:r>
            <a:r>
              <a:rPr lang="en-US">
                <a:solidFill>
                  <a:srgbClr val="0070C0"/>
                </a:solidFill>
              </a:rPr>
              <a:t>mathematical induction</a:t>
            </a:r>
            <a:r>
              <a:rPr lang="en-US"/>
              <a:t>.</a:t>
            </a:r>
          </a:p>
          <a:p>
            <a:pPr eaLnBrk="1" hangingPunct="1">
              <a:buFontTx/>
              <a:buNone/>
            </a:pPr>
            <a:r>
              <a:rPr lang="en-US"/>
              <a:t>For example: </a:t>
            </a:r>
            <a:br>
              <a:rPr lang="en-US"/>
            </a:br>
            <a:r>
              <a:rPr lang="en-US"/>
              <a:t>To compute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= </a:t>
            </a:r>
            <a:r>
              <a:rPr lang="en-US" i="1"/>
              <a:t>n</a:t>
            </a:r>
            <a:r>
              <a:rPr lang="en-US"/>
              <a:t>! = n(n-1)(n-2)…1 = </a:t>
            </a:r>
            <a:r>
              <a:rPr lang="en-US" i="1"/>
              <a:t>n</a:t>
            </a:r>
            <a:r>
              <a:rPr lang="en-US"/>
              <a:t>*(n-1)!</a:t>
            </a:r>
          </a:p>
          <a:p>
            <a:pPr eaLnBrk="1" hangingPunct="1">
              <a:buFontTx/>
              <a:buNone/>
            </a:pPr>
            <a:r>
              <a:rPr lang="en-US" i="1"/>
              <a:t>Procedure 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</a:t>
            </a:r>
          </a:p>
          <a:p>
            <a:pPr eaLnBrk="1" hangingPunct="1">
              <a:buFontTx/>
              <a:buNone/>
            </a:pPr>
            <a:r>
              <a:rPr lang="en-US" i="1"/>
              <a:t>if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=1 </a:t>
            </a:r>
            <a:r>
              <a:rPr lang="en-US" i="1"/>
              <a:t>then return </a:t>
            </a:r>
            <a:r>
              <a:rPr lang="en-US"/>
              <a:t>(1) </a:t>
            </a:r>
            <a:r>
              <a:rPr lang="en-US" i="1"/>
              <a:t>else return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*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n-</a:t>
            </a:r>
            <a:r>
              <a:rPr lang="en-US"/>
              <a:t>1))</a:t>
            </a:r>
          </a:p>
          <a:p>
            <a:pPr eaLnBrk="1" hangingPunct="1">
              <a:buFontTx/>
              <a:buNone/>
            </a:pPr>
            <a:r>
              <a:rPr lang="en-US"/>
              <a:t>	Try 	</a:t>
            </a:r>
            <a:r>
              <a:rPr lang="en-US" i="1"/>
              <a:t>F</a:t>
            </a:r>
            <a:r>
              <a:rPr lang="en-US"/>
              <a:t>(4) = 4*</a:t>
            </a:r>
            <a:r>
              <a:rPr lang="en-US" i="1"/>
              <a:t>F</a:t>
            </a:r>
            <a:r>
              <a:rPr lang="en-US"/>
              <a:t>(3); needed to solve </a:t>
            </a:r>
            <a:r>
              <a:rPr lang="en-US" i="1"/>
              <a:t>F</a:t>
            </a:r>
            <a:r>
              <a:rPr lang="en-US"/>
              <a:t>(3)</a:t>
            </a:r>
          </a:p>
          <a:p>
            <a:pPr eaLnBrk="1" hangingPunct="1">
              <a:buFontTx/>
              <a:buNone/>
            </a:pPr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(3) = 3*</a:t>
            </a:r>
            <a:r>
              <a:rPr lang="en-US" i="1"/>
              <a:t>F</a:t>
            </a:r>
            <a:r>
              <a:rPr lang="en-US"/>
              <a:t>(2); needed to solve </a:t>
            </a:r>
            <a:r>
              <a:rPr lang="en-US" i="1"/>
              <a:t>F</a:t>
            </a:r>
            <a:r>
              <a:rPr lang="en-US"/>
              <a:t>(2)</a:t>
            </a:r>
          </a:p>
          <a:p>
            <a:pPr eaLnBrk="1" hangingPunct="1">
              <a:buFontTx/>
              <a:buNone/>
            </a:pPr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(2) = 2*</a:t>
            </a:r>
            <a:r>
              <a:rPr lang="en-US" i="1"/>
              <a:t>F</a:t>
            </a:r>
            <a:r>
              <a:rPr lang="en-US"/>
              <a:t>(1); needed to solve </a:t>
            </a:r>
            <a:r>
              <a:rPr lang="en-US" i="1"/>
              <a:t>F</a:t>
            </a:r>
            <a:r>
              <a:rPr lang="en-US"/>
              <a:t>(1)</a:t>
            </a:r>
          </a:p>
          <a:p>
            <a:pPr eaLnBrk="1" hangingPunct="1">
              <a:buFontTx/>
              <a:buNone/>
            </a:pPr>
            <a:r>
              <a:rPr lang="en-US" i="1"/>
              <a:t>		F</a:t>
            </a:r>
            <a:r>
              <a:rPr lang="en-US"/>
              <a:t>(1) = 1; </a:t>
            </a:r>
            <a:br>
              <a:rPr lang="en-US"/>
            </a:b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99200" y="4802188"/>
            <a:ext cx="25511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24</a:t>
            </a:r>
          </a:p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6</a:t>
            </a:r>
          </a:p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2</a:t>
            </a:r>
          </a:p>
          <a:p>
            <a:pPr eaLnBrk="1" hangingPunct="1">
              <a:spcAft>
                <a:spcPts val="600"/>
              </a:spcAft>
            </a:pPr>
            <a:r>
              <a:rPr lang="en-US" sz="2400">
                <a:solidFill>
                  <a:srgbClr val="00B0F0"/>
                </a:solidFill>
              </a:rPr>
              <a:t>Output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093A22A-5448-4C3A-84DE-F30EF5355ACC}"/>
                  </a:ext>
                </a:extLst>
              </p14:cNvPr>
              <p14:cNvContentPartPr/>
              <p14:nvPr/>
            </p14:nvContentPartPr>
            <p14:xfrm>
              <a:off x="538920" y="3896640"/>
              <a:ext cx="5769720" cy="1042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093A22A-5448-4C3A-84DE-F30EF5355A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560" y="3887280"/>
                <a:ext cx="5788440" cy="106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Representation of Recursive Algorithm 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438400" y="1787525"/>
            <a:ext cx="608013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341563" y="2784475"/>
            <a:ext cx="812800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F(n-1)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355850" y="3921125"/>
            <a:ext cx="812800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F(n-2)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2465388" y="5861050"/>
            <a:ext cx="608012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F(1)</a:t>
            </a:r>
          </a:p>
        </p:txBody>
      </p:sp>
      <p:cxnSp>
        <p:nvCxnSpPr>
          <p:cNvPr id="21511" name="Straight Connector 8"/>
          <p:cNvCxnSpPr>
            <a:cxnSpLocks noChangeShapeType="1"/>
            <a:stCxn id="21507" idx="2"/>
            <a:endCxn id="21508" idx="0"/>
          </p:cNvCxnSpPr>
          <p:nvPr/>
        </p:nvCxnSpPr>
        <p:spPr bwMode="auto">
          <a:xfrm rot="16200000" flipH="1">
            <a:off x="2430463" y="2466975"/>
            <a:ext cx="628650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Straight Connector 10"/>
          <p:cNvCxnSpPr>
            <a:cxnSpLocks noChangeShapeType="1"/>
            <a:stCxn id="21508" idx="2"/>
            <a:endCxn id="21509" idx="0"/>
          </p:cNvCxnSpPr>
          <p:nvPr/>
        </p:nvCxnSpPr>
        <p:spPr bwMode="auto">
          <a:xfrm rot="16200000" flipH="1">
            <a:off x="2371726" y="3530600"/>
            <a:ext cx="766762" cy="14287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Straight Connector 13"/>
          <p:cNvCxnSpPr>
            <a:cxnSpLocks noChangeShapeType="1"/>
            <a:stCxn id="21509" idx="2"/>
            <a:endCxn id="21510" idx="0"/>
          </p:cNvCxnSpPr>
          <p:nvPr/>
        </p:nvCxnSpPr>
        <p:spPr bwMode="auto">
          <a:xfrm rot="16200000" flipH="1">
            <a:off x="1980406" y="5071269"/>
            <a:ext cx="1571625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2757488" y="2286000"/>
            <a:ext cx="401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*n</a:t>
            </a:r>
          </a:p>
        </p:txBody>
      </p: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2784475" y="33385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*(n-1)</a:t>
            </a: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3851275" y="3216275"/>
            <a:ext cx="4254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sz="2800"/>
              <a:t>   Time complexity </a:t>
            </a:r>
          </a:p>
          <a:p>
            <a:pPr eaLnBrk="1" hangingPunct="1"/>
            <a:r>
              <a:rPr lang="en-US" sz="2800"/>
              <a:t>= number of calls (nodes)</a:t>
            </a:r>
          </a:p>
          <a:p>
            <a:pPr eaLnBrk="1" hangingPunct="1"/>
            <a:r>
              <a:rPr lang="en-US" sz="2800"/>
              <a:t>= 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Another example: </a:t>
            </a:r>
            <a:br>
              <a:rPr lang="en-US" dirty="0"/>
            </a:br>
            <a:r>
              <a:rPr lang="en-US" dirty="0"/>
              <a:t>Covering Problem by L-tiles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>
            <p:ph sz="half" idx="1"/>
          </p:nvPr>
        </p:nvGraphicFramePr>
        <p:xfrm>
          <a:off x="985838" y="3016250"/>
          <a:ext cx="2835275" cy="2581276"/>
        </p:xfrm>
        <a:graphic>
          <a:graphicData uri="http://schemas.openxmlformats.org/drawingml/2006/table">
            <a:tbl>
              <a:tblPr/>
              <a:tblGrid>
                <a:gridCol w="70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7598" name="Rectangle 30"/>
          <p:cNvSpPr>
            <a:spLocks noChangeArrowheads="1"/>
          </p:cNvSpPr>
          <p:nvPr/>
        </p:nvSpPr>
        <p:spPr bwMode="auto">
          <a:xfrm>
            <a:off x="477838" y="1543050"/>
            <a:ext cx="8216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TW" sz="2800">
                <a:solidFill>
                  <a:srgbClr val="9933FF"/>
                </a:solidFill>
              </a:rPr>
              <a:t>Show that any 2</a:t>
            </a:r>
            <a:r>
              <a:rPr lang="en-US" altLang="zh-TW" sz="2800" baseline="30000">
                <a:solidFill>
                  <a:srgbClr val="9933FF"/>
                </a:solidFill>
              </a:rPr>
              <a:t>n</a:t>
            </a:r>
            <a:r>
              <a:rPr lang="en-US" altLang="zh-TW" sz="2800">
                <a:solidFill>
                  <a:srgbClr val="9933FF"/>
                </a:solidFill>
              </a:rPr>
              <a:t> x 2</a:t>
            </a:r>
            <a:r>
              <a:rPr lang="en-US" altLang="zh-TW" sz="2800" baseline="30000">
                <a:solidFill>
                  <a:srgbClr val="9933FF"/>
                </a:solidFill>
              </a:rPr>
              <a:t>n</a:t>
            </a:r>
            <a:r>
              <a:rPr lang="en-US" altLang="zh-TW" sz="2800">
                <a:solidFill>
                  <a:srgbClr val="9933FF"/>
                </a:solidFill>
              </a:rPr>
              <a:t> chessboard with one square removed can be filled using </a:t>
            </a:r>
            <a:r>
              <a:rPr lang="en-US" altLang="zh-TW" sz="2800" i="1">
                <a:solidFill>
                  <a:srgbClr val="9933FF"/>
                </a:solidFill>
              </a:rPr>
              <a:t>L</a:t>
            </a:r>
            <a:r>
              <a:rPr lang="en-US" altLang="zh-TW" sz="2800">
                <a:solidFill>
                  <a:srgbClr val="9933FF"/>
                </a:solidFill>
              </a:rPr>
              <a:t>-shaped pieces.</a:t>
            </a:r>
          </a:p>
        </p:txBody>
      </p:sp>
      <p:graphicFrame>
        <p:nvGraphicFramePr>
          <p:cNvPr id="237599" name="Group 31"/>
          <p:cNvGraphicFramePr>
            <a:graphicFrameLocks noGrp="1"/>
          </p:cNvGraphicFramePr>
          <p:nvPr>
            <p:ph sz="half" idx="2"/>
          </p:nvPr>
        </p:nvGraphicFramePr>
        <p:xfrm>
          <a:off x="4648200" y="2735263"/>
          <a:ext cx="3327400" cy="3190878"/>
        </p:xfrm>
        <a:graphic>
          <a:graphicData uri="http://schemas.openxmlformats.org/drawingml/2006/table">
            <a:tbl>
              <a:tblPr/>
              <a:tblGrid>
                <a:gridCol w="41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F9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6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E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6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6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B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6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1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1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9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9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C1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E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E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9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E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B1E8BF-26F3-4445-8892-8322B3887AC6}"/>
                  </a:ext>
                </a:extLst>
              </p14:cNvPr>
              <p14:cNvContentPartPr/>
              <p14:nvPr/>
            </p14:nvContentPartPr>
            <p14:xfrm>
              <a:off x="890280" y="1280160"/>
              <a:ext cx="1454400" cy="39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B1E8BF-26F3-4445-8892-8322B3887A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920" y="1270800"/>
                <a:ext cx="1473120" cy="41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Fallacy: Beware of Wrong Proofs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>
                <a:solidFill>
                  <a:srgbClr val="9933FF"/>
                </a:solidFill>
              </a:rPr>
              <a:t>Claim: All girls have the same hairstyle</a:t>
            </a:r>
            <a:r>
              <a:rPr lang="en-US" altLang="zh-TW"/>
              <a:t>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00FF"/>
                </a:solidFill>
              </a:rPr>
              <a:t>Proof:</a:t>
            </a:r>
            <a:r>
              <a:rPr lang="en-US" altLang="zh-TW"/>
              <a:t> By induction on the number of girls.</a:t>
            </a:r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Basis step</a:t>
            </a:r>
            <a:r>
              <a:rPr lang="en-US" altLang="zh-TW"/>
              <a:t>: Obviously true for any group of one girl.</a:t>
            </a:r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Induction step</a:t>
            </a:r>
            <a:r>
              <a:rPr lang="en-US" altLang="zh-TW"/>
              <a:t>:  </a:t>
            </a:r>
          </a:p>
          <a:p>
            <a:pPr eaLnBrk="1" hangingPunct="1"/>
            <a:r>
              <a:rPr lang="en-US" altLang="zh-TW"/>
              <a:t>	Assume that any group of 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1  girls have same hairstyle.</a:t>
            </a:r>
          </a:p>
          <a:p>
            <a:pPr eaLnBrk="1" hangingPunct="1"/>
            <a:r>
              <a:rPr lang="en-US" altLang="zh-TW"/>
              <a:t>	Let us then consider any group of (</a:t>
            </a:r>
            <a:r>
              <a:rPr lang="en-US" altLang="zh-TW" i="1"/>
              <a:t>k</a:t>
            </a:r>
            <a:r>
              <a:rPr lang="en-US" altLang="zh-TW"/>
              <a:t>+1) girls.</a:t>
            </a:r>
            <a:endParaRPr lang="en-US" altLang="zh-TW">
              <a:sym typeface="Symbol" pitchFamily="18" charset="2"/>
            </a:endParaRPr>
          </a:p>
          <a:p>
            <a:pPr eaLnBrk="1" hangingPunct="1"/>
            <a:endParaRPr lang="en-US" altLang="zh-TW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9AC654-1E20-4AA6-95BB-4FBFBE261861}"/>
                  </a:ext>
                </a:extLst>
              </p14:cNvPr>
              <p14:cNvContentPartPr/>
              <p14:nvPr/>
            </p14:nvContentPartPr>
            <p14:xfrm>
              <a:off x="789480" y="2072520"/>
              <a:ext cx="8141400" cy="271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9AC654-1E20-4AA6-95BB-4FBFBE2618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0120" y="2063160"/>
                <a:ext cx="8160120" cy="273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35013" y="1042988"/>
            <a:ext cx="6972300" cy="950912"/>
            <a:chOff x="443" y="1647"/>
            <a:chExt cx="4392" cy="599"/>
          </a:xfrm>
        </p:grpSpPr>
        <p:sp>
          <p:nvSpPr>
            <p:cNvPr id="23564" name="Text Box 4"/>
            <p:cNvSpPr txBox="1">
              <a:spLocks noChangeArrowheads="1"/>
            </p:cNvSpPr>
            <p:nvPr/>
          </p:nvSpPr>
          <p:spPr bwMode="auto">
            <a:xfrm>
              <a:off x="443" y="1647"/>
              <a:ext cx="8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400">
                  <a:solidFill>
                    <a:srgbClr val="0000FF"/>
                  </a:solidFill>
                  <a:latin typeface="Times New Roman" pitchFamily="18" charset="0"/>
                </a:rPr>
                <a:t>Basis</a:t>
              </a:r>
              <a:r>
                <a:rPr kumimoji="0" lang="en-US" altLang="zh-TW" sz="2400">
                  <a:latin typeface="Times New Roman" pitchFamily="18" charset="0"/>
                </a:rPr>
                <a:t> </a:t>
              </a:r>
              <a:r>
                <a:rPr kumimoji="0" lang="en-US" altLang="zh-TW" sz="2400">
                  <a:solidFill>
                    <a:srgbClr val="0000FF"/>
                  </a:solidFill>
                  <a:latin typeface="Times New Roman" pitchFamily="18" charset="0"/>
                </a:rPr>
                <a:t>step</a:t>
              </a:r>
            </a:p>
            <a:p>
              <a:pPr algn="ctr" eaLnBrk="1" hangingPunct="1"/>
              <a:r>
                <a:rPr kumimoji="0" lang="en-US" altLang="zh-TW" sz="2400" i="1">
                  <a:latin typeface="Times New Roman" pitchFamily="18" charset="0"/>
                </a:rPr>
                <a:t>n</a:t>
              </a:r>
              <a:r>
                <a:rPr kumimoji="0" lang="en-US" altLang="zh-TW" sz="2400">
                  <a:latin typeface="Times New Roman" pitchFamily="18" charset="0"/>
                </a:rPr>
                <a:t>=1</a:t>
              </a:r>
            </a:p>
          </p:txBody>
        </p:sp>
        <p:grpSp>
          <p:nvGrpSpPr>
            <p:cNvPr id="23565" name="Group 5"/>
            <p:cNvGrpSpPr>
              <a:grpSpLocks/>
            </p:cNvGrpSpPr>
            <p:nvPr/>
          </p:nvGrpSpPr>
          <p:grpSpPr bwMode="auto">
            <a:xfrm>
              <a:off x="1509" y="1669"/>
              <a:ext cx="576" cy="576"/>
              <a:chOff x="1488" y="1872"/>
              <a:chExt cx="576" cy="576"/>
            </a:xfrm>
          </p:grpSpPr>
          <p:sp>
            <p:nvSpPr>
              <p:cNvPr id="23575" name="Rectangle 6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6" name="Rectangle 7"/>
              <p:cNvSpPr>
                <a:spLocks noChangeArrowheads="1"/>
              </p:cNvSpPr>
              <p:nvPr/>
            </p:nvSpPr>
            <p:spPr bwMode="auto">
              <a:xfrm>
                <a:off x="1489" y="2160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  <p:grpSp>
          <p:nvGrpSpPr>
            <p:cNvPr id="23566" name="Group 8"/>
            <p:cNvGrpSpPr>
              <a:grpSpLocks/>
            </p:cNvGrpSpPr>
            <p:nvPr/>
          </p:nvGrpSpPr>
          <p:grpSpPr bwMode="auto">
            <a:xfrm>
              <a:off x="2410" y="1667"/>
              <a:ext cx="576" cy="576"/>
              <a:chOff x="2389" y="1870"/>
              <a:chExt cx="576" cy="576"/>
            </a:xfrm>
          </p:grpSpPr>
          <p:sp>
            <p:nvSpPr>
              <p:cNvPr id="23573" name="Rectangle 9"/>
              <p:cNvSpPr>
                <a:spLocks noChangeArrowheads="1"/>
              </p:cNvSpPr>
              <p:nvPr/>
            </p:nvSpPr>
            <p:spPr bwMode="auto">
              <a:xfrm>
                <a:off x="2389" y="1870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4" name="Rectangle 10"/>
              <p:cNvSpPr>
                <a:spLocks noChangeArrowheads="1"/>
              </p:cNvSpPr>
              <p:nvPr/>
            </p:nvSpPr>
            <p:spPr bwMode="auto">
              <a:xfrm>
                <a:off x="2671" y="2160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  <p:grpSp>
          <p:nvGrpSpPr>
            <p:cNvPr id="23567" name="Group 11"/>
            <p:cNvGrpSpPr>
              <a:grpSpLocks/>
            </p:cNvGrpSpPr>
            <p:nvPr/>
          </p:nvGrpSpPr>
          <p:grpSpPr bwMode="auto">
            <a:xfrm>
              <a:off x="3349" y="1667"/>
              <a:ext cx="582" cy="576"/>
              <a:chOff x="3349" y="1667"/>
              <a:chExt cx="582" cy="576"/>
            </a:xfrm>
          </p:grpSpPr>
          <p:sp>
            <p:nvSpPr>
              <p:cNvPr id="23571" name="Rectangle 12"/>
              <p:cNvSpPr>
                <a:spLocks noChangeArrowheads="1"/>
              </p:cNvSpPr>
              <p:nvPr/>
            </p:nvSpPr>
            <p:spPr bwMode="auto">
              <a:xfrm>
                <a:off x="3355" y="1667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2" name="Rectangle 13"/>
              <p:cNvSpPr>
                <a:spLocks noChangeArrowheads="1"/>
              </p:cNvSpPr>
              <p:nvPr/>
            </p:nvSpPr>
            <p:spPr bwMode="auto">
              <a:xfrm>
                <a:off x="3349" y="1668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  <p:grpSp>
          <p:nvGrpSpPr>
            <p:cNvPr id="23568" name="Group 14"/>
            <p:cNvGrpSpPr>
              <a:grpSpLocks/>
            </p:cNvGrpSpPr>
            <p:nvPr/>
          </p:nvGrpSpPr>
          <p:grpSpPr bwMode="auto">
            <a:xfrm>
              <a:off x="4256" y="1665"/>
              <a:ext cx="579" cy="581"/>
              <a:chOff x="4256" y="1665"/>
              <a:chExt cx="579" cy="581"/>
            </a:xfrm>
          </p:grpSpPr>
          <p:sp>
            <p:nvSpPr>
              <p:cNvPr id="23569" name="Rectangle 15"/>
              <p:cNvSpPr>
                <a:spLocks noChangeArrowheads="1"/>
              </p:cNvSpPr>
              <p:nvPr/>
            </p:nvSpPr>
            <p:spPr bwMode="auto">
              <a:xfrm>
                <a:off x="4256" y="1665"/>
                <a:ext cx="576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3570" name="Rectangle 16"/>
              <p:cNvSpPr>
                <a:spLocks noChangeArrowheads="1"/>
              </p:cNvSpPr>
              <p:nvPr/>
            </p:nvSpPr>
            <p:spPr bwMode="auto">
              <a:xfrm>
                <a:off x="4544" y="1960"/>
                <a:ext cx="291" cy="2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</p:grpSp>
      </p:grp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711200" y="2112963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solidFill>
                  <a:srgbClr val="0000FF"/>
                </a:solidFill>
                <a:latin typeface="Times New Roman" pitchFamily="18" charset="0"/>
              </a:rPr>
              <a:t>Induction step:</a:t>
            </a:r>
            <a:r>
              <a:rPr kumimoji="0" lang="en-US" altLang="zh-TW" sz="2400">
                <a:latin typeface="Times New Roman" pitchFamily="18" charset="0"/>
              </a:rPr>
              <a:t> Assume it is true for </a:t>
            </a:r>
            <a:r>
              <a:rPr kumimoji="0" lang="en-US" altLang="zh-TW" sz="2400" i="1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&gt; 0 consider the case for </a:t>
            </a:r>
            <a:r>
              <a:rPr kumimoji="0" lang="en-US" altLang="zh-TW" sz="2400" i="1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+1.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865188" y="3132138"/>
            <a:ext cx="1911350" cy="1768475"/>
            <a:chOff x="651" y="2873"/>
            <a:chExt cx="1204" cy="1114"/>
          </a:xfrm>
        </p:grpSpPr>
        <p:sp>
          <p:nvSpPr>
            <p:cNvPr id="23558" name="Rectangle 20"/>
            <p:cNvSpPr>
              <a:spLocks noChangeArrowheads="1"/>
            </p:cNvSpPr>
            <p:nvPr/>
          </p:nvSpPr>
          <p:spPr bwMode="auto">
            <a:xfrm>
              <a:off x="651" y="2873"/>
              <a:ext cx="1204" cy="1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59" name="Line 21"/>
            <p:cNvSpPr>
              <a:spLocks noChangeShapeType="1"/>
            </p:cNvSpPr>
            <p:nvPr/>
          </p:nvSpPr>
          <p:spPr bwMode="auto">
            <a:xfrm>
              <a:off x="1267" y="2873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22"/>
            <p:cNvSpPr>
              <a:spLocks noChangeShapeType="1"/>
            </p:cNvSpPr>
            <p:nvPr/>
          </p:nvSpPr>
          <p:spPr bwMode="auto">
            <a:xfrm>
              <a:off x="651" y="3441"/>
              <a:ext cx="1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Rectangle 23"/>
            <p:cNvSpPr>
              <a:spLocks noChangeArrowheads="1"/>
            </p:cNvSpPr>
            <p:nvPr/>
          </p:nvSpPr>
          <p:spPr bwMode="auto">
            <a:xfrm>
              <a:off x="1125" y="3281"/>
              <a:ext cx="282" cy="3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2" name="Rectangle 24"/>
            <p:cNvSpPr>
              <a:spLocks noChangeArrowheads="1"/>
            </p:cNvSpPr>
            <p:nvPr/>
          </p:nvSpPr>
          <p:spPr bwMode="auto">
            <a:xfrm>
              <a:off x="1267" y="3441"/>
              <a:ext cx="588" cy="5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3" name="Rectangle 25"/>
            <p:cNvSpPr>
              <a:spLocks noChangeArrowheads="1"/>
            </p:cNvSpPr>
            <p:nvPr/>
          </p:nvSpPr>
          <p:spPr bwMode="auto">
            <a:xfrm>
              <a:off x="1420" y="3587"/>
              <a:ext cx="140" cy="1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238618" name="Rectangle 26"/>
          <p:cNvSpPr>
            <a:spLocks noChangeArrowheads="1"/>
          </p:cNvSpPr>
          <p:nvPr/>
        </p:nvSpPr>
        <p:spPr bwMode="auto">
          <a:xfrm>
            <a:off x="3019425" y="2663825"/>
            <a:ext cx="56975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Divide the chessboard into 4 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x 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boards. </a:t>
            </a: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The figure shows that each of the four </a:t>
            </a:r>
            <a:br>
              <a:rPr kumimoji="0" lang="en-US" altLang="zh-TW" sz="2400">
                <a:latin typeface="Times New Roman" pitchFamily="18" charset="0"/>
              </a:rPr>
            </a:br>
            <a:r>
              <a:rPr kumimoji="0" lang="en-US" altLang="zh-TW" sz="2400">
                <a:latin typeface="Times New Roman" pitchFamily="18" charset="0"/>
              </a:rPr>
              <a:t>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x 2</a:t>
            </a:r>
            <a:r>
              <a:rPr kumimoji="0" lang="en-US" altLang="zh-TW" sz="2400" i="1" baseline="35000">
                <a:latin typeface="Times New Roman" pitchFamily="18" charset="0"/>
              </a:rPr>
              <a:t>n</a:t>
            </a:r>
            <a:r>
              <a:rPr kumimoji="0" lang="en-US" altLang="zh-TW" sz="2400">
                <a:latin typeface="Times New Roman" pitchFamily="18" charset="0"/>
              </a:rPr>
              <a:t> boards has exactly a missing square. </a:t>
            </a: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By the induction hypothesis, they can be covered by the </a:t>
            </a:r>
            <a:r>
              <a:rPr kumimoji="0" lang="en-US" altLang="zh-TW" sz="2400" i="1">
                <a:latin typeface="Times New Roman" pitchFamily="18" charset="0"/>
              </a:rPr>
              <a:t>L</a:t>
            </a:r>
            <a:r>
              <a:rPr kumimoji="0" lang="en-US" altLang="zh-TW" sz="2400">
                <a:latin typeface="Times New Roman" pitchFamily="18" charset="0"/>
              </a:rPr>
              <a:t>-shaped pieces, so is the 2</a:t>
            </a:r>
            <a:r>
              <a:rPr kumimoji="0" lang="en-US" altLang="zh-TW" sz="2400" i="1" baseline="35000">
                <a:latin typeface="Times New Roman" pitchFamily="18" charset="0"/>
              </a:rPr>
              <a:t>n+</a:t>
            </a:r>
            <a:r>
              <a:rPr kumimoji="0" lang="en-US" altLang="zh-TW" sz="2400" baseline="35000">
                <a:latin typeface="Times New Roman" pitchFamily="18" charset="0"/>
              </a:rPr>
              <a:t>1</a:t>
            </a:r>
            <a:r>
              <a:rPr kumimoji="0" lang="en-US" altLang="zh-TW" sz="2400">
                <a:latin typeface="Times New Roman" pitchFamily="18" charset="0"/>
              </a:rPr>
              <a:t> x 2</a:t>
            </a:r>
            <a:r>
              <a:rPr kumimoji="0" lang="en-US" altLang="zh-TW" sz="2400" i="1" baseline="35000">
                <a:latin typeface="Times New Roman" pitchFamily="18" charset="0"/>
              </a:rPr>
              <a:t>n+</a:t>
            </a:r>
            <a:r>
              <a:rPr kumimoji="0" lang="en-US" altLang="zh-TW" sz="2400" baseline="35000">
                <a:latin typeface="Times New Roman" pitchFamily="18" charset="0"/>
              </a:rPr>
              <a:t>1</a:t>
            </a:r>
            <a:r>
              <a:rPr kumimoji="0" lang="en-US" altLang="zh-TW" sz="2400">
                <a:latin typeface="Times New Roman" pitchFamily="18" charset="0"/>
              </a:rPr>
              <a:t> board.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09D64ED-2578-46FA-885F-B48205211A1D}"/>
                  </a:ext>
                </a:extLst>
              </p14:cNvPr>
              <p14:cNvContentPartPr/>
              <p14:nvPr/>
            </p14:nvContentPartPr>
            <p14:xfrm>
              <a:off x="510840" y="1057320"/>
              <a:ext cx="5664960" cy="4496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09D64ED-2578-46FA-885F-B48205211A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480" y="1047960"/>
                <a:ext cx="5683680" cy="451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9" grpId="0" autoUpdateAnimBg="0"/>
      <p:bldP spid="23861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Covering Chessboard with </a:t>
            </a:r>
            <a:r>
              <a:rPr lang="en-US" i="1" dirty="0"/>
              <a:t>L</a:t>
            </a:r>
            <a:r>
              <a:rPr lang="en-US" dirty="0"/>
              <a:t>-tiles</a:t>
            </a:r>
          </a:p>
        </p:txBody>
      </p:sp>
      <p:sp>
        <p:nvSpPr>
          <p:cNvPr id="237598" name="Rectangle 30"/>
          <p:cNvSpPr>
            <a:spLocks noChangeArrowheads="1"/>
          </p:cNvSpPr>
          <p:nvPr/>
        </p:nvSpPr>
        <p:spPr bwMode="auto">
          <a:xfrm>
            <a:off x="477838" y="1325563"/>
            <a:ext cx="8324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9933FF"/>
                </a:solidFill>
              </a:rPr>
              <a:t>Any 2</a:t>
            </a:r>
            <a:r>
              <a:rPr lang="en-US" sz="2800" baseline="30000">
                <a:solidFill>
                  <a:srgbClr val="9933FF"/>
                </a:solidFill>
              </a:rPr>
              <a:t>n</a:t>
            </a:r>
            <a:r>
              <a:rPr lang="en-US" sz="2800">
                <a:solidFill>
                  <a:srgbClr val="9933FF"/>
                </a:solidFill>
              </a:rPr>
              <a:t> x 2</a:t>
            </a:r>
            <a:r>
              <a:rPr lang="en-US" sz="2800" baseline="30000">
                <a:solidFill>
                  <a:srgbClr val="9933FF"/>
                </a:solidFill>
              </a:rPr>
              <a:t>n</a:t>
            </a:r>
            <a:r>
              <a:rPr lang="en-US" sz="2800">
                <a:solidFill>
                  <a:srgbClr val="9933FF"/>
                </a:solidFill>
              </a:rPr>
              <a:t> chessboard missing one square can be filled by </a:t>
            </a:r>
            <a:r>
              <a:rPr lang="en-US" sz="2800" i="1">
                <a:solidFill>
                  <a:srgbClr val="9933FF"/>
                </a:solidFill>
              </a:rPr>
              <a:t>L</a:t>
            </a:r>
            <a:r>
              <a:rPr lang="en-US" sz="2800">
                <a:solidFill>
                  <a:srgbClr val="9933FF"/>
                </a:solidFill>
              </a:rPr>
              <a:t>-tiles based on induction (recursion).</a:t>
            </a:r>
          </a:p>
        </p:txBody>
      </p:sp>
      <p:graphicFrame>
        <p:nvGraphicFramePr>
          <p:cNvPr id="237599" name="Group 31"/>
          <p:cNvGraphicFramePr>
            <a:graphicFrameLocks noGrp="1"/>
          </p:cNvGraphicFramePr>
          <p:nvPr>
            <p:ph sz="half" idx="4294967295"/>
          </p:nvPr>
        </p:nvGraphicFramePr>
        <p:xfrm>
          <a:off x="4248150" y="3649663"/>
          <a:ext cx="1446213" cy="1460504"/>
        </p:xfrm>
        <a:graphic>
          <a:graphicData uri="http://schemas.openxmlformats.org/drawingml/2006/table">
            <a:tbl>
              <a:tblPr/>
              <a:tblGrid>
                <a:gridCol w="18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67013" y="5126038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4252913" y="4375150"/>
            <a:ext cx="1438275" cy="19050"/>
          </a:xfrm>
          <a:prstGeom prst="line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 rot="5400000">
            <a:off x="4244182" y="4393406"/>
            <a:ext cx="1447800" cy="1587"/>
          </a:xfrm>
          <a:prstGeom prst="line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779963" y="4198938"/>
          <a:ext cx="365125" cy="365126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570288" y="5943600"/>
          <a:ext cx="365125" cy="365126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155825" y="4660900"/>
          <a:ext cx="365125" cy="365126"/>
        </p:xfrm>
        <a:graphic>
          <a:graphicData uri="http://schemas.openxmlformats.org/drawingml/2006/table">
            <a:tbl>
              <a:tblPr/>
              <a:tblGrid>
                <a:gridCol w="18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63775" y="5973763"/>
          <a:ext cx="365125" cy="365126"/>
        </p:xfrm>
        <a:graphic>
          <a:graphicData uri="http://schemas.openxmlformats.org/drawingml/2006/table">
            <a:tbl>
              <a:tblPr/>
              <a:tblGrid>
                <a:gridCol w="18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05138" y="2640013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967413" y="2614613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034088" y="5461000"/>
          <a:ext cx="731837" cy="730252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532188" y="4505325"/>
          <a:ext cx="365125" cy="365126"/>
        </p:xfrm>
        <a:graphic>
          <a:graphicData uri="http://schemas.openxmlformats.org/drawingml/2006/table">
            <a:tbl>
              <a:tblPr/>
              <a:tblGrid>
                <a:gridCol w="18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>
            <a:off x="2749550" y="5486400"/>
            <a:ext cx="728663" cy="1588"/>
          </a:xfrm>
          <a:prstGeom prst="line">
            <a:avLst/>
          </a:prstGeom>
          <a:ln w="190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2764631" y="5471319"/>
            <a:ext cx="712788" cy="0"/>
          </a:xfrm>
          <a:prstGeom prst="line">
            <a:avLst/>
          </a:prstGeom>
          <a:ln w="1905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940050" y="5308600"/>
          <a:ext cx="365125" cy="365126"/>
        </p:xfrm>
        <a:graphic>
          <a:graphicData uri="http://schemas.openxmlformats.org/drawingml/2006/table">
            <a:tbl>
              <a:tblPr/>
              <a:tblGrid>
                <a:gridCol w="18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5400000" flipH="1" flipV="1">
            <a:off x="5689600" y="3354388"/>
            <a:ext cx="304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5676900" y="5100638"/>
            <a:ext cx="360363" cy="331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0800000">
            <a:off x="3736975" y="3395663"/>
            <a:ext cx="484188" cy="249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3652838" y="5156200"/>
            <a:ext cx="555625" cy="234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62213" y="4892675"/>
            <a:ext cx="1233487" cy="1149350"/>
            <a:chOff x="4087091" y="4932219"/>
            <a:chExt cx="1233054" cy="1149926"/>
          </a:xfrm>
        </p:grpSpPr>
        <p:cxnSp>
          <p:nvCxnSpPr>
            <p:cNvPr id="24846" name="Straight Arrow Connector 40"/>
            <p:cNvCxnSpPr>
              <a:cxnSpLocks noChangeShapeType="1"/>
            </p:cNvCxnSpPr>
            <p:nvPr/>
          </p:nvCxnSpPr>
          <p:spPr bwMode="auto">
            <a:xfrm rot="5400000" flipH="1" flipV="1">
              <a:off x="5001490" y="5015346"/>
              <a:ext cx="249382" cy="8312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47" name="Straight Arrow Connector 43"/>
            <p:cNvCxnSpPr>
              <a:cxnSpLocks noChangeShapeType="1"/>
            </p:cNvCxnSpPr>
            <p:nvPr/>
          </p:nvCxnSpPr>
          <p:spPr bwMode="auto">
            <a:xfrm rot="10800000">
              <a:off x="4087091" y="5001491"/>
              <a:ext cx="277092" cy="15240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48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4204856" y="5881256"/>
              <a:ext cx="193964" cy="18010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49" name="Straight Arrow Connector 50"/>
            <p:cNvCxnSpPr>
              <a:cxnSpLocks noChangeShapeType="1"/>
            </p:cNvCxnSpPr>
            <p:nvPr/>
          </p:nvCxnSpPr>
          <p:spPr bwMode="auto">
            <a:xfrm>
              <a:off x="5112327" y="5902036"/>
              <a:ext cx="207818" cy="1801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ADD8DF1-7133-47F8-A1EF-AE67A7178D61}"/>
                  </a:ext>
                </a:extLst>
              </p14:cNvPr>
              <p14:cNvContentPartPr/>
              <p14:nvPr/>
            </p14:nvContentPartPr>
            <p14:xfrm>
              <a:off x="1981080" y="2101320"/>
              <a:ext cx="3155400" cy="4190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ADD8DF1-7133-47F8-A1EF-AE67A7178D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1720" y="2091960"/>
                <a:ext cx="3174120" cy="420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Hanoi Problem </a:t>
            </a:r>
            <a:r>
              <a:rPr lang="en-US" sz="2800"/>
              <a:t>(Chapter 7.1)</a:t>
            </a:r>
            <a:endParaRPr lang="en-US"/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7200" y="1384300"/>
            <a:ext cx="78994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/>
              <a:t>Given 3 pegs with n disks of different sizes. Initially all the disks are placed on the first peg in the order of sizes, with the largest on the bottom.  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The game is to move all disks to another peg under the following rules: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	Disks are moved one at a time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	No disk is placed on top of a smaller disk.</a:t>
            </a:r>
          </a:p>
          <a:p>
            <a:pPr marL="609600" indent="-609600">
              <a:spcBef>
                <a:spcPct val="20000"/>
              </a:spcBef>
            </a:pPr>
            <a:r>
              <a:rPr lang="en-US"/>
              <a:t>Example: moving 3 disks from Disk A to Disk B.</a:t>
            </a:r>
          </a:p>
          <a:p>
            <a:pPr marL="609600" indent="-609600">
              <a:spcBef>
                <a:spcPct val="20000"/>
              </a:spcBef>
            </a:pPr>
            <a:endParaRPr lang="en-US"/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749300" y="3362325"/>
            <a:ext cx="3124200" cy="904875"/>
            <a:chOff x="749300" y="3362960"/>
            <a:chExt cx="3124200" cy="904239"/>
          </a:xfrm>
        </p:grpSpPr>
        <p:sp>
          <p:nvSpPr>
            <p:cNvPr id="25696" name="AutoShape 6"/>
            <p:cNvSpPr>
              <a:spLocks noChangeArrowheads="1"/>
            </p:cNvSpPr>
            <p:nvPr/>
          </p:nvSpPr>
          <p:spPr bwMode="auto">
            <a:xfrm>
              <a:off x="1349375" y="3362960"/>
              <a:ext cx="60325" cy="61878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7" name="Line 7"/>
            <p:cNvSpPr>
              <a:spLocks noChangeShapeType="1"/>
            </p:cNvSpPr>
            <p:nvPr/>
          </p:nvSpPr>
          <p:spPr bwMode="auto">
            <a:xfrm>
              <a:off x="749300" y="3981747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AutoShape 8"/>
            <p:cNvSpPr>
              <a:spLocks noChangeArrowheads="1"/>
            </p:cNvSpPr>
            <p:nvPr/>
          </p:nvSpPr>
          <p:spPr bwMode="auto">
            <a:xfrm>
              <a:off x="846138" y="3841751"/>
              <a:ext cx="1095375" cy="1344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9" name="AutoShape 10"/>
            <p:cNvSpPr>
              <a:spLocks noChangeArrowheads="1"/>
            </p:cNvSpPr>
            <p:nvPr/>
          </p:nvSpPr>
          <p:spPr bwMode="auto">
            <a:xfrm>
              <a:off x="984250" y="3676036"/>
              <a:ext cx="817563" cy="16571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0" name="AutoShape 12"/>
            <p:cNvSpPr>
              <a:spLocks noChangeArrowheads="1"/>
            </p:cNvSpPr>
            <p:nvPr/>
          </p:nvSpPr>
          <p:spPr bwMode="auto">
            <a:xfrm>
              <a:off x="1104900" y="3529496"/>
              <a:ext cx="565150" cy="1498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1" name="AutoShape 13"/>
            <p:cNvSpPr>
              <a:spLocks noChangeArrowheads="1"/>
            </p:cNvSpPr>
            <p:nvPr/>
          </p:nvSpPr>
          <p:spPr bwMode="auto">
            <a:xfrm>
              <a:off x="2474913" y="3362960"/>
              <a:ext cx="60325" cy="61878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2" name="AutoShape 14"/>
            <p:cNvSpPr>
              <a:spLocks noChangeArrowheads="1"/>
            </p:cNvSpPr>
            <p:nvPr/>
          </p:nvSpPr>
          <p:spPr bwMode="auto">
            <a:xfrm>
              <a:off x="3530600" y="3362960"/>
              <a:ext cx="61913" cy="618787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3" name="Text Box 16"/>
            <p:cNvSpPr txBox="1">
              <a:spLocks noChangeArrowheads="1"/>
            </p:cNvSpPr>
            <p:nvPr/>
          </p:nvSpPr>
          <p:spPr bwMode="auto">
            <a:xfrm>
              <a:off x="1228725" y="3958726"/>
              <a:ext cx="336550" cy="30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704" name="Text Box 17"/>
            <p:cNvSpPr txBox="1">
              <a:spLocks noChangeArrowheads="1"/>
            </p:cNvSpPr>
            <p:nvPr/>
          </p:nvSpPr>
          <p:spPr bwMode="auto">
            <a:xfrm>
              <a:off x="2346325" y="3966093"/>
              <a:ext cx="336550" cy="30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705" name="Text Box 18"/>
            <p:cNvSpPr txBox="1">
              <a:spLocks noChangeArrowheads="1"/>
            </p:cNvSpPr>
            <p:nvPr/>
          </p:nvSpPr>
          <p:spPr bwMode="auto">
            <a:xfrm>
              <a:off x="3394075" y="3952280"/>
              <a:ext cx="349250" cy="300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3" name="Group 187"/>
          <p:cNvGrpSpPr>
            <a:grpSpLocks/>
          </p:cNvGrpSpPr>
          <p:nvPr/>
        </p:nvGrpSpPr>
        <p:grpSpPr bwMode="auto">
          <a:xfrm>
            <a:off x="749300" y="4297363"/>
            <a:ext cx="3124200" cy="777875"/>
            <a:chOff x="749300" y="4297680"/>
            <a:chExt cx="3124200" cy="777240"/>
          </a:xfrm>
        </p:grpSpPr>
        <p:sp>
          <p:nvSpPr>
            <p:cNvPr id="25687" name="AutoShape 6"/>
            <p:cNvSpPr>
              <a:spLocks noChangeArrowheads="1"/>
            </p:cNvSpPr>
            <p:nvPr/>
          </p:nvSpPr>
          <p:spPr bwMode="auto">
            <a:xfrm>
              <a:off x="1349375" y="4297680"/>
              <a:ext cx="60325" cy="531879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8" name="Line 7"/>
            <p:cNvSpPr>
              <a:spLocks noChangeShapeType="1"/>
            </p:cNvSpPr>
            <p:nvPr/>
          </p:nvSpPr>
          <p:spPr bwMode="auto">
            <a:xfrm>
              <a:off x="749300" y="4829559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AutoShape 8"/>
            <p:cNvSpPr>
              <a:spLocks noChangeArrowheads="1"/>
            </p:cNvSpPr>
            <p:nvPr/>
          </p:nvSpPr>
          <p:spPr bwMode="auto">
            <a:xfrm>
              <a:off x="846138" y="4709226"/>
              <a:ext cx="1095375" cy="1155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0" name="AutoShape 10"/>
            <p:cNvSpPr>
              <a:spLocks noChangeArrowheads="1"/>
            </p:cNvSpPr>
            <p:nvPr/>
          </p:nvSpPr>
          <p:spPr bwMode="auto">
            <a:xfrm>
              <a:off x="984250" y="4566785"/>
              <a:ext cx="817563" cy="1424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1" name="AutoShape 13"/>
            <p:cNvSpPr>
              <a:spLocks noChangeArrowheads="1"/>
            </p:cNvSpPr>
            <p:nvPr/>
          </p:nvSpPr>
          <p:spPr bwMode="auto">
            <a:xfrm>
              <a:off x="2474913" y="4297680"/>
              <a:ext cx="60325" cy="531879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2" name="AutoShape 14"/>
            <p:cNvSpPr>
              <a:spLocks noChangeArrowheads="1"/>
            </p:cNvSpPr>
            <p:nvPr/>
          </p:nvSpPr>
          <p:spPr bwMode="auto">
            <a:xfrm>
              <a:off x="3530600" y="4297680"/>
              <a:ext cx="61913" cy="531879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3" name="Text Box 16"/>
            <p:cNvSpPr txBox="1">
              <a:spLocks noChangeArrowheads="1"/>
            </p:cNvSpPr>
            <p:nvPr/>
          </p:nvSpPr>
          <p:spPr bwMode="auto">
            <a:xfrm>
              <a:off x="1228725" y="4809772"/>
              <a:ext cx="336550" cy="258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94" name="Text Box 17"/>
            <p:cNvSpPr txBox="1">
              <a:spLocks noChangeArrowheads="1"/>
            </p:cNvSpPr>
            <p:nvPr/>
          </p:nvSpPr>
          <p:spPr bwMode="auto">
            <a:xfrm>
              <a:off x="2361565" y="4816104"/>
              <a:ext cx="336550" cy="258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95" name="Text Box 18"/>
            <p:cNvSpPr txBox="1">
              <a:spLocks noChangeArrowheads="1"/>
            </p:cNvSpPr>
            <p:nvPr/>
          </p:nvSpPr>
          <p:spPr bwMode="auto">
            <a:xfrm>
              <a:off x="3394075" y="4804231"/>
              <a:ext cx="349250" cy="25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765175" y="5160963"/>
            <a:ext cx="3124200" cy="722312"/>
            <a:chOff x="764540" y="5161281"/>
            <a:chExt cx="3124200" cy="721360"/>
          </a:xfrm>
        </p:grpSpPr>
        <p:sp>
          <p:nvSpPr>
            <p:cNvPr id="25678" name="AutoShape 6"/>
            <p:cNvSpPr>
              <a:spLocks noChangeArrowheads="1"/>
            </p:cNvSpPr>
            <p:nvPr/>
          </p:nvSpPr>
          <p:spPr bwMode="auto">
            <a:xfrm>
              <a:off x="1364615" y="5161281"/>
              <a:ext cx="60325" cy="4936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7"/>
            <p:cNvSpPr>
              <a:spLocks noChangeShapeType="1"/>
            </p:cNvSpPr>
            <p:nvPr/>
          </p:nvSpPr>
          <p:spPr bwMode="auto">
            <a:xfrm>
              <a:off x="764540" y="565492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AutoShape 8"/>
            <p:cNvSpPr>
              <a:spLocks noChangeArrowheads="1"/>
            </p:cNvSpPr>
            <p:nvPr/>
          </p:nvSpPr>
          <p:spPr bwMode="auto">
            <a:xfrm>
              <a:off x="861378" y="5543238"/>
              <a:ext cx="1095375" cy="1072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AutoShape 13"/>
            <p:cNvSpPr>
              <a:spLocks noChangeArrowheads="1"/>
            </p:cNvSpPr>
            <p:nvPr/>
          </p:nvSpPr>
          <p:spPr bwMode="auto">
            <a:xfrm>
              <a:off x="2490153" y="5161281"/>
              <a:ext cx="60325" cy="4936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2" name="AutoShape 12"/>
            <p:cNvSpPr>
              <a:spLocks noChangeArrowheads="1"/>
            </p:cNvSpPr>
            <p:nvPr/>
          </p:nvSpPr>
          <p:spPr bwMode="auto">
            <a:xfrm>
              <a:off x="2232660" y="5533274"/>
              <a:ext cx="565150" cy="1195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AutoShape 14"/>
            <p:cNvSpPr>
              <a:spLocks noChangeArrowheads="1"/>
            </p:cNvSpPr>
            <p:nvPr/>
          </p:nvSpPr>
          <p:spPr bwMode="auto">
            <a:xfrm>
              <a:off x="3545840" y="5161281"/>
              <a:ext cx="61913" cy="4936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Text Box 16"/>
            <p:cNvSpPr txBox="1">
              <a:spLocks noChangeArrowheads="1"/>
            </p:cNvSpPr>
            <p:nvPr/>
          </p:nvSpPr>
          <p:spPr bwMode="auto">
            <a:xfrm>
              <a:off x="1243965" y="5636556"/>
              <a:ext cx="336550" cy="24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85" name="Text Box 17"/>
            <p:cNvSpPr txBox="1">
              <a:spLocks noChangeArrowheads="1"/>
            </p:cNvSpPr>
            <p:nvPr/>
          </p:nvSpPr>
          <p:spPr bwMode="auto">
            <a:xfrm>
              <a:off x="2376805" y="5642433"/>
              <a:ext cx="336550" cy="24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86" name="Text Box 18"/>
            <p:cNvSpPr txBox="1">
              <a:spLocks noChangeArrowheads="1"/>
            </p:cNvSpPr>
            <p:nvPr/>
          </p:nvSpPr>
          <p:spPr bwMode="auto">
            <a:xfrm>
              <a:off x="3409315" y="5631413"/>
              <a:ext cx="349250" cy="23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sp>
        <p:nvSpPr>
          <p:cNvPr id="68" name="AutoShape 10"/>
          <p:cNvSpPr>
            <a:spLocks noChangeArrowheads="1"/>
          </p:cNvSpPr>
          <p:nvPr/>
        </p:nvSpPr>
        <p:spPr bwMode="auto">
          <a:xfrm>
            <a:off x="3178175" y="5521325"/>
            <a:ext cx="817563" cy="1317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67"/>
          <p:cNvGrpSpPr>
            <a:grpSpLocks/>
          </p:cNvGrpSpPr>
          <p:nvPr/>
        </p:nvGrpSpPr>
        <p:grpSpPr bwMode="auto">
          <a:xfrm>
            <a:off x="779463" y="5999163"/>
            <a:ext cx="3232150" cy="676275"/>
            <a:chOff x="779780" y="5999481"/>
            <a:chExt cx="3231833" cy="675640"/>
          </a:xfrm>
        </p:grpSpPr>
        <p:sp>
          <p:nvSpPr>
            <p:cNvPr id="25669" name="AutoShape 6"/>
            <p:cNvSpPr>
              <a:spLocks noChangeArrowheads="1"/>
            </p:cNvSpPr>
            <p:nvPr/>
          </p:nvSpPr>
          <p:spPr bwMode="auto">
            <a:xfrm>
              <a:off x="1379855" y="5999481"/>
              <a:ext cx="60325" cy="46235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Line 7"/>
            <p:cNvSpPr>
              <a:spLocks noChangeShapeType="1"/>
            </p:cNvSpPr>
            <p:nvPr/>
          </p:nvSpPr>
          <p:spPr bwMode="auto">
            <a:xfrm>
              <a:off x="779780" y="6461834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AutoShape 8"/>
            <p:cNvSpPr>
              <a:spLocks noChangeArrowheads="1"/>
            </p:cNvSpPr>
            <p:nvPr/>
          </p:nvSpPr>
          <p:spPr bwMode="auto">
            <a:xfrm>
              <a:off x="876618" y="6357230"/>
              <a:ext cx="1095375" cy="1004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AutoShape 13"/>
            <p:cNvSpPr>
              <a:spLocks noChangeArrowheads="1"/>
            </p:cNvSpPr>
            <p:nvPr/>
          </p:nvSpPr>
          <p:spPr bwMode="auto">
            <a:xfrm>
              <a:off x="2505393" y="5999481"/>
              <a:ext cx="60325" cy="46235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3" name="AutoShape 14"/>
            <p:cNvSpPr>
              <a:spLocks noChangeArrowheads="1"/>
            </p:cNvSpPr>
            <p:nvPr/>
          </p:nvSpPr>
          <p:spPr bwMode="auto">
            <a:xfrm>
              <a:off x="3561080" y="5999481"/>
              <a:ext cx="61913" cy="46235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Text Box 16"/>
            <p:cNvSpPr txBox="1">
              <a:spLocks noChangeArrowheads="1"/>
            </p:cNvSpPr>
            <p:nvPr/>
          </p:nvSpPr>
          <p:spPr bwMode="auto">
            <a:xfrm>
              <a:off x="1259205" y="6444633"/>
              <a:ext cx="336550" cy="22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75" name="Text Box 17"/>
            <p:cNvSpPr txBox="1">
              <a:spLocks noChangeArrowheads="1"/>
            </p:cNvSpPr>
            <p:nvPr/>
          </p:nvSpPr>
          <p:spPr bwMode="auto">
            <a:xfrm>
              <a:off x="2392045" y="6450137"/>
              <a:ext cx="336550" cy="22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76" name="Text Box 18"/>
            <p:cNvSpPr txBox="1">
              <a:spLocks noChangeArrowheads="1"/>
            </p:cNvSpPr>
            <p:nvPr/>
          </p:nvSpPr>
          <p:spPr bwMode="auto">
            <a:xfrm>
              <a:off x="3455035" y="6439816"/>
              <a:ext cx="349250" cy="224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77" name="AutoShape 10"/>
            <p:cNvSpPr>
              <a:spLocks noChangeArrowheads="1"/>
            </p:cNvSpPr>
            <p:nvPr/>
          </p:nvSpPr>
          <p:spPr bwMode="auto">
            <a:xfrm>
              <a:off x="3194050" y="6336067"/>
              <a:ext cx="817563" cy="12382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AutoShape 12"/>
          <p:cNvSpPr>
            <a:spLocks noChangeArrowheads="1"/>
          </p:cNvSpPr>
          <p:nvPr/>
        </p:nvSpPr>
        <p:spPr bwMode="auto">
          <a:xfrm>
            <a:off x="3314700" y="6226175"/>
            <a:ext cx="565150" cy="1127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68"/>
          <p:cNvGrpSpPr>
            <a:grpSpLocks/>
          </p:cNvGrpSpPr>
          <p:nvPr/>
        </p:nvGrpSpPr>
        <p:grpSpPr bwMode="auto">
          <a:xfrm>
            <a:off x="4956175" y="3394075"/>
            <a:ext cx="3230563" cy="842963"/>
            <a:chOff x="4955540" y="3393441"/>
            <a:chExt cx="3231833" cy="843280"/>
          </a:xfrm>
        </p:grpSpPr>
        <p:sp>
          <p:nvSpPr>
            <p:cNvPr id="25660" name="AutoShape 6"/>
            <p:cNvSpPr>
              <a:spLocks noChangeArrowheads="1"/>
            </p:cNvSpPr>
            <p:nvPr/>
          </p:nvSpPr>
          <p:spPr bwMode="auto">
            <a:xfrm>
              <a:off x="5555615" y="3393441"/>
              <a:ext cx="60325" cy="5770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Line 7"/>
            <p:cNvSpPr>
              <a:spLocks noChangeShapeType="1"/>
            </p:cNvSpPr>
            <p:nvPr/>
          </p:nvSpPr>
          <p:spPr bwMode="auto">
            <a:xfrm>
              <a:off x="4955540" y="3970513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AutoShape 13"/>
            <p:cNvSpPr>
              <a:spLocks noChangeArrowheads="1"/>
            </p:cNvSpPr>
            <p:nvPr/>
          </p:nvSpPr>
          <p:spPr bwMode="auto">
            <a:xfrm>
              <a:off x="6681153" y="3393441"/>
              <a:ext cx="60325" cy="5770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3" name="AutoShape 14"/>
            <p:cNvSpPr>
              <a:spLocks noChangeArrowheads="1"/>
            </p:cNvSpPr>
            <p:nvPr/>
          </p:nvSpPr>
          <p:spPr bwMode="auto">
            <a:xfrm>
              <a:off x="7736840" y="3393441"/>
              <a:ext cx="61913" cy="5770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Text Box 16"/>
            <p:cNvSpPr txBox="1">
              <a:spLocks noChangeArrowheads="1"/>
            </p:cNvSpPr>
            <p:nvPr/>
          </p:nvSpPr>
          <p:spPr bwMode="auto">
            <a:xfrm>
              <a:off x="5434965" y="3949044"/>
              <a:ext cx="336550" cy="28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65" name="Text Box 17"/>
            <p:cNvSpPr txBox="1">
              <a:spLocks noChangeArrowheads="1"/>
            </p:cNvSpPr>
            <p:nvPr/>
          </p:nvSpPr>
          <p:spPr bwMode="auto">
            <a:xfrm>
              <a:off x="6567805" y="3955914"/>
              <a:ext cx="336550" cy="28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66" name="Text Box 18"/>
            <p:cNvSpPr txBox="1">
              <a:spLocks noChangeArrowheads="1"/>
            </p:cNvSpPr>
            <p:nvPr/>
          </p:nvSpPr>
          <p:spPr bwMode="auto">
            <a:xfrm>
              <a:off x="7630795" y="3943033"/>
              <a:ext cx="349250" cy="279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67" name="AutoShape 10"/>
            <p:cNvSpPr>
              <a:spLocks noChangeArrowheads="1"/>
            </p:cNvSpPr>
            <p:nvPr/>
          </p:nvSpPr>
          <p:spPr bwMode="auto">
            <a:xfrm>
              <a:off x="7369810" y="3813541"/>
              <a:ext cx="817563" cy="15454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AutoShape 12"/>
            <p:cNvSpPr>
              <a:spLocks noChangeArrowheads="1"/>
            </p:cNvSpPr>
            <p:nvPr/>
          </p:nvSpPr>
          <p:spPr bwMode="auto">
            <a:xfrm>
              <a:off x="7490460" y="3676880"/>
              <a:ext cx="565150" cy="1397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" name="AutoShape 8"/>
          <p:cNvSpPr>
            <a:spLocks noChangeArrowheads="1"/>
          </p:cNvSpPr>
          <p:nvPr/>
        </p:nvSpPr>
        <p:spPr bwMode="auto">
          <a:xfrm>
            <a:off x="6164263" y="3840163"/>
            <a:ext cx="1095375" cy="125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4970463" y="4327525"/>
            <a:ext cx="3232150" cy="747713"/>
            <a:chOff x="4970780" y="4328160"/>
            <a:chExt cx="3231833" cy="746759"/>
          </a:xfrm>
        </p:grpSpPr>
        <p:sp>
          <p:nvSpPr>
            <p:cNvPr id="25651" name="AutoShape 6"/>
            <p:cNvSpPr>
              <a:spLocks noChangeArrowheads="1"/>
            </p:cNvSpPr>
            <p:nvPr/>
          </p:nvSpPr>
          <p:spPr bwMode="auto">
            <a:xfrm>
              <a:off x="5570855" y="4328160"/>
              <a:ext cx="60325" cy="5110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Line 7"/>
            <p:cNvSpPr>
              <a:spLocks noChangeShapeType="1"/>
            </p:cNvSpPr>
            <p:nvPr/>
          </p:nvSpPr>
          <p:spPr bwMode="auto">
            <a:xfrm>
              <a:off x="4970780" y="483918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AutoShape 13"/>
            <p:cNvSpPr>
              <a:spLocks noChangeArrowheads="1"/>
            </p:cNvSpPr>
            <p:nvPr/>
          </p:nvSpPr>
          <p:spPr bwMode="auto">
            <a:xfrm>
              <a:off x="6696393" y="4328160"/>
              <a:ext cx="60325" cy="5110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AutoShape 14"/>
            <p:cNvSpPr>
              <a:spLocks noChangeArrowheads="1"/>
            </p:cNvSpPr>
            <p:nvPr/>
          </p:nvSpPr>
          <p:spPr bwMode="auto">
            <a:xfrm>
              <a:off x="7752080" y="4328160"/>
              <a:ext cx="61913" cy="5110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Text Box 16"/>
            <p:cNvSpPr txBox="1">
              <a:spLocks noChangeArrowheads="1"/>
            </p:cNvSpPr>
            <p:nvPr/>
          </p:nvSpPr>
          <p:spPr bwMode="auto">
            <a:xfrm>
              <a:off x="5450205" y="4820169"/>
              <a:ext cx="336550" cy="248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56" name="Text Box 17"/>
            <p:cNvSpPr txBox="1">
              <a:spLocks noChangeArrowheads="1"/>
            </p:cNvSpPr>
            <p:nvPr/>
          </p:nvSpPr>
          <p:spPr bwMode="auto">
            <a:xfrm>
              <a:off x="6583045" y="4826253"/>
              <a:ext cx="336550" cy="248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57" name="Text Box 18"/>
            <p:cNvSpPr txBox="1">
              <a:spLocks noChangeArrowheads="1"/>
            </p:cNvSpPr>
            <p:nvPr/>
          </p:nvSpPr>
          <p:spPr bwMode="auto">
            <a:xfrm>
              <a:off x="7646035" y="4814846"/>
              <a:ext cx="349250" cy="247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58" name="AutoShape 10"/>
            <p:cNvSpPr>
              <a:spLocks noChangeArrowheads="1"/>
            </p:cNvSpPr>
            <p:nvPr/>
          </p:nvSpPr>
          <p:spPr bwMode="auto">
            <a:xfrm>
              <a:off x="7385050" y="4700176"/>
              <a:ext cx="817563" cy="1368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AutoShape 8"/>
            <p:cNvSpPr>
              <a:spLocks noChangeArrowheads="1"/>
            </p:cNvSpPr>
            <p:nvPr/>
          </p:nvSpPr>
          <p:spPr bwMode="auto">
            <a:xfrm>
              <a:off x="6180138" y="4723566"/>
              <a:ext cx="1095375" cy="11105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70"/>
          <p:cNvGrpSpPr>
            <a:grpSpLocks/>
          </p:cNvGrpSpPr>
          <p:nvPr/>
        </p:nvGrpSpPr>
        <p:grpSpPr bwMode="auto">
          <a:xfrm>
            <a:off x="4986338" y="5151438"/>
            <a:ext cx="3124200" cy="762000"/>
            <a:chOff x="4986020" y="5151121"/>
            <a:chExt cx="3124200" cy="762000"/>
          </a:xfrm>
        </p:grpSpPr>
        <p:sp>
          <p:nvSpPr>
            <p:cNvPr id="25642" name="AutoShape 6"/>
            <p:cNvSpPr>
              <a:spLocks noChangeArrowheads="1"/>
            </p:cNvSpPr>
            <p:nvPr/>
          </p:nvSpPr>
          <p:spPr bwMode="auto">
            <a:xfrm>
              <a:off x="5586095" y="515112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Line 7"/>
            <p:cNvSpPr>
              <a:spLocks noChangeShapeType="1"/>
            </p:cNvSpPr>
            <p:nvPr/>
          </p:nvSpPr>
          <p:spPr bwMode="auto">
            <a:xfrm>
              <a:off x="4986020" y="567257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AutoShape 13"/>
            <p:cNvSpPr>
              <a:spLocks noChangeArrowheads="1"/>
            </p:cNvSpPr>
            <p:nvPr/>
          </p:nvSpPr>
          <p:spPr bwMode="auto">
            <a:xfrm>
              <a:off x="6711633" y="515112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AutoShape 14"/>
            <p:cNvSpPr>
              <a:spLocks noChangeArrowheads="1"/>
            </p:cNvSpPr>
            <p:nvPr/>
          </p:nvSpPr>
          <p:spPr bwMode="auto">
            <a:xfrm>
              <a:off x="7767320" y="5151121"/>
              <a:ext cx="61913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Text Box 16"/>
            <p:cNvSpPr txBox="1">
              <a:spLocks noChangeArrowheads="1"/>
            </p:cNvSpPr>
            <p:nvPr/>
          </p:nvSpPr>
          <p:spPr bwMode="auto">
            <a:xfrm>
              <a:off x="5465445" y="5653172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47" name="Text Box 17"/>
            <p:cNvSpPr txBox="1">
              <a:spLocks noChangeArrowheads="1"/>
            </p:cNvSpPr>
            <p:nvPr/>
          </p:nvSpPr>
          <p:spPr bwMode="auto">
            <a:xfrm>
              <a:off x="6598285" y="5659380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48" name="Text Box 18"/>
            <p:cNvSpPr txBox="1">
              <a:spLocks noChangeArrowheads="1"/>
            </p:cNvSpPr>
            <p:nvPr/>
          </p:nvSpPr>
          <p:spPr bwMode="auto">
            <a:xfrm>
              <a:off x="7661275" y="5647740"/>
              <a:ext cx="349250" cy="25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49" name="AutoShape 12"/>
            <p:cNvSpPr>
              <a:spLocks noChangeArrowheads="1"/>
            </p:cNvSpPr>
            <p:nvPr/>
          </p:nvSpPr>
          <p:spPr bwMode="auto">
            <a:xfrm>
              <a:off x="5356860" y="5533546"/>
              <a:ext cx="565150" cy="1368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AutoShape 8"/>
            <p:cNvSpPr>
              <a:spLocks noChangeArrowheads="1"/>
            </p:cNvSpPr>
            <p:nvPr/>
          </p:nvSpPr>
          <p:spPr bwMode="auto">
            <a:xfrm>
              <a:off x="6195378" y="5554597"/>
              <a:ext cx="1095375" cy="1133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71"/>
          <p:cNvGrpSpPr>
            <a:grpSpLocks/>
          </p:cNvGrpSpPr>
          <p:nvPr/>
        </p:nvGrpSpPr>
        <p:grpSpPr bwMode="auto">
          <a:xfrm>
            <a:off x="5000625" y="5973763"/>
            <a:ext cx="3124200" cy="762000"/>
            <a:chOff x="5001260" y="5974081"/>
            <a:chExt cx="3124200" cy="762000"/>
          </a:xfrm>
        </p:grpSpPr>
        <p:sp>
          <p:nvSpPr>
            <p:cNvPr id="25633" name="AutoShape 6"/>
            <p:cNvSpPr>
              <a:spLocks noChangeArrowheads="1"/>
            </p:cNvSpPr>
            <p:nvPr/>
          </p:nvSpPr>
          <p:spPr bwMode="auto">
            <a:xfrm>
              <a:off x="5601335" y="597408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Line 7"/>
            <p:cNvSpPr>
              <a:spLocks noChangeShapeType="1"/>
            </p:cNvSpPr>
            <p:nvPr/>
          </p:nvSpPr>
          <p:spPr bwMode="auto">
            <a:xfrm>
              <a:off x="5001260" y="6495531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AutoShape 13"/>
            <p:cNvSpPr>
              <a:spLocks noChangeArrowheads="1"/>
            </p:cNvSpPr>
            <p:nvPr/>
          </p:nvSpPr>
          <p:spPr bwMode="auto">
            <a:xfrm>
              <a:off x="6726873" y="5974081"/>
              <a:ext cx="60325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AutoShape 14"/>
            <p:cNvSpPr>
              <a:spLocks noChangeArrowheads="1"/>
            </p:cNvSpPr>
            <p:nvPr/>
          </p:nvSpPr>
          <p:spPr bwMode="auto">
            <a:xfrm>
              <a:off x="7782560" y="5974081"/>
              <a:ext cx="61913" cy="5214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Text Box 16"/>
            <p:cNvSpPr txBox="1">
              <a:spLocks noChangeArrowheads="1"/>
            </p:cNvSpPr>
            <p:nvPr/>
          </p:nvSpPr>
          <p:spPr bwMode="auto">
            <a:xfrm>
              <a:off x="5480685" y="6476132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38" name="Text Box 17"/>
            <p:cNvSpPr txBox="1">
              <a:spLocks noChangeArrowheads="1"/>
            </p:cNvSpPr>
            <p:nvPr/>
          </p:nvSpPr>
          <p:spPr bwMode="auto">
            <a:xfrm>
              <a:off x="6613525" y="6482340"/>
              <a:ext cx="336550" cy="253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39" name="Text Box 18"/>
            <p:cNvSpPr txBox="1">
              <a:spLocks noChangeArrowheads="1"/>
            </p:cNvSpPr>
            <p:nvPr/>
          </p:nvSpPr>
          <p:spPr bwMode="auto">
            <a:xfrm>
              <a:off x="7676515" y="6470700"/>
              <a:ext cx="349250" cy="25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5640" name="AutoShape 10"/>
            <p:cNvSpPr>
              <a:spLocks noChangeArrowheads="1"/>
            </p:cNvSpPr>
            <p:nvPr/>
          </p:nvSpPr>
          <p:spPr bwMode="auto">
            <a:xfrm>
              <a:off x="6348730" y="6237205"/>
              <a:ext cx="817563" cy="13964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AutoShape 8"/>
            <p:cNvSpPr>
              <a:spLocks noChangeArrowheads="1"/>
            </p:cNvSpPr>
            <p:nvPr/>
          </p:nvSpPr>
          <p:spPr bwMode="auto">
            <a:xfrm>
              <a:off x="6210618" y="6377557"/>
              <a:ext cx="1095375" cy="1133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" name="AutoShape 12"/>
          <p:cNvSpPr>
            <a:spLocks noChangeArrowheads="1"/>
          </p:cNvSpPr>
          <p:nvPr/>
        </p:nvSpPr>
        <p:spPr bwMode="auto">
          <a:xfrm>
            <a:off x="5326063" y="4702175"/>
            <a:ext cx="565150" cy="134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AutoShape 12"/>
          <p:cNvSpPr>
            <a:spLocks noChangeArrowheads="1"/>
          </p:cNvSpPr>
          <p:nvPr/>
        </p:nvSpPr>
        <p:spPr bwMode="auto">
          <a:xfrm>
            <a:off x="6484938" y="6097588"/>
            <a:ext cx="565150" cy="136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626100" y="2341563"/>
            <a:ext cx="3124200" cy="1071562"/>
            <a:chOff x="3680" y="1512"/>
            <a:chExt cx="1968" cy="982"/>
          </a:xfrm>
        </p:grpSpPr>
        <p:sp>
          <p:nvSpPr>
            <p:cNvPr id="25620" name="AutoShape 6"/>
            <p:cNvSpPr>
              <a:spLocks noChangeArrowheads="1"/>
            </p:cNvSpPr>
            <p:nvPr/>
          </p:nvSpPr>
          <p:spPr bwMode="auto">
            <a:xfrm>
              <a:off x="4058" y="1512"/>
              <a:ext cx="38" cy="6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7"/>
            <p:cNvSpPr>
              <a:spLocks noChangeShapeType="1"/>
            </p:cNvSpPr>
            <p:nvPr/>
          </p:nvSpPr>
          <p:spPr bwMode="auto">
            <a:xfrm>
              <a:off x="3680" y="218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AutoShape 8"/>
            <p:cNvSpPr>
              <a:spLocks noChangeArrowheads="1"/>
            </p:cNvSpPr>
            <p:nvPr/>
          </p:nvSpPr>
          <p:spPr bwMode="auto">
            <a:xfrm>
              <a:off x="3741" y="2074"/>
              <a:ext cx="690" cy="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AutoShape 9"/>
            <p:cNvSpPr>
              <a:spLocks noChangeArrowheads="1"/>
            </p:cNvSpPr>
            <p:nvPr/>
          </p:nvSpPr>
          <p:spPr bwMode="auto">
            <a:xfrm>
              <a:off x="3789" y="1955"/>
              <a:ext cx="592" cy="1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AutoShape 10"/>
            <p:cNvSpPr>
              <a:spLocks noChangeArrowheads="1"/>
            </p:cNvSpPr>
            <p:nvPr/>
          </p:nvSpPr>
          <p:spPr bwMode="auto">
            <a:xfrm>
              <a:off x="3828" y="1852"/>
              <a:ext cx="515" cy="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AutoShape 11"/>
            <p:cNvSpPr>
              <a:spLocks noChangeArrowheads="1"/>
            </p:cNvSpPr>
            <p:nvPr/>
          </p:nvSpPr>
          <p:spPr bwMode="auto">
            <a:xfrm>
              <a:off x="3861" y="1749"/>
              <a:ext cx="433" cy="1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AutoShape 12"/>
            <p:cNvSpPr>
              <a:spLocks noChangeArrowheads="1"/>
            </p:cNvSpPr>
            <p:nvPr/>
          </p:nvSpPr>
          <p:spPr bwMode="auto">
            <a:xfrm>
              <a:off x="3904" y="1644"/>
              <a:ext cx="356" cy="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AutoShape 13"/>
            <p:cNvSpPr>
              <a:spLocks noChangeArrowheads="1"/>
            </p:cNvSpPr>
            <p:nvPr/>
          </p:nvSpPr>
          <p:spPr bwMode="auto">
            <a:xfrm>
              <a:off x="4767" y="1512"/>
              <a:ext cx="38" cy="6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14"/>
            <p:cNvSpPr>
              <a:spLocks noChangeArrowheads="1"/>
            </p:cNvSpPr>
            <p:nvPr/>
          </p:nvSpPr>
          <p:spPr bwMode="auto">
            <a:xfrm>
              <a:off x="5432" y="1512"/>
              <a:ext cx="39" cy="672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AutoShape 15"/>
            <p:cNvSpPr>
              <a:spLocks noChangeArrowheads="1"/>
            </p:cNvSpPr>
            <p:nvPr/>
          </p:nvSpPr>
          <p:spPr bwMode="auto">
            <a:xfrm>
              <a:off x="3949" y="1541"/>
              <a:ext cx="279" cy="1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Text Box 16"/>
            <p:cNvSpPr txBox="1">
              <a:spLocks noChangeArrowheads="1"/>
            </p:cNvSpPr>
            <p:nvPr/>
          </p:nvSpPr>
          <p:spPr bwMode="auto">
            <a:xfrm>
              <a:off x="3982" y="2159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5631" name="Text Box 17"/>
            <p:cNvSpPr txBox="1">
              <a:spLocks noChangeArrowheads="1"/>
            </p:cNvSpPr>
            <p:nvPr/>
          </p:nvSpPr>
          <p:spPr bwMode="auto">
            <a:xfrm>
              <a:off x="4734" y="2167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5632" name="Text Box 18"/>
            <p:cNvSpPr txBox="1">
              <a:spLocks noChangeArrowheads="1"/>
            </p:cNvSpPr>
            <p:nvPr/>
          </p:nvSpPr>
          <p:spPr bwMode="auto">
            <a:xfrm>
              <a:off x="5298" y="2152"/>
              <a:ext cx="2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sp>
        <p:nvSpPr>
          <p:cNvPr id="130" name="AutoShape 10"/>
          <p:cNvSpPr>
            <a:spLocks noChangeArrowheads="1"/>
          </p:cNvSpPr>
          <p:nvPr/>
        </p:nvSpPr>
        <p:spPr bwMode="auto">
          <a:xfrm>
            <a:off x="6334125" y="5414963"/>
            <a:ext cx="817563" cy="139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12"/>
          <p:cNvSpPr>
            <a:spLocks noChangeArrowheads="1"/>
          </p:cNvSpPr>
          <p:nvPr/>
        </p:nvSpPr>
        <p:spPr bwMode="auto">
          <a:xfrm>
            <a:off x="2217738" y="4699000"/>
            <a:ext cx="565150" cy="128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8195A65-7AA9-45E9-B95E-EA4A6D11E6C5}"/>
                  </a:ext>
                </a:extLst>
              </p14:cNvPr>
              <p14:cNvContentPartPr/>
              <p14:nvPr/>
            </p14:nvContentPartPr>
            <p14:xfrm>
              <a:off x="742320" y="2997360"/>
              <a:ext cx="7698960" cy="3684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8195A65-7AA9-45E9-B95E-EA4A6D11E6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2960" y="2988000"/>
                <a:ext cx="7717680" cy="370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41 -0.03773 C -0.11528 -0.05787 -0.11198 -0.07777 -0.10174 -0.08888 C -0.0915 -0.1 -0.06893 -0.1037 -0.05677 -0.10439 C -0.04462 -0.10509 -0.03629 -0.10277 -0.0283 -0.09328 C -0.02031 -0.08379 -0.01302 -0.06226 -0.00834 -0.04675 C -0.00365 -0.03125 -0.00139 -0.00787 2.5E-6 -4.44444E-6 " pathEditMode="relative" rAng="0" ptsTypes="aaaaaA">
                                      <p:cBhvr>
                                        <p:cTn id="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1551 C -0.23819 -0.04422 -0.23472 -0.07292 -0.21337 -0.08889 C -0.19201 -0.10486 -0.14253 -0.11111 -0.11337 -0.11111 C -0.0842 -0.11111 -0.05729 -0.10741 -0.03837 -0.08889 C -0.01944 -0.07037 -0.00972 -0.03519 -8.33333E-7 2.96296E-6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58 0.01852 C -0.10885 -0.01713 -0.10312 -0.05278 -0.08958 -0.07268 C -0.07604 -0.09259 -0.04878 -0.10301 -0.03298 -0.10162 C -0.01718 -0.10023 -0.00017 -0.08055 0.00538 -0.06389 C 0.01094 -0.04722 0.00556 -0.02453 0.00035 -0.00162 " pathEditMode="relative" rAng="0" ptsTypes="aaaaA">
                                      <p:cBhvr>
                                        <p:cTn id="6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53 -1.48148E-6 C -0.12136 -0.03217 -0.12101 -0.06412 -0.1099 -0.08241 C -0.09879 -0.10069 -0.07066 -0.11157 -0.05486 -0.10903 C -0.03906 -0.10648 -0.02396 -0.08472 -0.01476 -0.06667 C -0.00556 -0.04861 -0.00278 -0.0243 0.00017 -1.48148E-6 " pathEditMode="relative" rAng="0" ptsTypes="aaaaA">
                                      <p:cBhvr>
                                        <p:cTn id="7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93 -0.02245 C 0.23021 -0.04954 0.22048 -0.07662 0.19826 -0.08912 C 0.17604 -0.10162 0.13403 -0.09838 0.1066 -0.09792 C 0.07916 -0.09745 0.05104 -0.10278 0.03333 -0.08681 C 0.01562 -0.07083 0.00555 -0.01643 1.94444E-6 -0.00231 " pathEditMode="relative" rAng="0" ptsTypes="aaaaA">
                                      <p:cBhvr>
                                        <p:cTn id="8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7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05 0.01389 C 0.11215 -0.01736 0.10642 -0.04838 0.09479 -0.06389 C 0.08316 -0.0794 0.06145 -0.08079 0.04809 -0.07963 C 0.03472 -0.07847 0.02257 -0.07037 0.01475 -0.05741 C 0.00694 -0.04445 0.00364 -0.01111 0.00139 -0.00185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26 0.03936 C -0.121 -0.00254 -0.11857 -0.04421 -0.10659 -0.06527 C -0.09461 -0.08634 -0.06753 -0.08888 -0.05173 -0.0875 C -0.03593 -0.08611 -0.01979 -0.07083 -0.01163 -0.05625 C -0.00347 -0.04166 -0.00468 -0.00995 -0.00329 -0.00069 " pathEditMode="relative" rAng="0" ptsTypes="aaaaA">
                                      <p:cBhvr>
                                        <p:cTn id="102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build="p" bldLvl="3" autoUpdateAnimBg="0"/>
      <p:bldP spid="68" grpId="0" animBg="1"/>
      <p:bldP spid="68" grpId="1" animBg="1"/>
      <p:bldP spid="80" grpId="0" animBg="1"/>
      <p:bldP spid="80" grpId="1" animBg="1"/>
      <p:bldP spid="91" grpId="0" animBg="1"/>
      <p:bldP spid="91" grpId="1" animBg="1"/>
      <p:bldP spid="119" grpId="0" animBg="1"/>
      <p:bldP spid="119" grpId="1" animBg="1"/>
      <p:bldP spid="143" grpId="0" animBg="1"/>
      <p:bldP spid="143" grpId="1" animBg="1"/>
      <p:bldP spid="130" grpId="0" animBg="1"/>
      <p:bldP spid="130" grpId="1" animBg="1"/>
      <p:bldP spid="57" grpId="0" animBg="1"/>
      <p:bldP spid="5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Hanoi Problem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60538"/>
            <a:ext cx="5029200" cy="4398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i="1"/>
              <a:t>Procedure</a:t>
            </a:r>
            <a:r>
              <a:rPr lang="en-US"/>
              <a:t> Move (</a:t>
            </a:r>
            <a:r>
              <a:rPr lang="en-US" i="1"/>
              <a:t>n</a:t>
            </a:r>
            <a:r>
              <a:rPr lang="en-US"/>
              <a:t>, X, </a:t>
            </a:r>
            <a:r>
              <a:rPr lang="en-US" i="1"/>
              <a:t>Y</a:t>
            </a:r>
            <a:r>
              <a:rPr lang="en-US"/>
              <a:t>)  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rgbClr val="663300"/>
                </a:solidFill>
              </a:rPr>
              <a:t>(move </a:t>
            </a:r>
            <a:r>
              <a:rPr lang="en-US" i="1">
                <a:solidFill>
                  <a:srgbClr val="663300"/>
                </a:solidFill>
              </a:rPr>
              <a:t>n</a:t>
            </a:r>
            <a:r>
              <a:rPr lang="en-US">
                <a:solidFill>
                  <a:srgbClr val="663300"/>
                </a:solidFill>
              </a:rPr>
              <a:t> disks from peg X to peg Y)</a:t>
            </a:r>
          </a:p>
          <a:p>
            <a:pPr marL="609600" indent="-609600" eaLnBrk="1" hangingPunct="1">
              <a:buFontTx/>
              <a:buNone/>
            </a:pPr>
            <a:r>
              <a:rPr lang="en-US" i="1"/>
              <a:t>If</a:t>
            </a:r>
            <a:r>
              <a:rPr lang="en-US"/>
              <a:t> </a:t>
            </a:r>
            <a:r>
              <a:rPr lang="en-US" i="1"/>
              <a:t>n </a:t>
            </a:r>
            <a:r>
              <a:rPr lang="en-US"/>
              <a:t>= 1, </a:t>
            </a:r>
            <a:br>
              <a:rPr lang="en-US"/>
            </a:br>
            <a:r>
              <a:rPr lang="en-US" i="1"/>
              <a:t>then</a:t>
            </a:r>
            <a:r>
              <a:rPr lang="en-US"/>
              <a:t> move the disk from X to Y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       </a:t>
            </a:r>
            <a:r>
              <a:rPr lang="en-US" i="1"/>
              <a:t>else</a:t>
            </a:r>
            <a:r>
              <a:rPr lang="en-US"/>
              <a:t>  Move (</a:t>
            </a:r>
            <a:r>
              <a:rPr lang="en-US" i="1"/>
              <a:t>n</a:t>
            </a:r>
            <a:r>
              <a:rPr lang="en-US"/>
              <a:t>-1, 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	     move disk </a:t>
            </a:r>
            <a:r>
              <a:rPr lang="en-US" i="1"/>
              <a:t>n</a:t>
            </a:r>
            <a:r>
              <a:rPr lang="en-US"/>
              <a:t> from </a:t>
            </a:r>
            <a:r>
              <a:rPr lang="en-US" i="1"/>
              <a:t>X</a:t>
            </a:r>
            <a:r>
              <a:rPr lang="en-US"/>
              <a:t> to </a:t>
            </a:r>
            <a:r>
              <a:rPr lang="en-US" i="1"/>
              <a:t>Y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	     Move (</a:t>
            </a:r>
            <a:r>
              <a:rPr lang="en-US" i="1"/>
              <a:t>n</a:t>
            </a:r>
            <a:r>
              <a:rPr lang="en-US"/>
              <a:t>-1, </a:t>
            </a:r>
            <a:r>
              <a:rPr lang="en-US" i="1"/>
              <a:t>Z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Correctness can be proved by mathematical induction.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575300" y="3192463"/>
            <a:ext cx="3124200" cy="755650"/>
            <a:chOff x="5575300" y="3192780"/>
            <a:chExt cx="3124200" cy="755650"/>
          </a:xfrm>
        </p:grpSpPr>
        <p:sp>
          <p:nvSpPr>
            <p:cNvPr id="26674" name="AutoShape 20"/>
            <p:cNvSpPr>
              <a:spLocks noChangeArrowheads="1"/>
            </p:cNvSpPr>
            <p:nvPr/>
          </p:nvSpPr>
          <p:spPr bwMode="auto">
            <a:xfrm>
              <a:off x="6175375" y="3192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Line 21"/>
            <p:cNvSpPr>
              <a:spLocks noChangeShapeType="1"/>
            </p:cNvSpPr>
            <p:nvPr/>
          </p:nvSpPr>
          <p:spPr bwMode="auto">
            <a:xfrm>
              <a:off x="5575300" y="394843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AutoShape 22"/>
            <p:cNvSpPr>
              <a:spLocks noChangeArrowheads="1"/>
            </p:cNvSpPr>
            <p:nvPr/>
          </p:nvSpPr>
          <p:spPr bwMode="auto">
            <a:xfrm>
              <a:off x="5672138" y="3824605"/>
              <a:ext cx="1095375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AutoShape 23"/>
            <p:cNvSpPr>
              <a:spLocks noChangeArrowheads="1"/>
            </p:cNvSpPr>
            <p:nvPr/>
          </p:nvSpPr>
          <p:spPr bwMode="auto">
            <a:xfrm>
              <a:off x="7250113" y="3192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AutoShape 24"/>
            <p:cNvSpPr>
              <a:spLocks noChangeArrowheads="1"/>
            </p:cNvSpPr>
            <p:nvPr/>
          </p:nvSpPr>
          <p:spPr bwMode="auto">
            <a:xfrm>
              <a:off x="8356600" y="3192780"/>
              <a:ext cx="61913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7920038" y="3352800"/>
            <a:ext cx="939800" cy="596900"/>
            <a:chOff x="7920038" y="3353118"/>
            <a:chExt cx="939800" cy="596900"/>
          </a:xfrm>
        </p:grpSpPr>
        <p:sp>
          <p:nvSpPr>
            <p:cNvPr id="26669" name="AutoShape 25"/>
            <p:cNvSpPr>
              <a:spLocks noChangeArrowheads="1"/>
            </p:cNvSpPr>
            <p:nvPr/>
          </p:nvSpPr>
          <p:spPr bwMode="auto">
            <a:xfrm>
              <a:off x="7920038" y="3818255"/>
              <a:ext cx="939800" cy="1317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AutoShape 26"/>
            <p:cNvSpPr>
              <a:spLocks noChangeArrowheads="1"/>
            </p:cNvSpPr>
            <p:nvPr/>
          </p:nvSpPr>
          <p:spPr bwMode="auto">
            <a:xfrm>
              <a:off x="7981950" y="3702368"/>
              <a:ext cx="817563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AutoShape 27"/>
            <p:cNvSpPr>
              <a:spLocks noChangeArrowheads="1"/>
            </p:cNvSpPr>
            <p:nvPr/>
          </p:nvSpPr>
          <p:spPr bwMode="auto">
            <a:xfrm>
              <a:off x="8034338" y="3586480"/>
              <a:ext cx="687388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AutoShape 28"/>
            <p:cNvSpPr>
              <a:spLocks noChangeArrowheads="1"/>
            </p:cNvSpPr>
            <p:nvPr/>
          </p:nvSpPr>
          <p:spPr bwMode="auto">
            <a:xfrm>
              <a:off x="8102600" y="3467418"/>
              <a:ext cx="565150" cy="1174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AutoShape 29"/>
            <p:cNvSpPr>
              <a:spLocks noChangeArrowheads="1"/>
            </p:cNvSpPr>
            <p:nvPr/>
          </p:nvSpPr>
          <p:spPr bwMode="auto">
            <a:xfrm>
              <a:off x="8174038" y="3353118"/>
              <a:ext cx="442913" cy="114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588000" y="4170363"/>
            <a:ext cx="3284538" cy="757237"/>
            <a:chOff x="5588000" y="4170680"/>
            <a:chExt cx="3284538" cy="757238"/>
          </a:xfrm>
        </p:grpSpPr>
        <p:sp>
          <p:nvSpPr>
            <p:cNvPr id="26660" name="AutoShape 31"/>
            <p:cNvSpPr>
              <a:spLocks noChangeArrowheads="1"/>
            </p:cNvSpPr>
            <p:nvPr/>
          </p:nvSpPr>
          <p:spPr bwMode="auto">
            <a:xfrm>
              <a:off x="6188075" y="41706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2"/>
            <p:cNvSpPr>
              <a:spLocks noChangeShapeType="1"/>
            </p:cNvSpPr>
            <p:nvPr/>
          </p:nvSpPr>
          <p:spPr bwMode="auto">
            <a:xfrm>
              <a:off x="5588000" y="492633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AutoShape 33"/>
            <p:cNvSpPr>
              <a:spLocks noChangeArrowheads="1"/>
            </p:cNvSpPr>
            <p:nvPr/>
          </p:nvSpPr>
          <p:spPr bwMode="auto">
            <a:xfrm>
              <a:off x="7262813" y="41706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AutoShape 35"/>
            <p:cNvSpPr>
              <a:spLocks noChangeArrowheads="1"/>
            </p:cNvSpPr>
            <p:nvPr/>
          </p:nvSpPr>
          <p:spPr bwMode="auto">
            <a:xfrm>
              <a:off x="8369300" y="4170680"/>
              <a:ext cx="61913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AutoShape 36"/>
            <p:cNvSpPr>
              <a:spLocks noChangeArrowheads="1"/>
            </p:cNvSpPr>
            <p:nvPr/>
          </p:nvSpPr>
          <p:spPr bwMode="auto">
            <a:xfrm>
              <a:off x="7932738" y="4796155"/>
              <a:ext cx="939800" cy="1317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AutoShape 37"/>
            <p:cNvSpPr>
              <a:spLocks noChangeArrowheads="1"/>
            </p:cNvSpPr>
            <p:nvPr/>
          </p:nvSpPr>
          <p:spPr bwMode="auto">
            <a:xfrm>
              <a:off x="7994650" y="4680268"/>
              <a:ext cx="817563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AutoShape 38"/>
            <p:cNvSpPr>
              <a:spLocks noChangeArrowheads="1"/>
            </p:cNvSpPr>
            <p:nvPr/>
          </p:nvSpPr>
          <p:spPr bwMode="auto">
            <a:xfrm>
              <a:off x="8047038" y="4564380"/>
              <a:ext cx="687388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AutoShape 39"/>
            <p:cNvSpPr>
              <a:spLocks noChangeArrowheads="1"/>
            </p:cNvSpPr>
            <p:nvPr/>
          </p:nvSpPr>
          <p:spPr bwMode="auto">
            <a:xfrm>
              <a:off x="8115300" y="4445318"/>
              <a:ext cx="565150" cy="1174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AutoShape 40"/>
            <p:cNvSpPr>
              <a:spLocks noChangeArrowheads="1"/>
            </p:cNvSpPr>
            <p:nvPr/>
          </p:nvSpPr>
          <p:spPr bwMode="auto">
            <a:xfrm>
              <a:off x="8186738" y="4331018"/>
              <a:ext cx="442913" cy="114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613400" y="5224463"/>
            <a:ext cx="3124200" cy="760412"/>
            <a:chOff x="5613400" y="5224780"/>
            <a:chExt cx="3124200" cy="760413"/>
          </a:xfrm>
        </p:grpSpPr>
        <p:sp>
          <p:nvSpPr>
            <p:cNvPr id="26655" name="AutoShape 42"/>
            <p:cNvSpPr>
              <a:spLocks noChangeArrowheads="1"/>
            </p:cNvSpPr>
            <p:nvPr/>
          </p:nvSpPr>
          <p:spPr bwMode="auto">
            <a:xfrm>
              <a:off x="6213475" y="5224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43"/>
            <p:cNvSpPr>
              <a:spLocks noChangeShapeType="1"/>
            </p:cNvSpPr>
            <p:nvPr/>
          </p:nvSpPr>
          <p:spPr bwMode="auto">
            <a:xfrm>
              <a:off x="5613400" y="598043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AutoShape 44"/>
            <p:cNvSpPr>
              <a:spLocks noChangeArrowheads="1"/>
            </p:cNvSpPr>
            <p:nvPr/>
          </p:nvSpPr>
          <p:spPr bwMode="auto">
            <a:xfrm>
              <a:off x="7288213" y="5224780"/>
              <a:ext cx="60325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AutoShape 45"/>
            <p:cNvSpPr>
              <a:spLocks noChangeArrowheads="1"/>
            </p:cNvSpPr>
            <p:nvPr/>
          </p:nvSpPr>
          <p:spPr bwMode="auto">
            <a:xfrm>
              <a:off x="6777038" y="5869305"/>
              <a:ext cx="1095375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AutoShape 46"/>
            <p:cNvSpPr>
              <a:spLocks noChangeArrowheads="1"/>
            </p:cNvSpPr>
            <p:nvPr/>
          </p:nvSpPr>
          <p:spPr bwMode="auto">
            <a:xfrm>
              <a:off x="8394700" y="5224780"/>
              <a:ext cx="61913" cy="75565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853238" y="5270500"/>
            <a:ext cx="939800" cy="596900"/>
            <a:chOff x="6853238" y="5270818"/>
            <a:chExt cx="939800" cy="596900"/>
          </a:xfrm>
        </p:grpSpPr>
        <p:sp>
          <p:nvSpPr>
            <p:cNvPr id="26650" name="AutoShape 47"/>
            <p:cNvSpPr>
              <a:spLocks noChangeArrowheads="1"/>
            </p:cNvSpPr>
            <p:nvPr/>
          </p:nvSpPr>
          <p:spPr bwMode="auto">
            <a:xfrm>
              <a:off x="6853238" y="5735955"/>
              <a:ext cx="939800" cy="1317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AutoShape 48"/>
            <p:cNvSpPr>
              <a:spLocks noChangeArrowheads="1"/>
            </p:cNvSpPr>
            <p:nvPr/>
          </p:nvSpPr>
          <p:spPr bwMode="auto">
            <a:xfrm>
              <a:off x="6915150" y="5620068"/>
              <a:ext cx="817563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AutoShape 49"/>
            <p:cNvSpPr>
              <a:spLocks noChangeArrowheads="1"/>
            </p:cNvSpPr>
            <p:nvPr/>
          </p:nvSpPr>
          <p:spPr bwMode="auto">
            <a:xfrm>
              <a:off x="6967538" y="5504180"/>
              <a:ext cx="687388" cy="1158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AutoShape 50"/>
            <p:cNvSpPr>
              <a:spLocks noChangeArrowheads="1"/>
            </p:cNvSpPr>
            <p:nvPr/>
          </p:nvSpPr>
          <p:spPr bwMode="auto">
            <a:xfrm>
              <a:off x="7035800" y="5385118"/>
              <a:ext cx="565150" cy="1174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AutoShape 51"/>
            <p:cNvSpPr>
              <a:spLocks noChangeArrowheads="1"/>
            </p:cNvSpPr>
            <p:nvPr/>
          </p:nvSpPr>
          <p:spPr bwMode="auto">
            <a:xfrm>
              <a:off x="7107238" y="5270818"/>
              <a:ext cx="442913" cy="114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AutoShape 34"/>
          <p:cNvSpPr>
            <a:spLocks noChangeArrowheads="1"/>
          </p:cNvSpPr>
          <p:nvPr/>
        </p:nvSpPr>
        <p:spPr bwMode="auto">
          <a:xfrm>
            <a:off x="6751638" y="4814888"/>
            <a:ext cx="1095375" cy="1158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5549900" y="2036763"/>
            <a:ext cx="3124200" cy="1103312"/>
            <a:chOff x="5549900" y="2037080"/>
            <a:chExt cx="3124200" cy="1103313"/>
          </a:xfrm>
        </p:grpSpPr>
        <p:grpSp>
          <p:nvGrpSpPr>
            <p:cNvPr id="26635" name="Group 52"/>
            <p:cNvGrpSpPr>
              <a:grpSpLocks/>
            </p:cNvGrpSpPr>
            <p:nvPr/>
          </p:nvGrpSpPr>
          <p:grpSpPr bwMode="auto">
            <a:xfrm>
              <a:off x="5549900" y="2037080"/>
              <a:ext cx="3124200" cy="1103313"/>
              <a:chOff x="5549900" y="2037080"/>
              <a:chExt cx="3124200" cy="1103313"/>
            </a:xfrm>
          </p:grpSpPr>
          <p:sp>
            <p:nvSpPr>
              <p:cNvPr id="26642" name="AutoShape 6"/>
              <p:cNvSpPr>
                <a:spLocks noChangeArrowheads="1"/>
              </p:cNvSpPr>
              <p:nvPr/>
            </p:nvSpPr>
            <p:spPr bwMode="auto">
              <a:xfrm>
                <a:off x="6149975" y="2037080"/>
                <a:ext cx="60325" cy="7550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Line 7"/>
              <p:cNvSpPr>
                <a:spLocks noChangeShapeType="1"/>
              </p:cNvSpPr>
              <p:nvPr/>
            </p:nvSpPr>
            <p:spPr bwMode="auto">
              <a:xfrm>
                <a:off x="5549900" y="2792097"/>
                <a:ext cx="3124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AutoShape 8"/>
              <p:cNvSpPr>
                <a:spLocks noChangeArrowheads="1"/>
              </p:cNvSpPr>
              <p:nvPr/>
            </p:nvSpPr>
            <p:spPr bwMode="auto">
              <a:xfrm>
                <a:off x="5646738" y="2668508"/>
                <a:ext cx="1095375" cy="1168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AutoShape 13"/>
              <p:cNvSpPr>
                <a:spLocks noChangeArrowheads="1"/>
              </p:cNvSpPr>
              <p:nvPr/>
            </p:nvSpPr>
            <p:spPr bwMode="auto">
              <a:xfrm>
                <a:off x="7275513" y="2037080"/>
                <a:ext cx="60325" cy="7550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AutoShape 14"/>
              <p:cNvSpPr>
                <a:spLocks noChangeArrowheads="1"/>
              </p:cNvSpPr>
              <p:nvPr/>
            </p:nvSpPr>
            <p:spPr bwMode="auto">
              <a:xfrm>
                <a:off x="8331200" y="2037080"/>
                <a:ext cx="61913" cy="755017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Text Box 16"/>
              <p:cNvSpPr txBox="1">
                <a:spLocks noChangeArrowheads="1"/>
              </p:cNvSpPr>
              <p:nvPr/>
            </p:nvSpPr>
            <p:spPr bwMode="auto">
              <a:xfrm>
                <a:off x="6029325" y="2764008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26648" name="Text Box 17"/>
              <p:cNvSpPr txBox="1">
                <a:spLocks noChangeArrowheads="1"/>
              </p:cNvSpPr>
              <p:nvPr/>
            </p:nvSpPr>
            <p:spPr bwMode="auto">
              <a:xfrm>
                <a:off x="7223125" y="2772997"/>
                <a:ext cx="336550" cy="367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26649" name="Text Box 18"/>
              <p:cNvSpPr txBox="1">
                <a:spLocks noChangeArrowheads="1"/>
              </p:cNvSpPr>
              <p:nvPr/>
            </p:nvSpPr>
            <p:spPr bwMode="auto">
              <a:xfrm>
                <a:off x="8118475" y="2756143"/>
                <a:ext cx="3257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grpSp>
          <p:nvGrpSpPr>
            <p:cNvPr id="26636" name="Group 51"/>
            <p:cNvGrpSpPr>
              <a:grpSpLocks/>
            </p:cNvGrpSpPr>
            <p:nvPr/>
          </p:nvGrpSpPr>
          <p:grpSpPr bwMode="auto">
            <a:xfrm>
              <a:off x="5722938" y="2069663"/>
              <a:ext cx="939800" cy="597721"/>
              <a:chOff x="5722938" y="2069663"/>
              <a:chExt cx="939800" cy="597721"/>
            </a:xfrm>
          </p:grpSpPr>
          <p:sp>
            <p:nvSpPr>
              <p:cNvPr id="26637" name="AutoShape 9"/>
              <p:cNvSpPr>
                <a:spLocks noChangeArrowheads="1"/>
              </p:cNvSpPr>
              <p:nvPr/>
            </p:nvSpPr>
            <p:spPr bwMode="auto">
              <a:xfrm>
                <a:off x="5722938" y="2534807"/>
                <a:ext cx="939800" cy="13257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AutoShape 10"/>
              <p:cNvSpPr>
                <a:spLocks noChangeArrowheads="1"/>
              </p:cNvSpPr>
              <p:nvPr/>
            </p:nvSpPr>
            <p:spPr bwMode="auto">
              <a:xfrm>
                <a:off x="5784850" y="2419082"/>
                <a:ext cx="817563" cy="1168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AutoShape 11"/>
              <p:cNvSpPr>
                <a:spLocks noChangeArrowheads="1"/>
              </p:cNvSpPr>
              <p:nvPr/>
            </p:nvSpPr>
            <p:spPr bwMode="auto">
              <a:xfrm>
                <a:off x="5837238" y="2303358"/>
                <a:ext cx="687388" cy="1157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AutoShape 12"/>
              <p:cNvSpPr>
                <a:spLocks noChangeArrowheads="1"/>
              </p:cNvSpPr>
              <p:nvPr/>
            </p:nvSpPr>
            <p:spPr bwMode="auto">
              <a:xfrm>
                <a:off x="5905500" y="2185387"/>
                <a:ext cx="565150" cy="1168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AutoShape 15"/>
              <p:cNvSpPr>
                <a:spLocks noChangeArrowheads="1"/>
              </p:cNvSpPr>
              <p:nvPr/>
            </p:nvSpPr>
            <p:spPr bwMode="auto">
              <a:xfrm>
                <a:off x="5976938" y="2069663"/>
                <a:ext cx="442913" cy="1157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975581D-CE20-4B9E-970F-048A2C15D497}"/>
                  </a:ext>
                </a:extLst>
              </p14:cNvPr>
              <p14:cNvContentPartPr/>
              <p14:nvPr/>
            </p14:nvContentPartPr>
            <p14:xfrm>
              <a:off x="1567440" y="582120"/>
              <a:ext cx="7428960" cy="49190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975581D-CE20-4B9E-970F-048A2C15D4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8080" y="572760"/>
                <a:ext cx="7447680" cy="493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36 -0.01991 C -0.23298 -0.04398 -0.2276 -0.06806 -0.20833 -0.08657 C -0.18906 -0.10509 -0.15069 -0.12917 -0.12326 -0.13102 C -0.09583 -0.13287 -0.06388 -0.11944 -0.0434 -0.09769 C -0.02291 -0.07593 -0.00728 -0.0162 8.05556E-6 -2.22222E-6 " pathEditMode="relative" ptsTypes="aaa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32 3.33333E-6 C -0.11545 -0.03936 -0.11458 -0.07848 -0.10295 -0.1044 C -0.09132 -0.13033 -0.0618 -0.1507 -0.04635 -0.15556 C -0.0309 -0.16042 -0.01753 -0.15949 -0.00972 -0.13334 C -0.00191 -0.10718 -0.00138 -0.02037 0.00035 0.00208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26 -0.00672 C 0.12378 -0.04746 0.12431 -0.0882 0.11163 -0.11343 C 0.09896 -0.13866 0.06476 -0.16297 0.0467 -0.15787 C 0.02865 -0.15278 0.01111 -0.1088 0.0033 -0.08241 C -0.00451 -0.05602 0.00052 -0.01366 -1.94444E-6 1.73472E-18 " pathEditMode="relative" ptsTypes="aaaa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  <p:bldP spid="8214" grpId="0" animBg="1"/>
      <p:bldP spid="821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Recursive Algorithms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4975" y="4778375"/>
            <a:ext cx="8204200" cy="163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 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	= 	2 (2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2) + 1)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baseline="40000"/>
              <a:t>2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2) + 2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baseline="40000"/>
              <a:t>3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3) + 2</a:t>
            </a:r>
            <a:r>
              <a:rPr lang="en-US" sz="2000" baseline="40000"/>
              <a:t>2</a:t>
            </a:r>
            <a:r>
              <a:rPr lang="en-US" sz="2000"/>
              <a:t> + 2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i="1" baseline="40000"/>
              <a:t>n</a:t>
            </a:r>
            <a:r>
              <a:rPr lang="en-US" sz="2000" baseline="40000"/>
              <a:t>-1</a:t>
            </a:r>
            <a:r>
              <a:rPr lang="en-US" sz="2000" i="1"/>
              <a:t>M</a:t>
            </a:r>
            <a:r>
              <a:rPr lang="en-US" sz="2000"/>
              <a:t>(1) + 2</a:t>
            </a:r>
            <a:r>
              <a:rPr lang="en-US" sz="2000" i="1" baseline="40000"/>
              <a:t>n</a:t>
            </a:r>
            <a:r>
              <a:rPr lang="en-US" sz="2000" baseline="40000"/>
              <a:t>-2</a:t>
            </a:r>
            <a:r>
              <a:rPr lang="en-US" sz="2000"/>
              <a:t> + … + 2 + 1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2</a:t>
            </a:r>
            <a:r>
              <a:rPr lang="en-US" sz="2000" i="1" baseline="40000"/>
              <a:t>n</a:t>
            </a:r>
            <a:r>
              <a:rPr lang="en-US" sz="2000" i="1" baseline="30000"/>
              <a:t> 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 1</a:t>
            </a:r>
          </a:p>
        </p:txBody>
      </p:sp>
      <p:sp>
        <p:nvSpPr>
          <p:cNvPr id="230404" name="AutoShape 4"/>
          <p:cNvSpPr>
            <a:spLocks/>
          </p:cNvSpPr>
          <p:nvPr/>
        </p:nvSpPr>
        <p:spPr bwMode="auto">
          <a:xfrm>
            <a:off x="1820863" y="4081463"/>
            <a:ext cx="177800" cy="558800"/>
          </a:xfrm>
          <a:prstGeom prst="leftBrace">
            <a:avLst>
              <a:gd name="adj1" fmla="val 261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434975" y="1381125"/>
            <a:ext cx="82042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Recursive algorithm is a common technique for problem solving.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 i="1"/>
              <a:t>Advantages: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Easy to debug implement/comprehend, good structure, </a:t>
            </a:r>
            <a:br>
              <a:rPr lang="en-US" sz="2000"/>
            </a:br>
            <a:r>
              <a:rPr lang="en-US" sz="2000"/>
              <a:t>correctness can be proved easily by mathematical induction.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Attention should be paid to the </a:t>
            </a:r>
            <a:r>
              <a:rPr lang="en-US" sz="2000">
                <a:solidFill>
                  <a:srgbClr val="0070C0"/>
                </a:solidFill>
              </a:rPr>
              <a:t>recursive step </a:t>
            </a:r>
            <a:r>
              <a:rPr lang="en-US" sz="2000"/>
              <a:t>and the </a:t>
            </a:r>
            <a:r>
              <a:rPr lang="en-US" sz="2000">
                <a:solidFill>
                  <a:srgbClr val="0070C0"/>
                </a:solidFill>
              </a:rPr>
              <a:t>initial cases</a:t>
            </a:r>
            <a:r>
              <a:rPr lang="en-US" sz="20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endParaRPr lang="en-US" sz="2000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 i="1"/>
              <a:t>Hanoi Problem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 	=	number of moves for solving the </a:t>
            </a:r>
            <a:r>
              <a:rPr lang="en-US" sz="2000" i="1"/>
              <a:t>n</a:t>
            </a:r>
            <a:r>
              <a:rPr lang="en-US" sz="2000"/>
              <a:t>-disks Hanoi problem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= 	    2</a:t>
            </a:r>
            <a:r>
              <a:rPr lang="en-US" sz="2000" i="1"/>
              <a:t>M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1) + 1	</a:t>
            </a:r>
            <a:r>
              <a:rPr lang="en-US" sz="2000" i="1"/>
              <a:t>n</a:t>
            </a:r>
            <a:r>
              <a:rPr lang="en-US" sz="2000"/>
              <a:t> &gt;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952500" algn="l"/>
                <a:tab pos="1333500" algn="l"/>
                <a:tab pos="3429000" algn="l"/>
              </a:tabLst>
            </a:pPr>
            <a:r>
              <a:rPr lang="en-US" sz="2000"/>
              <a:t>			    1	</a:t>
            </a:r>
            <a:r>
              <a:rPr lang="en-US" sz="2000" i="1"/>
              <a:t>n</a:t>
            </a:r>
            <a:r>
              <a:rPr lang="en-US" sz="2000"/>
              <a:t> = 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94275" y="4195763"/>
            <a:ext cx="3992563" cy="18256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Procedure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Move (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Y) 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	(move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disks from peg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to peg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If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 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= 1,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then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move the disk from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to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    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else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	move (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-1,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Z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		move disk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from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X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 to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		move (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n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-1,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Z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, </a:t>
            </a:r>
            <a:r>
              <a:rPr lang="en-US" sz="1600" i="1" kern="0" dirty="0">
                <a:solidFill>
                  <a:srgbClr val="00B050"/>
                </a:solidFill>
                <a:latin typeface="+mn-lt"/>
                <a:ea typeface="+mn-ea"/>
              </a:rPr>
              <a:t>Y</a:t>
            </a:r>
            <a:r>
              <a:rPr lang="en-US" sz="1600" kern="0" dirty="0">
                <a:solidFill>
                  <a:srgbClr val="00B050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0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0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0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0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0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04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04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 autoUpdateAnimBg="0"/>
      <p:bldP spid="230404" grpId="0" animBg="1" autoUpdateAnimBg="0"/>
      <p:bldP spid="230407" grpId="0" build="allAtOnce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Divide and Conquer Strategy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8800" y="1485900"/>
            <a:ext cx="7975600" cy="14351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76263" algn="l"/>
                <a:tab pos="952500" algn="l"/>
              </a:tabLst>
            </a:pPr>
            <a:r>
              <a:rPr lang="en-US" sz="2000"/>
              <a:t>Divide the problem into sub-problems </a:t>
            </a:r>
          </a:p>
          <a:p>
            <a:pPr eaLnBrk="1" hangingPunct="1">
              <a:buFontTx/>
              <a:buNone/>
              <a:tabLst>
                <a:tab pos="576263" algn="l"/>
                <a:tab pos="952500" algn="l"/>
              </a:tabLst>
            </a:pPr>
            <a:r>
              <a:rPr lang="en-US" sz="2000"/>
              <a:t>Solve all subproblems (recursively) </a:t>
            </a:r>
          </a:p>
          <a:p>
            <a:pPr eaLnBrk="1" hangingPunct="1">
              <a:buFontTx/>
              <a:buNone/>
              <a:tabLst>
                <a:tab pos="576263" algn="l"/>
                <a:tab pos="952500" algn="l"/>
              </a:tabLst>
            </a:pPr>
            <a:r>
              <a:rPr lang="en-US" sz="2000"/>
              <a:t>Combine subproblems’ solutions to find the solution of the whole.</a:t>
            </a:r>
            <a:endParaRPr lang="en-US" sz="2000" b="1"/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2865438" y="2743200"/>
            <a:ext cx="1828800" cy="376238"/>
          </a:xfrm>
          <a:prstGeom prst="rect">
            <a:avLst/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>
                <a:solidFill>
                  <a:srgbClr val="F3F3AB"/>
                </a:solidFill>
                <a:latin typeface="Times New Roman" pitchFamily="18" charset="0"/>
              </a:rPr>
              <a:t>problem of size </a:t>
            </a:r>
            <a:r>
              <a:rPr kumimoji="0" lang="en-US" i="1">
                <a:solidFill>
                  <a:srgbClr val="F3F3AB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2865438" y="4794250"/>
            <a:ext cx="1778000" cy="650875"/>
          </a:xfrm>
          <a:prstGeom prst="rect">
            <a:avLst/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>
                <a:solidFill>
                  <a:srgbClr val="F3F3AB"/>
                </a:solidFill>
                <a:latin typeface="Times New Roman" pitchFamily="18" charset="0"/>
              </a:rPr>
              <a:t>Solution for the original problem</a:t>
            </a:r>
            <a:endParaRPr kumimoji="0" lang="en-US" i="1">
              <a:solidFill>
                <a:srgbClr val="F3F3AB"/>
              </a:solidFill>
              <a:latin typeface="Times New Roman" pitchFamily="18" charset="0"/>
            </a:endParaRP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1317625" y="3192463"/>
            <a:ext cx="1274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2000" b="1" i="1">
                <a:latin typeface="Times New Roman" pitchFamily="18" charset="0"/>
              </a:rPr>
              <a:t>divide cost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89000" y="3413125"/>
            <a:ext cx="7815263" cy="792163"/>
            <a:chOff x="560" y="2150"/>
            <a:chExt cx="4923" cy="499"/>
          </a:xfrm>
        </p:grpSpPr>
        <p:sp>
          <p:nvSpPr>
            <p:cNvPr id="28692" name="Text Box 6"/>
            <p:cNvSpPr txBox="1">
              <a:spLocks noChangeArrowheads="1"/>
            </p:cNvSpPr>
            <p:nvPr/>
          </p:nvSpPr>
          <p:spPr bwMode="auto">
            <a:xfrm>
              <a:off x="560" y="2412"/>
              <a:ext cx="1448" cy="237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>
                  <a:solidFill>
                    <a:srgbClr val="F3F3AB"/>
                  </a:solidFill>
                  <a:latin typeface="Times New Roman" pitchFamily="18" charset="0"/>
                </a:rPr>
                <a:t>subproblem of size </a:t>
              </a:r>
              <a:r>
                <a:rPr kumimoji="0" lang="en-US" i="1">
                  <a:solidFill>
                    <a:srgbClr val="F3F3AB"/>
                  </a:solidFill>
                  <a:latin typeface="Times New Roman" pitchFamily="18" charset="0"/>
                </a:rPr>
                <a:t>n/b</a:t>
              </a:r>
            </a:p>
          </p:txBody>
        </p:sp>
        <p:sp>
          <p:nvSpPr>
            <p:cNvPr id="28693" name="Text Box 7"/>
            <p:cNvSpPr txBox="1">
              <a:spLocks noChangeArrowheads="1"/>
            </p:cNvSpPr>
            <p:nvPr/>
          </p:nvSpPr>
          <p:spPr bwMode="auto">
            <a:xfrm>
              <a:off x="2721" y="2404"/>
              <a:ext cx="1441" cy="237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>
                  <a:solidFill>
                    <a:srgbClr val="F3F3AB"/>
                  </a:solidFill>
                  <a:latin typeface="Times New Roman" pitchFamily="18" charset="0"/>
                </a:rPr>
                <a:t>subproblem of size </a:t>
              </a:r>
              <a:r>
                <a:rPr kumimoji="0" lang="en-US" i="1">
                  <a:solidFill>
                    <a:srgbClr val="F3F3AB"/>
                  </a:solidFill>
                  <a:latin typeface="Times New Roman" pitchFamily="18" charset="0"/>
                </a:rPr>
                <a:t>n/b</a:t>
              </a:r>
            </a:p>
          </p:txBody>
        </p:sp>
        <p:sp>
          <p:nvSpPr>
            <p:cNvPr id="28694" name="Text Box 10"/>
            <p:cNvSpPr txBox="1">
              <a:spLocks noChangeArrowheads="1"/>
            </p:cNvSpPr>
            <p:nvPr/>
          </p:nvSpPr>
          <p:spPr bwMode="auto">
            <a:xfrm>
              <a:off x="3636" y="2150"/>
              <a:ext cx="18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a</a:t>
              </a:r>
              <a:r>
                <a:rPr kumimoji="0" lang="en-US" sz="2000" b="1">
                  <a:latin typeface="Times New Roman" pitchFamily="18" charset="0"/>
                </a:rPr>
                <a:t> subproblems altogether</a:t>
              </a:r>
            </a:p>
          </p:txBody>
        </p:sp>
      </p:grp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1157288" y="4344988"/>
            <a:ext cx="154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2000" b="1" i="1">
                <a:latin typeface="Times New Roman" pitchFamily="18" charset="0"/>
              </a:rPr>
              <a:t>combine cost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038350" y="4192588"/>
            <a:ext cx="3425825" cy="601662"/>
            <a:chOff x="1284" y="2641"/>
            <a:chExt cx="2158" cy="379"/>
          </a:xfrm>
        </p:grpSpPr>
        <p:cxnSp>
          <p:nvCxnSpPr>
            <p:cNvPr id="28689" name="AutoShape 14"/>
            <p:cNvCxnSpPr>
              <a:cxnSpLocks noChangeShapeType="1"/>
              <a:stCxn id="28692" idx="2"/>
              <a:endCxn id="235528" idx="0"/>
            </p:cNvCxnSpPr>
            <p:nvPr/>
          </p:nvCxnSpPr>
          <p:spPr bwMode="auto">
            <a:xfrm>
              <a:off x="1284" y="2649"/>
              <a:ext cx="1081" cy="3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0" name="AutoShape 15"/>
            <p:cNvCxnSpPr>
              <a:cxnSpLocks noChangeShapeType="1"/>
              <a:stCxn id="28693" idx="2"/>
              <a:endCxn id="28691" idx="1"/>
            </p:cNvCxnSpPr>
            <p:nvPr/>
          </p:nvCxnSpPr>
          <p:spPr bwMode="auto">
            <a:xfrm flipH="1">
              <a:off x="2365" y="2641"/>
              <a:ext cx="1077" cy="3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>
              <a:off x="2365" y="2720"/>
              <a:ext cx="0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3429000" y="39370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2400">
                <a:latin typeface="Times New Roman" pitchFamily="18" charset="0"/>
              </a:rPr>
              <a:t>…..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38350" y="3119438"/>
            <a:ext cx="3425825" cy="736600"/>
            <a:chOff x="1284" y="1965"/>
            <a:chExt cx="2158" cy="464"/>
          </a:xfrm>
        </p:grpSpPr>
        <p:cxnSp>
          <p:nvCxnSpPr>
            <p:cNvPr id="28685" name="AutoShape 12"/>
            <p:cNvCxnSpPr>
              <a:cxnSpLocks noChangeShapeType="1"/>
              <a:stCxn id="235525" idx="2"/>
              <a:endCxn id="28692" idx="0"/>
            </p:cNvCxnSpPr>
            <p:nvPr/>
          </p:nvCxnSpPr>
          <p:spPr bwMode="auto">
            <a:xfrm flipH="1">
              <a:off x="1284" y="1965"/>
              <a:ext cx="1097" cy="4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6" name="AutoShape 13"/>
            <p:cNvCxnSpPr>
              <a:cxnSpLocks noChangeShapeType="1"/>
              <a:stCxn id="28687" idx="0"/>
              <a:endCxn id="28693" idx="0"/>
            </p:cNvCxnSpPr>
            <p:nvPr/>
          </p:nvCxnSpPr>
          <p:spPr bwMode="auto">
            <a:xfrm>
              <a:off x="2373" y="1966"/>
              <a:ext cx="1069" cy="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7" name="Line 16"/>
            <p:cNvSpPr>
              <a:spLocks noChangeShapeType="1"/>
            </p:cNvSpPr>
            <p:nvPr/>
          </p:nvSpPr>
          <p:spPr bwMode="auto">
            <a:xfrm>
              <a:off x="2373" y="1966"/>
              <a:ext cx="0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Text Box 19"/>
            <p:cNvSpPr txBox="1">
              <a:spLocks noChangeArrowheads="1"/>
            </p:cNvSpPr>
            <p:nvPr/>
          </p:nvSpPr>
          <p:spPr bwMode="auto">
            <a:xfrm>
              <a:off x="2168" y="2141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400">
                  <a:latin typeface="Times New Roman" pitchFamily="18" charset="0"/>
                </a:rPr>
                <a:t>…..</a:t>
              </a:r>
            </a:p>
          </p:txBody>
        </p:sp>
      </p:grpSp>
      <p:sp>
        <p:nvSpPr>
          <p:cNvPr id="235542" name="Rectangle 22"/>
          <p:cNvSpPr>
            <a:spLocks noChangeArrowheads="1"/>
          </p:cNvSpPr>
          <p:nvPr/>
        </p:nvSpPr>
        <p:spPr bwMode="auto">
          <a:xfrm>
            <a:off x="558800" y="5499100"/>
            <a:ext cx="7975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576263" algn="l"/>
                <a:tab pos="952500" algn="l"/>
              </a:tabLst>
            </a:pPr>
            <a:r>
              <a:rPr lang="en-US" sz="2000" i="1"/>
              <a:t>f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 	= 	number of operations required to solve the problem of size </a:t>
            </a:r>
            <a:r>
              <a:rPr lang="en-US" sz="2000" i="1"/>
              <a:t>n</a:t>
            </a:r>
            <a:r>
              <a:rPr lang="en-US" sz="2000"/>
              <a:t>.</a:t>
            </a:r>
          </a:p>
          <a:p>
            <a:pPr marL="342900" indent="-342900">
              <a:spcBef>
                <a:spcPct val="20000"/>
              </a:spcBef>
              <a:tabLst>
                <a:tab pos="576263" algn="l"/>
                <a:tab pos="952500" algn="l"/>
              </a:tabLst>
            </a:pPr>
            <a:r>
              <a:rPr lang="en-US" sz="2000"/>
              <a:t>		=	</a:t>
            </a:r>
            <a:r>
              <a:rPr lang="en-US" sz="2000" i="1"/>
              <a:t>a f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/</a:t>
            </a:r>
            <a:r>
              <a:rPr lang="en-US" sz="2000" i="1"/>
              <a:t>b</a:t>
            </a:r>
            <a:r>
              <a:rPr lang="en-US" sz="2000"/>
              <a:t>) + divide cost and combine cost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10D7985-09F3-4EB4-AAAF-963D3AF438CC}"/>
                  </a:ext>
                </a:extLst>
              </p14:cNvPr>
              <p14:cNvContentPartPr/>
              <p14:nvPr/>
            </p14:nvContentPartPr>
            <p14:xfrm>
              <a:off x="1507680" y="5766480"/>
              <a:ext cx="4633920" cy="696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10D7985-09F3-4EB4-AAAF-963D3AF438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8320" y="5757120"/>
                <a:ext cx="4652640" cy="71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  <p:bldP spid="235525" grpId="0" animBg="1" autoUpdateAnimBg="0"/>
      <p:bldP spid="235528" grpId="0" animBg="1" autoUpdateAnimBg="0"/>
      <p:bldP spid="235529" grpId="0" autoUpdateAnimBg="0"/>
      <p:bldP spid="235531" grpId="0" autoUpdateAnimBg="0"/>
      <p:bldP spid="235538" grpId="0" autoUpdateAnimBg="0"/>
      <p:bldP spid="23554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Divide and Conquer Examples 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1409700"/>
            <a:ext cx="8293100" cy="1566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>
                <a:solidFill>
                  <a:srgbClr val="0000FF"/>
                </a:solidFill>
              </a:rPr>
              <a:t>Binary Search - </a:t>
            </a:r>
            <a:r>
              <a:rPr lang="en-US" sz="2200"/>
              <a:t>Search a </a:t>
            </a:r>
            <a:r>
              <a:rPr lang="en-US" sz="2200">
                <a:solidFill>
                  <a:srgbClr val="FF0000"/>
                </a:solidFill>
              </a:rPr>
              <a:t>sorted list </a:t>
            </a:r>
            <a:r>
              <a:rPr lang="en-US" sz="2200"/>
              <a:t>of </a:t>
            </a:r>
            <a:r>
              <a:rPr lang="en-US" sz="2200" i="1"/>
              <a:t>n</a:t>
            </a:r>
            <a:r>
              <a:rPr lang="en-US" sz="2200"/>
              <a:t> elements for a given </a:t>
            </a:r>
            <a:r>
              <a:rPr lang="en-US" sz="2200" i="1"/>
              <a:t>x</a:t>
            </a:r>
          </a:p>
          <a:p>
            <a:pPr eaLnBrk="1" hangingPunct="1">
              <a:buFontTx/>
              <a:buNone/>
            </a:pPr>
            <a:r>
              <a:rPr lang="en-US" sz="2000"/>
              <a:t>Method </a:t>
            </a:r>
            <a:r>
              <a:rPr lang="en-US" sz="2000">
                <a:sym typeface="Symbol" pitchFamily="18" charset="2"/>
              </a:rPr>
              <a:t></a:t>
            </a:r>
            <a:r>
              <a:rPr lang="en-US" sz="2000"/>
              <a:t> compare </a:t>
            </a:r>
            <a:r>
              <a:rPr lang="en-US" sz="2000" i="1"/>
              <a:t>x</a:t>
            </a:r>
            <a:r>
              <a:rPr lang="en-US" sz="2000"/>
              <a:t> with the middle element of the list and reduce the search window by half (left half or right half)</a:t>
            </a:r>
          </a:p>
          <a:p>
            <a:pPr eaLnBrk="1" hangingPunct="1">
              <a:buFontTx/>
              <a:buNone/>
            </a:pPr>
            <a:r>
              <a:rPr lang="en-US" sz="2000" i="1"/>
              <a:t>f</a:t>
            </a:r>
            <a:r>
              <a:rPr lang="en-US" sz="2000"/>
              <a:t>(</a:t>
            </a:r>
            <a:r>
              <a:rPr lang="en-US" sz="2000" i="1"/>
              <a:t>n</a:t>
            </a:r>
            <a:r>
              <a:rPr lang="en-US" sz="2000"/>
              <a:t>) stands for the number of comparisons</a:t>
            </a:r>
          </a:p>
        </p:txBody>
      </p:sp>
      <p:graphicFrame>
        <p:nvGraphicFramePr>
          <p:cNvPr id="236548" name="Object 2"/>
          <p:cNvGraphicFramePr>
            <a:graphicFrameLocks noChangeAspect="1"/>
          </p:cNvGraphicFramePr>
          <p:nvPr/>
        </p:nvGraphicFramePr>
        <p:xfrm>
          <a:off x="1190625" y="2936875"/>
          <a:ext cx="48577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2374900" imgH="939800" progId="Equation.3">
                  <p:embed/>
                </p:oleObj>
              </mc:Choice>
              <mc:Fallback>
                <p:oleObj name="Equation" r:id="rId3" imgW="2374900" imgH="93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2936875"/>
                        <a:ext cx="4857750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58EB5F-BE90-42AF-A7D4-C0E59C0192CF}"/>
                  </a:ext>
                </a:extLst>
              </p14:cNvPr>
              <p14:cNvContentPartPr/>
              <p14:nvPr/>
            </p14:nvContentPartPr>
            <p14:xfrm>
              <a:off x="2301480" y="413280"/>
              <a:ext cx="6505200" cy="340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58EB5F-BE90-42AF-A7D4-C0E59C0192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92120" y="403920"/>
                <a:ext cx="6523920" cy="342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9925" y="2444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 log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 Solution - Intuition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7638" y="3246438"/>
            <a:ext cx="7218362" cy="3382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>
                <a:solidFill>
                  <a:srgbClr val="0000FF"/>
                </a:solidFill>
              </a:rPr>
              <a:t>Assume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= </a:t>
            </a:r>
            <a:r>
              <a:rPr lang="en-US" i="1">
                <a:solidFill>
                  <a:srgbClr val="0000FF"/>
                </a:solidFill>
              </a:rPr>
              <a:t>2</a:t>
            </a:r>
            <a:r>
              <a:rPr lang="en-US" i="1" baseline="30000">
                <a:solidFill>
                  <a:srgbClr val="0000FF"/>
                </a:solidFill>
              </a:rPr>
              <a:t>k </a:t>
            </a:r>
            <a:r>
              <a:rPr lang="en-US">
                <a:solidFill>
                  <a:srgbClr val="0000FF"/>
                </a:solidFill>
              </a:rPr>
              <a:t>, </a:t>
            </a:r>
            <a:r>
              <a:rPr lang="en-US" i="1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 = log</a:t>
            </a:r>
            <a:r>
              <a:rPr lang="en-US" i="1" baseline="-25000">
                <a:solidFill>
                  <a:srgbClr val="0000FF"/>
                </a:solidFill>
              </a:rPr>
              <a:t>2</a:t>
            </a:r>
            <a:r>
              <a:rPr lang="en-US" i="1">
                <a:solidFill>
                  <a:srgbClr val="0000FF"/>
                </a:solidFill>
              </a:rPr>
              <a:t>n</a:t>
            </a:r>
            <a:endParaRPr lang="en-US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 i="1">
                <a:solidFill>
                  <a:srgbClr val="3366CC"/>
                </a:solidFill>
              </a:rPr>
              <a:t>f</a:t>
            </a:r>
            <a:r>
              <a:rPr lang="en-US">
                <a:solidFill>
                  <a:srgbClr val="3366CC"/>
                </a:solidFill>
              </a:rPr>
              <a:t>(</a:t>
            </a:r>
            <a:r>
              <a:rPr lang="en-US" i="1">
                <a:solidFill>
                  <a:srgbClr val="3366CC"/>
                </a:solidFill>
              </a:rPr>
              <a:t>n</a:t>
            </a:r>
            <a:r>
              <a:rPr lang="en-US">
                <a:solidFill>
                  <a:srgbClr val="3366CC"/>
                </a:solidFill>
              </a:rPr>
              <a:t>) 		=	</a:t>
            </a:r>
            <a:r>
              <a:rPr lang="en-US" i="1" u="sng">
                <a:solidFill>
                  <a:srgbClr val="3366CC"/>
                </a:solidFill>
              </a:rPr>
              <a:t>f</a:t>
            </a:r>
            <a:r>
              <a:rPr lang="en-US" u="sng">
                <a:solidFill>
                  <a:srgbClr val="3366CC"/>
                </a:solidFill>
              </a:rPr>
              <a:t>(</a:t>
            </a:r>
            <a:r>
              <a:rPr lang="en-US" i="1" u="sng">
                <a:solidFill>
                  <a:srgbClr val="3366CC"/>
                </a:solidFill>
              </a:rPr>
              <a:t>n</a:t>
            </a:r>
            <a:r>
              <a:rPr lang="en-US" u="sng">
                <a:solidFill>
                  <a:srgbClr val="3366CC"/>
                </a:solidFill>
              </a:rPr>
              <a:t>/</a:t>
            </a:r>
            <a:r>
              <a:rPr lang="en-US" i="1" u="sng">
                <a:solidFill>
                  <a:srgbClr val="3366CC"/>
                </a:solidFill>
              </a:rPr>
              <a:t>2</a:t>
            </a:r>
            <a:r>
              <a:rPr lang="en-US" u="sng">
                <a:solidFill>
                  <a:srgbClr val="3366CC"/>
                </a:solidFill>
              </a:rPr>
              <a:t>)</a:t>
            </a:r>
            <a:r>
              <a:rPr lang="en-US">
                <a:solidFill>
                  <a:srgbClr val="3366CC"/>
                </a:solidFill>
              </a:rPr>
              <a:t> + </a:t>
            </a:r>
            <a:r>
              <a:rPr lang="en-US" i="1">
                <a:solidFill>
                  <a:srgbClr val="3366CC"/>
                </a:solidFill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 i="1"/>
              <a:t>		    =	</a:t>
            </a:r>
            <a:r>
              <a:rPr lang="en-US" i="1" u="sng"/>
              <a:t>f</a:t>
            </a:r>
            <a:r>
              <a:rPr lang="en-US" u="sng"/>
              <a:t>(</a:t>
            </a:r>
            <a:r>
              <a:rPr lang="en-US" i="1" u="sng"/>
              <a:t>n</a:t>
            </a:r>
            <a:r>
              <a:rPr lang="en-US" u="sng"/>
              <a:t>/</a:t>
            </a:r>
            <a:r>
              <a:rPr lang="en-US" i="1" u="sng"/>
              <a:t>2</a:t>
            </a:r>
            <a:r>
              <a:rPr lang="en-US" u="sng" baseline="30000"/>
              <a:t>2</a:t>
            </a:r>
            <a:r>
              <a:rPr lang="en-US" u="sng"/>
              <a:t>) + </a:t>
            </a:r>
            <a:r>
              <a:rPr lang="en-US" i="1" u="sng"/>
              <a:t>1</a:t>
            </a:r>
            <a:r>
              <a:rPr lang="en-US" i="1"/>
              <a:t> </a:t>
            </a:r>
            <a:r>
              <a:rPr lang="en-US"/>
              <a:t>+ </a:t>
            </a:r>
            <a:r>
              <a:rPr lang="en-US" i="1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	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/</a:t>
            </a:r>
            <a:r>
              <a:rPr lang="en-US" i="1"/>
              <a:t>2</a:t>
            </a:r>
            <a:r>
              <a:rPr lang="en-US" i="1" baseline="30000"/>
              <a:t>k</a:t>
            </a:r>
            <a:r>
              <a:rPr lang="en-US"/>
              <a:t>) + </a:t>
            </a:r>
            <a:r>
              <a:rPr lang="en-US" i="1"/>
              <a:t>k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	</a:t>
            </a:r>
            <a:r>
              <a:rPr lang="en-US" i="1"/>
              <a:t>f</a:t>
            </a:r>
            <a:r>
              <a:rPr lang="en-US"/>
              <a:t>(1) + </a:t>
            </a:r>
            <a:r>
              <a:rPr lang="en-US" i="1"/>
              <a:t>k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 	</a:t>
            </a:r>
            <a:r>
              <a:rPr lang="en-US" i="1"/>
              <a:t>k + 1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r>
              <a:rPr lang="en-US"/>
              <a:t>			= 	log</a:t>
            </a:r>
            <a:r>
              <a:rPr lang="en-US" baseline="-25000"/>
              <a:t>2</a:t>
            </a:r>
            <a:r>
              <a:rPr lang="en-US" i="1"/>
              <a:t>n + 1</a:t>
            </a: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71500" algn="l"/>
                <a:tab pos="952500" algn="l"/>
              </a:tabLst>
            </a:pPr>
            <a:endParaRPr lang="en-US">
              <a:solidFill>
                <a:srgbClr val="0000FF"/>
              </a:solidFill>
            </a:endParaRPr>
          </a:p>
        </p:txBody>
      </p:sp>
      <p:graphicFrame>
        <p:nvGraphicFramePr>
          <p:cNvPr id="236548" name="Object 2"/>
          <p:cNvGraphicFramePr>
            <a:graphicFrameLocks noChangeAspect="1"/>
          </p:cNvGraphicFramePr>
          <p:nvPr/>
        </p:nvGraphicFramePr>
        <p:xfrm>
          <a:off x="1317625" y="1676400"/>
          <a:ext cx="48863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1879600" imgH="584200" progId="Equation.3">
                  <p:embed/>
                </p:oleObj>
              </mc:Choice>
              <mc:Fallback>
                <p:oleObj name="Equation" r:id="rId3" imgW="1879600" imgH="584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1676400"/>
                        <a:ext cx="4886325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58038" y="2411413"/>
            <a:ext cx="812800" cy="3406775"/>
            <a:chOff x="7157252" y="1787224"/>
            <a:chExt cx="814069" cy="3406367"/>
          </a:xfrm>
        </p:grpSpPr>
        <p:sp>
          <p:nvSpPr>
            <p:cNvPr id="3078" name="TextBox 5"/>
            <p:cNvSpPr txBox="1">
              <a:spLocks noChangeArrowheads="1"/>
            </p:cNvSpPr>
            <p:nvPr/>
          </p:nvSpPr>
          <p:spPr bwMode="auto">
            <a:xfrm>
              <a:off x="7254242" y="1787224"/>
              <a:ext cx="60785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F(n)</a:t>
              </a:r>
            </a:p>
          </p:txBody>
        </p:sp>
        <p:sp>
          <p:nvSpPr>
            <p:cNvPr id="3079" name="TextBox 6"/>
            <p:cNvSpPr txBox="1">
              <a:spLocks noChangeArrowheads="1"/>
            </p:cNvSpPr>
            <p:nvPr/>
          </p:nvSpPr>
          <p:spPr bwMode="auto">
            <a:xfrm>
              <a:off x="7157252" y="2708579"/>
              <a:ext cx="80021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F(n/2)</a:t>
              </a:r>
            </a:p>
          </p:txBody>
        </p:sp>
        <p:sp>
          <p:nvSpPr>
            <p:cNvPr id="3080" name="TextBox 7"/>
            <p:cNvSpPr txBox="1">
              <a:spLocks noChangeArrowheads="1"/>
            </p:cNvSpPr>
            <p:nvPr/>
          </p:nvSpPr>
          <p:spPr bwMode="auto">
            <a:xfrm>
              <a:off x="7171102" y="3707524"/>
              <a:ext cx="80021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F(n/4)</a:t>
              </a:r>
            </a:p>
          </p:txBody>
        </p:sp>
        <p:sp>
          <p:nvSpPr>
            <p:cNvPr id="3081" name="TextBox 8"/>
            <p:cNvSpPr txBox="1">
              <a:spLocks noChangeArrowheads="1"/>
            </p:cNvSpPr>
            <p:nvPr/>
          </p:nvSpPr>
          <p:spPr bwMode="auto">
            <a:xfrm>
              <a:off x="7281937" y="4824259"/>
              <a:ext cx="607859" cy="3693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F(1)</a:t>
              </a:r>
            </a:p>
          </p:txBody>
        </p:sp>
        <p:cxnSp>
          <p:nvCxnSpPr>
            <p:cNvPr id="3082" name="Straight Connector 9"/>
            <p:cNvCxnSpPr>
              <a:cxnSpLocks noChangeShapeType="1"/>
            </p:cNvCxnSpPr>
            <p:nvPr/>
          </p:nvCxnSpPr>
          <p:spPr bwMode="auto">
            <a:xfrm rot="5400000">
              <a:off x="7243656" y="2439782"/>
              <a:ext cx="628223" cy="81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Straight Connector 10"/>
            <p:cNvCxnSpPr>
              <a:cxnSpLocks noChangeShapeType="1"/>
              <a:stCxn id="3079" idx="2"/>
              <a:endCxn id="3080" idx="0"/>
            </p:cNvCxnSpPr>
            <p:nvPr/>
          </p:nvCxnSpPr>
          <p:spPr bwMode="auto">
            <a:xfrm rot="16200000" flipH="1">
              <a:off x="7249481" y="3385792"/>
              <a:ext cx="629613" cy="13850"/>
            </a:xfrm>
            <a:prstGeom prst="line">
              <a:avLst/>
            </a:prstGeom>
            <a:noFill/>
            <a:ln w="9525" algn="ctr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Straight Connector 11"/>
            <p:cNvCxnSpPr>
              <a:cxnSpLocks noChangeShapeType="1"/>
              <a:stCxn id="3080" idx="2"/>
              <a:endCxn id="3081" idx="0"/>
            </p:cNvCxnSpPr>
            <p:nvPr/>
          </p:nvCxnSpPr>
          <p:spPr bwMode="auto">
            <a:xfrm rot="16200000" flipH="1">
              <a:off x="7204838" y="4443229"/>
              <a:ext cx="747403" cy="1465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C398C53-2442-4DBF-A90E-FDC4B1C85D63}"/>
                  </a:ext>
                </a:extLst>
              </p14:cNvPr>
              <p14:cNvContentPartPr/>
              <p14:nvPr/>
            </p14:nvContentPartPr>
            <p14:xfrm>
              <a:off x="2132280" y="457200"/>
              <a:ext cx="6157800" cy="5141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C398C53-2442-4DBF-A90E-FDC4B1C85D6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22920" y="447840"/>
                <a:ext cx="6176520" cy="516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Evaluating </a:t>
            </a:r>
            <a:r>
              <a:rPr lang="en-US" sz="4400" dirty="0" err="1"/>
              <a:t>x</a:t>
            </a:r>
            <a:r>
              <a:rPr lang="en-US" sz="4400" baseline="30000" dirty="0" err="1"/>
              <a:t>n</a:t>
            </a:r>
            <a:endParaRPr lang="en-US" sz="44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n=1, output x</a:t>
            </a:r>
          </a:p>
          <a:p>
            <a:pPr lvl="1"/>
            <a:r>
              <a:rPr lang="en-US"/>
              <a:t>Number of multiplication: f(1)=0</a:t>
            </a:r>
          </a:p>
          <a:p>
            <a:r>
              <a:rPr lang="en-US"/>
              <a:t>If n&gt;1, consider two cases:</a:t>
            </a:r>
          </a:p>
          <a:p>
            <a:pPr lvl="1"/>
            <a:r>
              <a:rPr lang="en-US"/>
              <a:t>If n is even, </a:t>
            </a:r>
          </a:p>
          <a:p>
            <a:pPr lvl="2"/>
            <a:r>
              <a:rPr lang="en-US"/>
              <a:t>Number of multiplications: </a:t>
            </a:r>
          </a:p>
          <a:p>
            <a:pPr lvl="1"/>
            <a:r>
              <a:rPr lang="en-US"/>
              <a:t>If n is odd,  </a:t>
            </a:r>
          </a:p>
          <a:p>
            <a:pPr lvl="2"/>
            <a:r>
              <a:rPr lang="en-US"/>
              <a:t>Number of multiplications: </a:t>
            </a:r>
          </a:p>
          <a:p>
            <a:r>
              <a:rPr lang="en-US"/>
              <a:t>For all n&gt;1,</a:t>
            </a:r>
          </a:p>
          <a:p>
            <a:pPr lvl="1"/>
            <a:r>
              <a:rPr lang="en-US"/>
              <a:t>Define </a:t>
            </a:r>
          </a:p>
          <a:p>
            <a:pPr lvl="1"/>
            <a:r>
              <a:rPr lang="en-US"/>
              <a:t>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913063" y="2921000"/>
          <a:ext cx="19415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3" imgW="926698" imgH="203112" progId="Equation.3">
                  <p:embed/>
                </p:oleObj>
              </mc:Choice>
              <mc:Fallback>
                <p:oleObj name="Equation" r:id="rId3" imgW="926698" imgH="203112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921000"/>
                        <a:ext cx="19415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752725" y="3711575"/>
          <a:ext cx="30591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5" imgW="1459866" imgH="203112" progId="Equation.3">
                  <p:embed/>
                </p:oleObj>
              </mc:Choice>
              <mc:Fallback>
                <p:oleObj name="Equation" r:id="rId5" imgW="1459866" imgH="20311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711575"/>
                        <a:ext cx="30591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745038" y="3273425"/>
          <a:ext cx="12541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7" imgW="990170" imgH="393529" progId="Equation.3">
                  <p:embed/>
                </p:oleObj>
              </mc:Choice>
              <mc:Fallback>
                <p:oleObj name="Equation" r:id="rId7" imgW="990170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273425"/>
                        <a:ext cx="12541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732338" y="4081463"/>
          <a:ext cx="25066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9" imgW="1981200" imgH="431800" progId="Equation.3">
                  <p:embed/>
                </p:oleObj>
              </mc:Choice>
              <mc:Fallback>
                <p:oleObj name="Equation" r:id="rId9" imgW="1981200" imgH="431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4081463"/>
                        <a:ext cx="250666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497138" y="4470400"/>
          <a:ext cx="15890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11" imgW="1155700" imgH="431800" progId="Equation.3">
                  <p:embed/>
                </p:oleObj>
              </mc:Choice>
              <mc:Fallback>
                <p:oleObj name="Equation" r:id="rId11" imgW="1155700" imgH="431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4470400"/>
                        <a:ext cx="1589087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304925" y="5327650"/>
          <a:ext cx="66214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13" imgW="4254500" imgH="431800" progId="Equation.3">
                  <p:embed/>
                </p:oleObj>
              </mc:Choice>
              <mc:Fallback>
                <p:oleObj name="Equation" r:id="rId13" imgW="4254500" imgH="431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5327650"/>
                        <a:ext cx="662146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54263" y="5037138"/>
          <a:ext cx="11684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15" imgW="749300" imgH="228600" progId="Equation.3">
                  <p:embed/>
                </p:oleObj>
              </mc:Choice>
              <mc:Fallback>
                <p:oleObj name="Equation" r:id="rId15" imgW="7493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5037138"/>
                        <a:ext cx="11684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F(0) = 0, F(1) = 1</a:t>
            </a:r>
          </a:p>
          <a:p>
            <a:r>
              <a:rPr lang="en-US" dirty="0"/>
              <a:t>For n &gt; 1, F(n) = F(n-1) + F(n-2).</a:t>
            </a:r>
          </a:p>
        </p:txBody>
      </p:sp>
    </p:spTree>
    <p:extLst>
      <p:ext uri="{BB962C8B-B14F-4D97-AF65-F5344CB8AC3E}">
        <p14:creationId xmlns:p14="http://schemas.microsoft.com/office/powerpoint/2010/main" val="215566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1336675" y="152400"/>
            <a:ext cx="2744788" cy="1905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0" lang="en-US" altLang="zh-TW" sz="2800" i="1"/>
              <a:t>k</a:t>
            </a:r>
            <a:r>
              <a:rPr kumimoji="0" lang="en-US" altLang="zh-TW" sz="2800"/>
              <a:t>+1</a:t>
            </a:r>
          </a:p>
        </p:txBody>
      </p:sp>
      <p:sp>
        <p:nvSpPr>
          <p:cNvPr id="240643" name="Line 3"/>
          <p:cNvSpPr>
            <a:spLocks noChangeShapeType="1"/>
          </p:cNvSpPr>
          <p:nvPr/>
        </p:nvSpPr>
        <p:spPr bwMode="auto">
          <a:xfrm>
            <a:off x="3870325" y="1828800"/>
            <a:ext cx="6334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Line 4"/>
          <p:cNvSpPr>
            <a:spLocks noChangeShapeType="1"/>
          </p:cNvSpPr>
          <p:nvPr/>
        </p:nvSpPr>
        <p:spPr bwMode="auto">
          <a:xfrm flipH="1">
            <a:off x="2497138" y="2217738"/>
            <a:ext cx="85725" cy="98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5256213" y="1431925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Remove a girl, say X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3011488" y="1436688"/>
            <a:ext cx="388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800"/>
              <a:t>X</a:t>
            </a: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250825" y="2757488"/>
            <a:ext cx="1820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000"/>
              <a:t>Remove a girl,</a:t>
            </a:r>
          </a:p>
          <a:p>
            <a:r>
              <a:rPr kumimoji="0" lang="en-US" altLang="zh-TW" sz="2000"/>
              <a:t>say Y</a:t>
            </a:r>
            <a:endParaRPr kumimoji="0" lang="en-US" altLang="zh-TW" sz="28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0988" y="3300413"/>
            <a:ext cx="3378200" cy="1905000"/>
            <a:chOff x="177" y="2079"/>
            <a:chExt cx="2128" cy="1200"/>
          </a:xfrm>
        </p:grpSpPr>
        <p:sp>
          <p:nvSpPr>
            <p:cNvPr id="9234" name="Oval 9"/>
            <p:cNvSpPr>
              <a:spLocks noChangeArrowheads="1"/>
            </p:cNvSpPr>
            <p:nvPr/>
          </p:nvSpPr>
          <p:spPr bwMode="auto">
            <a:xfrm>
              <a:off x="576" y="2079"/>
              <a:ext cx="1729" cy="1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800" i="1"/>
                <a:t>k</a:t>
              </a:r>
            </a:p>
          </p:txBody>
        </p:sp>
        <p:sp>
          <p:nvSpPr>
            <p:cNvPr id="9235" name="Text Box 10"/>
            <p:cNvSpPr txBox="1">
              <a:spLocks noChangeArrowheads="1"/>
            </p:cNvSpPr>
            <p:nvPr/>
          </p:nvSpPr>
          <p:spPr bwMode="auto">
            <a:xfrm>
              <a:off x="1687" y="2789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X</a:t>
              </a:r>
            </a:p>
          </p:txBody>
        </p:sp>
        <p:sp>
          <p:nvSpPr>
            <p:cNvPr id="9236" name="Text Box 11"/>
            <p:cNvSpPr txBox="1">
              <a:spLocks noChangeArrowheads="1"/>
            </p:cNvSpPr>
            <p:nvPr/>
          </p:nvSpPr>
          <p:spPr bwMode="auto">
            <a:xfrm>
              <a:off x="177" y="2544"/>
              <a:ext cx="2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Y</a:t>
              </a:r>
            </a:p>
          </p:txBody>
        </p:sp>
      </p:grp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3282950" y="3487738"/>
            <a:ext cx="26844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Induction</a:t>
            </a:r>
          </a:p>
          <a:p>
            <a:r>
              <a:rPr kumimoji="0" lang="en-US" altLang="zh-TW" sz="2400"/>
              <a:t>hypothesis:</a:t>
            </a:r>
          </a:p>
          <a:p>
            <a:r>
              <a:rPr kumimoji="0" lang="en-US" altLang="zh-TW" sz="2400"/>
              <a:t>X and others have</a:t>
            </a:r>
            <a:br>
              <a:rPr kumimoji="0" lang="en-US" altLang="zh-TW" sz="2400"/>
            </a:br>
            <a:r>
              <a:rPr kumimoji="0" lang="en-US" altLang="zh-TW" sz="2400"/>
              <a:t>the same hairstyle</a:t>
            </a:r>
            <a:endParaRPr kumimoji="0" lang="en-US" altLang="zh-TW" sz="2800"/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514350" y="5438775"/>
            <a:ext cx="3436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Thus, X, Y and the rest </a:t>
            </a:r>
          </a:p>
          <a:p>
            <a:r>
              <a:rPr kumimoji="0" lang="en-US" altLang="zh-TW" sz="2400"/>
              <a:t>have the same hairstyle</a:t>
            </a:r>
            <a:endParaRPr kumimoji="0" lang="en-US" altLang="zh-TW" sz="2800"/>
          </a:p>
        </p:txBody>
      </p:sp>
      <p:sp>
        <p:nvSpPr>
          <p:cNvPr id="240655" name="Text Box 15"/>
          <p:cNvSpPr txBox="1">
            <a:spLocks noChangeArrowheads="1"/>
          </p:cNvSpPr>
          <p:nvPr/>
        </p:nvSpPr>
        <p:spPr bwMode="auto">
          <a:xfrm>
            <a:off x="1790700" y="12255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800"/>
              <a:t>Y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432300" y="1981200"/>
            <a:ext cx="3400425" cy="1905000"/>
            <a:chOff x="2792" y="1248"/>
            <a:chExt cx="2142" cy="1200"/>
          </a:xfrm>
        </p:grpSpPr>
        <p:sp>
          <p:nvSpPr>
            <p:cNvPr id="9231" name="Oval 17"/>
            <p:cNvSpPr>
              <a:spLocks noChangeArrowheads="1"/>
            </p:cNvSpPr>
            <p:nvPr/>
          </p:nvSpPr>
          <p:spPr bwMode="auto">
            <a:xfrm>
              <a:off x="2792" y="1248"/>
              <a:ext cx="1729" cy="12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800" i="1"/>
                <a:t>k</a:t>
              </a:r>
            </a:p>
          </p:txBody>
        </p:sp>
        <p:sp>
          <p:nvSpPr>
            <p:cNvPr id="9232" name="Text Box 18"/>
            <p:cNvSpPr txBox="1">
              <a:spLocks noChangeArrowheads="1"/>
            </p:cNvSpPr>
            <p:nvPr/>
          </p:nvSpPr>
          <p:spPr bwMode="auto">
            <a:xfrm>
              <a:off x="4689" y="1289"/>
              <a:ext cx="2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X</a:t>
              </a:r>
            </a:p>
          </p:txBody>
        </p:sp>
        <p:sp>
          <p:nvSpPr>
            <p:cNvPr id="9233" name="Text Box 19"/>
            <p:cNvSpPr txBox="1">
              <a:spLocks noChangeArrowheads="1"/>
            </p:cNvSpPr>
            <p:nvPr/>
          </p:nvSpPr>
          <p:spPr bwMode="auto">
            <a:xfrm>
              <a:off x="3135" y="1837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en-US" altLang="zh-TW" sz="2800"/>
                <a:t>Y</a:t>
              </a:r>
            </a:p>
          </p:txBody>
        </p:sp>
      </p:grp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6324600" y="2709863"/>
            <a:ext cx="26781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zh-TW" sz="2400"/>
              <a:t>Induction</a:t>
            </a:r>
          </a:p>
          <a:p>
            <a:r>
              <a:rPr kumimoji="0" lang="en-US" altLang="zh-TW" sz="2400"/>
              <a:t>hypothesis: </a:t>
            </a:r>
          </a:p>
          <a:p>
            <a:r>
              <a:rPr kumimoji="0" lang="en-US" altLang="zh-TW" sz="2400"/>
              <a:t>Y and others have</a:t>
            </a:r>
            <a:br>
              <a:rPr kumimoji="0" lang="en-US" altLang="zh-TW" sz="2400"/>
            </a:br>
            <a:r>
              <a:rPr kumimoji="0" lang="en-US" altLang="zh-TW" sz="2400"/>
              <a:t>the same hairstyle</a:t>
            </a:r>
            <a:endParaRPr kumimoji="0" lang="en-US" altLang="zh-TW" sz="280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4722813" y="5232400"/>
            <a:ext cx="3430587" cy="1357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wrong with that proof?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DE05D6B-4BFB-4EB1-864E-A7599C038DBA}"/>
                  </a:ext>
                </a:extLst>
              </p14:cNvPr>
              <p14:cNvContentPartPr/>
              <p14:nvPr/>
            </p14:nvContentPartPr>
            <p14:xfrm>
              <a:off x="1650240" y="2060280"/>
              <a:ext cx="4188960" cy="2916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DE05D6B-4BFB-4EB1-864E-A7599C038D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0880" y="2050920"/>
                <a:ext cx="4207680" cy="293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nimBg="1" autoUpdateAnimBg="0"/>
      <p:bldP spid="240643" grpId="0" animBg="1"/>
      <p:bldP spid="240644" grpId="0" animBg="1"/>
      <p:bldP spid="240645" grpId="0" autoUpdateAnimBg="0"/>
      <p:bldP spid="240646" grpId="0" autoUpdateAnimBg="0"/>
      <p:bldP spid="240647" grpId="0" autoUpdateAnimBg="0"/>
      <p:bldP spid="240652" grpId="0" autoUpdateAnimBg="0"/>
      <p:bldP spid="240653" grpId="0" autoUpdateAnimBg="0"/>
      <p:bldP spid="240655" grpId="0" autoUpdateAnimBg="0"/>
      <p:bldP spid="240660" grpId="0" autoUpdateAnimBg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725" y="293688"/>
            <a:ext cx="8169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Example of a proof</a:t>
            </a:r>
          </a:p>
          <a:p>
            <a:pPr eaLnBrk="1" hangingPunct="1"/>
            <a:r>
              <a:rPr lang="en-US" altLang="zh-TW"/>
              <a:t>A student in this class has not read the discrete mathematics textbook. Everyone in this class passed the first quiz. </a:t>
            </a:r>
          </a:p>
          <a:p>
            <a:pPr eaLnBrk="1" hangingPunct="1"/>
            <a:r>
              <a:rPr lang="en-US" altLang="zh-TW"/>
              <a:t>Hence, someone who passed the first quiz has not read the book.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4950" y="1593850"/>
            <a:ext cx="3690938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C(x): x is in this class</a:t>
            </a:r>
          </a:p>
          <a:p>
            <a:pPr eaLnBrk="1" hangingPunct="1"/>
            <a:r>
              <a:rPr lang="en-US" altLang="zh-TW"/>
              <a:t>B(x): x has read the book</a:t>
            </a:r>
          </a:p>
          <a:p>
            <a:pPr eaLnBrk="1" hangingPunct="1"/>
            <a:r>
              <a:rPr lang="en-US" altLang="zh-TW"/>
              <a:t>P(x): x has passed the first quiz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2662238"/>
            <a:ext cx="5224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ym typeface="Symbol" pitchFamily="18" charset="2"/>
              </a:rPr>
              <a:t>x (C(x)  B(x))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x (C(x)  P(x))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------------------------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x (P(x)  B(x))		Is the argument valid?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4102100"/>
            <a:ext cx="87042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Yes.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ym typeface="Symbol" pitchFamily="18" charset="2"/>
              </a:rPr>
              <a:t>x (C(x)  B(x)) implies that there is a student 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 in the class that C(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 and </a:t>
            </a:r>
            <a:r>
              <a:rPr lang="en-US" altLang="zh-TW">
                <a:sym typeface="Symbol" pitchFamily="18" charset="2"/>
              </a:rPr>
              <a:t></a:t>
            </a:r>
            <a:r>
              <a:rPr lang="en-US" altLang="zh-TW"/>
              <a:t>B(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x (C(x)  P(x)) implies that for all students in the class, if C(x) then P(x).</a:t>
            </a:r>
          </a:p>
          <a:p>
            <a:pPr eaLnBrk="1" hangingPunct="1"/>
            <a:endParaRPr lang="en-US" altLang="zh-TW">
              <a:sym typeface="Symbol" pitchFamily="18" charset="2"/>
            </a:endParaRPr>
          </a:p>
          <a:p>
            <a:pPr eaLnBrk="1" hangingPunct="1"/>
            <a:r>
              <a:rPr lang="en-US" altLang="zh-TW">
                <a:sym typeface="Symbol" pitchFamily="18" charset="2"/>
              </a:rPr>
              <a:t>Since </a:t>
            </a:r>
            <a:r>
              <a:rPr lang="en-US" altLang="zh-TW"/>
              <a:t>C(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), we have P(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). Hence we have P(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 and </a:t>
            </a:r>
            <a:r>
              <a:rPr lang="en-US" altLang="zh-TW">
                <a:sym typeface="Symbol" pitchFamily="18" charset="2"/>
              </a:rPr>
              <a:t></a:t>
            </a:r>
            <a:r>
              <a:rPr lang="en-US" altLang="zh-TW"/>
              <a:t>B(</a:t>
            </a:r>
            <a:r>
              <a:rPr lang="en-US" altLang="zh-TW">
                <a:sym typeface="Symbol" pitchFamily="18" charset="2"/>
              </a:rPr>
              <a:t>x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/>
              <a:t>), which means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x (P(x)  B(x))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1BCBEF-5036-44D9-82EE-ABBBF822374B}"/>
                  </a:ext>
                </a:extLst>
              </p14:cNvPr>
              <p14:cNvContentPartPr/>
              <p14:nvPr/>
            </p14:nvContentPartPr>
            <p14:xfrm>
              <a:off x="1559880" y="1577520"/>
              <a:ext cx="7526520" cy="422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1BCBEF-5036-44D9-82EE-ABBBF82237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0520" y="1568160"/>
                <a:ext cx="7545240" cy="424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1325" y="152400"/>
            <a:ext cx="2165350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Methods of Proof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81000" y="620713"/>
            <a:ext cx="2590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1. Theorem: </a:t>
            </a:r>
            <a:r>
              <a:rPr lang="en-US" altLang="zh-TW">
                <a:solidFill>
                  <a:schemeClr val="accent2"/>
                </a:solidFill>
              </a:rPr>
              <a:t>p is true</a:t>
            </a:r>
            <a:r>
              <a:rPr lang="en-US" altLang="zh-TW"/>
              <a:t>.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7167563" cy="1106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en-US" altLang="zh-TW">
                <a:solidFill>
                  <a:schemeClr val="accent2"/>
                </a:solidFill>
                <a:latin typeface="Arial" pitchFamily="34" charset="0"/>
              </a:rPr>
              <a:t>We can start with some related proposition q which is true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>
                <a:solidFill>
                  <a:schemeClr val="accent2"/>
                </a:solidFill>
                <a:latin typeface="Arial" pitchFamily="34" charset="0"/>
              </a:rPr>
              <a:t>Then, show that q </a:t>
            </a:r>
            <a:r>
              <a:rPr lang="en-US" altLang="zh-TW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 p is true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Since q is true, so p must be true</a:t>
            </a:r>
            <a:endParaRPr lang="en-US" altLang="zh-TW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57200" y="1077913"/>
            <a:ext cx="162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n</a:t>
            </a:r>
            <a:r>
              <a:rPr lang="en-US" altLang="zh-TW" baseline="30000"/>
              <a:t>2</a:t>
            </a:r>
            <a:r>
              <a:rPr lang="en-US" altLang="zh-TW"/>
              <a:t>+4 &gt; 0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651125" y="985838"/>
            <a:ext cx="2206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	n</a:t>
            </a:r>
            <a:r>
              <a:rPr lang="en-US" altLang="zh-TW" baseline="30000"/>
              <a:t>2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0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	</a:t>
            </a:r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+ 4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4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	</a:t>
            </a:r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+ 4 </a:t>
            </a:r>
            <a:r>
              <a:rPr lang="en-US" altLang="zh-TW">
                <a:sym typeface="Symbol" pitchFamily="18" charset="2"/>
              </a:rPr>
              <a:t>&gt; 0</a:t>
            </a:r>
            <a:endParaRPr lang="en-US" altLang="zh-TW"/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1978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2n+5 is odd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2733675" y="3673475"/>
            <a:ext cx="32099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Assume that 2n + 5 is even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en-US" altLang="zh-TW"/>
              <a:t>2n is odd</a:t>
            </a:r>
          </a:p>
          <a:p>
            <a:pPr eaLnBrk="1" hangingPunct="1"/>
            <a:r>
              <a:rPr lang="en-US" altLang="zh-TW">
                <a:sym typeface="Symbol" pitchFamily="18" charset="2"/>
              </a:rPr>
              <a:t>A contradiction occurs.</a:t>
            </a:r>
            <a:endParaRPr lang="en-US" altLang="zh-TW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346075" y="4657725"/>
            <a:ext cx="7924800" cy="147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Show that p  F is true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That is, we assume that p is false, then lead to some proposition which is always false.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  <a:sym typeface="Symbol" pitchFamily="18" charset="2"/>
              </a:rPr>
              <a:t>So, p must be true</a:t>
            </a:r>
          </a:p>
          <a:p>
            <a:pPr marL="457200" indent="-457200">
              <a:defRPr/>
            </a:pPr>
            <a:r>
              <a:rPr lang="en-US" altLang="zh-TW" dirty="0">
                <a:solidFill>
                  <a:schemeClr val="accent2"/>
                </a:solidFill>
                <a:latin typeface="Arial" pitchFamily="34" charset="0"/>
              </a:rPr>
              <a:t>“</a:t>
            </a:r>
            <a:r>
              <a:rPr lang="en-US" altLang="zh-TW" b="1" dirty="0">
                <a:solidFill>
                  <a:schemeClr val="accent2"/>
                </a:solidFill>
                <a:latin typeface="Arial" pitchFamily="34" charset="0"/>
              </a:rPr>
              <a:t>Proof by contradiction</a:t>
            </a:r>
            <a:r>
              <a:rPr lang="en-US" altLang="zh-TW" dirty="0">
                <a:solidFill>
                  <a:schemeClr val="accent2"/>
                </a:solidFill>
                <a:latin typeface="Arial" pitchFamily="34" charset="0"/>
              </a:rPr>
              <a:t>”   [O2]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E069E4-C4B0-4B58-9124-6E87B50E7E30}"/>
                  </a:ext>
                </a:extLst>
              </p14:cNvPr>
              <p14:cNvContentPartPr/>
              <p14:nvPr/>
            </p14:nvContentPartPr>
            <p14:xfrm>
              <a:off x="742320" y="847800"/>
              <a:ext cx="3286080" cy="318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E069E4-C4B0-4B58-9124-6E87B50E7E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2960" y="838440"/>
                <a:ext cx="3304800" cy="320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utoUpdateAnimBg="0"/>
      <p:bldP spid="133124" grpId="0" animBg="1" autoUpdateAnimBg="0"/>
      <p:bldP spid="133125" grpId="0" autoUpdateAnimBg="0"/>
      <p:bldP spid="133126" grpId="0" autoUpdateAnimBg="0"/>
      <p:bldP spid="133128" grpId="0" autoUpdateAnimBg="0"/>
      <p:bldP spid="133129" grpId="0" autoUpdateAnimBg="0"/>
      <p:bldP spid="13313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26709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Theorem. </a:t>
            </a:r>
            <a:r>
              <a:rPr lang="en-US" altLang="zh-TW" dirty="0">
                <a:sym typeface="Symbol" pitchFamily="18" charset="2"/>
              </a:rPr>
              <a:t>2 is irrational</a:t>
            </a:r>
            <a:endParaRPr lang="en-US" altLang="zh-TW" dirty="0"/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88925" y="1066800"/>
            <a:ext cx="4164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Assume </a:t>
            </a:r>
            <a:r>
              <a:rPr lang="en-US" altLang="zh-TW" dirty="0">
                <a:sym typeface="Symbol" pitchFamily="18" charset="2"/>
              </a:rPr>
              <a:t>2 is rational</a:t>
            </a:r>
            <a:r>
              <a:rPr lang="en-US" altLang="zh-TW" dirty="0"/>
              <a:t>.</a:t>
            </a:r>
          </a:p>
          <a:p>
            <a:pPr marL="285750" indent="-285750" eaLnBrk="1" hangingPunct="1">
              <a:buFont typeface="Symbol" panose="05050102010706020507" pitchFamily="18" charset="2"/>
              <a:buChar char="$"/>
            </a:pPr>
            <a:r>
              <a:rPr lang="en-US" altLang="zh-TW" dirty="0">
                <a:sym typeface="Symbol" pitchFamily="18" charset="2"/>
              </a:rPr>
              <a:t>integers a, b &gt; 0 such that 2 = a/b; </a:t>
            </a:r>
          </a:p>
          <a:p>
            <a:pPr eaLnBrk="1" hangingPunct="1"/>
            <a:r>
              <a:rPr lang="en-US" altLang="zh-TW" dirty="0"/>
              <a:t>and </a:t>
            </a:r>
            <a:r>
              <a:rPr lang="en-US" altLang="zh-TW" dirty="0">
                <a:solidFill>
                  <a:srgbClr val="FF0000"/>
                </a:solidFill>
              </a:rPr>
              <a:t>a and b are relatively prime</a:t>
            </a:r>
            <a:r>
              <a:rPr lang="en-US" altLang="zh-TW" dirty="0"/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8925" y="2141394"/>
            <a:ext cx="35575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2b</a:t>
            </a:r>
            <a:r>
              <a:rPr lang="en-US" altLang="zh-TW" baseline="30000" dirty="0"/>
              <a:t>2</a:t>
            </a:r>
            <a:r>
              <a:rPr lang="en-US" altLang="zh-TW" dirty="0"/>
              <a:t> = a</a:t>
            </a:r>
            <a:r>
              <a:rPr lang="en-US" altLang="zh-TW" baseline="30000" dirty="0"/>
              <a:t>2</a:t>
            </a:r>
            <a:r>
              <a:rPr lang="en-US" altLang="zh-TW" dirty="0"/>
              <a:t>.</a:t>
            </a:r>
          </a:p>
          <a:p>
            <a:pPr eaLnBrk="1" hangingPunct="1"/>
            <a:r>
              <a:rPr lang="en-US" altLang="zh-TW" dirty="0"/>
              <a:t>a</a:t>
            </a:r>
            <a:r>
              <a:rPr lang="en-US" altLang="zh-TW" baseline="30000" dirty="0"/>
              <a:t>2</a:t>
            </a:r>
            <a:r>
              <a:rPr lang="en-US" altLang="zh-TW" dirty="0"/>
              <a:t> is even.</a:t>
            </a:r>
          </a:p>
          <a:p>
            <a:pPr eaLnBrk="1" hangingPunct="1"/>
            <a:r>
              <a:rPr lang="en-US" altLang="zh-TW" dirty="0"/>
              <a:t>a is even.</a:t>
            </a:r>
          </a:p>
          <a:p>
            <a:pPr eaLnBrk="1" hangingPunct="1"/>
            <a:r>
              <a:rPr lang="en-US" altLang="zh-TW" dirty="0"/>
              <a:t>a = 2c for some integer c.</a:t>
            </a:r>
          </a:p>
          <a:p>
            <a:pPr eaLnBrk="1" hangingPunct="1"/>
            <a:r>
              <a:rPr lang="en-US" altLang="zh-TW" dirty="0"/>
              <a:t>b</a:t>
            </a:r>
            <a:r>
              <a:rPr lang="en-US" altLang="zh-TW" baseline="30000" dirty="0"/>
              <a:t>2</a:t>
            </a:r>
            <a:r>
              <a:rPr lang="en-US" altLang="zh-TW" dirty="0"/>
              <a:t> = a</a:t>
            </a:r>
            <a:r>
              <a:rPr lang="en-US" altLang="zh-TW" baseline="30000" dirty="0"/>
              <a:t>2</a:t>
            </a:r>
            <a:r>
              <a:rPr lang="en-US" altLang="zh-TW" dirty="0"/>
              <a:t>/2 = 2c</a:t>
            </a:r>
            <a:r>
              <a:rPr lang="en-US" altLang="zh-TW" baseline="30000" dirty="0"/>
              <a:t>2</a:t>
            </a:r>
          </a:p>
          <a:p>
            <a:pPr eaLnBrk="1" hangingPunct="1"/>
            <a:r>
              <a:rPr lang="en-US" altLang="zh-TW" dirty="0"/>
              <a:t>b</a:t>
            </a:r>
            <a:r>
              <a:rPr lang="en-US" altLang="zh-TW" baseline="30000" dirty="0"/>
              <a:t>2</a:t>
            </a:r>
            <a:r>
              <a:rPr lang="en-US" altLang="zh-TW" dirty="0"/>
              <a:t> is even.</a:t>
            </a:r>
          </a:p>
          <a:p>
            <a:pPr eaLnBrk="1" hangingPunct="1"/>
            <a:r>
              <a:rPr lang="en-US" altLang="zh-TW" dirty="0"/>
              <a:t>b is even.</a:t>
            </a:r>
          </a:p>
          <a:p>
            <a:pPr eaLnBrk="1" hangingPunct="1"/>
            <a:r>
              <a:rPr lang="en-US" altLang="zh-TW" dirty="0"/>
              <a:t>a and b have a common factor 2.</a:t>
            </a:r>
          </a:p>
          <a:p>
            <a:pPr eaLnBrk="1" hangingPunct="1"/>
            <a:r>
              <a:rPr lang="en-US" altLang="zh-TW" dirty="0"/>
              <a:t>A contradiction occurs.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B9C68A-7F85-4C2E-A575-B6947B7CEFEF}"/>
                  </a:ext>
                </a:extLst>
              </p14:cNvPr>
              <p14:cNvContentPartPr/>
              <p14:nvPr/>
            </p14:nvContentPartPr>
            <p14:xfrm>
              <a:off x="277200" y="115200"/>
              <a:ext cx="8537040" cy="312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B9C68A-7F85-4C2E-A575-B6947B7CEF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840" y="105840"/>
                <a:ext cx="8555760" cy="314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04800" y="223838"/>
            <a:ext cx="3076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2. Theorem: </a:t>
            </a:r>
            <a:r>
              <a:rPr lang="en-US" altLang="zh-TW">
                <a:solidFill>
                  <a:schemeClr val="accent2"/>
                </a:solidFill>
              </a:rPr>
              <a:t>p </a:t>
            </a:r>
            <a:r>
              <a:rPr lang="en-US" altLang="zh-TW">
                <a:solidFill>
                  <a:schemeClr val="accent2"/>
                </a:solidFill>
                <a:sym typeface="Symbol" pitchFamily="18" charset="2"/>
              </a:rPr>
              <a:t>q </a:t>
            </a:r>
            <a:r>
              <a:rPr lang="en-US" altLang="zh-TW">
                <a:solidFill>
                  <a:schemeClr val="accent2"/>
                </a:solidFill>
              </a:rPr>
              <a:t>is true</a:t>
            </a:r>
            <a:r>
              <a:rPr lang="en-US" altLang="zh-TW"/>
              <a:t>.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88925" y="750888"/>
            <a:ext cx="1574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Direct Proof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88925" y="1208088"/>
            <a:ext cx="35385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n is odd, then n</a:t>
            </a:r>
            <a:r>
              <a:rPr lang="en-US" altLang="zh-TW" baseline="30000"/>
              <a:t>2</a:t>
            </a:r>
            <a:r>
              <a:rPr lang="en-US" altLang="zh-TW"/>
              <a:t> is odd.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048125" y="1204913"/>
            <a:ext cx="395287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n is odd.</a:t>
            </a:r>
          </a:p>
          <a:p>
            <a:pPr eaLnBrk="1" hangingPunct="1"/>
            <a:r>
              <a:rPr lang="en-US" altLang="zh-TW"/>
              <a:t>Then, n=2k+1 for some integer k.</a:t>
            </a:r>
          </a:p>
          <a:p>
            <a:pPr eaLnBrk="1" hangingPunct="1"/>
            <a:r>
              <a:rPr lang="en-US" altLang="zh-TW"/>
              <a:t>It follows that n</a:t>
            </a:r>
            <a:r>
              <a:rPr lang="en-US" altLang="zh-TW" baseline="30000"/>
              <a:t>2</a:t>
            </a:r>
            <a:r>
              <a:rPr lang="en-US" altLang="zh-TW"/>
              <a:t> = 4k</a:t>
            </a:r>
            <a:r>
              <a:rPr lang="en-US" altLang="zh-TW" baseline="30000"/>
              <a:t>2</a:t>
            </a:r>
            <a:r>
              <a:rPr lang="en-US" altLang="zh-TW"/>
              <a:t>+4k+1,</a:t>
            </a:r>
          </a:p>
          <a:p>
            <a:pPr eaLnBrk="1" hangingPunct="1"/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= 2(2k</a:t>
            </a:r>
            <a:r>
              <a:rPr lang="en-US" altLang="zh-TW" baseline="30000"/>
              <a:t>2</a:t>
            </a:r>
            <a:r>
              <a:rPr lang="en-US" altLang="zh-TW"/>
              <a:t>+2k)+1.</a:t>
            </a:r>
          </a:p>
          <a:p>
            <a:pPr eaLnBrk="1" hangingPunct="1"/>
            <a:r>
              <a:rPr lang="en-US" altLang="zh-TW"/>
              <a:t>So, n</a:t>
            </a:r>
            <a:r>
              <a:rPr lang="en-US" altLang="zh-TW" baseline="30000"/>
              <a:t>2</a:t>
            </a:r>
            <a:r>
              <a:rPr lang="en-US" altLang="zh-TW"/>
              <a:t> is odd.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81000" y="2286000"/>
            <a:ext cx="3078163" cy="771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Assume that p is true.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Show that q is true.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DC587E-64D6-4510-A459-AB7103682597}"/>
                  </a:ext>
                </a:extLst>
              </p14:cNvPr>
              <p14:cNvContentPartPr/>
              <p14:nvPr/>
            </p14:nvContentPartPr>
            <p14:xfrm>
              <a:off x="758520" y="3278520"/>
              <a:ext cx="4723920" cy="296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DC587E-64D6-4510-A459-AB71036825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9160" y="3269160"/>
                <a:ext cx="4742640" cy="298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  <p:bldP spid="135173" grpId="0" autoUpdateAnimBg="0"/>
      <p:bldP spid="135174" grpId="0" autoUpdateAnimBg="0"/>
      <p:bldP spid="13517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324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/>
              <a:t>Indirect Proof (Contrapositive)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04800" y="384175"/>
            <a:ext cx="38798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3n+2 is odd, then n is odd.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657725" y="381000"/>
            <a:ext cx="32400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n is </a:t>
            </a:r>
            <a:r>
              <a:rPr lang="en-US" altLang="zh-TW" i="1">
                <a:solidFill>
                  <a:srgbClr val="FF0000"/>
                </a:solidFill>
              </a:rPr>
              <a:t>even</a:t>
            </a:r>
            <a:r>
              <a:rPr lang="en-US" altLang="zh-TW"/>
              <a:t>.</a:t>
            </a:r>
          </a:p>
          <a:p>
            <a:pPr eaLnBrk="1" hangingPunct="1"/>
            <a:r>
              <a:rPr lang="en-US" altLang="zh-TW"/>
              <a:t>Then, 3n is even</a:t>
            </a:r>
          </a:p>
          <a:p>
            <a:pPr eaLnBrk="1" hangingPunct="1"/>
            <a:r>
              <a:rPr lang="en-US" altLang="zh-TW"/>
              <a:t>3n+2 is even</a:t>
            </a:r>
          </a:p>
          <a:p>
            <a:pPr eaLnBrk="1" hangingPunct="1"/>
            <a:r>
              <a:rPr lang="en-US" altLang="zh-TW"/>
              <a:t>So, 3n+2 is odd </a:t>
            </a:r>
            <a:r>
              <a:rPr lang="en-US" altLang="zh-TW">
                <a:sym typeface="Symbol" pitchFamily="18" charset="2"/>
              </a:rPr>
              <a:t> n is odd</a:t>
            </a:r>
            <a:endParaRPr lang="en-US" altLang="zh-TW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81000" y="1014413"/>
            <a:ext cx="3170238" cy="771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Assume that q is false.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TW">
                <a:latin typeface="Arial" pitchFamily="34" charset="0"/>
              </a:rPr>
              <a:t>Show that p is false.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27765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(p </a:t>
            </a:r>
            <a:r>
              <a:rPr lang="en-US" altLang="zh-TW">
                <a:sym typeface="Symbol" pitchFamily="18" charset="2"/>
              </a:rPr>
              <a:t> q)  (q  p)</a:t>
            </a:r>
            <a:endParaRPr lang="en-US" altLang="zh-TW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5526BC-A36A-4137-8432-C598B7681079}"/>
                  </a:ext>
                </a:extLst>
              </p14:cNvPr>
              <p14:cNvContentPartPr/>
              <p14:nvPr/>
            </p14:nvContentPartPr>
            <p14:xfrm>
              <a:off x="258120" y="808560"/>
              <a:ext cx="3744360" cy="41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5526BC-A36A-4137-8432-C598B76810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760" y="799200"/>
                <a:ext cx="3763080" cy="43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utoUpdateAnimBg="0"/>
      <p:bldP spid="136196" grpId="0" autoUpdateAnimBg="0"/>
      <p:bldP spid="136197" grpId="0" animBg="1" autoUpdateAnimBg="0"/>
      <p:bldP spid="1361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7200" y="297638"/>
            <a:ext cx="2162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(p </a:t>
            </a:r>
            <a:r>
              <a:rPr lang="en-US" altLang="zh-TW" dirty="0">
                <a:sym typeface="Symbol" pitchFamily="18" charset="2"/>
              </a:rPr>
              <a:t> q)  (p  q)</a:t>
            </a:r>
            <a:endParaRPr lang="en-US" altLang="zh-TW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47663" y="831038"/>
            <a:ext cx="29161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u="sng" dirty="0"/>
              <a:t>Proof by contradiction [O2]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5030" y="291757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Its negation is:  p  </a:t>
            </a:r>
            <a:r>
              <a:rPr lang="en-US" altLang="zh-TW" dirty="0">
                <a:solidFill>
                  <a:schemeClr val="accent2"/>
                </a:solidFill>
                <a:sym typeface="Symbol" pitchFamily="18" charset="2"/>
              </a:rPr>
              <a:t> </a:t>
            </a:r>
            <a:r>
              <a:rPr lang="en-US" altLang="zh-TW" dirty="0">
                <a:sym typeface="Symbol" pitchFamily="18" charset="2"/>
              </a:rPr>
              <a:t>q</a:t>
            </a:r>
            <a:endParaRPr lang="en-US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65125" y="1834779"/>
            <a:ext cx="6596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Example 1. If 6x + 9y = 101, then either x or y is not an integer.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57200" y="2394811"/>
            <a:ext cx="618630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Suppose that 6x + 9y = 101, and both x and y are integers.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Then, 3(2x+3y) = 101</a:t>
            </a:r>
          </a:p>
          <a:p>
            <a:pPr eaLnBrk="1" hangingPunct="1"/>
            <a:r>
              <a:rPr lang="en-US" altLang="zh-TW" dirty="0"/>
              <a:t>and 2x + 3y = 101/3</a:t>
            </a:r>
          </a:p>
          <a:p>
            <a:pPr eaLnBrk="1" hangingPunct="1"/>
            <a:r>
              <a:rPr lang="en-US" altLang="zh-TW" dirty="0"/>
              <a:t>Since 101/3 is not an integer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However, since we assume both x and y are integers,</a:t>
            </a:r>
          </a:p>
          <a:p>
            <a:pPr eaLnBrk="1" hangingPunct="1"/>
            <a:r>
              <a:rPr lang="en-US" altLang="zh-TW" dirty="0"/>
              <a:t>we conclude that 2x + 3y is an integer.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Hence, contradiction!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7855" y="1250987"/>
            <a:ext cx="6200775" cy="4365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pitchFamily="34" charset="0"/>
              </a:rPr>
              <a:t>Assume that </a:t>
            </a:r>
            <a:r>
              <a:rPr lang="en-US" altLang="zh-TW" dirty="0" err="1">
                <a:latin typeface="Arial" pitchFamily="34" charset="0"/>
              </a:rPr>
              <a:t>p</a:t>
            </a:r>
            <a:r>
              <a:rPr lang="en-US" altLang="zh-TW" dirty="0" err="1">
                <a:latin typeface="Arial" pitchFamily="34" charset="0"/>
                <a:sym typeface="Symbol" pitchFamily="18" charset="2"/>
              </a:rPr>
              <a:t>q</a:t>
            </a:r>
            <a:r>
              <a:rPr lang="en-US" altLang="zh-TW" dirty="0">
                <a:latin typeface="Arial" pitchFamily="34" charset="0"/>
                <a:sym typeface="Symbol" pitchFamily="18" charset="2"/>
              </a:rPr>
              <a:t> is false and leads to a contradiction</a:t>
            </a:r>
            <a:endParaRPr lang="en-US" altLang="zh-TW" dirty="0"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957D1B-5C27-4F9C-996C-1EA314CFF412}"/>
                  </a:ext>
                </a:extLst>
              </p14:cNvPr>
              <p14:cNvContentPartPr/>
              <p14:nvPr/>
            </p14:nvContentPartPr>
            <p14:xfrm>
              <a:off x="3990600" y="338040"/>
              <a:ext cx="1331280" cy="414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957D1B-5C27-4F9C-996C-1EA314CFF4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1240" y="328680"/>
                <a:ext cx="1350000" cy="416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79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</TotalTime>
  <Words>2312</Words>
  <Application>Microsoft Office PowerPoint</Application>
  <PresentationFormat>On-screen Show (4:3)</PresentationFormat>
  <Paragraphs>358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新細明體</vt:lpstr>
      <vt:lpstr>Arial</vt:lpstr>
      <vt:lpstr>Symbol</vt:lpstr>
      <vt:lpstr>Times New Roman</vt:lpstr>
      <vt:lpstr>Wingdings</vt:lpstr>
      <vt:lpstr>template</vt:lpstr>
      <vt:lpstr>Equation</vt:lpstr>
      <vt:lpstr>Methods of Proof</vt:lpstr>
      <vt:lpstr>Fallacy: Beware of Wrong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girls have the same hairstyle?</vt:lpstr>
      <vt:lpstr>Recursive Algorithms [O1]</vt:lpstr>
      <vt:lpstr>Representation of Recursive Algorithm </vt:lpstr>
      <vt:lpstr>Another example:  Covering Problem by L-tiles</vt:lpstr>
      <vt:lpstr>PowerPoint Presentation</vt:lpstr>
      <vt:lpstr>Covering Chessboard with L-tiles</vt:lpstr>
      <vt:lpstr>Hanoi Problem (Chapter 7.1)</vt:lpstr>
      <vt:lpstr>Hanoi Problem</vt:lpstr>
      <vt:lpstr>Recursive Algorithms</vt:lpstr>
      <vt:lpstr>Divide and Conquer Strategy</vt:lpstr>
      <vt:lpstr>Divide and Conquer Examples </vt:lpstr>
      <vt:lpstr>A  log2n Solution - Intuition</vt:lpstr>
      <vt:lpstr>Evaluating xn</vt:lpstr>
      <vt:lpstr>Fibonacci Numbers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Chan</cp:lastModifiedBy>
  <cp:revision>617</cp:revision>
  <dcterms:created xsi:type="dcterms:W3CDTF">2003-08-29T13:25:09Z</dcterms:created>
  <dcterms:modified xsi:type="dcterms:W3CDTF">2018-09-14T03:20:05Z</dcterms:modified>
</cp:coreProperties>
</file>