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tags/tag1.xml" ContentType="application/vnd.openxmlformats-officedocument.presentationml.tags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419" r:id="rId2"/>
    <p:sldId id="452" r:id="rId3"/>
    <p:sldId id="453" r:id="rId4"/>
    <p:sldId id="455" r:id="rId5"/>
    <p:sldId id="456" r:id="rId6"/>
    <p:sldId id="457" r:id="rId7"/>
    <p:sldId id="458" r:id="rId8"/>
    <p:sldId id="459" r:id="rId9"/>
    <p:sldId id="461" r:id="rId10"/>
    <p:sldId id="460" r:id="rId11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9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2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493C79-8256-4824-8A77-E1795731134F}" type="datetimeFigureOut">
              <a:rPr lang="zh-TW" altLang="en-US"/>
              <a:pPr>
                <a:defRPr/>
              </a:pPr>
              <a:t>2018/9/28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484513-9443-4799-A20C-23D5412D06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54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1:33:42.7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7947 5519 408 0,'-15'-34'151'0,"12"7"-118"0,-3-4 9 0,6 17-3 16,0 4-21-16,0 2-2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1:37:47.2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22578 5331 276 0,'-3'-8'104'0,"0"8"-81"0,0-2 25 0,3 2 4 15,0 0-25-15,0-3-7 16,0 0-11-16,-3-2-4 16,0-3-2-16,0 0 6 0,0-2 6 15,0-4 8-15,-3-1 3 16,-3-4-5-16,-3 6 0 0,6 2-1 16,-21-5 0-1,-23-7-7-15,-7 1 0 16,4 4-8-16,2-1-1 15,6 4-2-15,4-1 1 16,2 0-2-16,-3 3 2 16,-2 7-2-16,-7 6 2 0,-2 8-2 15,-4 8-1-15,6 5 1 16,7 0 1-16,5 3-1 16,6 0 2-16,4 0-2 15,2 0-1-15,3-1 3 16,0 1 2-16,0 5 2 0,3 6 3 0,4-6-3 15,-10 29 1-15,6-10-5 16,-6 5-2 0,6-11 0-1,-5 21-1-15,-7 30 2 0,12-24 1 0,3-14 1 32,0 6 0-32,3-13-2 15,0 10-2-15,4-10 3 0,-1 36 2 16,0-17 0-16,0 7 0 15,3-16-3-15,0 11 1 16,3-16-2-16,0 31 2 16,3-18 0-16,3 11 1 0,0-16-2 15,0 5-2 1,0-16 1-16,3 19 1 16,0-13-1-16,-3 23 2 15,0-15 0-15,0 2 1 16,0-13-2-16,0 5 1 15,0-13 0-15,0 21 1 0,0-13-2 16,3 18-2-16,0-12 1 16,0 1 1-1,0-12-1-15,0 5 2 16,0-11-2-16,3 14-1 0,-3-11 1 16,3 21 1-16,0-13-1 15,0 5 2-15,0-10-2 0,3-1 2 0,-3-4-2 31,2-1 2-31,1-8-2 16,3 22 2-16,-3-11-2 16,3 16-1-16,-3-11-2 15,3 0 1-15,0-7 3 16,0-1 1-16,0-8-4 16,0 1 1-16,0-6 0 0,-1 5 2 15,1-5-1 1,0 14-1-16,-3-9 3 0,3 16 2 15,6 24-7-15,-3-13 0 0,-3-10 0 16,-3-28 1 0,-3-1 1-16,3 1 0 15,2 12-3-15,1-6 0 0,0-3 4 16,-6-10 1 0,0-3 0-16,3 11-2 0,0-5 1 15,6 10 1 1,12 16-3-16,2-3 0 15,1-5-1-15,3-5 0 16,3-3 2-16,-1-5 0 16,-2-6-3-16,0-2 0 0,0-2 4 15,-7-4 1-15,-2 1-3 16,-3-3 1-16,0-3 0 16,0 0 0-16,-3 1 0 15,2-6 0-15,1 0 0 16,6-3 0-16,3-2 0 15,6-3 0-15,2-6 2 16,4-4 1-16,-3-6-4 16,-4-2-1-16,-2-6-2 15,-3 0 3-15,-3-2 0 0,-1 2 1 0,-2 0 0 32,-3 3 0-32,0 0-3 15,0 0 2-15,0 0 3 16,2-8 1-16,4-11-4 0,0-7 1 15,3-4-2-15,5 4 0 16,-2 10 2-16,-3 8 0 16,-3 5 2-16,-6 0 1 15,-4 1-4-15,-2-7-1 16,-3-6 1-16,-3-9 0 16,0-3 1-16,-3 0 2 0,0 11-1 15,0 6-1 1,-3 7 1-16,3 3-1 15,0 0 0-15,0 2 0 0,-3-2 0 16,6-10 0-16,-3-12-3 16,-3-4 2-1,0-1 1-15,0 3 2 16,0 8-1-16,0 6-1 0,-3 4 1 16,0 1-1-16,0-1 0 15,0-7 0-15,6-6-3 0,-3-4 2 0,-1-1 1 31,1 0 0-31,-3 10 0 16,0 6 0-16,0 6 0 16,0-1 2-16,-3 0-1 0,3-5-1 15,0-8 1 1,0-8-1-16,0-5-3 16,0 2 2-16,0 3 1 15,3 11 2-15,-3 0-1 16,0-1-1-16,-3-7-2 0,1-8 1 15,-1-3-1-15,3 24 0 16,0 8 0-16,0-8 0 16,-6-21 0-16,6 29-2 15,0 5 3-15,0-16 0 16,-6-34 1-16,0 0 0 16,-3 0-3-16,0 8 0 0,0 5-1 15,-3 8 0 1,3 0 0-16,-6-10 3 15,0-12-2-15,3 30-1 16,3 8 0-16,-5-2 0 16,-13-22 0-16,9 8 0 0,-3 8 0 15,9 21 3-15,3 3 0 16,-6-16 1-16,-14-34 2 16,5-4 1-16,0 12-4 15,9 31 1-15,3 6 0 16,-3-9 2-16,-9-12-3 15,4 7 0-15,2 8 1 16,9 14 2-16,0 5 1 16,0-1 1-16,-12-9 2 15,6 4 1-15,0 3-6 16,3 3 0-16,4 2-1 16,-1 1 0-16,3-1-14 15,0 3-3-15,-3 3-35 16,0 8-14-16,-6 12-147 0,-15-4-71 15,-3-6 139-15</inkml:trace>
  <inkml:trace contextRef="#ctx0" brushRef="#br0" timeOffset="30755.037">9314 13200 24 0,'-3'-56'11'0,"6"25"-9"0,-3-9-11 15,2 24-4 1</inkml:trace>
  <inkml:trace contextRef="#ctx0" brushRef="#br0" timeOffset="84418.464">12772 17206 324 0,'9'2'123'0,"-9"-2"-95"0,0 6 27 0,0-6 7 0,0 0-22 16,-3 0-7-16,0 0-16 15,-3-6-4 1,-2 6-7-16,-4-2-4 0,-3 2 1 16,-3 0-2-16,-3 0 2 15,0 2 2-15,0 6 2 16,-2-2-1-16,2 2-1 15,0-3 1-15,3 8 3 16,3-2-2-16,-3-3 1 16,3 5-3-16,-2 5 0 0,5 1 1 15,0 2 1 1,3 14-3-16,0 7-3 16,6 0 2-16,3 1 0 0,6-1-1 15,3-5-2-15,3-5 3 16,6-3 2-1,11-3 0-15,13 1 2 0,12-9-6 16,5 1-1-16,-2-6 0 16,-7-5 0-16,1-8 0 15,-4-3 0-15,4-7 0 16,-3-4 2-16,-7-4 1 16,-2-22 1-16,-6-7-5 15,-6-12 1-15,-10 12 2 0,-8 2 1 16,-9 2-4-1,-9 4 1-15,-8-4-2 16,-4 1-2-16,-6-6 3 16,0 3 0-16,3 6 3 0,-2 4 1 0,-1 6 1 15,-3 6 0 1,-3 7 0 0,-2 8 0-16,-4 8-2 0,3 8 1 15,0 10-4-15,4 1 0 16,2 2 1-16,6 0 0 15,3-2-3-15,6-4 2 0,4-1-17 16,2-1-8-16,6-3-41 16,6 1-18-1,8-6-116 1</inkml:trace>
  <inkml:trace contextRef="#ctx0" brushRef="#br0" timeOffset="84776.824">13508 17613 408 0,'-6'19'151'0,"6"-11"-118"0,3-3 18 16,0 3 1-16,3 3-19 15,3-3-1 1,0 5-8-16,-4-3-3 15,1 1-11-15,-6-1-2 0,-3 4-1 16,-5-1-6-16,-4 5 0 16,-6 4-32-16,-3 4-14 15,-6 1-61-15,-9-4-25 16,-8-9-46 0</inkml:trace>
  <inkml:trace contextRef="#ctx0" brushRef="#br0" timeOffset="85463.367">14055 17370 344 0,'-6'0'129'0,"6"3"-100"0,0-6 20 0,3-2 2 16,3 5-19-16,6-6-4 16,6-7-12-16,0 5-3 15,3 0-7-15,0-5-2 0,-3-3 2 16,-1 0-5-16,-2-2-1 15,-3 4 2-15,-3 1 3 16,-3 5 7-16,-3-2 2 0,-3 7-1 16,0 0 2-16,-3 3-4 15,0 0-1-15,0 3-2 16,0 0 0-16,-3 2-2 16,0 3-1-16,3 3-1 15,0 4 0-15,3 4 0 16,3 13 0-16,3 29 0 0,3 2 2 0,3 1 3 31,0-9 5-31,0-10-2 16,0 0 3-16,0-8-4 15,-3-8 1-15,0-2-5 0,-1-9 1 0,-2-5-7 32,0-5-3-32,-3-2-15 15,-3-6-6-15,3-6-46 0,0-2-17 16,3-5-139-1</inkml:trace>
  <inkml:trace contextRef="#ctx0" brushRef="#br0" timeOffset="85645.978">14764 17555 448 0,'0'27'167'0,"0"-12"-129"0,0 1 30 16,0-2 5-1,0-1-31-15,-3 0-9 16,0 0-18-16,-3 3-5 16,-3-3-6-16,-3 3-16 0,-6-3-5 0,-6 1-51 15,-8 4-22-15,-1-5-130 16</inkml:trace>
  <inkml:trace contextRef="#ctx0" brushRef="#br0" timeOffset="86341.301">15282 16960 448 0,'-6'-8'167'0,"6"8"-129"0,-3 0 10 15,3 0-1-15,0 0-19 0,0 2-4 16,0 4-11-1,0 12-4-15,3 9-5 0,-3 7-3 0,0 11 0 16,0-5-1 0,-3 0 0-16,0-3-5 15,-3-3 1-15,0 3 2 16,0-3 3-16,0-7 6 16,0-1 4-16,0-2-2 0,0-8 2 15,3-5-4 1,3-6-2-16,3-5-2 0,6-5 0 0,9-6-2 31,18 0-1-31,17 1-2 0,7-3 1 0,-4 5 1 16,-5-3 2-1,-6 3-1-15,-7 0-1 0,-5-2-8 0,-3 7-3 32,-9-2-10-32,-3-1-4 0,-7 6-15 15,-5 0-7 1,-6 0-37-16,0 0-14 0,-6 6-76 31</inkml:trace>
  <inkml:trace contextRef="#ctx0" brushRef="#br0" timeOffset="86424.648">15478 17214 332 0,'-15'-13'126'0,"9"7"-98"0,3-2 39 0,3 3 11 15,0 5-10 1,0-3-1-16</inkml:trace>
  <inkml:trace contextRef="#ctx0" brushRef="#br0" timeOffset="86578.089">15463 17190 838 0,'12'16'44'0,"3"5"-8"0,3 5-17 16,0 19-7-16,0 30-5 15,-3-4-2-15,0-5-8 16,-4-8-2-16,-2-5-18 16,0-8-5-16,-3-2-41 0,0-14-18 15,0-6-141 1</inkml:trace>
  <inkml:trace contextRef="#ctx0" brushRef="#br0" timeOffset="86738.364">16062 17470 452 0,'15'19'170'0,"-12"-1"-132"0,3 9 33 16,-6-14 8-16,0 8-31 15,0 6-9 1,-3-3-23-16,-3-3-9 0,-3-3-4 0,-3 6-22 0,-9-8-10 15,-6 2-60 1,-6-10-25 0,4-2-102-16</inkml:trace>
  <inkml:trace contextRef="#ctx0" brushRef="#br0" timeOffset="87416.032">16761 17248 320 0,'9'0'121'0,"-9"0"-95"0,27-2 22 0,-12-4 3 16,0-2-19-16,3-16-6 15,-1-10-9-15,-2-11-3 16,-6-2-8-16,-3 4-4 0,-9 3-1 0,-6 9-1 15,-9 2 2 1,-5 5 8-16,-7-3 3 16,-3 14 0-16,0 0 2 15,1 13-2-15,-1 0 2 16,-3 13 3-16,0 8 1 0,1 11-2 16,2 18 0-16,6 3-5 15,12-5-2-15,12-6-4 16,9-7-1-16,6-1-1 15,6-8 2-15,6-7-1 0,3-6 2 16,8-2-2 0,7-9 2-16,6-10-2 15,-4-5 0-15,-2-11-3 16,-6-10-2-16,-6 2 1 16,-7 6 1-16,-5 5 1 15,-3 7 1-15,-6 20 2 0,-3 18 1 16,-3 7-1-1,-3 9-1-15,0 10-1 0,3 27 0 16,0 8-2-16,3-11 1 16,3-11-4-16,0-7 0 0,0-6-4 15,0-10-1 1,-3-3-28-16,-1-11-13 16,-5-18-147-1,0-8-32 1</inkml:trace>
  <inkml:trace contextRef="#ctx0" brushRef="#br0" timeOffset="87612.469">17369 17560 464 0,'2'40'176'0,"-4"-19"-137"0,-4 8 28 0,3-15 6 0,-6-1-34 15,-6 3-12-15,-6 0-16 16,-3-1-6-16,-3 9-3 15,-2-3-28-15,-1 1-10 0,3-7-70 0,6-1-31 16,3-6-64 0</inkml:trace>
  <inkml:trace contextRef="#ctx0" brushRef="#br0" timeOffset="87835.026">18017 17695 412 0,'-11'14'154'0,"8"-12"-120"0,0 3 1 0,3-5-7 15,0 0-29-15,0 0-6 16,0 0-50-16,0 0-20 0,3 0-87 15,2-7-37-15</inkml:trace>
  <inkml:trace contextRef="#ctx0" brushRef="#br0" timeOffset="87958.869">18336 17685 340 0,'6'13'126'0,"-3"-5"-98"0,6-3-16 0,-3-5-16 0,0 5-137 0,3-5-57 15</inkml:trace>
  <inkml:trace contextRef="#ctx0" brushRef="#br0" timeOffset="88108.883">18860 17645 428 0,'3'27'162'0,"-3"-20"-126"0,0-1 1 0,0 2-9 15,0-6-62-15,-3 1-21 16,-3-3-125-16,-9-13-55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1:41:09.3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8105 8768 464 0,'-9'19'176'0,"9"-11"-137"0,-3-3 2 0,3-5-7 0,3 3-12 0,-3-3-1 16,9-3-7 0,3-5-4-16,0-13-5 15,3-16-2-15,-6 0 1 0,0 5-5 0,-4-10 1 16,-2-6 0-1,-3 8 2-15,-3 6 1 16,0 13 3-16,1 2 3 16,-4 4 2-16,0 1-3 15,-3 1-3-15,0 0-2 16,3 5 0-16,0 0 0 16,0 3 3-16,0 2-3 0,3 3-2 15,0 8 2 1,6 3 2-16,-3-4 4 0,15 41 2 15,-3-11-3-15,18 16 0 0,11 8-5 16,-8-19-2 0,-6-10 0-16,5-6 1 15,-5-4-6-15,3-9-1 0,9-5-14 16,-12-11-5 0,-7 0-36-16,-2-34-16 0,-3 6-75 15,-3-20-33-15,-3-20 20 31</inkml:trace>
  <inkml:trace contextRef="#ctx0" brushRef="#br0" timeOffset="148.613">8313 7993 524 0,'-23'0'198'0,"23"0"-154"0,-24 8 5 0,18-3-9 0,3 1-36 15,0-1-11-15,6 0-41 16,0-2-17-16,9 7 33 15,8 14-83-15,7 8-32 0,3-3-16 16</inkml:trace>
  <inkml:trace contextRef="#ctx0" brushRef="#br0" timeOffset="495.652">8632 8356 416 0,'-6'26'156'0,"3"-13"-121"0,3 11 34 0,0-19 9 15,3 19-30-15,0-3-9 16,0 19-17-16,0 8-4 16,0-17-11-16,-3-4 7 0,0-3 5 15,0-6-10-15,3-10-5 16,0-18-2-16,0-14-2 16,0 5 0-16,6-13 0 15,0 6-3-15,8-3 2 16,-2 5-1-16,3 3 0 15,-3 2 2-15,6 11 2 16,-3 1 5-16,0 9 4 0,5 14-4 16,-8 8-2-16,-3-6-2 15,3 19-3-15,-3-5-19 0,3 3-8 16,6 4-48 0,0-10-21-16,2-10-96 15,4-19-81 1,0-13 107-16</inkml:trace>
  <inkml:trace contextRef="#ctx0" brushRef="#br0" timeOffset="853.745">9266 8377 456 0,'-9'0'170'0,"6"0"-132"0,-3 5 27 16,6-5 1-16,-3 3-30 0,0-1-7 15,0 1-14 1,0 2-2-16,3 1-8 15,0-4 4-15,6 9 3 0,-3-1-2 0,6 27 0 16,6 22-2-16,-3-12 2 16,-3-10-5-16,3 11-1 15,-3-11 2-15,2 13 3 16,1 22 0-16,-3-1 0 16,-3-7-1-16,-6-22 2 15,0-5-5-15,-6-3-1 0,-6 3-2 16,-5-5-2-16,-7-11 1 15,-3-7-1 1,3-4-11-16,-27-18-5 16,-14-26-30-16,8-19-12 15,7 0-50-15,14 11-18 16,9 7-88 0</inkml:trace>
  <inkml:trace contextRef="#ctx0" brushRef="#br0" timeOffset="972.272">8915 8012 504 0,'3'-16'189'0,"0"13"-147"0,0 3 31 16,-3 0 1-16,0 0-37 0,0 0-12 15,0 0-36 1,0 0-16 0,8-3-59-16,7 1-27 0,9 4-111 15</inkml:trace>
  <inkml:trace contextRef="#ctx0" brushRef="#br0" timeOffset="1498.065">9686 8541 400 0,'-6'18'148'0,"6"-18"-115"0,0 19 24 15,0-17 2-15,3 4-20 0,3-4-5 16,0-4-11 0,-1-1-4-16,4-13-11 15,-3 3-3-15,3-8-1 0,-3 5 0 16,-3-5 2-16,0 5 1 16,-3-3 1-16,0 6 0 15,-3 0 2-15,0 0-3 16,-6 2 1-16,0 3-1 15,-8 6 3-15,2-1 6 0,-6 6 2 16,-3 10-3-16,12 8-1 16,3-3-4-16,15 33 1 15,0-9-6-15,15 3-3 16,6 11-6-16,2-17 0 16,4-10-25-16,0-13-8 15,-6-3-49-15,23-7-23 0,10-22-118 31</inkml:trace>
  <inkml:trace contextRef="#ctx0" brushRef="#br0" timeOffset="1816.386">10257 8377 432 0,'-15'-3'162'15,"15"3"-126"-15,-9-5 7 0,9 5-5 0,-3-3-17 16,0-2-1-16,0 0-4 16,0-1 0-16,0 1-8 15,0 0 8-15,-2-1 6 0,-7 4 2 16,0 4 1-16,3 1-8 0,-9 8 0 16,0-3-1-16,-3 13 2 15,3 26-8-15,12 17-1 16,15-3-7-1,6-19-2-15,-3-8-9 16,15-2-4-16,12 0-22 16,8-8-8-16,7-11-72 15,-1-21-30-15,-5-13-62 16</inkml:trace>
  <inkml:trace contextRef="#ctx0" brushRef="#br0" timeOffset="2594.5">10671 8678 376 0,'-6'29'140'0,"6"-29"-109"0,0 14 18 16,0-9 2-16,0-5-18 0,0 0-1 15,3-16-10 1,0 3-2-16,0-27-11 0,0-18 1 0,-3 13 1 16,0 8-4-16,0-48 1 15,0 19-7-15,-3-8-1 16,0-11 0-16,0 30 2 16,0 12 1-16,0 4 1 15,0 7 4-15,-3 6 5 16,0-1-1-16,3 14 3 15,0 2-4-15,0 11 1 16,0 0-3-16,3 21 0 16,0 35 1-16,3 10 4 0,3 0-4 0,3-10 0 31,-3-14-6-31,6 35-1 16,0-14 1-16,12 6 0 15,14 8-2-15,-5-29 1 16,-6-9 0-16,12-7 1 0,-7-5-5 15,4-12 1-15,12-4 2 16,-22-14 1-16,-2 1-1 16,-3-30-2-16,-3 5 1 15,-3-15-1-15,0-6 0 0,-6 19 2 16,-3 6-1 0,-3-1-1-16,0 5 3 15,0 3 2-15,-1 3-2 0,1 11 0 16,0-1-1-16,3 16-2 15,0-2 1 1,6 18 1-16,6 13-3 16,0-5 0-16,3-8-8 0,-3-10-2 15,-3-1-16-15,5-10-8 16,4-13-41 0,-3-14-16-16,-3-4-137 15</inkml:trace>
  <inkml:trace contextRef="#ctx0" brushRef="#br0" timeOffset="2775.724">11228 7982 608 0,'-24'8'228'0,"24"-8"-177"0,-9 8-13 0,9-5-18 0,0 0-27 15,0-1-3-15,0-2-33 16,6 3-11-16,0-3 27 15,-3 0-57-15,0 0-21 0</inkml:trace>
  <inkml:trace contextRef="#ctx0" brushRef="#br0" timeOffset="3058.579">10278 8213 444 0,'-51'16'167'0,"51"-16"-129"0,-12 0 28 0,12-3 6 16,0-2-40-16,0 2-14 0,18-16-15 15,-3 6-3 1,54-8 0-16,26 3-22 0,15 4-8 15,15 12-58-15,-9 4-25 16,-6 6-78 0</inkml:trace>
  <inkml:trace contextRef="#ctx0" brushRef="#br0" timeOffset="3839.865">11454 8348 476 0,'-21'2'178'0,"9"1"-138"0,-6 0-3 16,18-3-9-16,-9 2-16 15,3 1-2-15,-6 2-1 0,0 6 1 16,7 2-5-1,7 8 1-15,13 8 1 0,6 8 1 16,6 0 0-16,3-8-2 16,-3-7-1-16,-4-9-3 15,1-13-2-15,-6-8 1 16,0-5 1-16,-6-6-1 0,-3 1 2 16,-3-1-2-16,-6 6-1 15,0 2 1-15,-3-5-1 16,-9-2 0-16,0-1 0 15,0 3 0-15,3 9 2 16,3-1-3-16,3-3 0 16,0 3-10-16,9-8-5 15,6-8-1-15,0 8 0 0,-3 3 7 16,9 8 4-16,-3 0-1 16,14 13 2-16,-5 0 3 15,12 7 3 1,-3-1 9-16,-1 4 5 15,-5-2 8-15,-3 8 6 16,0 8-1-16,-6-6 1 0,-3-5-8 16,-7-8-2-16,-2-2-11 15,0-14-3-15,3-10-10 16,3-5-2-16,0-3-7 16,0 2-4-16,-3 3-4 15,6-13 1-15,3-8 7 16,0 8 4-16,-1 10 1 15,-2 14 1-15,-3 0 2 16,3 10 4-16,6 6 5 16,3 2 3-16,-3 0 6 0,-7 0 5 15,1-2 4 1,0 7 4-16,0 17-2 0,-6 7 0 16,0 6-8-16,-3-3-4 15,0-8-6-15,0-5-4 16,-3-6 4-16,0-7 1 15,0-4-2-15,0-4-3 16,0-3 2-16,-3-3 0 0,0-7-6 16,-3-4-2-1,-3-7-29-15,-3-5-10 16,-3-9-112-16,3 6-48 16,0 2-3-1</inkml:trace>
  <inkml:trace contextRef="#ctx0" brushRef="#br0" timeOffset="7199.359">11647 9681 252 0,'-6'0'93'0,"6"0"-72"0,-6 3 29 0,3-1 8 0,3 1-8 15,0 0-2-15,-3-3-14 16,0 0-4-16,-3 0-17 16,3 0 8-16,-2 0 2 0,2 0 6 15,0 0 2-15,0 0-8 16,3 0-1-16,0 0 0 16,9-3 3-16,-1 0-4 15,43-2-1-15,-9 2-9 16,32-7-4-16,-17 2-4 15,50-8 0-15,18-8-2 0,-42 8-1 16,-14 3-4-16,11-3 0 16,-14 3-11-16,5 0-3 15,12 2-42-15,-32 6-18 0,-9 2-144 32</inkml:trace>
  <inkml:trace contextRef="#ctx0" brushRef="#br0" timeOffset="45598.189">6501 12385 460 0,'-6'-5'170'0,"6"5"-132"0,-3-3 20 16,3 3 1-16,0 0-24 15,0 0-5-15,0 0-9 16,0 0-4-16,0 0-9 16,0 0-3-16,0 0-1 0,0 0 0 15,0 5 0-15,0 1-2 16,3 4 1-16,-3-2 2 0,3 11 2 16,0-6-1-1,-1 8-1-15,1-2-3 0,3 2 1 16,-3-5 0-16,0 0 1 15,0-3-9-15,0-5-2 16,0-3-25 0,-3-13-9-16,0 0-74 0,-3-8-30 15,0 3-62 1</inkml:trace>
  <inkml:trace contextRef="#ctx0" brushRef="#br0" timeOffset="45697.485">6486 12139 424 0,'-15'3'159'0,"15"-3"-124"0,-3 0 28 0,3 0 6 0,0 0-48 16,0 0-16-16,3-6-61 15,0 1-25-15,6-3-117 16,0 3-49-16</inkml:trace>
  <inkml:trace contextRef="#ctx0" brushRef="#br0" timeOffset="46293.686">6745 12338 460 0,'-9'7'170'0,"9"-7"-132"0,6 3 7 0,-6-3-5 16,9-3-20-1,-1 1-3-15,10-11-13 0,-3 2-2 16,6-18-2-16,-3 5 0 0,0-5 2 15,-3 3-1-15,-3-1-1 0,-1 6 1 16,-5-3-1 0,-3 6-3-16,-6-1 2 15,0 3-1-15,-8 0-2 0,2 3 0 16,-9 0 0-16,3 2 7 16,-9 1 3-1,6 2 5-15,-6 5 4 0,7 0-2 16,-4 3 2-1,6 0-2-15,0 6 0 16,0-1-3-16,3 8 1 16,0-2 0-16,3 10 3 15,0-5-5-15,3 13-3 16,0-5-1-16,3 10-1 16,3-5 0-16,3 6 0 0,0-9-2 15,3 9-2-15,0-4 3 16,6 22 0-16,-3-8-1 15,6 21 1-15,-3-13 0 16,3 0 1-16,-3-8 0 16,3-3 0-16,-3-7 0 15,-1-1 2-15,-2-5-1 16,-3-5 2-16,0 3-2 16,-3-11 0-16,0-3-6 15,-3-5 1-15,0-3-7 16,-6-5-3-16,0 0-27 0,-6-5-12 15,1-1-82-15,2-12-37 16,3 2-43-16</inkml:trace>
  <inkml:trace contextRef="#ctx0" brushRef="#br0" timeOffset="46560.314">6578 12435 496 0,'-18'6'184'0,"18"-6"-143"0,-6 5 23 0,6-5 3 16,0 3-34-16,0-3-7 15,3 0-13-15,-3 0-3 0,9-3-6 16,-3 0 2-16,15 1 3 0,-6 2-5 16,23 0 0-16,-8 0 2 15,12 0 1-15,-6 0-3 16,-1 0-1-16,-8 0 1 15,-3 0 0-15,-3 0-2 16,-3 0 1-16,-4 0-15 16,-8 0-7-16,0 0-63 15,-6 0-26-15,0 0-134 16</inkml:trace>
  <inkml:trace contextRef="#ctx0" brushRef="#br0" timeOffset="47227.827">7754 12348 388 0,'3'3'145'0,"-3"-3"-112"0,0 0 38 0,0 0 13 15,0 0-22-15,0 0-5 16,-3 0-20-1,3 0-8-15,-3 0-17 0,0 0-1 0,-3 0 0 16,0 0-4-16,-3 2 1 16,0 1-5-16,-6 5-2 15,3-3 0-15,-6 6-1 16,3-1 0-16,-5 14 2 16,2-5-1-16,-3 20-1 0,6-7 1 15,-3 8-1 1,3-6 0-16,3 1 0 15,0-9 2-15,4 1 1 16,-1-6-1-16,3-3-2 16,0-2 1-16,3-5-1 0,0-1-7 15,0-4 0 1,0-4-24-16,3-10-9 16,0 0-56-16,0-18-24 15,0 5-96-15</inkml:trace>
  <inkml:trace contextRef="#ctx0" brushRef="#br0" timeOffset="47660.136">7471 12338 380 0,'-15'5'143'0,"15"-5"-112"0,-6 0 32 16,6 0 7-16,0 0-18 0,0 0-5 15,0-3-12-15,0 1-5 16,0-1-16-16,0 0 4 0,0 1 5 16,0-1-3-16,0 0 0 15,0 1-7-15,0-1 0 16,0 3-10-16,0 0-2 16,0 0 1-16,6 5 1 15,0 1-1-15,3 4 1 0,0 1-2 16,6 5-1-16,-3-3 5 15,8 8 1-15,-2-2 0 16,9 10-1 0,-3-6-1-16,6 9 0 0,-6-5-2 15,-1 2 1-15,-2-5-2 16,-3-1-1 0,-3-4 1-16,-3-1-1 0,-3-2-11 15,-3-2-3-15,0-4-44 16,-6-2-17-16,0-3-93 15,6-10-40-15,0 2 19 16</inkml:trace>
  <inkml:trace contextRef="#ctx0" brushRef="#br0" timeOffset="47935.744">7906 12472 564 0,'-6'8'211'0,"6"-8"-164"0,-3 8-2 0,3-8-11 16,0 6-19-16,0-4 0 16,3 4-1-16,0-1 2 15,0 8-9-15,0 0 0 0,2 11 0 16,-2-5 1-16,3 7 0 16,-3-5-2-16,0 3 1 0,0-5-4 15,0-4-2-15,0-1-3 16,0-1 1-1,0 0-1-15,-3-5-2 16,0-3-19-16,0-7-8 16,0-1-105-16,6-13-48 15,6-5-40 1</inkml:trace>
  <inkml:trace contextRef="#ctx0" brushRef="#br0" timeOffset="48667.957">8132 12414 380 0,'-21'0'143'0,"12"3"-112"0,-9 0 30 15,18-1 6-15,-6 1-13 0,0-1-1 16,0 1-13 0,0 0-2-16,3-3-22 15,0 0-3-15,0 0-1 0,0 0-5 16,12-3 1-16,-3 0-1 15,21-2 1-15,-6 3-4 16,18-1-3-16,-7 0 0 0,4 1 1 16,-6-1-3-16,3 0 0 15,-7 3 1 1,-2 0 2-16,-3 0-1 0,-3 0 2 16,-3 0-2-16,-3 0 2 0,-3 0-7 0,-3-2-1 31,0-1-29-31,-4 0-13 15,1 1-41-15,-3-1-20 16,0 0-85-16,0 3-57 16,6 6 114-1</inkml:trace>
  <inkml:trace contextRef="#ctx0" brushRef="#br0" timeOffset="49042.653">8194 12570 432 0,'-35'11'162'0,"35"-11"-126"0,-21 0 18 16,18 0 0-16,0 0-11 0,-3 0-1 16,3 0-12-1,0 0-4-15,3 0-15 16,0 0 0-16,6-3 0 0,0 1-2 15,15-4 0-15,-4 1-1 16,13-3 0-16,-3 3-2 16,6 0-1-16,-6-1-3 15,2 1-2-15,-5 0 1 0,3-1-1 16,-6 4 0-16,0-4 2 16,-7 4-3-16,-2-1 0 15,-3 1-15-15,-3-4-4 16,-3 4-34-16,-3-4-15 15,0 1-85-15,0 0-36 16,3-1 13 0</inkml:trace>
  <inkml:trace contextRef="#ctx0" brushRef="#br0" timeOffset="49394.157">8397 12322 392 0,'-9'-6'145'0,"9"6"-112"0,-6-13 30 0,6 13 7 0,0-5-18 16,0 2-3-16,0-2-15 16,0 0-4-16,-3-1-17 15,3 4 1-15,-3-1 2 0,3 3-2 16,-3 5 0-16,0 1-4 16,0 7-1-16,0 0-5 15,-3 3-3-15,3-3 0 16,-3 11-1-16,3-6 2 15,0 25 1-15,0-9 3 16,0 19 1-16,0-11-1 0,0 1 1 16,0-9-2-16,0-2 2 15,3-6-4 1,0-4 0-16,0-4-1 16,0-2-2-16,0-3 1 0,0 0 1 15,0-5-3-15,0-2 0 0,0-1-12 16,0-5-7-16,0 0-60 0,3-8-25 31,3-18-142-15</inkml:trace>
  <inkml:trace contextRef="#ctx0" brushRef="#br0" timeOffset="50082.979">8971 12359 392 0,'0'-8'148'0,"0"8"-115"0,-3-6 35 0,3 6 7 16,0 0-19-16,0 0-5 16,-3-2-16-16,0-1-5 15,0 3-17-15,0 0 1 0,0 0 2 16,0 0-6-16,-3 5-1 15,0-2-5-15,0 5-1 0,1 0-1 16,-4 8-2-16,0-3 1 16,-3 14-1-16,3-4 2 15,-3 20 1-15,3-9-1 16,-3 6 1-16,3-6 0 16,0 1 3-16,0-9-3 0,3-2-2 15,0-3 2 1,0-2 0-16,3-4-1 15,0-1-2-15,1-4-4 16,-1 1 0-16,0-6-14 0,0-5-3 16,3 0-40-16,0-18-15 15,0 4-98-15,0-17-40 16,-3-12 41 0</inkml:trace>
  <inkml:trace contextRef="#ctx0" brushRef="#br0" timeOffset="50398.738">8751 12401 416 0,'-18'-3'154'0,"18"3"-120"0,-12-5 37 0,12 5 9 15,-3-3-21-15,0 3-6 16,-3-2-16-16,3-1-4 16,0 0-18-16,0 1-5 0,0-1-2 15,0 3-2-15,6 0 1 16,0 0 0-16,9 5 1 15,0-2-2-15,6 10-1 0,-3-2-1 16,6 18 0-16,-3-5-2 16,2 18 1-1,-2-7-2-15,6 2-1 0,-3-8 1 16,3 0-1-16,-6-5 0 16,-1-3 0-16,-2-3-16 15,-3-4-4-15,-3-4-54 0,0-5-22 16,-3 1-137-1,9-12-77-15,6-7 144 16</inkml:trace>
  <inkml:trace contextRef="#ctx0" brushRef="#br0" timeOffset="50826.18">9132 12636 572 0,'-9'11'211'0,"9"-11"-164"0,3 0 0 0,-3 0-12 16,9 0-21-16,0 0-3 15,6 0-4-15,-3 0 0 16,5 0-4-16,-2 0-2 0,0 3 2 16,0-1-2-16,-3 6-1 15,0-2 1-15,-3 7-1 16,-3-3-3-16,-3 6 2 0,0-2-1 16,-6-1-2-16,3 0 3 15,-9 0 0 1,0 0 5-16,-9-2 2 15,3-3 0-15,-6 0 1 0,4 0 2 16,2-3 2 0,0 0-5-16,12-2-2 15,0 0-2-15,15-3-2 0,-3 0 3 16,8-3 0-16,10-2-1 16,-9 5 1-16,-3 0-2 15,3 0-1-15,-3 0 1 0,0 0-1 16,3-3-5-1,-7 0-1-15,-2 1-19 16,-6 2-7-16,0 0-80 16,3-5-34-16,3-11-84 15</inkml:trace>
  <inkml:trace contextRef="#ctx0" brushRef="#br0" timeOffset="51024.457">9695 12719 572 0,'0'2'211'0,"0"-2"-164"0,3 0 0 0,-3 0-10 0,2 3-20 0,-2-3 1 16,0 8-16-1,0-3-5 1,-5 6 1-16,-7 2-22 0,-9 3-6 15,-9-6-60-15,0 1-26 16,0-3-103-16</inkml:trace>
  <inkml:trace contextRef="#ctx0" brushRef="#br0" timeOffset="51734.614">10043 12285 356 0,'-3'-19'132'0,"3"19"-103"0,-3-45 32 0,3 40 6 0,0-16-8 0,0 2 3 16,-3-5-11-1,3 6-4-15,-3-1-26 16,0 3 1-16,-3 3 1 0,3 3-8 15,-3 7-1-15,3 0-8 16,0 27-2-16,0-3-2 16,9 24 1-16,-3-8 0 0,9 11 1 15,-3-11 0-15,9 29 0 16,-6-13 0 0,3 11 0-16,-4-14 0 15,1-3 2-15,-3-7-3 16,0-6-2-16,-3-4-3 15,0-7 1-15,-3-1-6 0,0-9 0 16,-3-3-17-16,-3-10-7 16,0 0-41-16,-6-21-18 15,0 3-66-15,-3-14-25 16,-6-5 11 0</inkml:trace>
  <inkml:trace contextRef="#ctx0" brushRef="#br0" timeOffset="51981.978">9802 12412 388 0,'-18'2'145'0,"18"-2"-112"0,-6 0 36 0,6 0 9 0,-3 0-25 16,3 0-5-16,0-2-15 16,0-1-4-16,3 0-16 15,-3 1 1-15,15-1 0 0,-3 0 1 16,35 1 1-16,-8 2-8 15,15-3-3-15,-10 3-8 16,4-3-2-16,-9 1-18 16,-1-1-8-16,-5 0-27 15,3-2-11-15,-9 0-54 16,-4-3-24-16,-2 3-30 0</inkml:trace>
  <inkml:trace contextRef="#ctx0" brushRef="#br0" timeOffset="52527.964">10245 12054 444 0,'-9'-5'167'0,"9"5"-129"0,-3-3 26 0,3 3 2 16,0 0-25-16,0 0-8 16,0 0-12-16,0 0-1 15,0 0-11-15,0 0 6 0,0 3 2 16,0 0-7-16,0 15-3 15,0-2-4-15,0 24-3 16,0-6 3-16,3 11 0 16,0-8-1-16,3 16 1 15,0-8-2-15,0 19 2 0,0-14-2 16,0 3-1-16,0-8 5 16,-3-5 1-16,0-9-2 15,0-4-1-15,0-6 1 16,-3-8 2-16,0 0-3 15,0-21-2-15,0 3 0 16,0-24-1-16,0 5 0 16,3-8 0-16,0 6-3 15,6 0 2-15,-3 2-1 0,6 3 0 0,0 2 0 32,5 3 0-32,-2 3 0 15,3 2 0-15,-3 3 4 16,6 3 1-16,-3 2 1 0,3 6 0 15,-4-3-2 1,1 11 1-16,-3-1 0 16,0 17 1-16,-3-6 0 0,-3 11 0 15,0-6-2-15,0 1-2 16,-3-6 1-16,0-3-1 16,-3-2-3-16,0-3 0 0,0-2-14 15,-3-8-6 1,0-1-61-16,0-10-25 15,0 3-136 1</inkml:trace>
  <inkml:trace contextRef="#ctx0" brushRef="#br0" timeOffset="52949.567">10674 12510 524 0,'-9'13'198'0,"9"-13"-154"0,0 2 9 15,0-2-4-15,0 0-30 16,0 0-5-16,6 0-7 16,0 0 0-16,3-5-4 15,-3 2-4-15,3-4 0 0,0-1 3 16,0-3 3-16,-4 0-2 16,1 1 0-16,-3-1-3 15,-3 1-3-15,0 2 2 0,0 0 2 16,0 0 2-1,-3 0 1-15,0 3 2 0,-3 2 3 16,1 0-2-16,-4 3-2 0,3 0 0 16,-3 3-1-1,0 0 0-15,0 2 2 16,3 0 1-16,0 8 1 16,3 1-4-16,3 12-1 15,0-5-1-15,6 14-2 0,0-9 1 16,9 6-1-1,-3-8-7-15,9-3 0 16,-7-3-24-16,10-12-9 16,6-12-52-16,-3-10-21 15,3-7-113-15</inkml:trace>
  <inkml:trace contextRef="#ctx0" brushRef="#br0" timeOffset="53450.988">10945 12377 536 0,'-12'3'200'0,"12"-3"-155"0,0 8 2 16,0-8-10-16,9 5-17 15,-3 0 1-15,3 6-8 16,-3 0 0-16,3 7-8 16,-1-2 1-16,-2 8 4 0,0-3-2 15,0 0 3-15,-3-2-4 16,0-6-2-16,0 0-2 15,0-16-3-15,0 1-2 16,0-14 1-16,3-8-6 0,0 8 0 16,0 3-2-16,3-3 1 15,0 3-4-15,0 2-3 16,0 1 6 0,3 2 5-16,-3 0 3 0,3 3 1 15,-4 2 0-15,4 0 2 16,-3 3 5-16,3 3 6 15,-3 0-3-15,3 4 0 16,-3-1 0-16,0 10 1 16,3 7-1-16,-3 4-1 0,-3-1-3 15,0-7-1-15,-3-3-1 16,0 0 2 0,0 0-3-16,0-3-2 0,0-3 0 0,-3-4-1 15,0-4-7 1,0-7-3-16,-6-11-32 15,0-5-15-15,3-3-140 16,3 6-63-16,-3-6 68 16</inkml:trace>
  <inkml:trace contextRef="#ctx0" brushRef="#br0" timeOffset="54327.484">11918 12173 416 0,'-6'6'156'0,"6"-6"-121"0,3 0 14 16,-3 0 0-16,6 0-17 0,0 0-3 16,6-8-13-16,-3 0-5 15,3-5-6-15,0 2-2 0,-3-5 1 16,0 3 0-16,0-3 0 16,-4 3-2-16,-2 0 1 15,0-1-2-15,-6 1 2 16,0 3-2-16,-5-1 2 15,2 3-2-15,-12 3-1 16,3 0 3-16,-12 2 0 16,6 0 1-16,-9 3 2 15,7 0 1-15,-4 6 3 0,3-4 4 16,0 9 3-16,3-3-3 16,1 10 2-1,-1-5-7-15,6 11-1 16,3-3-2-16,0 11-1 15,3-8-1-15,3 10 2 0,3-7-3 16,6 5 0-16,0-6 1 16,9 16 0-16,-3-10-2 15,12 29-2-15,-3-11 3 16,5 8 2-16,-5-10 0 16,3-6 0-16,-3-7-1 15,-3-1 0-15,-3-7-2 16,0-4 1-16,-3-4-2 15,-3-3 2-15,0 0-4 0,-3-6-2 16,-1 1-9 0,-7-8-5-16,-1-1-31 0,-6-2-14 15,3 0-69 1,-3-5-30-16,0-14-40 16</inkml:trace>
  <inkml:trace contextRef="#ctx0" brushRef="#br0" timeOffset="54512.8">11594 12504 532 0,'-12'-10'198'0,"12"10"-154"0,-3-11 7 0,3 11-6 0,3-3-25 16,-3 1-3 0,9-1-11-16,-3 0-4 15,23-2-1-15,-5 0-21 0,30 0-9 0,-10 2-71 16,13-5-32-16,-12 3-78 15</inkml:trace>
  <inkml:trace contextRef="#ctx0" brushRef="#br0" timeOffset="54972.378">12272 12226 440 0,'-9'-5'165'0,"9"5"-129"0,-11-5 10 0,11 5-5 15,-6-3-13-15,3 1-2 16,-6-1-1-16,-6 0 1 16,3 3-14-16,3 0 2 0,-3 8 0 15,0-3-1-15,0 11 0 16,0-2-3-16,0 4-1 15,1-2-1-15,2 5 2 16,0-2-1-16,3 4 2 16,3-1-6-16,6 12-1 15,0-8 2-15,12 19 1 0,-4-7-1 0,19 4 1 32,-6-8-4-32,12 1 0 15,-9-9 1-15,-1-2 0 16,-2-3-2-16,-3-2 1 0,-3-4-2 15,-3-4-1-15,-3 0-8 16,-3-6-5-16,-3 0-42 16,-3-10-18-16,-3 0-93 15,0-22-41-15,0-5 18 16</inkml:trace>
  <inkml:trace contextRef="#ctx0" brushRef="#br0" timeOffset="55328.595">12615 12340 396 0,'-12'3'148'0,"12"-3"-115"0,0-3 19 0,0 3 1 16,0 0-15-16,0-2 0 16,0-1-4-16,0 0-1 15,0 3-18-15,0 0 9 0,-3 0 3 16,-3 0-6-16,3 3-1 0,0 0-8 15,-3 2 0 1,0 0-7-16,-3 3-1 16,3 0-2-16,-3 5-2 15,0-2 3-15,-3 10 2 16,3-3 0-16,-2 17 2 16,-1-6-2-16,3 11 2 15,0-6-4-15,0 0 0 16,3-7-1-16,0-3 1 15,3-3-2-15,0-5 2 0,0-3-7 16,3 0 1-16,0-2-6 16,-3-9 1-16,3 1-29 15,0-13-13-15,0-1-71 16,0-16-32-16,0 4-61 16</inkml:trace>
  <inkml:trace contextRef="#ctx0" brushRef="#br0" timeOffset="55573.719">12368 12314 532 0,'-9'0'198'0,"9"0"-154"0,-3-3 16 15,3 3-4-15,0 0-24 16,0 0-4 0,9 5-12-16,-3 1-3 15,8 4-7-15,-2 1 0 0,6 5 1 16,-3-3-3-16,3 11-1 15,-3-6-3-15,0 17-1 16,-3-6-4-16,3 8-1 16,2 8-26-16,-8-16-11 15,0-5-60-15,0-3-23 16,0-5-98 0</inkml:trace>
  <inkml:trace contextRef="#ctx0" brushRef="#br0" timeOffset="55801.848">12695 12451 556 0,'-6'0'206'0,"6"0"-160"0,0 0 4 15,0 0-7-15,3 3-12 16,3 5 2-16,0 0-14 16,-3 0-4-16,3 10-9 15,0-2-2-15,3 11 0 0,3 7-5 16,-3-10 1-16,-3-3-5 15,0-3 1-15,0-2-20 16,-1-8-9-16,-5-8-65 16,3-10-28-16,-3-9-107 15</inkml:trace>
  <inkml:trace contextRef="#ctx0" brushRef="#br0" timeOffset="56220.315">12823 12195 480 0,'-6'-6'178'0,"6"6"-138"0,3-2 17 0,-3 2 0 16,3 0-22-16,0 0-5 15,6 2-11-15,-3 1-2 0,6 8-10 16,0-1 0-16,3 9 3 0,-3-3-6 16,2 5-2-16,-2-3 3 15,0 9 4-15,-3-9-1 16,0 9 1-16,0-4-3 16,-6 17 1-16,0-5 0 0,-3 12 1 15,-3 6-2 1,3-16 1-16,0-8-4 15,-3-2 0-15,0-6-1 16,0-3-2-16,0 4 1 16,0-9-1-16,0 0 0 15,0-5 0-15,0 0-14 16,0-8-5-16,0-5-74 16,0-11-33-16,-6-5-121 15</inkml:trace>
  <inkml:trace contextRef="#ctx0" brushRef="#br0" timeOffset="56931.24">13374 12356 208 0,'-18'3'77'0,"18"-3"-60"0,-21 2 24 0,12-2 6 15,0 3 4-15,0-3 5 16,-9 0-1-16,4 0 1 16,-7 0-30-16,3 0 13 0,0 0 6 15,3 0 2-15,0 0 2 16,0 0-14-16,3 0-4 15,3 0-14-15,15 0-3 16,-3 0-2-16,27 0 0 0,-6 0-4 16,12 0 0-16,-7 0-5 0,19 0 0 15,-9 0-1 1,11 0-2-16,-8 0-2 16,0 0 1-16,-10 0-1 0,-5 3-2 15,-3-3-13 1,-9 0-4-16,0 0-35 0,-12 0-17 15,0 0-71 1,-6-3-31-16,-6-2 2 16</inkml:trace>
  <inkml:trace contextRef="#ctx0" brushRef="#br0" timeOffset="57281.716">13311 12472 340 0,'-27'-2'126'0,"27"2"-98"0,-29-3 25 0,26 3 5 0,-6 0-4 15,0 0 5-15,0 0-10 16,0 0-3 0,0 0-26-16,3 0-1 0,3 0 0 15,0 0-3-15,18 3 1 16,-3-1-1-16,18 4 0 15,-6-4-2-15,14 1-1 16,-8 0-10-16,24-3-1 16,-13 0-2-16,10 0 2 15,-9 0-1-15,-4 0-1 0,-5 0-4 16,-9 0 0-16,-3 0-18 16,-9 0-8-16,-4 0-44 15,-11-3-19-15,-5-5-113 16,-1-2-73-1,-3-9 123-15</inkml:trace>
  <inkml:trace contextRef="#ctx0" brushRef="#br0" timeOffset="57602.331">13484 12237 464 0,'-6'-8'173'0,"6"8"-135"0,-3-26 14 0,3 23-2 16,0-8-14-16,0 1-1 0,0-1-8 15,0 3-3 1,0 0-13-16,0 0 4 0,0 8 5 16,0 0-9-16,-3 19-3 15,0-3-3-15,-3 13 1 16,0-5-3-16,0 10-2 16,0-5 0-16,-3 21 1 15,3-10 1-15,-3 16 3 16,3-11-1-16,0 0 0 0,3-8-1 15,1-6 0 1,-1-4 0-16,0-3 0 0,0-3-5 16,3-5 1-16,0-3-7 0,3-5-3 15,-3-3-21 1,3-10-7 0,0 0-82-16,8-14-34 0,10-5-69 15</inkml:trace>
  <inkml:trace contextRef="#ctx0" brushRef="#br0" timeOffset="58359.351">14142 12330 452 0,'-3'0'167'0,"3"0"-129"0,6-3 6 0,-6 3-6 0,12-3-10 15,-3 1 3-15,5-12-11 16,-2 1-4-16,3-8-9 15,-3 3-3-15,0-12 2 0,-3 7-1 16,-3-7 0-16,-3 7-1 16,-3-1 2-16,0 3-3 15,-12 2-2-15,3 3 0 0,-15 3 1 16,3 0 1-16,-11 5 3 16,5 0-3-16,-3 5 0 0,0 1 1 15,4 7 2 1,5 0-1-1,0 8 2-15,3-2 0 16,0 13 1-16,3-3 0 0,3 13 2 16,0-7-3-16,7 7 1 15,-1-5-3-15,3 3 2 16,0-5-2-16,6 12 0 0,-3-10-3 0,6 24-2 31,-1-8 3-31,4 11 0 16,-3-11-1-16,3 0-2 15,0-8 3-15,0-5 2 16,0-6-2-16,-3-5 0 16,0-2-3-16,0-1-1 0,-3-2 3 15,0-5 1-15,0-1-8 16,-3-2-2 0,0-2-20-16,-6-6-10 15,0 0-50-15,-3-8-21 0,3 2-124 16</inkml:trace>
  <inkml:trace contextRef="#ctx0" brushRef="#br0" timeOffset="58564.305">13814 12494 480 0,'-24'-3'181'0,"24"3"-141"0,-11-3 22 31,11 3 2-31,-3 0-24 0,0 0-3 16,3-2-19-16,0-1-6 15,12-2-8-15,-4-1-3 0,13 1 0 16,-3 0-15-16,27 0-3 16,-6-1-46-16,23 1-21 15,-11 0-149 1</inkml:trace>
  <inkml:trace contextRef="#ctx0" brushRef="#br0" timeOffset="59014.795">14550 12298 444 0,'-12'2'165'16,"12"-2"-129"-16,-15-2 17 0,15 2 0 0,-6-3-24 15,0 1-4-15,-3-1-9 16,0 0-2-16,-3 1-8 15,3-1 3-15,-6 6 1 0,3-1 1 16,-3 6 3-16,4 0-1 16,-7 8 0-16,3-5-3 15,0 7 1-15,0-2-4 16,3 8-2-16,0-6 0 16,6 17-1-16,0-6-2 0,9 13 1 15,0-7 2-15,9 4 2 16,-3-4 1-1,18-4 0-15,-6-4-2 16,14-3-1-16,-5-6-3 16,3-2 1-16,-3-3 0 0,-3-2 1 15,-7 2-2-15,-2-5-2 16,-3-3-8-16,-6-2-3 0,0 0-27 16,-6-11-13-1,-3-19-86-15,0-12-36 16,-3 4-36-16</inkml:trace>
  <inkml:trace contextRef="#ctx0" brushRef="#br0" timeOffset="59414.73">14886 12324 316 0,'3'0'121'0,"-3"0"-95"0,6 0 38 16,-6 0 9-16,0 0-8 16,0 0 1-16,0 0-15 15,0 0-4-15,-3 3-27 16,0-3 4-16,-3 3 0 0,0-1-6 16,-6 4-3-16,3-1-2 15,-3 5-1-15,3-2-6 16,-6 8-4-16,4-3 1 15,-7 14 0-15,3-6 3 0,-6 21 1 16,3-7-1-16,0 4 1 16,3-7-4-16,3-3-2 15,-2 3-3-15,5-11 1 16,3-2 1-16,3-3 0 16,0-3-7-16,3-5 0 0,-3-3-21 15,3-5-9-15,0 0-50 16,0-18-18-16,0 2-122 15</inkml:trace>
  <inkml:trace contextRef="#ctx0" brushRef="#br0" timeOffset="59703.032">14612 12343 456 0,'-12'-3'170'0,"12"3"-132"0,-3-2 31 0,3 2 4 0,0 0-27 15,0 0-6-15,0 0-15 16,0 0-4-16,6 0-12 16,6 5 1-16,0 3 1 0,0-3-2 15,9 8 0-15,-3 0-1 16,5 17 0-16,10 17-2 0,-9-7-1 16,-3-8-3-1,6 5 1-15,-7-6-2 16,1 1 2-16,6 3-4 15,-12-12 0-15,-3-4-6 0,-6-3 0 16,-3-3-35 0,-3-5-14-16,0 0-77 15,0-11-34-15,6-10-45 16</inkml:trace>
  <inkml:trace contextRef="#ctx0" brushRef="#br0" timeOffset="60060.153">14951 12578 548 0,'-11'0'206'0,"8"-2"-160"0,3-1 0 16,0 3-12-1,8-3-24-15,-2 1-3 0,12 2-5 16,12 0-2-16,-6 0 1 16,-6 0-1-16,3 5 0 0,-4-2-3 15,-2 5 2-15,0 5 1 16,-6-3 2-16,0 1-1 15,-6 5 2-15,-3-3-2 16,-6 3-1-16,-12 5 9 0,-6-2 6 16,1-3 4-1,5-6 1-15,3-2-5 16,0 0-1-16,3 0-6 0,6-3 0 16,12-2-5-1,6 2 0-15,-3-2-1 16,15-3 1-16,-6 0-4 0,5-3 0 15,4-5-10-15,-9 6-3 0,-3 2-33 16,0-6-12 0,0 1-92-16,0-14-42 15,5-7-8 1</inkml:trace>
  <inkml:trace contextRef="#ctx0" brushRef="#br0" timeOffset="60483.792">15163 12229 540 0,'-3'-8'203'0,"3"8"-158"0,6-16 1 0,0 8-10 0,3 3-16 15,-3 2-2-15,5 6-4 16,1 0 1-16,9 15-8 16,9 11 0-16,-6-5 3 0,-6-5-6 15,3 10-2-15,-4-8 1 16,-5 24 0-16,-6 26 1 16,-6-2 2-16,-3-8 3 0,-3-24 5 15,0-5-6 1,-3-3-2-16,0-5-3 15,1-3-3-15,2-3 1 16,0-2-1-16,0 0 0 16,0-5 0-16,3-3-3 15,0-3 2-15,0-2-26 0,0-6-11 16,0 0-135-16,6-18-59 16,-3-11 18-1</inkml:trace>
  <inkml:trace contextRef="#ctx0" brushRef="#br0" timeOffset="83975.605">8647 13327 480 0,'-15'-8'181'0,"15"8"-141"0,-9-5 20 15,9 5 0-15,-3-3-21 0,0 3-5 16,0-2-11 0,0-1-4-16,0 0-11 15,3 1 1-15,0 2 2 0,0 0-4 0,0 5 1 16,0-2-5-16,3 15-2 16,-3-2 2-16,6 34 2 0,0-10 0 15,9 10 0 1,-3-10-1-16,3 2 2 15,-4-7-1-15,1-1 0 16,0-5-3-16,-3 0-2 0,0-8 1 0,-3-2-1 31,0-3-16-31,-6-11-6 16,0-2-51-16,-6-9-20 16,0 1-124-1</inkml:trace>
  <inkml:trace contextRef="#ctx0" brushRef="#br0" timeOffset="84339.696">8519 13316 500 0,'-21'-2'187'0,"21"2"-146"0,-6-3 15 31,6 3-4-31,3-2-26 16,0-1-4-16,9-2-12 15,0-1-2-15,17-2-4 16,-2 0-3-16,12 3 2 0,-6 3-2 15,5 4 2-15,-8 1-2 0,3 2 2 16,-6 0-2 0,2 3 2-16,-5 0-2 15,-3 3 2-15,-3-3-2 16,-6 10-1-16,-3-2 1 0,-9 8-1 16,0-3 2-16,-6 3 3 15,0-6 4-15,-9-2 2 16,3-2-1-16,-12-4 1 15,6-2 0-15,-8-5 1 16,2-1-4-16,-3-4-3 0,6-1-5 16,0-2-2-1,6 2-13-15,4-5-5 0,2 3-49 16,12-3-22 0,0 0-158-16</inkml:trace>
  <inkml:trace contextRef="#ctx0" brushRef="#br0" timeOffset="85419.995">9492 13465 240 0,'-21'-6'90'0,"21"6"-70"0,-18-5 28 16,15 5 7-16,-3-3 2 15,1 3 3-15,-4 0-7 16,0 0-3-16,0 0-27 16,0 0 6-16,0 6 4 0,3-4-4 15,0 1 0-15,0 0-12 16,6-1-3-16,0-2-4 0,18-2-1 16,-3-1-3-16,35-2 1 15,-8 2-4-15,15 0-2 0,-13 1 0 16,28-4-1-1,-13 1-3-15,16 0 2 16,-16 0-1-16,-2 2-2 16,-13 0 0-16,-5 1 0 15,-6-1-4-15,-9 0 0 16,-4 1-3-16,-11-6 0 16,0 2-5-16,-18-1-3 15,3-1 8-15,-20-3 4 16,2 3 5-16,-9 0 1 0,6 3 14 15,1 0 6 1,5-1 2-16,3 4-1 0,3-1-6 16,3 0-1-16,0 1-6 15,6-1-2-15,3 0 0 16,12 3-1-16,-3 0-5 16,24 3 1-16,-6 0 0 15,14 5 2-15,-5-3-1 16,3 3-1-16,-9-3 1 15,-1 6-1-15,-5-3 2 0,-3 5 1 16,-3-3 5 0,-3 9 3-16,-3-3-2 15,-9 5 2-15,0-2-2 16,-15 4 2-16,0-4-4 0,-12-1 1 16,6-2-5-16,-5 0 0 15,2-3 1-15,0-2 0 16,6 0-5-16,3-6 1 15,3 0-20-15,9-5-7 16,0 0-41-16,18-13-19 16,0 2-152-16</inkml:trace>
  <inkml:trace contextRef="#ctx0" brushRef="#br0" timeOffset="86307.352">10748 13404 472 0,'-6'2'176'0,"6"-2"-137"0,3-2 4 16,-3 2-8-16,6-6-19 0,0 4-4 15,6-6-10 1,-3 0-1-16,6-5-1 16,-3 2 0-16,0-2 2 0,-3 2 1 15,-3-5 3-15,-3 3 1 16,-9-5 3-16,0 2-1 16,-9-5 2-16,3 5 0 15,-6 0 3-15,3 5-1 0,-12 11 0 16,7 0-5-16,-19 8 0 15,6 3 1-15,-9 2 5 16,7-2-4-16,2 5 0 0,6-3-6 16,12 3-3-1,3-3 0-15,24 5 1 0,-3-2-3 16,18-2 0-16,-3-4-1 16,9-10 0-16,-7 0 0 15,19-5-2 1,-9 0 3-16,8-1 0 0,-8 1 1 0,-3 0 0 31,-6-1 6-31,-7 4 4 16,-5-1-1-16,-9 3 0 0,-3 0-3 15,-12 5 1-15,3-2-2 16,-11 16 0-16,2-4-3 0,-6 28-2 16,3-9-2-1,0 14 1-15,3-9 1 16,3 6 0-16,3-8 0 15,6 14 2-15,0-9-3 16,12 14 0-16,-3-11 1 16,21-3 0-16,-6-8 0 15,18-13 0-15,-7-2-3 16,4-22 0-16,-6 1 4 16,0-14 3-16,-10 3-1 15,-2-9-2-15,-3 7-3 0,-9-7-1 16,-3 7-1-16,-15-7 3 15,0 4-2-15,-20-6 1 16,5 3 0-16,-12 0 0 16,9 2 2-16,-2 3 0 0,5 6-3 15,3 4 2-15,3 4 1 16,3-1 2 0,3 0-1-16,12 3 2 15,0 0 0-15,18 3 1 16,-3 0-2-16,33-1-2 15,-9-2 1-15,11-2-1 16,-8-1-14-16,3 0-5 0,-13 1-56 0,1 2-26 16,-6 0-144-1</inkml:trace>
  <inkml:trace contextRef="#ctx0" brushRef="#br0" timeOffset="93259.652">11847 13240 416 0,'0'-3'156'0,"0"3"-121"0,6-8 30 0,-3 8 6 16,0-5-26-16,0 0-5 15,3-1-13-15,-3 1-3 16,-1 2-13-16,1 1 2 0,-3-1 3 16,0 0-6-16,-5 6-1 15,-1 0-7-15,-12 7-2 16,3 1-2-16,-12 2 0 16,6-2 2-16,-6 2 0 15,7-2-3-15,-4 2 0 16,6-3 4-16,0 4 1 15,3-4 2-15,6 3 2 16,3-2 1-16,9 15 3 16,0-2 1-16,24 19 1 15,-6-9-6-15,21 6-4 16,-10-9-1-16,4-4 1 16,-6-6-3-16,0-2 0 0,-7-4-8 15,-2 1-4-15,-3-3-24 16,-6-5-9-16,-3 0-73 0,-3-10-30 15,-3-1-62 1</inkml:trace>
  <inkml:trace contextRef="#ctx0" brushRef="#br0" timeOffset="93497.73">11701 13311 520 0,'-27'3'195'0,"27"-3"-152"0,-3 0 15 0,3 0-3 16,9 2-24-16,-3 1-3 15,36 0-14-15,-13-1-4 16,19 1-6-16,-9 0-3 0,8-3 2 16,-8 0-4-16,15 0 0 15,-10 0-10-15,7 0-3 16,-12 0-11-16,-1 0-4 0,-5 0-26 16,-9 0-12-1,-3 0-31-15,-12 0-14 16,-3 0-67-1</inkml:trace>
  <inkml:trace contextRef="#ctx0" brushRef="#br0" timeOffset="93678.167">11996 13457 528 0,'-15'8'198'0,"15"-8"-154"0,0 5 9 0,0-5-6 0,9 3-20 15,-3-1-3-15,8-4-14 16,1-1-6-16,18-2-3 15,-6-1-17-15,17-4-4 0,-8 2-43 16,6-5-17-16,-6 2-84 16,-4-2-37-16,-5 2 40 15</inkml:trace>
  <inkml:trace contextRef="#ctx0" brushRef="#br0" timeOffset="94026.631">12156 13200 564 0,'-21'-3'211'0,"21"3"-164"0,-3 14 3 0,3-12-10 16,6 1-30-16,-3 0-7 16,15 5 1-16,-3-3 2 15,18 3-3-15,-6-3-4 0,5 3-2 16,-5 0 2-16,0 0 2 16,-3 0 4-16,-3 0 2 15,-3 0 1-15,-7 2 2 16,-2-2-1-16,-6 11 2 15,0-3-4-15,-9 10-2 0,0-5 0 0,-8 11-1 32,2-6-2-32,-6 1-2 15,3-6 1-15,0 0 1 16,3-2-1-16,3-3-1 16,0-3-6-16,6-5-1 0,0 0-24 15,6-11-9-15,0 0-98 16,12-10-45-16,3-5-33 15</inkml:trace>
  <inkml:trace contextRef="#ctx0" brushRef="#br0" timeOffset="94806.133">12799 13369 480 0,'-24'0'181'0,"24"0"-141"0,-11 6 14 0,11-4-6 16,0-2-17-16,0 0-3 16,11 6-10-16,-2-1-1 15,12-2-10-15,-3-1 2 0,9-4 2 16,-6-1-6-16,5-2-3 16,-2-1-1-16,6-2 1 15,-6 3 1-15,0 0 1 16,-3 0 2-16,-4 2 3 15,-2 0 2-15,-6 1 1 16,0 2-2-16,-6 5-1 0,0 0-3 16,0 27 1-16,-3-6-2 0,3 19 0 31,0-8-3-31,3 0-2 16,0-5 1-16,0-3-1 0,0-5 0 15,3-3 0 1,-3-5 0-16,3-3 0 0,-3 3-14 15,3-8-5-15,-1 0-56 16,10-8-26-16,-3 0-151 16</inkml:trace>
  <inkml:trace contextRef="#ctx0" brushRef="#br0" timeOffset="95842.924">13529 13602 456 0,'-9'11'170'0,"9"-11"-132"0,0 0 13 0,0 0-1 16,3-3-20-16,0 3-5 16,3-8-8-16,-1 3-3 0,4-11-8 15,0 3 0-15,0-8 4 16,0 2-4-16,-3-5 2 15,-3 3-5-15,-3-3-2 16,0 6 0-16,-6-1 1 0,0 3-1 16,-6 1-1-16,0 1 1 15,-2 1 1 1,2 3 1-16,-6 2 3 0,3 2 1 16,-3 4 1-1,3-1 0-15,-6 3 2 16,3 0-1-16,-5 8 0 0,5-3-3 15,-3 11 1 1,3-3-4-16,6 14 0 0,3-3-1 16,9 7 1-16,0-4 0 15,9-1 1-15,0-2-2 16,6-8-2-16,-3-3 1 0,6-10 1 16,-3-1-1-1,8-15-1-15,-5 3-2 16,6-14 1-16,-3 5 1 15,-3-2 2-15,-3 5-1 16,-3 0-1-16,-3 3 3 0,-7 3 0 16,1 2 1-1,-6 5 0-15,1 0 0 0,-4 11 0 16,0 0-2-16,-3 16-2 16,3-5 1-16,-3 12-1 0,0-4 0 15,0 5 2 1,3-6-1-16,-3 6-1 15,3-6 1-15,0 17-1 16,0-9 0-16,3 24 0 0,0-13 0 16,3 5 0-1,0-7-3-15,6-4 2 16,0-7 1-16,12-3 2 16,-6-5-3-16,15-5 0 15,-6-4 1-15,8-4 2 16,-2-3-1-16,0-8-1 15,-6 0-2-15,0-16 1 16,-4 3 1-16,-5-19 2 0,-3 8-3 16,-9-10-2-16,0 7-1 15,-12-2 0-15,0 6 5 16,-11-4 1-16,2 6-3 0,-6 0-1 16,6 5-2-1,-3 0 0-15,4 3 0 16,-4 2 0-16,6 3 3 15,-3 3 2-15,3 0-2 0,0 2 0 16,3 0 1 0,3 3 2-16,1 0-1 15,5-2 2-15,0-1-2 16,6 3-1-16,0 0 3 0,9 0 2 16,-3 0 0-16,11-3 0 15,-2 1-3-15,18-1 1 16,-6 3-4-16,12-2 0 15,-7-1 1-15,1 3 2 16,-6 0-1-16,-3 0-1 0,-4 0-2 16,-2 0-1-1,-3 0-9-15,-3 0-3 16,-3 0-54-16,-9-3-22 16,0 3-162-1</inkml:trace>
  <inkml:trace contextRef="#ctx0" brushRef="#br0" timeOffset="98152.175">13969 13486 316 0,'-33'21'118'0,"33"-21"-92"0,-20 11 26 0,17-9 5 15,-3-2-14-15,3 0 0 16,-3-5-9-16,3 0-1 15,0-6-19-15,0 3 12 0,3-2 4 16,0-1-2-16,6 3 0 16,-3 3-2-16,23 5-1 15,-2 0-10-15,30 0-4 0,-10 0-9 16,10-6-3 0,-12 1-3-16,5-5 0 15,-8 2-6-15,3 0-2 0,-7 0-2 16,-5 0-1-1,-6 2 5-15,-9 1 4 16,-3 0-1-16,-12 0 0 16,0-1-1-16,-6 1 2 0,0 0 2 15,-6-3-1-15,3 3 6 16,-6-1 1-16,3 1 8 16,-3 0 6-16,4-1 1 15,-1 1 1-15,0 2 0 16,3 1-2-16,3-1-4 15,3 3-2-15,0 0-4 16,6 3 1-16,0-3 0 0,6 5 1 16,0 0-4-16,6 1-3 15,-4-1 2 1,7 0 0-16,-3 1-4 16,3-4 1-16,-3 1 2 15,3-1 1-15,-3 1 1 16,-3 2 0-16,-3 1 0 0,-9 10 2 15,0-3-1-15,-6 16 2 16,0-5-6-16,-3 10-1 16,0-7 2-16,-3-1 1 15,3-2-4-15,0-3 1 16,3-5-2-16,0 0 0 16,0-3-5-16,3-2 0 15,0-4-28-15,6-9-12 16,0-1-59-16,18-15-25 15,-6 2-90-15</inkml:trace>
  <inkml:trace contextRef="#ctx0" brushRef="#br0" timeOffset="98576.404">14716 13372 540 0,'-18'0'203'0,"18"0"-158"0,-3 3 12 0,3-3-7 15,0 0-26 1,0 0-5-16,6 0-10 16,0 0-1-16,3 0-5 15,0 0-2-15,6 0 2 0,-3 0-2 16,3-3-1-16,0 0 1 0,3-2-1 15,-4 0 0-15,1 2 0 16,-3 1 6-16,-3-1 4 16,0 0 1-16,-3 3 3 15,3 0-5-15,-6 8-3 16,0 0-3-16,-3 16-3 16,0-3 1-16,0 16-1 15,0-5 0-15,3 0 0 16,0-6 0-16,0-2 0 15,0-3-7-15,0-2-3 0,0-6-36 16,9-5-15 0,0 0-86-16,14-11-35 15,7-13-24 1</inkml:trace>
  <inkml:trace contextRef="#ctx0" brushRef="#br0" timeOffset="98861.817">15237 13309 524 0,'-15'-3'195'0,"15"3"-152"0,-9 0 26 16,9 0-1-16,-3 3-29 15,3-1-8-15,-3 1-14 16,0-1-4-16,3 12-7 16,0-4 0-16,3 35 1 0,0-8-6 15,3 16 0-15,-3-10-1 16,3 9 2-16,0-9-3 15,0 20 0-15,0-10-6 0,-3 5 0 16,0-10-13-16,0-6-2 16,-3-7-41-16,0-11-19 15,0-6-83-15,0-23-34 16,0-16 20 0</inkml:trace>
  <inkml:trace contextRef="#ctx0" brushRef="#br0" timeOffset="99155.186">15121 13316 572 0,'-9'-7'214'0,"9"7"-166"0,3-8-10 0,-3 8-16 0,9-3-21 16,0 0 0-16,9 1-6 16,-3-1-1-16,12 3 3 15,-7 0 1-15,16 3 4 0,-9-1-1 0,6 4 2 16,-7-1 7-1,-2 5 5-15,-3-2 4 16,-12 14 1-16,0-4-9 16,-15 16-2-16,3-7 1 15,-12 7 1-15,0-5-3 16,-3-2 0-16,3-3-5 16,-2-6 0-16,2-2-1 0,0-5-2 0,3-3-4 31,0-6 0-31,0-2-29 15,3-10-13-15,0 2-130 0,0-13-57 0,-9-6 26 16</inkml:trace>
  <inkml:trace contextRef="#ctx0" brushRef="#br0" timeOffset="112145.513">17443 12446 448 0,'-9'-8'167'0,"9"8"-129"0,-3-5 13 0,3 5-4 0,0 0-23 16,0 0-3-16,0 0-9 16,0 0-2-16,0 0-6 15,0 0 6-15,3 8 5 0,0 0 4 16,0 13 1-16,0 16-7 16,-3-5 0-16,0-6-8 15,0 8-1-15,0-7-20 16,0-1-7-16,0-2-54 15,0-5-25-15,0-3-119 16</inkml:trace>
  <inkml:trace contextRef="#ctx0" brushRef="#br0" timeOffset="112292.044">17455 12330 504 0,'-15'8'189'0,"15"-8"-147"0,-12 5-2 16,12-3-14-1,0 1-52-15,0 0-19 0,6-3-77 0,-3 0-32 32,12-3-13-32,-3 0 0 15</inkml:trace>
  <inkml:trace contextRef="#ctx0" brushRef="#br0" timeOffset="112791.732">17717 12356 504 0,'0'3'187'0,"0"-3"-146"0,9 2-2 16,-9-2-11-16,12-2-16 16,-3 2-2-16,8-8-5 15,-2 0-4-15,3-13 0 16,-3 2-4-16,0-7 2 0,0 2 1 0,-6-3 2 16,0 6-1-16,-6-3-1 15,0 6 3 1,-9-1 0-16,0 3 1 15,-12 3 0-15,3 0 0 16,-12 5 0-16,6 3 2 16,-5 5 3-16,2 0 2 15,0 8 1-15,3-3-2 16,0 11 1-16,3-3-2 16,4 14 2-16,-1-6-4 15,3 11-2-15,3-6-2 0,6 6 0 16,0-6 0-16,6 24 3 15,0-13-1-15,6 32 2 0,0-13-2 16,3-1 0 0,-4-10 1-16,4 0 1 15,-3-8-3-15,0-2-3 16,0-6 0-16,-3 3 1 0,-3-9-8 16,-3 1-3-1,0-5-24-15,-6-3-11 16,3-3-37-16,-6-10-16 0,3-1-41 15,-3-7-18-15,0 0-4 16</inkml:trace>
  <inkml:trace contextRef="#ctx0" brushRef="#br0" timeOffset="112908.682">17479 12634 488 0,'-12'-21'184'0,"12"21"-143"0,-3-11 21 15,3 11 0-15,3-3-32 16,0 1-8-16,9 2-21 15,-3 0-6-15,20 0 2 16,-5 0-50-16,36-8-21 0,-10 0-154 16</inkml:trace>
  <inkml:trace contextRef="#ctx0" brushRef="#br0" timeOffset="113458.738">18479 12367 308 0,'6'-6'115'0,"-6"6"-89"0,12-5 32 0,-9 5 10 0,3-3-21 16,-3 1-6-16,3-6-18 16,-3 3-7-16,-1-11-9 15,-2 2-1-15,-2-9 4 0,-1 4 0 16,-3-5 2-16,0 6-4 16,-3-1-3-16,0 3 0 0,-6 3 1 15,3 3-1 1,-6 2 2-16,3 0 2 15,-6 8 2-15,4 0 6 0,-7 10 1 16,3-2 2 0,-3 11 2-16,3-3-3 0,3 5-2 15,3-3-3 1,7 6-1-16,-1-5-7 16,12 7-2-16,-3-5 0 15,12 14 0-15,-4-6 0 0,7 26 2 0,-3-10-1 16,3 6 2-1,-3-9-4-15,0 0-2 16,-3-7 0-16,0-4 1 16,0-4-10-16,-3-3-2 15,0-1-19-15,-3-7-9 16,0-2-46-16,-6-4-21 0,0 1-119 16</inkml:trace>
  <inkml:trace contextRef="#ctx0" brushRef="#br0" timeOffset="113645.003">18086 12504 552 0,'-21'0'206'0,"21"0"-160"0,0-2-2 16,0 2-13-16,15-3-23 15,-3 0-2-15,27 1-24 16,-7-1-8-16,13 0 13 15,-9 3-62-15,11-2-24 0,-8-1-110 16</inkml:trace>
  <inkml:trace contextRef="#ctx0" brushRef="#br0" timeOffset="114002.292">18771 12377 472 0,'-18'-2'176'0,"18"2"-137"0,-9-3-2 0,9 3-12 16,-3 0-16-16,0 0-1 16,0-3 5-16,0 3 3 15,-9 0-8-15,3 0 11 0,-9 6 4 16,3-4 2-16,-12 9 0 15,7-3-3-15,-7 8-2 0,6-3-8 16,3 24-3-16,3-5-5 0,9 15-1 16,0-7-1-1,21 0 1-15,-3-6-2 16,21-2-1-16,-3-6-15 16,5-2-7-16,-5-5-29 0,3-1-12 15,-6-5-82-15,5-10-33 16,-2 0-7-1</inkml:trace>
  <inkml:trace contextRef="#ctx0" brushRef="#br0" timeOffset="114326.216">19098 12393 436 0,'-15'-3'162'0,"15"3"-126"0,-6-2 18 0,6 2 0 16,0 0-16-16,0 0 0 16,-3 0-8-16,0 0-2 15,-3 2-15-15,3 1 3 0,-6 2 4 16,0 1-7-16,-5 4 0 0,2-2-7 16,-3 16-2-1,3-3 0-15,-3 24 2 16,3-8-5-16,-3 8-3 15,3-8-8-15,0 0-4 16,0-5-14-16,1 0-8 16,2-6-22-16,0 1-11 0,0-6-67 15,0-3-27-15,0-2-5 16</inkml:trace>
  <inkml:trace contextRef="#ctx0" brushRef="#br0" timeOffset="114515.915">18827 12406 584 0,'-3'3'220'0,"3"-3"-172"0,0 8 3 16,0-8-10-16,6 10-27 0,0 1-5 16,3 16-10-16,0-4-4 15,6 17 2-15,-3-6-23 0,6 6-8 16,-4-8-39-16,4 0-17 15,-3-6-91-15,6-2-38 0</inkml:trace>
  <inkml:trace contextRef="#ctx0" brushRef="#br0" timeOffset="114687.44">19131 12502 536 0,'-3'8'200'0,"3"-8"-155"0,-3 58 18 0,3-48-2 0,0 19-37 15,0-5-12-15,6 5-36 16,0-5-12-16,3 0 18 16,0-6-62-16,2 1-22 0,1-3-113 15</inkml:trace>
  <inkml:trace contextRef="#ctx0" brushRef="#br0" timeOffset="114937.411">19232 12388 512 0,'-6'0'192'0,"6"0"-149"0,3 0 3 0,-3 0-7 0,9 0-18 31,-3 0 0-31,9 5-3 16,-3-2 0-16,5 5-9 15,-2 0 8-15,6 10 3 0,-6-5-2 0,0 30 0 16,-3-6-10-16,-9 13-3 15,0-10-8-15,-6 2-2 16,0-8-31-16,-9 1-14 16,0-6-62-16,-21 3-28 15,7-9-79 1</inkml:trace>
  <inkml:trace contextRef="#ctx0" brushRef="#br0" timeOffset="115496.438">19765 12467 380 0,'-27'-2'143'0,"27"2"-112"0,-21-3 23 0,18 3 3 0,0 0-20 16,0 0-4-16,3-3-10 16,0 1-3-16,12-1-11 15,-3 0-3-15,9 3 0 0,-3 0-3 16,9 0-2-16,-4 0-29 16,10 0-11-16,-6 0-49 0,3 0-21 15,-3 0-69 1</inkml:trace>
  <inkml:trace contextRef="#ctx0" brushRef="#br0" timeOffset="115672.59">19708 12623 528 0,'-15'21'198'0,"15"-21"-154"0,3 8-8 0,-3-8-13 16,12 3-21-16,0 0-1 0,12-9-34 15,-3 4-15 1,32-14 24-16,-11 3-76 0,21-6-29 16,-13 3-42-1</inkml:trace>
  <inkml:trace contextRef="#ctx0" brushRef="#br0" timeOffset="116207.458">20310 12367 504 0,'-3'2'189'0,"3"-2"-147"0,8 0-5 16,-8 0-11-16,12-2-20 15,-3-1-3-15,12-8-7 16,-3 3 0-16,3-15 2 15,-3 1-1-15,-3-4-1 0,-4 2 5 16,-8-2 1-16,0 5 0 16,-12-1 1-16,1 4-2 0,-10 2-1 15,3 3 1-15,-6 5-1 16,0 0 6-16,3 8 4 16,3 0 1-1,-2 5 3-15,2 0 2 16,-3 11-1-16,3-2 1 0,0 12 3 15,3-5-5 1,3 8 0-16,0-5-6 0,6 8 0 0,3-3-5 16,6 27 0-1,-3-11 1-15,6 18 0 0,0-10 0 16,3 3 0 0,-3-12-2-16,3-1-2 15,-3-6 1-15,0-3 1 16,0-2-8-16,-3-3-1 15,-3-5-20-15,-3-6-8 16,0-2-39-16,-6-8-18 16,3-2-125-1,-3-9-66-15,0 0 139 0</inkml:trace>
  <inkml:trace contextRef="#ctx0" brushRef="#br0" timeOffset="116345.842">20033 12549 572 0,'-15'3'211'0,"15"-3"-164"0,9-3-4 16,-9 3-15-16,24-5-21 15,-7 2-2-15,16-2-16 16,-6 0-8-16,18-3 10 16,-10 0-53-16,28 0-23 0,-13 3-137 15</inkml:trace>
  <inkml:trace contextRef="#ctx0" brushRef="#br0" timeOffset="116637.286">20717 12282 460 0,'-18'5'173'0,"18"-5"-135"0,-11 6 21 0,11-4-2 15,-6 1-28-15,3-1-8 16,-6 1-11-16,3 2-2 15,-6 1-5-15,3-1 9 0,-15 8 5 16,6-2 6-16,-6 10 3 16,4-3-9-16,11 41-3 15,0-12-8-15,21 12-2 16,-3-12-4-16,11-2-3 16,-5-8-16-16,6-2-7 15,-3-9-25-15,9-7-10 0,-6-1-69 16,14-13-30-16,-8 1-27 31</inkml:trace>
  <inkml:trace contextRef="#ctx0" brushRef="#br0" timeOffset="116887.846">21116 12353 508 0,'-12'0'189'0,"12"0"-147"0,-9-2 15 15,9 2-5-15,-3 0-21 0,0 0-6 16,0-3-6-16,0 0 0 16,-5 6-10-16,2 0-1 0,-12 7 2 15,3-2-4-15,-15 19 2 16,3-6-7-16,-8 37-1 16,5-10-9-16,0 5-4 15,3-11-29 1,3-2-12-16,7-6-69 0,2-7-31 15,3-6-49 1</inkml:trace>
  <inkml:trace contextRef="#ctx0" brushRef="#br0" timeOffset="117099.892">20711 12369 492 0,'-9'-5'184'0,"9"5"-143"0,-3-3 34 16,3 3 6-16,0 0-34 15,0 0-9-15,9 8-19 16,-3 0-5-16,15 11-8 16,-3-3-6-16,21 26-1 0,-10-8-17 15,13 14-5-15,-6-11-44 0,0 0-19 16,-7-5-136 0,1-11-82-1,-6-3 138-15</inkml:trace>
  <inkml:trace contextRef="#ctx0" brushRef="#br0" timeOffset="117458.621">21143 12541 584 0,'-15'19'217'0,"15"-19"-169"0,-3 0-7 0,3 0-15 15,3 0-24-15,0 0 0 16,6-3-4-16,0 3-2 15,9 0 3-15,-6 0-5 0,6 8 0 16,-4-3 0-16,-2 11 2 16,-3-3 2-16,-9 9 1 15,0-4 1-15,-6 3 0 16,0-5 0-16,-3 0 0 16,1-3 8-16,-4 1 7 15,3-1 4-15,0-3 1 16,3-2-11-16,3 0-3 0,0 0-4 15,9-3-2-15,-3 1-13 16,12-6-6-16,-3 0-45 16,11-11-19-16,-2-2-120 15,6-14-88 1,-6 6 116-16</inkml:trace>
  <inkml:trace contextRef="#ctx0" brushRef="#br0" timeOffset="117701.042">21372 12189 496 0,'-18'3'187'0,"18"-3"-146"0,3-3 13 0,-3 3-3 16,15 6-19-16,-3-4-1 16,12 17-7-16,-3-3-1 15,6 10-12-15,-7-5 2 0,4 11 3 16,-6-8-4-16,-3 23 1 15,-3-9-8-15,-6 25-1 16,0-13-4-16,-12 3-3 16,0-8-29-16,-24 0-14 15,6-10-84-15,-17 2-38 0,8-6-52 32</inkml:trace>
  <inkml:trace contextRef="#ctx0" brushRef="#br0" timeOffset="120205.486">21843 12711 448 0,'-3'-3'167'0,"3"3"-129"0,3 0 17 15,-3 0 1-15,2 3-17 16,1-1 0-16,3 6-16 15,0-3-4-15,3 6-11 16,-3 0-5-16,-6 2 0 0,0 0-9 16,-12 0-3-16,3-2-35 15,-14 2-14-15,5-2-87 16,-6-1-38-16,3-2 9 16</inkml:trace>
  <inkml:trace contextRef="#ctx0" brushRef="#br0" timeOffset="121040.07">22313 12330 372 0,'-15'-16'140'0,"15"16"-109"0,-18-43 27 15,18 38 5-15,-6-13-8 16,0 2 0-16,0-3-13 16,0 3-4-16,0 6-21 15,3 2-1-15,0 29 0 0,3-5-6 16,3 18-3-16,0-5-4 0,6 32-3 16,-3-13-10-1,3 21-6-15,0-14-28 16,0-2-9-16,0-11-34 15,-3-5-12-15,0-5-96 16</inkml:trace>
  <inkml:trace contextRef="#ctx0" brushRef="#br0" timeOffset="121874.502">22003 12377 508 0,'-24'0'189'0,"24"0"-147"0,-3 0-2 0,3 0-12 16,6 0-16-16,0 0-2 0,12 0-5 16,-3 0-2-16,24 0-1 15,-6 0-2-15,29-5 3 0,-11 0-4 16,5-11 0-16,-11 5 1 16,0-15 0-16,-10 2 0 15,1-10 0-15,-6 4-5 0,-9-4 1 16,-4 5 0-16,-8 2-1 15,0 4 1 1,-9 1 0-16,0 4 0 16,-9 5 3-16,0 2 0 15,-5 11 3-15,2 0 3 16,-3 42 2-16,3-7-1 16,0 15-1-16,9-8-1 15,0 27 2-15,0-11-1 16,6 17 2-16,0-15-4 0,0-7 0 0,6-8-1 15,-3-8 1 1,0-8 0-16,3-10 3 16,-3-3-1-16,3-21 0 15,-3-1-1-15,0-20 0 16,-1 5-2-16,1-3-2 16,0 3 1-16,0 5 1 15,-3 3 5-15,3 10 4 0,0 0-4 16,0 19 1-1,6-3-3-15,9 6 0 16,-3-3-6-16,12-6-1 16,-10-2 1-16,16-13 2 15,-9 0-2-15,0-11 0 0,-4 3 3 16,-8-3 1-16,-3 2-4 16,-9-1 1-16,0 1-7 15,-9 1 0-15,0 3 9 16,-6 7 8-16,6 0-4 15,0 11-3-15,-2 0-5 16,8 13-1-16,0-2 4 16,6 2 1-16,-4-5-3 15,7-3 1-15,-6-2 0 16,18-17 0-16,-6 1 0 0,6-13 0 16,-3 2-3-1,6-3 2-15,-7 6 1 16,4 2 0-16,-6 1 0 15,6 5 0-15,-6 2 11 0,0 6 7 16,-3-1 2-16,-3 9 0 0,0-1-10 16,-3 4-6-1,-1-4-6-15,-2-2 1 16,0 0-23-16,0-8-12 16,6 0-54-16,6-11-24 15,-3 3-124 1</inkml:trace>
  <inkml:trace contextRef="#ctx0" brushRef="#br0" timeOffset="122112.54">23599 12086 572 0,'-27'-5'211'0,"27"5"-164"0,-24 0 9 16,21 0-8-16,-3 3-24 15,-3-1-3-15,3 14-10 0,0-3-5 16,-8 22-3 0,5-9 0-16,-6 11 0 0,3-5-4 15,-9 10-1-15,3-5-10 16,-9 24-5-16,3-11-22 16,1 9-10-16,2-12-56 15,0-7-22-15,3-8-86 16</inkml:trace>
  <inkml:trace contextRef="#ctx0" brushRef="#br0" timeOffset="122325.07">23155 12163 512 0,'-15'-13'189'0,"15"13"-147"0,-6-3 20 0,6 3-4 16,6 8-24-16,-3-3-5 15,15 24-15-15,-3-5-4 16,15 8-6-16,-9-6-3 0,8 11 0 16,-2-7-23-16,-3 12-8 15,-3-8-45-15,6 9-18 16,-9-9-135-16</inkml:trace>
  <inkml:trace contextRef="#ctx0" brushRef="#br0" timeOffset="122518.661">23602 12382 612 0,'-3'8'228'0,"3"-8"-177"0,9 19-2 16,-6-16-11-16,3 10-25 0,0 0-2 0,0 19-14 31,-3-6-3-31,5 9 3 16,-8-6-32-16,6-3-13 0,-3-5-71 15,0-13-31-15,0 0-64 16</inkml:trace>
  <inkml:trace contextRef="#ctx0" brushRef="#br0" timeOffset="122970.388">23890 12324 460 0,'-17'6'173'0,"17"-6"-135"0,-3 0 23 16,3 0 2-16,0 0-27 15,0 0-8-15,3-3-12 16,0 0-6-16,6 3-5 0,-1 0-4 0,19 0 0 16,-6 0-12-16,15 0-3 15,8 0-33-15,-2-2-12 16,-6-1-53-16,-9 0-21 16,-15-5-45-16</inkml:trace>
  <inkml:trace contextRef="#ctx0" brushRef="#br0" timeOffset="123162.412">23882 12441 472 0,'-27'10'176'0,"27"-10"-137"0,-3 3 17 0,3-3 1 0,0 0-31 15,0 0-6-15,12 0-13 16,-3 0-5-16,20-3-1 15,-2 1-32-15,30-4-12 0,-10 4-95 16,7-9-42-16,-3 3 5 16</inkml:trace>
  <inkml:trace contextRef="#ctx0" brushRef="#br0" timeOffset="123508.165">24641 12039 412 0,'3'-11'154'0,"-3"11"-120"0,0-8 39 0,0 8 8 0,0 0-23 16,-3-3-9-1,-3 1-20-15,3-1-8 16,-6 0-12-16,-3 3 7 0,-6 6 6 15,-3 10-9-15,-3 18-2 16,-5 19-7-16,-1 0-1 16,0 0 1-16,3-3 0 15,3 6-5-15,-2 4-1 0,11 4-13 16,-3-8-2 0,6-9-34-16,3-12-14 15,0-9-83-15,0-26-138 16</inkml:trace>
  <inkml:trace contextRef="#ctx0" brushRef="#br0" timeOffset="123749.694">24266 12007 524 0,'-6'-11'195'0,"6"6"-152"0,0 2 13 15,0 3-7-15,0 0-18 16,9 3-3-16,-1 8-8 0,4 15-2 16,6 22-10-16,-6 7-3 0,9-2 1 15,0-3-5-15,0-7-3 16,2-1-21-16,4-2-8 16,0-3-39-16,-3-3-15 15,3-2-143-15,-9-8-70 16,-7-6 147-1</inkml:trace>
  <inkml:trace contextRef="#ctx0" brushRef="#br0" timeOffset="124139.141">24656 12367 488 0,'-12'0'184'0,"12"0"-143"0,0 0 6 0,0 0-8 0,12 0-24 15,-4 0-3-15,10 0-10 16,0 0-2-16,-3 2 0 16,0 1 0-16,0 0 2 0,-3 2-1 15,-3 0-1-15,0 0 1 16,-3 1-1-16,-6-1 2 16,-6 3 3-16,3-3 7 0,-6 1 2 15,0-1-1-15,-3 0 2 16,-6 3 7-1,9-3 4-15,0 1-10 16,3-4-2-16,9 4-8 16,0-1-2-16,12 0-4 15,-3-2-1-15,0-1-15 0,9-2-6 16,-3-2-29-16,2-1-12 16,1 1-117-1,9 2-50-15,-9 0 53 16</inkml:trace>
  <inkml:trace contextRef="#ctx0" brushRef="#br0" timeOffset="124256.361">25069 12496 580 0,'-15'11'217'0,"9"-8"-169"0,6-1-20 0,0-2-22 0,6 0-63 16,-3-2-22-16,-3-4-147 15,0 4-63-15</inkml:trace>
  <inkml:trace contextRef="#ctx0" brushRef="#br0" timeOffset="170689.609">8703 9795 428 0,'9'-8'159'0,"-9"8"-124"0,6 0 24 16,-6 0 3-16,0 0-26 0,0 0-8 16</inkml:trace>
  <inkml:trace contextRef="#ctx0" brushRef="#br0" timeOffset="178327.435">17154 13692 348 0,'-24'11'129'0,"24"-11"-100"0,-15 8 22 15,15-6 3-15,-2 1-7 0,-1 0-1 16,0-1-12 0,0 1-4-16,3-3-17 15,0 0 3-15,3 0 4 0,0 0-5 0,5-3 2 16,1 1-10-16,6-4-2 15,-3 4-3-15,0-6 1 16,0 0 0-16,-3-16 1 16,0 8-5-16,-9-13 1 15,0 3 0-15,-6-4 2 16,0 7 1-16,-6 2 1 16,3 5 0-16,-3 10 0 15,0 1 4-15,0 18 3 16,3-2-2-16,4 15 2 15,-1-2 0-15,6 5 1 0,0-5-9 16,8 5-1-16,-2-5-15 16,12 0-5-16,-3-6-34 15,15-7-16 1,-6-1-60-16,11-10-26 0,-8 0-31 16</inkml:trace>
  <inkml:trace contextRef="#ctx0" brushRef="#br0" timeOffset="178497.794">17488 13581 492 0,'0'16'184'0,"0"-16"-143"0,-9 24 6 32,9-19-8-32,0 3-35 15,0-3-11-15,0 1-55 16,0-1-22-16,3-5-98 0,0 0-41 16,9-5 95-1,-1-1 47-15</inkml:trace>
  <inkml:trace contextRef="#ctx0" brushRef="#br0" timeOffset="178984.614">17723 13695 496 0,'9'8'184'0,"-9"-8"-143"0,6 0 4 0,-6 0-7 15,6-3-20-15,-3 3-2 16,0-13-9-16,-1 0-3 0,1-16-2 16,-3 5-2-16,-3-8 1 15,1 6-1-15,-13-1 2 16,3 3-1-16,-9 6-1 15,3 5 5-15,-3 13 4 16,3 0-3-16,-2 18 2 16,5-2 1-16,0 13 2 15,3-5 1-15,0 2 2 0,3-2-7 16,6-3-2-16,0-2-5 16,6-6-1-16,0 0-1 0,6-7 0 15,-3-1 0 1,6-5-2-16,-3 0-4 15,6-3 0-15,-3 1 2 16,2-1 1-16,-2 0 0 0,12 11 1 16,-6-3 5-16,9 11 3 15,-6-2 3-15,2 15 1 0,-5-3 7 16,0 22 2 0,-3-9 0-1,-6 6 0-15,-3-8-5 0,-9 1-2 16,0-9-6-16,-15 0-3 15,3-5-3-15,-15-3-1 0,7-5-16 16,-7-6-5 0,6 1-41-16,0-11-18 15,6 0-115-15,15-19-51 16,0 6 82 0</inkml:trace>
  <inkml:trace contextRef="#ctx0" brushRef="#br0" timeOffset="179099.7">18006 13745 564 0,'2'13'209'0,"-2"-13"-163"0,0 8 12 16,0-8-6-16,0 6-35 15,0-4-9-15,-2 1-28 16,2 0-12-16,-3-1 16 16,0 1-80-16,3-8-34 0,0 2-86 15</inkml:trace>
  <inkml:trace contextRef="#ctx0" brushRef="#br0" timeOffset="179854.106">18392 13364 496 0,'-17'0'187'0,"17"0"-146"0,-15 3 24 15,15-1 0-15,-3 1-28 0,0-3-9 16,0 0-14 0,0 0-5-16,6 0-5 15,0 0-1-15,9 3 3 0,0-1-3 0,5 1-2 16,-2 0 0-16,12 2-1 16,-6-2 0-1,6 7 0-15,-6-2 0 16,-1 8 0-16,-2-3 0 15,-6 11 2-15,-3-3-3 0,-9 6 0 16,0-4-1-16,-12 4-2 16,3-6 3-16,-6 3 0 15,1-6 1-15,-7 4 2 16,3-7 3-16,-6 1 4 16,6 0 2-16,0-3 1 15,3-2-4-15,4-3-3 16,2 0 0-16,9 0 1 15,0-3-3-15,11 0 0 16,-2 1-3-16,18-4-1 0,-6 1-1 16,21-3-2-16,-7 0-13 15,10-3-4-15,-9 1-49 16,5-6-21 0,-8 0-158-16</inkml:trace>
  <inkml:trace contextRef="#ctx0" brushRef="#br0" timeOffset="180152.429">19128 13354 500 0,'-12'-6'187'0,"12"6"-146"0,-9-8 18 16,9 8-4-16,-3 0-21 15,0 0-5-15,0-2-3 16,0-1-2-16,-3 3-13 0,3 0 0 0,-6 5 0 15,0-2-6-15,-9 15-1 16,3-2 0-16,-5 27 0 16,5-9-2-16,-3 8-2 15,3-7-2-15,-3 2 1 16,3-5-8-16,0-1-2 0,3-7-18 16,1 0-7-16,2 0-45 15,0-8-18-15,3-3-131 31</inkml:trace>
  <inkml:trace contextRef="#ctx0" brushRef="#br0" timeOffset="180335.719">18824 13420 504 0,'-3'-27'187'0,"3"27"-146"15,0-13 20-15,0 13-3 0,3-3-22 16,0 1-6-16,3 4-11 15,0 1-4-15,3 13-9 16,0-3-4-16,6 19 1 0,-3-6-15 0,6 9-5 16,-4-6-33-1,4 0-13-15,-3-5-68 16,9-6-29-16,-3-2-28 16</inkml:trace>
  <inkml:trace contextRef="#ctx0" brushRef="#br0" timeOffset="180526.61">19190 13414 516 0,'-9'8'192'0,"9"-8"-149"0,0 8 18 0,0-8-2 15,6 13-19-15,-3-2-3 16,6 16-15-16,0-6-6 0,3 8-9 16,-3-5-5-16,0 2 1 15,0-5-2-15,-3-2 2 16,0-3-15-16,0-3-5 15,-3 0-37-15,0-5-18 16,0-3-180 0</inkml:trace>
  <inkml:trace contextRef="#ctx0" brushRef="#br0" timeOffset="181070.501">19744 13462 448 0,'-18'16'167'0,"18"-16"-129"0,-12 0 24 0,12 0 3 0,-3-3-21 16,0 1-5-16,0-6-14 16,0 2-3-16,6-2-13 15,0 0-1-15,9 3 2 0,-3 0-8 16,9 0-1-16,-3-1-6 15,6 1 1-15,-4 2-20 16,7-2-7-16,-3 2-35 16,0 1-13-16,-3-1-73 15,0 3-30-15,-3 0 25 16</inkml:trace>
  <inkml:trace contextRef="#ctx0" brushRef="#br0" timeOffset="181232.527">19780 13634 500 0,'-21'26'187'0,"21"-26"-146"16,-9 11 24-16,9-8 2 16,0-1-36-16,0 1-9 15,6 2-14-15,-3-2-6 16,9-3-1-16,-3 0-21 0,17-3-7 16,-2-2-50-16,27-6-22 15,-9 3-121 1</inkml:trace>
  <inkml:trace contextRef="#ctx0" brushRef="#br0" timeOffset="181653.614">20241 13319 560 0,'-33'13'209'0,"33"-13"-163"0,-15-5 1 16,15 5-13-16,-3-3-24 0,3 1-6 15,3-4-2-15,0 4 0 16,9-3-1 0,-3 2-1-16,12 3 1 0,-3 0-4 15,18 0 0-15,-10 0-1 16,10 5 3-16,-3 0 0 16,-6 3 1-16,-4 0 0 15,-8 8 2-15,-3-3-3 0,-15 11 0 16,0-3 1-1,-18 16 2-15,4-7 5 16,-10 4 6-16,3-5 4 0,3-2 4 16,3-6-5-16,0-3-1 15,4-2-7 1,5 0-3-16,3-3-2 0,9-2-3 16,-3-3 1-16,21-3-1 15,-4 0-11-15,28-2-5 0,-6 2-28 16,5-13-11-16,-8 3-64 0,6-16-26 15,-9 5-65 17</inkml:trace>
  <inkml:trace contextRef="#ctx0" brushRef="#br0" timeOffset="181967.904">21045 13285 456 0,'-18'2'170'0,"18"-2"-132"0,-15 0 24 15,15 0 2-15,-6 0-21 0,0 0-4 16,-3 0-8 0,3 0-2-16,-6 3-16 0,3 0 3 0,-8 2 4 15,2 0-7 1,-12 16-2-16,6-2-4 15,-6 31-2-15,3-7-6 16,1 4 1-16,2-7-2 16,0 0 0-16,3-6-9 15,3-2-3-15,3-6-31 16,0-5-10-16,3 0-69 0,3-10-28 16,3-3-57-1</inkml:trace>
  <inkml:trace contextRef="#ctx0" brushRef="#br0" timeOffset="182180.048">20696 13319 540 0,'-5'-5'200'0,"5"5"-155"0,0-3 18 0,0 3-4 16,0 0-25-16,0 0-5 15,2 5-13-15,1 1-3 0,6 15-7 16,-3-5-4-16,9 26 1 0,-3-7-9 15,6 7-3-15,-3-8-24 16,9-2-9-16,-6-6-49 16,5-2-19-16,-2-3-116 15</inkml:trace>
  <inkml:trace contextRef="#ctx0" brushRef="#br0" timeOffset="182512.571">21027 13512 552 0,'-12'11'206'0,"12"-11"-160"0,-3 5 9 16,3-5-8-16,6 5-25 16,-3-2-2-16,9 2-12 0,-3 1-5 15,6-1-2 1,0 0-4-16,2 3 2 0,-2 0 1 0,0 3 0 16,-3-3 0-16,-3 2 0 15,0 1-3-15,-6 2 2 16,0-2 1-16,-9 2 2 15,3-3 1-15,-9 4 1 16,3-1 6-16,0-5 4 16,3 0-3-16,3-3-1 15,0 0-6-15,9-2-1 16,0 0-1-16,9-3 1 16,-3 0-11-16,18-3-4 15,-6 3-36-15,11-5-16 0,-5 2-196 16</inkml:trace>
  <inkml:trace contextRef="#ctx0" brushRef="#br0" timeOffset="185226.211">21658 13388 296 0,'-18'-3'110'0,"18"3"-86"0,-15-2 40 0,15 2 11 16,-6 0-13-16,0 0-3 0,-6 0-15 16,3 0-4-1,-2 0-23-15,2 0-1 0,0-3-2 0,3 3-7 16,9-3-2-1,0 3 1-15,12 0 3 16,-1 0-4-16,31 6-3 16,-9-1-4-16,23 3-1 15,-11-3-27-15,3 0-10 16,-10 1-26-16,-2-4-9 0,-3 1-50 16,-4 0-23-16,-5-3 8 15</inkml:trace>
  <inkml:trace contextRef="#ctx0" brushRef="#br0" timeOffset="185497.445">21584 13589 404 0,'-27'-3'151'0,"27"3"-118"0,-6 0 22 0,6 0 1 16,0 0-25-16,0 0-7 16,9-2-8-16,0-1-3 15,17 6-7-15,-5-1-4 0,39 6 1 16,-13-2-20-16,13-4-6 16,-12 1-28-16,5-8-12 15,-8 2-66-15,14-16-30 16,-14 4 20-16</inkml:trace>
  <inkml:trace contextRef="#ctx0" brushRef="#br0" timeOffset="185872.575">21938 13237 456 0,'-48'8'170'0,"48"-8"-132"0,-36 5 20 15,30-2 1-15,3 0-31 16,-2-1-10-16,10 1-11 16,-2 0-6-16,21 2 0 15,-3 0-1-15,12 3 0 0,-3-3 0 16,8 3 0-16,-5 0-3 16,12 0 2-16,-7 0 3 15,1 3 3-15,-6-3 7 16,-12 13 2-16,-3-5 4 15,-21 26 1-15,0-8-8 0,-18 9-2 16,3-9-5-16,-12 3-3 16,6-8-20-16,-8 0-10 15,5-5-36-15,3-3-14 0,6-2-128 32,15-3-72-32,0-3 129 0</inkml:trace>
  <inkml:trace contextRef="#ctx0" brushRef="#br0" timeOffset="186249.851">22926 13285 428 0,'-9'2'162'0,"9"-2"-126"0,-9-2 18 16,9 2 2-16,-6 2-19 16,6 1-3-16,-12 0-16 0,3-1-6 15,-11 9-7 1,5-3 3-16,-15 21 2 0,6-5-1 15,-9 23 0-15,4-7-8 0,2 5-2 16,3-11-3-16,6 3 3 16,0-7-20-16,0-1-6 15,3-6-30-15,4-1-14 16,2-4-57-16,3-7-23 16,0-1-5-1</inkml:trace>
  <inkml:trace contextRef="#ctx0" brushRef="#br0" timeOffset="186459.192">22578 13293 388 0,'-6'-3'145'0,"6"3"-112"0,0 0 34 0,0 0 10 0,0 0-20 15,0 0-5-15,3 8-17 16,0-3-5-16,9 22-17 15,0-6-3-15,8 32 0 0,-2-11-6 16,6 6-2-16,-3-11-17 16,3 0-7-16,-3-8-36 15,5-3-12-15,-8-4-54 16,6-9-22-16,-3 0-26 0</inkml:trace>
  <inkml:trace contextRef="#ctx0" brushRef="#br0" timeOffset="186607.892">22989 13430 384 0,'0'-8'143'0,"0"8"-112"0,-6 21 41 0,6-15 8 16,0 15-25-16,0-3-8 15,0 12-28-15,0-7-12 16,0 4-5-16,0-3-22 0,6-3-9 16,-3-3-56-16,2-2-22 15,-2-3-86-15</inkml:trace>
  <inkml:trace contextRef="#ctx0" brushRef="#br0" timeOffset="186846.297">23143 13380 516 0,'-21'-3'192'0,"21"3"-149"0,3-2-8 0,-3 2-15 15,15 0-16 1,-3 0-1-16,15-3-17 16,-3 3-7-16,6 0 10 15,-7 0-41-15,4 0-15 0,-6 0-71 16,3 0-29-16,-6 0 27 16</inkml:trace>
  <inkml:trace contextRef="#ctx0" brushRef="#br0" timeOffset="187011.562">23134 13544 444 0,'-41'24'167'0,"41"-24"-129"0,-12 13 24 0,12-10 3 15,0 2-32-15,0 0-10 16,15 6-23-16,-6-3-8 16,26 0 3-16,-8-3-35 0,12-5-15 15,-9 0-102-15,20-13-43 16,-8 2 46-1</inkml:trace>
  <inkml:trace contextRef="#ctx0" brushRef="#br0" timeOffset="187283.927">23932 13258 420 0,'-6'-5'156'0,"6"5"-121"0,-12-5 25 15,12 5 5-15,0-3-16 16,0 3-2-16,-3-3-13 16,-3 3-4-16,3 3-17 15,-6 0-1-15,-2 7-1 0,-1-2-6 16,-15 16-1-16,9-5-2 16,-18 31 1-16,9-8-9 15,-5 8-3-15,5-10-15 16,0-3-7-16,3-5-42 15,4-6-17-15,8-2-129 16</inkml:trace>
  <inkml:trace contextRef="#ctx0" brushRef="#br0" timeOffset="187496.892">23629 13248 524 0,'-9'0'198'0,"9"0"-154"0,-3 2 11 0,3-2-3 16,6 6-22-16,0-1-5 15,5 8-14-15,7-2-5 16,6 15-4-16,-3-5-8 0,3 16-1 16,-3-5-30-16,2 3-11 15,-5-6-65-15,6-6-30 16,-3-4-57-16</inkml:trace>
  <inkml:trace contextRef="#ctx0" brushRef="#br0" timeOffset="187798.351">24042 13369 500 0,'-12'16'187'0,"12"-16"-146"0,12 19 4 15,-9-14-9-15,9 6-22 16,-3-1-5-16,12 6-9 0,-3-3 0 15,6 6 0 1,-4-3 0-16,-2 2 0 0,3-2-5 16,-9 0-1-16,-3 0 0 0,-9 2 4 15,0-4 5-15,-15 2 6 16,0-3 10-16,-6-3 8 16,1 1 6-16,11-3 2 15,-3 0-19-15,24 0-9 16,-3-3-1-16,17 0 0 15,10 6-11-15,0-6-6 16,-3 0-39-16,14-2-15 0,4-8-185 31</inkml:trace>
  <inkml:trace contextRef="#ctx0" brushRef="#br0" timeOffset="191290.345">18866 13428 96 0,'-3'-3'35'0,"3"3"-27"0,0-8-2 0,0 8-3 0,0-3 3 0,0 1 4 31,0-4 6-31,0 1 4 16,0 0 16-16,0 2 7 16,0-2-9-16,0 2-5 15,0 1-17-15,0-1-1 0,0 0 2 16,0 1 2-16,0-1 0 0,0 0 8 16,0 1 3-16,0-1 3 15,0 3 5-15,0 0-6 16,0 0 0-16,0 0-9 15,0 0-1-15,0 0-7 16,0 0-1-16,0 0-4 16,0 3-1-16,0-3-1 15,3 2 0-15,-3 1 2 0,3 5 3 16,0 0 0-16,3 8 0 0,0-3-1 16,6 8 2-1,-4-2-7 1,10 5-2-16,-3-3 1 15,3 3 1-15,-3-6-4 0,3 3 1 16,-3-5 2-16,0 3 3 16,-3-4 7-16,-1-1 2 15,-2-1 1-15,3-3 1 16,-3 1-2-16,3 0-1 16,-3-1-5-16,0-2-3 15,0-3-2-15,0 1 0 16,-3-1-2-16,0 0-1 15,0 1-10-15,0-4-6 0,-3 1-34 16,-3-3-15 0,0 0-140-1</inkml:trace>
  <inkml:trace contextRef="#ctx0" brushRef="#br0" timeOffset="-201010.033">11379 15483 436 0,'6'0'165'0,"-6"0"-129"0,0 0 26 0,0 0 3 15,0 0-21 1,0 0-5-16,-3 0-11 16,0 0-4-16,0 0-13 15,-3 0 0-15,-3 3 0 0,-2 0-2 0,-7 2 2 16,-3 3-2-16,-3 5 0 16,-3 11-3-16,0 16 1 15,1 15-4-15,-1 6 0 16,-3-5-1-16,3-6-2 15,1-5-2-15,-1-5 1 16,3-3 1-16,6 0 2 16,3-3-3-16,3-7-2 0,3-6-7 15,0-3-2-15,3-5-22 16,1-2-8 0,-1-6-40-16,0-7-17 15,0-6-89 1,3-3-70-16,0 1 103 15</inkml:trace>
  <inkml:trace contextRef="#ctx0" brushRef="#br0" timeOffset="-200628.938">10832 15587 340 0,'-15'-16'126'0,"9"10"-98"0,-3-4 28 31,6 7 6-31,0 1-4 16,3-4 0-16,-3 6-10 15,0-2-3-15,0-1-25 16,3 0 4-16,0-2 3 0,0 5-9 16,-3 0-2-16,3-3-5 15,0 3 0-15,0 0-6 0,3 0-1 16,3 0 2-16,3 0 1 16,3 3 1-16,9 2 0 15,11 9-4-15,10 15-1 16,3 18 1-16,-1 11 0 15,-2-2 0-15,3-6 0 16,5-5-5-16,4-2 1 16,-1-1 0-16,-5-2 2 15,-6 2-1-15,-7-10 2 0,-5 2-4 16,-9-7-2 0,-3-6-18-16,-6-5-7 15,-3-19-174-15,-12-8-54 16</inkml:trace>
  <inkml:trace contextRef="#ctx0" brushRef="#br0" timeOffset="-199955.406">11844 15613 332 0,'-36'11'123'0,"21"-6"-95"0,-6 3 25 15,12-3 6-15,0 0-10 16,0-2 1-16,4-3-13 16,-1 0-3-16,0-3-19 15,3-2 6-15,3-3 6 0,9 0-4 16,11 0-1-16,16 3-8 15,6 0-4-15,2 2-3 0,1 0 0 16,0-2-4 0,5 0-2-16,1 0 0 0,-3 2-1 15,-4 0-3 1,-8 1 2-16,-6-1-4 0,-6 0-1 16,-10 3-6-1,-5-2 0-15,-9 2-27 0,-6-3-10 16,-5 3-51-16,-1 0-24 15,3 5-64 1</inkml:trace>
  <inkml:trace contextRef="#ctx0" brushRef="#br0" timeOffset="-199628.532">11873 15886 424 0,'-23'15'159'0,"17"-12"-124"0,3 2 15 15,3-5-1-15,0 0-17 16,0 0-1-16,3 0-9 16,-3 0-2-16,15-2-11 15,5-4 6-15,7 1 4 0,0 0-4 16,3 2 2-16,3 3-6 15,5 3 1-15,7 0-9 16,3-1-2-16,-1 1 3 16,-2-1 5-16,-7 1-3 15,-5-3-1-15,-9 0-2 16,-3 0-3-16,-6 0-2 0,-3 0-1 16,-6 0-20-1,-9-3-10-15,-9-2-63 0,-6-5-27 16,-3-12-95-1</inkml:trace>
  <inkml:trace contextRef="#ctx0" brushRef="#br0" timeOffset="-197338.635">12945 15716 284 0,'-15'11'107'0,"3"-11"-83"0,-3 5 35 0,9-5 11 0,-2 0-7 16,-4 0-3-16,0-5-11 16,0 5-4-16,3-3-25 15,3 3 4-15,0-2 0 0,15 2 5 16,0 0-4-1,12 5-1-15,-3-5-4 16,20 8-1-16,22-3-8 16,-1 3-4-16,-2-3-4 15,-18-5-3-15,-10 6 1 16,1-6 1-16,3 0-17 16,-6 0-6-16,-7-6-34 15,-5 4-13-15,-3-1-72 16,-6-10-30-16,-6-6-12 15</inkml:trace>
  <inkml:trace contextRef="#ctx0" brushRef="#br0" timeOffset="-196844.313">13502 15558 496 0,'0'2'184'0,"6"1"-143"0,3-1 1 0,0-2-7 0,2 0-20 15,7-5-1-15,3 0-8 16,3-6-2-16,0-2-2 15,-3 2-2-15,-4-10 1 0,-2 3 3 16,-3-6 5-16,-3 0-1 16,-3 3 3-16,-3 2 3 0,-3 4 1 15,-3 1 0-15,0 6 1 16,0 3-4-16,-3 10 0 16,0 9-5-1,-3 7 1-15,0 3-3 16,1 5 0-16,2 10-3 15,6 30-2-15,6 8 5 16,5-8 1-16,4-8 0 0,0-8-1 16,0-9-1-16,0-4 2 15,-3-5-3-15,0-6-2 16,-3-3 0-16,0-7-1 16,-3-6-11-16,-6-13-52 15,3-3-14 1,0-5-105-16,0-2-44 0,2-4 38 31</inkml:trace>
  <inkml:trace contextRef="#ctx0" brushRef="#br0" timeOffset="-196664.886">14091 15785 564 0,'6'27'209'0,"-3"-14"-163"0,3 8 16 0,-3-11-5 0,0 4-30 15,0-1-5-15,-3 0-11 16,-6 0-5-16,-3 1-3 16,-6 4-7-16,-9-2 0 0,1 5-20 15,-4 0-7-15,0 1-57 0,-3-4-25 0,-6-5-122 32</inkml:trace>
  <inkml:trace contextRef="#ctx0" brushRef="#br0" timeOffset="-195895.278">14657 15714 396 0,'-27'2'148'0,"18"-2"-115"0,-9 3 24 0,18-3 2 0,-6 0-18 16,0 0-1-16,3 0-19 15,0 0-7-15,15-3-9 16,12 1 5-16,0-1 5 0,-3 3-7 16,8-3-4-16,16-2-12 15,3-3-3-15,-1-3-27 16,4-2-11-16,-9 0-42 16,-10 2-20-16</inkml:trace>
  <inkml:trace contextRef="#ctx0" brushRef="#br0" timeOffset="-195672.163">14817 15513 420 0,'-20'-3'159'0,"14"6"-124"0,-3-1 35 0,6-2 6 16,0 5-22-16,0-2-4 15,0 0-18-15,0 2-8 16,3 3-13-16,0 5-5 0,3 16-2 0,3 19-2 15,3 10 1 1,3-5-4-16,0 0-2 16,2-11-27-16,1-5-10 15,3-5-48-15,3-3-21 16,3-2-106 0</inkml:trace>
  <inkml:trace contextRef="#ctx0" brushRef="#br0" timeOffset="-195015.524">15237 15552 468 0,'-18'6'176'0,"18"-6"-137"0,-3 2 6 16,3-2-4-16,0 0-23 16,6-5-4-16,3-6-9 15,3 3-2-15,3-5-1 0,6-11-2 0,3-5 3 16,2-8-4-16,-2-3 0 16,-3 3 1-16,-6 6 2 15,-3 4 3-15,-6 6 4 16,-3 5 7-16,-6 3 2 0,0 5-1 15,-3 5 2 1,0 9-4-16,0 2 1 16,3 0-7-16,-3 18-3 0,0-5-3 15,3 14-3-15,3 12 1 16,3 11-1 0,6 24 2-16,3 0 3 15,3-10-2-15,0-14 0 0,0-5-1 16,-1-13 1-1,1-6-2-15,-3-7-1 16,-3-6-4-16,-3-5 0 0,-12-6-9 16,-6-2-2-1,-9-3-1-15,-5-2 9 16,5-3 3-16,3 0 4 16,-6 0 2-16,-9-3 8 15,4-2 3-15,8 5 2 16,3 0 1-16,6 0-8 15,9-3-3-15,9 3 1 16,21 0 1-16,23 0-3 0,13 0-3 16,-1-2-5-16,-2 2-2 15,2 0-37-15,4 0-14 16,5-3-169 0,-17-2-107-1,-15-8 141-15</inkml:trace>
  <inkml:trace contextRef="#ctx0" brushRef="#br0" timeOffset="-189308.121">10608 16862 368 0,'-3'0'140'0,"3"0"-109"0,-3 5 27 16,3-5 3-16,0 5-16 15,3-2-3-15,0 5-13 16,0-3-6-16,3-5-13 15,0 8-2-15,0-8-1 0,0 0-3 16,0-8-1-16,0 3-1 16,-3-3 1-1,-6-5-2 1,0 0-1-16,-6 2 1 0,-6 3 1 16,-6 3-1-16,-5 2-1 15,-7 3 3-15,-6 3 2 16,1 0 4-16,2-1 5 15,3 9-4-15,6-3 0 16,3 0-4-16,4 5 1 16,5 0-2-16,3 6 0 15,6 4-1-15,3 12 2 16,9 18-1-16,9 5 2 0,12-5-2 16,8-3 0-1,7 3-1-15,0 11 0 16,-4 4 0-16,-5 1 2 15,-6-11 1-15,-6-10 3 0,-6 0-3 16,-7-9 1-16,-5-2-3 16,-6-2 0-16,-5-4-3 15,-10-4-2-15,-6-1-2 16,-6 1-1-16,-6-3-1 16,-5-6 0-16,2-5-6 15,0-5-4-15,4-8-19 16,-1-5-6-16,0-8-37 15,0-8-17-15,1-3-45 16,5-11-20-16,0-12-2 16</inkml:trace>
  <inkml:trace contextRef="#ctx0" brushRef="#br0" timeOffset="-189173.508">10025 17312 424 0,'-6'-14'159'0,"6"14"-124"0,-3-5 28 0,3 5 28 15,18 0-29 1,9 0-26-16,5 5-16 15,4 1-13-15,12-4-9 0,11 6-4 16,13-2-39-16,2-6-15 16,-5 0-102-16,8-6-43 0,-6-7 36 15</inkml:trace>
  <inkml:trace contextRef="#ctx0" brushRef="#br0" timeOffset="-188823.711">11141 16923 444 0,'-12'-8'167'0,"12"8"-129"0,-6 5 15 0,3-2-3 0,-3-3-13 31,0 0-2-31,1 0-8 16,-1 0-5-16,-6 5-12 15,-6 6 2-15,-3 4 2 0,-6 17-3 16,-3 13-1-16,1 0-4 16,-1 0 1-16,9-2-4 15,9-1 0-15,9 11 1 16,15 16 0-16,15 7-2 0,9-10-2 16,-4-10-2-16,4-8 1 15,-3-9-17-15,2-12-8 16,4-3-28-16,0-9-11 15,3-9-59-15,-1-6-22 16,-5-21-36 0</inkml:trace>
  <inkml:trace contextRef="#ctx0" brushRef="#br0" timeOffset="-188573.543">11606 17026 452 0,'-12'-8'170'0,"9"8"-132"0,0-5 31 0,3 5 6 0,0 5-23 16,0-2-8-16,-3 2-17 16,-3 6-4-16,0 4-14 15,-3 17 1-15,0-5 1 0,3-6-9 16,-9 11 0-16,-12 18-2 16,-5 21 0-16,-4 14-7 15,0-11-3-15,3-11-19 16,4-10-8-16,5-13-45 15,3-3-18-15,6-16-123 16</inkml:trace>
  <inkml:trace contextRef="#ctx0" brushRef="#br0" timeOffset="-188412.061">11159 17208 504 0,'-3'0'187'0,"3"0"-146"0,3 6 15 0,3-1-1 15,6 6-20-15,12 5 0 16,17 5-20-16,13 10-9 16,3 17-4-16,-4 16-16 0,-5-12-5 0,-4 1-43 0,4-13-18 15,0-8-84 1,2-11-37 0,-8-16 40-1</inkml:trace>
  <inkml:trace contextRef="#ctx0" brushRef="#br0" timeOffset="-188045.678">11710 17116 392 0,'-21'-5'145'0,"18"2"-112"0,0-8 21 16,3 11 3-16,0-2-7 0,0-11 0 15,6-3-12 1,3 0-6-16,3 0-18 16,12 5-2-16,8 6 1 0,7 13-3 15,3 16 2-15,-4 8-5 16,-2 5 1-16,-3 0-1 16,-12-11 3-16,-3 0 1 0,-1 19 3 15,-2-5-5 1,-6 32-1-16,-6 7-4 0,-6-10-3 15,-9-8-14-15,-9-8-6 16,-17-8-28-16,-16-14-10 16,-5-10-52-16,5-15-20 15,1-12-75 1</inkml:trace>
  <inkml:trace contextRef="#ctx0" brushRef="#br0" timeOffset="-186944.204">12561 17216 320 0,'-39'3'121'0,"22"-6"-95"0,-4 3 33 15,12 0 10-15,0 3-11 16,3-3 1-16,-3 0-11 0,-3 0-5 16,6 0-24-1,3 0 0-15,3-3 1 0,9 1-5 16,6-4 0-16,9 6-5 0,20 0 1 16,19-2-8-1,5-9-4-15,-2 3-3 16,-7-5 0-16,-5-5-17 0,-3-1-7 15,-4-2-27-15,-5 0-10 16,-6 2-30-16,-10 6-10 16,-11 16-177-1,-9 7 135 1</inkml:trace>
  <inkml:trace contextRef="#ctx0" brushRef="#br0" timeOffset="-186735.743">12615 17280 400 0,'-66'11'151'0,"51"-9"-118"0,-3 6 29 0,13-5 3 0,-4-1-22 16,6-2-7-16,0 0-19 15,6 0-6-15,11 0-7 16,10-5-1-16,27-3 3 0,14 3-14 0,4-8-7 16,-4-1-39-1,13-7-15-15,17-11-138 16</inkml:trace>
  <inkml:trace contextRef="#ctx0" brushRef="#br0" timeOffset="-185958.441">13785 16986 340 0,'-12'8'129'0,"12"-5"-100"0,3-3 18 0,-3 0 3 0,6 0-13 16,2-3 1-16,4 1-12 15,3-4-4-15,3-2-13 16,3-2-3-16,6-6-2 0,6 0-5 16,-1 0 1-16,1 3 0 15,-3-6 2-15,-3 11-1 0,-10-2 2 0,-5 2-2 16,-6 0 2 0,-9 3 4-1,-6-1 4-15,-6 6 2 16,1 0 5-16,2 0-4 0,-3 11 2 15,-6 5-5 1,3 16-1-16,6 15-4 0,3 14 1 16,6-5-2-16,3 2 2 15,6 0-2-15,6 8 0 16,3 14-3-16,0-6-2 0,0-14 3 16,-3-7 0-1,-3-13-6-15,-6 0 0 16,-6-8-8-16,-6-6-3 0,-6-7 1 15,-6-1 0 1,0-10 5-16,-3 3 5 16,-2-9 11-16,-1 3 4 0,3-5 3 0,6 6 1 15,6-6-4 1,12-6 0 0,12 1-3-16,15 3 2 15,32-1-6-15,22-5-3 0,5 0-28 16,9 0-12-16,13-2-100 15,-1-4-45-15,-12-4-13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1:46:19.4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1619 3355 144 0,'-3'0'55'0,"3"3"-43"0,0-1 14 16,0-2 6-16,0 0-9 16,0 0-1-16,0 0-13 15,0 0-3-15,0 0-4 0,0 0 3 0,0 0 1 16,0 0-2-1,0 3-1-15,0-3 1 16,0 0 0-16,0 3-2 16,0-3-2-16,0 0 3 15,0 0 0-15,0 0 3 16,3 2 1-16,-3-2-3 0,0 0-3 16,3 3 0-16,-3-3-1 15,0 0 0-15,3 2 0 16,-3-2-3-16,3 3 2 15,-3-3 1-15,0 0 2 16,0 0-1-16,0 0-1 16,0 0 1-16,0 0-1 15,0 0-20-15,0 0-7 0</inkml:trace>
  <inkml:trace contextRef="#ctx0" brushRef="#br0" timeOffset="204615.101">11225 10308 308 0,'0'-2'115'0,"0"2"-89"0,3-3 32 16,-3 3 10-16,3 0-21 16,-1 0-6-16,1-3-18 15,0 1-5-15,0-4-10 16,0 1 1-16,0-3 4 0,0 3-7 16,-3-3-3-16,0 3 0 15,-3-3 0-15,0 2 3 16,-3-2 3-16,0 3 7 0,-2 0 4 15,-1 0-6-15,-3 2-1 16,3 0-5-16,-6 1-3 16,3-1-2-16,-6 3 0 15,3 0-2-15,-6 0 2 0,4 0 0 16,-7 3 1 0,3-1 0-16,-9 6 0 15,6-3 2-15,-5 9 1 0,5-4-1 16,-6 11 1-16,9-2-2 15,-3 13 0 1,6-6-1-16,1 9 0 0,2-9-2 16,0 3 1-1,3-5-2-15,3 5 2 16,3-8 0-16,3 6 3 0,0-6-1 16,3 8 0-16,0-5-1 15,12 18 2-15,-3-8-1 16,18 14 0-16,-6-8-1 15,17 2 2-15,-8-8-3 16,12-4 0-16,-10-7-3 16,4-1-1-16,-6-7 1 15,12-4 0-15,-7-3-3 16,10-5 2-16,-6-3-1 16,2-6 0-16,-8 1 2 0,0-11 0 15,-6 3-5 1,-7-14-1-16,-5 9-2 15,-9-9 2-15,0 6-1 0,-15-2 2 16,0 1-2-16,-14 1 2 16,5 5-2-16,-9 0 2 15,6 3 3-15,-6 0 1 16,6 2-2-16,-5 1 2 16,5 2 1-16,-3 0 2 15,6 3 3-15,-3 2 2 16,6 0 3-16,1 1 1 0,2-1-10 0,6 0-5 15,0 1 6-15,9-1 5 32,0 0-3-32,6-2 0 15,-3 3-2-15,8-4-2 0,-2 1-2 16,9 0-1-16,-6-1 2 16,9 4 2-16,-3-1 0 15,3 0 2-15,-4 1-2 16,1-1 2-16,-3 3 0 15,3 0 3-15,-3 0 1 0,0 5 1 16,-3 1-2 0,2 10 1-16,-2-3-2 15,-3 21 2-15,0-5-2 0,0 19 2 16,-3-8-4-16,0-1-2 16,0-7 2-1,0 0 0-15,0-3-1 16,0-8-2-16,-3-2-2 0,-1-3 1 15,1-3-8 1,-3-8-2-16,0 0-34 0,0-15-15 16,0 2-62-16,3-16-27 15,0 3-62 1</inkml:trace>
  <inkml:trace contextRef="#ctx0" brushRef="#br0" timeOffset="204810.086">11606 10644 492 0,'-3'-2'184'0,"3"2"-143"0,-3 10 17 0,3-10-3 16,0 8-21-16,0 0-5 15,0 13-14-15,0-2-5 16,0 12-6-16,0-4-5 0,3 5 0 0,-3-6-12 16,3 1-5-16,-3-6-30 15,0-5-11-15,0-3-76 16,6-8-32-16,-3 0-10 15</inkml:trace>
  <inkml:trace contextRef="#ctx0" brushRef="#br0" timeOffset="204957.397">11564 10533 552 0,'-12'3'206'0,"12"-3"-160"0,-6 5-9 16,6-5-16-16,0 0-44 0,0 0-14 15,3 0-58-15,0 0-25 16,6 0-74-16,-3 0-29 16</inkml:trace>
  <inkml:trace contextRef="#ctx0" brushRef="#br0" timeOffset="205279.614">11668 10599 456 0,'-6'3'170'0,"6"-3"-132"0,6 10 9 0,-3-7-6 16,6 8-9-16,-3-3 1 16,12 21-5-16,-3-5 0 15,14 21-16-15,-8-8 4 0,6 2 4 0,-3-7 0 16,3-3 0 0,-6-5-6-16,-1-11-4 15,-2-2-3-15,0-22 0 0,-3 1-4 16,0-20 0-16,-3 7-1 15,-6-9-2-15,0 5-2 16,-3 1-1-16,0 5-9 0,-3 0-5 0,0 2-29 31,-3 3-12-31,0 3-67 16,6 8-30-16,0-1-48 0</inkml:trace>
  <inkml:trace contextRef="#ctx0" brushRef="#br0" timeOffset="206115.475">12082 10758 456 0,'0'24'170'0,"0"-24"-132"0,3 29 24 0,0-24 2 15,3 3-34-15,-3-3-11 16,6-2-12-16,0 0-4 16,5-14-1-16,-2 3-4 0,6-10 1 15,-3 4 3-15,-3-4 1 16,0 2-1-16,-6-2-2 0,0 2 1 15,-9 0-1 1,3 3 0-16,-9-3 2 16,0 2-1-16,-3 1 2 15,3 3-4-15,-3 2 0 16,3 2 5-16,-3 6 2 16,4 0 2-16,-1 8 2 0,3 0-1 15,3 16 2-15,3-3-2 16,6 22 0-16,0-9-8 15,11 3 0-15,-2-8-1 16,9-5 2-16,-3-3-1 16,6-13-1-16,-3-3-4 15,2-23 0-15,-5 2-5 16,0-11 1-16,-3 4-5 16,-3-4-2-16,-3 6 0 0,0 0 1 15,-3 5 3 1,2 3 5-16,-2 2 5 15,0 9 3-15,0-1 4 16,0 16 1-16,0-2 5 16,0 18 5-16,0-5 2 0,0 10 3 15,-3-8-6-15,0 1 1 16,-3-3-6-16,0-6-1 16,0-2-6-16,0-8-1 15,0-3-1-15,-3-21-2 16,0 3-2-16,3-21-1 0,0 5-3 0,3-6 1 31,2 9-2-31,1-1 2 16,-3 4-4-16,6 1 1 0,0 4 2 15,3 2 1 1,0 3 0-16,6 5 4 0,-3 3 0 16,2 2 3-16,-2 0 5 15,3 9 4-15,-3-4-2 16,0 11 2-16,-3 1-2 15,0 15 2-15,-3-5-4 16,-1 7 1-16,1-4-3 16,-3-1 2-16,0-5 0 0,0 1 1 15,-3-7-4 1,0-1-3-16,0-1 0 16,0-2-1-16,-3-4 0 15,0-1 0-15,0-1 0 16,-3-5 0-16,0 0-11 15,-3-8-3-15,0 3-50 16,-6-11-21-16,0 3-172 16</inkml:trace>
  <inkml:trace contextRef="#ctx0" brushRef="#br0" timeOffset="207711.413">13365 10570 444 0,'0'-5'165'0,"0"5"-129"0,0-5 26 0,0 5 1 16,0 0-24-16,0 0-5 16,0-3-16-16,0 0-4 15,0 1-8-15,0 2 0 0,0 0 1 16,0 0 1-16,0 0 2 0,0 0 1 15,0 5 3-15,0 0-3 16,0 6-1-16,0-1-4 16,0 9-1-16,0-6-3 15,6 21 1-15,-3-4-4 16,6 15 0-16,-3-8 1 16,6-3 0-16,-1-5 2 15,13-5 1-15,-6-6-1 0,15-20 1 0,-6-1-4 31,11-23 0-31,-5 2 1 16,0-8 2-16,-3 8-1 16,-4-5 2-16,-5 5-4 15,-3-2 0-15,-3 5 3 16,-3 2 1-16,-3 3-1 16,0 3-2-16,-3 0 5 15,-3 5 1-15,0 3-2 0,-3 5-1 16,0 0-1-16,-3 5 1 15,0 0-4-15,3 6 0 16,0-3 1-16,0 10 2 16,0-2-1-16,3 24 2 15,0-8-2-15,6 15 2 0,-3-7-4 0,2 0 0 16,1-9 1 0,0 4 2-16,0-3-3 15,0-3 0-15,0-6 1 16,-3 1 2-1,0-3-3-15,-3 6 0 16,0-6 1-16,-3 11 0 0,0-6-3 16,-6 6 2-16,0-6 1 0,-9 6 0 15,3-5 2-15,-17-1 1 16,2-5-4 0,-18-2-1-16,9-3 1 15,-2-8 2-15,5-3 0 16,0-10-1-16,6-1 1 15,1-10 1-15,5 3-1 16,0-8-1-16,3 5 1 16,0-5-1-16,3 3 0 15,3 2 0-15,0 2 0 0,4 1 0 16,2 3 0-16,0-1 0 16,0 0-5-16,3 1-1 15,0 2-15-15,0 0-6 16,0 3-44-16,3-3-18 15,0 2-157 1</inkml:trace>
  <inkml:trace contextRef="#ctx0" brushRef="#br0" timeOffset="208606.026">14436 10512 412 0,'0'0'154'0,"0"0"-120"0,0 3 30 16,0-3 5-16,0 0-23 15,0 0-6-15,-3-3-15 16,0 3-5-16,-2-3-12 15,2 1 1-15,-6-1 2 0,3 0-2 16,-3 1 0-16,0-1-3 16,-3 0-1-16,3 1-3 15,-6 4 1-15,3 1 0 16,-9 8 1-16,3-3-7 0,-8 5-2 0,5-3 10 16,-9 4 7-1,3-4-4-15,1 3-2 16,2-2-3-16,0 5-3 15,6-3 3-15,3 8 2 0,0-2-2 16,12 15 0-16,0-5-1 16,18 16 1-16,-3-8 2 15,18 3 2 1,-6-6-1-16,8-5-1 0,-5-2-3 16,18-3-2-1,-6-6 1-15,20-4 1 16,-8-4-8-16,2-5-1 15,-8-2-9-15,-3-3-5 16,-10 0-25-16,-5-5-10 16,-3 2-47-16,-6-10-20 0,-3 2-83 15</inkml:trace>
  <inkml:trace contextRef="#ctx0" brushRef="#br0" timeOffset="208938.898">14094 10687 488 0,'-30'0'184'0,"30"0"-143"0,-9 2 17 0,9 1-1 16,0-3-24-16,0 0-4 15,12-3-6-15,-3 1-3 16,21-4-10-16,-6 4-6 0,12-1-3 16,-7 0-1-16,13 1 0 15,-6-1-22-15,17 0-10 16,-11 1-48-16,12-1-19 0,-13 0-124 31</inkml:trace>
  <inkml:trace contextRef="#ctx0" brushRef="#br0" timeOffset="211310.594">15059 10224 252 0,'0'-6'93'0,"0"6"-72"0,3-5 47 15,-3 5 17-15,3 0-10 16,-3 0-2-16,0 0-13 16,0 0-5-1,0-3-30-15,0 3 0 0,0 0 0 0,0 0-7 16,0 0 0-16,0 0-7 0,0 0-1 15,0 0-6-15,0 0-3 16,0 0 2-16,0 0 0 16,0 0 3-16,-3 3 3 15,0 0-2-15,-3 7 1 16,3 1-1-16,0 28 1 16,0-7-4-16,6 18-1 15,0-10-1-15,6 5 1 16,-3-5-2-16,5 13 2 0,-2-11-4 15,3 16-2-15,-3-10 2 16,0 0 2 0,-3-9 0-16,0-2-1 0,0-8 1 0,0-2 1 31,-3-6-1-31,0-5-1 16,0-3 1-16,-3-16-1 0,0 3-3 15,-6-26 2-15,3 5-1 16,-6-14 0-16,3 6 0 15,-6-2 0-15,3 4 0 16,-3-5 0-16,3 6 2 16,0-14 0-16,1 8-3 15,2-13 0-15,0 8 2 16,3-5 0-16,0 5 1 0,6 0 2 16,-3 8-1-16,6 0-1 15,0 5 1-15,5 0-1 0,1 3 0 31,6 0 0-31,-3 5 0 16,3 0 0-16,-3 3 0 16,6 5 0-16,-3 0 0 0,8 3 2 15,-2-1-1-15,9 6-1 0,-6 0 1 16,5 3-1 0,-5-3 0-16,0 5 2 0,-6 1-1 15,-6 4 2 1,0 1-2-16,-12 13-1 15,0-3 1-15,-12 16 1 16,3-8-1-16,-12 8-1 16,3-8 1-16,-6 0 1 15,3-5-3-15,-3 0 0 16,4-6 1-16,-7-2 0 0,6-3-3 16,-3-2 2-16,3 0 3 15,3-3 1-15,3-1-4 16,3-1-1-16,1-1 1 15,8-2 0-15,0-1 1 0,5-2 2 16,1 0-1-16,6-2 2 16,-3-1-2-16,15 3-1 15,-3 0-2 1,18 0-1-16,-7 0 2 0,13 3 0 16,-6-1 1-1,-1 6 2-15,-5-2-1 16,0 1-1-16,-6 1 1 0,-4 3 1 15,-2 0-1 1,-3 2-1-16,-3 0 1 0,-3 8-1 16,0-2 0-16,-9 10 2 15,0-5-1-15,-9 7 2 16,0-4-4-16,-15-1 0 16,3-2 3-16,-23-3 1 15,5-2-4-15,-9-6 1 0,9-2 2 16,1-1 1-16,5-4-1 15,0-4 1-15,6 1 0 16,1-6 3-16,2 1-3 16,3-6-2-1,3 0 0-15,3-6-1 16,0 4-3-16,3-6 0 16,0 3-16-16,0-6-5 15,3 3-70-15,1-2-28 16,-1 2-118-16</inkml:trace>
  <inkml:trace contextRef="#ctx0" brushRef="#br0" timeOffset="213591.826">16172 10890 512 0,'-6'-5'189'0,"6"5"-147"0,3-8 11 0,-3 8-7 16,6-3-24-16,0 1-2 16,3 2-6-16,0 0 1 15,-3 2-8-15,0 1-2 0,-6 13-1 16,0-3-13-16,-9 11-4 15,0-8-43-15,-15 5-17 0,6-2-93 16,-30 10-38-16,10-6 38 16</inkml:trace>
  <inkml:trace contextRef="#ctx0" brushRef="#br0" timeOffset="-211714.957">16919 10189 324 0,'-6'-5'121'0,"6"5"-95"0,0-8 20 0,0 8 1 16,0-3-14-16,0 1-4 16,-3-4-4-16,0 1 1 15,-6-3-14-15,3 3 4 0,-9-3 4 16,0 3 2-16,-5-1 4 0,2 1-8 16,-6 5 0-1,6 0-7-15,-3 5-1 16,3 1-2-16,1 4 0 0,2 1 0 15,0 18 0 1,3-5 2-16,6 36 4 0,0-9-4 16,15 4 0-1,-3-10-2-15,18 3 2 16,-4-6-3-16,19-2-2 0,-9-8 0 16,9-6-1-16,-10-5-2 15,4-10-2-15,-6-1 1 16,0-10-1-16,-6 0 0 15,-1-7 0-15,-2 1-3 16,0-7 2-16,-3 2 3 16,-3-10 1-16,-3 3-4 15,-3-9-1-15,-3 6 1 16,0 0 2-16,0 2 2 0,-3 12 1 16,0-4-5-1,0 27-1-15,0-6 1 0,6 12 2 0,0-4-2 31,14 1-2-31,-2-4-5 16,21-1-2-16,-9-4 9 0,14-4 5 0,-11-4-1 16,0-7 0-1,-6 2 3-15,-3-15 3 16,-7 2-2-16,-5-16-2 16,0 6 0-16,-9-14-1 15,-3 11-2-15,-15-3 1 0,0 6-4 0,-20 2 0 31,8 3-1-31,-9 5 0 0,6 3-5 16,-2 2 0 0,8 3-13-16,3 0-4 15,3 3-20-15,6 2-10 16,0 1-33-16,12-1-12 16,0 0-100-1</inkml:trace>
  <inkml:trace contextRef="#ctx0" brushRef="#br0" timeOffset="-211312.674">17586 10242 452 0,'-21'-8'170'0,"21"8"-132"0,-9-3 20 16,9 3 1-16,0 3-26 0,0-3-7 15,0 11-9 1,0-3-1-16,0 23-9 16,0-4 2-16,0 15 4 0,0-7-1 0,3-1 1 15,-3-5-1-15,0 0 2 16,0-8-5-16,0-5-3 16,0-3-3-16,0-13-3 15,0 0-2-15,6-34 1 16,0 2-6-16,12-10-3 0,-3 8-1 15,11-1 1 1,-5 9 12-16,12 5 6 16,-6 2 5-16,3 11 5 15,-7 0-6-15,1 19 1 16,-6-3-10-16,-3 31-2 0,0-7-6 0,-6 8-1 16,0-8-37-1,0-1-14-15,-3-2-72 16,3-10-32-16,-1-3-46 15</inkml:trace>
  <inkml:trace contextRef="#ctx0" brushRef="#br0" timeOffset="-210929.36">18083 10189 392 0,'-3'-8'145'0,"3"8"-112"0,-9-2 23 0,9 2 5 15,-6 0-23 1,3 0-6-16,-6 2-11 15,3-2-1-15,-6 3-11 16,3-1 8-16,-3 4 5 0,-2-1-9 16,5 0-4-16,3 1-4 15,3 4 1-15,3-2-1 0,6 11 2 16,0-6-2-16,14 16 2 16,-5-5-2-16,6 10 2 15,-3-5 5-15,0 3 2 16,-3-5 6-16,-6-1 4 15,0-2-8-15,-12-3-4 16,0-5-7-16,-9 0-2 0,3-3-3 0,-6-2-1 31,0-4-10-31,-3-4-5 16,3 0-41-16,3-19-15 0,-2 3-71 16,11-27-29-1,0 8-24 1</inkml:trace>
  <inkml:trace contextRef="#ctx0" brushRef="#br0" timeOffset="-210718.006">18354 9737 544 0,'0'-6'203'0,"0"6"-158"0,3 3 12 16,-3-3-5-16,3 13-24 0,0 0-4 15,3 43-14 1,-3-11-4-16,3 19-4 15,-3-12-2-15,0 44 1 0,0-22-12 0,0 13-5 16,-1-18-12 0,-2 0-5-16,0-14-20 15,-2 3-6-15,-1-13-40 0,-3-8-14 16,3-7-70 0</inkml:trace>
  <inkml:trace contextRef="#ctx0" brushRef="#br0" timeOffset="-210079.279">18086 10292 500 0,'-27'-2'187'0,"27"2"-146"0,-9 0 2 0,9 0-10 0,3-3-26 16,-3 0-5-16,18-5-5 16,-3 0 2-1,30-2 0-15,-10 2-6 0,13-3-3 16,-9 3 1-16,8 1 3 0,-8 1 1 15,6 1 3-15,-7 2 1 16,4 1 1-16,-9 2 6 16,2 0 4-16,-5 0 8 15,0 5 3-15,-3 0-2 0,-3 19-1 16,-4-5-2 0,-2 23 0-16,-3-8 0 15,0 9 0-15,-3-9-4 0,0-5 0 16,-3 0-5-1,0-8-2-15,-3-2 0 16,0-9-1-16,0 1-5 16,-1-16 1-16,1-1 0 15,0-28 0-15,0 5-5 16,3-8 1-16,-6 5-5 0,3 3 1 16,-3 3 6-16,0 4 3 15,0 7 3-15,3 4 2 0,-3 3-1 16,0 19 0-16,0-3-3 15,3 21-2 1,0-6-2-16,0 7 1 16,0-7 1-16,3 1 2 0,0-3 1 15,0-7 1 1,0 2-2-16,2-22-2 16,1 1 1-16,3-22 1 15,-3 6-3-15,0-10-2 16,-3 4 2-16,0 1 0 15,0 4 3-15,-3 4 3 16,0 5 4-16,0 10 5 16,0 0-6-16,0 30 0 0,0-3-6 0,8 18-2 15,-2-8-11 1,9 1-3-16,-3-6-37 16,9-3-14-16,-6-4-75 15,8-9-32-15,-5-3-29 16</inkml:trace>
  <inkml:trace contextRef="#ctx0" brushRef="#br0" timeOffset="-209807.279">19533 10189 428 0,'-6'-8'162'0,"6"8"-126"0,-15-5 29 0,15 5 7 16,-9 0-25-16,3 0-6 15,-9 0-13-15,3 0-6 16,-6 0-12-16,3 0 2 0,-3 8 2 15,4-3-5-15,-4 11-1 16,3-3-4-16,9 24-3 0,0-8 0 16,9 19 1-1,0-11-1-15,15 3-1 16,-3-9-13-16,14 1-4 16,-5-8-15-16,12-8-6 15,-6-3-23-15,2-21-11 0,-5 0-39 16,6-34-15-1,-9 8-43 1</inkml:trace>
  <inkml:trace contextRef="#ctx0" brushRef="#br0" timeOffset="-209617.988">19717 9758 460 0,'-12'-13'170'0,"12"13"-132"0,0 10 22 16,0-10 1-16,3 32-20 0,0-6-1 15,3 38-17 1,0-11-6-16,0 26-10 15,0-13-14-15,3 27-3 0,-3-19-22 16,0-3-6-16,0-12-25 16,-3-9-8-16,0-8-63 15,0-5-27-15,-3-10 8 16</inkml:trace>
  <inkml:trace contextRef="#ctx0" brushRef="#br0" timeOffset="-209466.458">19247 10147 492 0,'-24'-8'184'16,"24"8"-143"-16,9-3 23 0,-9 3 3 0,15 0-31 15,0 0-8 1,26 3-22-16,-8-1-8 16,36 4 0-16,-13-1-57 0,7 0-25 15,-13 1-151 1</inkml:trace>
  <inkml:trace contextRef="#ctx0" brushRef="#br0" timeOffset="-209001.513">20455 9718 456 0,'-3'-8'170'0,"3"8"-132"0,-3 0 31 15,3 0 4 1,-6 6-25-16,0-4-5 16,-8 25-16-16,-1-6-5 15,-9 48-13-15,3-14-3 0,-6 27 0 0,6-13-5 16,-5 29-1-1,5-21-16-15,0-3-4 16,3-16-32-16,6-5-14 0,3-11-60 16,12 0-27-16,0-10-34 15</inkml:trace>
  <inkml:trace contextRef="#ctx0" brushRef="#br0" timeOffset="-208551.933">20768 10009 436 0,'-21'0'165'0,"21"0"-129"0,0-8 19 0,0 8-1 16,6-10-25-16,0-1-3 16,15-15-18-16,-3 4-6 15,14-7-1-15,-5 6-1 0,6-4 0 16,-6 3-7-16,-6 0 0 15,-4 6-2-15,-5-6 3 16,-3 6 2-16,-15-4-1 16,0 7 8-16,-17-4 3 15,2 6 5-15,-9 2 4 0,3 3-2 16,-3 6 2-16,7-1-6 16,-4 8-3-16,6 1 3 15,-6 7 4 1,6-3 2-16,3 27 3 15,4-7-1-15,8 41 1 16,0-13-3-16,6 27-1 0,0-14-8 16,9 30-4-16,-3-22-1 15,2 1 1-15,-2-17-3 16,0-2 0-16,0-8-8 16,-3-3-2-16,0-8-10 15,-3-5-4-15,0-7-26 16,-3-12-12-16,3-2-44 15,-6-19-20-15,3 1-62 16</inkml:trace>
  <inkml:trace contextRef="#ctx0" brushRef="#br0" timeOffset="-208216.175">20429 10200 496 0,'-36'-6'187'0,"36"6"-146"0,-9-2 20 0,9 2-3 16,0 0-35-16,0 0-10 15,24 2-9-15,-3 1-1 16,17 0-2-16,-5-1-3 0,9-2-1 16,-10 0-3-16,16-2-1 15,-9-1-1-15,11-2 0 16,-8 2 2-16,3 0 2 16,-10 1 8-16,1 2 7 15,-6 0 12-15,-3 5 6 0,-6 0-9 16,-1 9-4-1,-5-4-7-15,-3 9-4 16,0-3-5-16,-3 2-2 16,-3-2-17-16,-3-3-7 0,0 0-27 15,-3-10-11 1,0 0-54-16,-3-14-23 0,0 3-44 16</inkml:trace>
  <inkml:trace contextRef="#ctx0" brushRef="#br0" timeOffset="-207900.477">21003 10099 344 0,'0'0'129'0,"0"0"-100"0,6 3-9 15,-6-3-8-15,9 0-22 0,0 0-3 16,6 2 8 0,-3 1 5-16,6 5 1 15,-4 0 39-15,1 8 20 0,-3-3 18 0,-3 6 10 16,0-4-24-16,-6 9-11 15,0-5-24-15,0-1-10 16,0-2-15-16,0-11-4 0,-3 1-10 0,3-17-4 31,0 3-10-31,9-2-3 0,-3-1 10 0,6 1 7 32,-3-1 9-32,2 8 5 15,1 1 5-15,0 4 2 0,-3 1-16 16,-3 2-9-1,0-2-59-15,6 2-27 16,-3 0-112 0</inkml:trace>
  <inkml:trace contextRef="#ctx0" brushRef="#br0" timeOffset="-207349.816">21667 10200 416 0,'3'-6'154'0,"-3"6"-120"0,-3-5 21 0,3 5 1 0,0-3-33 0,0 3-10 15,-3-7-7 1,0-1 0-16,-3-3-3 0,0 0 0 0,-3-2 1 16,0 3 6-1,-9 2 4-15,3 0-1 16,-14 8 0-16,5 0 1 16,-9 5 4-16,6 0-8 15,9 9-1-15,4-4-3 16,14 11 1-16,0-2-4 15,14 13-2-15,-2-9-7 16,6 1-4-16,-3-3-16 0,3-18-9 16,-3 0-19-16,3-17-8 0,-3 4-25 15,2-11-7 1,-2 5 8-16,-3-21 5 16,-3 5 39-16,-3-29 19 15,-3 11 58-15,-3-8 24 0,0 13 17 16,-3-3 8-1,0 11-17-15,0 3-5 0,0 5-5 16,0 5-2-16,0 3-7 16,3 7-5-1,0 4-11-15,0 12-3 16,0 1-10-16,0 31-4 16,0-4-4-16,6 33-2 0,-3-10 1 15,6 16 1-15,0-11-3 16,6 27-3-16,-3-19-2 15,0 0-3-15,0-13 1 16,0-6-1-16,-4-10 0 0,-2-5 0 16,0-5-7-1,-6-6-3-15,0-5-43 16,-6-11-20-16,3-2-132 16,0-22-59-16,3 1 79 15</inkml:trace>
  <inkml:trace contextRef="#ctx0" brushRef="#br0" timeOffset="-206240.305">22560 10014 416 0,'-9'-15'154'0,"9"15"-120"0,-9-14 28 0,9 14 3 16,-3-5-18-16,0 0-4 0,0-3-19 16,-3 0-7-16,6-3-10 15,0 1-5-15,9-3-1 0,-3 2 1 16,15 11 1-16,-6 0-1 15,23 16 1-15,-8-3-2 16,3 14-1-16,0-6 3 16,-9 8 0-16,-10-8 3 15,-14 3 1-15,0-3 3 16,-20 5 1-16,2-4-5 16,-9 7-2-16,6-6 0 0,-3-1 2 15,6-4-1 1,1-5 0-16,2-2-8 15,9-11 0-15,0 0-1 0,15-8 2 16,0 0-1 0,35-8 1-16,-5 3-5 0,18-13 0 15,-13 4-4-15,7-15 0 0,-7 8-3 0,4-8 1 32,-9 8 5-32,-7 0 4 15,-5 8 5-15,-9 2 4 16,-3 3 2-16,-15 8 3 15,0 1-1-15,-9 12 2 16,-3 0-4-16,-3 14 1 16,0-3-5-16,-20 10-2 15,5-2 6-15,-6 0 5 16,6-3-4-16,10 0-2 0,8-3 1 0,18 6 0 16,0-5 1-1,14 10 0-15,-2-5-2 0,15 2-1 16,-6-5-3-16,17 0 1 15,-5-2-2 1,9-3 2-16,-9-3-7 16,-4-5-1-16,-5-3-18 15,-9-2-8-15,0 0-54 16,-6-6-22-16,-7 0-128 0</inkml:trace>
  <inkml:trace contextRef="#ctx0" brushRef="#br0" timeOffset="-203669.943">20238 10954 332 0,'-3'5'126'0,"3"-5"-98"0,6 0 28 0,-6 0 6 0,6-3-13 15,-3 1-2-15,6-6-17 0,-3 0-9 16,0-5-12 0,0 5-2-16,0-3 3 0,-3 3-4 15,-3-2-1-15,0 2-2 16,-6 0 0-16,0 0-4 15,-6 0 0-15,0 3-1 16,-15 2 0-16,3 0 2 16,-20 6 0-16,8 0 4 15,-9 7 2-15,10-2 0 16,-1 3 1-16,6-3-2 0,9 5 0 16,3-3-1-16,18 12 2 15,0-9 3-15,30 5 2 16,-3-4-3-16,12 4 0 15,-7-5 1-15,1 3 2 16,-6-3 8-16,-3 1 2 16,-6-4 1-16,-3 3-2 0,-4-2-10 0,-8 2-4 31,0 0-11-31,-9-2-2 16,0-3-29-16,-2-3-14 15,-1-2-47-15,9-8-18 16,0 2-88-16,12-5-50 15,-4 3 120 1</inkml:trace>
  <inkml:trace contextRef="#ctx0" brushRef="#br0" timeOffset="-203566.362">20342 11052 440 0,'6'8'165'0,"-6"-8"-129"0,-3 13 17 16,3-11 0-16,-3 4-38 16,3-1-9-16,0 0-36 0,0 1-14 15,6-6 23 1,0 0-60-16,9-6-24 0,3 4-56 15</inkml:trace>
  <inkml:trace contextRef="#ctx0" brushRef="#br0" timeOffset="-203341.607">20658 10644 444 0,'-6'-2'167'0,"6"2"-129"0,-9 5 32 0,9-3 9 15,-6 6-26-15,0-2-8 16,-6 28-22-16,3-7-7 15,0 25-10-15,3-9 0 0,9 2 1 16,-3-8-6-16,12 5 0 16,0-7-8-16,3-1-3 15,-3-5-12-15,3-5-4 16,-3-3-37-16,3-8-14 16,-4 0-123-1,4-5-81-15,-3 0 120 16</inkml:trace>
  <inkml:trace contextRef="#ctx0" brushRef="#br0" timeOffset="-203176.343">20473 11004 560 0,'-62'3'209'0,"62"-3"-163"0,-24 2 20 16,21-2-2-16,0 0-38 16,0 0-11-16,6 0-19 15,0 0-6-15,15-5 5 0,-3 0-35 0,17-8-15 0,-5 2-107 31,15-5-44-31,-6 3 11 16</inkml:trace>
  <inkml:trace contextRef="#ctx0" brushRef="#br0" timeOffset="-202419.277">21765 10697 384 0,'-15'-16'143'0,"15"16"-112"0,-6-8 21 16,6 8 2-16,0-2-28 0,0-1-6 16,3 0-15-16,-3 1-4 15,3-4-1 1,0 1 0-16,0 0 0 0,0 0 2 16,-6-1 1-16,0 4 5 15,-6-4 5-15,0 4-3 0,-6-1 2 16,4 3-3-16,-7 0 2 15,3 0-2-15,-6 3 0 16,6-3-1-16,-6 2 2 16,3 1 1-16,1 0 1 0,2-1 0 15,0 4 2 1,3-4-1-16,6 14 0 0,0-3 1 16,12 40 2-1,0-10-5-15,9 9 1 0,-3-9-5 0,6 7-2 16,-4-5 4-1,4 13 4-15,-3-10-1 16,0 10 1-16,-3-10-5 16,-9-1-3-1,0-7-2-15,-9-3-3 0,3-8-6 16,-12-2-4-16,3-4-19 16,-18-1-8-16,7-7-41 15,-28-7-17-15,12 0-96 16,-2-29-39-16,5 5 74 15</inkml:trace>
  <inkml:trace contextRef="#ctx0" brushRef="#br0" timeOffset="-202273.837">21188 10980 508 0,'0'-2'189'0,"0"2"-147"0,17-3 17 16,-14 3-1-16,27 3-34 15,-6-1-10-15,30 1-23 16,-10 0-7-16,10-1 8 15,-9 1-49-15,29-3-19 0,-15 0-82 0,16-8-37 16,-13 3 41 0</inkml:trace>
  <inkml:trace contextRef="#ctx0" brushRef="#br0" timeOffset="-202059.344">22113 10660 556 0,'-9'-5'206'0,"9"5"-160"0,-11 0 11 0,11 0-5 15,-6 0-24-15,3 0-6 0,-6 5-9 16,0-2-3 0,-6 18-6-16,3-5 2 0,3 37 0 15,3-8-2-15,6 8-1 0,0-8-3 16,6 23-1-16,0-15-15 16,6 11-4-16,0-14-45 15,12-8-20-15,-7-7-88 16,19-27-37-16,-6 0 33 15</inkml:trace>
  <inkml:trace contextRef="#ctx0" brushRef="#br0" timeOffset="-201866.364">22503 10708 580 0,'-9'-3'217'0,"9"3"-169"0,-11 5 7 0,11-2-9 16,-6 13-28-16,0-3-5 15,-12 29-8-15,3-7-4 16,-21 10 0-16,6-11-10 0,-11 16-2 16,8-12-27-16,-3 17-11 15,6-10-49-15,4-3-22 16,5-7-94 0</inkml:trace>
  <inkml:trace contextRef="#ctx0" brushRef="#br0" timeOffset="-201690.766">22176 10745 516 0,'-9'-8'192'0,"9"8"-149"0,0 13 29 0,0-13 3 0,9 29-36 0,0-2-8 15,18 12-20 1,-7-7-5-16,13 2-4 16,-6-2-24-16,6-3-9 0,-6-5-45 15,-4-3-18-15,4-5-123 16,3 0-72-1,-6-3 133-15</inkml:trace>
  <inkml:trace contextRef="#ctx0" brushRef="#br0" timeOffset="-201434.397">22500 10618 456 0,'-9'-8'170'0,"9"8"-132"0,6-8 13 0,-6 8-3 16,9 0-19-1,-3 0-2-15,21 5-3 0,-6 0 0 16,24 14-13-16,-10-6 7 0,10 37 4 16,-9-10-2-16,-7 13 0 15,1-11-5-15,-18 3-1 16,-3-8-6-16,-24 14-3 16,3-14-11-16,-18 10-6 15,4-10-45-15,-4-5-20 16,3-5-92-16,-6-17-42 15,13 1 27 1</inkml:trace>
  <inkml:trace contextRef="#ctx0" brushRef="#br0" timeOffset="-201101.644">22962 10697 556 0,'-18'-5'209'0,"18"5"-163"0,-15 2 7 16,15-2-9-16,0 0-27 15,0 0-5-15,3 6-5 16,6-1 0-16,9 6-4 0,-3-3-13 0,23 10-3 16,-5-5-10-1,12 8-2-15,-7-5-40 0,1 0-18 16,-6-3-69-16,-6-5-28 0,-1 0 22 31</inkml:trace>
  <inkml:trace contextRef="#ctx0" brushRef="#br0" timeOffset="-200948.054">23018 10909 524 0,'-24'8'198'0,"24"-8"-154"0,0 5 0 0,0-5-8 0,6 8-25 0,-3-3-4 16,24 1-24 0,-9-1-9-16,27-3 13 15,-10-2-53-15,7-2-20 0,-6-1-117 16</inkml:trace>
  <inkml:trace contextRef="#ctx0" brushRef="#br0" timeOffset="-200237.447">23438 10755 412 0,'-9'-13'154'0,"9"13"-120"0,0-21 8 0,0 18-5 16,6-5-24-16,-3 0-5 0,18 0-5 15,-6 1-3 1,20 1 1-16,-5 1 5 0,12 5 4 0,-12 0 14 16,-4 11 8-1,-2-1 2-15,-12 27 5 16,-3-5-7-16,-15 10 1 15,0-5-15-15,-3-2-3 16,6-6-9-16,6-3-2 0,6-5-2 16,12-7-2-1,0-1 1-15,9-13-1 16,-4 0-5-16,7-24 1 16,-6 6 2-16,6-22 1 0,-9 11-2 0,5-3 2 15,-8 6 1-15,-3 2 2 16,-6 5 1-16,0 3 1 15,-6 3 2-15,-6 8 1 16,0 0-3-16,-6 12-1 16,3 1-1-1,-6 27-2-15,6-6 1 0,-3 13-1 16,6-7-3 0,0 23 2-16,6-13 1 15,6 42 2-15,-3-18-1 16,12 2 2-16,-4-15-4 15,7 5-2-15,-6-14 2 0,-3 4 0 16,-6-12-2 0,-9-2 0-16,0-8 2 0,-15-5 0 15,0-5-2-15,-12-9 2 16,4-2 1-16,-7-10 0 0,3-1-3 16,-18-10 0-1,4 2 2-15,8-10 2 0,6 5-2 16,15-18-2-1,9 5-1-15,15-16 0 0,-3 5 3 16,12 3 0 0,-9 5 1-16,15 6 0 0,-7 5-14 15,4 2-5 1,-3 3-54-16,-3 6-23 16,-6-1-133-1</inkml:trace>
  <inkml:trace contextRef="#ctx0" brushRef="#br0" timeOffset="-200083.785">24450 11163 596 0,'-33'13'222'0,"33"-13"-172"0,-20 37 5 16,14-32-10-16,3 6-39 16,-3-3-10-16,-6-5-50 15,9-1-22-15,-3-10-175 16,0 0-78-16</inkml:trace>
  <inkml:trace contextRef="#ctx0" brushRef="#br0" timeOffset="-198114.339">23864 9745 328 0,'0'-3'123'0,"0"3"-95"0,0 0 38 0,0 0 10 15,0 0-25-15,0 0-6 16,0 0-12-16,0 0-1 16,0 0-18-16,0 0 3 0,0-3 3 15,0 1-5-15,-3-1 0 0,-3 0-9 16,-9 1-2-16,3-1-4 15,-24 3-1-15,12 0 1 0,-20 5 2 16,8-2-1 0,-6 8-1-1,7-3 1-15,-7 13-1 0,9-3 0 16,-14 30 2-16,17-11 1 16,0 13 3-16,9-10 3 15,21 13 5-15,-3-14-6 16,15 22 0-16,-3-13-4 15,33 8-1-15,-6-12-6 0,29-6-2 16,-17-9-18 0,5-11-5-16,-11-5-35 15,8-13-11-15,-8 0-44 16,3-13-15-16,-12 3-35 16</inkml:trace>
  <inkml:trace contextRef="#ctx0" brushRef="#br0" timeOffset="-197919.758">23447 10141 488 0,'-18'-5'181'0,"18"5"-141"0,6-2 5 0,-6 2-7 0,12 0-24 16,0 0-2-1,38 0-13-15,1 0-1 16,12 0 0-16,-13 0-34 0,39 0-14 15,-17 0-58-15,20-3-23 16,-20 0-38-16</inkml:trace>
  <inkml:trace contextRef="#ctx0" brushRef="#br0" timeOffset="-197671.721">24382 9737 472 0,'-24'-16'178'0,"24"16"-138"0,-12-16 8 15,12 16-4-15,-6-3-19 16,6 1-3-16,-3-1 3 16,-3 0 1-16,3 9-13 0,0-4 1 0,-12 22 0 15,3-3 1 1,-17 48 1-16,5-13-11 16,-15 12-2-16,9-15-23 0,0 27-9 15,7-19-23-15,5-1-9 16,0-9-41-16,18-14-15 15,-3-6-72 1</inkml:trace>
  <inkml:trace contextRef="#ctx0" brushRef="#br0" timeOffset="-197363.413">24209 9641 408 0,'0'-26'154'0,"6"7"-120"0,3-7 12 0,-6 23-2 0,6-10-11 0,3-8 1 0,0 5-2 31,5 8 0-31,-5 11-17 16,0-3 4-16,12 29 4 0,-9-3-3 16,15 22 0-16,-3-8-9 15,8 47-2-15,1-16-3 16,3 3-1-16,5 16-8 15,-5 0 0-15,-6-8-4 16,-12-10 0-16,-1-17-21 0,-5-18-6 16,-3-7-34-1,-3-9-11-15,-3-11-52 16,-6-15-19-16,-6-6-8 16</inkml:trace>
  <inkml:trace contextRef="#ctx0" brushRef="#br0" timeOffset="-197153.978">23986 9962 464 0,'-36'-16'173'0,"36"16"-135"0,3-11 14 0,0 11-4 16,27-8-22-16,-9 3-4 15,38 5-13-15,-11 0-6 16,23 16-2-16,-17-3-26 0,38 11-10 15,9 5-99-15,-14-3-44 16,-22 1 3-16</inkml:trace>
  <inkml:trace contextRef="#ctx0" brushRef="#br0" timeOffset="-160241.134">22548 9364 308 0,'-3'-8'115'0,"3"8"-89"0,-3-6 21 0,3 6 3 15,0-2 1-15,0-1 5 16,3 0-3-16,-3 1 0 16,0-4-29-16,0 4 8 0,0-3 3 15,0 2-6-15,0 0-2 16,0 1-9-16,0-1-3 0,0 0-7 15,0 1 0 1,0-1-3-16,0 3 0 16,0 0 1-16,0 11 1 15,0-1-1-15,0 27-1 16,0-5-3-16,3 16 1 16,0-9-2-16,0 1 2 15,0-3-2-15,0-5 2 16,0-6-2-16,0 1-1 0,0-3 1 15,-3-3 1-15,0-5-1 16,0-1 2-16,0-1-11 16,0-4-4-16,0-2-27 15,0-3-10-15,0-2-54 16,0-6-22-16,0 1-93 16</inkml:trace>
  <inkml:trace contextRef="#ctx0" brushRef="#br0" timeOffset="-159971.634">22730 9268 532 0,'-9'-2'198'0,"9"2"-154"0,-3 0-2 0,3 0-11 15,3 5-15-15,0 0 1 16,9 11 2-16,-4-3 2 15,7 35-11-15,-3-8 1 0,3 13 0 16,-3-11-6-16,0 3-3 16,0-5-1-16,-3-6-1 15,0-5-5-15,-3-2-1 0,0-6-35 16,-6-3-15-16,6-4-73 16,-12-7-29-16,6-1-39 31</inkml:trace>
  <inkml:trace contextRef="#ctx0" brushRef="#br0" timeOffset="-155574.813">21982 8530 456 0,'-17'-29'170'0,"11"18"-132"0,0-2 18 0,6 8 0 0,0 0-28 0,6-1-7 16,3 1-13-1,2 0-4-15,1 2-2 16,3 1-2-16,0 2 3 0,-3 2 0 15,0 6 1-15,-3 5 2 16,0 14 1-16,-3 10-1 16,-3-5 1-16,0-6 2 0,-3 8 2 15,0-2-5 1,0-3-4-16,0-5-1 16,6-3-1-16,-3-5 4 0,9-5 2 0,-4-3 0 15,16-11-1 1,-6 0-6-1,12-23 1-15,9-16 0 0,-7-1 2 16,-5 1-1-16,-6 7 2 0,-6 6-2 16,-3 6-1-1,-9 4 1-15,-3 6-1 16,0 2 2-16,-6 6 3 16,-3 2-4-16,0 6-3 15,0 10 3-15,0 14 1 16,0 12 2-16,9-2 0 0,0-8 0 15,15 14 2-15,-6-11-1 16,9 7 2 0,-3-4-2-16,3 20 0 0,-4-10-3 15,-2 11 1-15,3-11 2 16,-9 0 4-16,0-8 0 16,-12-3 0-16,0-2-5 0,-18-6-3 15,4-4 0 1,-16-4-1-16,6-2 0 15,-6-5 0-15,7-4 0 16,-7-1 0-16,6-4 0 16,-3 1 0-16,7 0-14 15,5-3-5-15,3 0-39 0,15-6-17 16,0 1-76 0,18-16-33-16,-3 5-9 15</inkml:trace>
  <inkml:trace contextRef="#ctx0" brushRef="#br0" timeOffset="-155417.322">22441 8826 576 0,'-21'-5'217'0,"21"5"-169"0,-3 0 13 0,3 0-7 16,6 0-32-16,-3 0-9 16,15 0-12-16,-6 0-1 0,9 3 0 15,-4-1-16-15,16 1-6 16,0 0-55-16,15 2-23 15,-10-2-113 1,7 2-77-16,-9 0 126 16</inkml:trace>
  <inkml:trace contextRef="#ctx0" brushRef="#br0" timeOffset="-155058.451">22896 8575 560 0,'-21'-18'209'0,"21"15"-163"0,3-2-4 15,0 5-14-15,12 5-17 0,0 6-1 0,0 2-9 32,-3 0 0-32,9 13-1 15,-6-2 0-15,8 3 0 0,-2-6 0 0,0 0 2 16,-6-2-1 0,-3-1 2-16,-6-2 4 15,-12 3 4-15,0-4-6 0,-9 4-1 16,3-3 2-1,-9-6 1-15,3 1 3 16,-2-3 1-16,5-3-5 16,6 0-2-16,3 1 0 0,12 2 0 0,-3-3-2 15,24 3-2 1,20 0-10-16,10 0-4 0,5-3-37 16,-5-2-14-1,-4-6-112-15,7 3-50 16,0-5 43-1</inkml:trace>
  <inkml:trace contextRef="#ctx0" brushRef="#br0" timeOffset="-77305.619">5774 15047 292 0,'-18'-8'110'0,"12"5"-86"0,-3-5 29 0,6 3 6 16,-2-3-11 0,-4-8-4-16,0-2-7 15,-3-3-3-15,-3-3-19 0,-6 3 4 0,-9 2 4 16,-8 8-3-16,-10 11-2 16,-3 16-8-16,1 8-2 15,-1 5-2-15,4 3-1 16,-7 8-3-16,-9 26 1 15,16-19-2-15,-22 41 2 16,7-6-2-16,8 18 2 16,10 17-2-16,8-14 2 15,9 8-2-15,9 27 2 16,12-11-2-16,15-14-1 0,21 25 1 16,21-8-1-1,5-22 2-15,4-21 1 0,14-10-1 16,24-16-2-16,-2-5 1 15,-7-19 1 1,0-14-1-16,9-15-1 16,1-2 1-16,-10-14-1 0,-12-16 4 15,-8-29 2-15,-4-18 0 16,-2 4-1-16,-7-9-1 0,-5-30 2 16,-3-5-1-1,-16 13 0-15,-11-21-6 16,-12-8 1-16,-12 16 2 15,-12 15 3-15,-6-4-2 16,-5-6 0-16,-7 3-1 16,-12 16 1-16,-17 12-4 15,-13 12 0-15,1 5-10 16,2 7-3-16,-5 9-17 0,-12 8-8 16,-1 2-28-16,13 6-12 15,15-4-128 1</inkml:trace>
  <inkml:trace contextRef="#ctx0" brushRef="#br0" timeOffset="-70936.536">4997 17793 364 0,'-15'8'137'0,"12"-5"-106"0,0 2 15 0,3 0 1 0,0-5-19 15,6 6-6-15,6-4-13 16,6 4-4-16,6-6-3 16,3-6-2-16,0-2 3 0,-4-5-2 15,1-5 2-15,-3-1-4 16,-6-2-2-16,-6-6 2 16,-3-4 2-16,-3-4 0 15,-6-2 2-15,-3 3-2 16,-3 2 2-16,-12 6 2 15,-9 5 2-15,-5 7-1 0,-4 12 1 16,0 7 2-16,3 8 2 16,4 14-3-1,5-1 0-15,3 6-3 16,6 2 2-16,6-2 2 0,6 8 5 16,6 10-6-16,12 21 0 15,12-4-2-15,15-9-1 16,5-8-6-16,4-10 1 15,-3-11 0-15,-4-11 0 16,-2-4 0-16,0-14 2 16,-3-14-3-16,-1-20 0 0,-2-11 3 15,-6 0 1 1,-6 0-1-16,-6 19 1 16,-4-1-2-16,-5 1-1 15,0-1 1-15,-3 1-1 16,-3-6 0-16,0 5 2 0,0 9 8 15,0 5 5-15,0 10-5 16,0 3-3-16,3 8-2 16,3 5-1-16,3 8 0 15,6 11 0-15,9 21-2 16,3 11-2-16,2-11 1 16,1-6-1-16,0-5 0 15,0-12 0-15,-3-4-3 16,-4-13 2-16,1 1-1 0,-3-9 0 15,-3-10 2 1,-3-17 0-16,-6-9-3 16,-3-14 2-16,-3-3 1 15,-3 8 2-15,-3 3-3 0,-3 3 0 16,0 7 1 0,0 6 2-16,3 3 1 0,0 4 1 15,0 4-2-15,0 2-2 16,3 3 1-16,0 5-1 15,6 5 0-15,9 0 2 16,8 3-3-16,13 0 0 16,9 5 1-16,5-7 0 0,-2 2 0 15,-3-8 0-15,-10-3-3 16,-2-2 2 0,-6-1 1-16,-3-2 2 15,-6-5-1-15,-3 0-1 16,-4-6 1-16,-5 1 1 15,-3-6-1-15,-3 6-1 0,0-1 1 16,-3 6 1-16,-3 0 1 16,-5 7 1-16,-1 12 0 15,0 7 0-15,0 0 0 16,3 8 0-16,3 6-2 16,6 2 1-16,3 13 0 15,6 14 3-15,3-1-3 16,0-10 0-16,0-5-3 15,-1-8-1-15,4-6 1 0,0-13 0 16,0-15 0 0,0-27 0-16,0-14-3 15,-3-2 0-15,3 8-3 16,0-2-1-16,-1 9 4 0,1 7 3 16,6 4 1-16,3 11-1 15,3 8 1 1,0 5 1-16,-7 3 5 0,1 19 6 0,-6 13-1 15,0-1 3 1,-6-2-8-16,0-10-2 16,-3-9-3-16,0-15-2 15,0-24 1-15,3-14-1 16,0-2-3-16,5-8 2 16,1-2-1-16,3-4 0 15,3 12 2-15,6 7 0 16,6 19-5-16,8 13 1 0,7 5 6 15,0 8 6-15,-4 8-2 16,-5 3 2-16,-6 11-1 16,-7 23 1-16,-5 0-4 15,-6-5-1-15,-3-8-10 0,-6-8-5 16,-3-11-32-16,-9-12-11 16,-6-25-135-16,-12-7-58 15,-5-9 53 1</inkml:trace>
  <inkml:trace contextRef="#ctx0" brushRef="#br0" timeOffset="-68852.491">7405 17650 352 0,'-14'-5'132'0,"8"0"-103"0,0-3 14 0,3 3 1 15,0 2-14-15,0-8-2 16,0 6-1-16,3-3 2 15,0 8-15-15,0 0 5 0,0 8 4 16,3 8-8-16,3 0-3 16,3 8-5-16,0-3 0 0,-1 10-4 15,1 4 0-15,0 10 1 16,-3 0 0-16,0-5 0 16,-3-9 2-16,-3 1 3 15,0-11 2-15,-3-13-1 16,-3-24-6-1,0-15-2-15,0-1-4 16,0-8-1-16,3 6 4 0,6-9 1 16,3-4-5-16,6 2 0 15,0 5 1 1,3 6 3-16,0 7 0 16,0 11-1-16,0 14 3 15,3 10 2-15,2 15 7 16,1 1 2-16,0 0-3 15,3 8 1-15,-3 2-5 0,0 19-2 16,2 5 0-16,1-5-1 16,3-2-7-16,-3-12-2 0,3-12 2 15,-1-9 3 1,-2-10-1-16,-3-16-2 16,-3-16-1-16,0-15 0 15,-3-1 0-15,-3 6 0 16,-1-3 0-16,-5 2 3 15,0-2 0-15,-3 8 1 0,0 3 0 16,-3 2 0 0,0 5 0-16,0 6 2 15,0 10 1-15,0 3 1 16,6 8-2-16,-3 11 1 0,3-1-2 16,0 3 2-16,3 11-4 15,3 3 0-15,3 4-1 16,3-2 0-16,0-2 2 15,2-9 2-15,4-7-3 16,0-11 0-16,0-11 1 0,3-15 0 0,-4-4 0 31,-2-7 2-31,-3 3-1 16,-3-3-1-16,-3 0 1 0,-3 2-1 16,0 11 0-1,-3-2 2-15,0 10 1 16,0 2 1-16,0 6-2 0,3 8 1 15,-1 3 0-15,4 5 1 16,0 8-7-16,3 7 0 16,0 4 3-16,0-9 2 15,0 1-5-15,0-14 0 16,0-8-1-16,-1-10-1 0,1-11-1 16,-3-8-1-1,0 3 1-15,-3-3 2 16,-3-2-1-16,0 5 4 15,-3 2-2-15,0 1 1 16,0 10 2-16,3 2 2 16,3 6 1-16,3 6 1 15,0 2-2-15,3 5-2 16,-4 0 3-16,1 14 0 0,3 4 3 16,-6 6 3-16,0-8-2 15,0-5 1-15,-3-10-10 16,0-7 0-16,0-20-2 15,0-13 2-15,0-6-6 16,3 6-2-16,3-6 1 16,3 5 0-16,2 6 1 0,4 3 2 15,0 10 6-15,-3 2 4 16,0 6 5 0,-3 6 5-16,0 7 1 15,-4 5 3-15,-2 9-8 0,0 7-1 0,0 6-7 31,0 2-2-31,0-7-20 16,0-9-9-16,0-7-40 0,-3-14-16 16,0-21-40-16,-3-10-14 15,6-14-31 1</inkml:trace>
  <inkml:trace contextRef="#ctx0" brushRef="#br0" timeOffset="-67954.595">8906 17222 468 0,'-6'10'176'0,"6"4"-137"0,6 7 9 16,0-8-7-1,3 27-15-15,5 31-3 0,7 6-7 16,3-11-2-16,0 13-8 16,3 14-2-16,-3-3 0 0,-1-11 2 15,-5-21 1-15,-6-7 1 0,-3-17 2 16,-3-7-7-1,-3-14-2-15,-6-16-3 16,0-29-2-16,0-13 3 16,9 6 0-16,3 2-10 15,9 2-5-15,3 9-1 16,-1 7 2-16,1 6 7 16,0 5 4-16,-3 3 3 15,-3 10 1-15,-3 3 4 0,0 5 5 0,-6 6-3 16,-3 2-1-1,-3-2-2-15,-3 7-3 16,-3 0 1 0,-6 1 1-16,-6-9-1 0,0 4-1 15,3-7 1-15,3-1 1 16,12-6-3-16,6-3-2 16,6-10 2-1,0-1 0-15,3-15 1 16,0-3-7-16,0-10-3 15,3 2-1-15,-4 3 1 16,4 0 4-16,0 8 1 16,6 8 3-16,3 5 3 15,3 2-2-15,5 14-2 16,4 11 6-16,-3 2 3 16,-4 11 1-16,-5 0 3 15,-6-1 1-15,-3-2 3 0,-6-10-5 0,-3-1-1 16,0-4-9-1,0-14-1-15,0-8 0 16,-1-16 1-16,4-8-4 16,0-8-1-16,0 1-6 15,3 4-3-15,0-2 6 0,-3-2 3 16,0-1 4 0,-3 3 3-16,-3 3 4 15,0 7 4-15,-6 6 9 16,-3 10 6-16,-3 11-7 0,-3 11-2 15,-3 5-4 1,3 2-2-16,0 6-3 16,6 0-1-16,6 5-6 0,9 5 1 15,9 19-2 1,20 0 0-16,16-2 2 0,0-4 0 16,-4-10 0-16,-5-2 0 15,-10-9 2-15,-5 1 1 16,-6-9 10-16,-6 1 3 15,-9-1-1-15,-6-2-1 0,-6 2-8 0,-9-4-4 32,-12-1-12-32,-18 0-4 15,-8-8-39-15,-1-5-16 16,9-5-116-16,18-8-50 0,9 0 56 16</inkml:trace>
  <inkml:trace contextRef="#ctx0" brushRef="#br0" timeOffset="-67861.889">10317 17881 472 0,'-15'45'176'0,"6"-27"-137"0,-6-2-44 16,12-11-28-16,-3-5-157 16,0-13-65-16</inkml:trace>
  <inkml:trace contextRef="#ctx0" brushRef="#br0" timeOffset="-60439.215">4845 13335 372 0,'-32'-13'140'0,"26"5"-109"0,-3-8 24 16,6 8 4-16,-3-3-18 15,0 1-1-15,0-6-8 16,-3-3-2-1,0-2-17-15,3 0 3 0,0 3 4 0,0 2-7 16,3 2-2-16,0 4-6 16,9 15-2-1,3 14-1-15,3 12 1 16,6 20 2-16,12 41 2 16,14 6 3-16,13 27-5 15,2 23-3-15,-2-16 1 16,-6 8 0-16,-7-2-1 15,-5-19 1-15,-3-24-2 0,-4-13 2 16,1-8-2-16,-6-2-1 16,-6-6-10-16,-6-16-4 15,-3-10-26 1,-15-30-71-16,-6-15 0 16,-3-8-2-16,-3-14 8 15,-9-18-38 1</inkml:trace>
  <inkml:trace contextRef="#ctx0" brushRef="#br0" timeOffset="-60109.517">4869 14200 296 0,'-59'0'112'0,"41"5"-87"0,-9-5 26 0,24 0 8 15,-12 11-8-15,-12 5 2 16,1 0-7-16,5-3-4 0,3-2-17 16,24-14-14-16,12-5 0 15,6-5-1-15,8-6-5 16,7 1-3-16,-6 5-1 15,35-17 1-15,16-17-3 16,-10 2 0-16,0 0 1 16,-14 13 0-16,-12 8 0 15,5 6 0-15,10 5 2 16,-13 20 1-16,-8 25 16 0,-12 8 8 16,-12 8-6-16,-12 31 1 15,-9 19-9 1,-6-8-3-16,-3-6-5 15,3 9-4-15,0 8-11 16,0-14-4-16,6-13-44 16,3-16-19-16,3-18-154 15</inkml:trace>
  <inkml:trace contextRef="#ctx0" brushRef="#br0" timeOffset="-58901.153">4768 14301 316 0,'-12'-3'118'0,"9"6"-92"0,-3-9 24 15,3 4 3-15,0-1-13 16,3 1-1-16,-3-1-11 16,0 0-3-16,0 3-14 0,0 0 2 0,0 0 3 15,3 0-6-15,6 6-3 16,0-4 7 0,18 30 5-16,33 23-8 0,17-2-1 15,1-2-8-15,-22-12-4 16,-8-7 1-16,20 26 0 15,22 14-24-15,-7-6-8 16,-12-11-40-16,-8-10-17 16</inkml:trace>
  <inkml:trace contextRef="#ctx0" brushRef="#br0" timeOffset="-43059.774">10540 3564 268 0,'6'-5'101'0,"0"-1"-78"0,-3 1 15 0,-3 2 2 0,0 3-9 15,0 0 2-15,0-2-6 16,-6-4 1-16,0 1-16 16,-3-3 6-16,3 3 5 0,0 2-3 15,-6-5 0-15,-9-2-5 16,-2 2-1-16,-4 0-4 16,6 3 1-16,3-1-2 0,-6 4 0 15,-9-4-1-15,7 4 0 16,2 2-4-1,-15 0-3-15,6 0 0 16,-20 2-1-16,-22 4 2 16,13-1 1-16,5 3-1 15,22 0 1-15,5 0-2 0,-9 10 2 16,-11 9-2-16,-1 15-1 16,0 14 1-16,16-17-1 15,5-7 0-15,-6 8 2 0,6-8 1 16,-2 10 3-1,5-8-1-15,-3 32 2 16,6-13-2-16,3 19 0 16,4-17 1-16,-1 14 1 15,3-13-1-15,3 34 1 16,3-19-4-16,6 11 0 16,0-13-1-16,12 21 1 15,12 34-2-15,6-39 2 0,-7-16-2 16,25 2 2-16,-9-15 0 15,11 10 1-15,-11-13-2 16,21 8-2-16,-13-14 1 16,34 1 1-16,-19-11-1 15,13-16-1-15,20-10 1 16,-15-14-1-16,-11 0 2 16,20-10 1-16,-17 3-4 15,5-12 1-15,-14 6 0 16,11-21 0-16,18-29 0 0,-23 13 2 15,-16 11-1 1,7-8-1-16,6-14-2 16,-25 14 1-16,-8 10-1 0,0-36 0 15,-9 15 2 1,-7-8 2-16,-5-16-3 16,-9 19 0-16,0 11 1 0,-17-38 2 15,5 19-1-15,-21-3 2 16,9 16-2-16,-9-5-1 15,7 13 1-15,-7-21-1 0,6 19 0 0,-3-9 0 32,6 14 0-32,1 2 0 15,-7-5-5-15,12 22 1 16,3 4-9-16,-3 6-2 16,3 2-30-16,-3 9-10 15,-5 10-62-15,2 24-28 16,-3 2-27-16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1:53:27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19655 3810 160 0,'12'-13'63'0,"-12"13"-49"0,11 5-2 0,-8-2-2 15,3 2-3-15,0 0 3 16,0 3-34-16,0-2-15 16,0-1-30-16,0 0-12 15</inkml:trace>
  <inkml:trace contextRef="#ctx0" brushRef="#br0" timeOffset="10495.069">19631 2318 320 0,'-27'-40'121'0,"18"24"-95"0,-6-2 36 0,12 7 9 0,0 3-22 15,0 3-5-15,3-6-15 16,0 6-6 0,0 0-13-16,0-1-2 0,0 4-1 15,3-4-1-15,3 12 1 16,3 7 2-16,0 13 5 15,-3 1-2-15,6 26 1 16,-3-8-5-16,6 8-3 16,-3-8-2-16,3 16-3 15,-4-11 3-15,-2 3 0 16,-3-8 5-16,0 0 5 0,0-16 2 16,-3-5 0-16,0-6-3 15,0-26 0-15,0 0-9 16,0-16-4-16,0 6-5 15,3-38-1-15,-3 17-3 16,3-30 1-16,0 13 3 16,3 3 3-16,0-7 2 15,0 15 1-15,0 10-5 16,-3 17 1-16,0 2 0 0,2 13 2 16,4 16 3-16,-3 19 2 0,-3-11 1 31,3 24 0-31,-3-13 2 15,0 8 3-15,0-9 0 16,-3 9 2-16,0-13 3 16,0-1 1-16,-3-2-4 15,3-11 1-15,0 0-5 0,3-15-2 16,-3-1-5-16,9-21 0 16,-3 6-5-16,15-48 1 15,-7 10-5-15,16-2 1 16,-6 5 4-16,3 0 2 15,-6 11 4-15,-1 10 1 16,-2 3 1-16,0 23 2 16,-3-1-1-16,-3 14 2 15,3 25-2-15,-6 8 2 0,-4-14-4 16,1 22 0-16,-3-8-1 16,3 2-2-1,-3-13-19-15,3 3-8 16,-3-6-50-16,3 3-20 0,-3-5-144 15</inkml:trace>
  <inkml:trace contextRef="#ctx0" brushRef="#br0" timeOffset="10873.562">20702 2484 436 0,'-9'-31'165'0,"9"31"-129"0,-8-53 6 0,8 47-5 16,-3-15-14 0,-3-8 1-16,0 8-2 0,0 5 1 15,-6-2-13-15,3 4 3 0,-9 1 1 16,3 3-3-16,-12 2-1 16,4 2-2-16,-10 17 2 15,6 0-1-15,-3 31 0 0,6-10-1 16,7 7 2-16,2-7-5 15,9-3-3 1,0-5-1-16,18-6-1 16,-3-2 2-16,14-16 1 15,-2 0-4-15,6-16 1 16,-3 6 4-16,0-1 2 16,-3 3 2-16,-1 19 0 15,-2-3-7-15,3 10 0 16,-3-4-6-16,3-1 1 15,-3-5-27-15,2-3-9 0,-2 0-42 16,9-10-15-16,-3 5-121 16</inkml:trace>
  <inkml:trace contextRef="#ctx0" brushRef="#br0" timeOffset="11124.31">20964 1696 452 0,'-32'-13'170'0,"23"7"-132"0,-3 6 38 16,6 6 9-16,0-1-43 0,0 3-12 16,3 13-13-1,3 37-2-15,3 1-8 16,0-9-2-16,9 16-1 0,-3-8-5 0,6 40 1 16,-3-19-7-16,2 6-3 15,-2-24-10-15,0 0-5 16,-3-14-22-16,-3-2-9 15,0-10-40-15,-3-9-13 16,0-5-77-16</inkml:trace>
  <inkml:trace contextRef="#ctx0" brushRef="#br0" timeOffset="11304.93">20634 2093 480 0,'-48'0'178'0,"30"0"-138"0,1 0 28 0,14 0 3 0,6 0-45 16,11-5-14-16,10-3-19 15,9 2-5-15,18 1 7 16,20 2-42-16,6 6-15 0,-5 2-95 16,-1 1-40-16,1 2 38 0</inkml:trace>
  <inkml:trace contextRef="#ctx0" brushRef="#br0" timeOffset="11611.758">21518 2135 452 0,'-6'-13'167'0,"0"10"-129"0,-6-10 17 0,6 8 1 16,-6 0-21-16,-5 2-3 15,-10-2-12-15,-6-3-2 16,-3 8-11-16,1 0-2 0,2 8-1 15,3 0-2-15,12 2 1 16,3-2 0-16,3 11 1 16,6 15-2-16,6 6 1 15,0-3-2-15,24 10 2 16,-6-4-11-16,24-4-4 16,-7-4-19-16,10-9-5 15,-9-5-19-15,3-10-7 16,-7-6-77-16,16-34-33 15,8-13 17-15</inkml:trace>
  <inkml:trace contextRef="#ctx0" brushRef="#br0" timeOffset="12095.46">21640 1638 472 0,'-15'-13'176'0,"9"10"-137"0,0 0 2 16,3 3-7-16,0 0-23 15,0 11-6-15,3 2 8 16,0 3 3-16,3 13-8 16,0 16 7-16,0 16 2 0,0-13-5 15,0 15 1-15,-3-10-2 16,0 24 3-16,0-16-3 0,0 15 1 16,0-12-1-1,-3-11 3-15,3-8-3 16,0-8 1-16,0-8-5 0,0-13-2 15,0-3-5-15,0-29 0 16,3-26-2-16,0 13-2 16,0 2-6-16,6-10-4 15,-3 8 3-15,6-3 2 0,6-5 5 16,0 16 4-16,3 8 1 16,-4 7-1-16,-2 4 3 15,3 10 2 1,6-3 0-16,-3 8 2 15,0 8 2-15,-9-2 2 16,-1 2-3-16,1 16 0 16,-3-8-5-16,0 11-2 15,-3-8 0-15,0-1 1 0,-3-4-19 16,0-6-8-16,0-2-29 16,3-11-13-16,0-1-49 15,6-30-19-15,-3 4-58 16</inkml:trace>
  <inkml:trace contextRef="#ctx0" brushRef="#br0" timeOffset="12238.229">22033 2066 416 0,'-3'8'156'0,"3"-2"-121"0,0 12 36 0,0-10 10 16,0 0-31 0,0 3-8-16,0 10-25 15,0 5-11-15,3 9-4 0,0 2-16 0,0-11-3 16,0-7-31-16,0-1-11 0,0-2-43 15,0-8-15 1,-3-3-57 0</inkml:trace>
  <inkml:trace contextRef="#ctx0" brushRef="#br0" timeOffset="12387.125">22036 1865 572 0,'-9'3'211'0,"6"2"-164"0,0 6-13 0,3-11-18 0,0 0-63 16,3 2-18-16,3 4-86 16,0-6-36-16,9-6 19 15,6 4 12-15</inkml:trace>
  <inkml:trace contextRef="#ctx0" brushRef="#br0" timeOffset="12690.839">22209 1971 420 0,'-18'72'156'0,"18"-72"-121"0,-6 53 41 15,6-43 9-15,0 6-31 0,0 8-10 16,0 2-22 0,0-7-7-16,3-6-9 15,-3 3 5-15,6-11 2 0,3-8-4 16,3-2-1-16,5-8-11 16,7-6-3-16,3-4-4 15,-6-1-1-15,-3 5 1 0,3-2 4 16,2 3 7-16,-2 12 5 15,-3 12 3-15,-6 2 2 16,-3-3-5-16,-3 8-4 16,0 3-23-16,0 0-9 0,0 0-53 15,0-3-24 1,6 0-114-16</inkml:trace>
  <inkml:trace contextRef="#ctx0" brushRef="#br0" timeOffset="13333.361">22780 2146 364 0,'33'-19'134'0,"-18"6"-104"0,3-13 7 0,-12 7-2 0,6-13-3 15,-4-7 3-15,-2-1 7 16,-3 0 4-16,-6 6-25 16,-6 5 6-16,-8 2 3 0,-10 6-7 15,-12 8-1-15,-3 0-9 16,1 13-3-16,5 5-5 15,6 16-2-15,3 16 1 16,10 16 2-16,2 0-1 16,9-19 2-16,3-5-4 0,6 6 0 15,3-1-1 1,6-5 1-16,6-7 0 0,2-4 1 16,10-7-2-1,0-1-2-15,-3-10 3 16,-1 0 0-16,-5 0-1 15,-6-5-2-15,-3 2 1 0,-6 1 1 16,0-6 1-16,-6 2 3 16,0 4-5-16,0-4-3 15,0 6-4-15,6 6 1 16,0 2 1-16,0 10-1 0,3 27-1 16,0 8 1-1,-3-8 1-15,3 13 2 16,3-5-1-16,-1 37 1 0,-5-16 2 0,6 11 0 31,-6-19 2-31,-3-2 1 0,3-11-1 16,-12 5-2-16,6-13 5 15,-12 2 4-15,0-7-3 16,-35-6 2 0,14-4-5-16,-15-17 0 0,7 0 1 15,-10-21 2-15,9 3-8 16,-11-19-3-16,11 8 0 15,9-37 3-15,10 11-4 16,23-19 2-16,0 11-5 16,23-3 1-16,-2 10 4 15,42 1 4-15,-16 8-1 16,10 10 0-16,-12 3-1 16,-1 7-2-16,-8 1-24 15,-6 8-9-15,-3 0-87 16,-4 7-36-16,-5 1-41 0</inkml:trace>
  <inkml:trace contextRef="#ctx0" brushRef="#br0" timeOffset="23301.762">19842 945 404 0,'-24'-53'151'0,"24"53"-118"0,-12-19 20 0,12 19 2 0,-3 0-22 16,0-5-4-16,3 5-8 16,0 0-4-16,0 10-9 15,0 4 12-15,9 41 7 0,-3-5 1 0,9 35 1 16,-3-13-12-1,9 31-3-15,-6-19-10 16,9 14-3-16,-3-18-10 16,2 7-2-16,-5-16-25 15,0-7-9-15,-3-11-45 16,0-19-20-16,-3-5-52 16,-9-31-21-16,0-1 54 15</inkml:trace>
  <inkml:trace contextRef="#ctx0" brushRef="#br0" timeOffset="24075.796">19789 963 456 0,'-9'-42'170'0,"9"42"-132"0,3-29-2 0,-3 29-9 16,6-14-13-16,0 4 0 15,8-3-4-15,1 5 1 16,18-3-6-16,-6 3 4 0,17 8 3 15,-8 0 3-15,3 8 0 16,-9 3-5-16,-4 15-4 0,-2-7-3 16,-9 28 0-16,-3-7-2 15,-15 5 2-15,0-8-15 16,-9 3-5-16,3-14-15 16,-3 1-6-16,3-6-1 15,1-3-1-15,2-5 13 16,0-7 6-16,0 2 17 0,3-3 7 15,0-5 17 1,3 0 10-16,0 0 4 16,12 3 1-16,0-3-5 15,8 0-4-15,-5 0-12 0,6-3-6 16,-3 3-3-16,0-5 1 16,0-3-1-1,0-5 0-15,-4 2-1 0,4-10 0 16,-3 0-5-16,3-11 1 0,-3 0 0 15,0 0 0 1,-3 6 0-16,0-1 2 16,-3 1-1-16,-4 7 2 15,1-2-2-15,-6 8-1 16,0 0 1-16,-3 0 1 16,0-1-1-16,-5 9-1 15,2 5 1-15,0 0 1 16,0 5-1-16,3 3-1 15,0 0 1-15,3 6-1 16,0-4 0-16,15-2 0 16,-3-3 0-16,17-5 0 0,-5-5-3 15,18 5 0-15,-10 0-1 16,7 8 0-16,-6 3 3 16,0 7 2-16,-7-2 0 0,-2 10-1 15,-3-2 3-15,-3-3 0 16,-3 3 10-16,-6-11 6 15,0 1 1 1,-6-6 3-16,0-3-11 16,-3-16-4-16,0 3-14 15,0-13-6-15,0 3-36 0,6-9-14 16,0 9-85 0,14-3-35-16,-2 7-4 15</inkml:trace>
  <inkml:trace contextRef="#ctx0" brushRef="#br0" timeOffset="24460.609">21119 794 512 0,'0'0'192'0,"0"0"-149"0,9-6-8 0,-9 6-12 16,9 0-26-16,0-5-2 15,12-8-11-15,-6 5-3 16,14-24 10-16,10-15-6 0,-6 2 0 15,-9 5 6-15,-9 8 4 16,-9 0 13-16,-12 1 6 16,-9 10 9-16,-6 2 3 0,-3 6-2 15,0 0-3-15,0 7-5 16,1 4 0-16,2 2-5 16,-3 13-1-16,6 13-2 0,6 14 2 15,3-8 6 1,3 21 4-16,0-8-4 0,6 53-1 15,0-19-5 1,6 11-1-16,0-19-8 16,3 11 0-16,-3-13-1 15,3 10 0-15,-3-15-5 16,0 2-1-16,0-21-17 0,-3-5-5 16,0-8-46-1,-6-11-16-15,0-8-143 16</inkml:trace>
  <inkml:trace contextRef="#ctx0" brushRef="#br0" timeOffset="24605.863">20744 1042 500 0,'-15'0'187'0,"15"0"-146"0,-3 0 4 0,3 0-6 15,9 6-34-15,-3 2-8 16,30-3-38-16,-6 3-16 15,26-3 30-15,-11 3-84 0,11-3-31 16,-11-2-15 0</inkml:trace>
  <inkml:trace contextRef="#ctx0" brushRef="#br0" timeOffset="25238.011">21414 1090 436 0,'6'-3'162'0,"-6"3"-126"0,-3-13 27 0,3 13 3 0,0-13-34 15,0 2-10-15,3-10-14 16,0 3-6-16,3-3-1 0,-3 2 1 0,-3 0 1 15,0 6 12 1,-6 0 5-16,0 0-2 16,-15 5 0-16,3 3-6 15,-9 10 0-15,4-5-5 0,2 21 1 16,3-2-5 0,6 20 0-16,3-7-3 0,18 0-1 15,0-3-1 1,24-3 0-16,-7-2 0 15,10-11 0-15,-6 1-5 0,3-14-3 16,-7 0 1-16,4-14 0 16,-6 1 6-16,0-13 1 15,3-14 2-15,-13 16 2 16,-2 3-1-16,-3-3-1 16,0 3 9-16,-3 2 6 15,-6 12-5-15,0 1-1 16,0 6-5-16,3 13-3 15,0-2-3-15,12 16-1 16,-3-1 4-16,27-5 1 16,-7 0-7-16,22-15-2 15,-12-1-14-15,8-29-4 0,-8 8-3 16,11-16 2-16,4-7 10 16,-24 7 5-16,-3 11 7 15,-16-24 2-15,-5-32 10 16,-9 11 5-16,-3 8 2 0,0 10 4 15,-3 9-5 1,1 9 0-16,2 15-6 16,0 15-3-16,0 31 2 15,0 17 0-15,6 5 5 16,3 5 3-16,-1 21-8 16,4-2-2-16,0-24-5 0,9 11-1 15,-3-17-12 1,3-2-7-16,-3-10-14 15,-3-6-3-15,-3-3-30 0,-3-13-11 16,0 1-124-16</inkml:trace>
  <inkml:trace contextRef="#ctx0" brushRef="#br0" timeOffset="25387.736">21694 646 520 0,'26'-35'192'0,"31"17"-149"0,50-3-10 15,-62 15-14-15,20 12-23 16,25 7-2 0,-1 8-68-16,-9 5-30 15,-2 1-95-15,-1-9-39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8T01:56:08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14588 2873 436 0,'-15'-2'165'0,"6"-1"-129"0,-5-5 19 0,14 8-1 16,-6-2-16-16,-3-6 0 16,0-3-12-16,3-2-7 15,3 5-10-15,0-5 0 0,3-1 2 16,6-7-2-16,3 11 0 15,0-4-5-15,14 4-3 0,-2 2 0 16,9 5 1-16,-6 1-3 16,6 12 0-1,-7-7 1-15,7 13 2 16,-6-3-1-16,0 13-1 16,-3-4 1-16,-3 9-1 15,-4 4 2-15,-8-9 3 16,0-2-4-16,-9 0-1 0,0-3 0 15,-6 8 2-15,1-3-1 16,-7 6 2-16,3-5-2 16,-12 2-1-16,3-3 5 0,-6-5 4 15,-8 1-1 1,11-9 3-16,6-3-4 16,0-2 1-16,3 0-5 0,6-5 0 15,9-3-3 1,12 0-1-16,-3 0 1 0,15 8 0 15,-3-8 0 1,14 2 0-16,22-2-3 16,-6 0 2-16,-13 0 1 15,16 0 2-15,-12 0-1 16,-1 0-1-16,-8 0-8 16,-3-2-5-16,-6 2-18 15,-4 0-7-15,-5 0-57 0,-6 0-24 16,-9-11-101-1</inkml:trace>
  <inkml:trace contextRef="#ctx0" brushRef="#br0" timeOffset="433.15">14094 2455 332 0,'-9'-2'123'0,"3"-4"-95"0,3-2 31 15,3 8 8-15,0 0-16 16,0-5-3-16,3 0-16 0,9-6-8 16,0 6-13-16,0-3 4 0,15 5 4 15,-3 3-6-15,5 6-2 16,-5-1-6-16,9-2-4 15,-6 2-5-15,8 0 0 0,-8-5-22 16,3 0-8-16,-6 0-21 16,-6 3-5-1,-3 0-30-15,-13 4-12 16,1-4-52 0</inkml:trace>
  <inkml:trace contextRef="#ctx0" brushRef="#br0" timeOffset="723.641">14228 2514 348 0,'-30'5'129'0,"30"-5"-100"0,-18 5 24 0,12-5 5 0,4 3-19 16,-1-1-2-16,0 1-13 15,0 2-5-15,0-2-11 16,0 2-1-16,3 3 3 0,0-2 3 16,3 9 2-16,0-1 3 15,6 41 1-15,5 27-4 16,-2-24-1-16,-3-10-4 15,3 23-1-15,0-18-1 0,0 21 2 16,-3-13 1 0,3 0 1-16,-3-13-4 15,-3-9 0-15,0-7-7 16,0-5-1-16,0-3-11 0,-3-9-5 16,-1-1-25-16,4-20-11 15,-3 4-70 1,12-27-31-16,-3 5-35 15</inkml:trace>
  <inkml:trace contextRef="#ctx0" brushRef="#br0" timeOffset="1293.517">15157 2368 460 0,'-3'0'173'0,"3"0"-135"0,0 0 3 15,0 0-7-15,6 0-12 16,-3 0-1-16,6 0-3 16,0 0 1-16,3 0-10 15,-4 0-1-15,4 0 2 0,-3 3-4 16,3-1 2-16,-3 1 1 0,0 2 2 16,3 1-1-16,-6-6 1 15,0 2 0 1,0 9 3-16,0 2-1 0,0 6 0 15,0 2-5-15,0 5 0 0,0-2-1 16,6 39 3 0,-4-12-5-16,10 25-3 15,-3-17 3-15,9 2 1 16,-3-11 0-16,3 11-1 16,-4-11-3-16,-2 8-2 15,3 11 1-15,-9-24-1 16,0-8 0-16,-3-5 0 15,-3-6 0-15,-3-5 0 16,0 0 0-16,-6-10 0 16,3-3-31-16,-9-16-12 0,0 3-51 15,-3-19-22-15,-3-5-118 16</inkml:trace>
  <inkml:trace contextRef="#ctx0" brushRef="#br0" timeOffset="2005.531">15928 2688 508 0,'-39'-5'189'0,"39"5"-147"0,-30 0 15 0,27 0-5 0,-3 0-21 15,0 0-6 1,3 0-14-16,0 0-7 16,21 0-3-16,-3 0 7 0,24 0 7 15,-9 0-7-15,8 0-2 16,-5 0-4-16,9-3-2 16,-9 1-2-16,5-1 1 15,-5 3-6-15,-3-3 0 16,-3-2-15-16,-7 5-5 15,-2 0-24-15,-6-3-10 16,-6 3-42-16,-6 0-17 16,0 0-65-16</inkml:trace>
  <inkml:trace contextRef="#ctx0" brushRef="#br0" timeOffset="2195.473">16044 2950 480 0,'-39'16'178'0,"39"-16"-138"0,-30 5 19 15,27-2 1-15,-3 0-23 0,1-3-4 16,5 0-17-16,0 0-7 16,17-3-6-1,-2 0-3-15,15 1 1 0,-6-1-19 16,23 0-5-16,-8 1-55 16,36-12-24-16,26-15-117 0</inkml:trace>
  <inkml:trace contextRef="#ctx0" brushRef="#br0" timeOffset="2784.109">17002 2622 412 0,'-20'-11'154'0,"20"11"-120"0,-18-13 26 0,15 13 2 0,0-2-25 15,0-6-6-15,6-3-15 16,0 0-5-16,6-4-6 15,3-17 1-15,-1 13 0 0,1 3 0 16,6 8 1-16,-3 1-4 16,15 14-2-16,15 9 0 15,-10-2-1-15,-5-4-3 16,3 6 2-16,-3-3 1 16,-7 6 2-16,1 13-3 0,-12-3 0 15,-3-3 3-15,-15 24 1 16,3-10-1-1,-21 10-2-15,-11 3 5 16,5-16 4-16,9-2 8 0,-6-4 4 16,3-4-4-16,-2 2-2 15,-7 3-3-15,12-14 0 16,3-2-4-16,9-3 0 16,0-2-5-16,15-3-2 15,15-3 0-15,21-5 1 16,23 0 1-16,-11 6 1 0,-7-6-2 15,4 2-2 1,-9 1-6-16,11-1-1 16,4 4-37-16,-7-6-13 15,-8 0-200-15</inkml:trace>
  <inkml:trace contextRef="#ctx0" brushRef="#br0" timeOffset="4053.038">14032 4400 488 0,'-54'0'184'0,"54"0"-143"0,-30 3 23 0,21-3 1 15,3 0-33-15,3 0-7 16,0 0-16-16,0 0-4 16,18 0-3-16,-3 0 3 0,36-3 4 0,-9 0-5 15,11 1-2-15,-11 2-4 16,0-3 1-16,-7 3-4 15,1 0-1-15,-6 0-17 16,-3 0-5-16,-4 0-24 16,-5 0-6-16,0 0-16 15,-9 0-7-15,-3 0-24 16,-6 3-8-16,0-1-24 16</inkml:trace>
  <inkml:trace contextRef="#ctx0" brushRef="#br0" timeOffset="4411.015">14118 4384 336 0,'-42'-2'126'0,"42"2"-98"0,-21 0 41 16,18 0 10-16,-3 2-17 0,1 1-6 16,-4-3-15-16,0 0-6 15,-3 2-19-15,3 1 1 0,-3 0 1 16,3-1-4-16,0 1 2 16,3 0 0-16,0-1-1 15,0 1-3-15,0 5-2 16,3 0-2-16,0 29 2 15,0-8-5-15,3 32-3 16,0-14 1-16,3 35 0 16,0-15-1-16,3 23-2 15,0-19 1-15,0 6 1 16,0-19 1-16,0 5 3 0,0-10-1 16,0 3 0-1,0-11-3-15,0-3-2 0,-3-5 1 16,3-5-1-1,0 2 0-15,-3-10 0 0,0-5-5 0,0-6 1 16,0-2-18-16,0-17-6 16,3-12-73-16,3-6-32 15,-1-2-103 1</inkml:trace>
  <inkml:trace contextRef="#ctx0" brushRef="#br0" timeOffset="5118.86">14490 4800 436 0,'-6'-6'165'0,"6"6"-129"0,-6-2 41 15,6 2 9-15,-3 0-30 16,0 0-8-16,0-3-21 16,0 0-7-16,0 1-11 0,0-1-2 0,0 0 3 15,0 1-2-15,0 2 3 16,0 0-4-16,0 2-2 16,0 1-2-16,0 10-3 15,0-2 1-15,3 34 1 16,3 29-1-1,0-19-1-15,0-12 3 0,6 2 0 16,-3-8-1-16,3 3-2 0,0-9 1 16,0 1-1-1,0-6 0-15,0-2 0 16,-3-3 0-16,0-5 0 0,0 3-3 16,-3-11 0-16,0-3-31 15,0-8-15-15,0 1-92 16,6-6-41-1,3-5-35-15</inkml:trace>
  <inkml:trace contextRef="#ctx0" brushRef="#br0" timeOffset="5467.697">14838 5038 604 0,'-9'2'225'0,"9"1"-175"0,-3 0-1 0,3-3-11 15,0 5-25-15,0-2-2 16,3 10-1-16,0-3 1 15,3 6-5-15,0-3-4 0,3 3 1 0,0-2-2 16,3-1-1-16,-6 0 1 16,0-2-1-1,-3-3 0-15,0-1 0 16,0-1 0-16,-3-1 0 16,0 0-18-16,0-10-8 0,0 0-81 15,6-24-35 1,-3 5-97-16</inkml:trace>
  <inkml:trace contextRef="#ctx0" brushRef="#br0" timeOffset="6005.473">15252 4643 572 0,'-6'-5'211'0,"6"5"-164"0,0 0-6 0,0 0-16 16,3 5-14 0,-3 1 1-16,3 10 0 15,0-3 2-15,0 8-7 0,0-5 0 0,-3 8 0 16,0-6 1-16,0 11 0 16,0-5-2-16,-3 11 1 15,0-6-2-15,0-3 2 16,0-2-2-16,0-6 0 15,0-2-6-15,3-8 1 16,0-2 0-16,3-12 0 16,6-7-3-16,0 5 2 15,0 0-1-15,15 3 0 16,-3 0 0-16,14 7-2 16,-5 1 0-16,9 10 0 15,-10-2 0-15,1 12 3 0,-3-4 2 16,-6 7 2-1,-3-2-1-15,-6 5 1 0,0-5 0 16,-12 3 1-16,0-6 0 0,-18 3 0 0,3-3-2 16,-18 0 1-1,-15 5-2-15,16-10-1 16,5-3-2 0,-3-2 1-16,6-3-10 15,-5-5-3-15,5-1-31 16,-6-2-10-16,3 0-62 15,0-10-25-15,4-1-69 16</inkml:trace>
  <inkml:trace contextRef="#ctx0" brushRef="#br0" timeOffset="6187.753">15193 4551 596 0,'-3'0'222'0,"3"0"-172"0,0 2 5 0,0-2-10 15,8 11-30-15,-2-3-8 16,12 11-12-16,-3-4-2 16,27 4 3-16,20 2-27 0,-2-2-11 15,-4-6-71-15,-5-8-32 16,0-10-70 0</inkml:trace>
  <inkml:trace contextRef="#ctx0" brushRef="#br0" timeOffset="6695.706">15636 4413 464 0,'-21'6'176'0,"21"-4"-137"0,0-2 26 15,0 0 5-15,6 3-38 0,-3-1-9 16,9 4-11 0,9-1-3-16,-6-2-5 15,0-1-1-15,11-2 3 0,-2 0-3 0,9-2 0 16,6-1-1 0,-13 3-2-16,-5 0 3 0,0 0 2 15,-6 0 9-15,0 3 3 16,3 7-4-16,-9 6-3 15,0-3-3-15,0 38-2 16,-3-12-3-16,-1 12 1 16,4 20 0-16,0 16 3 15,0 3-1-15,0-26 0 16,-3-11-1-16,3-3 0 0,0 8-2 16,-3-21 1-1,-3-8-2-15,0-2-1 16,0-6 1-16,0 0-1 15,0-5-5-15,-3 0 1 16,0 2-5-16,0-7 1 0,0-3-29 16,-9-3-13-16,3 1-100 0,-15-4-44 15,-9-2-15 1</inkml:trace>
  <inkml:trace contextRef="#ctx0" brushRef="#br0" timeOffset="8283.186">16571 4797 488 0,'-18'-3'181'0,"18"3"-141"0,-12-2 18 0,12 2-1 0,-3 0-20 15,3 0-3 1,0-3-9-16,0 0-4 0,9 1-11 15,-3-1 0-15,12 3 3 0,-3 0-5 16,26 3 0 0,-5-1-6-16,21 1-2 0,-13 0 2 15,4-1 1-15,-9 1-4 16,-7-3 1-16,-5 0 0 16,-3 0 0-1,-3 0-3-15,-6 0 0 0,0 0-16 16,-7 0-7-16,1 0-27 15,-6 0-9-15,0 0-40 16,-6 3-17-16,3-1-80 16</inkml:trace>
  <inkml:trace contextRef="#ctx0" brushRef="#br0" timeOffset="8501.804">16675 4974 372 0,'-36'19'140'0,"36"-19"-109"0,-15 8 42 16,15-6 13-1,-3-2-15-15,0 0-2 16,0 0-19-16,3 0-9 16,3-5-23-16,0 0-2 0,18-3 0 15,-3 0-4-15,24 3-2 0,-7-1-5 16,13-2-4 0,-9 6-5-16,-1-4-2 15,-5 4-26-15,0-4-11 16,-6 1-64-16,5-5-28 15,-5 2-89 1</inkml:trace>
  <inkml:trace contextRef="#ctx0" brushRef="#br0" timeOffset="9210.128">17556 4601 488 0,'-12'-32'181'0,"12"32"-141"0,-9-26 16 0,9 23-5 16,-3-5-18-16,0 0-4 15,3-2-11-15,0-3-3 16,0-1-9-16,0 4-2 0,9-3 0 16,0 2 0-16,21 3 0 15,-6 0-2-15,23 8 1 16,-8 0-2-16,3 13-1 15,-7-2 1-15,1 15-1 0,-6-2 0 16,-6 13 0 0,-3-8 0-16,-7 6 0 15,-2-6 4-15,-6 3 5 16,-3-6-5-16,-12 6 0 16,3-6-2-16,-26 19-2 15,5-10 1-15,-18 23-1 0,6-11 2 16,-2 6 1-16,8-13 1 15,0-3 0-15,7-8 2 16,2-2 1-16,3-4-1 16,6-4 1-16,3-3-4 15,9-3-2-15,3-2 2 0,24-3 0 16,-6 0 1 0,35-6 0-16,-8 1-2 0,9-3-2 15,-10 0 1-15,7 0-1 16,-9 0 0-16,-1 0 0 15,-5 0 0 1,-9 0 0-16,-3 0-7 16,-10 0 0-16,-5 0-32 15,-9 0-14-15,0 0-174 16,-9-8-116-16,0 0 136 16</inkml:trace>
  <inkml:trace contextRef="#ctx0" brushRef="#br0" timeOffset="15598.961">4125 3635 344 0,'0'3'129'0,"3"-3"-100"0,3 3 31 15,-3-3 9-15,3 0-33 16,0 0-11-16,6-6-14 0,6-7-3 16,-6 5-5-16,-3-2 3 0,2-4 0 15,-2 1 2-15,-3 0 0 16,0 2-2 0,-6-2 1-16,0 3-2 15,-6-4 2-15,0 4-4 16,-12-1 0-16,4 3 1 15,-16 0 2-15,3 0 3 0,-6 3 2 16,4 2-3 0,-1 3 0-16,6 0-5 0,0 3 0 15,3 0 1-15,3 5 2 16,4-3-1-16,-1 5 2 16,3 1-2-16,3 2 2 15,3 1-2-15,3 23 0 16,0-3 3-16,3 14 5 15,0-6-3-15,6 8 2 0,-3-7-3 16,9 28 0-16,-3-13-3 16,6 19 1-1,-4-14-2-15,4 1 0 16,-3-14-3-16,-3 11 1 16,-3-13 2-16,-3 18 2 15,-3-13 1-15,-6 8 2 16,3-14-5-16,-9 1-1 0,3-11-2 15,-3-3-2-15,4-5 1 16,-7-5 1-16,3-3-10 16,-3-5-4-16,3-3-21 15,-6-7-8-15,0-1-43 16,-3-21-16-16,4 3-78 16,-7-24-33-16,-6-19 62 15</inkml:trace>
  <inkml:trace contextRef="#ctx0" brushRef="#br0" timeOffset="15749.324">3696 3937 512 0,'-17'-3'189'16,"17"3"-147"-16,6 0 15 0,-6 0-5 0,17 0-30 16,-2 0-7-16,15 0-12 15,-6 0-3 1,26 0 0-16,-5 0-36 0,27 0-15 15,-13 0-76-15,13 6-30 16,17 2-29 0</inkml:trace>
  <inkml:trace contextRef="#ctx0" brushRef="#br0" timeOffset="15932.835">4470 3974 540 0,'-44'11'200'0,"44"-11"-155"0,-18 8 0 0,18-6-11 16,0 1-38-16,0-1-10 15,6-2-45 1,0 0-17-16,9 0-139 16,-3 0-62-16</inkml:trace>
  <inkml:trace contextRef="#ctx0" brushRef="#br0" timeOffset="16094.016">4563 4302 528 0,'-24'19'198'0,"24"-19"-154"0,-21 10 11 0,18-7-3 16,-3 0-31-16,3-1-8 16,-3-2-29-16,3 0-12 15,3-5 14-15,0 2-71 0,9-15-26 16,3-14-100-1</inkml:trace>
  <inkml:trace contextRef="#ctx0" brushRef="#br0" timeOffset="16882.271">4884 3569 384 0,'-44'-16'143'0,"44"16"-112"0,-18 6 47 16,15-4 13-16,0-2-34 16,0 0-11-16,0 3-20 0,0-3-6 15,6 0-12-15,0 0-1 0,18-5 3 16,-4 2-6-16,34-2 0 16,-12 2-4-16,14 0-1 15,-11 1 1-15,15-1 2 16,-10 0-1-16,19 1-1 15,-16-1 1-15,7 3-1 16,-13 0-3-16,-2 0 2 16,-3 0 1-16,-9 3 2 15,-7-1 5-15,-5 6 4 16,-3 0-4-16,-9 14-2 16,0-1-2-16,-12 16-3 0,0-8-8 15,-12 11-3-15,3-9 15 16,-11 6 6-16,5-5-4 15,-12 13-3-15,9-8-2 16,-9 29-1-16,7-13 0 16,-7 11 0-16,6-14 0 15,-6-2 0-15,7-9 2 16,-4-2 3-16,3-5 0 16,3-6 0-16,6-2-3 15,6-5-2-15,4-3 3 16,19 0 2-16,-2-3 0 15,21-3 0-15,-6-2-3 16,50 0 1-16,-14-2-2 16,14-1 2-16,-11 0-2 0,14-2-1 15,-14-3-2-15,5 0 1 16,-11 0-4-16,-10 0-1 16,-8 0-13-16,-9 0-5 15,-6 0-29-15,-15-3-11 16,-3 3-88-16,-9-3-37 15,-3-10 6-15</inkml:trace>
  <inkml:trace contextRef="#ctx0" brushRef="#br0" timeOffset="17223.305">5756 3879 500 0,'-20'-5'187'0,"20"5"-146"0,-9-6 9 16,9 6-8-16,-3-2-21 0,3 2-4 16,-3 0-8-1,0 0-4-15,-3 8-2 16,3-3 2-16,-6 13 1 0,3-2 2 16,-12 42 0-16,3-10 2 15,-12 16 4-15,3-14 3 16,-2 3 2-16,2-11-8 15,3 3-2-15,3-8-3 0,3 0 1 16,3-8-4-16,3-2-2 0,1-6-3 31,2-5-1-31,0-3-7 16,6-13-4-16,0 0-41 0,9-8-18 0,-3 3-179 16</inkml:trace>
  <inkml:trace contextRef="#ctx0" brushRef="#br0" timeOffset="18092.237">6295 4035 356 0,'-50'-3'134'0,"50"3"-104"0,-36 3 34 0,33 0 8 15,-6-3-16-15,3 0-3 16,0-3-19-16,0 0-9 0,3 1-14 16,0-1-1-16,18 0 1 15,0 1 0-15,38 2 3 16,-11 0-3-16,18 2-1 16,-13-2-9-16,28 0-2 15,-16 0-3-15,13 0 3 16,-16 0-13-16,-2 0-4 15,-10 0-6-15,-8 0-2 16,-6 0-4-16,-12-5-1 16,-3 2 3-16,-18-5 3 0,0 3 7 15,-18-5 6-15,3 2 9 16,-12-6 7-16,6 4 13 16,-2-1 9-16,5 1 7 15,0 2 4-15,3 0-7 0,0 2-1 16,3 1-7-1,3 3-4-15,4-1-13 0,5 0-2 16,0 1-3-16,12 2 2 16,-4 0-1-1,22 0-1-15,-3 0 1 16,15 2-1-16,-6-2 0 0,2 3 0 16,-5 0 2-16,-3 4 1 15,-3-1 5-15,-7 7 5 16,-2-2-1-16,-9 20 3 15,-3-4-2-15,-18 23 0 16,3-10-1-16,-14 2 0 0,5-8-6 0,-9-2-2 31,6-5-2-31,0-4-2 16,7-4-4-16,-1-6-2 16,3-2-22-16,9-16-8 15,0 2-48-15,18-32-19 0,-3 6-131 16</inkml:trace>
  <inkml:trace contextRef="#ctx0" brushRef="#br0" timeOffset="18908.453">7266 3503 404 0,'-39'-5'151'0,"39"5"-118"0,-33-3 38 0,30 3 9 16,-6 0-23-16,3 0-8 0,0 0-22 15,0 0-7 1,6-3-12-16,0 1-5 0,24-1 0 16,-6 3 0-16,27-2 1 15,-10-1-2-15,13 0 1 16,-9 1-4-16,23-1 0 15,-11 3 1-15,11 0 0 16,-11 0 0-16,-3 0 0 16,-10 0 0-16,-2 3 2 15,-6-1 3-15,-6 4 4 0,-4-4 2 16,-8 6 1-16,-3 0-4 16,-9 5-3-16,0-5-2 15,-12 19 0-15,3-6-2 16,-17 27 2-16,8-11-2 15,-12 8 2-15,6-8-4 0,-6 13 0 16,7-10 1-16,-4 31 0 16,3-13 0-1,0 11 2-15,3-11-3 16,0-5-2-16,4-8 6 16,2-5 3-16,3-9-1 15,0-1 2-15,3-7-4 16,3-1-2-16,0-4 0 0,12-5-1 15,0 1 2-15,12-6 1 16,-3-3-4-16,38-3 1 16,-8 1 0-16,17-3 2 15,-11 0-3-15,12 0 0 16,-10 0 1-16,10 0 2 0,-13 0-1 16,1 0-1-1,-9 0 1-15,-7 0-1 16,-5 0 0-16,-15 3 2 15,-3-1-6-15,-15 1-1 0,0 0-38 16,-12-3-16 0,0 0-113-16,3-8-51 15,-3-19 23 1</inkml:trace>
  <inkml:trace contextRef="#ctx0" brushRef="#br0" timeOffset="19531.215">7959 3646 220 0,'-3'-11'85'0,"3"11"-66"0,0-10 12 0,0 10 1 16,3-3 14-16,0 1 10 16,0-4 8-16,-3 6 5 15,3-5-37-15,-3 2 13 0,0 1 3 16,0-1-6-16,0 3 1 15,0 0-14-15,0 0-3 16,0 0-6-16,0 0-1 16,0 0-4-16,0 3 1 15,0-1-5-15,-3 6-1 0,0-2-4 16,-3 17 1-16,3-2-2 16,-9 17 0-1,3-7-3-15,-12 9-2 0,4-8-2 16,-19 26 1-16,6-13 1 15,-12 24 0-15,10-14 4 0,-1 3 2 16,6-13-2-16,3-2-3 16,7-9 2-16,-1-2 0 15,3-6-1 1,3-2-2-16,3-5 1 16,0-3-1-16,3-3 0 15,0 0 0-15,0-2-5 16,3-6 1-16,0 0-33 0,3-5-13 15,0 0-123 1,12-18-53-16,6-19 19 16</inkml:trace>
  <inkml:trace contextRef="#ctx0" brushRef="#br0" timeOffset="30928.843">18360 1429 356 0,'-119'-80'134'0,"29"67"-104"0,-17-5-4 16,48 4-7-16,-37 1-26 16,-8 0-7-16,-42 0-9 15,-5 7-1-15,-37 4 13 16,-8 2 6-16,-28 8 6 0,4 5 4 16,-27 13 2-16,-3 14 5 15,0 24 3-15,-24 10 7 16,24 2 4-16,-18 30-12 15,21 24-5-15,-12 0-6 16,24 34 0-16,-3 0-2 16,26 37-1-16,4 24-2 15,15 13 1-15,32 34-1 16,24-2-2-16,30-11 5 16,29 17 1-16,37-30 4 15,29 13 1-15,24-13-1 16,53 11-1-16,30-1-6 0,39-4 1 15,27 20-5-15,36-23 1 16,8 13 0-16,42-40 2 16,15-29 1-16,6-16 3 15,27-39 3-15,23-35 4 0,18-23-2 16,4-20 1 0,-7-23-5-16,15-18 0 15,4-22-6-15,-28-28-2 16,45-30-5-16,-20-3 1 15,-55-34 0-15,1-39 3 16,-48-9 6-16,3-42 2 16,-39-2 2-16,-32-22 0 0,-3-23 2 15,-28 10 3-15,-28-34-2 16,-34 7-2-16,-30 88 2 16,-17-164 2-16,-24 29 2 15,-30 0 3-15,-33-32-3 16,-20 24 1-16,-6 24-1 15,-34-16 3-15,-28 51-9 16,-22-25-3-16,-30 51-9 16,-8 5-3-16,-19 16-14 0,-11 50-7 15,-3 32-44 1,-27 29-16-16,-27 37-68 16</inkml:trace>
  <inkml:trace contextRef="#ctx0" brushRef="#br0" timeOffset="33815.321">3467 6567 512 0,'-9'-3'192'0,"9"3"-149"0,-6-5 1 16,6 5-9-16,0 0-20 0,0 0-1 16,-3 5-6-16,0-2-3 15,-3 8-2-15,3-4 0 0,-5 15 0 16,-1-4-1-16,-9 30 1 16,3-9 0-16,-3 12 3 15,3-9-3-15,-3-2 0 16,-6 5-1-16,4-8 1 15,2-8-22-15,6-13-7 16,3-3-42-16,0-8-19 16,3-2-95-1,0-22-76-15,0-15 103 16</inkml:trace>
  <inkml:trace contextRef="#ctx0" brushRef="#br0" timeOffset="34023.718">3131 6554 512 0,'-21'-11'189'0,"21"11"-147"0,-6-8 9 16,6 8-9-16,3 0-23 16,-3 0-3-16,21 8 1 15,-3-3 1-15,17 11-9 16,-5-2 3-16,9 23 2 0,-9-8-3 16,14 26-1-16,-8-10-6 15,12 5-3-15,11 9 0 16,-20-25 1-16,-9-7-3 15,-4-4 0-15,-5-1-17 16,-3-4-5-16,-9-2-53 16,-3-8-20-16,0 0-138 15</inkml:trace>
  <inkml:trace contextRef="#ctx0" brushRef="#br0" timeOffset="34440.455">3821 6607 480 0,'-17'8'178'0,"17"-8"-138"0,-9 5 6 16,9-5-5-16,3 3-18 0,-3-3-1 15,12 0-4 1,-4 0 0-16,10 0-9 15,-3 0-3-15,21 0 0 0,-9 0-3 16,11 0 0-16,13-3-1 0,-18 3-2 16,-6 0-6-16,-4-3-4 15,-2 1-23-15,-6-1-9 16,-3 0-53-16,-9 1-21 16,0-1-79-1</inkml:trace>
  <inkml:trace contextRef="#ctx0" brushRef="#br0" timeOffset="34668.74">3845 6839 556 0,'-15'16'206'0,"15"-16"-160"0,0 3-2 16,0-3-11-16,6 0-18 15,0 0 2 1,18-5-6-16,-6-1-1 0,24-7-6 15,-7 3-5-15,13-6 0 0,-6 0-21 16,-1 3-10-16,-8 2-33 16,0-2-11-16,-6 2-108 15,5 6-89-15,7-6 103 16</inkml:trace>
  <inkml:trace contextRef="#ctx0" brushRef="#br0" timeOffset="35078.552">4500 6297 488 0,'-24'-5'181'0,"24"5"-141"0,-15 0 5 0,15 0-10 16,-3 2-21-16,3 1-5 15,0 16 2-15,0-6 3 16,3 21-7-16,0-7 2 0,0 10 2 15,0-8-2-15,-3 5 2 16,0-5 3-16,-3 3 1 16,0-5-2-16,0-1 0 15,0-2-3-15,3-6-1 0,0-2-5 16,6-10-1-16,-3-1-3 16,15-5-1-1,-3 0 3-15,18-3 1 16,-6 3-4-16,8 0 1 15,-8 0-2-15,9 3 0 16,-9-1 2-16,8 1 2 0,-5 0-6 16,0-3-1-16,-3 0-5 15,-3 0-1-15,-4-3-12 16,-8 0-5-16,-3 1-40 16,-9-3-19-16,0 2-137 15</inkml:trace>
  <inkml:trace contextRef="#ctx0" brushRef="#br0" timeOffset="35413.02">4658 6414 476 0,'-24'7'178'0,"24"-7"-138"0,-6 6 19 16,6-4 1-16,0-2-32 15,0 0-7 1,3 11-8-16,0-3-1 15,6 10-6-15,0-2 3 0,0 11 1 16,0-6 6-16,0 29 4 16,-3-7-4-16,0 23 1 15,0-13-6-15,0-1 1 16,0-4-7-16,-1-8-3 16,1-6 1-16,0-5 0 15,0 3-1-15,-3-16-2 16,0-3-4-16,0-8-2 0,0 1-30 15,0-9-12-15,0 0-94 16,6-10-40-16,6-8-32 31</inkml:trace>
  <inkml:trace contextRef="#ctx0" brushRef="#br0" timeOffset="35761.546">5221 7004 512 0,'0'10'192'0,"0"-10"-149"0,5 16 7 0,-2-13-7 15,0 2-20-15,-3-2-3 0,0 2-9 16,0-3-5-1,0 4-3-15,0-1-16 0,-6 0-4 16,-5 3-77-16,-10 3-33 0,-12-6-87 16</inkml:trace>
  <inkml:trace contextRef="#ctx0" brushRef="#br0" timeOffset="37309.342">6146 6519 424 0,'-3'3'159'0,"3"-3"-124"0,0 0 20 0,0 0-2 0,0 0-21 16,0 0-6-16,6 3-13 15,-3-1-6-15,6-4-4 16,-3-1-3-16,6-10 3 0,-3 0-2 15,3-14 2-15,-3 3-2 16,-3-5-1-16,3 5 1 16,-12-2-1-16,-9-9 2 15,3 17 1-15,3 2-4 16,-6 0 1-16,0 3 0 0,-9 5 0 16,3 0 2-1,-14 3 3-15,5 2-2 16,-6 6 0-16,6-1 1 0,-2 14 2 15,-4 21 3-15,15 3 2 16,3-11 6-16,12 14 1 16,0-9-1-16,18 29 2 15,-3-10-6-15,12 29 0 16,-6-16-6-16,5 1-2 0,-5-12 0 16,0-2-1-1,-3-11-2-15,-3 3 1 16,0-8-2-16,-6-5-1 15,0-5-13-15,-6-9-6 16,0-2-50-16,-6-13-20 16,3-1-128-1,-15-12-83-15,-12-19 132 16</inkml:trace>
  <inkml:trace contextRef="#ctx0" brushRef="#br0" timeOffset="37444.593">5756 6691 460 0,'-23'-8'170'0,"23"8"-132"0,8 6 31 16,-8-6 6-16,24 2-39 16,-6 1-14-16,30 0-19 0,-10-1-8 15,13-2 3-15,-9 0-48 0,20-2-21 16,-11-1-90-16,14 0-37 16,16-2 40-1</inkml:trace>
  <inkml:trace contextRef="#ctx0" brushRef="#br0" timeOffset="38357.776">6908 6445 496 0,'-12'-16'187'0,"12"14"-146"0,12-6 4 16,-9 8-9-16,12 2-16 15,-3 1-1-15,9 13-3 16,-3-3 0-16,12 8-8 0,-10-2 6 0,13 7 5 16,-6-5-1-16,6 32 1 15,2 32-4-15,-20-24-1 16,-3-11-11-16,-15 6-1 16,0-14-9-16,-12 3 0 15,-5 5-30-15,-1-13-13 16,3-15-60-16,0-12-27 15,3-18-76 1</inkml:trace>
  <inkml:trace contextRef="#ctx0" brushRef="#br0" timeOffset="38583.088">7414 6559 480 0,'-32'0'178'0,"32"0"-138"0,-24 0 24 0,21 0 0 15</inkml:trace>
  <inkml:trace contextRef="#ctx0" brushRef="#br0" timeOffset="38727.952">7361 6559 871 0,'9'0'27'16,"12"0"-17"-16,-4 0-9 0,10 0-2 15,15 0-10-15,-6 0-5 16,-7 0-36-16,13-3-16 16,-9 1-78-16,-3-6-31 15,-1-5 9-15</inkml:trace>
  <inkml:trace contextRef="#ctx0" brushRef="#br0" timeOffset="38916.437">7492 6668 468 0,'-51'2'176'0,"51"-2"-137"0,-24 8 33 0,21-5 5 0,0-1-43 16,0 1-15-16,12 0-13 15,-3-1-3-15,12-2-2 16,-3 0-12-16,30-2-2 0,-10-1-40 16,28-2-16-16,14 2-61 15,1 0-27-15,2 1 270 16,-8-3 123-16</inkml:trace>
  <inkml:trace contextRef="#ctx0" brushRef="#br0" timeOffset="39538.787">8188 6546 400 0,'-29'-8'148'0,"29"8"-115"0,-33-21 33 0,30 18 7 0,-6-10-26 15,-3-16-6-15,6 2-23 16,0 6-9-16,9-8-5 16,0 5-4-16,21 0 3 0,15-2 2 15,-7 15 4-15,-5 3-2 16,3 19-2-16,-3-3-2 16,-1 18 0-16,7 11-4 15,-12-10 0-15,-3-6 3 16,-3 5 1-16,-3-4 1 15,-9 4 2-15,-3 11-3 0,-3-8-2 16,0-2 2-16,-12 15 0 16,3-8 12-16,-18 9 5 15,-9 4-4 1,4-7 1-16,8-11-4 0,15-13 0 16,0-3-7-16,27-5-2 15,-3-2 0-15,15-4 2 16,14 3-3-16,10 1-2 15,8-1-9-15,7 0-3 16,-4 3-60-16,-2-8-26 16,-18-5-157-1</inkml:trace>
  <inkml:trace contextRef="#ctx0" brushRef="#br0" timeOffset="40827.118">3500 7591 496 0,'0'-13'184'0,"0"13"-143"0,3-8 32 0,0 8 5 0,-3 0-33 16,0 0-8-1,0 0-18-15,0 0-5 16,0 2-8-16,0 1 0 0,-6 10 1 15,0-2-1-15,-9 26 1 16,3-5-4-16,-9 13-2 0,4-6-3 16,-13 4-1-16,-15 12-16 15,3-5-5-15,4-5-39 16,14-18-16-16,3-3-67 16,3-16-27-16</inkml:trace>
  <inkml:trace contextRef="#ctx0" brushRef="#br0" timeOffset="41001.865">3053 7559 536 0,'-8'-13'200'0,"8"13"-155"0,6 0 13 0,-6 0-2 16,23 8-21-16,19 21-2 0,-3 13-17 16,-7-7-5-1,10 15-7-15,-9-8-5 0,12 6 0 16,20 10-30-16,-11-18-14 15,-10-8-72-15,13-1-30 16,8 1-71 0</inkml:trace>
  <inkml:trace contextRef="#ctx0" brushRef="#br0" timeOffset="41241.366">3839 7800 616 0,'-15'-5'231'0,"12"-1"-180"0,6-7-12 16,-3 13-19-16,9-10-21 16,0 2-1-16,18 2-8 15,15 1-4-15,8 5 8 0,1 3-26 0,-15 2-8 16,-7 0-48-1,1 8-19-15,-6-2-103 16</inkml:trace>
  <inkml:trace contextRef="#ctx0" brushRef="#br0" timeOffset="41412.242">3911 7969 588 0,'-18'3'220'0,"18"-3"-172"0,0 3-6 16,0-3-14-16,9 0-27 15,0 0-4 1,26 0-28-16,-5 0-12 16,18-3 22-16,14 0-80 0,-2 1-31 15,2-6-66 1</inkml:trace>
  <inkml:trace contextRef="#ctx0" brushRef="#br0" timeOffset="41945.378">4450 7556 532 0,'-42'-2'198'0,"39"2"-154"0,0-3 7 16,3 3-6-16,9-2-31 15,-3-1-10-15,21 0-3 16,17 1-2-16,-8 2 1 15,-6 0-7-15,2 5 0 0,-5 0 1 16,-3 8 1-16,3 9 0 16,-12-1 4-16,-3-3 0 15,-9 17 1-15,0-6 4 16,-12 5 5-16,-12 3-3 16,-3-13 2-16,9-3 4 15,-6-5 2-15,3-3-5 0,7-7-3 16,8-4-6-16,9-2-2 15,-1 0 1-15,16 0 0 16,-3 0-2-16,9 6 2 16,6 7 1-16,-6-3 2 15,-7-2-1-15,4 3-1 16,-3-3 9-16,-6 2 4 0,-3 6 2 0,-9-2 4 31,0-4-7-31,-9 3 1 16,0 1-8-16,-6-1-1 0,-9 3-2 15,-12-6 1-15,-5-4-2 16,5-6-1-16,3 0-15 16,-3-8-7-16,-5-6-53 15,11 1-24-15,21-11-149 16</inkml:trace>
  <inkml:trace contextRef="#ctx0" brushRef="#br0" timeOffset="42128.263">5259 7951 584 0,'-18'13'217'0,"18"-13"-169"0,-15 16-9 0,15-14-17 16,-5 6-29-16,-7 3-8 15,0 0-67-15,-3-1-31 16,-12 3-107-16,-6 1-48 16</inkml:trace>
  <inkml:trace contextRef="#ctx0" brushRef="#br0" timeOffset="42929.191">6212 7599 408 0,'-6'-5'154'0,"9"5"-120"0,3-3 19 0,-6 3 0 16,12-3-19-16,-3 1-2 15,8-4-15-15,-2 1-3 16,3-3-8-16,-3 0-4 0,0-2 1 16,-3 2-2-16,-6-3-1 0,-3 0 1 15,-9-2-1-15,-9-5 0 16,0 7 0-16,3 3 0 16,-9 0 0-16,3 3 0 15,-2 2 0-15,-1 1 0 16,-3 2 2-16,3 0 5 15,-3 5 6-15,3 0-1 16,1 6 3-16,2-3 1 16,6 18-1-16,0-5-1 15,9 43 1-15,0-14 1 16,9 11-1-16,-3-11-10 16,6 11-2-16,-3-13-3 15,0 10 2-15,0-13-6 16,-3 0 1-16,0 5-15 15,-3-21-5-15,0-5-37 0,-3-8-16 0,0-3-64 16,-9-21-28 0,-9-8-6-1</inkml:trace>
  <inkml:trace contextRef="#ctx0" brushRef="#br0" timeOffset="43056.217">5703 7850 520 0,'-9'-2'192'0,"9"2"-149"0,6-3-1 0,-6 3-10 16,18-5-23-16,29-3-2 16,4 0-12-16,-9 2-4 15,14-4 5-15,-8 2-52 0,38-5-19 16,27-6-101-16,-9 3-79 16,-11 3 98-16</inkml:trace>
  <inkml:trace contextRef="#ctx0" brushRef="#br0" timeOffset="43395.458">6605 7498 448 0,'-9'-8'167'0,"9"8"-129"0,-6-5 2 0,6 5-9 16,-3 0-8-16,3 0 1 15,-6 0 2-15,3 0 1 16,-6 3-14-16,0-1 1 0,-12 9 0 16,3 0-5-16,-8 39-1 15,5-11-4-15,12 22-1 16,3-10-1-16,18 17-2 16,12 22-13-16,-4-23-6 15,-2-15-34-15,15-1-16 16,-6-12-83-16,20-15-37 15,-8-5 30 1</inkml:trace>
  <inkml:trace contextRef="#ctx0" brushRef="#br0" timeOffset="46626.942">6506 6220 400 0,'-8'-13'151'0,"8"10"-118"0,-3-2 33 0,3 5 6 16,-3 0-22-16,-3 0-3 15,0 3-26-15,0-1-8 0,-12 17-8 16,3-3-4-16,-12 37 2 0,-3 21 0 16,16-19 1-16,2-10-5 15,24 45 1-15,-4-18-11 16,22 2-3-16,-6-13-39 16,6-6-16-16,9 1-52 15,-13-24-21-15,-2-6-22 16</inkml:trace>
  <inkml:trace contextRef="#ctx0" brushRef="#br0" timeOffset="46961.058">6629 6276 416 0,'-6'-42'154'0,"6"42"-120"0,-3-14 28 0,3 14 3 16,0-2-22-16,0-1-5 15,0 3-13-15,0 0-4 16,-3 11-12-16,3-3 1 0,-3 23 1 16,0-4-6-16,0 18-1 15,0-6-2-15,-3 4 1 16,0-9 0-16,-3 3 1 16,0-8 0-16,0 0 0 15,3-5-2-15,3-3-2 16,0-5 3-16,9-2 2 15,0-4 0-15,15-5 0 0,-3 1-3 16,26-4-2-16,-8 1 1 16,12-3-1-16,-10 0-16 15,1-3-4-15,-6 1-17 16,-6-1-6-16,-4 0-30 0,-5-2-11 16,-3 2-121-1,-6-2-54 1,-6-5 135-16</inkml:trace>
  <inkml:trace contextRef="#ctx0" brushRef="#br0" timeOffset="47170.581">6765 6477 380 0,'-32'-21'143'0,"32"21"-112"0,-24-11 45 31,21 11 13-31,-3 0-25 0,3 0-7 16,0 13-22-16,0-2-8 15,3 16-15-15,0-6-5 0,3 32-1 16,0-8-12-16,9 29-5 15,-3-13-44-15,12 18-18 16,14 53-142 0,-5-10-81-16,-3 0 133 15</inkml:trace>
  <inkml:trace contextRef="#ctx0" brushRef="#br0" timeOffset="47792.856">6777 7506 528 0,'-29'-10'198'0,"29"10"-154"0,-18-8 7 16,18 8-8-16,0-3-22 16,0 0-4-16,9-2-10 0,-3 0-3 15,20 2-2-15,-5 1 1 0,12 4 0 16,-6 1-4-16,0 5 1 15,-4-3-2-15,-5 6 0 0,0-3 2 16,-6 5 0 0,-3-3 0-16,-9 9 0 15,0-3 0-15,-15 5 0 16,-12 5 0-16,-3 1 2 16,4-6 1-16,8-8 3 15,3-2-5-15,3-1-1 16,3-2 0-16,18 6 0 0,-3 1-3 15,21 7 2-15,-3-4-1 16,5 3 0-16,-2-2 2 16,3 2 0-16,-3-5 8 15,2 2 7-15,-8-2 2 16,-6 3-1-16,-3-3-4 16,-9 2 0-16,0-2-7 15,-9 3-1-15,0-4-7 0,-12-1 0 16,3-4-15-1,-26-10-5-15,-10-8-39 16,15 0-17-16,7 0-69 16,11-18-29-16,3 5-5 15</inkml:trace>
  <inkml:trace contextRef="#ctx0" brushRef="#br0" timeOffset="48031.418">7015 7498 376 0,'9'-16'140'0,"0"16"-109"0,6-5 42 0,-12 5 11 15,12 0-25-15,-3 0-7 16,27 3-15-16,20 5-6 16,-14 0-17-16,-9 0 2 0,2 15 4 15,-5-4-5-15,0 31 0 0,-6-10-5 16,-7 10 1 0,-2-5-6-16,-9 5-1 15,0-7-4-15,-12 12-3 16,3-10-20-16,-18 6-8 15,-11 1-46-15,5-28-20 16,3-3-136 0</inkml:trace>
  <inkml:trace contextRef="#ctx0" brushRef="#br0" timeOffset="48222.862">7557 7554 548 0,'-3'0'203'0,"3"0"-158"0,18 0-3 15,-15 0-13-15,21 0-21 0,18 0-2 0,-7 0-11 32,-5 0-4-32,6 0 5 15,-6 0-23-15,2 0-7 0,-5 0-39 16,-3 0-17-16,-6 0-108 15</inkml:trace>
  <inkml:trace contextRef="#ctx0" brushRef="#br0" timeOffset="48443.562">7611 7853 548 0,'-48'5'206'0,"48"-5"-160"0,-9 3 9 0,9-3-8 31,6 0-25-31,0 0-4 16,24-6-11-16,-3 1-5 16,20-5-1-16,-8 2-12 0,3-6-3 0,-10 4-48 15,7 2-19-15,-9 0-157 16</inkml:trace>
  <inkml:trace contextRef="#ctx0" brushRef="#br0" timeOffset="49051.081">8221 7400 392 0,'-33'-13'148'0,"33"13"-115"0,-32-13 28 16,23 8 4-16,0-1-18 0,3 4-2 16,3-4-20-16,0 1-7 15,15-5-11 1,14-4-5-16,1 6 1 0,-6 0-2 15,9 3 2-15,-6 2-11 0,2 1-2 16,-2-1-17 0,-3 1-6-16,-3-1-31 0,-3 0-11 15,0 1-36-15,-6 7-13 16,-3 0-17 0</inkml:trace>
  <inkml:trace contextRef="#ctx0" brushRef="#br0" timeOffset="49344.186">8304 7390 332 0,'-38'0'126'0,"38"0"-98"0,-39-3 30 0,27 3 8 16,0 0-10-16,3 0 2 16,-3 3-12-16,0-1-4 15,4 6-24-15,-1 0 1 0,3 11 1 16,3-3-2-16,6 29-1 0,0-8-3 16,11 32-1-16,-2-14-5 15,9 6 0-15,-3-8-1 16,3 8 1-16,-3-14-4 15,0 9-1-15,-3-11-1 0,-1 0-2 0,-2-8-2 32,-3-8-1-32,0-5-23 15,-3-11-7-15,-3-2-48 16,3-22-20-16,-3 3-106 16,6-10-66-1,6-17 125-15</inkml:trace>
  <inkml:trace contextRef="#ctx0" brushRef="#br0" timeOffset="49514.804">8468 7541 532 0,'-3'-6'200'0,"3"6"-155"0,0 0 5 0,0 0-10 16,3 6-14-16,-3-1 2 15,3 24-12-15,0-3-2 0,3 25-8 16,-3-12-2-16,3 9 2 15,0-11-12-15,3 3-5 16,-3-8-42-16,6 2-17 16,0-5-114-16,5 5-48 15</inkml:trace>
  <inkml:trace contextRef="#ctx0" brushRef="#br0" timeOffset="49694.767">8846 7882 616 0,'-12'11'231'0,"12"-11"-180"0,-6 5-5 0,6-5-17 16,0 0-31-1,0 0-8-15,0 0-42 16,0-5-18-16,3-6 36 16,0 3-93-16,6-16-35 0,9-13-23 15</inkml:trace>
  <inkml:trace contextRef="#ctx0" brushRef="#br0" timeOffset="50087.886">9052 7490 464 0,'-3'-5'173'0,"3"5"-135"0,-3-3 27 0,3 3 2 16,-3 0-26-16,0 0-6 0,-3 0-12 15,3 0-3 1,-6 0-11-16,0 0-5 0,-3 6-3 15,3-1-1-15,0 8 0 16,0-2 4-16,6 15 2 16,3-5 0-16,15 22 1 15,15 10-2-15,-3-16 2 16,-4-6-4-16,10-1-2 0,-6-7 0 16,0-1-1-1,3 4 6-15,-13-10 4 16,-2-3-1-16,-3 0 0 0,-3-2-5 15,-6 0-1-15,-9-1-1 16,-6-2-2-16,0-3 1 16,-20 1-1-16,5-1-9 0,-15-5-4 15,9 0-33 1,-2-5-15-16,5-1-45 16,3-15-21-16,3 5-89 0</inkml:trace>
  <inkml:trace contextRef="#ctx0" brushRef="#br0" timeOffset="50220.675">8885 7472 460 0,'-9'-5'173'0,"9"5"-135"0,3-3 41 0,-3 3 7 15,6 3-43-15,0-1-13 16,9 1-24-16,0-1-9 16,17 4 1-16,-5-4-35 0,15 1-13 15,-6 0-73-15,2-1-33 16,-5 1-36-16</inkml:trace>
  <inkml:trace contextRef="#ctx0" brushRef="#br0" timeOffset="50572.292">9290 7252 564 0,'-12'21'211'0,"12"-21"-164"0,0 14-6 0,0-12-16 15,9 4-23 1,3-1 0-16,3-3-2 16,-4 1 2-16,13-6-1 15,-3 1-5-15,9-1 0 0,-6 1 2 16,2 2 3-16,4 7 11 0,-9 9 7 16,-3-2 1-16,0 12 0 15,-3-5-6 1,3 16-4-16,2 32-1 15,-5-8 1-15,0-11-3 16,3 6-2-16,-3-11 0 16,-3 2-1-16,-3-10-2 15,0-5-2-15,-3-5-6 0,-3-4-1 16,0-1-24-16,-6-9-9 16,-3 0-70-16,3-8-30 15,0-2-87 1</inkml:trace>
  <inkml:trace contextRef="#ctx0" brushRef="#br0" timeOffset="50791.647">9781 7480 588 0,'-6'2'220'15,"6"-2"-172"-15,0 3-8 0,3 0-18 0,3-1-18 16,-3 1-1-16,9 0-3 15,0-1-3-15,8 1 2 16,10 0-20-16,0-1-8 0,-3 1-36 16,-9-3-14-16,-3 0-48 15,-1 5-22-15,-2-2-14 16</inkml:trace>
  <inkml:trace contextRef="#ctx0" brushRef="#br0" timeOffset="50969.054">9790 7691 588 0,'-12'30'220'0,"12"-30"-172"0,0 7-6 0,3-1-16 15,3-4-26-15,0 1-2 16,12-8-30-16,-1-1-12 16,25-12 23-16,18-6-56 0,-16 6-19 15,-5 4-83 1,18 4-63-16,17-1 104 0</inkml:trace>
  <inkml:trace contextRef="#ctx0" brushRef="#br0" timeOffset="51410.922">10382 7535 580 0,'-62'-5'217'0,"44"0"-169"0,0-6-13 16,15 6-19-16,3 0-16 15,0-1 0-15,15-4 0 16,-3-1 2-16,26 1-1 16,16-1 2-16,-15 8 0 0,-10 3 3 15,4 8 3-15,-6-2-2 16,-3 4 1-16,0 11-3 16,-12 0 2-16,-1-5-2 15,-8 24 0-15,-3-8-6 0,-17 15 1 16,-19 9 2-1,-3-6 1-15,0-10 1 16,13-14 2-16,2-4 3 16,6-7 2-16,24-1-3 15,0-4 0-15,30-2 1 16,-7-3-4-16,19 3-3 16,32-2-1-16,7-1-1 15,-7 0-3-15,-11-5 2 16,-13 0-6-16,-8-2-3 15,-13-1-32-15,-11-2-12 16,-9-9-211 0</inkml:trace>
  <inkml:trace contextRef="#ctx0" brushRef="#br0" timeOffset="70952.798">3247 9570 288 0,'0'3'107'0,"0"-3"-83"0,3 2 17 0,-3-2 4 16,3 3-6-16,-3-3-1 15,6 3-10-15,-3-1-3 16,3 1-14-16,0-3 2 0,0-3 3 16,0 3-2-16,0-8 0 0,-3 3-8 15,0-8-2 1,0 0-2-16,-3-3-2 15,0 2 1-15,-3-4 1 16,0 5-1-16,-6-3-1 16,3 3 3-16,-9-1 0 0,0 4 1 15,-6-1 2 1,3 3 1-16,-9 0 3 0,7 3-3 16,-7 2 1-16,6 3-3 15,-3 6 2-15,0-4-4 16,4 9 0-16,2-3 1 15,-3 8 2-15,3-3-1 16,0 11 2-16,-3-3-2 16,3 5 2-16,7-4-4 15,-10 4-2-15,6-5 2 16,0 3 2-16,-3-6 0 16,6 6 0-16,0-3-1 0,6 11 2 0,3-5 1 15,3 23 1 1,3-10-4-1,12 10-1-15,-3-10 1 0,9 2 2 16,-3-8-1-16,15-2 2 16,-7-8-2-16,28-6 2 15,-12-2-4-15,14-8 0 16,-11-3-1-16,-4-12 1 16,-5 1-4-16,-6-12 0 15,-3 2-4-15,-6-11 1 16,-4 1-3-16,-8-3 0 15,0 5-3-15,-15-2-1 16,0 2 1-16,-20 3 1 16,5 2 3-16,-18 6 2 0,6 2 2 0,-2 9 1 15,5-1 1 1,0 8 0-16,6 1 6 16,0 1 4-16,7 1-3 15,5 0-2-15,3 0 0 16,3-2-1-16,3-4-2 15,15-7 1-15,0 2 0 16,23-7 1-16,-8 2-5 16,15 0-1-16,-6 0 3 15,-1 3 1-15,-5-1-3 16,-3 6 1-16,-3 0 4 16,-4 8 5-16,-2-2 6 15,-3 15 3-15,-3-3-5 16,0 17 0-16,-3-6-4 0,-3 5 2 15,0-5-6-15,0 3-3 16,-3-8-1-16,0-3-1 16,0-3-7-16,0-2 0 15,-3-2-26-15,0-9-10 16,0 0-47-16,3-7-17 16,0-1-114-16</inkml:trace>
  <inkml:trace contextRef="#ctx0" brushRef="#br0" timeOffset="71105.196">3488 9760 496 0,'-3'-2'187'0,"3"2"-146"0,-6 21 18 0,6-16-2 0,0 16-29 16,0-2-7-16,0 18-13 16,0-8-6-16,0 6-1 15,0-9-28-15,3-2-9 0,0-3-46 16,0-3-20-16,0-4-105 15</inkml:trace>
  <inkml:trace contextRef="#ctx0" brushRef="#br0" timeOffset="72006.743">3458 9710 380 0,'-15'8'143'16,"15"-8"-112"-16,-6 8-1 0,6-5-8 0,0-1-29 0,0 1-7 15,6 0-7-15,-3-1-3 16,6-2 14-16,0 0 5 0,3 3 4 16,0-3 36-16,3 8 16 15,-3 0 14-15,3 24 8 16,0-6-18-16,5 19-6 16,-5-8-24-16,9 0-10 15,-3-5-9-15,6-8-3 0,-9-1-1 16,2-12 1-1,-2 0-2-15,-3-19 2 16,-3 2-2-16,-3-20-1 16,0 5 1-16,-3-6-1 15,0 6 0-15,-6 0 0 0,0 2 4 16,0 4 5-16,0 1-3 16,0 6-1-16,0 3-2 15,3 10-3-15,0-2 1 16,6 13 1-16,0-3-1 15,3 6 2-15,0-3-4 16,2-3 0-16,-2 0 1 16,6-8 0-16,0-2 0 15,0-11 2-15,-3 0-1 16,0-10-1-16,0 4 1 16,-4-7-1-16,-2 5 0 15,-3-2 2-15,-3 2-3 16,-3 3 0-16,0 2 1 15,-3 1 2-15,3 2-3 16,-3 2 0-16,0 1-1 0,0 5 0 16,0 0 2-16,0 8 0 15,3 0 4-15,3 10 2 16,0-2-2-16,6 5-3 16,0-2 0-16,6-6-1 15,-3 0 0-15,9-7 2 16,-3-4-3-16,6 1-2 15,-4 0 2-15,4 7 0 16,-3-2-2-16,3 11 2 16,-6-3 3-16,0 5 3 15,-4-5 2-15,-2 2 1 0,0-5-4 16,-3-7-1 0,-3-1 1-16,0-16 0 0,0 1-5 15,0-22-1-15,0 8-4 16,3-5-1-16,0 5 4 15,3 0 1-15,-3 6-1 16,6 2 2-16,-4 3 1 0,7 8 2 16,-3 2 3-1,3 11 4-15,-3 0 0 16,-3 13 2-16,-3-3-4 16,0 9 1-16,-3-6-5 15,-3 3-2-15,0-6-3 16,0-2-1-16,0-2-14 0,0-1-6 15,-3-3-61-15,0-10-25 16,0 0-136 0</inkml:trace>
  <inkml:trace contextRef="#ctx0" brushRef="#br0" timeOffset="72989.873">4893 9729 452 0,'-27'-3'170'0,"27"3"-132"0,-12-5 16 0,12 5-4 0,0-5-22 16,0 2-3 0,3-8-11-16,0 1-4 15,12-9-5-15,-3 3-2 0,12 3 1 16,-3 2-2-16,6 11-2 15,-7 0 9-15,4 11 4 16,-6 0 0-16,-3 7 2 16,-3-5-4-16,0 17 1 15,-3-7-3-15,0 14 0 16,0-5-5-16,2-3-1 0,1-5 1 16,3-16 0-1,-3-3-2-15,6-18-2 16,-3 2 1-16,3-7 1 0,-3 2-1 15,0-5-1-15,-1 5 1 16,-2 0-1-16,-3 3 0 16,-3 0 2-16,0 2 3 15,-3 3 2-15,0 3-3 16,-3 5-3-16,0 0 0 16,-3 5-1-16,0 0 2 0,0 6 1 0,3-3-1 15,0 13-2-15,0-2 1 31,6 23-1-31,0-8 0 0,9 14 0 16,-3-11 0-16,9 3 2 16,-6-3-3-16,5-3 0 15,-2-5 1-15,-3 3 0 16,-3-6 0-16,-6 12 0 16,-3-9 2-16,-12 5 3 15,0-5-2-15,-12 3-2 16,3-6 2-16,-8-5 0 15,5-2-1-15,-21-8 1 16,9-3-2-16,-23-14-1 16,8 4 1-16,-2-12 1 15,8 4-6-15,3-9 1 16,10 3-8-16,5-5-1 16,3 5-31-16,15-10-14 0,0 5-87 0,30-27-39 15,-3 8-22 1</inkml:trace>
  <inkml:trace contextRef="#ctx0" brushRef="#br0" timeOffset="73451.468">5902 9700 420 0,'-6'-6'159'0,"6"6"-124"0,-12-8 11 0,12 8-4 16,-6 0-13-16,3 0-2 15,-6-2 0-15,1-1 2 16,-4-2-15-16,3 2 3 0,-6 1 3 15,3-1-7-15,-3 3 0 16,0 0-1-16,-3 3 0 0,3-1-2 16,-2 6 1-1,2-3-2-15,-6 6 0 16,6-3-5-16,-6 5-1 16,3-2-3-16,0 13-1 15,4-6 1-15,11 16 2 16,0-4-1-16,11 12-1 0,1-8 3 15,9 1 0-15,-3-6-1 16,21-3-2-16,-6-2-2 16,20-8 1-16,-8-3-15 0,3-10-6 15,-10-1-20 1,-2-9-9-16,-6 1-45 16,-6-4-21-16,-3 2-86 15</inkml:trace>
  <inkml:trace contextRef="#ctx0" brushRef="#br0" timeOffset="73623.688">5649 9766 476 0,'-36'-3'178'0,"36"3"-138"0,-11 3 22 0,11-1 1 15,6-2-36-15,-4 0-11 16,16 0-22-16,-3 0-10 15,30-2 9-15,-6 2-79 0,35-3-33 16,-14 0-86 0</inkml:trace>
  <inkml:trace contextRef="#ctx0" brushRef="#br0" timeOffset="74316.873">6167 9469 436 0,'-24'3'162'0,"24"-3"-126"0,-9 0 32 16,9 0 4-16,0 0-22 0,0 0-6 15,0 0-21 1,0 0-9-16,3 3-9 16,-3-1-2-16,9 1 1 0,0 0-2 0,21-3 1 15,-6 0-2-15,26-3-1 16,-11 0-2-16,9 1-1 16,-10-1 2-16,1 0 2 15,-9 1 0-15,0 2 2 16,-7 0-2-16,-2 0-1 15,-3 0 1-15,-3 2-1 16,-3 1 2-16,-3 5 3 16,-3-3-2-16,-3 9-2 15,0-4-3-15,-6 9 1 16,0-3 1-16,-6 10 2 16,3-8-1-16,-12 6-1 15,3-3-2-15,-18 9-1 16,7-7 4-16,-13 20 1 15,6-9 2-15,-2 14 2 0,5-9-1 16,3 1 2-16,6-8-2 16,3-3 0-16,3-3-3 15,9-2 1-15,3-3 0 16,27-2 1-16,-6-3 0 0,27-3 2 16,-10-2-3-16,13-6 0 15,-9-2-1-15,17-6 1 16,-8 0-2-16,6-5-1 15,-10 0 1 1,-5 0-1-16,-9 3-3 16,-9 0 2-16,-4 0-19 15,-11 2-9-15,0 0-43 0,-12-7-16 16,0 2-146 0,3-19-71-16,0-4 154 15</inkml:trace>
  <inkml:trace contextRef="#ctx0" brushRef="#br0" timeOffset="74593.096">6718 9618 500 0,'-9'-6'187'0,"9"6"-146"0,-6-2 15 0,6 2-4 16,0 0-24-16,0 0-3 0,-3 2-11 15,0 1-4-15,-3 8-5 16,0-4 1-16,-6 12 0 15,3-3 2-15,-6 16 0 0,3-6 0 16,-5 27 0-16,5-8-2 16,-3 5 1-16,3-7-2 15,3-6 0-15,3-6-8 0,0-2 0 16,3-7-26 0,3-6-8-16,0-3-47 15,6-11-19-15,0-2-124 16</inkml:trace>
  <inkml:trace contextRef="#ctx0" brushRef="#br0" timeOffset="74767.67">7030 9925 488 0,'-6'15'181'0,"6"-15"-141"0,0 19 29 0,0-16 2 15,0 5-29-15,0-1-9 16,-3 7-19-16,0-4-10 15,-2 9-2-15,-1-6-27 0,-9 0-10 16,3-2-77-16,-9-9-32 16,-12-4-67-1</inkml:trace>
  <inkml:trace contextRef="#ctx0" brushRef="#br0" timeOffset="75525.951">7685 9496 340 0,'-12'-27'129'0,"12"27"-100"0,-9-23 35 15,9 20 12-15,-3-2-19 0,0-1-3 16,0 1-18 0,1 0-5-16,-1 2-18 15,0 1 1-15,3 15 0 0,0-3-1 0,3 33 0 16,0-9-3 0,5 24-1-16,-2-13-3 0,3 45-1 15,-3-18-6-15,0-4 1 0,0-12-18 16,3-6-8-1,-3-10-24-15,0-6-11 16,0-7-55-16,-3-11-24 16,0-3-34-1</inkml:trace>
  <inkml:trace contextRef="#ctx0" brushRef="#br0" timeOffset="75712.1">7450 9798 464 0,'-33'-3'173'0,"33"3"-135"0,-20-3 32 0,17 3 5 0,3 0-39 16,0 0-11-16,14 0-17 15,-2 0-4-15,18 0-2 16,-6 0-6-16,38-2-2 0,-11-1-44 16,15 0-18-16,-13 1-74 15,24-1-32-15,19 3 4 16</inkml:trace>
  <inkml:trace contextRef="#ctx0" brushRef="#br0" timeOffset="76222.137">8170 9909 524 0,'-23'13'198'0,"23"-13"-154"0,-9 5 3 0,9-5-11 15,0 0-20-15,0 0-4 16,0-10-7-16,0 2-4 16,0-8 0-16,0 3 3 0,0-1 2 15,0 1 6-15,-6 2 3 16,0 1-6-16,-9 2-1 16,3 0-4-16,-3 3-3 15,3 2 0-15,-3 6 1 16,0-1-3-16,1 17 0 15,-1-3 1-15,0 18 2 0,3-7-1 16,3 4 2 0,0-4-2-16,6-3 2 0,0-6-2 15,3-7-1-15,0-6-2 16,6-23 1-16,-3 4-1 16,6-12 0-16,-3 2 2 0,9 3 0 0,-3 5 6 31,14 19 6-31,-2-3-2 15,12 23 2-15,-6-4-7 16,5 0-1-16,-5-4-11 16,3-12-3-16,-6 0-19 15,0-27-9-15,-4 5-35 16,-2-12-14-16,-3 4-42 16,-3-10-19-16,0 5-22 15</inkml:trace>
  <inkml:trace contextRef="#ctx0" brushRef="#br0" timeOffset="76391.214">8400 9337 460 0,'-12'-21'170'0,"12"21"-132"0,-3 0 35 0,3 0 9 0,0 11-23 16,0-4-6-1,3 41-23-15,-3-8-6 16,3 21-14-16,0-11-6 0,3 48-3 16,0-24-10-16,3 8-2 15,-1-16-29-15,4-5-14 16,0-13-69-16,9-9-29 15,-3-2-57 1</inkml:trace>
  <inkml:trace contextRef="#ctx0" brushRef="#br0" timeOffset="76917.405">8763 9758 520 0,'-27'2'195'0,"27"-2"-152"0,-33 0-5 15,30 0-14-15,-12 0-19 16,4 0-3-16,-13 0-1 16,6 0 1-16,-6 0-1 15,3 0 2-15,-6 6 2 0,10-1 4 16,-4 11 2-16,3-3 1 16,3 16 2-16,3-5-3 15,6 10 1-15,0-4-5 16,15 4 1-16,0-8 1 0,30 4 2 15,-7-4-5-15,19-5-2 16,-12-2 0-16,2-6 0 16,-5-3-9-16,3-10-2 15,-6 0 2-15,-4-21 2 16,-2 5-3-16,-6-18 2 16,-3 5 2-16,-9-3 3 15,0 6 0-15,-9-1 2 0,0 6-2 16,-3 3-1-1,0 2-2-15,-3 2 1 16,0 4 3-16,-3 5 3 16,0-1 2-16,0 9 3 15,3 0-1-15,3 12 2 16,0-1-4-16,9 17-2 0,0-4-2 16,12 7-3-16,-3-7 1 15,21-1 1-15,-7-2-8 16,10-8-3-16,-6-3-24 15,-1-13-11-15,-5 0-90 0,-3-18-39 16,-3-11-37 0</inkml:trace>
  <inkml:trace contextRef="#ctx0" brushRef="#br0" timeOffset="77851.346">9778 9700 428 0,'-15'-6'159'0,"15"6"-124"0,-21-2 26 0,18 2 4 16,-3 0-23-16,0 0-6 15,0-3-17-15,3 0-7 16,3-2-7-16,0 0-4 0,9 5 0 16,0 0-1-16,9 5 2 15,-3-2-3-15,9 5 0 16,-6 0 1-16,2 2 2 15,-2 1 1-15,-9 7 1 0,-3-2 2 16,-9 16 3-16,0-6-2 0,-9 11-2 31,3-7-2-31,-2 1-3 16,-1-4 3-16,0-3 0 16,0-6-4-16,6-10 1 0,0-3-2 15,9-21 0-15,-3 3 2 16,18-19 0-16,-3 6-3 15,32-8 0-15,-8 4-1 16,12-4 3-16,-10 5-7 16,1-3 1-16,-9 6 3 15,-4 2 2-15,-5 5 4 16,-6 6 3-16,0 0 4 16,-12 8 5-16,0 2-2 15,-12 6 1-15,3-1-5 0,-21 9 0 16,6 0-3-1,-17 4 0-15,5-1-1 16,-3 9 2-16,6-1-3 16,12 15-2-16,3-8 0 0,27 8-1 15,-3-5-3-15,24-3 0 16,-6-6-16-16,23-12-7 16,-5-3-78-16,38-21-31 15,27-8-87 1</inkml:trace>
  <inkml:trace contextRef="#ctx0" brushRef="#br0" timeOffset="78190.281">10474 9708 500 0,'-44'5'187'0,"44"-5"-146"0,-18 3 13 16,15-3-5-16,3 0-23 0,0 0-2 15,24 0-14-15,-3 0-4 16,14 0-4-16,-5 0-2 0,9 0 1 16,-6 0-19-16,14 0-5 15,-8 0-24-15,3 0-10 16,-7 0-28-16,-5 0-11 16,-6 0-87-1</inkml:trace>
  <inkml:trace contextRef="#ctx0" brushRef="#br0" timeOffset="78376.373">10552 9808 520 0,'-39'5'192'0,"39"-5"-149"0,-9 3 7 0,9-3-5 0,6 0-14 16,0 0 2-16,18 3-19 15,-6-3-6-15,15 0-5 16,-7 0-9-16,28 0-1 0,-9 0-54 15,14-6-22-15,-11 1-154 16</inkml:trace>
  <inkml:trace contextRef="#ctx0" brushRef="#br0" timeOffset="79059.827">11204 9586 436 0,'-27'-19'165'0,"27"19"-129"0,-18-31 17 16,18 28 0-16,-3-10-20 15,0-1-1-15,6-7-13 16,-3 3-4-16,15-1-8 16,-3 3-3-16,27 8 2 0,-7 3-1 0,16 21 2 15,-9-5-4-15,2 18 0 16,-8-5-1 0,-3 5-2-16,-6-3 5 15,-6 1 1-15,-4-6-2 16,-8 5-3-16,-3-5 0 15,-18 3 1-15,4-5-1 0,-28 5 2 16,6-3-2 0,-9 2 2-16,10-4 9 0,-1 0 7 15,6-4-1-15,6-4 1 16,3 0-10-16,15-1-3 16,3-2 2-16,36 5 3 15,-9-2-6-15,21-1-1 16,-10 1-7-16,7-8 0 15,-9-1-15-15,8-10-5 16,-8 0-41-16,0-5-19 16,-6 3-121-1,-1-1-100-15,-5 3 118 16</inkml:trace>
  <inkml:trace contextRef="#ctx0" brushRef="#br0" timeOffset="79634.444">11588 9668 484 0,'-9'3'181'0,"9"-3"-141"16,3-3 16-16,-3 3-5 0,6-3-25 16,0 1-7-16,12-4-11 15,-4 1-4-15,22 0-2 0,-6 2 1 0,12 3 2 16,-10 0-2 0,1 8 0-16,-6-3 10 15,-9 9 6-15,-3-4-1 16,-12 11 1-16,0-2-4 15,-6 10 1-15,3-5-9 0,3 0-2 16,0-3-5 0,11-13-3-16,1-3-1 0,6-13 3 15,-3 3 0-15,3-9 1 16,-3 4-3-16,0-9 2 0,-4 3 3 16,1-2 1-16,-3 5-1 15,-3 0-2 1,0-1 3-16,-3 4 0 15,-3 2-1-15,-3 5 1 16,0 0-2-16,0 11-1 16,0-2 1-16,0 12-1 15,0-2 0-15,3 42 0 16,0-10-3-16,6 13 2 0,-3-11 1 16,0 3 2-1,0-5-3-15,-6 7 0 0,0-10 5 16,-6 8 2-16,0-11 0 15,-9 1-1-15,3-9-3 16,-21-5-2-16,4-5 1 16,-22-16-1-16,9-3 0 0,-5-23 0 15,8 4 0 1,3-7 0-16,6 5 0 16,1-2 0-16,8 2-3 15,3 0 2-15,3 3-37 16,3-3-16-16,3 3-196 0,9-16-106 31,6-19 162-31</inkml:trace>
  <inkml:trace contextRef="#ctx0" brushRef="#br0" timeOffset="81419.077">12978 9853 472 0,'-6'-3'176'0,"6"3"-137"0,6-8 22 0,-6 8 0 0,6 0-24 16,0 0-6-16,3 8-12 15,-3-2-4 1,0 7-9-16,0-2 0 0,-6 10 1 0,0-3-10 16,-9 9-3-16,3-6-59 15,-12 5-26-15,3-2-144 16</inkml:trace>
  <inkml:trace contextRef="#ctx0" brushRef="#br0" timeOffset="84250.368">10022 10935 356 0,'-15'21'132'0,"9"-13"-103"0,-3 8 36 0,9-13 9 15,0 5-29-15,0-3-10 16,6 0-15-16,-3 1-3 16,9-4-10-16,-3 1-2 0,6-8 1 15,-3 2-3-15,-3-10-2 16,0 0 2-16,-6-9 0 16,0 7 5-16,-9-9 3 0,3 5-4 15,-12 1 1 1,3 2-5-16,-12 3-2 15,3 2 2-15,-6 8 2 0,7 1 0 16,-4 7 0-16,3 0-3 16,-3 8 1-1,6-2 4-15,0 5 4 16,4-3-4-16,-1 8-2 16,3 1 2-16,6 7 2 0,0-6 0 15,6 33 2-15,0-11-4 16,9 24 1-16,-3-14-1 15,3 6 1-15,0-11 0 16,2 19 2-16,-2-16-3 16,0 13-2-16,-3-10-2 15,0-3 0-15,-3-11-7 16,0-5 1-16,0-5-17 16,-6-8-6-16,0-3-36 0,-3-13-15 15,0-3-72 1,0-23-31-16,-9-17 1 15</inkml:trace>
  <inkml:trace contextRef="#ctx0" brushRef="#br0" timeOffset="84404.601">9581 11382 476 0,'-44'-16'178'0,"44"16"-138"0,-12-7 28 0,12 7 3 15,6-3-34-15,-3 0-9 16,24 1-18-16,-7-1-5 15,16-2-3-15,-6-1-13 0,23 1-2 0,-8 0-47 16,33 0-18 0,-16-1-130-1,15-2-76-15,16-2 127 16</inkml:trace>
  <inkml:trace contextRef="#ctx0" brushRef="#br0" timeOffset="84765.783">10471 11094 476 0,'-35'3'178'0,"35"-3"-138"0,-18 0 0 16,15 0-11-16,0 0-13 16,0 0 3-16,-6 0 3 15,3 0 3-15,-6 0-13 16,0 0 2-16,-6 5 0 0,4 0-3 15,-4 19-1-15,3-5 0 16,-6 26 4-16,3-8-6 0,3 8 0 16,3-8-4-16,9 5-1 15,3-5-1 1,9 5 1-16,-3-7-2 0,24 2-1 16,-6-8-17-16,23-5-6 15,-8-6-35-15,6-10-15 16,-10 0-72-16,4-8-32 15,12-5 2 1</inkml:trace>
  <inkml:trace contextRef="#ctx0" brushRef="#br0" timeOffset="84946.571">10724 11258 452 0,'-5'-21'167'0,"5"21"-129"0,-6-13 35 0,6 13 8 0,0-3-29 16,0 0-9-16,-3 6-19 15,0 0-8-15,0 10-9 16,0-3-3-16,-3 20 2 0,0-7-5 16,-6 12-3-16,3-9-10 15,-6 11-3-15,0-8-30 16,-3 6-10-16,3-9-54 16,-2-7-20-16,2-3-69 15</inkml:trace>
  <inkml:trace contextRef="#ctx0" brushRef="#br0" timeOffset="85159.602">10492 11189 504 0,'-18'-5'189'0,"18"5"-147"0,0 5 26 0,0-5 3 16,9 19-32-16,0-3-7 16,12 21-19-16,-3-8-6 15,9 5-5-15,-6-5-17 0,5-2-5 16,-2-1-39-16,9-5-16 15,-6-5-80-15,5-3-33 16,4-5 12 0</inkml:trace>
  <inkml:trace contextRef="#ctx0" brushRef="#br0" timeOffset="85383.662">10838 11083 460 0,'-24'-8'173'0,"24"8"-135"0,3 0 23 0,-3 0 2 0,15 3-29 16,-3 0-7-16,23 5-10 16,-5-3-1-16,12 19-9 0,-10-3 5 0,7 29 3 15,-9-7 2 1,0 4 1-16,-7-7 0 16,-8 7-2-16,-3-7-8 15,-9 18-3-15,0-10-12 16,-15 8-3-16,3-9-44 15,-29-2-16-15,8-8-161 16,-18-18-95 0,-23-9 142-16</inkml:trace>
  <inkml:trace contextRef="#ctx0" brushRef="#br0" timeOffset="85908.665">11457 11213 452 0,'-45'-8'167'0,"45"8"-129"0,-30-3 15 0,27 3-3 16,0 0-22-16,0 0-5 0,18-5-10 15,-3 0-1 1,18 2-7-16,-6 1-5 0,11-1-1 15,-5 0-8-15,21-2-2 16,-9 2-38-16,11-2-18 16,-11 2-89-16,-6 3-37 15,-10 3 44 1</inkml:trace>
  <inkml:trace contextRef="#ctx0" brushRef="#br0" timeOffset="86071.28">11466 11422 488 0,'-36'11'181'0,"36"-11"-141"0,12 2 11 16,-12-2-3-16,21 0-25 15,-6 0-4-15,17 3-19 16,-5-3-7-16,39-3 3 16,-13 1-54-16,19-12-22 0,-19 4-134 15</inkml:trace>
  <inkml:trace contextRef="#ctx0" brushRef="#br0" timeOffset="86801.144">12540 10718 416 0,'-24'-2'154'0,"24"2"-120"0,-14-16 6 15,14 16-7-15,0-8-10 16,0 3-2-16,3-6-3 15,3 3 1-15,-1 0-10 16,1 3 6-16,9 2 2 0,-3 0-1 0,12 11 3 16,-3-2-10-1,6 18-5-15,-4-6 3 16,1 19 3-16,-6-5-1 16,-9 10 2-16,0-7-6 15,-15 2-1-15,0-8-2 0,-15 8 1 16,3-11-4-16,-5 3 0 15,2-5-4-15,-9-5-1 16,6-3 0-16,-18-9 4 16,7-1-1-16,-7-6-1 0,6 0 3 15,7-6 2 1,5 1 0-16,9-3-1 16,3 3 7-16,24 0 3 0,-3 2 10 15,18 3 5-15,-7 0-7 16,13 8-3-16,-6-3-8 15,21 6-3-15,-7-3-4 0,16 5-3 16,-12-2-25 0,2-1-9-16,-5-2-43 15,-3-3-18-15,-7 1-121 16,1-9-62 0,3-8 140-16</inkml:trace>
  <inkml:trace contextRef="#ctx0" brushRef="#br0" timeOffset="87366.159">12942 10806 392 0,'-6'-14'145'0,"6"14"-112"0,0-2 34 16,0 2 8-16,0 0-26 15,0 0-7-15,3 8-14 0,0 0-6 16,3 13-12-16,-3-5-2 0,3 13-1 16,0-5-1-16,3 2 1 15,-3 0-4-15,6-4-2 16,-3-4 0-16,9-5 1 15,-4-2-3-15,16-8 0 16,-6-1 3-16,9-15 1 16,-3 2-4-16,-1-23-1 0,-5 8 1 15,-3-11 2-15,-3 7 4 16,-3 4 4 0,-3 2 5-16,-6 6 3 15,-1 2-7-15,-2 3-1 16,-3 2-7-16,0 3-2 15,0 3 0-15,3 10 2 16,-3 0-3-16,6 24 0 0,0-5 1 16,3 16 0-16,0-8 0 15,0 5 2-15,0-3-1 16,0 6-1-16,-3-8 3 16,0 13 0-16,-3-8 3 15,-3 5 3-15,0-5-4 0,-9 0-1 0,0-5 4 31,-18-3 3-31,0-5-6 16,-14-3-3-16,8-3-1 0,-6-7-1 16,7-1-5-1,-4-7-1-15,6-3-24 16,-3-8-8-16,7 3-40 16,-1-8-17-16,3 2-137 15,-6 1-66 1,-9-1 150-16</inkml:trace>
  <inkml:trace contextRef="#ctx0" brushRef="#br0" timeOffset="87573.132">12511 11390 520 0,'-9'3'192'0,"9"-3"-149"0,20-11 10 0,-17 11-5 16,36-8-22-16,-6 3-5 15,32 0-12-15,-11 0-4 0,35-1-3 0,-20 1-19 0,23-3-6 16,-18 3-40 0,-5-1-16-16,-13 1-41 15,-8 8-14-15,-9-1-35 16</inkml:trace>
  <inkml:trace contextRef="#ctx0" brushRef="#br0" timeOffset="87974.27">12868 11557 448 0,'-57'3'167'0,"57"-3"-129"0,-50 5 19 0,44-2 0 16,-3-3-30-16,3 0-9 15,15-3-6-15,-3 0-1 0,23 3-5 16,-5 0-2-16,12 0 0 15,-6 0-2-15,17 3-2 16,-8 0 1-16,9 5-1 16,-10-3-3-16,-5 8 2 15,-6-2 1-15,-15 10 2 0,-3-5 1 16,-18 10 1 0,3-2-5-16,-12 2 1 15,3-4 2-15,-12 1 1 16,6-4 3-16,-11-1 1 15,5-2 8-15,-3 0 4 16,6 0 0-16,9-5 0 16,4-3-6-16,19 2 0 15,-2-2-2-15,18 3 1 16,-3-1-6-16,30-2-4 0,-10 0-8 16,10-5-1-16,-9-1-19 15,-4-2-8-15,-5 0-48 16,-15-8-22-16,-12-15-129 15</inkml:trace>
  <inkml:trace contextRef="#ctx0" brushRef="#br0" timeOffset="88386.29">12124 10660 436 0,'-15'-11'162'0,"15"11"-126"0,9-7 7 0,-6 7-3 0,14-3-17 16,-2 0-4-16,24-2-13 0,-6 2-6 15,8-2 0 1,-8 2-10-16,3 1-3 0,-6-1-33 15,-4 0-13-15,-5 1-40 16,-3-1-15-16,-3 0-32 0</inkml:trace>
  <inkml:trace contextRef="#ctx0" brushRef="#br0" timeOffset="88689.257">12115 10636 360 0,'-30'3'134'0,"30"-3"-104"0,-9 3 29 0,9-1 8 15,-3 1-19-15,3-1-5 16,-3 12-12-16,3-1-5 16,0 35-14-16,0-9 1 0,6 27 3 15,-3-13-2-15,6 61 2 0,-3-27-5 16,3 19-1-16,-3-21 0 16,3 31 1-1,-3-26-5-15,2-5-2 0,-2-19-2 16,3-8-2-1,0-10-17-15,3-11-6 16,0-8-27-16,12-13-10 16,-6-3-65-16,15-37-30 15,20-15-22 1</inkml:trace>
  <inkml:trace contextRef="#ctx0" brushRef="#br0" timeOffset="89149.863">13532 10644 408 0,'-3'0'151'0,"3"0"-118"0,17 0 14 0,-14 0-4 15,15 0-25-15,-3 0-5 16,15 0-2-16,-6 0 3 16,5 0-8-16,-2 0 8 0,-3 0 5 15,-3 0 3-15,-3 5 4 16,-3 1-1-16,0 28 0 15,-4-5-8-15,1 35 0 0,-3-11 1 16,6 55 1 0,-3-23-4-16,6 13-1 15,-3-22-8-15,9 22-2 16,5 27 0-16,-2-22 2 0,-3-21 1 16,-9-32 1-16,-3-7-4 15,-3-9-1-15,-3-5-3 0,-3-5-1 0,-3 2-10 16,-6-10-3-1,3 0-44-15,-6-13-17 16,0-1-139 0,6-28-103-1,3-14 123-15</inkml:trace>
  <inkml:trace contextRef="#ctx0" brushRef="#br0" timeOffset="89540.842">14377 11089 464 0,'-24'-3'173'0,"24"3"-135"0,-9 3 16 0,9-3 0 0,0 0-23 15,0 0-5-15,9 0-11 16,-3 0-2-16,18-3-8 15,-3 0-3-15,20 3-1 0,-5 0-1 16,6 0 2-16,-7 0-28 16,-2 3-11-16,-6-3-42 0,-3 3-15 15,-3-1-106 1</inkml:trace>
  <inkml:trace contextRef="#ctx0" brushRef="#br0" timeOffset="89720.57">14404 11247 424 0,'-39'11'159'0,"39"-11"-124"0,-6 5 22 0,6-5 1 16,3 3-28-16,-3-3-6 15,18 8-15-15,24 5-6 16,2-2-2-16,-8-3-48 0,18-14-18 16,-13 4-141-1</inkml:trace>
  <inkml:trace contextRef="#ctx0" brushRef="#br0" timeOffset="89991.392">14990 10679 436 0,'-3'-3'162'0,"3"3"-126"0,39 0 10 16,-33 0-6-16,18 3-28 16,-4-1-5-16,7 4-11 15,-3-1 0-15,3-3 2 0,-3 1-32 0,-1 0-12 16,-2-3-52-1,-6 0-22-15,3 8-30 16</inkml:trace>
  <inkml:trace contextRef="#ctx0" brushRef="#br0" timeOffset="90239.277">14972 10734 348 0,'-50'-5'129'0,"50"5"-100"0,-18 0 33 15,15 0 8 1,0 10-6-16,0-2 1 15,3 32-16-15,0-6-6 16,3 17-24-16,3 28 0 0,3 16 1 16,3-2-5-16,0-32 2 15,-4-14-10-15,4-2-2 16,0-8-8-16,3-5 0 0,6 3-23 16,0-14-8-16,3-8-51 15,-9-13-21-15,-1 0-116 16</inkml:trace>
  <inkml:trace contextRef="#ctx0" brushRef="#br0" timeOffset="90965.738">15282 11081 392 0,'-15'-6'145'0,"15"6"-112"0,-3-2 16 0,3 2 0 16,0-3-18-16,3 1-4 16,0-1-9-16,0 3-1 15,9 0-10-15,-3 0 5 0,12 5 1 16,-4-2-4-16,10 7-3 16,-3-2 1-16,3 11 2 0,-6-3 0 15,-3 10 2-15,-4-5-2 16,4 1 0-16,6-1-5 15,-6-13-3-15,-3 0 4 16,6-16 4 0,-3 2-3-16,2-10-1 0,-2 3-2 15,-3-3 0-15,-3 3-2 0,3 0-1 16,-6 2 5 0,0 1 1-16,-3-1 4 15,-3 6 1-15,0 0-3 16,-3 2 0-16,0 3-5 0,0 5-2 15,0-2-3-15,0 15 1 16,0-4 3-16,6 31 1 16,-3-8-4-16,8 13 1 15,-2-10 0 1,6 7 0-16,3 17-3 0,-3-17 2 16,-3-7 5-16,-3 16 5 15,-3 10-1-15,-6-11 3 16,-6-10-4-16,0-16-2 15,0-5 0-15,-6-3-1 16,-9 1 0-16,-6-4 2 16,-8-13-3-16,-4-7-2 15,9-1-5-15,-20-31-2 0,8 7-22 16,0-12-8 0,7 7-33-16,5-8-13 15,6 8-63-15,18-23-25 0,3 10-5 16</inkml:trace>
  <inkml:trace contextRef="#ctx0" brushRef="#br0" timeOffset="91437.24">15746 10655 420 0,'-18'-3'156'0,"18"3"-121"0,-3 0 23 0,3 0 4 0,0 0-35 15,0 0-11-15,9 3-9 16,-3-3-1 0,15 0-3-16,-3 0-4 0,18 0 0 15,-7 0 1-15,7 0 2 16,-6 0-1-16,-3 0-1 15,-3 0 14-15,-4 5 7 16,-5 0 1-16,0 22-1 0,-3-6-7 16,0 32-1-16,-3-8 1 15,3 13 1 1,0-10 0-16,0 23 1 16,2 19-4-16,-2-11 0 15,0-15-5-15,-3-24-2 0,-3-9 4 16,0-4 2-1,0 2-6-15,-3-5-1 0,-3-3-2 16,3-10-2-16,0-4-13 16,-3-1-4-16,-3-9-48 15,0-5-21-15,0 3-169 16</inkml:trace>
  <inkml:trace contextRef="#ctx0" brushRef="#br0" timeOffset="94374.665">16642 10938 536 0,'-24'-3'200'0,"24"3"-155"0,-9-10 9 0,9 10-5 16,0-6-21-16,0 1-1 15,6-6-10-15,0 1 0 16,15 2-10-16,-3 0-6 0,27 5-2 0,-10 1-1 16,10-4-2-1,-6 1-22-15,-1-3-10 16,-8 0-34-16,0 0-16 15,-6 0-56-15,-3 6-24 16,-3-1 0-16</inkml:trace>
  <inkml:trace contextRef="#ctx0" brushRef="#br0" timeOffset="94537.182">16726 11030 456 0,'-42'14'170'0,"42"-14"-132"0,-9 8 24 16,9-6 4-16,3 1-35 15,0 0-11-15,18-1-16 16,-3 1-3-16,26 0-1 16,-5-1-44-16,6-2-20 0,-7 0-131 15,13-10-82-15,-9 2 117 16</inkml:trace>
  <inkml:trace contextRef="#ctx0" brushRef="#br0" timeOffset="95154.576">17107 10970 548 0,'-12'-6'206'0,"12"6"-160"0,6-23-13 0,-3 20-18 16,11-21-15-16,-2 8 2 16,24-8-6-16,-6 6 1 15,15 2 1-15,-13 3-1 0,1 10-1 16,-6 0 5-16,-3 19 1 15,-4-2 19-15,-5 15 9 0,-3-6 0 16,-9 9 0-16,0-5-15 16,0-1-6-16,0-5-9 0,3-2 0 31,-3-3-2-31,6-6 0 16,0 1 0-16,3-8-2 0,0-3-2 15,3-8 1-15,-3 2 1 16,2-10-1-16,-2 3 4 15,0-11 0-15,-3 6 1 16,0-6 2-16,-3 6-1 16,-3-4 2-16,0 9 0 15,-3 5 3-15,0 0-1 16,0 16 0-16,0 0-6 0,0 19 1 16,0-9 0-1,6 14 0-15,-3-6 0 16,12 43 2-16,-3-13-3 0,12 10 0 0,-4-13 1 31,1 5 2-31,-6-10 1 16,-6 12 3-16,-3-12 1 0,-15 8 1 15,3-9-2-15,-15-2 1 16,6-8-4-16,-8-8 0 16,5-5 1-16,-15-11 0 15,6-2-2-15,-26-24-2 16,11 2-2-16,-15-15-1 15,13 5-5-15,2-6 0 16,6 6-18-16,7-3-6 16,2 3-54-16,18-6-21 15,0 6-128-15</inkml:trace>
  <inkml:trace contextRef="#ctx0" brushRef="#br0" timeOffset="95316.866">18151 11311 596 0,'-35'32'222'0,"35"-32"-172"0,-30 10-21 16,27-7-23-16,-6-6-96 0,3 1-35 16,3-12-98-1,0 4-41-15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61ECF108-6A58-4DA0-9D8B-7E9C6784CA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253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D1720543-EE67-49C6-AD2D-8084ABE9C20E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8381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75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6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124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46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42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15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10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42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789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15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07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527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677E4862-062B-4697-A42C-BD41F98A440F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0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7550" y="2990850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/>
              <a:t>Function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5366208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EBCE9-711D-487D-855E-53406846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</a:t>
            </a:r>
            <a:r>
              <a:rPr lang="en-US"/>
              <a:t>Counting Technique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3533D-04F7-48D4-8319-4103C4F5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and B are both finite sets, and there is a bijection f from A to B, then |A| = |B|.</a:t>
            </a:r>
          </a:p>
        </p:txBody>
      </p:sp>
    </p:spTree>
    <p:extLst>
      <p:ext uri="{BB962C8B-B14F-4D97-AF65-F5344CB8AC3E}">
        <p14:creationId xmlns:p14="http://schemas.microsoft.com/office/powerpoint/2010/main" val="293848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What is a Function?</a:t>
            </a:r>
          </a:p>
        </p:txBody>
      </p:sp>
      <p:graphicFrame>
        <p:nvGraphicFramePr>
          <p:cNvPr id="256003" name="Group 3"/>
          <p:cNvGraphicFramePr>
            <a:graphicFrameLocks noGrp="1"/>
          </p:cNvGraphicFramePr>
          <p:nvPr>
            <p:ph sz="half" idx="2"/>
          </p:nvPr>
        </p:nvGraphicFramePr>
        <p:xfrm>
          <a:off x="1036638" y="3152775"/>
          <a:ext cx="7578725" cy="792408"/>
        </p:xfrm>
        <a:graphic>
          <a:graphicData uri="http://schemas.openxmlformats.org/drawingml/2006/table">
            <a:tbl>
              <a:tblPr/>
              <a:tblGrid>
                <a:gridCol w="193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1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Price (HK$)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5.5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6.5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7.5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Demand (no.)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5000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4700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4500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4350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4250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4200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029" name="Rectangle 29"/>
          <p:cNvSpPr>
            <a:spLocks noChangeArrowheads="1"/>
          </p:cNvSpPr>
          <p:nvPr/>
        </p:nvSpPr>
        <p:spPr bwMode="auto">
          <a:xfrm>
            <a:off x="528638" y="1339850"/>
            <a:ext cx="8229600" cy="35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Let us consider some mathematical functions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f(x) = 3x-2	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square-area(x) = x</a:t>
            </a:r>
            <a:r>
              <a:rPr lang="en-US" altLang="zh-TW" sz="2400" baseline="30000"/>
              <a:t>2 </a:t>
            </a:r>
            <a:endParaRPr lang="en-US" altLang="zh-TW" sz="2400"/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Function represented by table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endParaRPr lang="en-US" altLang="zh-TW" sz="2400"/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endParaRPr lang="en-US" altLang="zh-TW" sz="2400"/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Function represented by graph</a:t>
            </a:r>
            <a:endParaRPr lang="en-US" altLang="zh-TW" sz="2400" baseline="30000"/>
          </a:p>
        </p:txBody>
      </p:sp>
      <p:pic>
        <p:nvPicPr>
          <p:cNvPr id="256030" name="Picture 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6888" y="4454525"/>
            <a:ext cx="4633912" cy="210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Functions and Sets [O1]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33500"/>
            <a:ext cx="8388350" cy="213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Let </a:t>
            </a:r>
            <a:r>
              <a:rPr lang="en-US" altLang="zh-TW" i="1" dirty="0"/>
              <a:t>A,</a:t>
            </a:r>
            <a:r>
              <a:rPr lang="en-US" altLang="zh-TW" dirty="0"/>
              <a:t> </a:t>
            </a:r>
            <a:r>
              <a:rPr lang="en-US" altLang="zh-TW" i="1" dirty="0"/>
              <a:t>B </a:t>
            </a:r>
            <a:r>
              <a:rPr lang="en-US" altLang="zh-TW" dirty="0"/>
              <a:t>be sets. 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 f  </a:t>
            </a:r>
            <a:r>
              <a:rPr lang="en-US" altLang="zh-TW" dirty="0"/>
              <a:t>from </a:t>
            </a:r>
            <a:r>
              <a:rPr lang="en-US" altLang="zh-TW" i="1" dirty="0"/>
              <a:t>A </a:t>
            </a:r>
            <a:r>
              <a:rPr lang="en-US" altLang="zh-TW" dirty="0"/>
              <a:t>to </a:t>
            </a:r>
            <a:r>
              <a:rPr lang="en-US" altLang="zh-TW" i="1" dirty="0"/>
              <a:t>B</a:t>
            </a:r>
            <a:r>
              <a:rPr lang="en-US" altLang="zh-TW" dirty="0"/>
              <a:t> is an </a:t>
            </a:r>
            <a:r>
              <a:rPr lang="en-US" altLang="zh-TW" i="1" dirty="0">
                <a:solidFill>
                  <a:srgbClr val="0000FF"/>
                </a:solidFill>
              </a:rPr>
              <a:t>assignment</a:t>
            </a:r>
            <a:r>
              <a:rPr lang="en-US" altLang="zh-TW" dirty="0"/>
              <a:t> of exactly one element of </a:t>
            </a:r>
            <a:r>
              <a:rPr lang="en-US" altLang="zh-TW" i="1" dirty="0"/>
              <a:t>B</a:t>
            </a:r>
            <a:r>
              <a:rPr lang="en-US" altLang="zh-TW" dirty="0"/>
              <a:t> to </a:t>
            </a:r>
            <a:r>
              <a:rPr lang="en-US" altLang="zh-TW" i="1" dirty="0">
                <a:solidFill>
                  <a:srgbClr val="0000FF"/>
                </a:solidFill>
              </a:rPr>
              <a:t>each</a:t>
            </a:r>
            <a:r>
              <a:rPr lang="en-US" altLang="zh-TW" dirty="0"/>
              <a:t> element of A.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dirty="0"/>
              <a:t>We write</a:t>
            </a:r>
            <a:r>
              <a:rPr lang="en-US" altLang="zh-TW" i="1" dirty="0"/>
              <a:t> f</a:t>
            </a:r>
            <a:r>
              <a:rPr lang="en-US" altLang="zh-TW" dirty="0"/>
              <a:t> : </a:t>
            </a:r>
            <a:r>
              <a:rPr lang="en-US" altLang="zh-TW" i="1" dirty="0"/>
              <a:t>A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i="1" dirty="0">
                <a:sym typeface="Symbol" pitchFamily="18" charset="2"/>
              </a:rPr>
              <a:t>B</a:t>
            </a:r>
            <a:endParaRPr lang="en-US" altLang="zh-TW" dirty="0"/>
          </a:p>
          <a:p>
            <a:pPr lvl="1">
              <a:lnSpc>
                <a:spcPct val="90000"/>
              </a:lnSpc>
              <a:defRPr/>
            </a:pPr>
            <a:r>
              <a:rPr lang="en-US" altLang="zh-TW" dirty="0"/>
              <a:t>We can also write </a:t>
            </a:r>
            <a:r>
              <a:rPr lang="en-US" altLang="zh-TW" i="1" dirty="0"/>
              <a:t>f</a:t>
            </a:r>
            <a:r>
              <a:rPr lang="en-US" altLang="zh-TW" dirty="0"/>
              <a:t>(</a:t>
            </a:r>
            <a:r>
              <a:rPr lang="en-US" altLang="zh-TW" i="1" dirty="0"/>
              <a:t>a</a:t>
            </a:r>
            <a:r>
              <a:rPr lang="en-US" altLang="zh-TW" dirty="0"/>
              <a:t>) = </a:t>
            </a:r>
            <a:r>
              <a:rPr lang="en-US" altLang="zh-TW" i="1" dirty="0"/>
              <a:t>b </a:t>
            </a:r>
            <a:r>
              <a:rPr lang="en-US" altLang="zh-TW" dirty="0"/>
              <a:t> where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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and 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 err="1">
                <a:sym typeface="Symbol" pitchFamily="18" charset="2"/>
              </a:rPr>
              <a:t>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</a:t>
            </a:r>
            <a:endParaRPr lang="en-US" altLang="zh-TW" dirty="0"/>
          </a:p>
          <a:p>
            <a:pPr lvl="1">
              <a:lnSpc>
                <a:spcPct val="90000"/>
              </a:lnSpc>
              <a:defRPr/>
            </a:pPr>
            <a:r>
              <a:rPr lang="en-US" altLang="zh-TW" dirty="0"/>
              <a:t>A function is also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mapping</a:t>
            </a:r>
            <a:r>
              <a:rPr lang="en-US" altLang="zh-TW" dirty="0"/>
              <a:t>.</a:t>
            </a: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469900" y="3519488"/>
            <a:ext cx="8229600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400" i="1" dirty="0">
                <a:solidFill>
                  <a:srgbClr val="0000FF"/>
                </a:solidFill>
                <a:sym typeface="Symbol" pitchFamily="18" charset="2"/>
              </a:rPr>
              <a:t>Example:  </a:t>
            </a:r>
            <a:r>
              <a:rPr lang="zh-CN" altLang="en-US" sz="2400" dirty="0">
                <a:solidFill>
                  <a:srgbClr val="0000FF"/>
                </a:solidFill>
                <a:sym typeface="Symbol" pitchFamily="18" charset="2"/>
              </a:rPr>
              <a:t>（</a:t>
            </a:r>
            <a:r>
              <a:rPr lang="en-US" altLang="zh-CN" sz="2400" i="1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CN" sz="2400" i="1" dirty="0">
                <a:solidFill>
                  <a:srgbClr val="0000FF"/>
                </a:solidFill>
                <a:sym typeface="Symbol" pitchFamily="18" charset="2"/>
              </a:rPr>
              <a:t> balls into </a:t>
            </a:r>
            <a:r>
              <a:rPr lang="en-US" altLang="zh-CN" sz="2400" i="1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CN" sz="2400" i="1" dirty="0">
                <a:solidFill>
                  <a:srgbClr val="0000FF"/>
                </a:solidFill>
                <a:sym typeface="Symbol" pitchFamily="18" charset="2"/>
              </a:rPr>
              <a:t> bins</a:t>
            </a:r>
            <a:r>
              <a:rPr lang="zh-CN" altLang="en-US" sz="2400" dirty="0">
                <a:solidFill>
                  <a:srgbClr val="0000FF"/>
                </a:solidFill>
                <a:sym typeface="Symbol" pitchFamily="18" charset="2"/>
              </a:rPr>
              <a:t>）</a:t>
            </a:r>
            <a:endParaRPr lang="en-US" altLang="zh-CN" sz="24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400" dirty="0">
                <a:sym typeface="Symbol" pitchFamily="18" charset="2"/>
              </a:rPr>
              <a:t>A function 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 represented by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TW" sz="2400" dirty="0">
                <a:sym typeface="Symbol" pitchFamily="18" charset="2"/>
              </a:rPr>
              <a:t> 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balls into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labeled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 bins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from 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A </a:t>
            </a:r>
            <a:r>
              <a:rPr lang="en-US" altLang="zh-TW" sz="2400" dirty="0">
                <a:sym typeface="Symbol" pitchFamily="18" charset="2"/>
              </a:rPr>
              <a:t>(the set of balls) to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(the set of bins) is defined as follows:</a:t>
            </a:r>
            <a:endParaRPr lang="en-US" altLang="zh-TW" sz="28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TW" sz="2800" dirty="0">
                <a:solidFill>
                  <a:srgbClr val="0000FF"/>
                </a:solidFill>
                <a:sym typeface="Symbol" pitchFamily="18" charset="2"/>
              </a:rPr>
              <a:t>	f(</a:t>
            </a:r>
            <a:r>
              <a:rPr lang="en-US" altLang="zh-TW" sz="2800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altLang="zh-TW" sz="2800" dirty="0">
                <a:solidFill>
                  <a:srgbClr val="0000FF"/>
                </a:solidFill>
                <a:sym typeface="Symbol" pitchFamily="18" charset="2"/>
              </a:rPr>
              <a:t>)=j</a:t>
            </a:r>
            <a:r>
              <a:rPr lang="en-US" altLang="zh-TW" sz="2400" dirty="0">
                <a:solidFill>
                  <a:srgbClr val="0000FF"/>
                </a:solidFill>
                <a:sym typeface="Symbol" pitchFamily="18" charset="2"/>
              </a:rPr>
              <a:t>  </a:t>
            </a:r>
            <a:r>
              <a:rPr lang="en-US" altLang="zh-TW" sz="2400" dirty="0">
                <a:sym typeface="Symbol" pitchFamily="18" charset="2"/>
              </a:rPr>
              <a:t>means put ball </a:t>
            </a:r>
            <a:r>
              <a:rPr lang="en-US" altLang="zh-TW" sz="2400" dirty="0" err="1">
                <a:sym typeface="Symbol" pitchFamily="18" charset="2"/>
              </a:rPr>
              <a:t>i</a:t>
            </a:r>
            <a:r>
              <a:rPr lang="en-US" altLang="zh-TW" sz="2400" dirty="0">
                <a:sym typeface="Symbol" pitchFamily="18" charset="2"/>
              </a:rPr>
              <a:t> into bin j.</a:t>
            </a:r>
          </a:p>
          <a:p>
            <a:pPr>
              <a:defRPr/>
            </a:pPr>
            <a:endParaRPr lang="en-US" sz="2400" dirty="0"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sym typeface="Symbol" pitchFamily="18" charset="2"/>
              </a:rPr>
              <a:t>Hence the function is putting balls into bins and each ball is put into </a:t>
            </a:r>
            <a:r>
              <a:rPr lang="en-US" sz="2400" u="sng" dirty="0">
                <a:sym typeface="Symbol" pitchFamily="18" charset="2"/>
              </a:rPr>
              <a:t>exactly one </a:t>
            </a:r>
            <a:r>
              <a:rPr lang="en-US" sz="2400" dirty="0">
                <a:sym typeface="Symbol" pitchFamily="18" charset="2"/>
              </a:rPr>
              <a:t>bin.</a:t>
            </a:r>
            <a:endParaRPr lang="en-US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TW" sz="2000" dirty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CN" sz="2400" i="1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altLang="zh-TW" sz="2400" i="1" dirty="0">
              <a:solidFill>
                <a:srgbClr val="0000FF"/>
              </a:solidFill>
              <a:sym typeface="Symbol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A55814-7A0F-4342-90AB-C5306AD2BE9F}"/>
                  </a:ext>
                </a:extLst>
              </p14:cNvPr>
              <p14:cNvContentPartPr/>
              <p14:nvPr/>
            </p14:nvContentPartPr>
            <p14:xfrm>
              <a:off x="2852280" y="1942200"/>
              <a:ext cx="9000" cy="4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A55814-7A0F-4342-90AB-C5306AD2BE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2920" y="1932840"/>
                <a:ext cx="27720" cy="6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7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7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7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uiExpand="1" build="p" bldLvl="2" autoUpdateAnimBg="0"/>
      <p:bldP spid="257034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48300" y="1719263"/>
            <a:ext cx="3378200" cy="1928812"/>
            <a:chOff x="3344" y="1032"/>
            <a:chExt cx="2128" cy="1215"/>
          </a:xfrm>
        </p:grpSpPr>
        <p:sp>
          <p:nvSpPr>
            <p:cNvPr id="7175" name="Oval 3"/>
            <p:cNvSpPr>
              <a:spLocks noChangeArrowheads="1"/>
            </p:cNvSpPr>
            <p:nvPr/>
          </p:nvSpPr>
          <p:spPr bwMode="auto">
            <a:xfrm>
              <a:off x="3344" y="1128"/>
              <a:ext cx="944" cy="11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7176" name="Oval 4"/>
            <p:cNvSpPr>
              <a:spLocks noChangeArrowheads="1"/>
            </p:cNvSpPr>
            <p:nvPr/>
          </p:nvSpPr>
          <p:spPr bwMode="auto">
            <a:xfrm>
              <a:off x="4608" y="1032"/>
              <a:ext cx="864" cy="120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77" name="Line 5"/>
            <p:cNvSpPr>
              <a:spLocks noChangeShapeType="1"/>
            </p:cNvSpPr>
            <p:nvPr/>
          </p:nvSpPr>
          <p:spPr bwMode="auto">
            <a:xfrm flipV="1">
              <a:off x="3850" y="1234"/>
              <a:ext cx="1054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Oval 6"/>
            <p:cNvSpPr>
              <a:spLocks noChangeArrowheads="1"/>
            </p:cNvSpPr>
            <p:nvPr/>
          </p:nvSpPr>
          <p:spPr bwMode="auto">
            <a:xfrm>
              <a:off x="3800" y="138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79" name="Oval 7"/>
            <p:cNvSpPr>
              <a:spLocks noChangeArrowheads="1"/>
            </p:cNvSpPr>
            <p:nvPr/>
          </p:nvSpPr>
          <p:spPr bwMode="auto">
            <a:xfrm>
              <a:off x="3696" y="154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3762" y="165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1" name="Oval 9"/>
            <p:cNvSpPr>
              <a:spLocks noChangeArrowheads="1"/>
            </p:cNvSpPr>
            <p:nvPr/>
          </p:nvSpPr>
          <p:spPr bwMode="auto">
            <a:xfrm>
              <a:off x="3906" y="168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2" name="Oval 10"/>
            <p:cNvSpPr>
              <a:spLocks noChangeArrowheads="1"/>
            </p:cNvSpPr>
            <p:nvPr/>
          </p:nvSpPr>
          <p:spPr bwMode="auto">
            <a:xfrm>
              <a:off x="3738" y="185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3" name="Oval 11"/>
            <p:cNvSpPr>
              <a:spLocks noChangeArrowheads="1"/>
            </p:cNvSpPr>
            <p:nvPr/>
          </p:nvSpPr>
          <p:spPr bwMode="auto">
            <a:xfrm>
              <a:off x="3870" y="201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4" name="Oval 12"/>
            <p:cNvSpPr>
              <a:spLocks noChangeArrowheads="1"/>
            </p:cNvSpPr>
            <p:nvPr/>
          </p:nvSpPr>
          <p:spPr bwMode="auto">
            <a:xfrm>
              <a:off x="4914" y="121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5" name="Oval 13"/>
            <p:cNvSpPr>
              <a:spLocks noChangeArrowheads="1"/>
            </p:cNvSpPr>
            <p:nvPr/>
          </p:nvSpPr>
          <p:spPr bwMode="auto">
            <a:xfrm>
              <a:off x="5016" y="131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6" name="Oval 14"/>
            <p:cNvSpPr>
              <a:spLocks noChangeArrowheads="1"/>
            </p:cNvSpPr>
            <p:nvPr/>
          </p:nvSpPr>
          <p:spPr bwMode="auto">
            <a:xfrm>
              <a:off x="3936" y="152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7" name="Oval 15"/>
            <p:cNvSpPr>
              <a:spLocks noChangeArrowheads="1"/>
            </p:cNvSpPr>
            <p:nvPr/>
          </p:nvSpPr>
          <p:spPr bwMode="auto">
            <a:xfrm>
              <a:off x="4860" y="147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8" name="Oval 16"/>
            <p:cNvSpPr>
              <a:spLocks noChangeArrowheads="1"/>
            </p:cNvSpPr>
            <p:nvPr/>
          </p:nvSpPr>
          <p:spPr bwMode="auto">
            <a:xfrm>
              <a:off x="4072" y="165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9" name="Oval 17"/>
            <p:cNvSpPr>
              <a:spLocks noChangeArrowheads="1"/>
            </p:cNvSpPr>
            <p:nvPr/>
          </p:nvSpPr>
          <p:spPr bwMode="auto">
            <a:xfrm>
              <a:off x="4846" y="161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0" name="Oval 18"/>
            <p:cNvSpPr>
              <a:spLocks noChangeArrowheads="1"/>
            </p:cNvSpPr>
            <p:nvPr/>
          </p:nvSpPr>
          <p:spPr bwMode="auto">
            <a:xfrm>
              <a:off x="5048" y="153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1" name="Oval 19"/>
            <p:cNvSpPr>
              <a:spLocks noChangeArrowheads="1"/>
            </p:cNvSpPr>
            <p:nvPr/>
          </p:nvSpPr>
          <p:spPr bwMode="auto">
            <a:xfrm>
              <a:off x="4010" y="190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2" name="Oval 20"/>
            <p:cNvSpPr>
              <a:spLocks noChangeArrowheads="1"/>
            </p:cNvSpPr>
            <p:nvPr/>
          </p:nvSpPr>
          <p:spPr bwMode="auto">
            <a:xfrm>
              <a:off x="4838" y="176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3" name="Oval 21"/>
            <p:cNvSpPr>
              <a:spLocks noChangeArrowheads="1"/>
            </p:cNvSpPr>
            <p:nvPr/>
          </p:nvSpPr>
          <p:spPr bwMode="auto">
            <a:xfrm>
              <a:off x="4950" y="189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4" name="Oval 22"/>
            <p:cNvSpPr>
              <a:spLocks noChangeArrowheads="1"/>
            </p:cNvSpPr>
            <p:nvPr/>
          </p:nvSpPr>
          <p:spPr bwMode="auto">
            <a:xfrm>
              <a:off x="5196" y="173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5" name="Oval 23"/>
            <p:cNvSpPr>
              <a:spLocks noChangeArrowheads="1"/>
            </p:cNvSpPr>
            <p:nvPr/>
          </p:nvSpPr>
          <p:spPr bwMode="auto">
            <a:xfrm>
              <a:off x="5172" y="152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6" name="Oval 24"/>
            <p:cNvSpPr>
              <a:spLocks noChangeArrowheads="1"/>
            </p:cNvSpPr>
            <p:nvPr/>
          </p:nvSpPr>
          <p:spPr bwMode="auto">
            <a:xfrm>
              <a:off x="5250" y="162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7" name="Oval 25"/>
            <p:cNvSpPr>
              <a:spLocks noChangeArrowheads="1"/>
            </p:cNvSpPr>
            <p:nvPr/>
          </p:nvSpPr>
          <p:spPr bwMode="auto">
            <a:xfrm>
              <a:off x="5178" y="183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8" name="Oval 26"/>
            <p:cNvSpPr>
              <a:spLocks noChangeArrowheads="1"/>
            </p:cNvSpPr>
            <p:nvPr/>
          </p:nvSpPr>
          <p:spPr bwMode="auto">
            <a:xfrm>
              <a:off x="5178" y="141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9" name="Line 27"/>
            <p:cNvSpPr>
              <a:spLocks noChangeShapeType="1"/>
            </p:cNvSpPr>
            <p:nvPr/>
          </p:nvSpPr>
          <p:spPr bwMode="auto">
            <a:xfrm flipV="1">
              <a:off x="3746" y="1262"/>
              <a:ext cx="1162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8"/>
            <p:cNvSpPr>
              <a:spLocks noChangeShapeType="1"/>
            </p:cNvSpPr>
            <p:nvPr/>
          </p:nvSpPr>
          <p:spPr bwMode="auto">
            <a:xfrm flipV="1">
              <a:off x="3986" y="1334"/>
              <a:ext cx="1024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29"/>
            <p:cNvSpPr>
              <a:spLocks noChangeShapeType="1"/>
            </p:cNvSpPr>
            <p:nvPr/>
          </p:nvSpPr>
          <p:spPr bwMode="auto">
            <a:xfrm flipV="1">
              <a:off x="3806" y="1490"/>
              <a:ext cx="1036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0"/>
            <p:cNvSpPr>
              <a:spLocks noChangeShapeType="1"/>
            </p:cNvSpPr>
            <p:nvPr/>
          </p:nvSpPr>
          <p:spPr bwMode="auto">
            <a:xfrm flipV="1">
              <a:off x="4118" y="1556"/>
              <a:ext cx="910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1"/>
            <p:cNvSpPr>
              <a:spLocks noChangeShapeType="1"/>
            </p:cNvSpPr>
            <p:nvPr/>
          </p:nvSpPr>
          <p:spPr bwMode="auto">
            <a:xfrm flipV="1">
              <a:off x="3944" y="1628"/>
              <a:ext cx="898" cy="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2"/>
            <p:cNvSpPr>
              <a:spLocks noChangeShapeType="1"/>
            </p:cNvSpPr>
            <p:nvPr/>
          </p:nvSpPr>
          <p:spPr bwMode="auto">
            <a:xfrm flipV="1">
              <a:off x="3770" y="1772"/>
              <a:ext cx="1054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3"/>
            <p:cNvSpPr>
              <a:spLocks noChangeShapeType="1"/>
            </p:cNvSpPr>
            <p:nvPr/>
          </p:nvSpPr>
          <p:spPr bwMode="auto">
            <a:xfrm flipV="1">
              <a:off x="3918" y="1926"/>
              <a:ext cx="1036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4"/>
            <p:cNvSpPr>
              <a:spLocks noChangeShapeType="1"/>
            </p:cNvSpPr>
            <p:nvPr/>
          </p:nvSpPr>
          <p:spPr bwMode="auto">
            <a:xfrm flipV="1">
              <a:off x="4062" y="1902"/>
              <a:ext cx="874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Text Box 35"/>
            <p:cNvSpPr txBox="1">
              <a:spLocks noChangeArrowheads="1"/>
            </p:cNvSpPr>
            <p:nvPr/>
          </p:nvSpPr>
          <p:spPr bwMode="auto">
            <a:xfrm>
              <a:off x="3438" y="152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7208" name="Text Box 36"/>
            <p:cNvSpPr txBox="1">
              <a:spLocks noChangeArrowheads="1"/>
            </p:cNvSpPr>
            <p:nvPr/>
          </p:nvSpPr>
          <p:spPr bwMode="auto">
            <a:xfrm>
              <a:off x="5158" y="1183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</p:grpSp>
      <p:sp>
        <p:nvSpPr>
          <p:cNvPr id="259109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Basic Terminology</a:t>
            </a:r>
          </a:p>
        </p:txBody>
      </p:sp>
      <p:sp>
        <p:nvSpPr>
          <p:cNvPr id="259110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68313" y="4864100"/>
            <a:ext cx="8324850" cy="1712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i="1">
                <a:solidFill>
                  <a:srgbClr val="0000FF"/>
                </a:solidFill>
                <a:sym typeface="Symbol" pitchFamily="18" charset="2"/>
              </a:rPr>
              <a:t>Example:  </a:t>
            </a:r>
          </a:p>
          <a:p>
            <a:pPr>
              <a:buFontTx/>
              <a:buNone/>
            </a:pPr>
            <a:r>
              <a:rPr lang="en-US" altLang="zh-TW" sz="2000">
                <a:sym typeface="Symbol" pitchFamily="18" charset="2"/>
              </a:rPr>
              <a:t>Let   </a:t>
            </a:r>
            <a:r>
              <a:rPr lang="en-US" altLang="zh-TW" sz="2000" i="1">
                <a:sym typeface="Symbol" pitchFamily="18" charset="2"/>
              </a:rPr>
              <a:t>f </a:t>
            </a:r>
            <a:r>
              <a:rPr lang="en-US" altLang="zh-TW" sz="2000">
                <a:sym typeface="Symbol" pitchFamily="18" charset="2"/>
              </a:rPr>
              <a:t>: </a:t>
            </a:r>
            <a:r>
              <a:rPr lang="en-US" altLang="zh-TW" sz="2000" b="1" i="1">
                <a:sym typeface="Symbol" pitchFamily="18" charset="2"/>
              </a:rPr>
              <a:t>Z</a:t>
            </a:r>
            <a:r>
              <a:rPr lang="en-US" altLang="zh-TW" sz="2000">
                <a:sym typeface="Symbol" pitchFamily="18" charset="2"/>
              </a:rPr>
              <a:t>  </a:t>
            </a:r>
            <a:r>
              <a:rPr lang="en-US" altLang="zh-TW" sz="2000" b="1" i="1">
                <a:sym typeface="Symbol" pitchFamily="18" charset="2"/>
              </a:rPr>
              <a:t>Z</a:t>
            </a:r>
            <a:r>
              <a:rPr lang="en-US" altLang="zh-TW" sz="2000" i="1">
                <a:sym typeface="Symbol" pitchFamily="18" charset="2"/>
              </a:rPr>
              <a:t> </a:t>
            </a:r>
            <a:r>
              <a:rPr lang="en-US" altLang="zh-TW" sz="2000">
                <a:sym typeface="Symbol" pitchFamily="18" charset="2"/>
              </a:rPr>
              <a:t>and </a:t>
            </a:r>
            <a:r>
              <a:rPr lang="en-US" altLang="zh-TW" sz="2000" i="1">
                <a:sym typeface="Symbol" pitchFamily="18" charset="2"/>
              </a:rPr>
              <a:t>f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x</a:t>
            </a:r>
            <a:r>
              <a:rPr lang="en-US" altLang="zh-TW" sz="2000">
                <a:sym typeface="Symbol" pitchFamily="18" charset="2"/>
              </a:rPr>
              <a:t>) = </a:t>
            </a:r>
            <a:r>
              <a:rPr lang="en-US" altLang="zh-TW" sz="2000" i="1">
                <a:sym typeface="Symbol" pitchFamily="18" charset="2"/>
              </a:rPr>
              <a:t>x</a:t>
            </a:r>
            <a:r>
              <a:rPr lang="en-US" altLang="zh-TW" sz="2000" baseline="30000">
                <a:sym typeface="Symbol" pitchFamily="18" charset="2"/>
              </a:rPr>
              <a:t>2</a:t>
            </a:r>
            <a:r>
              <a:rPr lang="en-US" altLang="zh-TW" sz="2000">
                <a:sym typeface="Symbol" pitchFamily="18" charset="2"/>
              </a:rPr>
              <a:t>, where Z = set of integers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000">
                <a:sym typeface="Symbol" pitchFamily="18" charset="2"/>
              </a:rPr>
              <a:t>Domain = </a:t>
            </a:r>
            <a:r>
              <a:rPr lang="en-US" altLang="zh-TW" sz="2000" b="1" i="1">
                <a:sym typeface="Symbol" pitchFamily="18" charset="2"/>
              </a:rPr>
              <a:t>Z, </a:t>
            </a:r>
            <a:r>
              <a:rPr lang="en-US" altLang="zh-TW" sz="2000">
                <a:sym typeface="Symbol" pitchFamily="18" charset="2"/>
              </a:rPr>
              <a:t>codomain = </a:t>
            </a:r>
            <a:r>
              <a:rPr lang="en-US" altLang="zh-TW" sz="2000" b="1" i="1">
                <a:sym typeface="Symbol" pitchFamily="18" charset="2"/>
              </a:rPr>
              <a:t>Z,  </a:t>
            </a:r>
            <a:r>
              <a:rPr lang="en-US" altLang="zh-TW" sz="2000">
                <a:sym typeface="Symbol" pitchFamily="18" charset="2"/>
              </a:rPr>
              <a:t>range = </a:t>
            </a:r>
            <a:r>
              <a:rPr lang="en-US" altLang="zh-TW" sz="2000" b="1" i="1">
                <a:sym typeface="Symbol" pitchFamily="18" charset="2"/>
              </a:rPr>
              <a:t>Z </a:t>
            </a:r>
            <a:r>
              <a:rPr lang="en-US" altLang="zh-TW" sz="2000">
                <a:sym typeface="Symbol" pitchFamily="18" charset="2"/>
              </a:rPr>
              <a:t>?</a:t>
            </a:r>
          </a:p>
        </p:txBody>
      </p:sp>
      <p:sp>
        <p:nvSpPr>
          <p:cNvPr id="259111" name="Oval 39"/>
          <p:cNvSpPr>
            <a:spLocks noChangeArrowheads="1"/>
          </p:cNvSpPr>
          <p:nvPr/>
        </p:nvSpPr>
        <p:spPr bwMode="auto">
          <a:xfrm>
            <a:off x="7635875" y="1852613"/>
            <a:ext cx="647700" cy="1587500"/>
          </a:xfrm>
          <a:prstGeom prst="ellips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259112" name="Rectangle 40"/>
          <p:cNvSpPr>
            <a:spLocks noChangeArrowheads="1"/>
          </p:cNvSpPr>
          <p:nvPr/>
        </p:nvSpPr>
        <p:spPr bwMode="auto">
          <a:xfrm>
            <a:off x="482600" y="1427163"/>
            <a:ext cx="836930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dirty="0"/>
              <a:t>Given a function </a:t>
            </a:r>
            <a:r>
              <a:rPr lang="en-US" altLang="zh-TW" sz="2400" i="1" dirty="0"/>
              <a:t>f</a:t>
            </a:r>
            <a:r>
              <a:rPr lang="en-US" altLang="zh-TW" sz="2400" dirty="0"/>
              <a:t> : </a:t>
            </a:r>
            <a:r>
              <a:rPr lang="en-US" altLang="zh-TW" sz="2400" i="1" dirty="0"/>
              <a:t>A </a:t>
            </a:r>
            <a:r>
              <a:rPr lang="en-US" altLang="zh-TW" sz="2400" dirty="0">
                <a:sym typeface="Symbol" pitchFamily="18" charset="2"/>
              </a:rPr>
              <a:t> </a:t>
            </a:r>
            <a:r>
              <a:rPr lang="en-US" altLang="zh-TW" sz="2400" i="1" dirty="0">
                <a:sym typeface="Symbol" pitchFamily="18" charset="2"/>
              </a:rPr>
              <a:t>B </a:t>
            </a:r>
            <a:r>
              <a:rPr lang="en-US" altLang="zh-TW" sz="2400" dirty="0">
                <a:sym typeface="Symbol" pitchFamily="18" charset="2"/>
              </a:rPr>
              <a:t>( </a:t>
            </a:r>
            <a:r>
              <a:rPr lang="en-US" altLang="zh-TW" sz="2400" i="1" dirty="0"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 maps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to </a:t>
            </a:r>
            <a:r>
              <a:rPr lang="en-US" altLang="zh-TW" sz="2400" i="1" dirty="0">
                <a:sym typeface="Symbol" pitchFamily="18" charset="2"/>
              </a:rPr>
              <a:t>B 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dirty="0">
                <a:sym typeface="Symbol" pitchFamily="18" charset="2"/>
              </a:rPr>
              <a:t>,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is the </a:t>
            </a:r>
            <a:r>
              <a:rPr lang="en-US" altLang="zh-TW" sz="2400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domain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f </a:t>
            </a:r>
            <a:r>
              <a:rPr lang="en-US" altLang="zh-TW" sz="2400" dirty="0">
                <a:sym typeface="Symbol" pitchFamily="18" charset="2"/>
              </a:rPr>
              <a:t>(‘balls’)</a:t>
            </a:r>
            <a:endParaRPr lang="en-US" altLang="zh-TW" sz="2400" i="1" dirty="0"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i="1" dirty="0">
                <a:sym typeface="Symbol" pitchFamily="18" charset="2"/>
              </a:rPr>
              <a:t>B </a:t>
            </a:r>
            <a:r>
              <a:rPr lang="en-US" altLang="zh-TW" sz="2400" dirty="0">
                <a:sym typeface="Symbol" pitchFamily="18" charset="2"/>
              </a:rPr>
              <a:t>is the </a:t>
            </a:r>
            <a:r>
              <a:rPr lang="en-US" altLang="zh-TW" sz="2400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codomain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f </a:t>
            </a:r>
            <a:r>
              <a:rPr lang="en-US" altLang="zh-TW" sz="2400" dirty="0">
                <a:sym typeface="Symbol" pitchFamily="18" charset="2"/>
              </a:rPr>
              <a:t>(‘bins’)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dirty="0">
                <a:sym typeface="Symbol" pitchFamily="18" charset="2"/>
              </a:rPr>
              <a:t>If </a:t>
            </a:r>
            <a:r>
              <a:rPr lang="en-US" altLang="zh-TW" sz="2400" i="1" dirty="0"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) = </a:t>
            </a:r>
            <a:r>
              <a:rPr lang="en-US" altLang="zh-TW" sz="2400" i="1" dirty="0">
                <a:sym typeface="Symbol" pitchFamily="18" charset="2"/>
              </a:rPr>
              <a:t>b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i="1" dirty="0">
                <a:sym typeface="Symbol" pitchFamily="18" charset="2"/>
              </a:rPr>
              <a:t> </a:t>
            </a:r>
          </a:p>
          <a:p>
            <a:pPr marL="1143000" lvl="2" indent="-228600">
              <a:spcBef>
                <a:spcPct val="20000"/>
              </a:spcBef>
              <a:buSzPct val="80000"/>
              <a:buFont typeface="Wingdings" pitchFamily="2" charset="2"/>
              <a:buChar char="F"/>
              <a:defRPr/>
            </a:pPr>
            <a:r>
              <a:rPr lang="en-US" altLang="zh-TW" sz="2400" i="1" dirty="0">
                <a:sym typeface="Symbol" pitchFamily="18" charset="2"/>
              </a:rPr>
              <a:t>b</a:t>
            </a:r>
            <a:r>
              <a:rPr lang="en-US" altLang="zh-TW" sz="2400" dirty="0">
                <a:sym typeface="Symbol" pitchFamily="18" charset="2"/>
              </a:rPr>
              <a:t> is the </a:t>
            </a: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image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sz="2400" dirty="0">
                <a:sym typeface="Symbol" pitchFamily="18" charset="2"/>
              </a:rPr>
              <a:t>The </a:t>
            </a: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range</a:t>
            </a:r>
            <a:r>
              <a:rPr lang="en-US" altLang="zh-TW" sz="2400" dirty="0">
                <a:sym typeface="Symbol" pitchFamily="18" charset="2"/>
              </a:rPr>
              <a:t> of </a:t>
            </a:r>
            <a:r>
              <a:rPr lang="en-US" altLang="zh-TW" sz="2400" i="1" dirty="0">
                <a:sym typeface="Symbol" pitchFamily="18" charset="2"/>
              </a:rPr>
              <a:t>f</a:t>
            </a:r>
            <a:r>
              <a:rPr lang="en-US" altLang="zh-TW" sz="2400" dirty="0">
                <a:sym typeface="Symbol" pitchFamily="18" charset="2"/>
              </a:rPr>
              <a:t> is the set of all images of elements of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  <a:p>
            <a:pPr marL="1143000" lvl="2" indent="-228600">
              <a:spcBef>
                <a:spcPct val="20000"/>
              </a:spcBef>
              <a:buSzPct val="80000"/>
              <a:buFont typeface="Wingdings" pitchFamily="2" charset="2"/>
              <a:buChar char="F"/>
              <a:defRPr/>
            </a:pPr>
            <a:r>
              <a:rPr lang="en-US" altLang="zh-TW" sz="2400" dirty="0"/>
              <a:t>{ </a:t>
            </a:r>
            <a:r>
              <a:rPr lang="en-US" altLang="zh-TW" sz="2400" i="1" dirty="0"/>
              <a:t>b</a:t>
            </a:r>
            <a:r>
              <a:rPr lang="en-US" altLang="zh-TW" sz="2400" dirty="0"/>
              <a:t> | </a:t>
            </a:r>
            <a:r>
              <a:rPr lang="en-US" altLang="zh-TW" sz="2400" i="1" dirty="0"/>
              <a:t>b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</a:t>
            </a:r>
            <a:r>
              <a:rPr lang="en-US" altLang="zh-TW" sz="2400" dirty="0"/>
              <a:t> B and ( 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 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 (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f 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) = </a:t>
            </a:r>
            <a:r>
              <a:rPr lang="en-US" altLang="zh-TW" sz="2400" b="1" i="1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altLang="zh-TW" sz="2400" b="1" dirty="0">
                <a:solidFill>
                  <a:srgbClr val="0000FF"/>
                </a:solidFill>
                <a:sym typeface="Symbol" pitchFamily="18" charset="2"/>
              </a:rPr>
              <a:t>) )</a:t>
            </a:r>
            <a:r>
              <a:rPr lang="en-US" altLang="zh-TW" sz="2400" b="1" dirty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} (‘non-empty bins’)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9FDF028-4E18-4AEF-B025-3019FE7C3C32}"/>
                  </a:ext>
                </a:extLst>
              </p14:cNvPr>
              <p14:cNvContentPartPr/>
              <p14:nvPr/>
            </p14:nvContentPartPr>
            <p14:xfrm>
              <a:off x="3351960" y="1817280"/>
              <a:ext cx="4927320" cy="4617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9FDF028-4E18-4AEF-B025-3019FE7C3C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2600" y="1807920"/>
                <a:ext cx="4946040" cy="463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9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9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9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9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9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9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9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9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10" grpId="0" build="p" bldLvl="2" autoUpdateAnimBg="0"/>
      <p:bldP spid="259111" grpId="0" animBg="1"/>
      <p:bldP spid="259112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Injective Functions (One-to-one)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8738"/>
            <a:ext cx="8231188" cy="5270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function </a:t>
            </a:r>
            <a:r>
              <a:rPr lang="en-US" altLang="zh-TW" i="1" dirty="0"/>
              <a:t>f </a:t>
            </a:r>
            <a:r>
              <a:rPr lang="en-US" altLang="zh-TW" dirty="0"/>
              <a:t>is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injective</a:t>
            </a:r>
            <a:r>
              <a:rPr lang="en-US" altLang="zh-TW" dirty="0"/>
              <a:t>, </a:t>
            </a:r>
            <a:br>
              <a:rPr lang="en-US" altLang="zh-TW" dirty="0"/>
            </a:br>
            <a:r>
              <a:rPr lang="en-US" altLang="zh-TW" b="1" dirty="0" err="1"/>
              <a:t>iff</a:t>
            </a:r>
            <a:r>
              <a:rPr lang="en-US" altLang="zh-TW" dirty="0"/>
              <a:t> for every distinct </a:t>
            </a:r>
            <a:r>
              <a:rPr lang="en-US" altLang="zh-TW" i="1" dirty="0"/>
              <a:t>x</a:t>
            </a:r>
            <a:r>
              <a:rPr lang="en-US" altLang="zh-TW" dirty="0"/>
              <a:t>, </a:t>
            </a:r>
            <a:r>
              <a:rPr lang="en-US" altLang="zh-TW" i="1" dirty="0"/>
              <a:t>y</a:t>
            </a:r>
            <a:r>
              <a:rPr lang="en-US" altLang="zh-TW" dirty="0"/>
              <a:t> in the domain, </a:t>
            </a:r>
            <a:br>
              <a:rPr lang="en-US" altLang="zh-TW" dirty="0"/>
            </a:br>
            <a:r>
              <a:rPr lang="en-US" altLang="zh-TW" i="1" dirty="0"/>
              <a:t>f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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y</a:t>
            </a:r>
            <a:r>
              <a:rPr lang="en-US" altLang="zh-TW" dirty="0">
                <a:sym typeface="Symbol" pitchFamily="18" charset="2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000" dirty="0">
                <a:solidFill>
                  <a:srgbClr val="0000FF"/>
                </a:solidFill>
                <a:sym typeface="Symbol" pitchFamily="18" charset="2"/>
              </a:rPr>
              <a:t>“Different inputs imply different outputs”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injective function: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f(x)=2x, f(x)=x</a:t>
            </a:r>
            <a:r>
              <a:rPr lang="en-US" altLang="zh-TW" baseline="30000" dirty="0">
                <a:sym typeface="Symbol" pitchFamily="18" charset="2"/>
              </a:rPr>
              <a:t>3</a:t>
            </a:r>
            <a:r>
              <a:rPr lang="en-US" altLang="zh-TW" dirty="0">
                <a:sym typeface="Symbol" pitchFamily="18" charset="2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balls into bins function such that </a:t>
            </a:r>
            <a:r>
              <a:rPr lang="en-US" altLang="zh-TW" u="sng" dirty="0">
                <a:sym typeface="Symbol" pitchFamily="18" charset="2"/>
              </a:rPr>
              <a:t>each bin has at most one ball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</a:t>
            </a:r>
            <a:r>
              <a:rPr lang="en-US" altLang="zh-TW" i="1" dirty="0">
                <a:solidFill>
                  <a:srgbClr val="FF33CC"/>
                </a:solidFill>
                <a:sym typeface="Symbol" pitchFamily="18" charset="2"/>
              </a:rPr>
              <a:t>not</a:t>
            </a:r>
            <a:r>
              <a:rPr lang="en-US" altLang="zh-TW" i="1" dirty="0">
                <a:sym typeface="Symbol" pitchFamily="18" charset="2"/>
              </a:rPr>
              <a:t> injective function</a:t>
            </a:r>
            <a:r>
              <a:rPr lang="en-US" altLang="zh-TW" dirty="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olidFill>
                  <a:srgbClr val="009900"/>
                </a:solidFill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f(x)=x</a:t>
            </a:r>
            <a:r>
              <a:rPr lang="en-US" altLang="zh-TW" baseline="30000" dirty="0">
                <a:sym typeface="Symbol" pitchFamily="18" charset="2"/>
              </a:rPr>
              <a:t>4</a:t>
            </a:r>
            <a:endParaRPr lang="en-US" altLang="zh-TW" dirty="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96050" y="1328738"/>
            <a:ext cx="2154238" cy="1681162"/>
            <a:chOff x="4092" y="837"/>
            <a:chExt cx="1357" cy="1059"/>
          </a:xfrm>
        </p:grpSpPr>
        <p:sp>
          <p:nvSpPr>
            <p:cNvPr id="8198" name="Oval 5"/>
            <p:cNvSpPr>
              <a:spLocks noChangeArrowheads="1"/>
            </p:cNvSpPr>
            <p:nvPr/>
          </p:nvSpPr>
          <p:spPr bwMode="auto">
            <a:xfrm>
              <a:off x="4094" y="840"/>
              <a:ext cx="524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8199" name="Oval 6"/>
            <p:cNvSpPr>
              <a:spLocks noChangeArrowheads="1"/>
            </p:cNvSpPr>
            <p:nvPr/>
          </p:nvSpPr>
          <p:spPr bwMode="auto">
            <a:xfrm>
              <a:off x="4975" y="837"/>
              <a:ext cx="452" cy="10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0" name="Oval 7"/>
            <p:cNvSpPr>
              <a:spLocks noChangeArrowheads="1"/>
            </p:cNvSpPr>
            <p:nvPr/>
          </p:nvSpPr>
          <p:spPr bwMode="auto">
            <a:xfrm>
              <a:off x="4355" y="100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4359" y="1159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4362" y="147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4356" y="131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4" name="Oval 11"/>
            <p:cNvSpPr>
              <a:spLocks noChangeArrowheads="1"/>
            </p:cNvSpPr>
            <p:nvPr/>
          </p:nvSpPr>
          <p:spPr bwMode="auto">
            <a:xfrm>
              <a:off x="4357" y="1631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5" name="Oval 12"/>
            <p:cNvSpPr>
              <a:spLocks noChangeArrowheads="1"/>
            </p:cNvSpPr>
            <p:nvPr/>
          </p:nvSpPr>
          <p:spPr bwMode="auto">
            <a:xfrm>
              <a:off x="5211" y="145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6" name="Oval 13"/>
            <p:cNvSpPr>
              <a:spLocks noChangeArrowheads="1"/>
            </p:cNvSpPr>
            <p:nvPr/>
          </p:nvSpPr>
          <p:spPr bwMode="auto">
            <a:xfrm>
              <a:off x="5196" y="1141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7" name="Oval 14"/>
            <p:cNvSpPr>
              <a:spLocks noChangeArrowheads="1"/>
            </p:cNvSpPr>
            <p:nvPr/>
          </p:nvSpPr>
          <p:spPr bwMode="auto">
            <a:xfrm>
              <a:off x="5211" y="1291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8" name="Oval 15"/>
            <p:cNvSpPr>
              <a:spLocks noChangeArrowheads="1"/>
            </p:cNvSpPr>
            <p:nvPr/>
          </p:nvSpPr>
          <p:spPr bwMode="auto">
            <a:xfrm>
              <a:off x="5193" y="97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4092" y="120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8210" name="Text Box 17"/>
            <p:cNvSpPr txBox="1">
              <a:spLocks noChangeArrowheads="1"/>
            </p:cNvSpPr>
            <p:nvPr/>
          </p:nvSpPr>
          <p:spPr bwMode="auto">
            <a:xfrm>
              <a:off x="5237" y="1205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8211" name="Oval 18"/>
            <p:cNvSpPr>
              <a:spLocks noChangeArrowheads="1"/>
            </p:cNvSpPr>
            <p:nvPr/>
          </p:nvSpPr>
          <p:spPr bwMode="auto">
            <a:xfrm>
              <a:off x="5212" y="1607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2" name="Oval 19"/>
            <p:cNvSpPr>
              <a:spLocks noChangeArrowheads="1"/>
            </p:cNvSpPr>
            <p:nvPr/>
          </p:nvSpPr>
          <p:spPr bwMode="auto">
            <a:xfrm>
              <a:off x="5204" y="175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8213" name="AutoShape 20"/>
            <p:cNvCxnSpPr>
              <a:cxnSpLocks noChangeShapeType="1"/>
              <a:stCxn id="8203" idx="5"/>
              <a:endCxn id="8208" idx="3"/>
            </p:cNvCxnSpPr>
            <p:nvPr/>
          </p:nvCxnSpPr>
          <p:spPr bwMode="auto">
            <a:xfrm flipV="1">
              <a:off x="4385" y="1002"/>
              <a:ext cx="813" cy="3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AutoShape 21"/>
            <p:cNvCxnSpPr>
              <a:cxnSpLocks noChangeShapeType="1"/>
              <a:stCxn id="8200" idx="1"/>
              <a:endCxn id="8207" idx="1"/>
            </p:cNvCxnSpPr>
            <p:nvPr/>
          </p:nvCxnSpPr>
          <p:spPr bwMode="auto">
            <a:xfrm>
              <a:off x="4360" y="1013"/>
              <a:ext cx="856" cy="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5" name="AutoShape 22"/>
            <p:cNvCxnSpPr>
              <a:cxnSpLocks noChangeShapeType="1"/>
              <a:stCxn id="8201" idx="7"/>
              <a:endCxn id="8212" idx="0"/>
            </p:cNvCxnSpPr>
            <p:nvPr/>
          </p:nvCxnSpPr>
          <p:spPr bwMode="auto">
            <a:xfrm>
              <a:off x="4388" y="1164"/>
              <a:ext cx="833" cy="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6" name="AutoShape 23"/>
            <p:cNvCxnSpPr>
              <a:cxnSpLocks noChangeShapeType="1"/>
              <a:stCxn id="8202" idx="7"/>
              <a:endCxn id="8206" idx="2"/>
            </p:cNvCxnSpPr>
            <p:nvPr/>
          </p:nvCxnSpPr>
          <p:spPr bwMode="auto">
            <a:xfrm flipV="1">
              <a:off x="4391" y="1158"/>
              <a:ext cx="805" cy="3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7" name="AutoShape 24"/>
            <p:cNvCxnSpPr>
              <a:cxnSpLocks noChangeShapeType="1"/>
              <a:stCxn id="8204" idx="7"/>
              <a:endCxn id="8205" idx="4"/>
            </p:cNvCxnSpPr>
            <p:nvPr/>
          </p:nvCxnSpPr>
          <p:spPr bwMode="auto">
            <a:xfrm flipV="1">
              <a:off x="4386" y="1487"/>
              <a:ext cx="842" cy="14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60121" name="AutoShape 25"/>
          <p:cNvCxnSpPr>
            <a:cxnSpLocks noChangeShapeType="1"/>
          </p:cNvCxnSpPr>
          <p:nvPr/>
        </p:nvCxnSpPr>
        <p:spPr bwMode="auto">
          <a:xfrm>
            <a:off x="6921500" y="1608138"/>
            <a:ext cx="1358900" cy="449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9819F9-F3E5-4F17-962C-0F9A5107356D}"/>
                  </a:ext>
                </a:extLst>
              </p14:cNvPr>
              <p14:cNvContentPartPr/>
              <p14:nvPr/>
            </p14:nvContentPartPr>
            <p14:xfrm>
              <a:off x="2328480" y="2865960"/>
              <a:ext cx="6696720" cy="3566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9819F9-F3E5-4F17-962C-0F9A510735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9120" y="2856600"/>
                <a:ext cx="6715440" cy="358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Surjective Functions (Onto)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8163" cy="5237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A function </a:t>
            </a:r>
            <a:r>
              <a:rPr lang="en-US" altLang="zh-TW" i="1" dirty="0">
                <a:sym typeface="Symbol" pitchFamily="18" charset="2"/>
              </a:rPr>
              <a:t>f </a:t>
            </a:r>
            <a:r>
              <a:rPr lang="en-US" altLang="zh-TW" dirty="0">
                <a:sym typeface="Symbol" pitchFamily="18" charset="2"/>
              </a:rPr>
              <a:t>from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to </a:t>
            </a:r>
            <a:r>
              <a:rPr lang="en-US" altLang="zh-TW" i="1" dirty="0">
                <a:sym typeface="Symbol" pitchFamily="18" charset="2"/>
              </a:rPr>
              <a:t>B </a:t>
            </a:r>
            <a:r>
              <a:rPr lang="en-US" altLang="zh-TW" dirty="0">
                <a:sym typeface="Symbol" pitchFamily="18" charset="2"/>
              </a:rPr>
              <a:t>is called </a:t>
            </a:r>
            <a:r>
              <a:rPr lang="en-US" altLang="zh-TW" i="1" dirty="0" err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surjective</a:t>
            </a:r>
            <a:r>
              <a:rPr lang="en-US" altLang="zh-TW" dirty="0">
                <a:sym typeface="Symbol" pitchFamily="18" charset="2"/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</a:t>
            </a:r>
            <a:r>
              <a:rPr lang="en-US" altLang="zh-TW" dirty="0" err="1">
                <a:sym typeface="Symbol" pitchFamily="18" charset="2"/>
              </a:rPr>
              <a:t>iff</a:t>
            </a:r>
            <a:r>
              <a:rPr lang="en-US" altLang="zh-TW" dirty="0">
                <a:sym typeface="Symbol" pitchFamily="18" charset="2"/>
              </a:rPr>
              <a:t> for all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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, there exists </a:t>
            </a:r>
            <a:br>
              <a:rPr lang="en-US" altLang="zh-TW" dirty="0">
                <a:sym typeface="Symbol" pitchFamily="18" charset="2"/>
              </a:rPr>
            </a:br>
            <a:r>
              <a:rPr lang="en-US" altLang="zh-TW" dirty="0">
                <a:sym typeface="Symbol" pitchFamily="18" charset="2"/>
              </a:rPr>
              <a:t>an element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such that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) =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1800" dirty="0">
                <a:solidFill>
                  <a:srgbClr val="0000FF"/>
                </a:solidFill>
                <a:sym typeface="Symbol" pitchFamily="18" charset="2"/>
              </a:rPr>
              <a:t>“Every element in the </a:t>
            </a:r>
            <a:r>
              <a:rPr lang="en-US" altLang="zh-TW" sz="1800" dirty="0" err="1">
                <a:solidFill>
                  <a:srgbClr val="0000FF"/>
                </a:solidFill>
                <a:sym typeface="Symbol" pitchFamily="18" charset="2"/>
              </a:rPr>
              <a:t>codomain</a:t>
            </a:r>
            <a:r>
              <a:rPr lang="en-US" altLang="zh-TW" sz="1800" dirty="0">
                <a:solidFill>
                  <a:srgbClr val="0000FF"/>
                </a:solidFill>
                <a:sym typeface="Symbol" pitchFamily="18" charset="2"/>
              </a:rPr>
              <a:t> is the output of some input”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</a:t>
            </a:r>
            <a:r>
              <a:rPr lang="en-US" altLang="zh-TW" i="1" dirty="0" err="1">
                <a:sym typeface="Symbol" pitchFamily="18" charset="2"/>
              </a:rPr>
              <a:t>surjective</a:t>
            </a:r>
            <a:r>
              <a:rPr lang="en-US" altLang="zh-TW" i="1" dirty="0">
                <a:sym typeface="Symbol" pitchFamily="18" charset="2"/>
              </a:rPr>
              <a:t> function</a:t>
            </a:r>
            <a:r>
              <a:rPr lang="en-US" altLang="zh-TW" dirty="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 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</a:t>
            </a:r>
            <a:r>
              <a:rPr lang="en-US" altLang="zh-TW" b="1" dirty="0">
                <a:sym typeface="Symbol" pitchFamily="18" charset="2"/>
              </a:rPr>
              <a:t> Z</a:t>
            </a:r>
            <a:r>
              <a:rPr lang="en-US" altLang="zh-TW" dirty="0">
                <a:sym typeface="Symbol" pitchFamily="18" charset="2"/>
              </a:rPr>
              <a:t>: f(x)=x+2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	 balls into bins function such that </a:t>
            </a:r>
            <a:r>
              <a:rPr lang="en-US" altLang="zh-TW" u="sng" dirty="0">
                <a:sym typeface="Symbol" pitchFamily="18" charset="2"/>
              </a:rPr>
              <a:t>each bin has at least one ball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 of </a:t>
            </a:r>
            <a:r>
              <a:rPr lang="en-US" altLang="zh-TW" i="1" dirty="0">
                <a:solidFill>
                  <a:srgbClr val="FF33CC"/>
                </a:solidFill>
                <a:sym typeface="Symbol" pitchFamily="18" charset="2"/>
              </a:rPr>
              <a:t>not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i="1" dirty="0" err="1">
                <a:sym typeface="Symbol" pitchFamily="18" charset="2"/>
              </a:rPr>
              <a:t>surjective</a:t>
            </a:r>
            <a:r>
              <a:rPr lang="en-US" altLang="zh-TW" i="1" dirty="0">
                <a:sym typeface="Symbol" pitchFamily="18" charset="2"/>
              </a:rPr>
              <a:t> function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olidFill>
                  <a:srgbClr val="009900"/>
                </a:solidFill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f: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 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f(x)=2x</a:t>
            </a:r>
            <a:endParaRPr lang="en-US" altLang="zh-TW" i="1" dirty="0">
              <a:solidFill>
                <a:srgbClr val="009900"/>
              </a:solidFill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64313" y="1487488"/>
            <a:ext cx="2154237" cy="1681162"/>
            <a:chOff x="4111" y="1981"/>
            <a:chExt cx="1357" cy="1059"/>
          </a:xfrm>
        </p:grpSpPr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4113" y="1984"/>
              <a:ext cx="524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4994" y="1981"/>
              <a:ext cx="452" cy="10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4374" y="2152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4378" y="230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381" y="261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375" y="2459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376" y="277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5215" y="242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5230" y="261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5212" y="219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4111" y="2346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5256" y="234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5222" y="2805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9234" name="AutoShape 18"/>
            <p:cNvCxnSpPr>
              <a:cxnSpLocks noChangeShapeType="1"/>
              <a:stCxn id="9223" idx="7"/>
              <a:endCxn id="9230" idx="0"/>
            </p:cNvCxnSpPr>
            <p:nvPr/>
          </p:nvCxnSpPr>
          <p:spPr bwMode="auto">
            <a:xfrm>
              <a:off x="4403" y="2157"/>
              <a:ext cx="826" cy="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5" name="AutoShape 19"/>
            <p:cNvCxnSpPr>
              <a:cxnSpLocks noChangeShapeType="1"/>
              <a:stCxn id="9224" idx="4"/>
              <a:endCxn id="9228" idx="0"/>
            </p:cNvCxnSpPr>
            <p:nvPr/>
          </p:nvCxnSpPr>
          <p:spPr bwMode="auto">
            <a:xfrm>
              <a:off x="4395" y="2337"/>
              <a:ext cx="837" cy="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6" name="AutoShape 20"/>
            <p:cNvCxnSpPr>
              <a:cxnSpLocks noChangeShapeType="1"/>
              <a:stCxn id="9226" idx="7"/>
              <a:endCxn id="9233" idx="1"/>
            </p:cNvCxnSpPr>
            <p:nvPr/>
          </p:nvCxnSpPr>
          <p:spPr bwMode="auto">
            <a:xfrm>
              <a:off x="4404" y="2464"/>
              <a:ext cx="823" cy="3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7" name="AutoShape 21"/>
            <p:cNvCxnSpPr>
              <a:cxnSpLocks noChangeShapeType="1"/>
              <a:stCxn id="9225" idx="0"/>
              <a:endCxn id="9228" idx="1"/>
            </p:cNvCxnSpPr>
            <p:nvPr/>
          </p:nvCxnSpPr>
          <p:spPr bwMode="auto">
            <a:xfrm flipV="1">
              <a:off x="4398" y="2425"/>
              <a:ext cx="822" cy="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8" name="AutoShape 22"/>
            <p:cNvCxnSpPr>
              <a:cxnSpLocks noChangeShapeType="1"/>
              <a:stCxn id="9227" idx="7"/>
              <a:endCxn id="9229" idx="0"/>
            </p:cNvCxnSpPr>
            <p:nvPr/>
          </p:nvCxnSpPr>
          <p:spPr bwMode="auto">
            <a:xfrm flipV="1">
              <a:off x="4405" y="2615"/>
              <a:ext cx="842" cy="1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B13EA8B-3360-4E61-90E1-FF7BCA627FEC}"/>
                  </a:ext>
                </a:extLst>
              </p14:cNvPr>
              <p14:cNvContentPartPr/>
              <p14:nvPr/>
            </p14:nvContentPartPr>
            <p14:xfrm>
              <a:off x="581760" y="1207800"/>
              <a:ext cx="8312760" cy="5356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B13EA8B-3360-4E61-90E1-FF7BCA627F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2400" y="1198440"/>
                <a:ext cx="8331480" cy="537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Bijective</a:t>
            </a:r>
            <a:r>
              <a:rPr lang="en-US" altLang="zh-TW" dirty="0"/>
              <a:t> Functions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4025" cy="40719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A function </a:t>
            </a:r>
            <a:r>
              <a:rPr lang="en-US" altLang="zh-TW" i="1" dirty="0">
                <a:sym typeface="Symbol" pitchFamily="18" charset="2"/>
              </a:rPr>
              <a:t>f </a:t>
            </a:r>
            <a:r>
              <a:rPr lang="en-US" altLang="zh-TW" dirty="0">
                <a:sym typeface="Symbol" pitchFamily="18" charset="2"/>
              </a:rPr>
              <a:t>that is both injective and </a:t>
            </a:r>
            <a:br>
              <a:rPr lang="en-US" altLang="zh-TW" dirty="0">
                <a:sym typeface="Symbol" pitchFamily="18" charset="2"/>
              </a:rPr>
            </a:br>
            <a:r>
              <a:rPr lang="en-US" altLang="zh-TW" dirty="0" err="1">
                <a:sym typeface="Symbol" pitchFamily="18" charset="2"/>
              </a:rPr>
              <a:t>surjective</a:t>
            </a:r>
            <a:r>
              <a:rPr lang="en-US" altLang="zh-TW" dirty="0">
                <a:sym typeface="Symbol" pitchFamily="18" charset="2"/>
              </a:rPr>
              <a:t> is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bijection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Examples:</a:t>
            </a: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f:</a:t>
            </a:r>
            <a:r>
              <a:rPr lang="en-US" altLang="zh-TW" b="1" dirty="0">
                <a:sym typeface="Symbol" pitchFamily="18" charset="2"/>
              </a:rPr>
              <a:t> Z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b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: f(x)=x, f(x)=x+2</a:t>
            </a: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	</a:t>
            </a:r>
            <a:r>
              <a:rPr lang="en-US" altLang="zh-TW" dirty="0">
                <a:sym typeface="Symbol" pitchFamily="18" charset="2"/>
              </a:rPr>
              <a:t> balls into bins function such that </a:t>
            </a:r>
            <a:r>
              <a:rPr lang="en-US" altLang="zh-TW" u="sng" dirty="0">
                <a:sym typeface="Symbol" pitchFamily="18" charset="2"/>
              </a:rPr>
              <a:t>each bin has exactly one ball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		</a:t>
            </a: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which means </a:t>
            </a:r>
            <a:r>
              <a:rPr lang="en-US" altLang="zh-TW" sz="2000" i="1" u="sng" dirty="0">
                <a:solidFill>
                  <a:srgbClr val="0000FF"/>
                </a:solidFill>
                <a:sym typeface="Symbol" pitchFamily="18" charset="2"/>
              </a:rPr>
              <a:t>the number of balls = the number of bins </a:t>
            </a: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if there 	are finite number of balls and bins.</a:t>
            </a:r>
            <a:endParaRPr lang="en-US" altLang="zh-TW" i="1" u="sng" dirty="0">
              <a:solidFill>
                <a:srgbClr val="0000FF"/>
              </a:solidFill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51613" y="1355725"/>
            <a:ext cx="2154237" cy="1681163"/>
            <a:chOff x="4091" y="3112"/>
            <a:chExt cx="1357" cy="1059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4093" y="3115"/>
              <a:ext cx="524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4974" y="3112"/>
              <a:ext cx="452" cy="105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4354" y="328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4358" y="343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4361" y="3749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355" y="3590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4356" y="390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5210" y="3836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3" name="Oval 13"/>
            <p:cNvSpPr>
              <a:spLocks noChangeArrowheads="1"/>
            </p:cNvSpPr>
            <p:nvPr/>
          </p:nvSpPr>
          <p:spPr bwMode="auto">
            <a:xfrm>
              <a:off x="5195" y="348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4" name="Oval 14"/>
            <p:cNvSpPr>
              <a:spLocks noChangeArrowheads="1"/>
            </p:cNvSpPr>
            <p:nvPr/>
          </p:nvSpPr>
          <p:spPr bwMode="auto">
            <a:xfrm>
              <a:off x="5210" y="3683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5192" y="3284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091" y="3477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5236" y="348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5211" y="4008"/>
              <a:ext cx="34" cy="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0259" name="AutoShape 19"/>
            <p:cNvCxnSpPr>
              <a:cxnSpLocks noChangeShapeType="1"/>
              <a:stCxn id="10247" idx="0"/>
              <a:endCxn id="10254" idx="0"/>
            </p:cNvCxnSpPr>
            <p:nvPr/>
          </p:nvCxnSpPr>
          <p:spPr bwMode="auto">
            <a:xfrm>
              <a:off x="4371" y="3283"/>
              <a:ext cx="856" cy="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0" name="AutoShape 20"/>
            <p:cNvCxnSpPr>
              <a:cxnSpLocks noChangeShapeType="1"/>
              <a:stCxn id="10248" idx="4"/>
              <a:endCxn id="10253" idx="0"/>
            </p:cNvCxnSpPr>
            <p:nvPr/>
          </p:nvCxnSpPr>
          <p:spPr bwMode="auto">
            <a:xfrm>
              <a:off x="4375" y="3468"/>
              <a:ext cx="837" cy="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1" name="AutoShape 21"/>
            <p:cNvCxnSpPr>
              <a:cxnSpLocks noChangeShapeType="1"/>
              <a:stCxn id="10250" idx="6"/>
              <a:endCxn id="10252" idx="4"/>
            </p:cNvCxnSpPr>
            <p:nvPr/>
          </p:nvCxnSpPr>
          <p:spPr bwMode="auto">
            <a:xfrm>
              <a:off x="4389" y="3607"/>
              <a:ext cx="838" cy="2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2" name="AutoShape 22"/>
            <p:cNvCxnSpPr>
              <a:cxnSpLocks noChangeShapeType="1"/>
              <a:stCxn id="10251" idx="7"/>
              <a:endCxn id="10255" idx="4"/>
            </p:cNvCxnSpPr>
            <p:nvPr/>
          </p:nvCxnSpPr>
          <p:spPr bwMode="auto">
            <a:xfrm flipV="1">
              <a:off x="4385" y="3318"/>
              <a:ext cx="824" cy="5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3" name="AutoShape 23"/>
            <p:cNvCxnSpPr>
              <a:cxnSpLocks noChangeShapeType="1"/>
              <a:stCxn id="10249" idx="7"/>
              <a:endCxn id="10258" idx="4"/>
            </p:cNvCxnSpPr>
            <p:nvPr/>
          </p:nvCxnSpPr>
          <p:spPr bwMode="auto">
            <a:xfrm>
              <a:off x="4390" y="3754"/>
              <a:ext cx="838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9695EA7-3930-4A12-9F8F-CD5DF5E3B0E3}"/>
                  </a:ext>
                </a:extLst>
              </p14:cNvPr>
              <p14:cNvContentPartPr/>
              <p14:nvPr/>
            </p14:nvContentPartPr>
            <p14:xfrm>
              <a:off x="7045560" y="154440"/>
              <a:ext cx="1201680" cy="1227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9695EA7-3930-4A12-9F8F-CD5DF5E3B0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36200" y="145080"/>
                <a:ext cx="1220400" cy="124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Examples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Determine whether the following functions are injection, surjection, or bijection?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i="1" dirty="0"/>
              <a:t>f</a:t>
            </a:r>
            <a:r>
              <a:rPr lang="en-US" altLang="zh-TW" baseline="-25000" dirty="0"/>
              <a:t>1 </a:t>
            </a:r>
            <a:r>
              <a:rPr lang="en-US" altLang="zh-TW" dirty="0"/>
              <a:t>: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,  </a:t>
            </a:r>
            <a:r>
              <a:rPr lang="en-US" altLang="zh-TW" b="1" dirty="0"/>
              <a:t> </a:t>
            </a:r>
            <a:r>
              <a:rPr lang="en-US" altLang="zh-TW" i="1" dirty="0"/>
              <a:t>f</a:t>
            </a:r>
            <a:r>
              <a:rPr lang="en-US" altLang="zh-TW" baseline="-25000" dirty="0"/>
              <a:t>1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= </a:t>
            </a:r>
            <a:r>
              <a:rPr lang="en-US" altLang="zh-TW" i="1" dirty="0"/>
              <a:t>x</a:t>
            </a:r>
            <a:r>
              <a:rPr lang="en-US" altLang="zh-TW" baseline="30000" dirty="0"/>
              <a:t>2</a:t>
            </a:r>
            <a:r>
              <a:rPr lang="en-US" altLang="zh-TW" dirty="0"/>
              <a:t>    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Not injection, since </a:t>
            </a:r>
            <a:r>
              <a:rPr lang="en-US" altLang="zh-TW" i="1" dirty="0"/>
              <a:t>f</a:t>
            </a:r>
            <a:r>
              <a:rPr lang="en-US" altLang="zh-TW" dirty="0"/>
              <a:t>(-1) = </a:t>
            </a:r>
            <a:r>
              <a:rPr lang="en-US" altLang="zh-TW" i="1" dirty="0"/>
              <a:t>f</a:t>
            </a:r>
            <a:r>
              <a:rPr lang="en-US" altLang="zh-TW" dirty="0"/>
              <a:t>(1) = 1.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Not surjection, since there is no integer </a:t>
            </a:r>
            <a:r>
              <a:rPr lang="en-US" altLang="zh-TW" i="1" dirty="0"/>
              <a:t>x </a:t>
            </a:r>
            <a:r>
              <a:rPr lang="en-US" altLang="zh-TW" dirty="0"/>
              <a:t>such that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i="1" dirty="0"/>
              <a:t>	x</a:t>
            </a:r>
            <a:r>
              <a:rPr lang="en-US" altLang="zh-TW" baseline="30000" dirty="0"/>
              <a:t>2</a:t>
            </a:r>
            <a:r>
              <a:rPr lang="en-US" altLang="zh-TW" dirty="0"/>
              <a:t> = -1.</a:t>
            </a:r>
          </a:p>
          <a:p>
            <a:pPr lvl="1"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i="1" dirty="0"/>
              <a:t>f</a:t>
            </a:r>
            <a:r>
              <a:rPr lang="en-US" altLang="zh-TW" baseline="-25000" dirty="0"/>
              <a:t>2 </a:t>
            </a:r>
            <a:r>
              <a:rPr lang="en-US" altLang="zh-TW" dirty="0"/>
              <a:t>: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 </a:t>
            </a:r>
            <a:r>
              <a:rPr lang="en-US" altLang="zh-TW" b="1" i="1" dirty="0">
                <a:sym typeface="Symbol" pitchFamily="18" charset="2"/>
              </a:rPr>
              <a:t>Z</a:t>
            </a:r>
            <a:r>
              <a:rPr lang="en-US" altLang="zh-TW" dirty="0">
                <a:sym typeface="Symbol" pitchFamily="18" charset="2"/>
              </a:rPr>
              <a:t>,  </a:t>
            </a:r>
            <a:r>
              <a:rPr lang="en-US" altLang="zh-TW" b="1" dirty="0"/>
              <a:t> </a:t>
            </a:r>
            <a:r>
              <a:rPr lang="en-US" altLang="zh-TW" i="1" dirty="0"/>
              <a:t>f</a:t>
            </a:r>
            <a:r>
              <a:rPr lang="en-US" altLang="zh-TW" baseline="-25000" dirty="0"/>
              <a:t>2</a:t>
            </a:r>
            <a:r>
              <a:rPr lang="en-US" altLang="zh-TW" dirty="0"/>
              <a:t>(</a:t>
            </a:r>
            <a:r>
              <a:rPr lang="en-US" altLang="zh-TW" i="1" dirty="0"/>
              <a:t>x</a:t>
            </a:r>
            <a:r>
              <a:rPr lang="en-US" altLang="zh-TW" dirty="0"/>
              <a:t>) = </a:t>
            </a:r>
            <a:r>
              <a:rPr lang="en-US" altLang="zh-TW" i="1" dirty="0"/>
              <a:t>x</a:t>
            </a:r>
            <a:r>
              <a:rPr lang="en-US" altLang="zh-TW" dirty="0"/>
              <a:t> + 1</a:t>
            </a:r>
          </a:p>
          <a:p>
            <a:pPr lvl="1">
              <a:lnSpc>
                <a:spcPct val="90000"/>
              </a:lnSpc>
            </a:pPr>
            <a:r>
              <a:rPr lang="en-US" altLang="zh-TW" dirty="0"/>
              <a:t>Injection, since </a:t>
            </a:r>
            <a:r>
              <a:rPr lang="en-US" altLang="zh-TW" i="1" dirty="0"/>
              <a:t>x</a:t>
            </a:r>
            <a:r>
              <a:rPr lang="en-US" altLang="zh-TW" dirty="0"/>
              <a:t>+1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y+</a:t>
            </a:r>
            <a:r>
              <a:rPr lang="en-US" altLang="zh-TW" dirty="0">
                <a:sym typeface="Symbol" pitchFamily="18" charset="2"/>
              </a:rPr>
              <a:t>1</a:t>
            </a:r>
            <a:r>
              <a:rPr lang="en-US" altLang="zh-TW" dirty="0"/>
              <a:t> implies </a:t>
            </a:r>
            <a:r>
              <a:rPr lang="en-US" altLang="zh-TW" i="1" dirty="0"/>
              <a:t>x </a:t>
            </a:r>
            <a:r>
              <a:rPr lang="en-US" altLang="zh-TW" dirty="0">
                <a:sym typeface="Symbol" pitchFamily="18" charset="2"/>
              </a:rPr>
              <a:t>= </a:t>
            </a:r>
            <a:r>
              <a:rPr lang="en-US" altLang="zh-TW" i="1" dirty="0">
                <a:sym typeface="Symbol" pitchFamily="18" charset="2"/>
              </a:rPr>
              <a:t>y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sym typeface="Symbol" pitchFamily="18" charset="2"/>
              </a:rPr>
              <a:t>Surjection, since </a:t>
            </a:r>
            <a:r>
              <a:rPr lang="en-US" altLang="zh-TW" i="1" dirty="0">
                <a:sym typeface="Symbol" pitchFamily="18" charset="2"/>
              </a:rPr>
              <a:t>f</a:t>
            </a:r>
            <a:r>
              <a:rPr lang="en-US" altLang="zh-TW" dirty="0">
                <a:sym typeface="Symbol" pitchFamily="18" charset="2"/>
              </a:rPr>
              <a:t>(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) = </a:t>
            </a:r>
            <a:r>
              <a:rPr lang="en-US" altLang="zh-TW" i="1" dirty="0">
                <a:sym typeface="Symbol" pitchFamily="18" charset="2"/>
              </a:rPr>
              <a:t>y</a:t>
            </a:r>
            <a:r>
              <a:rPr lang="en-US" altLang="zh-TW" dirty="0">
                <a:sym typeface="Symbol" pitchFamily="18" charset="2"/>
              </a:rPr>
              <a:t>  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 + 1 = </a:t>
            </a:r>
            <a:r>
              <a:rPr lang="en-US" altLang="zh-TW" i="1" dirty="0">
                <a:sym typeface="Symbol" pitchFamily="18" charset="2"/>
              </a:rPr>
              <a:t>y </a:t>
            </a:r>
            <a:r>
              <a:rPr lang="en-US" altLang="zh-TW" dirty="0">
                <a:sym typeface="Symbol" pitchFamily="18" charset="2"/>
              </a:rPr>
              <a:t> </a:t>
            </a:r>
            <a:r>
              <a:rPr lang="en-US" altLang="zh-TW" i="1" dirty="0">
                <a:sym typeface="Symbol" pitchFamily="18" charset="2"/>
              </a:rPr>
              <a:t>x = y</a:t>
            </a:r>
            <a:r>
              <a:rPr lang="en-US" altLang="zh-TW" dirty="0">
                <a:sym typeface="Symbol" pitchFamily="18" charset="2"/>
              </a:rPr>
              <a:t> – 1.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sym typeface="Symbol" pitchFamily="18" charset="2"/>
              </a:rPr>
              <a:t>Bijection, since it is both one-to-one and onto.</a:t>
            </a:r>
            <a:endParaRPr lang="en-US" altLang="zh-TW" i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6170-542B-488A-A069-575CA479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D83A9-D1E1-40CE-A9FA-E7E88CA0F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458003-83F3-4342-9EBB-7D511BCA3C6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1724660"/>
            <a:ext cx="1174857" cy="27733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527BBB-86C3-41E2-B783-069D28A5E632}"/>
                  </a:ext>
                </a:extLst>
              </p14:cNvPr>
              <p14:cNvContentPartPr/>
              <p14:nvPr/>
            </p14:nvContentPartPr>
            <p14:xfrm>
              <a:off x="1015560" y="452520"/>
              <a:ext cx="6227640" cy="3841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527BBB-86C3-41E2-B783-069D28A5E6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6200" y="443160"/>
                <a:ext cx="6246360" cy="386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95525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6.4829"/>
  <p:tag name="ORIGINALWIDTH" val="578.1777"/>
  <p:tag name="LATEXADDIN" val="\documentclass{article}&#10;\usepackage{amsmath}&#10;\pagestyle{empty}&#10;\begin{document}&#10;&#10;$f(x) = \lceil \frac{x}{2} \rceil$&#10;&#10;&#10;\end{document}"/>
  <p:tag name="IGUANATEXSIZE" val="20"/>
  <p:tag name="IGUANATEXCURSOR" val="115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419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Symbol</vt:lpstr>
      <vt:lpstr>Wingdings</vt:lpstr>
      <vt:lpstr>template</vt:lpstr>
      <vt:lpstr>Function</vt:lpstr>
      <vt:lpstr>What is a Function?</vt:lpstr>
      <vt:lpstr>Functions and Sets [O1]</vt:lpstr>
      <vt:lpstr>Basic Terminology</vt:lpstr>
      <vt:lpstr>Injective Functions (One-to-one)</vt:lpstr>
      <vt:lpstr>Surjective Functions (Onto)</vt:lpstr>
      <vt:lpstr>Bijective Functions</vt:lpstr>
      <vt:lpstr>Examples</vt:lpstr>
      <vt:lpstr>Another example</vt:lpstr>
      <vt:lpstr>Useful Counting Technique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Chan</cp:lastModifiedBy>
  <cp:revision>658</cp:revision>
  <dcterms:created xsi:type="dcterms:W3CDTF">2003-08-29T13:25:09Z</dcterms:created>
  <dcterms:modified xsi:type="dcterms:W3CDTF">2018-09-28T01:58:59Z</dcterms:modified>
</cp:coreProperties>
</file>