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notesSlides/notesSlide1.xml" ContentType="application/vnd.openxmlformats-officedocument.presentationml.notesSlide+xml"/>
  <Override PartName="/ppt/ink/ink15.xml" ContentType="application/inkml+xml"/>
  <Override PartName="/ppt/ink/ink16.xml" ContentType="application/inkml+xml"/>
  <Override PartName="/ppt/notesSlides/notesSlide2.xml" ContentType="application/vnd.openxmlformats-officedocument.presentationml.notesSlide+xml"/>
  <Override PartName="/ppt/ink/ink17.xml" ContentType="application/inkml+xml"/>
  <Override PartName="/ppt/notesSlides/notesSlide3.xml" ContentType="application/vnd.openxmlformats-officedocument.presentationml.notesSlide+xml"/>
  <Override PartName="/ppt/ink/ink1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406" r:id="rId2"/>
    <p:sldId id="420" r:id="rId3"/>
    <p:sldId id="425" r:id="rId4"/>
    <p:sldId id="426" r:id="rId5"/>
    <p:sldId id="427" r:id="rId6"/>
    <p:sldId id="428" r:id="rId7"/>
    <p:sldId id="448" r:id="rId8"/>
    <p:sldId id="477" r:id="rId9"/>
    <p:sldId id="438" r:id="rId10"/>
    <p:sldId id="439" r:id="rId11"/>
    <p:sldId id="475" r:id="rId12"/>
    <p:sldId id="476" r:id="rId13"/>
    <p:sldId id="445" r:id="rId14"/>
    <p:sldId id="463" r:id="rId15"/>
    <p:sldId id="461" r:id="rId16"/>
    <p:sldId id="458" r:id="rId17"/>
    <p:sldId id="459" r:id="rId18"/>
    <p:sldId id="460" r:id="rId19"/>
    <p:sldId id="462" r:id="rId20"/>
    <p:sldId id="478" r:id="rId21"/>
    <p:sldId id="479" r:id="rId22"/>
    <p:sldId id="480" r:id="rId23"/>
  </p:sldIdLst>
  <p:sldSz cx="9144000" cy="6858000" type="screen4x3"/>
  <p:notesSz cx="6669088" cy="9928225"/>
  <p:embeddedFontLst>
    <p:embeddedFont>
      <p:font typeface="新細明體" panose="02020500000000000000" pitchFamily="18" charset="-120"/>
      <p:regular r:id="rId26"/>
    </p:embeddedFont>
    <p:embeddedFont>
      <p:font typeface="Cambria Math" panose="02040503050406030204" pitchFamily="18" charset="0"/>
      <p:regular r:id="rId27"/>
    </p:embeddedFont>
  </p:embeddedFontLst>
  <p:custDataLst>
    <p:tags r:id="rId28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00FF"/>
    <a:srgbClr val="FF99FF"/>
    <a:srgbClr val="CFF7A7"/>
    <a:srgbClr val="FF0066"/>
    <a:srgbClr val="9933FF"/>
    <a:srgbClr val="C0C0C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2" autoAdjust="0"/>
    <p:restoredTop sz="94660"/>
  </p:normalViewPr>
  <p:slideViewPr>
    <p:cSldViewPr snapToGrid="0">
      <p:cViewPr varScale="1">
        <p:scale>
          <a:sx n="86" d="100"/>
          <a:sy n="86" d="100"/>
        </p:scale>
        <p:origin x="419" y="56"/>
      </p:cViewPr>
      <p:guideLst>
        <p:guide orient="horz" pos="2160"/>
        <p:guide pos="30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823C21A-BFCF-4A78-89B1-51FEAD3C0B3B}" type="datetimeFigureOut">
              <a:rPr lang="zh-TW" altLang="en-US"/>
              <a:pPr>
                <a:defRPr/>
              </a:pPr>
              <a:t>2018/9/28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87284C-CBD0-4ABE-B529-65483281C89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53520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8T02:06:54.6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10165 6691 312 0,'0'-29'115'0,"0"16"-89"15,3 0 34-15,0 7 11 16,0-1-28-16,0-1-11 16,0-3 17-16,3 0 12 15,-3 1-32-15,0 2-8 0,-3 0-8 16,3 3-6-16,-3 2 1 16,0 0-3-16,0 9 0 15,0 2-3-15,-3 5 1 16,0 3-2-16,0 0-1 15,3-3 1-15,-3 13-1 0,3-5 6 16,0 9 4-16,-3 7-3 16,3-14-2-1,0-1 0-15,3 1-1 16,0-4 11-16,6-1 5 16,6 4-13-16,-1-7-3 15,-2-1-1-15,33-1 0 0,-9-2-4 16,26 2-1-16,13 0-2 15,-16-2 3-15,-11-4 0 16,29-1 1-16,-14-1-3 16,8-2 2-16,-14-1 5 0,-4-4 2 15,-8 2 0 1,0-8-1-16,-13 2 3 16,1-12 3-16,3-16-4 0,-15 2-2 15,-4 5-2 1,-5-7-3-16,0 2-2 0,-3 3 1 15,-3 5 1-15,-3 0 0 16,0 3 0 0,-3 3 2-16,0 2-3 15,0 3-2-15,0 2-12 0,0 3-2 16,0 0-49-16,0 3-20 0,0 0-158 31</inkml:trace>
  <inkml:trace contextRef="#ctx0" brushRef="#br0" timeOffset="624.724">11990 6562 332 0,'-6'0'126'0,"6"0"-98"0,-3 5 19 31,3 0 3-31,0 1-10 16,0-1-1-16,-3 5-7 0,0 1 0 15,0 13-18-15,-6 18 10 0,0 8 3 16,3-2-3-16,0-14 0 16,3-7-9-16,3-3-4 15,0-3-4-15,9-8 0 16,9-8 0-16,-3-10 1 15,0 0 0-15,17-8 0 0,-2-1 0 16,36-2 2-16,20 1-7 16,-9-4-4-16,1 1 0 15,-13 4 0 1,-11 4 1-16,17-1 0 16,7-2-3-16,-31 2 2 15,-8 3 5-15,-3 0 5 16,-7 1 4-16,-5-4 2 15,0-5-6-15,-9 3-3 0,-3 2-3 16,-3-5 0-16,-3 3-4 16,-3-3 0-16,0-8 1 15,-3 3 2-15,-3 3-10 16,-3 2-2-16,0 3-22 16,0 2-9-16,0 3-75 15,3 3-35-15</inkml:trace>
  <inkml:trace contextRef="#ctx0" brushRef="#br0" timeOffset="1434.897">13520 6456 412 0,'-12'0'154'0,"9"0"-120"0,3 2-3 0,0-2-8 16,3 6-4-1,-3-1 5-15,3 11 3 16,0-3 1-16,0 6-15 16,3 7 5-16,-3-7 3 0,0-3 0 0,0 7-1 15,-1-4-4-15,4 2-2 16,6 6-4-16,0-12-1 15,0-1-1-15,18-9 0 16,-6-2-7-16,14-3 0 0,16-6-1 16,-9 4 0-1,-10-1-3-15,37 0 2 16,-16 1 3-16,10-1 1 16,11-2-4-16,-23 2-1 0,-12 0 1 31,5-2 2-31,-8 0 0 0,3 0 2 15,8-3-2-15,-5 0-1 16,-7 0 1-16,-14 2 1 0,-3 1 10 16,0-3 4-16,0-2-5 15,-3-1-2-15,-3-2-5 16,-7 2-3-16,-2 1 0 16,-3-6 1-16,0-8-1 15,-3 0-1-15,-3 3-4 16,-3 0 0-16,-2 0-27 15,-4 0-9-15,-3 2-90 16,6 8-40-16,0 3-40 16</inkml:trace>
  <inkml:trace contextRef="#ctx0" brushRef="#br0" timeOffset="40555.778">10346 6152 276 0,'-23'-30'104'0,"23"30"-81"0,-27-31 49 16,24 28 18-16,-6-18-10 0,0 5 1 15,-6-16-20 1,3 6-7-16,-3-6-31 16,3 6-5-16,1-1-1 0,2 6-7 0,12-3-1 15,0 6-7-15,11 2-2 16,1 3 4-16,27 5 2 16,-6 2-7-16,14 9-4 15,-8 0 5-15,0 12 1 16,-10-1 3-16,-2 17 0 0,-6-1 2 15,-12 7 1-15,0-6-3 16,-21 6-1 0,3-8-1-16,-27 6 1 15,6-6-2-15,-11 3-1 16,5-6 1-16,0-5-1 16,6-5-3-16,7-3 2 15,2-2 1-15,6-3 0 16,3-3-3-16,15 1 2 0,0-1 1 15,32 13 0-15,-5-2 0 16,15 13 0-16,-9-5-3 16,2 8 0-16,-8-8 2 15,-3 2 2-15,-6-5 9 0,-7 3 3 16,-2-5 0-16,-12 5 2 16,0-6-8-16,-18 3-2 15,3-2-3-15,-29-1 1 16,8-5-9-1,-12-2-3-15,10-3-17 16,2-5-9-16,6-1-39 16,9-7-17-16,3 2-62 0,24-18-26 15</inkml:trace>
  <inkml:trace contextRef="#ctx0" brushRef="#br0" timeOffset="40949.293">11007 5739 512 0,'-50'8'189'0,"50"-8"-147"0,-81 31 6 0,69-25-6 16,-11 39-19-16,5-8-1 16,-3 26-9-16,6-12-3 0,3 49-5 15,3-20-2-15,21-1 3 16,-3-16 1-16,30 1 1 0,-10-16-2 15,13-9 1-15,-9-7 0 0,6-8 1 16,-10-6 0 0,1-10 0-16,-6-3 0 15,-6-12 0-15,0 1-4 16,-9-20-1-16,-3 2 1 16,-12-10 2-16,0 5-1 15,-33 2 2-15,6 6-4 16,-17 10-2-16,8 3-3 15,3 11 1-15,6 0-8 16,7 5-4-16,5 0-31 16,12-1-13-16,3-1-46 0,30-9-17 15,-3 0-98 1</inkml:trace>
  <inkml:trace contextRef="#ctx0" brushRef="#br0" timeOffset="41173.132">11558 6104 564 0,'-3'-3'211'0,"3"3"-164"0,-3 3 9 0,3-3-8 15,0 3-26-15,0-1-2 16,-6 6-8-16,0-3-2 16,-12 11-6-16,3-2-3 0,-17 33 2 15,5-10-2-15,-12 21-1 16,9-7-24-16,-2-1-9 0,5-10-38 15,6-6-17-15,3-5-82 16,9-10-36-16,3-3 40 16</inkml:trace>
  <inkml:trace contextRef="#ctx0" brushRef="#br0" timeOffset="41325.986">11231 6093 576 0,'-3'-2'217'0,"3"2"-169"0,20 18 9 15,-14-15-9-15,15 13-28 0,-6-3-6 16,21 40-17 0,-9-11-6-16,11 14 4 15,-5-11-42-15,3 0-17 0,-7-11-59 16,13-2-22-16,-6-6-53 16</inkml:trace>
  <inkml:trace contextRef="#ctx0" brushRef="#br0" timeOffset="41977.833">12043 5792 524 0,'-24'-8'195'0,"24"8"-152"0,-20-13 10 16,17 13-4-16,0-3-28 0,0 0-6 15,6 1-9 1,-3-1-3-16,11 0-1 16,-2 1 1-16,6 2 2 0,0 0-2 15,9 5-2-15,-6 0 0 16,6 6-1-16,-6-1 6 15,-1 9 4-15,-2-3-3 16,-9 13 1-16,0-5-1 16,-15 10 1-16,3-7-2 15,-9 2 1-15,3-5-4 0,-8-3-2 16,2-3 0-16,0-2 1 0,3-3-3 31,3-2 0-31,3-3 1 0,9-3 0 16,0 0 0-16,12 3 2 0,-3 0-1 0,21 3-1 31,-6-3 1-31,17 5-1 16,-8-2 2-16,3 5 3 15,-6-3 2-15,-7 11 3 16,-5-3-5-16,-12 21-3 16,-3-8-1-16,-21 14-1 15,6-14 0-15,-17 4 0 16,5-7 0-16,-3-2 0 15,3-5-3-15,0-3 2 16,7-5-26-16,-1-5-11 0,3-1-41 16,9-10-15-16,0 0-36 15,12-18-14-15,-3 2-32 16</inkml:trace>
  <inkml:trace contextRef="#ctx0" brushRef="#br0" timeOffset="42444.389">12546 5723 496 0,'-6'-8'187'0,"6"8"-146"0,-6-5 20 16,6 5-1-1,0 0-21 1,0 0-2-16,-3 0-16 16,0 0-5-16,0 0-9 0,0 0-3 0,-3 8 2 15,1-3-1-15,-10 19 0 16,6-6-1-16,-6 46 2 15,3-14-3-15,3 35 0 16,0-19 1-16,9 34 0 16,0-20-5-16,9-1 1 15,0-13 0-15,6-10 0 16,-3-9 0-16,12-12 0 16,-10-6 2-16,16-11 1 0,-6-2-1 15,9-10 1-15,-6-1-2 16,2-13 2-16,-5 3-2 15,-6-19-1 1,-3 5 1-16,-12-15-1 16,0 5 0-16,-18 2 0 0,3 6 0 15,-18 16 0-15,6 0 0 16,-8 18 0-16,5 0 0 16,-3 8 0-16,6-5 0 15,3 0 0-15,1-3-18 16,8-2-5-16,3-3-49 15,12 0-18-15,0-3-120 16,15-10-94 0,14-11 122-16</inkml:trace>
  <inkml:trace contextRef="#ctx0" brushRef="#br0" timeOffset="42659.444">13356 6077 600 0,'-15'-2'222'0,"15"2"-172"0,-21 5-1 0,18-2-14 15,-6 2-19-15,3 0 1 16,-18 9-8-16,7-4-3 16,-16 19-3-16,6-5-3 0,-9 29 1 15,10-8-10-15,-4 5-2 16,6-7-29-16,3-6-12 15,3-8-52-15,3-5-24 16,4-6-89-16</inkml:trace>
  <inkml:trace contextRef="#ctx0" brushRef="#br0" timeOffset="42841.262">12954 6019 516 0,'-3'-34'192'0,"3"34"-149"0,6-5 32 16,-6 5 5-16,9 13-34 0,0 0-8 15,9 13-21 1,-3-4-6-16,11 15-7 16,-2-6-7-16,12 22-1 0,-6-10-18 15,5 7-8-15,-5-8-59 16,0 3-27-16,0-5-123 0</inkml:trace>
  <inkml:trace contextRef="#ctx0" brushRef="#br0" timeOffset="43540.385">13877 5702 516 0,'-27'-11'192'0,"27"11"-149"0,-21-8 14 15,18 8-5-15,0-2-26 16,0-1-4-16,6 3-8 0,0 0-1 16,12 5-7-16,-3 1 3 0,21 4 1 15,-6 1-8-15,17 10-2 16,-8-5 1-16,3 15 1 15,-7-4 2-15,-5 13 0 16,-9-9 2-16,-24 12 1 16,0-12-1-16,-27 1-1 15,10-5-3-15,-10-4-2 16,6-4 1-16,0-6-1 16,6-2 0-16,6-1 0 15,4-2-3-15,11 0 0 0,0 0 2 16,14 5 2-1,-2-2 2-15,21 8 3 16,-3-4 1-16,6 17 1 16,-7-5-4-16,-2 20-3 15,-6-10 0-15,-21 11-1 0,0-11 0 16,-24 0 0-16,0-5 0 16,-5 0 0-16,5-6 0 0,-9-5 0 15,6-5-16 1,-5-8-6-16,5 0-51 15,12-19-20-15,3 1-62 16,21-41-25-16,24-23-1 16</inkml:trace>
  <inkml:trace contextRef="#ctx0" brushRef="#br0" timeOffset="43949.393">14493 5689 504 0,'-9'-11'189'0,"9"11"-147"0,-21-5 31 0,18 5 3 15,-6 0-31-15,0 0-8 16,-3-3-20-16,4 0-8 16,-7 6-6-16,3 0 0 0,-9 13 0 15,3-3-1-15,-9 58 1 16,3-15-2-16,13 42 2 16,-1-22-2-16,21 30-1 15,-3-21 1-15,17-8-1 0,-2-17 0 16,30-7 0-1,-10-13 0-15,13-13 0 16,-12-6 2-16,-1-19 1 16,-8 1-1-16,-6-22-2 15,-3 4 1-15,-9-20 1 16,-3 9-1-16,-18-6-1 0,0 3 1 16,-36 5-1-16,9 6 0 15,-14 7 0-15,8 3 0 16,-18 21 0-16,10-2 0 15,-16 29 0-15,13-6-5 0,2 0-1 16,9-5-35 0,18-2-13-16,4-6-78 15,23-2-32-15,14-11-52 16</inkml:trace>
  <inkml:trace contextRef="#ctx0" brushRef="#br0" timeOffset="44283.107">15300 6109 504 0,'-12'-5'189'0,"12"5"-147"0,-6-3 15 0,6 3-5 0,-3 6-19 16,0-4-2-16,-3 11-14 16,0-2-3-16,-6 23-8 15,3-7-6-15,-12 28-1 0,3-10-17 16,-11 6-8-16,5-12-48 15,-9-2-22-15,6-5-131 16</inkml:trace>
  <inkml:trace contextRef="#ctx0" brushRef="#br0" timeOffset="44492.537">15023 6030 520 0,'-9'-13'192'0,"9"13"-149"0,6 2 32 0,-6-2 5 15,18 13-36-15,-3-2-9 16,14 13-20-16,-5-3-5 16,9 24-6-16,-6-8-3 0,8 19 2 15,13 10-7-15,-12-24-1 16,-6-5-25-16,2-5-8 16,-5-6-79-16,-3-2-34 15,0-8-76-15</inkml:trace>
  <inkml:trace contextRef="#ctx0" brushRef="#br0" timeOffset="45381.797">15827 5778 492 0,'-45'-10'184'0,"45"10"-143"0,-21-5 19 0,18 5-2 16,0-3-27-16,0 0-7 16,6 1-10-16,0-1-4 15,15 0-6-15,-3 1 2 0,24 4 3 16,-7-2-3-16,10 16 2 16,-9-3-5-16,2 22 0 0,-8-6-3 15,0 16-3-15,-6-11 4 16,-9 3 3-16,0-7 1 15,-12 1 2-15,0-4 0 16,-18-1 1-16,3-5 0 16,-21-2 0-16,6-3-4 15,-5-3-1-15,5-2-1 16,3-3-2-16,3-3 1 16,6-3-1-16,4 1-3 15,8-3 2-15,0 0 1 0,21 0 0 16,-4 0 0-1,31 3 2-15,-6-1-1 16,9 9-1-16,-10-3-2 16,19 16 1-16,-13-3-1 0,10 13-2 15,-9-5 3-15,-7 11 0 16,-5-11 7-16,-18 3 4 16,0-6-5-16,-21 1-1 15,3-3-2-15,-12-1-2 0,3-4 1 16,-14-1-1-16,5-4 0 15,-27-4 0-15,10-2 0 16,-7-8 0 0,6 0-9-16,7-8-4 15,5 0-26-15,15-13-10 16,3 3-46-16,30-17-18 16,-3 6-111-1</inkml:trace>
  <inkml:trace contextRef="#ctx0" brushRef="#br0" timeOffset="45948.904">16633 5673 492 0,'-6'-14'184'0,"6"14"-143"0,-3-5-5 0,3 5-11 16,0 0-8-16,0 0 2 16,-3 0-4-16,0 0 1 15,-3 5-9-15,0-2 9 16,-8 5 4-16,2 0 1 0,-15 8 2 16,3-3-7-16,-15 21-1 15,7-7-7-15,-7 34 0 16,9-11-5-16,6 19 0 0,6-16-1 15,18 45 1 1,0-19-2-16,30-2-1 16,-6-16 1-16,12-3 1 0,-3-13-3 15,5-8 0 1,-5-8 1-16,18-8 0 0,-10-5-3 16,10-8 0-16,-12-3 2 15,-1-13 0-15,-5 3-2 16,-6-32 2-16,-3 8 1 15,-15-13 0-15,-1 7 0 16,-19 1 0-16,-1 2 0 16,-18 5 0-16,6 6 2 15,-12 8 1-15,7 3-1 16,-7 10 1-16,6 0-2 16,-9 21 2-16,7-3-2 15,-1 19 2-15,6-5-2 16,3 2-1-16,6-7-2 15,4-1-1-15,2-5-16 16,6-2-5-16,0-3-45 16,6-6-18-16,0-2-155 15</inkml:trace>
  <inkml:trace contextRef="#ctx0" brushRef="#br0" timeOffset="46515.759">17470 5953 488 0,'-3'-13'181'0,"3"13"-141"0,-3-8 22 0,3 8 0 16,0 0-25-16,0 0-6 15,-3 3-10-15,0-1-3 16,-6 19-10-16,0-5-3 0,-15 13-1 16,3-5 0-16,-17 11 0 15,8-9-2-15,-9 24 1 0,9-7-9 16,1 10-3-16,2-11-24 16,6-2-9-16,3-6-31 15,3-8-14-15,3-4-59 16,6-20-27-16,0 1 17 15</inkml:trace>
  <inkml:trace contextRef="#ctx0" brushRef="#br0" timeOffset="46728.028">17068 6115 380 0,'-15'-24'143'0,"15"24"-112"0,-3-24 34 16,3 21 6-16,0-5-12 15,0 0 0-15,6 0-11 16,-3 0-5-16,12 16-24 15,-3-2-3-15,23 15 1 0,-8-3-7 16,21 22-3-16,-6-8-9 16,2 21-3-16,-8-11-29 0,3 3-10 15,-10-8-64-15,10-2-25 16,-6-9 201-16,3-18 95 16</inkml:trace>
  <inkml:trace contextRef="#ctx0" brushRef="#br0" timeOffset="47347.602">17878 5794 500 0,'-27'-26'187'0,"27"26"-146"0,-12-16 13 15,12 13-5-15,6-2-23 0,-3 0-4 16,12 0-9 0,-3-1-1-16,8 6-7 15,-2 0 1-15,6 8 4 0,-3 0-4 0,0 16 2 16,-3-6-5-16,-7 25 0 15,4-9 5 1,-15 9 5-16,0-12-3 16,-9 4 0-16,1-9-6 15,-10 3-1-15,6-5 1 16,-12-3 0-16,3-5 0 0,0-3 0 16,3-2-5-16,12-6 1 15,0 0-2-15,15-5 0 16,0 0 2-16,12 3 0 15,-3 0 0-15,27 5 0 16,-4-3 0-16,16 3 0 16,-12 0 2-16,-1 2 1 15,-8 1 1-15,-6 5 2 16,-3-3-3-16,-16 14-2 0,1-6 0 16,-30 16-1-16,4-5 0 15,-25 5 0-15,6-8 0 16,-6-3 0-1,7-5 0-15,-7-7 0 16,6-4-22-16,3-15-8 0,7 0-60 16,17-27-24-16,0 5-128 15,27-18-55 1,-1 6 156-16</inkml:trace>
  <inkml:trace contextRef="#ctx0" brushRef="#br0" timeOffset="47719.524">18497 5654 604 0,'-18'-2'225'0,"18"2"-175"0,-15-3-1 15,15 3-13-15,-3 0-22 16,0 0-3-16,0 5-6 0,0-2-4 16,-6 13 0-1,3-3-1-15,-3 53 2 0,0-13-3 0,9 21 0 16,0-10-1-16,9 28 0 15,0-20 2-15,21 2 2 16,-6-13-1-16,20-11 2 0,-8-8 0 16,6-10 1-1,-7-8 2-15,1-19 1 16,-6-2-3-16,-6-19-3 16,-3 3 0-16,-6-11-1 15,-4 0 0-15,-11 0 0 16,0 6 0-16,-29-1 0 0,5 3 0 15,-24 3 0 1,10 2 0-16,-4 6 0 16,6 0 0-16,3 5 0 0,7 0-16 15,8 0-6-15,3 0-62 16,15 0-27-16,0 0-137 16</inkml:trace>
  <inkml:trace contextRef="#ctx0" brushRef="#br0" timeOffset="47899.379">19119 5898 504 0,'12'2'187'0,"-12"-2"-146"0,-3 24 44 0,3-19 9 15,-9 16-43-15,3-5-13 16,-15 11-24 0,6-3-7-16,-12 5-5 0,7-5-2 0,-4 10 1 15,3-5-10-15,-6 16-4 16,3-11-51-16,-17 9-22 15,8-9-172 1</inkml:trace>
  <inkml:trace contextRef="#ctx0" brushRef="#br0" timeOffset="48095.526">18872 5948 624 0,'6'32'231'0,"-6"-32"-180"0,12 68-3 0,-9-57-13 16,3 13-26-1,-1-3-2-15,4 13-14 16,-3-5-5-16,9 11 6 16,-3-8-37-16,18-3-13 0,-6-5-80 15,14-16-35-15,-8 0-31 16</inkml:trace>
  <inkml:trace contextRef="#ctx0" brushRef="#br0" timeOffset="48545.861">19384 5702 588 0,'-18'-8'220'0,"18"8"-172"0,0-5-4 15,0 5-15-15,9-3-27 16,0 3-5-16,18 3 3 0,-4-1 4 16,16 6-2-16,-6-3-1 0,0 6 2 15,-7-3 4-15,4 8 4 16,-9-3-2-16,-6 11 0 15,0-6-3-15,-12 11-1 0,0-5-3 0,-18 3 1 32,3-3-2-32,-15-3 2 15,0-3-2-15,0-5 2 16,7-2-2-16,5-3-1 16,0 0-2-16,15 5-1 15,0-2-1-15,18 7 3 0,-3-2 0 16,8 3 3-1,-2-3-1-15,6 2-1 16,-9-2 3-16,0 2 0 16,-3-2 5-16,-3 6 3 0,-3-4-6 15,-9 8-3-15,0-4-1 16,-21 9-1-16,3-4 0 16,-21 5 0-16,6-3 0 0,-5-11 0 15,8-2-7 1,-3-13 0-16,6-1-54 0,4-23-22 15,5 5-110-15,15-21-46 0,0 8 57 32</inkml:trace>
  <inkml:trace contextRef="#ctx0" brushRef="#br0" timeOffset="49116.522">20089 5273 532 0,'-15'-3'200'0,"9"3"-155"0,-6 0 16 0,12 0-5 0,-2 0-35 0,-4 3-9 31,0 0-13-31,3-1-2 16,-6 6 1-16,3 0 12 0,-9 27 8 16,3-6-3-16,-12 32 2 15,6-8-6-15,-6 29 1 0,7-16-7 16,-1 32-3-16,3-22-1 15,3 22-1 1,3-24 0-16,6 30 0 16,0-22-3-16,15-6 2 15,-3-15 3-15,12-3 1 16,-3-13-1-16,8-8 1 0,-2-8-2 16,6-10 2-16,-6-3-2 15,3-13-1-15,-7-3-2 16,4-35-1-16,-3 6-3 15,-3-11 1-15,-3 6 3 16,-6-6 1-16,0 11-2 16,-9 0 2-16,0 5 3 15,-15 0 3-15,3 6-2 16,-24 5 0-16,6-1-1 0,-8 9 1 16,5 0-2-16,0 10 2 15,3 0-2 1,1 19-1-16,5-3 1 15,0 27-1-15,3-11 0 0,0 11 0 16,6-11 0-16,1-3 0 16,2-5 0-16,0-5 0 0,3-3-9 15,3-5-4 1,0-3-86-16,-6-15-36 0,3-1-113 31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8T02:41:08.0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15651 1130 100 0,'-12'0'38'0,"12"0"-29"0,3-8-45 0,3 3-22 0,6 2 28 31</inkml:trace>
  <inkml:trace contextRef="#ctx0" brushRef="#br0" timeOffset="1790.491">16208 918 316 0,'-3'-10'121'0,"0"10"-95"0,0-3 27 15,3 3 4-15,0 0-20 16,0 0-4-16,0-5-10 15,0 5-5-15,0 0-10 16,0-6 10-16,0 4 5 0,-3-4 2 16,0 6 0-16,0-5-3 0,0 2 1 15,0-2-4-15,-3-3 0 16,0 3-8-16,-3 0-4 16,0-3 0-16,-3 2 0 15,0-2 1-15,-9-5 0 16,6 8-2-16,-14-8-1 15,-19-1 1-15,12 1 1 16,7 5-3-16,-7-8-1 16,6 8-1-16,-3-10 1 15,7 5-2-15,-10-1-1 0,6 7-2 16,-24-1 1 0,13-3 1-16,-25 8 2 15,-11 3-3-15,29 0 0 16,7 0 1-16,-7 3 0 0,9 2 0 15,-17 3 0 1,-22 3 0-16,19 2 2 0,11-5-1 16,-5 0-1-16,8 3-2 15,-9 2 1-15,13-5 1 16,-25 5 0-16,16-2 0 16,-19 4 0-16,16-1 0 15,-7 17 2-15,-14 14-3 0,20-5 0 16,12-3 1-1,-20 5 0-15,11-5 0 16,-14 8 2-16,-10 3-1 16,25-11 2-16,11-8 0 15,-3 16 1-15,10-8 0 16,-1 24 0-16,6-11-2 16,0 3 1-16,6-8-2 0,1 8 2 15,5-13-2 1,3 31 2-16,-3 22-2 0,9-27 2 15,0-13-2-15,6 5-1 16,0-13 1-16,6 19 1 16,-3-11-1-16,6 23-1 15,-3-10 1-15,6 1 1 16,0-14 1-16,11 13 1 0,-2-13 0 0,27 29 0 31,-12-16-2-31,17 10-2 16,-8-20 3-16,6 2 0 15,-13-13-4-15,31 5 1 0,-13-10 0 16,19 18 2 0,-16-15-1-16,10 12-1 0,-13-7 1 15,31 2 1-15,23 3-1 16,-30-19-1-16,-20-7 1 16,8-3-1-16,-11-6 0 15,26 1 0-15,-18-6 0 16,16-2 0-16,-16-1 0 15,4-10 0-15,-16 3 0 16,19-6 0-16,-16-5 0 16,25-13 0-16,-19 3 0 15,7-14 0-15,-13 5 0 16,4-7 0-16,-13 5 0 16,16-3 0-16,-12 8 0 15,17-2 0-15,-14 5 0 16,2-11 0-16,-11 8 0 0,2-24 0 15,-8 11 0-15,0-21 0 16,-6 13 0-16,-1-5 0 16,-5 10 0-16,3-7 0 15,-6 7 0-15,5-29 0 16,-5 16 0-16,6-13 0 16,-6 8 0-16,0 5 0 15,-7 8 0-15,-2-8 0 16,-3 8 0-16,-6-32 0 15,-3 19 0-15,-6-11 0 16,0 14 0-16,-3-3 0 0,0 10 0 0,-6-18 0 16,4 8 0-16,-4-22 0 15,3 14 0 1,-3 3 0-16,3 12 0 16,-6-4 0-16,3 10 0 15,-3-11 0-15,3 14 0 16,-9-24 0-16,-17-24 0 0,-4 13 0 0,-3 16 0 31,1 16 0-31,-1 6 0 16,6 7 0-16,4 5 0 15,17 14 0-15,3 0 0 0,-3 2 0 0,3 3 0 32,-3-5 0-32,3 5 0 15,4-2 0-15,-1 2 0 0,0 2 0 16,3 4-9-16,0-4-4 15,0-1-48-15,-3 7-20 16,3 0-177 0</inkml:trace>
  <inkml:trace contextRef="#ctx0" brushRef="#br0" timeOffset="2296.589">15112 664 460 0,'-6'-45'170'0,"6"13"-132"0,0-15 22 0,0 28 1 16,0 6-18-16,-3-6-2 16,0 6-6-16,0 5 0 15,-3 3-19-15,-6 5-5 0,-5 13 0 16,-7 19-5-16,3 0-1 16,3 0-2-16,-9 7-3 15,6-4-2-15,1 2 1 16,2-11-17-16,0 8-5 15,3-10-24-15,0 3-8 0,6-1-44 16,3-5-19-16,0-7-32 16,6-14-14-16,0 5 34 15</inkml:trace>
  <inkml:trace contextRef="#ctx0" brushRef="#br0" timeOffset="2463.018">14812 722 412 0,'-9'-31'154'0,"9"31"-120"0,-3-27 37 16,3 14 9-16,0 0-14 0,3-1-4 15,0 4-22 1,3 7-10-16,5 3-17 16,7 16-6-16,15 8-3 0,9 2-7 15,-4-5-2-15,-8-2-38 0,15 7-14 0,-9-7-86 32,26 21-35-32,21 13-19 15</inkml:trace>
  <inkml:trace contextRef="#ctx0" brushRef="#br0" timeOffset="2827.042">16419 860 520 0,'-9'-13'192'0,"9"13"-149"0,-18-6 27 15,18 6 2-15,-6 0-32 16,-3 0-10-16,-3 0-16 15,-3 6-5-15,-5 2-5 16,-4 2-3-16,0 17 0 0,0 7-6 16,6-2-1-16,3-6-28 15,-2 9-13-15,2-4-52 0,0 1-25 16,3-5-95 0</inkml:trace>
  <inkml:trace contextRef="#ctx0" brushRef="#br0" timeOffset="2987.963">16217 886 576 0,'14'0'217'0,"4"14"-169"0,15 25 0 0,-15-15-11 15,6 5-31-15,-6-5-7 16,14 8-44-16,-5-6-19 0,3 3 33 0,-3-5-119 0,2 11-49 31,4 9 25-15</inkml:trace>
  <inkml:trace contextRef="#ctx0" brushRef="#br0" timeOffset="3550.618">14264 2204 460 0,'-3'-13'173'0,"3"13"-135"0,0-11 25 0,0 11 3 16,0 0-19-16,0 0-3 16,-3 0-23-16,0 0-8 15,-6 16-8-15,0-3-6 0,-15 35 0 0,6-11-12 16,-11 11-7-1,5-17-36-15,-3 4-16 16,6-9-35-16,-6-5-13 16,6-2-29-1,4-14-42-15,2 0 73 16,0-15 418 0,3-19-126-1,3 5-33 1,15 16-74-16,18 16-37 0,9 10-23 15,-7-4-8-15,22 7-1 16,-9-3-68-16,23 17-30 0,30 34-99 16</inkml:trace>
  <inkml:trace contextRef="#ctx0" brushRef="#br0" timeOffset="3782.941">15249 3098 512 0,'-33'0'192'0,"33"0"-149"0,-18 0 23 0,18 3-1 16,-2 2-35-16,-1 1-9 15,-6 12-13-15,3-2-4 16,-9 24-2-16,3-9-6 0,-9 12 0 15,3-9-27-15,-6 0-9 16,-5 4-48-16,8-17-21 16,3-3-104-1</inkml:trace>
  <inkml:trace contextRef="#ctx0" brushRef="#br0" timeOffset="3924.39">14957 3093 520 0,'15'-11'195'16,"-15"11"-152"-16,42 3 19 0,-33-3-3 0,15 13-32 0,-6-7-9 15,11 20-28-15,-5-5-8 16,9 11 8 0,20 10-59-16,10-2-25 0,5-8-131 15</inkml:trace>
  <inkml:trace contextRef="#ctx0" brushRef="#br0" timeOffset="4280.423">16380 2969 564 0,'-41'10'209'0,"41"-10"-163"0,-33 8 12 0,30-5-6 16,-6 2-27-16,0 0-3 15,-3 1-16-15,0 2-4 16,-3 0-2-16,3 2-22 0,-5 3-10 15,2-2-39-15,-3 0-17 16,3-1-40-16,3-7-17 16,0-1 34-16,6-4 18 15,0-1 115-15,6 0 55 16,0 1 33-16,6 2 12 16,0 0-25-16,9 10-9 15,-3-2-37-15,12 16-16 16,11 11-28-16,-5-14-10 0,-6-3-37 0,12-7-16 15,-10-1-75 1,4-23-31-16,0-13-21 16</inkml:trace>
  <inkml:trace contextRef="#ctx0" brushRef="#br0" timeOffset="5289.803">16169 1254 332 0,'0'-16'123'0,"0"16"-95"0,0-26 11 0,0 26 1 0,0-13-13 15,0-1-1-15,3-4 0 16,0-14 3-16,0 11-15 15,-3-3 12-15,0 16 6 0,0-5 4 0,3 5 0 16,-3 3-8 0,3 5-3-16,0 0-10 15,0 13-2-15,0 0-3 16,3 8-1-16,0-2-3 16,6 13-1-16,-4-6 5 15,10 45 4-15,-3-12-5 16,6 25-3-16,9 67-3 15,-9-40 0-15,-4-23 0 0,7 47 3 16,-6-32-3 0,3 16-2-16,-3-27-3 0,0 17 1 15,-6-24 1-15,0 20 2 0,-4-20-1 16,1-8 2 0,-3-11-2-16,0-11-1 15,-3-10-2-15,3-5-1 16,-3-8-1-16,0-6 3 0,0-2 0 15,0-5 3 1,0-3-1-16,0-3 2 16,-3-3 0-16,0 4 3 15,0-9-1-15,0 3 2 16,0-6-6-16,-3 1-3 16,0 0 1-16,0 2 0 15,0-5 3-15,-6 0 1 16,-6 0 1-16,0 0 0 15,1 0-2-15,-19 0 1 0,9 3-2 16,-12-1-1-16,7 1-2 16,-10 2 1-16,6-2-4 15,-23 2 1-15,8 1-3 16,-24 4 0-16,13 1-3 0,-7 13 1 16,13 2 3-16,-22 14 1 0,16-6 0 31,-24 11 1-31,14-8-2 15,1-3 1-15,14-4 1 0,0-1 2 16,13-6 1 0,-1-1 1-16,-2 1 2 0,14-9 3 15,6-1 2-15,3-3 3 16,6 1-7-16,0-6-2 16,0 3-12-16,7-8-5 15,2 3-17-15,0-6-4 16,3 3-40-16,0-8-15 15,0 3-104 1,-12-21-66-16,-15-19 118 16</inkml:trace>
  <inkml:trace contextRef="#ctx0" brushRef="#br0" timeOffset="5810.669">14380 2511 188 0,'-15'-19'71'0,"9"11"-55"0,-3 0 20 15,9 8 4-15,-3-2 2 16,0-1 2-16,-3-2-2 15,-6-8-2-15,0-1-21 16,0 1 6-16,1 0 3 0,-1 0-2 0,-6 0-1 16,-6-3-2-16,6 5-3 15,3 6-2-15,-3-8-1 16,4 5-3-16,2 2 1 16,-3-7-4-16,6 5 1 15,6 3-1-15,6 0 1 16,0 2 2-16,18 14 2 15,-4-1-1-15,16 25 4 16,-6-4-7-16,50 20 1 16,-17-12-6-16,29 54-2 15,-20-22 0-15,38 14-1 16,-24-27 2-16,12 8 1 16,-17-15 3-16,-10 4 4 15,-11-10-4-15,-4 3 0 16,-11-9-2-16,-3 4 0 15,-9-12-4-15,-7-4-1 0,-2-6-6 16,-9-10 0-16,-3-1-30 16,-9-18-13-16,0 3-56 15,-9-19-24-15,0 3-93 16</inkml:trace>
  <inkml:trace contextRef="#ctx0" brushRef="#br0" timeOffset="6270.562">14142 2617 320 0,'-6'13'121'0,"6"-13"-95"0,-12 13 42 0,12-8 14 16,-3-2-26-16,0 2-7 16,3-5-25-16,0 0-7 0,6-8-11 15,0-2-2-15,12-24 2 16,11-51-1-16,-2 19 2 15,-6 13-4-15,15-77-2 0,-6 32-3 16,29-66 1 0,16-24-4-16,-28 69-1 0,-8 29 3 15,-3-16 3-15,-7 22 1 16,-8-6 2-16,0-13-2 16,-12 47-1-16,0 6 1 0,-6 10-1 15,-3 6-14 1,0 5-3-16,0 0-18 0,0 5-7 15,0 10-49 1,3 7-21-16,-3-4-47 16</inkml:trace>
  <inkml:trace contextRef="#ctx0" brushRef="#br0" timeOffset="6586.08">14698 878 396 0,'-12'-5'148'0,"12"5"-115"0,0 0 15 0,0 0 0 16,6 0-16-16,-3 0-3 16,12 0-15-16,15-5-6 15,24 2-5-15,29 3-3 0,3 0 1 0,16 3-4 16,23 2 2 0,-3 8-1-16,0-7 0 15,12 2 2-15,-9-3 2 16,-21 3 1-16,-15 0 1 0,-14-3 11 0,-16 3 7 15,-11-3 2 1,-13 1 3-16,-8-4-11 16,-9 3-2-16,-9-5-28 15,-6 0-10-15,-3 0-108 16,-3 6-45-16,-24-1-18 16</inkml:trace>
  <inkml:trace contextRef="#ctx0" brushRef="#br0" timeOffset="12722.531">5372 3815 424 0,'-20'19'159'0,"14"-11"-124"0,-3 2 11 15,9-7-6-15,0 2-17 16,-3 1-3-16,3-4-5 16,0 1-2-16,3-3-7 15,-3 0 5-15,9-13 2 0,2-22-4 16,-2-2-1-16,0 8-2 0,0-13-1 16,0 7-6-16,-3-10 1 0,0 11-2 0,-6-40 0 15,0 18 4 1,-3-10 1-1,0 13-1-15,-6 3-2 16,3 8-2-16,-3 5 1 16,0 10 3-16,0-2 3 15,1 8 0-15,-1 0 2 16,3 8-4-16,0 5 0 16,0 2-1-16,3 6 1 0,0 0 0 15,3 16 3 1,0 3 1-16,3 31 3 0,-3-10-1 15,6 10 2 1,0-8-6-16,9 19-1 0,-4-11-2 16,16 22 1-16,-6-17 0 15,12 6 1-15,-9-18-5 0,2-6 1 16,-2-8 0 0,0-8 2-16,-3-3 1 15,0-15 3-15,-6 0-5 16,0-25-1-16,-1 4 0 15,-2-11 2-15,-3 5-1 16,0-5-1-16,-3 5 1 16,0 3-1-16,-3-5-3 0,0 7 2 15,0 3 1-15,-3 6 0 16,0 2 0 0,0 8 2-16,0 0-3 15,0 13 0-15,0-3 3 0,3 25 1 16,0-1-1-16,6 3-2 15,0-5 1-15,6 0-1 16,0-8-3-16,8-6 2 16,-5-2 3-16,9-16 1 15,-6 0-4-15,6-24-1 16,-4 3 1-16,1-11 2 0,-6 6-2 16,-3-1-2-1,-3 4-3-15,0 4 1 16,-3-2 5-16,-3 8 2 15,0 2 0-15,0 8-2 16,0 1 3-16,-3 12 2 0,0-2 0 16,0 27 2-16,-1-9 2 15,4 8 2-15,-3-4-8 16,3-4-1-16,0-5-2 16,0-8 2-16,0 1-1 0,3-22-1 15,-3 0 1 1,3-21 1-16,0 5-6 0,0-5 1 15,0 5-1 1,0 0 2-16,-3 6-1 0,0 4 1 16,0-1 4-1,0 12 1-15,0 0-1 16,-1 19 1-16,1 0-2 16,6 18-1-16,-3-7 1 0,12 5 1 15,-6-9-1 1,15-1-1-16,-3-4 1 0,5-10-1 15,-5 0 0-15,3-19 0 16,-6 3 0-16,-1-18 2 16,-5 5-1-16,-3-8-1 15,-3 5-2-15,-3-3 1 16,-3 6-1-16,-9-3 0 16,3 6 2-16,-15 2 2 15,3 3-3-15,-9 8 0 16,4 2 1-16,2 11 2 15,3 10-1-15,12 6-1 16,0 0-2-16,18 5 1 0,-3-5-8 0,8 0-2 16,7 0-16-16,-9-11-8 15,-6-3-17 1,0-7-7-16,-3 0-34 16,-3-11-14-16,-9-3-82 15</inkml:trace>
  <inkml:trace contextRef="#ctx0" brushRef="#br0" timeOffset="12882.29">6018 3244 540 0,'-38'13'200'0,"38"-13"-155"0,-21 5-15 0,18-2-19 16,3-3-74-16,0 0-27 15,9-3-120-15,0 1-51 16</inkml:trace>
  <inkml:trace contextRef="#ctx0" brushRef="#br0" timeOffset="15818.187">7024 3508 228 0,'0'-2'88'0,"0"2"-69"0,0-3 19 0,3 3 6 0,0 0-8 16,-3 0-1-16,0-5-2 16,0 2 1-16,0-2-18 15,0 0 6-15,-3-3 5 0,0 2-4 16,0 1 1-16,0 0-9 15,-5-1-2-15,-1 1-5 0,0 3 0 16,0-1-1-16,-3 0 1 16,3 1-2-1,-3 2-1-15,-6 2 1 16,6 4 3-16,0-4 0 16,-3 6 0-16,4 0 3 15,2 11 5-15,0 15-3 16,9 3 0-16,0-3-4 15,9 11-1-15,-3-8-8 16,11 3 0-16,-2-13-1 0,3-4 0 16,6-1-3-16,-6-15 0 15,-3 1-1-15,0-21 3 16,2 0-5-16,-2-16 0 0,-3 5 0 0,0-5 4 31,-3 5 1-31,-3 0 3 16,0 6-1-16,-3 7 2 0,0-2-2 15,0 16-1-15,0-3 5 16,6 18 1 0,0-5 0-16,12 6-1 15,8 2-3-15,-5-10-2 0,-3-3 5 16,0-8 1 0,-3 0 6-16,0-11 3 15,-4 3-2-15,-8-5 0 16,0 0-5-16,-12-3-3 0,0 3-2 15,-8-1-3-15,2 1-15 16,-9-3-5-16,3 6-34 16,3-1-13-16,3 3-58 15,6 0-24-15,9-2-28 16</inkml:trace>
  <inkml:trace contextRef="#ctx0" brushRef="#br0" timeOffset="16172.534">7426 3432 464 0,'0'16'176'0,"0"-16"-137"0,3 21 9 0,0-16-5 0,0 6-16 15,0-1-3 1,0 11-10-16,0-7-1 16,0 12-8-16,-3-5 4 0,3 3 1 15,0-5-3-15,-3-6-2 16,0-3 0-16,3-12-1 15,0-1-5-15,3-13-1 16,-3 3-2-16,3-6 0 16,0 1-2-16,0 2 1 15,3-3 3-15,-3 9 3 16,0 2 2-16,3 5 1 0,-3-2 4 16,2 10 5-16,1-5-1 15,0 6 1 1,0 2-12-16,-3 13-3 0,-3-3-12 15,0 14-7-15,0-6-37 0,-3 4-15 16,0-7-59 0,6-9-24-16,-3-1-14 15</inkml:trace>
  <inkml:trace contextRef="#ctx0" brushRef="#br0" timeOffset="16534.529">7688 3474 384 0,'0'-3'145'0,"3"6"-112"0,0 0 19 16,-3-3 0-16,6 5-9 0,-3 0-1 16,3 3-10-16,0 0-5 15,0 8-15-15,0-3 1 0,-3 11 1 16,0-5-3-16,0 7 1 16,0-5-5-16,0-8 1 15,3-18-3 1,0 0-5-16,3-11-2 15,0 3-2-15,2-8 0 16,1 5 3-16,0 2 0 16,-3 4 5-16,3 2 2 15,-3 3 4-15,0 5 1 16,-3 0-5-16,0 5-2 16,0 0-13-16,0 11-4 15,-3-3-47-15,3 8-20 0,-3-2-83 0,3 0-35 31,3-1 35-31</inkml:trace>
  <inkml:trace contextRef="#ctx0" brushRef="#br0" timeOffset="16790.176">7962 3635 416 0,'3'8'156'0,"-3"-8"-121"0,6 0-1 16,-6 0-10-16,9-8-22 15,-3 3-3-15,6-8-5 0,-3 2 1 16,6-5 3-1,-3 1 1-15,-4-1 1 0,1 2 2 16,-6 1 3-16,-6-3 18 16,0 8 7-16,0 3-4 0,-3-3-1 15,1 3-5-15,-4 5-3 16,3 0-7-16,0 8-2 16,0-3-6-16,3 8-2 15,0-2-18-15,6 7-8 16,-3-2-35-16,9 3-16 15,9 2-43-15,-1-16-19 16,-2 3-1-16</inkml:trace>
  <inkml:trace contextRef="#ctx0" brushRef="#br0" timeOffset="16998.3">8349 3458 364 0,'-3'-10'137'0,"0"7"-106"0,-3 0 21 0,6 3 3 0,-3 0-10 15,0 0-2-15,-6 3-11 16,-6 5-5-16,3 0-15 0,4-3-3 0,2 8 1 16,0 0-6-1,12 14-2-15,5 13-8 16,1-6-4-16,-3-7-19 16,6-4-8-16,-3-2-30 15,3-13-12-15,3-13-68 16,6-8-66-1,-1-6 75-15</inkml:trace>
  <inkml:trace contextRef="#ctx0" brushRef="#br0" timeOffset="17223.797">8480 3074 388 0,'-12'-21'145'0,"9"19"-112"0,0 2 34 0,3 0 10 0,0 2-31 15,0 1-8 1,0 15-14-16,0-2-4 15,0 43-11-15,0-12-1 0,3 9 2 0,0-11-8 16,3 18-1 0,0-10-14-16,3 24-7 15,0 10-22-15,-3-13-9 16,0-13-44-16,-3-29-16 16,-3-3-65-1</inkml:trace>
  <inkml:trace contextRef="#ctx0" brushRef="#br0" timeOffset="17402.279">8257 3463 460 0,'-12'0'170'0,"15"0"-132"0,6 0-4 15,-9 0-12-15,15 3-17 16,8 2-1-16,1-2-22 0,0 0-8 15,-6-1 13 1,-3-2-60-16,9 0-22 0,11 0-71 16</inkml:trace>
  <inkml:trace contextRef="#ctx0" brushRef="#br0" timeOffset="17580.647">8679 3421 356 0,'0'5'134'0,"0"-5"-104"0,6 19 29 0,-3-16 8 0,3 4-24 15,0 7-6 1,0-4-16-16,0 1-3 16,0 5-11-16,-3-3-4 0,0 8-2 15,0 3-21-15,0-6-9 16,-3 1-47-16,0-16-19 16,0-1-82-16</inkml:trace>
  <inkml:trace contextRef="#ctx0" brushRef="#br0" timeOffset="18306.336">8763 3450 392 0,'0'5'148'0,"0"-5"-115"0,3 6-20 16,-3-6-18-16,6 2-30 16,-3-2-5-16,3 6-21 15,0-4-7-15,0 4 37 16,0 2-8-16,-1-3 0 0,1 0 57 15,0 3 26-15,0-3 18 16,0 3 8-16,0-2-25 16,0-1-9-16,0 0-11 15,3 0-4-15,-3-2-7 0,6-3-1 16,3 0-2 0,0-3 3-16,3-2-1 15,-7 3 2-15,1-1-6 0,-3-5-1 16,0 5-4-16,-6-7-1 15,-3-1 8-15,-3 3 2 0,3 3 5 16,-6 0 1-16,0-1-8 16,-3 6-2-1,0 3-5-15,4 2-1 16,2-2-1-16,0 5-2 16,3-3-2-16,3 3 1 15,3-5-1-15,2-1 0 0,1 1 2 16,-3-3 2-1,0 0 1-15,0-3 1 0,0 1 2 16,0-1 1-16,-3 3-6 16,3 0 0-1,-3 0 1-15,6 13 1 0,6 22 3 16,3 20 3-16,3 3 2 16,-7-15 1-16,-2-9 0 15,3 3 2-15,3 8-1 16,-6-5 2-16,-6-3 3 15,-9 0 3-15,-6-3-7 16,-9-2-3-16,-6-3-4 16,-2-2 0-16,-4-9 0 15,3-7 3-15,3-9-5 16,3-9-1-16,1-7-4 16,5-2-1-16,0-2 1 0,6 5 0 15,3 2-3-15,0-2 2 16,0-6-4-16,3 3 1 15,0 1-14-15,3 4-3 16,0 0-27-16,0 1-9 16,0-1-60-16,6-5-28 15,0-7-53 1</inkml:trace>
  <inkml:trace contextRef="#ctx0" brushRef="#br0" timeOffset="19303.457">9602 3479 336 0,'-15'-10'126'0,"15"10"-98"0,-12-8 28 16,9 5 6-16,1 0-20 0,-1 1-4 15,0-6-9-15,0 3-4 16,3-3-13 0,-3-3 1-16,3 8 3 0,0-5 3 15,0 6 3-15,0 2-6 16,0 10 1-16,3 1-6 16,0 2 1-16,0 0-5 0,2 11 1 15,1-5-1 1,3 15 1-16,0 14-2 0,0-6 1 15,0-10-2-15,-3-11 0 16,-3-5-1-16,0-5 0 16,-3-1-2-16,0-26 1 15,-3-8-2-15,3 3-1 16,0 3-8-16,0-9-5 16,0 3 11-16,3-13 5 0,0 8-5 15,6-21-3-15,-3 8 0 16,6-3 3-16,0 8 1 15,3 2 1 1,-3 9 2-16,2 7 3 16,-2 3 4-16,3 22 5 15,-3-1-4-15,3 24 2 16,-3-5-1-16,0 8 1 0,0-6-4 16,0 3-3-16,-3-2-2 15,-1 7 0-15,-2-5-2 16,0 11-1-16,-3-6-10 15,0 6-4-15,0-11-31 16,3-2-12-16,6-1-44 16,3-18-16-16,-3 0-66 0,9-19-59 31,9-7 100-31</inkml:trace>
  <inkml:trace contextRef="#ctx0" brushRef="#br0" timeOffset="19654.873">10192 3442 452 0,'-6'-5'170'0,"6"5"-132"0,-12 0 22 16,12 0 3-16,-6 3-27 16,0-1-8-1,-9 6-12-15,6 0-6 16,0 8-5-16,0 0 1 0,9 13 0 16,0-5 0-16,12 5-1 15,0 0-3-15,9-16 1 16,-6-5 0-16,6-10 3 15,-4-1 3-15,4-8 2 16,-6 6-1-16,-3-14 1 16,0 9-2-16,-9-3 0 0,0 2-5 15,-6-2-1-15,0 2-3 16,-6-2-1-16,0 0-10 16,-9 2-3-16,3 3-22 15,-2 3-9-15,2 0-36 16,6 2-16-16,3 0-41 15,9-5-16-15,0 3 4 16</inkml:trace>
  <inkml:trace contextRef="#ctx0" brushRef="#br0" timeOffset="19997.267">10400 3273 424 0,'18'13'159'0,"-9"8"-124"16,9 16 35-16,-15-29 6 15,6 11-27-15,0-3-5 0,2 5-15 16,-2-5-6-1,0 5-13-15,0-5 0 0,-3 5 1 16,0-5-4-16,0 2 1 16,-3-7-7-16,3-3-1 15,-3 0-2-15,6-11 0 0,0 0-5 16,3-10-3-16,0 5-1 0,3-18-1 16,-4 5 4-16,4-3 5 15,0 5 2 1,3 11 1-16,-3-2 11 15,3 15 5 1,-3 0 0-16,0 9 1 16,-1-4-3-16,-2 6-1 15,0-3-5-15,-6 14 0 0,0-6-7 16,-3 8-3-16,0-5-26 16,-3 5-9-16,0-13-49 15,0-3-20-15,6-2-128 16</inkml:trace>
  <inkml:trace contextRef="#ctx0" brushRef="#br0" timeOffset="20177.675">10894 3469 520 0,'-3'0'195'0,"3"0"-152"0,6 2 24 0,-6-2-2 15,15 3-28-15,0-3-6 16,12 0-19-16,-9 0-5 15,5 0-5-15,-5 0-13 0,3 0-4 16,-3 0-35-16,-3-3-15 16,3-2-103-16,0-6-43 15,-7-2 27 1</inkml:trace>
  <inkml:trace contextRef="#ctx0" brushRef="#br0" timeOffset="20989.185">11597 3495 356 0,'-3'-3'134'0,"3"3"-104"0,0 0 12 0,0 0-4 16,0 0-6-16,0 0 1 15,0-2-7-15,0-1-4 16,0-2-12-16,0 0 5 0,0-6 2 16,0 3-7-16,0-5-1 15,0 0-5-15,-3-1-3 16,-3-9 4-16,0 7 4 0,0 3 4 16,-3-1 2-16,0 4-6 15,-6 4-1-15,-12 6-2 16,6 6 1-16,4-1-2 15,-4 11 0 1,3-3-1-16,0 6 2 0,0 4 3 16,9-4 2-16,3-3 1 15,9 2 2-15,-3-2-5 16,9 0-1-16,9-8-2 0,-3-3-1 16,-3-5-6-16,6-8-1 15,-3 3-2-15,-1-13 3 16,-2 2-2-1,0-8 1-15,-3 3 2 0,-3 2 0 0,0 6 6 32,0 13 6-32,0 0-4 15,0 13-2-15,0-8-3 0,0 9 0 16,0-1-24-16,6 0-11 16,-3-2-47-16,9-1-22 15,17 4-90 1,7-1-78-16,3-5 105 15</inkml:trace>
  <inkml:trace contextRef="#ctx0" brushRef="#br0" timeOffset="21870.3">12091 3506 428 0,'0'2'159'0,"0"-2"-124"0,-3 0 33 16,3 0 6-16,0 0-33 16,0 0-13-16,-3-5-13 15,0 0-3-15,-3-6-7 16,3 3-1-16,-6-5 2 0,3 2 1 15,-9-2 3-15,3 3-3 0,-12-1 1 16,4 3-5-16,-16 5 0 16,6 1-1-1,-9 4-2-15,7 1 3 16,-1 5 0-16,6 0-1 16,6 5-2-16,3-2 1 15,12 5 1-15,1-3-1 16,13 3-1-16,16 2 3 15,0-7 0-15,-3-3-6 16,9-8 0-16,-4 0-8 0,4-11-1 16,-6 3-6-16,0-13-4 15,-3 3 5-15,-3-30 3 16,-4 8 8-16,-2-13 3 16,-3 11 3-16,-6-3 0 15,0 8 8-15,-3 5 5 16,0 6 5-16,-3 5 1 0,0 0-6 15,-3 10 0-15,3 3-8 16,0 13-3 0,0-2-1-16,3 42-1 15,0-11 4-15,6 22 5 0,3 5-1 16,0-19 3 0,0-8-8-16,9 3-2 15,-3-5-1-15,15-5 2 16,11-4-1-16,-8-12-1 0,-6-3 1 15,0-8-1-15,-4 0 0 16,-2-5 0-16,-3-6 2 16,-9 1 1-16,0 2-1 15,-9-6-2-15,0 4 1 16,-6-3-1-16,-3-1 0 16,3 6 2-16,0 8-1 15,6 0-1-15,0 3 1 0,3 8 1 16,6 7 1-16,3-2 3 15,-3-3-1-15,9 27 2 16,-3-6-4 0,3 27 0-16,2 3 1 0,-2-9 0 15,-3-7-2-15,-6-16 1 16,0-6 0-16,-6 3 3 16,-3 8-3-16,-3-2-2 15,-6-4 0-15,-9 4-1 0,-12-3 0 16,1-9 0-1,5-4 0-15,-15-9 0 16,-11-4 0-16,2-9 0 16,3-7-5-16,13-4 1 15,5 4-25-15,-12-11-8 16,-12-9-45-16,19 1-18 0,5 6-99 16,3-38-82-1,3-24 111 1</inkml:trace>
  <inkml:trace contextRef="#ctx0" brushRef="#br0" timeOffset="21993.929">12082 3040 604 0,'-9'-5'225'0,"9"5"-175"0,-9 5-12 16,9-5-18-16,0 0-51 15,0 0-17-15,3 0-70 16,0 0-32-16,12 0-51 15,12 0-22-15</inkml:trace>
  <inkml:trace contextRef="#ctx0" brushRef="#br0" timeOffset="22585.979">12600 3482 428 0,'-18'-5'162'0,"18"5"-126"0,-6 2 12 0,6-2-2 0,0 0-18 16,0 0-1-1,0 0-12-15,0 0-2 0,0-2-7 16,0 2-4-16,-3-6-1 0,3 4-1 15,-3-6 2-15,0 2 5 16,-3-1 4-16,-3-4-2 16,0 3 2-16,3 3-2 15,-6-1 0-15,3 6-5 16,-5 0-1-16,-1 8 3 16,6 3 1-16,3-3 3 15,0 8 1-15,0-3 3 16,6 16 4-16,0 13-6 0,6-15-2 15,-3 2-5 1,6-16-4-16,-3 0 0 0,6-18-1 16,8-8 0-1,-5 0 2-15,-3-1-3 16,3-4 0-16,-3 2 1 0,0-2 2 16,-3 4-1-16,0 1 2 15,-3 0 2-15,3 10 2 16,-3 1-6-16,6 4 0 15,-4 1-8-15,7 5-3 16,9 5-27-16,-3-2-14 16,-3-1-55-16,9 3-24 15,-6-2-84 1</inkml:trace>
  <inkml:trace contextRef="#ctx0" brushRef="#br0" timeOffset="23385.221">12993 3506 388 0,'-3'-14'145'0,"3"14"-112"0,-6-15 19 16,6 15 0-16,0-6-12 16,0 1 2-16,-3-3-7 15,0 0 1-15,-3 0-20 16,3 0 2-16,-3 0 0 0,0 3-2 16,-3 2 1-16,3 3-7 15,-6 3-2-15,0 0-2 16,-6 5 1-16,-8 5 0 15,8-3 1-15,3 1-4 16,9 8-1-16,0-6-3 16,15 24-1-16,9 21 1 15,3-8 2-15,-1-5 1 0,-2-16 1 16,-3-5-2-16,12-5-2 16,12-6-2-16,-1-8-1 15,1-13-1-15,-12-5 3 16,-6 2 0-16,0-15 3 15,-4 2-3-15,-5-2 0 0,-3 2 1 16,-6 0 0 0,-3 3-3-16,-6-3 2 15,0 8-1-15,-9 0 0 16,-5-2 2-16,5 7 0 16,3 3-3-16,-3 3 2 15,3 0 1-15,0 10 2 0,-3-2-1 16,3 7 2-16,6 11-2 15,6 6-1-15,0-6 1 0,12 19 1 16,9 5-1 0,6-8-1-16,3-8 1 15,-4-13-1 1,-5-3-3-16,6-16 2 0,6-18-4 16,-3-8 1-16,-7-3-5 15,-2 9 1-15,-9 1-1 0,0 1 3 16,0-13 2-1,-3 15 2-15,-3 3 1 16,0 3 1-16,0 3 2 16,-3 4 1-16,0 1 1 0,0 2 2 0,-3 3 3 31,3 3 2-31,-3-3-5 16,3 5-4-16,-3-5-1 15,0 0 1-15,0 0-6 0,6 0 1 16,-3 0-1-1,3-5 2-15,-1 0-1 0,1 2 1 16,0-2 0-16,0 5-2 16,0 0 3-16,0 5 2 15,0-5 2-15,0 5 1 16,0 3-7-16,0-5 0 16,0 2-8-16,0-2-3 15,0-3-17-15,0-3-7 0,0 1-31 16,0-4-11-1,0-4-42-15,3-11-15 0,-3 5-17 16</inkml:trace>
  <inkml:trace contextRef="#ctx0" brushRef="#br0" timeOffset="23576.849">13540 3061 356 0,'-11'-13'132'0,"11"13"-103"0,-6 3 23 16,6 2 4-16,0 3-15 15,0-3-1-15,3 38-8 16,0-6 0-16,0 23-18 15,2 7-6-15,1-4-1 0,3 3-4 16,0 0-2-16,3 0-14 16,-3-2-4-16,0-11-15 15,-3-13-6-15,0-9-36 0,-6-20-145 32</inkml:trace>
  <inkml:trace contextRef="#ctx0" brushRef="#br0" timeOffset="23785.326">13201 3156 444 0,'9'-23'167'0,"-9"23"-129"0,54-8-1 0,-45 8-8 0,17 5-19 16,7 3-3-1,-6 3-22-15,-3-4-10 0,17 9 13 16,-8-2-103-16,6 4-41 0,2 3 2 16</inkml:trace>
  <inkml:trace contextRef="#ctx0" brushRef="#br0" timeOffset="24821.278">14008 3503 320 0,'0'-16'121'0,"0"16"-95"0,-6-10 42 15,3 4 11-15,0 4-15 0,0-1-5 16,0-2-11 0,0 2-4-16,0 0-24 15,-3 3-3-15,6 8 0 0,0-2-3 16,3 31 0-16,-3-8-4 16,6 37-1-16,3 11-5 15,0-27-1-15,0-10-8 0,3 2-2 16,-3-8-20-1,2 3-8-15,4 6-31 0,-3-19-12 16,3-3-23-16,-3-13-10 16,-3 0-56-1</inkml:trace>
  <inkml:trace contextRef="#ctx0" brushRef="#br0" timeOffset="25049.932">13987 3609 272 0,'-36'-87'101'16,"36"87"-78"-16,-15-30 35 0,15 28 10 15,0-9-18-15,0 3-3 0,6-5-13 16,0 3-4-16,18-4-16 16,-3 1 7-16,21 10 5 0,-7-5-1 15,7 11 3-15,-9 2-5 16,-4 1 0-16,-5 2 1 16,-3 5 0-16,-3-3-7 15,-9 6-2-15,0-2-9 16,-9 7-2-16,-3 5-15 15,0-7-6-15,0-3-29 16,-3-8-10-16,3-1-31 16,3-12-12-16,3-11-35 15,3-8-16-15,3-15 19 16</inkml:trace>
  <inkml:trace contextRef="#ctx0" brushRef="#br0" timeOffset="25304.338">14329 3016 408 0,'-3'-8'154'0,"3"8"-120"0,0 6 23 0,0-6 5 16,0 2-17-16,0 4-4 0,3 12-8 0,0 19-1 31,0 11-18-31,0-11-1 0,3 18-2 16,-3-10-9-16,3 6 0 16,-3-12-15-16,3 14-5 15,-3-10-17-15,3 7-5 16,-3-11-28-16,0-1-9 15,0-4-43-15,0-16-18 16,0-2-9 0</inkml:trace>
  <inkml:trace contextRef="#ctx0" brushRef="#br0" timeOffset="25419.241">14225 3408 472 0,'-12'-3'176'0,"12"3"-137"0,3 0 4 16,-3 0-5-16,6 0-26 15,0 0-4-15,6 3-27 16,-3-1-10-16,6 1 14 16,-3 2-74-16,12-5-29 0,11 0-57 15</inkml:trace>
  <inkml:trace contextRef="#ctx0" brushRef="#br0" timeOffset="25781.55">14761 3389 440 0,'-9'-8'165'0,"9"8"-129"0,-9-10 17 0,9 10 0 0,-3-3-20 15,0 1-4 1,-6-4-16-16,0 4-6 16,-12 2-5-16,7 0 1 0,-13 5 2 15,6 0-2-15,0 6-2 0,3 5 0 16,15-3 1-16,3-3 5 15,18 6 6 1,-3-2-3-16,9 7 2 0,-3-3-1 16,2 11 3-1,-5-10 4-15,0 7 3 16,-3-5 0-16,-3 11-1 0,-3-8-6 16,-6 5-4-16,0-5-5 15,-9 0-4-15,0-6-7 16,-9-2-1-16,-12-3-32 0,3-7-12 15,7-4-78 1,-1-7-33-16,3-6-55 16</inkml:trace>
  <inkml:trace contextRef="#ctx0" brushRef="#br0" timeOffset="25927.518">15032 3768 564 0,'12'23'209'0,"-12"-23"-163"0,-6 19 23 0,6-19-1 15,-6 5-43-15,-3 1-13 0,3-4-40 16,0 1-17 0,-3-11 23-16,3 3-144 0,0-14-58 15,-3-2 23 1</inkml:trace>
  <inkml:trace contextRef="#ctx0" brushRef="#br0" timeOffset="101960.976">2556 15888 376 0,'-9'8'140'0,"9"-3"-109"0,-6-2 22 0,6-3 2 0,0 0-24 0,0 0-4 15,0 0-11 1,0 0 0-16,6 0-9 16,3-3 0-16,3-4 0 0,-3-4-3 15,3-5-1-15,0-5-1 16,0-3-2-16,-3-2 1 16,0-3 1-16,-3-1-1 15,0 4 2-15,0 5 0 0,-6 0 1 16,0 2 2-16,0 6 3 15,0 2 2-15,-6 1 3 16,3 4-3 0,-3 1-1-16,3 2-4 0,0 6-1 15,0 8-3-15,3 10-2 16,0 16 1-16,3 8 1 0,3 0 1 16,3-3 3-1,0-5 1-15,0-5 3 16,2 0-3-16,1-6-2 15,3 1-2-15,-6-1 0 16,3-5-9-16,-3-2-1 0,0-3-38 16,-3-6-15-1,0-2-109-15,-3-2-47 16,-3-6 46-16</inkml:trace>
  <inkml:trace contextRef="#ctx0" brushRef="#br0" timeOffset="102090.182">2943 15878 512 0,'-12'21'189'0,"9"-13"-147"0,-2-6 20 16,-1 6-2-16,3-2-32 15,-3-1-7-15,3-2-30 16,0-1-11-16,0 1 10 16,0-3-64-16,0-8-25 0,-3-11-121 15</inkml:trace>
  <inkml:trace contextRef="#ctx0" brushRef="#br0" timeOffset="103711.612">3673 15642 332 0,'0'0'123'16,"0"0"-95"-16,0 0 25 0,0 0 6 0,0 0-21 0,0 0 0 31,3-5-15-31,-3-3-14 16,0-3-5-16,0 1-3 0,-3-1 1 15,-3 1 1-15,-3-1-1 16,-3 3-2-16,-3 3 5 16,-3 0 1-16,-3 2 2 15,0 0 0-15,1 3 2 16,2 3 4-16,0 2-6 0,3 0-2 0,0 3 1 31,3 6 2-31,3 7-2 16,0 11-2-16,3 7 4 15,0 6 2-15,3 3-2 16,3-8 2-16,6 4-4 16,3-6 1-16,9-4-3 0,6-2 2 15,9-3-4-15,2-11-2 16,4-7 0-16,-3-8 1 15,0-6-1-15,-7-8-1 16,-2 3 1-16,-6-5 1 16,-3-8-3-16,-3-3 0 15,-6-8-1-15,-3 1-2 16,-3-4 5-16,0 4 1 16,-3 12-3-16,0 8 1 15,0 19 2-15,3 14 3 16,0 4-4-16,2 3-1 0,4 0 0 0,3-5 0 15,3-3-3 1,6-5 2-16,0-5 3 16,3-6 1-16,0 0 1 0,-4-10 0 15,-2 0 2 1,-6-3 1-16,-6-6 1 16,-3-4 2-16,-6-6-5 15,-6-8-1-15,-3-2-2 16,-3 2-2-16,-3 3 1 15,4 5-1-15,-1 11-14 16,0 5-3-16,3 3-29 0,3 10-12 16,3 0-61-1,3-2-23-15,9 2-45 16</inkml:trace>
  <inkml:trace contextRef="#ctx0" brushRef="#br0" timeOffset="104447.833">4092 15560 428 0,'-3'-2'159'0,"0"4"-124"0,-6 1 22 0,6-1 1 16,1 4-17-16,-1 4-3 15,0 9-14-15,3 10-4 16,0 19-12-16,6-1 1 0,2-2 2 16,4-2-4-16,6-6 1 15,3-6-5-15,0-4 0 16,0-6-1-16,0-8-2 0,-1-5 1 15,-2-3-1-15,-3-10-3 16,-3-3 2-16,-3-10 1 16,0-9 2-16,-3-7-3 15,-3-6 0-15,0 0 1 16,-3 6 0-16,0 8 0 16,-3 4 2-16,3 6-1 15,0 24-1-15,0 14 1 16,3 9-1-1,3 4 0-15,0-3 0 16,3-1 0-16,0-4-3 16,2-6 2-16,4-5 1 0,0-6 0 15,0-4 0-15,0-6 0 16,0-3-3-16,-3-13 0 16,0-13 2-16,-3-11 0 15,-3-2-2-15,0 2 0 16,0 9 2-16,-4 7 2 15,1 8 0-15,3 8-1 16,0 13-2-16,0 11 1 16,3 13 5-16,0 0 2 15,0 8 9-15,-3-5 4 0,0-5-3 16,0-4-1 0,0-4-7-16,0-3 0 15,3-6-7-15,0-4-1 0,0-12 0 16,0-10 0-16,0-18-5 15,2-11-1 1,4 0-2-16,0 5 2 0,0 6 2 16,3 8-1-16,-6 4 1 15,3 9 0-15,-3 5 9 16,0 8 4-16,-1 13 0 0,1 11 0 0,0 13-3 31,-3 6 1-31,0-1-2 16,0-2 0-16,-3-3-6 15,0-6-1-15,0-1-15 16,3-7-6-16,0-4-19 16,-3-3-6-16,0-11-70 15,0-10-30-15,6-11-55 16</inkml:trace>
  <inkml:trace contextRef="#ctx0" brushRef="#br0" timeOffset="104739.221">4831 15322 500 0,'-15'-5'187'0,"12"7"-146"0,0 4 15 0,3 2-1 16,0 5-24-16,0 8-5 0,3 5-4 16,3 1-2-1,3-1-11-15,3 14 1 0,2 18 1 16,4 14-6-16,0-4-3 15,0-4-1-15,0-8-1 0,0-9-5 16,0 1 1-16,-4-6-16 16,-2-5-4-16,-3-10-23 15,-12-17-81 1,-6-7-3-16,-3-6-75 16</inkml:trace>
  <inkml:trace contextRef="#ctx0" brushRef="#br0" timeOffset="105002.045">4640 15629 508 0,'-21'11'189'0,"18"-9"-147"16,0-2 6-16,3 0-8 15,6-5-21-15,6-3-1 0,9 0-10 16,3-3-3-1,3 1-3-15,2-1 1 0,13 3 0 16,6 3 1-16,2 0 2 16,-2 2 6-16,-6 0 4 15,-7 1-2-15,-5 2 2 16,-6 0-5-16,-3 0 1 16,-6 0-7-16,-4 0-3 15,-5 2-17-15,-6-2-7 16,-3 3-60-16,-8-3-24 0,-7 3-130 15</inkml:trace>
  <inkml:trace contextRef="#ctx0" brushRef="#br0" timeOffset="107648.985">5584 15576 228 0,'-12'0'85'0,"0"3"-66"16,-6-3 38-1,9 0 16-15,-3 0-9 0,-3 0-3 16,0 2-15 0,1-2-6-16,2 0-22 15,0 0-2-15,3 0 0 0,3 0-4 16,6 0 1-16,6-2-4 0,12-1 0 15,8 0-3-15,4 3 1 16,3 0-2-16,3-2 0 16,-1-1-6-16,13 0 1 15,6 1 0-15,2-1 0 16,-2 1-5-16,-7-1 1 16,-5 3-5-16,-9 0 1 15,-6-3-12-15,-7 3-2 16,-8 0-17-16,-3 0-7 0,-9 0-49 15,-6 0-21 1,-9 3-32 0</inkml:trace>
  <inkml:trace contextRef="#ctx0" brushRef="#br0" timeOffset="107900.758">5530 15896 372 0,'-33'8'140'0,"24"-5"-109"0,3-3 24 0,6 0 4 16,3-3-20-1,9-2-5-15,6-6-13 16,9-2-3-16,3-3-11 16,0 3-4-16,5-3-2 0,7-2-4 15,6 2 0-15,2-3-25 16,-5-5-11-16,-4 6-29 15,-8-1-12-15,-6 3-34 16,-9 3-14-16,-12 3 7 16</inkml:trace>
  <inkml:trace contextRef="#ctx0" brushRef="#br0" timeOffset="108243.783">5661 15457 428 0,'-9'-3'159'0,"6"9"-124"0,0-6 17 16,3 0 1-1,0 2-22-15,-3 1-3 0,3 2-12 16,0 3-3 0,0 0-7-16,3 5 0 0,0 8 4 0,0 9-4 15,3 17 2-15,-3 17-3 16,3-3 0-16,0-6-3 15,0-7-2-15,0-6-2 16,0-8 1-16,0-4-8 16,0-7-4-16,0-4-22 15,-3-3-8-15,0-8-19 16,3-8-9-16,-3-6-30 0,0-4-11 16,3-17-30-1</inkml:trace>
  <inkml:trace contextRef="#ctx0" brushRef="#br0" timeOffset="108411.746">5747 15452 440 0,'-6'-8'165'0,"6"8"-129"0,0-3 28 0,0 3 2 16,0 5-23-16,0 6-7 16,0 5-13-16,3 5-2 15,0 13-12-15,3 19-5 0,3 13-3 16,3-2-6-16,0-8-1 15,3-6-28-15,3-8-10 16,0-2-60-16,3-6-22 16,-4-5-69-1</inkml:trace>
  <inkml:trace contextRef="#ctx0" brushRef="#br0" timeOffset="108589.761">6081 15825 512 0,'0'8'192'0,"0"-6"-149"0,0 1 18 16,0 5 0-16,0-3-28 0,-3 3-9 16,0 0-17-1,0 0-4-15,0-3-3 16,0 1-29-16,0-4-10 0,0-7-69 16,-3-14-28-16,-6-7-72 15</inkml:trace>
  <inkml:trace contextRef="#ctx0" brushRef="#br0" timeOffset="109508.644">6441 15573 236 0,'-12'-10'88'0,"9"7"-69"0,0-2 24 0,3 5 7 0,0-3 7 16,-3 1 7 0,-3-4-12-16,0 6-5 15,-3 6-26-15,-3 2-6 0,0 5-1 0,4 5-2 16,5 11 1-16,9 8-5 15,8 0-3-15,7-2 0 16,3-9-1-16,0-10-5 16,0-11 1-16,0-10-5 15,-4-11-1-15,-2-10-4 16,-3 2-1-16,-6-2 3 16,-3 2 3-16,-3 0 3 0,-6 5 1 15,-3 1 1 1,-3 2 0-16,-3 3 8 15,-3 2 5-15,0 3 7 0,4 3 4 0,5-3-8 16,3 8-2 0,9-3-10-1,5 3-3-15,4 0-1 16,6-2 2-16,3-1-3 0,9-5-2 16,5 3 2-16,7-6 2 15,0-2 0-15,-7-8-1 16,-2-11 1-16,-6-2-1 15,-6-6 0-15,-9 0 0 16,-3 3-3-16,-7 6 2 0,-5 4 3 0,-8 3 1 31,-7 6-1-31,-3 2-2 16,-6 5 3-16,0 3 0 0,-3 3 5 0,4 5 3 16,2 8-4-1,3 5-2-15,3 11 0 16,0 10-1-16,6 9 2 15,3-1 3-15,3-2 0 16,6 0 0-16,3-3-1 16,9 5 0-16,6 16 0 15,3 11 0-15,2 2-4 0,4-7-1 16,-3-9 1 0,-3-4 2-16,-3-4-1 15,-3 4 2-15,-7 7 0 0,-5 0 3 0,-6 0-1 16,-6-5 2-16,-8-8-4 15,-7-8-2 1,-9-5-2-16,-3-6 0 16,-2-10-4-16,2-3 0 15,0-2-8-15,0-8-2 16,-5-9-21-16,-4-15-9 16,-3-13-40-16,7-11-18 15,5 0-94 1,9 5-73-16,6-5 107 0</inkml:trace>
  <inkml:trace contextRef="#ctx0" brushRef="#br0" timeOffset="109640.945">6518 15616 520 0,'9'-11'195'0,"0"11"-152"0,9-3 8 0,-9 6-8 15,6 0-24-15,6 2-5 0,6-2-18 16,11-1-7-16,7-2 5 15,3-2-42-15,-1-4-16 0,-5 4-160 16</inkml:trace>
  <inkml:trace contextRef="#ctx0" brushRef="#br0" timeOffset="111207.137">7435 15822 408 0,'0'11'151'0,"3"-9"-118"0,0-4 14 0,0-6-4 0,0-5-16 16,0-17-3-16,0-12-12 16,0 5-5-16,0-3-4 15,0-5-5-15,-3-10 1 0,0-17 1 16,0 6 0-16,-3 5 0 16,0 11 0-16,-3 10 2 15,0 9 1-15,0 7 3 16,0 5 1-16,-3 6 3 15,0 5 1-15,3 13-1 16,0 14 1-16,3 21-2 16,3 7 2-16,3 4-2 15,3-1 2-15,0 5-4 16,3 22 1-16,3 0-5 16,0-11 0-16,3-8 1 0,0-10 0 15,0-11-2-15,3-8 1 16,-1-8-2-16,1-8 2 15,0-7-2-15,0-14 2 16,-3-13-4-16,-6-16 0 16,-3-6-1-16,-3 1 0 15,-3 10 4-15,-3 3 1 0,-3 5-4 16,3 6 1 0,-3 4 2-16,3 6 1 0,3 14-1 15,0 15 1 1,9 24-4-16,6 3 0 15,9-3 3-15,5-8 1 16,7-8-4-16,0-6-1 0,0-7 1 16,-4-8 2-16,-5-8 0 15,-3-13-1-15,-3-16 1 16,-3-11-1-16,-7-5-3 16,-2 6 0-16,0 2-1 15,-3 2 3-15,-3 9-2 0,-3 2 1 16,3 5 2-1,-3 6 0-15,3 5-3 16,-3 6 2-16,3 7 1 0,-3 8 2 16,3 14 3-16,0 12 2 15,0 6 1 1,0 0 2-16,0-5-3 16,0-8 1-16,0-6-1 0,0-10 1 15,0-3-7 1,0-5-2-16,0-16 0 0,0-18 0 15,0-9-2-15,0-4 0 0,0-1-1 16,0 6 0 0,3 4 0-16,-3 7 3 15,0 4-2-15,0 6 1 16,0 2 2-16,0 6 2 16,3 5-1-16,3 5 2 15,2 11 0-15,4 16 1 16,3 13 0-16,6 0 0 0,6-5-5 15,3-6 1-15,-1-8-2 16,-2-7 0 0,0-6 4-16,-3-5 1 0,-4-11-4 15,-2-15-1-15,-3-8 3 16,-3-6 1-16,-6-8 0 16,-3 8 1-16,-3 1-7 15,-3 1 1-15,0 7 3 16,-3 4 4-16,0 3-3 15,0 6-3-15,0 4 1 16,0 6 2-16,0 6-2 16,3 7 0-16,3 5 3 15,3 6 1-15,0 0-4 16,3-5 1-16,0-6-5 16,3-8 1-16,0-10 2 0,-1-8 1 15,1-6 1-15,0 1 0 16,3-1-3-16,3 3 0 15,3 6 2-15,3-1 2 0,2 6-2 16,10 2 0 0,-3 6 3-16,0 2 3 15,-4 6 2-15,-5 4 1 0,-3 4 2 16,-6 13 4 0,-3 5-2-16,-3 2 1 15,-6-2-3-15,-6-2 1 16,-3-6-6-16,-3-11-3 15,3-2-4-15,-12 0 1 16,-12 3-6-16,-5-6-3 16,-4-10-23-16,0-3-11 0,1-14-63 15,-1-17-26-15,-6-14-92 16</inkml:trace>
  <inkml:trace contextRef="#ctx0" brushRef="#br0" timeOffset="111335.708">8322 15116 552 0,'-12'2'206'0,"12"1"-160"0,-6 5 0 15,3-3-10-15,0 0-43 16,3-2-11-16,0 0-76 0,0-3-31 16,3 5-86-16,0 0-34 15</inkml:trace>
  <inkml:trace contextRef="#ctx0" brushRef="#br0" timeOffset="112075.484">9564 15597 368 0,'-9'-5'137'0,"6"2"-106"0,0-2 19 0,3 5 4 16,0-3-19-16,-3 1-3 15,0-1-5-15,0 0 0 16,3 1-15-16,0-1 2 0,-3 0 2 16,0 1 1-16,0 2-1 15,0 5-6-15,3 3-4 0,6 11-1 16,3 15-1 0,3 14 0-16,3 2 0 15,-1-3 2-15,1-2 3 16,0-5 2-16,-3-3 1 15,0 0-2-15,-6-8 1 16,0-2-4-16,-3 10-2 16,-3 10-2-16,-3-4-3 15,-3-6 3-15,-6-5 2 16,-6-3 0-16,-6-8 2 0,-2-3-4 16,-4-4-2-16,-3-4-3 15,3-5 1-15,1-7-4 0,2-6-1 16,3-8-15-1,0-10-4-15,0-4-27 16,6-7-11-16,4 0-40 16,2-2-17-16,-3-17-68 15</inkml:trace>
  <inkml:trace contextRef="#ctx0" brushRef="#br0" timeOffset="112210.602">9343 15325 448 0,'0'-24'167'0,"0"24"-129"0,-3 0 30 0,3 0 5 16,-3 5-34-16,0 3-11 16,0 0-24-16,0 0-8 15,0-3 1-15,3 6-36 0,3-3-16 16,6 5-45-16,6 3-19 16,18-6-63-1</inkml:trace>
  <inkml:trace contextRef="#ctx0" brushRef="#br0" timeOffset="113049.063">9808 15629 456 0,'-6'77'170'0,"9"-24"-132"0,3 7 11 0,0-41-2 0,3-6-19 16,2 3-1-16,4-5-1 15,3-9 1-15,0-7-14 16,0-8 3-16,-3-14 4 0,-6-4-5 15,-6-1 2-15,-6 0-10 16,-3 3-2-16,-6 5 1 16,-6 6 1-16,0 4-3 15,3 1-3-15,0 8-9 16,3-3-3-16,1 5-27 16,5 1-11-16,3-1-29 15,6 0-14-15,6-5-3 0,5 0 0 16,-2 1 22-16,18-4 10 15,12-2 40-15,-4 2 20 16,-5 3 55-16,-3 0 26 16,-6 6 14-16,-3 4 3 15,-4 6-18-15,-2 5-8 16,-3 14-24-16,-3 10-10 16,0 5-16-16,-3-2-5 15,0-6-13-15,-3-7-3 16,3-3-19-16,-3-8-7 0,-3-16-25 15,0-11-11-15,0 3-30 16,0-24-13 0,-3-10-12-16,3 0-3 0,0 2 3 31,0 3 298-15,0 8-81-1,-6 10-18-15,6 9-50 16,0-1-25-16,0 6-37 15,0-1-16-15,9-1 24 16,-6 1-6-16,6 1 4 0,-3 2 12 16,6 3 5-16,3 6 36 0,-4-1 17 15,-2 0 20 1,3 11 8-16,-3-3-3 16,3 27-3-16,-3-11-23 15,0 8-11-15,0 5-15 16,-3-10-6-16,0-11-6 15,-3-15-2-15,0-4-1 16,3-23 1-16,3-11-2 0,6 1 2 0,2 4-4 16,7 6-2-1,3 5 2-15,3 6 2 16,0 4 9-16,-4 9 3 16,1 7-2-16,-3 9-1 15,-3 7-6-15,-3 6-3 16,-3 0-16-16,-4-6-7 0,-2-4-49 15,0-7-21 1,0-12-128-16</inkml:trace>
  <inkml:trace contextRef="#ctx0" brushRef="#br0" timeOffset="113214.565">10710 15520 548 0,'-3'16'206'0,"3"-2"-160"0,0 9 9 15,0-17-6-15,3 20-28 16,0 19-4-16,0 0-15 16,0-3-6-16,-1-7 2 15,1-6-24-15,-3-5-8 0,0-11-39 16,0-16-144 0,3-20-9-16,3-12 63 15</inkml:trace>
  <inkml:trace contextRef="#ctx0" brushRef="#br0" timeOffset="114265.481">10733 15393 460 0,'-6'11'170'0,"3"0"-132"0,0 2 13 0,3-8-1 15,3 3-33-15,-3-3-11 16,3 3-41-16,3 0-14 16,6-2 24-16,3-4-53 0,3 1-21 15,6-1-51 1,3 1 45-16,-1 2 124 15,-5 3 70-15,-6-2 41 16,3 7-17-16,3 16-10 16,0 8-59-16,-6 5 7 0,-1 1 2 0,-2-6-23 15,-3-8-6-15,0-3-15 16,0-7-6-16,-3-6-2 16,-3-10-1-16,0-11-5 15,-3-11 1-15,3-7-11 16,0-3-3-16,0 5-7 0,3 3 1 15,0 2-7-15,3 6-3 16,0 10-3-16,0 1 0 16,-3 4-2-1,0 1 2-15,-3 5 4 16,0 2 6-16,0 6 8 16,-3-2 5-16,0-4-3 15,3-5-2-15,-3-5-11 16,5-5-4-16,1-5 20 15,0-4 12-15,0-2 18 16,0 3 10-16,3 3 24 0,-3 2 11 16,0 0-10-1,3 5-4-15,6 0-17 0,0 3-7 16,-3 0-7-16,12 14 0 16,8 4 6-16,4 3 6 15,-3 3-6-15,-1 0-3 16,-2-5 6-16,-6-4 4 15,-3-4-11-15,-3-6-3 16,-3-7-7-16,-6-9 0 16,0 6-5-16,-7-14 0 0,1-7-3 15,-6 2-3 1,-2 5 2-16,-1 6 0 16,0 3-6-16,-9 4 0 15,-6 9-4-15,3 16 2 0,6 12 0 16,6 6 1-16,6 0 2 15,6-5 2-15,3-5-3 16,3-6 2-16,0-8 1 16,3-2-1-16,-3-9 6 15,-3-7 1-15,0-8 2 16,-4-3 0-16,1 0-2 16,-3 5 1-16,0 1 0 15,0 7 1-15,0 11 0 16,3 13 0-16,3 6-2 15,0 2 1-15,0 3-4 0,3 7-2 16,0 22 4-16,0 5 3 16,0-2-1-16,-3-6-2 15,-3-10 4-15,-3-1 4 16,-3-10-1-16,-6 3 3 16,-6-8 0-16,-6-6 1 0,-6 1 0 15,-12-14 2 1,-8-5-7-16,-4-8-2 15,0-8-3-15,7 0-2 16,5-11-2-16,6 1 1 16,9-9 1-16,4-4 0 0,5-9 0 15,6 8 0 1,0 6-3-16,3-3 2 16,0-8-19-16,0 2-7 0,3 3-48 0,0 6-21 15,9-8-140 1</inkml:trace>
  <inkml:trace contextRef="#ctx0" brushRef="#br0" timeOffset="114892.061">12335 15311 412 0,'-60'-7'154'0,"31"1"-120"0,-7-2 23 0,24 6 3 0,0-4-19 16,3 1-1-16,6 0-17 15,12-3-6-15,18 5-10 16,15 8 4-16,5 11 2 0,1 8-4 16,-1 5-3-16,4 0-6 15,3-2-2-15,-1-3 1 16,-8-6 2-16,-12 6 0 0,-13-3-1 16,-11 0-2-1,-18 6-1-15,-11 2 2 16,-4 5 2-16,-9 3 2 0,-9-2 1 15,-11-4 6 1,-1-7 6-16,7-5 1 0,8-3-1 16,12-3-6-1,15-3-2-15,21 4-2 0,15-1 1 16,9 3-4-16,2 0-2 16,10 0-5-16,21-3-2 15,8-3-33-15,3-7-11 16,-2-6-79-16,5-18-33 15,0-5-44 1</inkml:trace>
  <inkml:trace contextRef="#ctx0" brushRef="#br0" timeOffset="115365.233">13404 15544 368 0,'-3'-8'137'0,"0"3"-106"0,0-3 35 16,3 5 8-16,0-2-12 16,0 3 1-16,0-1-15 15,-3 0-6-15,3 1-23 0,0 4 0 0,0 11 1 16,0 6-7-16,3 26 0 16,0 24-5-16,3 0-3 15,-1-1 0-15,1 9 1 16,0 10-3-16,3-2 0 15,0-14-3-15,-3-12-3 16,0-12-7-16,0-10-2 16,-3-5-13-16,0-8-4 0,-3-6-14 15,-3-4-3-15,-3-9-30 16,3-10-14 0,0 5-25-16,-6-35-11 15,-6-28-24 1</inkml:trace>
  <inkml:trace contextRef="#ctx0" brushRef="#br0" timeOffset="115957.723">13278 15592 364 0,'-26'-19'134'0,"11"14"-104"0,-3-5 18 16,12 7 0-16,0-2-2 16,0-3 2-16,0-3-11 15,3 6-5-15,3-6-18 16,0 6 0-16,9-3 2 0,9-3-6 15,9-2-3-15,0 3-4 16,5 2 0-16,-2 5 0 0,3 3 1 16,3 5 0-1,5 3 2-15,4 0-1 16,-1 0 2-16,-5 3-2 0,-3-1 0 16,-6 3 3-1,-9-2 3-15,-7 10-2 0,-8 3 2 16,-9 10-4-16,-9 6-2 15,-5 0-2-15,-1-6 0 16,0-7-2-16,6-6-1 16,3-5-4-16,6-14 0 15,0 1-3-15,12-19 0 16,9-16 1-16,3 1 4 16,3 1-4-16,-1 4 0 15,1 5 0-15,-3 5 2 16,0 8 2-16,-3 11 1 0,0 10 1 15,-1 11 2-15,1 0-3 16,0-6 0 0,3-5 3-16,3-7 1 0,0-12 7 15,-1-4 4-15,-2-6 4 16,-6-3 3-16,-6-2-7 16,-6 8-3-16,-6-3-2 15,-3 3-1-15,-3 2-4 16,0 3-1-16,-3 0-6 15,3 3 0-15,0 2-6 16,1 1 1-16,-1 2-20 0,3 0-9 16,3 0-41-1,3 0-15-15,0 0-33 16,6 0-11-16,6-3-34 16</inkml:trace>
  <inkml:trace contextRef="#ctx0" brushRef="#br0" timeOffset="116470.419">14049 15526 404 0,'12'0'151'0,"-12"0"-118"0,12 10 29 0,-6-2 6 16,3-2-18-16,-3-1-4 16,3 11-20-16,0 8-8 15,-3 2-11-15,0-5-3 0,-3-2 0 16,0-6-7-16,-3 0 0 16,-3-5-21-16,0-11-7 15,0 1-24-15,6-14-10 16,0 3-7-16,9-6-1 15,9-5 24-15,-4 8 15 0,-2 3 31 16,3 5 14-16,3 3 40 16,-3 2 17-16,0 9-2 15,-3 2 0-15,-3 7-15 16,-1 7-4-16,-2 4-14 16,0 3-3-16,0 0-13 15,-3-2-5-15,0-9-14 16,-3-2-4-16,0-26-35 15,0-14 1 1,0-11-1-16,3 1-6 0,0 5 0 16,0 5 15-16,6-18 6 15,9-24 11 1,0-1 7-16,-1 9 11 0,-5 21 8 16,-3 5 17-1,3 3 9-15,3-2 3 0,-6 12 0 16,0 3-2-16,6 11-1 15,2 21-7-15,1 29-4 16,0 5-3-16,-3 0 0 16,-3 6-13-16,-3 18-6 15,0 11-7-15,-3-11-3 16,-3-13-26-16,-1-24-9 16,-2-6-39-16,-3-2-16 0,-6-2-121 31</inkml:trace>
  <inkml:trace contextRef="#ctx0" brushRef="#br0" timeOffset="116940.249">14398 15481 444 0,'-12'-3'167'0,"12"3"-129"0,6 13-1 16,3-5-6-16,9 0-22 15,11-2-2-15,16 1-3 0,6-4 0 16,-4-6-2-1,-2-4-6-15,0-1-2 0,-7 0 0 16,-2-3 4-16,-6 0 5 16,-9 4 3-16,-4 1 24 15,-5 1 12-15,-3 0-6 16,-9-1-1-16,-3 12-16 0,-3-1-4 16,-3 3-9-16,0 2-4 15,4 4-4-15,5 2-1 16,5 5-3-16,7-5-1 15,-3-3 1-15,24 19 4 16,9 10 1-16,-1 8 1 16,-2-7 4-16,-9-6 2 15,-3-8 4-15,-9-5 4 16,-7-3 5-16,-5-3 3 0,-15-2-3 0,-8 0 1 31,-13-3-11-31,-6 0-3 16,0-2-4-16,4-3-2 15,2 0-2-15,0-3 1 16,9-2-23-16,6-6-10 0,3-2-59 16,7-8-25-16,10-3-120 15</inkml:trace>
  <inkml:trace contextRef="#ctx0" brushRef="#br0" timeOffset="117070.241">15204 15624 608 0,'-3'10'225'0,"0"3"-175"0,-2 6 8 16,5-16-9-16,-6 10-31 16,0-3-7-16,-3 4-23 0,-6-4-7 15,-3-7 9 1,-3-11-52-16,3-5-23 0,3-1-165 16</inkml:trace>
  <inkml:trace contextRef="#ctx0" brushRef="#br0" timeOffset="117675.66">14174 15055 584 0,'-20'0'217'0,"17"0"-169"0,-3 0 4 0,3 0-10 15,0 5-29-15,3-5-7 16,0 0-22-16,0 0-10 16,6 0 14-16,0-5-56 0,0 0-21 0,-6-11-142 15</inkml:trace>
  <inkml:trace contextRef="#ctx0" brushRef="#br0" timeOffset="120803.691">2675 16870 340 0,'-41'0'129'0,"26"0"-100"0,-6 0 13 15,12 0 2-15,0 0-12 0,0-3-1 16,6-2-11 0,-6 0-2-16,6-1-11 15,6-2 2-15,6 0 2 0,12 3-2 16,12 0 0-16,9 5-1 0,2 0 2 15,-2 5-3 1,0 0-2-16,-7 3 0 0,-5 0 1 16,-6 3 6-16,-3 7 2 15,-6 4-1 1,-4 9 2-16,-5 4-8 16,-3 7-4-16,-3-2-2 0,-6-1 1 15,-2-4-3-15,-16-3-2 16,-9-6 2-16,-9-2 2 15,-2-8 0-15,-1 2 2 16,9-5 0-16,1-5 1 0,8 3 4 16,9-3 3-1,-3-3-4-15,15-2 1 16,18 0-3-16,18-1 2 16,14-2 0-16,7 8-3 15,0-5-3 1,-4-1-7-16,1-2-4 0,2 8-27 15,1-2-14-15,3 2-61 16,-1 7-26-16,-11 12-49 16</inkml:trace>
  <inkml:trace contextRef="#ctx0" brushRef="#br0" timeOffset="120929.313">3411 17301 508 0,'-9'0'189'0,"9"3"-147"0,0-1 20 15,0-2-4-15,0 0-35 16,0 6-12-16,0-4-35 16,0 1-12-16,0-3-196 15,3-19 126-15,0-18-68 16</inkml:trace>
  <inkml:trace contextRef="#ctx0" brushRef="#br0" timeOffset="127531.011">3866 16841 204 0,'0'-11'77'0,"-3"16"-60"0,3-12 19 16,0 4 7-16,0-5 7 16,0 5 6-16,0-2-2 15,0 0 2-15,0-1-31 16,-6 4 6-16,6-4 2 0,-3 6-2 15,0-2 2-15,0 4-13 16,0-2-2-16,-3 11-1 0,0 2-10 16,0 3-2-1,0 8-3 1,1 10-2-16,2 19 3 16,0 5 0-16,0-5 1 0,0-2 0 15,3-12-5-15,0-4-1 16,0-9-8-16,0-7-2 15,0-1-26-15,0-5-11 16,0-5-36-16,0-2-16 16,0-12-72-1</inkml:trace>
  <inkml:trace contextRef="#ctx0" brushRef="#br0" timeOffset="127897.101">3816 16783 352 0,'-3'-19'132'0,"3"14"-103"0,0-14 23 0,0 17 2 15,0-9-14-15,3 3-3 16,-1 0-6 0,1 0-2-16,3-2-16 15,0 10 3-15,0 0 4 0,3 10-2 16,6 6 1-16,0 8-6 15,3-3 0-15,6 5-4 16,0 12 0-16,2 9-3 16,1 17-1-16,0-4-3 15,-3-1-2-15,-3-6-2 0,-7-14-1 16,-2-7-20 0,-3-6-10-16,-6-2-34 15,-6-8-12-15,-9-3-71 0,-3-2-31 16,1-8 33-16</inkml:trace>
  <inkml:trace contextRef="#ctx0" brushRef="#br0" timeOffset="128046.154">3729 17187 424 0,'-21'0'159'0,"18"0"-124"0,3-5 11 0,3 5-4 16,6-5-20-16,6-8-2 0,9-1-14 15,0 1-4-15,3 0-2 16,5-6-42-16,13-2-19 0,6 0-115 16,2 2-70-1,-8 6 108-15</inkml:trace>
  <inkml:trace contextRef="#ctx0" brushRef="#br0" timeOffset="128634.935">4202 16886 376 0,'-26'10'143'0,"17"1"-112"0,-3 2 23 0,9 0 1 15,0 8-21-15,6 22-5 16,3-1-11 0,3 3-3-16,0-5-9 0,3-3 3 15,-3-8 1-15,-1-5-5 0,1-3-1 16,0-8-2-16,-3 0 1 15,0-7-4-15,-6-6 0 16,3-8 1-16,0-11 0 16,-3-13-7-16,0-7 0 15,3-1-2-15,0 3 1 16,0 8-2-16,0 5 1 0,3 19 5 16,0 10 9-1,0 14 6 1,3 7 1-16,-3 6 3 15,0-3 7-15,0-5 4 16,0 2-6-16,-3-7 1 16,0-3-10-16,-3-6-2 15,0 3-5-15,0-5-1 0,0-8-3 16,0-8-3-16,0-10-1 16,0-11 3-16,3-13-5 15,0 2 2-15,3 5 0 16,0 4 2-16,2 7 1 15,4 8 3-15,3 8 1 16,3 8 1-16,3 11 4 16,0 7 3-16,3 6 2 15,-4 5 5-15,1 3-8 16,-3-6-1-16,-6 3-5 16,-3-5-3-16,-3-5-25 15,-3-6-9-15,0 0-43 16,0-2-16-16,0-11-47 15,6-6-17-15,3-12-5 16</inkml:trace>
  <inkml:trace contextRef="#ctx0" brushRef="#br0" timeOffset="129169.121">4661 16986 380 0,'-3'6'143'0,"0"15"-112"0,-3 18 25 0,6-9 3 15,0-1-16-15,3 2-2 16,3-4-17-16,3-3-7 15,3-9-10-15,3-1-3 0,0-4 0 0,-1-7 0 16,-2-6 0-16,0-2 2 0,-3-6 3 16,-3 1 0-1,-3-3 2-15,-3-1-2 16,0 4 2-16,-3 2-6 16,-6 3-3-16,0 5-6 15,-3 5-2-15,0-2-19 16,1 2-9-16,2-10-15 15,6-3-7-15,3-11-1 16,6-7 2-16,3 7 13 16,-1-2 8-16,1 8 24 15,3 5 11-15,0 8 29 16,0 8 16-16,0 16 4 16,0-1 5-16,0 4-8 15,0-3-4-15,-3-3-9 16,-3-5-4-16,-3-3-8 15,0-3-3-15,-3-4-11 0,0-12-5 0,0-15-9 16,3-13-1 0,2-6 1-16,4 3 1 15,6 5 0-15,6 11 4 16,3 8 2-16,3 8 4 16,0 18 2-16,-1 13 3 15,-2 6-3-15,-3 0 1 16,-3 0-14-16,-3-6-5 15,-3-5-48-15,0 3-19 16,-1-8-130 0,1-11-76-16,0-5 129 0</inkml:trace>
  <inkml:trace contextRef="#ctx0" brushRef="#br0" timeOffset="129689.069">5271 17187 408 0,'0'6'154'0,"3"-9"-120"0,0-5 8 15,0 0-3-15,-3-5-23 16,0-11-6-16,-3 3-6 16,0-3-1-16,0-2-2 15,-3 7-1-15,0-2 3 0,-3 8 9 0,0 10 4 16,-3 6-1-16,1 7-1 16,-1 11-4-1,3 6 1-15,3-1-4 0,3 1 1 16,3-6-7-16,6-5-1 15,0-8-5-15,0 0 1 16,3-8 0-16,0-8 2 16,-4 0 3-16,1-8 4 15,0-5 0-15,-3 8 0 16,0 5 1-16,0-3 3 16,0 14 11-1,3 13-11-15,3 7-4 16,6 7-6-16,6-4 0 15,9 3 1-15,-1 0 0 16,1 3 0-16,-3 5 2 0,0 11 1 0,-9 5 1 16,-9-9 4-1,-9 4 5 1,-9-11-1-16,-9-2 3 0,-12-9-4 16,-3-7-1-16,-2-1-4 15,2-5-1-15,-3-5-1 16,-3-8 2-16,-2-8-3 15,-7-10-2-15,3-11-3 16,1-8-1-16,2-3-23 16,6 6-7-16,7-4-52 15,5 7-23-15,12-9-113 0</inkml:trace>
  <inkml:trace contextRef="#ctx0" brushRef="#br0" timeOffset="130206.335">6066 16716 392 0,'-18'-23'148'0,"9"9"-115"0,-3-4 30 15,6 15 6-15,0 1-21 16,-3 4-2-16,0 9-16 0,3 13-6 16,6 2-14-1,3 11 0-15,3 3 1 0,3 21-4 16,3 23 1-16,0-12-5 15,0-14-2-15,0-5-20 0,-3-8-8 16,0-6-26-16,-3-12-9 16,0-1-46-16,-3-10-21 15,-3-8-45 1</inkml:trace>
  <inkml:trace contextRef="#ctx0" brushRef="#br0" timeOffset="130358.483">5777 16954 436 0,'-33'-13'162'0,"27"11"-126"0,4-1 16 0,2 3 1 16,0-3-16-16,8-2-1 0,10 2-18 15,18-2-9-15,15 0-5 16,2 5-12-16,-2 0-5 0,-1-3-31 16,4 1-13-16,3-6-59 15,5 2-26-15,-5-4-22 16</inkml:trace>
  <inkml:trace contextRef="#ctx0" brushRef="#br0" timeOffset="130823.144">6230 16536 496 0,'-30'22'184'0,"24"-1"-143"0,0 13-1 16,6-13-10-1,0 6-16-15,3 5 0 16,3 2-8-16,3-2-2 16,6 5-2-16,3 8 3 0,-1 16 1 15,1 2 0-15,0-5 1 16,-3-10 0-16,-3-3 1 16,-3-11 0-16,-3-2 0 15,0-11-4-15,-3-5-3 0,-3-5-3 0,0-9-1 31,-3-12 2-31,0-22 0 16,3-13-2-16,3-3 2 16,6 3 1-16,6 11 2 15,8 2-1-15,4 11-1 16,0 5 1-16,0 8 1 0,-3 6 8 16,-4 10 3-16,-2 13 2 15,0 16 4-15,-6 8-7 16,-3-3-2-16,0-2-8 15,-6-3-1-15,0-5-23 0,0-11-10 16,0-3-55 0,-3-5-23-16,9-13-117 15</inkml:trace>
  <inkml:trace contextRef="#ctx0" brushRef="#br0" timeOffset="131172.201">6765 17034 480 0,'-32'42'181'0,"26"-15"-141"0,0 4 16 0,9-17-2 15,6 2-28-15,6-3-6 16,8-3-12-16,7-4-4 0,3-9-2 16,0-10-2-16,-4-8 1 15,-5-11-4-15,-3 0 2 16,-3-2-4-16,-6 2 1 15,-6 5 0-15,-3 1 2 16,-6 5 1-16,-3 2 1 16,-9 6 0-16,-9 3 2 15,-6 2 3-15,-2 8 2 16,2 8 3-16,6 7 4 16,6 14-4-16,9 16 2 15,9 6-7-15,12-6-3 16,6-8-8-16,6-8-4 0,0-8-30 15,-1-2-13-15,1-12-46 16,-3-9-17-16,0-22-78 0</inkml:trace>
  <inkml:trace contextRef="#ctx0" brushRef="#br0" timeOffset="131701.209">7042 16825 444 0,'-3'5'165'0,"3"8"-129"0,0 6 19 0,3-6 1 15,0 14-14-15,3 18 0 16,-3 7-13-16,3 1-5 16,0-8-14-16,0-5 0 0,0-8 3 15,-3-6-7-15,0-2-1 16,3-11-12-16,-3-5-3 16,3-13-2-16,-3-14 0 0,3-23-7 15,-3-8-2-15,3 2 0 16,0 6 2-1,0 7 4-15,3 9 4 16,-1 7 11-16,4 6 7 16,0 11 6-16,0 10 2 15,0 13 0-15,-3 10 4 16,0 14 0-16,-3-5 1 16,0-3-5-16,0-8 1 0,0-5-16 15,0-5-4-15,0-9 1 16,0-10 1-16,0-21-3 15,3-16 1-15,2-11-5 16,4 3 1-16,3 11-1 16,0 2 3-16,0 6 2 15,3 7-1-15,-3 11 10 16,-1 0 4-16,1 8 7 0,-3 3 2 16,0 10-1-16,-3 11 2 15,0 8-6 1,-3 8 0-16,-3-1-10 15,0-4-2-15,-3-4-32 16,0-9-14-16,0-4-70 0,0-5-30 16,6-15-73-1</inkml:trace>
  <inkml:trace contextRef="#ctx0" brushRef="#br0" timeOffset="131828.815">7688 17156 504 0,'3'31'187'0,"0"-23"-146"0,0 5 29 0,3-5 1 16,0-2-31-16,-3 7-8 16,0-2-15-16,-3-4-6 15,-6 7-6-15,-6-1-24 0,-3 0-7 0,-6 0-55 16,1 1-25-16,5-1-128 16</inkml:trace>
  <inkml:trace contextRef="#ctx0" brushRef="#br0" timeOffset="132700.706">8322 16634 312 0,'-3'-13'115'0,"3"0"-89"0,-3-6 21 15,3 11 5-15,0-2-15 16,-3-1-1-16,0 1-6 16,3-4-1-16,-3 9-16 15,0-3 8-15,0 3 5 0,0 8-5 16,0 12-2-16,0 25-11 15,3 5-5-15,3 8 0 16,3-3 0-16,3 11-1 16,0 11 1-16,0 4 0 15,0-12 3-15,0-9 1 16,-3-10 3-16,0-8-3 0,-3-7 1 16,-3-7-1-16,0-7 1 15,0-11-7-15,0-7 0 16,0-22-3-16,0-21 0 0,0 0 0 15,0 0 0 1,3 5 2-16,3 6 0 16,0 2 0-16,3 6 2 15,0 7-3-15,3 3 0 16,2 8 5-16,7 6 2 16,3 4 6-16,3 1 3 15,0 10-2-15,-3 14 0 16,-7 12-10-16,1 6-3 0,-6 6 5 15,-6-9 6-15,0-5-16 16,-3-10-8-16,-3-1-32 16,0-13-13-16,3-5-39 15,3-16-13-15,6-18-21 16,6-14-9-16,6-5 11 16</inkml:trace>
  <inkml:trace contextRef="#ctx0" brushRef="#br0" timeOffset="133392.852">8802 16843 380 0,'0'-2'143'0,"0"10"-112"0,0 0 23 16,0 5 3-16,2 16-11 16,1 19 0-16,3 4-15 0,0-4-7 15,3-6-13-15,3-10-7 0,3-11-1 0,0-13 4 16,3-10 4-16,3-25 0 16,-3-10 3-1,-1 0-3-15,-5 0-1 16,-6 5-6-16,-6 3-1 0,-6 5 1 15,-3 1 0 1,-6 9-2-16,1 1 1 16,-4 10-15-16,0 1-7 15,3 2-30-15,3 0-13 16,3 2-37-16,6-2-14 16,6 0-6-16,6-5-2 15,3 0 36-15,0-3 47 16,3-3 54-1,3 6 59-15,2-3 29 0,-2 0 1 16,0 3 1-16,-3 2-59 0,3 6 11 16,0 8 4-16,0 2-19 15,0 8-4-15,-1 24-19 16,1 8-5-16,0 0-5 16,0-3 1-16,0-10-6 15,0-11-3-15,-3-11-4 16,-1-4-1-16,1-9 2 15,-3-18 0-15,0-9-2 16,-3-15 2-16,0 3 3 16,-3-3 1-16,0 10-4 15,0 6 1-15,0 3 0 0,0 12 0 16,3 17 0 0,0 10 2-16,3 11-1 0,5 2 2 15,4 6 0-15,9-8 3 16,0-6 1-16,3-7 1 15,-1-6 0-15,-2-13 2 16,-3-5-1-16,-6-22 2 16,-3-2-2-16,-7-8 0 15,-2 0-3-15,-6 3-1 16,-6 5-3-16,-3-1 1 0,-5 12-9 16,-4-3-3-1,-3 8-24-15,0-3-9 16,-3 5-66-16,6-2-30 15,9-6-85-15</inkml:trace>
  <inkml:trace contextRef="#ctx0" brushRef="#br0" timeOffset="133721.67">10102 16857 340 0,'-15'-8'126'0,"12"2"-98"0,1 4 19 0,2 2 3 16,0 0-8-16,0 0 0 15</inkml:trace>
  <inkml:trace contextRef="#ctx0" brushRef="#br0" timeOffset="134169.761">10084 16851 718 0,'6'21'25'0,"0"19"-4"0,0 13-7 16,3 3-1-16,-3-11-1 15,0-3 0-15,0-13-4 0,0-2-3 16,0-9-2-16,0-5-3 16,0-15 1-1,-3-22 1-15,0-11-1 0,-3-10-1 16,0 6 1-1,3 2-1-15,0 8 0 16,3-1 0-16,0 17-7 16,0 0 0-16,3 8 3 15,0 7 4-15,0 9 7 16,-4 5 4-16,1-3 2 16,0 19 5-16,-3 10-4 0,0-10 2 15,0-6-9-15,0-2-4 16,0-11-7-16,-3-15 0 15,3-22 2-15,0-13 1 0,3 3 1 16,3-4 0 0,3 7 0-16,6 2 0 15,6 5 0-15,5 11 0 16,7-1 4-16,3 12 5 0,-3 4-1 16,-4 9 1-1,-5 5-3-15,-9 5 1 16,-3-3-4-16,-3 20 0 0,0 7-17 15,-3-11-7 1,0-2-43-16,-4-19-109 0,4-21 2 16,6-16-15-1</inkml:trace>
  <inkml:trace contextRef="#ctx0" brushRef="#br0" timeOffset="134940.703">10805 16968 424 0,'6'13'159'0,"-3"-10"-124"0,3-3 11 16,-6 0-4-16,3-3-9 16,0-5 1-16,-3 3-13 15,-3-9-3-15,-3 1-10 0,0 5-3 0,-3-2-1 16,0-1 0-16,-3 1 0 16,0 4-5-16,0-2 1 15,0 6-2-15,-3 2 0 16,4 2 0-16,-1 12 0 15,0-1 2-15,3 8 0 16,0 11 0-16,6-6 2 16,0-2-1-16,3 5 2 15,3 6-4-15,3-9 0 16,3-10 1-16,0-3 0 16,3-13 0-16,2-13 2 15,-2-14 1-15,0-4 1 16,0 2 0-16,-3-1 2 15,-3 7-1-15,0 4 2 16,-3 6 5-16,0 2 2 16,6 19-3-16,3 11-6 15,3 5-3-15,3 5-4 16,5-6 1-16,1-1-8 16,3-12-2-16,0-7 1 15,-3-16 1-15,-4-3 3 0,-2-8 2 16,-3-3-1-1,0 6 4-15,-3-3 0 0,-3 6 1 16,-3 2-3 0,0 3 2-16,0 5 3 15,0-3 3-15,0 11 2 16,0 8 1-16,0-2 2 16,0 7 1-16,-1 5 1 15,-2 1 0-15,0-3-6 16,0-3-4-16,-3-8-4 0,3-7-1 15,0-14 2 1,0 2-2-16,0-7 1 16,3 3 2-16,0 2 0 15,3 0-3-15,3 5 2 16,3 6 7-16,3 5 4 16,0 5-1-16,0 3 2 15,-1 8-6-15,-2 3-1 16,-3 13-11-16,0-1-3 15,-3 1-37-15,-3-8-16 16,3-8-78-16,0-16-32 16,6-16-14-1</inkml:trace>
  <inkml:trace contextRef="#ctx0" brushRef="#br0" timeOffset="135467.62">11430 16817 416 0,'-3'5'156'0,"3"3"-121"0,0 5 25 16,3-2 3-16,3 2-20 15,3 8-4-15,3 6-19 16,0 7-7-16,3-5-8 16,-1-8-8-16,1-2-1 0,0-11-9 15,0-13-2-15,0-9-1 16,0-7 2-16,-3 0 8 0,0-3 3 16,-3 6 7-1,-3-3 2-15,-3 5 9 0,-1 0 4 16,-2 3 0-16,0-1 0 15,-2 12-4-15,2-4-1 16,0 6-8-16,0 6-2 16,0 4-2-16,2 6-2 15,4 16 3-15,0 8 2 16,0-11 0-16,12 29 2 16,12 8-4-16,0-2-2 0,2 10 0 15,-5 2-1 1,-3 6-5-16,-6-13 1 15,-6-11-3-15,-9-7 0 16,-9-9 4-16,-9-10 3 0,-9 0 1 16,-6-6 2-16,-5-8-2 15,2-4 2-15,-6-9-2 16,-8-5-1-16,-13-11-2 16,1-4 1-1,5-17-1-15,6-13 0 0,13 0 2 16,8 5 0-16,6 3 0 15,6 3 0-15,6 7-3 16,3 6 2-16,3 3-15 16,3-1-6-16,0 6-55 0,6 0-25 15,6-6-112-15</inkml:trace>
  <inkml:trace contextRef="#ctx0" brushRef="#br0" timeOffset="136667.225">12195 16888 372 0,'-15'-5'140'0,"9"5"-109"0,0-8 16 16,3 8-2-16,0 0-14 15,0 0-1-15,0-3-6 16,0 3-1-16,0-2-12 15,0 2 4-15,0 0 3 0,3 5 5 16,3 8-10-16,9 19-4 16,6 16-4-16,9 10 1 15,6-2-3-15,2-14 0 16,-2-2-1-16,0-9 1 16,-3-4-2-16,-7-9 2 15,-2-5-2-15,-3-5 2 16,-3-2-2-16,-3-12-1 15,-3-7-2-15,-3-8 1 16,-3-13 1-16,-3-11 0 16,-3 0 0-16,-3 5 2 0,-3 8 1 15,-3 0 3 1,0 14 6-16,0 2 2 16,3 3-3-16,0 2 1 0,9 11-9 15,9 6 0 1,6 1 0-16,3 7-4 15,6-9-1-15,9-5-2 16,2-5 3-16,-8 5-2 16,18-8 1-16,8 2 2 0,-8-1 0 15,-9 1 0 1,-7 1 2-16,-5 2 1 16,-6-2 1-16,-3 5 2 0,-6 5 3 15,-3 3-2 1,-3 11 1-16,0-6-5 15,0 27-2-15,3 13 0 0,0-8 1 16,3-6-1-16,3-7-1 16,2-6 1-16,1-4-1 15,0-6-3-15,3-9 2 0,3 1 1 16,3-8 0-16,0-8 0 16,-1 3 0-1,1-11 0-15,-3-2 0 0,-6-3-3 0,-3-3 2 31,-3 3 3-31,-3-3 1 16,-3 8-1-16,-3 0-2 16,0 6 3-16,0-1 2 15,-3 16-2-15,3 14 0 16,6 7-3-16,6 1-1 16,5-1-1-16,7-5 0 0,6 0 4 15,0-5 1-15,-3-8-4 16,2 0-1-16,-5-3 3 15,-6-10 1-15,0 3 2 0,-6-9 2 16,-3-5 1 0,0-8 1-16,-6 3-2 15,-3-5-1-15,-6-1-3 16,0 1 1-16,-3 2-4 16,-9 3-2-16,-6 5-7 0,-12 3-2 15,-8 5-31 1,-1 0-14-16,6 2-69 15,7-1-30-15,2 1-52 16</inkml:trace>
  <inkml:trace contextRef="#ctx0" brushRef="#br0" timeOffset="136782.512">12942 16724 540 0,'-12'16'203'0,"6"-11"-158"0,-3 9 1 0,6-9-12 15,0 3-33-15,0-3-7 16,0 3-58-16,3-3-22 16,0-5-133-16,12-7-58 15</inkml:trace>
  <inkml:trace contextRef="#ctx0" brushRef="#br0" timeOffset="137171.45">13594 16745 372 0,'-15'-15'140'0,"9"-1"-109"0,0-8 27 0,3 13 3 15,0 3-9-15,0-2 1 16,0 2-7-16,0 3-4 16,3 15-23-16,0 19-3 0,6 3-1 15,3 13-2-15,3 34 0 16,0 19-7-16,3-13-4 0,0-8-17 15,-3-19-5 1,-3-11-34-16,6 12-13 16,2 7-60-16,4-21-26 0,-6-13-25 31</inkml:trace>
  <inkml:trace contextRef="#ctx0" brushRef="#br0" timeOffset="137888.52">13930 17235 452 0,'0'0'170'0,"0"5"-132"0,0-5 11 16,0 0-2-16,0 0-17 16,3-5 0-16,0 5-13 15,0-5-5-15,0-3-7 16,0-6-2-16,0-1 1 0,-3-9-5 15,0 5 1-15,-3-7 2 16,-3 5 1-16,0-3-1 16,-3 3 1-16,1 2-4 0,-1 11 0 15,0 3-1-15,-3 16-2 16,0 4-2-16,3 4 1 16,0-6 3-16,0 14 3 15,0-1-2-15,0 1 0 16,6-9-1-16,0-5-2 0,6-7 0 15,0-12 3 1,3-7 0-16,0 0 1 16,0 0 0-16,3 2 0 0,9 8 4 0,6 11 5 15,5 11-5 1,7-6 0 0,3 6-2-16,3-12 1 15,2 1-7-15,-8-10 1 16,-3-17-6-16,-4-20-1 15,-2-9-2-15,-3-2 0 0,-6 2 7 16,-3-2 2-16,-3-11 0 16,-6-13 2-16,-3 5 7 15,-3 6 6-15,-3 15 9 16,-3 6 5-16,0 10-1 0,0 11 0 0,3 7-8 31,-3 7-2-31,0 12-7 16,3 24-3-16,6 26 0 0,3-2-1 15,0 6-2 1,3 15-2-16,0 18 1 0,0-28 1 16,-3-14-6-16,2-2-1 15,-2-9-5-15,0 1 1 16,0 0-15-16,-3-16-4 16,0-3-35-16,-3-8-11 0,-3-8-70 15,0-10-28 1,-12-14 7-1</inkml:trace>
  <inkml:trace contextRef="#ctx0" brushRef="#br0" timeOffset="138044.82">13785 16843 480 0,'-18'0'178'0,"21"0"-138"0,3-8 2 0,3 3-10 0,5 3-20 15,7-4-2-15,15 1-26 16,26 0-9-16,16-3 12 16,-4 5-55-16,4-2-24 0,5-8-91 15</inkml:trace>
  <inkml:trace contextRef="#ctx0" brushRef="#br0" timeOffset="138648.639">14436 17079 420 0,'-14'16'156'0,"14"-6"-121"0,0 9 19 0,3-6 1 15,5-2-22-15,4-3-4 16,6 0-13-16,9-3-5 0,3-10-6 15,3-9-4-15,-4-12 0 0,-2-1-1 16,-3-4 2-16,-6 2-3 0,-3-1 0 16,-6 7 1-1,-9-1 0 1,-9 5-3-16,-6 11 0 0,-9 0 2 16,-6 6 0-1,-3 2 3-15,-2 5 1 16,2 16 1-16,6 3 2 15,3 10 3-15,4-2 2 16,5 5 1-16,9-2 0 16,9-4 0-16,18-4 2 0,20-1 2 15,10 1-3-15,-1-9 0 16,-5-5-3 0,-3 1-1-16,-4-6-8 0,1-6 0 15,-3-2-1-15,-3 0 0 0,-7-2-14 16,-5-1-3-1,-9-2-42-15,0-9-16 16,-3-4-162-16</inkml:trace>
  <inkml:trace contextRef="#ctx0" brushRef="#br0" timeOffset="139441.884">15600 16648 376 0,'-9'-22'143'0,"6"14"-112"0,-3-2 30 0,6 7 3 16,-3 3-14-16,1 0-3 16,-1 8-15-16,3 13-5 15,3 14-16-15,5 2-4 0,1 10-1 16,3 17-5-16,3 26-1 15,-3-11-7-15,0-13 0 16,0-7-24-16,-6-9-7 16,0-10-29-16,-3-11-12 15,0-6-247 1,-12-15 156-16</inkml:trace>
  <inkml:trace contextRef="#ctx0" brushRef="#br0" timeOffset="140193.357">15303 16849 400 0,'-30'2'151'15,"24"1"-118"-15,3-3 22 0,3 0 1 0,0 0-22 16,3 0-7-16,6-3-10 16,9-5-3-16,14 6-8 15,22-4-2-15,6-4 0 0,-1 2-2 16,1-5 1-16,14-6-4 0,9-10 0 15,-5-11-6 1,-10-2-3-16,-11 2-1 16,-21 9-1-16,-7 7 0 15,-5-5 0-15,-3 0 7 16,-12-1 2-16,-12 9-2 0,-15 3 1 16,-15 5 0-16,-5 5 2 15,-4 8 1 1,6 8 3-16,3 5 3 0,7 29 2 15,5 22 1-15,6-1 0 16,6 3 0-16,3 16 2 16,6 11 4-16,6-1 1 15,6-20-8-15,3-14-2 16,6-8-5-16,2-15-1 16,7-9 1-16,0-7 0 0,-3-11 2 15,-3-14 1 1,-4-15-1-16,-5-10 1 15,-6-9 2-15,-3 0 2 16,-3 8-1-16,-3 3 1 0,0 5 7 16,0 11 3-16,0 13-6 15,6 19-2-15,0-6-3 16,12 21 1-16,9 11-6 16,0-5-1-16,5-8-2 15,10-6 0-15,6-13 2 16,-1-2 0-16,1-11 0 0,-6-11 2 15,-7-15-1 1,-5-8 2-16,-6-9-2 16,-6 4 2-16,-9 4-2 15,-9 1-1-15,-6 5 1 0,-9 8 1 16,-6 2 5 0,3 11 4-16,3 0-2 15,-9 6 2-15,-8 7-4 16,8 8-2-16,6 27-5 0,12 10 0 15,18-2-2-15,18-3 0 16,8-6-3-16,4-7 1 16,3-6-16-16,-7-12-6 15,1-4-40-15,3-10-17 16,8-16-147 0</inkml:trace>
  <inkml:trace contextRef="#ctx0" brushRef="#br0" timeOffset="141155.075">17276 16854 316 0,'-27'-11'121'0,"19"11"-95"0,-10-5 9 0,12 2-1 15,-3-2-11-15,-3 5 1 16,0-5 7-16,0 2 4 16,-3-2-18-16,0 10 4 0,3-2 2 15,0 7-8-15,4 6-3 16,-1 8-5-16,6 24 0 16,0 7 0-16,6-2 1 15,6-5 0-15,5-16 2 16,-2-9-3-16,21-1 1 15,-6-9-5-15,15-5-2 16,5-16 4-16,-5-13 4 16,-9-8 1-16,-7-1 2 15,-5 4-2-15,-6 2 1 16,-3 8 0-16,-3 11 3 0,0 18-7 16,3 14-4-16,3 12-5 15,0-4-1-15,5-6 2 16,7-8 2-16,6 0-2 15,3-10 0-15,-1-9 3 16,-2-10 1-16,-6-5-1 16,-12-8 1-16,-3 3-2 15,-9-14 2-15,-9-10-2 0,-6-1-1 16,-6 14-4 0,-6 0-2-16,3 2 0 0,3 12 2 15,4-1-3 1,8 5 2-16,0 1-6 15,6 7-1-15,12-8 5 0,8 11 1 16,10 8 4-16,6 3 3 16,0 7 0-16,-1 6-1 15,-5 8 1-15,-3 0-1 16,-6 5 11-16,-6-5 5 16,-4-6 0-16,-2-5 1 15,-3-2-7-15,-3-11-6 0,3-32-3 31,-3 3-3-31,6-14 1 16,3-10-1-16,3 6 0 16,6 7 4-16,6 13 1 0,14 6 7 15,1 10 4-15,3 14-5 16,-4 18-3-16,-5 13 1 16,-6 3 2-16,-9-2-2 15,-9-4 1-15,-7-9-12 16,-2-1-2-16,-6-8-32 15,-5-5-13-15,-4-11-73 0,0 0-32 0,0-18-49 32</inkml:trace>
  <inkml:trace contextRef="#ctx0" brushRef="#br0" timeOffset="141967.817">18473 17076 408 0,'-3'3'154'0,"3"-3"-120"0,0-13 6 0,3 5-7 0,0-3-17 16,-3-10-4-16,0 2-5 15,0-2 0 1,0 3-4-16,-3 2-4 0,0 0 0 0,-3 3 7 16,0 0 4-16,-3 2 3 15,-3 0 3-15,-3 9-1 16,-3 2 4-16,-2 2-7 15,-4 12-2-15,3-1-5 0,3 19-2 16,12 7-3 0,6 12-1-16,9-9-1 15,6-5 0-15,6-8 2 0,0-10 0 16,5-14-5-16,4-13 1 16,6-29 4-1,0-5 2-15,-1-3-3 16,-5 0 1-16,-6-6 0 0,-9-20 2 15,-12-9-1 1,-6 9-1-16,-6 13 3 16,-6 10 0-16,0 11 12 0,0 11 5 0,0 7-4 15,0 17-1 1,4 23-9-16,2 29-2 16,3 3-2-16,3 0-2 0,3 5 3 0,6 21 0 31,8 6 1-31,10-14 2 15,9-18-5-15,6-8-3 16,-1-10-2-16,1-19 3 16,-6-16 2-16,-3-19 2 15,-4-13-4-15,-2 1 1 0,-6 2 2 0,-6 2 1 16,0 3 5 0,-3 11 3-1,0 8 0-15,-3 10 1 0,0-5-6 16,6 26-2-16,11 14-4 0,4-8-1 15,3 0 1-15,3-11 0 16,-4-8-11 0,-2-13-5-16,-3-5-23 15,-6-22-10-15,-3-7-54 16,-9-3-21-16,-3-3-80 0</inkml:trace>
  <inkml:trace contextRef="#ctx0" brushRef="#br0" timeOffset="142082.568">18890 16468 524 0,'-21'8'195'0,"18"0"-152"0,-9-3-9 0,9 0-15 0,0-2-40 15,0 5-13 1,0-6-98-16,3-2-41 16,9 0 1-16,3 3 5 15</inkml:trace>
  <inkml:trace contextRef="#ctx0" brushRef="#br0" timeOffset="142403.702">19000 16759 480 0,'-21'-14'178'0,"21"14"-138"0,3-2-5 0,3-1-10 16,9 1-21-16,12-4-2 15,8 6-9 1,4 0-3-16,3 0 6 15,-7 0-21-15,-2-5-7 0,-3-3-44 16,-3-8-18-16,-1-8-72 16</inkml:trace>
  <inkml:trace contextRef="#ctx0" brushRef="#br0" timeOffset="143314.468">19178 16333 452 0,'-44'5'167'0,"32"-2"-129"0,-3 10 15 0,12-5-3 16,-3 2-15-16,0 4-1 16,0 7-10-16,0 24-5 15,3 24-11-15,0 5-3 0,3-8 1 0,6 18-3 16,9 14-2-16,6 0-7 16,3-21-1-16,2-16-2 15,4-11 1-15,-3-10 0 16,0-14 2-16,3-5-1 0,-1-10 2 15,4-11 3 1,0-13 1-16,-3-19 1 0,-4-8 2 16,-2-5 3-1,-9 6 2-15,-6 12 3 16,-3 1 4-16,-6 7 1 16,-3 11 3-16,0 14-8 15,3 15-3-15,6 13-4 0,3 9 0 16,9-6-4-1,9-6 0-15,5-2-4 16,4-7 1-16,-3-7-3 16,-1-9 0-16,-2-6 1 0,-3-6 4 15,-3-15 1-15,-3-5 3 16,-3-6 1-16,-7-2 1 0,-2-3 2 16,-3 8 1-1,-6 2-1-15,-3 3-1 0,0 11 3 16,0 8 3-1,0 10-6-15,3 8-1 16,3 14-7-16,3 7 0 16,9-5-1-16,6-2 2 15,9-6-1-15,3-8 1 16,-1-5 0-16,1-8-2 16,-6-8 0-16,-6-5 3 15,-6-8 0-15,-9-3 1 0,-9-3 0 16,-9 1 0-16,-9 7-3 15,-3-2 2-15,3 3 1 16,3 4 0-16,3 9-3 16,7-5 2-16,8-1-8 15,8 6-4-15,13 2 2 16,9-2 2-16,3 5-4 16,0 5 1-16,-4 3 4 15,1 5 4-15,-6 11 5 0,-3 3 4 16,-3 2 9-1,-4 2 3-15,-2 1 0 0,-3-5 0 16,-3-6-5 0,0-5-2-16,-3-14-11 15,0-20-4-15,3-19-2 0,3-6-1 16,3 4 5-16,3 7 1 16,6 5-1-16,8 12 0 15,7 4 4-15,6 8 3 16,-1 14 5-16,-5 13 2 15,-3 15-1-15,-6 1 1 0,-6 3-6 16,-7-6-3 0,-8-6-15-16,-6-4-4 15,-9-3-48-15,-8-9-23 0,-7-9-148 32</inkml:trace>
  <inkml:trace contextRef="#ctx0" brushRef="#br0" timeOffset="143499.144">19896 16494 532 0,'-54'11'200'0,"45"-6"-155"0,0 6 18 16,6-9-2-16,0 4-37 16,0-1-10-16,3-3-28 15,-3-2-11-15,3 0 13 16,0 0-61-16,3-7-22 0,9-1-128 15</inkml:trace>
  <inkml:trace contextRef="#ctx0" brushRef="#br0" timeOffset="144116.975">20905 16740 240 0,'-24'-2'90'0,"24"2"-70"0,-24-11 30 16,21 11 8-16,-6-8 5 16,3 3 6-16,-3-11-17 15,0 3-9-15,1-11-25 0,-1 5 0 0,3-7 0 16,0 5-8-1,6-3-3-15,0 3-2 16,12 0-1-16,-3 2-2 0,17 6 1 16,-2 0 0-16,18 5 3 15,-9 2-3-15,8 6 0 16,-8 0-1-16,9 6 1 16,-7-4 0-16,7 4 3 15,-3 1 14-15,-6 7 7 16,-7-4 4-16,-11 11 3 15,-3-2-12-15,-15 13-3 0,0-6-7 16,-9 6 0 0,0-8-5-16,-3 0 1 15,4-1-5-15,-4 1-2 0,3-5 0 0,0-1-1 16,0 1-18 0,3-3-5-16,3-3-31 15,0 0-13 1,0-2-63-16,3 2-30 15,0 0-32 1</inkml:trace>
  <inkml:trace contextRef="#ctx0" brushRef="#br0" timeOffset="144413.034">21072 17179 364 0,'-15'16'134'0,"15"-16"-104"0,-12 27 27 15,12-19 4-15,0 2-20 16,0 3-4-16,6 1-17 15,0-1-5-15,6 0-9 16,-1-2-4-16,7-9 1 0,-3-2 9 16,6-2 4-16,-3-1 1 15,6-7 0-15,-6-1 2 0,-9-2 0 16,-1-1-4-16,-11-4 1 16,0 5-5-16,-5-1-1 15,-1 7-6-15,-6 1-3 16,3 4-9-16,-6 2-5 15,6 0-22-15,0 0-8 16,3 0-59-16,6 0-26 16,0 0-70-1</inkml:trace>
  <inkml:trace contextRef="#ctx0" brushRef="#br0" timeOffset="144544.982">21548 17190 424 0,'-33'26'159'0,"33"-26"-124"0,-48 11-90 16,42-8-52-16,-11-14-51 15,2 0-14-15</inkml:trace>
  <inkml:trace contextRef="#ctx0" brushRef="#br0" timeOffset="-158877.426">7736 10787 296 0,'-15'29'110'0,"6"-13"-86"0,-3 8 29 15,12-19 8-15,-6 11-1 0,-3 8 3 16,0 0-3-1,0-1-3-15,3-7-31 16,0-2 5-16,1-1 0 0,-1 3-12 16,0-3-3-16,3-3 3 0,6-4 2 15,0-1-6-15,11-16-2 0,22-39-5 16,6-21-3 0,3 2-5-16,-10 11 0 15,-8 10 0-15,6-34 2 16,5-13-1-16,-5 18-1 15,-6 14 1-15,-9 26-1 16,-3 5 0-16,-6 5 2 16,0-7-3-16,-6 13 0 15,0 5-12-15,-6 0-5 16,-3-5-28-16,-3 5-12 0,0 3-56 16,0 8-22-16,3-1-68 15</inkml:trace>
  <inkml:trace contextRef="#ctx0" brushRef="#br0" timeOffset="-158447.144">7760 10189 316 0,'-48'5'121'0,"27"-2"-95"0,-9 0 40 16,27-1 10-16,-5 1-12 15,-1 0-2-15,0-1-20 16,3 1-6-16,3-3-21 16,0 0 0-16,12-5-1 0,0 2-5 0,20-5-1 15,16-8-4 1,-9 6-3-16,-6 2 0 15,5-3-1-15,-8 3-5 16,6 3-1-16,-6 0-2 0,8 2 0 16,-8 3 2-16,6 3 4 15,-6-1 1-15,2 6 3 16,4 5-1-16,-12 1 2 16,-3-1 0-16,-6 13 1 15,0-2 0-15,-6 13 0 16,-3 11 6-16,-3-17 4 0,0-4 6 15,-9-3 4-15,0-3-3 16,-9-5-3 0,3-3-6-16,-3-10-2 15,3-1-6-15,-3-12-1 16,3-1 1-16,1-5 0 0,2 3-2 16,0-3-2-16,3 3-2 15,0-3 1 1,3 3-8-16,0 0-4 0,0 2-40 15,3 0-17-15,0 1-184 16</inkml:trace>
  <inkml:trace contextRef="#ctx0" brushRef="#br0" timeOffset="-153749.015">3137 11496 400 0,'-24'-13'148'0,"24"13"-115"0,-18-8 19 16,12 5 3-16,0-2-20 0,0-3-3 16,3 3-7-1,-3 2-2-15,6 1-12 16,0 2-2-16,12 10-2 0,0 6 3 15,0 0 4-15,0-3-2 0,6 37 1 16,-3-10-3 0,3 13 1-16,2 5 0 0,-8-21 1 15,-3-8 0-15,-3-2 0 16,0-6-2-16,-9-8-1 16,0-2-8-16,-9-22 0 15,3 3 1-15,-5-34 1 0,2 8-4 16,-3-9-1-16,0-12 1 15,6 12 0-15,6 9 1 16,3-24 2 0,0 13-3-16,3-6 0 0,9-9-1 0,3 25 0 31,-3 9 0-31,11 7 0 16,-2 3 4-16,6 14 1 0,-3 2-4 15,3 13 1 1,-7-3 0-16,4 12 0 0,-3-4-3 15,-3 6 2-15,-3-6 1 16,-3 9 2-16,-3-9-1 16,-6 4 2-16,0-4-4 15,-6 3 0-15,0-2-1 0,-9-1 0 16,3-4 2-16,-18-1 0 16,6-3 0-1,-11-2 0-15,-7-2 0 0,15-4 0 16,3 1 0-16,3 0 2 15,3-1-3 1,6 1-2-16,4 0 4 16,16 12 3-16,16 20-1 0,0-1 0 15,-6-5 1-15,12 8 0 0,-7-8-2 16,22 1-2 0,20 1 1-16,-14-12 1 15,-12-1-1-15,5-12-1 16,-8-1-2-16,-3-13 1 15,2-16 1-15,-14 0 2 16,-6 3-1-16,-3-13-1 16,-3 7-2-16,-9-2 1 15,-6-8-1-15,-6 13 0 16,3 6 2-16,-15 2 0 0,3 3 0 16,-11 5 0-1,-10 5 0-15,15 8 0 0,3 1 2 16,6 25 1-16,3-4 1 15,18 15 2-15,21 9-1 0,0-17 0 16,-3-8-6 0,12-2 1-16,8 0-9 15,1-8-4-15,2-8-24 16,7-6-9-16,-6-7-44 16,-13-8-20-16,-5 0-110 0</inkml:trace>
  <inkml:trace contextRef="#ctx0" brushRef="#br0" timeOffset="-153541.306">3946 11107 540 0,'-20'-2'200'0,"20"2"-155"0,-12 5 13 0,12-3-5 15,-3 6-25-15,0-2-3 16,3 25-9-16,0-4 0 0,6 23-9 15,3 14-2-15,3-17-1 16,-3-7-5-16,8 39 1 16,-2-18-9-16,9 8-2 15,9 10-25-15,0-15-9 16,-4-11-63-16,-8-21-25 16,-3-3-83-16</inkml:trace>
  <inkml:trace contextRef="#ctx0" brushRef="#br0" timeOffset="-152499.938">4357 11814 448 0,'0'-3'167'0,"0"3"-129"0,6-21 2 16,-3 8-7-16,0-9-20 16,0-4-2-16,0 5-5 15,-3 2-1-15,0-2-3 0,-3-8 1 0,0 10 0 16,0 6 7-1,-3 0 6-15,0 2 1 16,-3 4 1-16,-6 1-3 16,1 6-1-16,-1 6-8 0,3 7-2 15,0-3 0-15,0 27 2 16,3-5 1-16,6 8 3 16,3 7 1-16,3-15 3 15,0-5-7-15,6-4-2 16,-3-1-3-16,3-9-2 15,3-3 3-15,-3-7 0 16,-3 0-1-16,0-11-2 16,0 0 3-16,-3-21 0 15,0-14-1-15,-3 14-2 0,0 3 1 16,0 2 1-16,0 3 1 16,0 5 1-16,0 5 0 15,0 11 2 1,0 0-3-16,2 24 0 15,1-3-1-15,6 9-2 0,6 1-2 16,6-4 1-16,6-6-1 16,-6-11-2-16,-3 1 0 0,8-19 0 15,7-18 3 1,-3-17 0-16,-6-2-4 16,-9 14 1-16,-3 4 0 15,-7-13 2-15,-2-28-4 16,-6-17 2-16,-5 8 0 15,-1 24-1-15,3 14 4 0,-3 2 0 16,-6-6 5 0,0 9 2-16,3 7 0 0,0 9-1 15,0 5 1-15,0 5 1 16,0 5-1-16,3 8 1 16,4 14-4-16,-1 18-2 15,3 13 2-15,3-7 2 16,0-9 0-16,9 11 0 0,8 24-3 15,7 7-2-15,6 4 3 16,-3-27 0 0,-6-8-1-16,5-6-2 15,7 6 1-15,-3-10-1 16,-6-11 0-16,-9-11 0 16,-3 0 0-16,-1-18 0 15,4-14 0-15,-3-13 2 16,-3-7-1-16,-6 10-1 0,0 2-2 0,0 1 1 15,-3-6 1 1,0 6 2-16,0 4-3 16,0 12 0-16,0-1 1 15,0 9 0-15,0 2 0 16,3 10 2-16,3 9-1 16,0 2 2-16,0-5-4 15,6 10 0-15,6 6 1 16,3-6 0-16,5-4 0 0,1-7 2 15,3-4-3 1,3-3 0-16,-4-5 1 0,-2-3 0 16,0 0 0-1,-6-3 0-15,-3-2-7 16,-3-3 0-16,-4-5-15 0,-2-3-5 16,-3-3-30-16,-6 1-14 15,0-1-72-15,-15 3-33 16,-2 0-7-1</inkml:trace>
  <inkml:trace contextRef="#ctx0" brushRef="#br0" timeOffset="-152296.055">4819 11192 536 0,'-9'-3'200'0,"9"3"-155"0,0-2-4 16,0 2-14-16,0 0-27 16,6 0-6-16,0 0-38 15,-3 0-14-15,3-3 30 16,0 0-105-16,2 11-113 16</inkml:trace>
  <inkml:trace contextRef="#ctx0" brushRef="#br0" timeOffset="-152130.711">4366 11390 460 0,'-24'21'173'0,"21"-15"-135"0,6-1-10 0,6 0-15 15,9-2-51-15,18-3-14 16,17 0-133-16,7-5-58 15</inkml:trace>
  <inkml:trace contextRef="#ctx0" brushRef="#br0" timeOffset="-151811.98">5081 11467 468 0,'-3'21'176'0,"6"-8"-137"0,3 9 15 16,0-9 0-16,-1 3-25 15,1-3-4-15,0 13-9 16,3 11 0-16,0-5-9 16,-3-5 2-16,0-9 2 0,-3-7-4 15,0-17 1-15,0-12-5 16,0-9 0-16,3-2-6 16,0 8 0-16,-3 3-4 15,3-1 2-15,3-5 3 16,0 8 3-16,0 9 4 0,-3 4 2 15,0 0-6 1,0 9 0-16,0 4-10 16,2 6-2-16,-2 5-54 15,6 6-24-15,6 2-139 16</inkml:trace>
  <inkml:trace contextRef="#ctx0" brushRef="#br0" timeOffset="-151005.294">5587 11718 444 0,'9'3'165'0,"-6"-6"-129"0,6-12 2 0,-4 4-10 16,1-8-18-16,0-2-3 15,0-3-2-15,-3 1-1 0,0-1-2 16,-3 3 7-16,-3 7 4 16,3 4 9-16,-9-1 4 15,-11 1-6-15,-7 2-1 0,-3 5-5 16,6 3 1-1,3 0-8-15,-2 5-2 0,-4 9-1 16,9 4 0-16,9 9 0 16,12 7 2-16,15 3 1 0,3-3 3 15,2-7-5 1,1-6-3-16,0-10 3 16,-3-11 1-16,-3-8-2 15,0-6-1-15,-4-1-1 16,-2-4 1-16,-3 1-2 0,-3 2 2 15,0 0-2 1,-3 3 2-16,-3 2-2 16,0 3-1-16,-3 0 3 15,0 5 2-15,3 3-4 16,0 3-1-16,0 5 0 0,0 5 0 16,3 11 0-16,3 10 0 15,0 9 0-15,0-1 0 16,3 0 0-16,0-2 0 15,3 5 0-15,3 0 0 16,0 11 0-16,2 5 2 16,1-3-1-16,-3-5-1 15,0-8-2-15,-6-8 1 16,-3-6 1-16,-9-4 0 16,-3-1-3-16,-6-4 2 15,-3-4 1-15,-3-5 0 16,-2-2 0-16,-10-3 2 15,-9-3-1-15,-11-5-1 16,-7-8-2-16,3-5-1 0,4-14 2 16,5-18 0-16,9-2-2 15,7-3 2-15,5 2 1 16,3 6 0-16,6 2-3 16,9 11 0-16,0 5 2 15,9-16 2-15,12-13-2 16,12 8 0-16,12 11 3 15,5 10 3-15,4 14-2 0,-7 7 0 16,-2 3 3 0,-6 5 1-16,-6 1-1 15,-6 2-1-15,-4-1-1 16,-2 4 2-16,-6-6-3 16,0 1 0-16,-3-4-8 0,-6-2-4 15,0 0-48 1,-6-2-20-16,-9-9-179 15</inkml:trace>
  <inkml:trace contextRef="#ctx0" brushRef="#br0" timeOffset="-148675.032">6271 11835 324 0,'-6'16'123'0,"6"-11"-95"0,0 0 22 0,0-5 6 16,3-2-19-16,3-6-6 15,3-16-16-15,0-11-5 16,0 4-6-16,-3 4-3 0,3-12 0 0,3-14-1 16,-3-11 2-16,-3-15 1 15,-3 15 1 1,0 11 0-16,-6 0 2 16,-6-7-1-16,3 23 2 0,0 5 11 15,-3 5 6 1,0 6-1-16,-3 3 0 15,-3-4-6-15,0 9 0 0,3 5-6 16,4 6-1 0,2-1-6-16,0 8-1 15,3-2 3-15,3 23 1 16,0 33 1-16,6-12 0 0,-3-7-2 16,11 10 1-16,-2-7-2 15,15 28 2-15,9 16-4 16,-6-28 0-16,-7-12 1 15,7-7 2-15,-6-6-1 0,3-15 0 16,6-9-1-16,-10-15 2 0,-5 2-3 31,3-20-2-31,-3 4-5 16,-3-7 0-16,0-11 2 16,-6 10 3-16,-3 6 2 15,-3-8 1-15,0 5-5 16,-3 0 1-16,0 6 2 0,0 4 1 15,0 4-4-15,-3 10 1 16,3 0 0-16,0 13 0 16,0-2 0-16,6 10 2 15,-4-5 1-15,13 18 1 16,-3-5-2-16,18 8 1 16,15 6 0-16,-1-14 1 15,-2-16-2-15,-12-13-2 0,-6 0 1 0,2-16 1 31,4-10-3-31,-12 4 0 0,-3 4 1 16,-3-9 2 0,0 6-6-16,-3-10-1 0,-3 4-1 15,0-2 4-15,-3 5 1 16,0 6 1-16,-3 2 2 0,0 16 3 16,0 0-2-1,2 13 0-15,4 11-1 16,-3-3 1-16,0-5 0 15,0 16 3-15,0-6-1 16,3 8 0-16,0 3-3 16,0-10 1-16,0-11-2 15,-3-14-1-15,0-2 1 16,3-15 1-16,0-9-1 16,0 5-1-16,-3 3-2 0,3-2 1 15,-3 2-1-15,3 0 0 16,0-5 2-1,-3 10 2-15,0 1-3 16,0 5-2-16,0-1 2 0,3 9 2 16,6 2 0-16,-1 3-1 15,-2 0 1-15,12 13 1 16,-3-2-1-16,18 12-1 16,8 6 1-16,-2-7-1 15,-3-12-3-15,-12-10 2 16,-4-3 1-16,4-15 2 15,9-9-1-15,-3 1-1 16,-4-1 1-16,-8 3-1 0,-3 3 0 16,-3-3 0-1,-3-5-3-15,-6-3 0 0,-6 0 2 16,-3 6 2-16,3 2-2 16,-6-2 0-16,0 2 1 15,-3 2 0-15,-3 4 0 16,3 5 0-16,3 2 0 15,-3 6 0-15,3-1 0 16,-3 6 0-16,1 0 2 0,-1 5 1 16,0-2-1-1,3 5-2-15,0-3 1 16,6 11 1-16,6 10-1 16,3-7-1-16,0-6 1 15,14-3-1-15,-2-2-3 16,18-8 2-16,12-5 1 15,-4-6 0-15,-8-2-9 0,-15 0-2 16,-3-1-16-16,-1-2-8 16,-2-5-30-16,-6 3-11 15,-9-4-79-15,-18 1-33 16,-6-5 17 0</inkml:trace>
  <inkml:trace contextRef="#ctx0" brushRef="#br0" timeOffset="-148379.236">6813 11030 592 0,'-27'-5'222'0,"27"5"-172"0,-9 0 3 16,9 0-9-16,0 0-28 15,0 0-4-15,6 3-7 16,-3-3-4-16,6 0 0 0,6 0-4 0,-6 0 0 16,0 0-20-1,-3 0-8-15,0 0-41 0,-6 0-19 16,-6-5-146-1</inkml:trace>
  <inkml:trace contextRef="#ctx0" brushRef="#br0" timeOffset="-147116.358">8412 11435 368 0,'-9'-8'137'0,"6"3"-106"0,-3-6 21 0,6 11 3 16,0-5-13-16,0 0 1 15,-3 0-10-15,-3-9-3 16,3 9-16-16,0 0 0 0,0 2 2 16,0 0-4-16,0 11-2 0,0 11-1 15,3-3 1-15,0-3-3 16,3 8 1-16,0-2-1 15,6 10 3-15,0 8-3 16,3-3 1-16,0-7-5 16,-1-11-2-16,-2-3 0 15,9-13-1-15,-3 0 0 16,3-11 2-16,3-5-1 16,-9 3-1-16,0 3 1 15,-6-4-1-15,0 4-3 0,-6-3 0 0,0-3 2 16,-3 8 0-1,0 0-2 1,3 5 2-16,0 1 5 16,6 7 5-16,5 5-3 15,4 1 2-15,0-3-3 0,12 5 0 16,-6-2-3-16,6-1-2 16,5 1 1-16,-8-6 1 15,-6 0 1-15,0-7 1 16,-3-1-5-16,-3-5 1 15,-3 3 0-15,-3-6 2 16,-3 1-3-16,-3-3 0 16,0 2 1-16,-6 0 0 15,0 3 0-15,0 3 2 16,0 0-3-16,0 2 0 16,3 1 1-16,3 2 2 15,0 0-3-15,6 2 0 0,6 1-4 16,-3-3 1-16,0 0-20 15,5 0-9-15,-2 0-23 16,6-8-7-16,6-13-27 16,-3-8-8-16,-3 5 0 0,8-26 0 15,-5 13 17 1,0-8 8-16,0-8 82 16,-9 16 39-16,-3 7 47 15,-3 1 19-15,0 6-8 16,-3 4-4-16,0 6-29 15,0 10-10-15,0 3-19 0,3 24-5 16,0-6-16 0,8 49-6-16,7 15-10 0,0 2-3 15,3 17-7 1,-3-6-2-16,-3-13-20 0,-1-16-9 0,-5-10-22 16,-3-14-10-1,-3-10-30-15,-6-14-13 16,0 1-82-1</inkml:trace>
  <inkml:trace contextRef="#ctx0" brushRef="#br0" timeOffset="-146482.385">8769 11425 436 0,'-27'-6'165'0,"27"6"-129"0,-18-5 17 0,15 2 0 0,3-4-24 16,0 1-6-16,15-18-10 15,-3 6-1-15,15-11-7 16,-6 5-1-16,41-2 0 0,30-6-5 16,-8 5 1-16,-13 4-7 15,-8-1-3-15,-4 3-1 16,-5 2-1-16,-10 0 2 16,-2 4 4-16,-12-1 3 0,-15 3 2 15,0 2-2 1,-12-5 2-16,-6-10-4 0,-3 7-1 15,3 3-2 1,-6 0 0-16,0 3 2 16,-3 13 2-16,3 0 6 15,0 16 6-15,-9 10 9 0,9 6 4 16,0 21 3-16,6 19 2 16,3-4-3-16,0-4-2 15,3-9-5-15,3-7-2 0,0-3-4 16,0-11 1-1,0-4 0-15,-3-15 1 16,3-1-2-16,-3-6 1 16,3-8-6-16,0-6-1 15,0-4-4-15,6-9-1 16,3-7-1-16,0 2 0 16,-3 5-3-16,11-7 1 15,13-3 0-15,-6 18 2 16,-6 3-1-16,5 14 1 15,-5-1 6-15,0 11 2 0,3 8 4 16,-3-3 1-16,-9 3-1 16,-4-1 1-16,-2-1-4 15,0-1 1-15,-3-3-5 16,-3-5-2-16,0-2 0 16,0-3-1-16,-3 3-5 15,0-6 1-15,-3-5-29 16,-3-3-11-16,-6-2-100 15,-9 0-46-15,7 2-28 16</inkml:trace>
  <inkml:trace contextRef="#ctx0" brushRef="#br0" timeOffset="-145555.698">5206 12885 312 0,'-9'3'118'0,"6"2"-92"0,0 6 28 0,3-11 6 15,0 2-12-15,0 1-1 16,3 0-16-16,-3-3-4 16,3 0-16-16,0 0 0 0,-3-11 2 15,0-5-7-15,0 6-3 0,0 2-2 16,-6-8 1-16,0 3-3 15,-6-9-2 1,-9-4 4-16,-6 5 1 0,-3 5 0 16,7 16-2-16,2 0 5 15,-6 13 1-15,-6 3 4 16,7 5 4-16,8 6-4 16,12-1 0-16,0-5-2 15,15 14 0-15,12 7-2 16,8-10 1-16,4-11-4 15,-9-16-2-15,-3 1 2 16,5-20 0-16,-5 4-1 16,0-11-2-16,-3 2 3 0,-3-2 0 15,-3 2-1-15,-3 1 1 16,0 5 11 0,-3 5 6-16,0 0-4 15,0 10 1-15,-1 1-6 0,7 8-1 16,-3-4-6-16,12 12-3 15,12 2-7-15,6-5-1 16,5-5-35-16,-8-9-14 16,-3 1-84-16,11 0-34 0,16-3-22 31</inkml:trace>
  <inkml:trace contextRef="#ctx0" brushRef="#br0" timeOffset="-143453.134">6188 12729 472 0,'-12'-5'178'0,"12"5"-138"0,-9-21 6 16,6 13-5-16,0-3-23 16,-3 1-4-16,3 2-7 15,0 0 0-15,-3 2-4 16,-6 1-2-16,3 5 2 0,1 0 2 15,-13 11 2-15,3-3 1 0,-15 7 0 16,-12 7-2 0,7-4-1-16,5-2-1 15,15-3 0-15,3-2-2 16,18 5-2-16,0-6 3 16,27 1 2-16,15 5 2 0,-13-3 3 15,-5-2-3-15,15 2-2 16,-9-3 0-16,11 6-1 15,7 5 4-15,-7 6 5 16,-14 2-1-16,-18-5 1 16,0-3-5-16,-18 8 0 15,-12 5-5-15,-3-7-2 16,1-6 0-16,5-8-1 16,0-2-3-16,3-8 0 15,0-6-1-15,6-8 0 0,3-10-2 16,6 0-1-1,0 5-3-15,15-13 1 16,15-8 0-16,2 3 3 0,4 2 4 16,-9 13 1-16,-6 3-2 15,-1-2 2-15,4-6 1 16,-6 8 2-16,-3 3 3 0,-6 10 4 0,-3 1 0 31,3 7 2-31,3 6-2 16,-1 4 0-16,1 9-3 15,-3 0 1-15,-3-5-4 16,3 4-2-16,0 4 2 16,0-6 0-16,0-10-4 15,-3-14 1-15,-3 0-2 16,3-10 0-16,-3 0 2 0,0-6 0 16,-1-4-3-16,1 9 2 15,-3 4 1-15,3 2 0 16,-3 0-3-16,6 8 2 15,3 5 1-15,3 6 0 16,3 7 0-16,-3 1 0 0,-3-3-7 16,9 0 0-16,8-3-19 15,-2-11-8 1,0-10-13-16,-9-2-6 16,-3 2-4-16,2-13-3 0,4-11 25 15,-3-8 10 1,-3-15 13-16,-6-1 8 15,-3 14 12-15,-3-8 6 0,-3-11 16 16,0 10 6-16,0 12 0 16,0 15 1-16,0 5-9 15,0 4-3-15,3-4-8 16,0 8-2-16,3 6 4 16,-3 8 5-16,0-1-2 15,3 30-1-15,6 32-7 16,3-1-1-16,-7-2-8 15,4-5-1-15,-3-1 0 0,0 3 2 16,-3-7-3-16,0-6-2 16,0-11 0-1,-3-7 1-15,0-20-1 16,-3-12-1 0,0-11 1-16,0-5-4 0,0-3 0 15,3 0-3 1,3 11-1-16,-3 0-1 15,9 0 0-15,9-3 0 0,5 8 2 16,4 3 2-16,-9 5 2 16,-3 0 1-16,3 2 3 15,3 4 1-15,-7 2 1 16,-5 2 0-16,-9-2 0 16,0 0-2-16,-15 5 1 15,-8 6-2-15,-4-1 2 0,0-2 0 16,6-3 1-16,3-2-2 15,3-3-2-15,0 0 1 16,3 0-1 0,9-3-3-16,6 0 0 0,0-2 2 15,21-6 0-15,15-7-2 16,0-3 2-16,-4-3 1 16,-2-3 0-16,-3 1 0 15,-7-4 2-15,-5 1-3 16,0-2 0-16,-6-4 1 15,-3-2 0-15,-3-3 0 16,0 6 0-16,-3 2 2 16,-3 5 3-16,-3 6-2 15,0 5-2-15,-3 6-3 0,0 7 1 16,3 5 1-16,3 9 0 16,0 0-3-1,6 4 2-15,3 1 1 0,-1-5 0 0,-2-3 0 31,9-1 2-31,9 7-3 16,-3-1 0-16,-3-3 1 0,-9-5 0 16,-3-2 0-16,-6-3 2 0,-6 3-1 15,-6-6 2 1,-3-2-2-16,-3-3-1 16,0-3-2-16,3 0 1 15,3 3 1-15,0-2 2 16,6 2-3-16,3 0 0 15,12 0 1-15,12 2 0 16,9-2-3-16,2-2 2 0,4-4 1 16,0 1 0-16,-4-3-3 0,-2-3 2 15,-6-2 1 1,-6 0 2-16,-3-3-1 16,-6 0 2-16,0 0 0 15,-7-2 1-15,-2-3-2 16,-3 0-2-16,-3 2 1 15,-2 3 1-15,-1 6 1 0,-3 4 1 16,0 9-5-16,-3 8 1 16,3 2 0-1,6 5 2-15,6 3-1 16,6 1 2-16,6-1-4 0,0 3-2 0,5 5 2 31,4 0 0-31,3 0 1 16,6-5 2-16,2-8-10 0,1-14-2 15,0-12-4-15,-3-9-1 16,-4-5-14-16,-8 3-4 16,-6 3 8-16,0-41 5 15,-3-23 9-15,-9 11 7 16,-6 10 7-16,-9 6 3 0,-3 4 15 16,0 6 6-1,3 6-2-15,0 7-3 16,4 5-6-16,2 9 0 0,6 18 0 15,8 10-7 1,7 9-3 0,3 15-1-16,6 35-1 15,0 5-2-15,0-5 1 0,-3-3-2 16,-1 6-1-16,-2 10-2 16,0-6 1-16,-6-7-12 0,0-13-5 15,-3-14-30 1,-6-8-14-16,-3-10-66 15,-6-16-29-15,-9-13-45 16</inkml:trace>
  <inkml:trace contextRef="#ctx0" brushRef="#br0" timeOffset="-143319.47">7751 12602 460 0,'-42'-40'173'0,"42"22"-135"0,12-11 16 0,3 18-3 15,15-2-25-15,11 2-7 16,1 3-14-16,12 3-3 16,2 3-2-16,-11 2-53 0,17 2-22 15,16 14-138 1</inkml:trace>
  <inkml:trace contextRef="#ctx0" brushRef="#br0" timeOffset="-142386.253">8837 12618 296 0,'-35'18'112'0,"23"4"-87"0,-3 17 29 0,15-20 5 16,6-1-14-16,-3-2-1 16,12 5-23-16,5 1-8 15,7-7-8-15,3-7-4 0,6-5 2 16,2-6 0-16,-8-5 1 16,-6 1-2-16,0-25-2 15,-3-21 3-15,-12 13 2 0,-4 8 4 16,-10-2 2-1,-1 8 8-15,-6 2 2 0,0-3 5 16,6 9 1 0,9 5-12-16,12 7-6 15,-3 1-2-15,26 0 0 16,13-9-3-16,-4-1-3 16,1-4-3-16,-9 3 1 0,-6 3 1 15,11-21 2-15,10-22-1 16,-16-2 2-16,-11 8-2 15,-18 15-1-15,0 9 1 16,-18-1 1-16,-9-5 3 16,-2 9 2-16,-1 4 3 15,6 11 1-15,0 0-3 16,-3 6 0-16,-9 2 1 16,3 5 2-16,4 11-3 15,2 10 0-15,3 14-3 0,6 5 0 16,6 3-1-1,9-3 2-15,3 7 1 16,3 12 1-16,6 15-2 16,2 1 1-16,4-9-2 0,6-7 0 0,0 2-1 15,-3 10 2 1,-4 4-3-16,-8-22-2 16,-3-10 2-16,-9-1 0 0,-6 9-1 15,-6-19-2 1,3-5 1-16,-12 2-1 15,-8 11 0-15,-1-8 0 16,-3-5-3-16,-9-11 0 16,-5-8-9-16,5-7-3 15,6-1-32-15,-11-13-14 0,-13-5-41 16,9-6-16 0,13-7-96-16</inkml:trace>
  <inkml:trace contextRef="#ctx0" brushRef="#br0" timeOffset="-142268.348">8912 12822 428 0,'0'-24'162'0,"9"13"-126"0,8-2 27 15,-2 8 3-15,6-3-30 16,-3 3-9-16,30-3-20 16,17 0-7-16,1 0 0 15,8-3-50-15,15-2-18 0,-2-6-144 0</inkml:trace>
  <inkml:trace contextRef="#ctx0" brushRef="#br0" timeOffset="-141424.434">10215 12592 360 0,'0'-3'134'0,"0"0"-104"0,0 1 14 16,0 2-2-16,0-3-22 0,0-2-3 16,-3-3-2-1,1 0 0-15,-1 2-8 0,0 1 7 0,-6 0 3 16,-12 2-3-16,-9 6 2 15,-6 5-9 1,4 5-2-16,5-2-1 16,-12 7 0-16,-6 9 2 0,10-6 1 15,5-3 1 1,9-2 0-16,6 0-4 0,9-3-3 16,15 1 6-16,18 1 3 15,15 1-3-15,8 0-2 16,1-5 0-16,-6-1 1 15,-4 1 1-15,1-1 1 16,-6-2 4-16,-4 0 5 16,-5 0 4-16,-12 0 4 15,-3 0-7-15,-9 3-3 0,-6 2-6 16,-6 3-1 0,-3 0-7-16,3-6-1 15,0-2-2-15,-3-5-2 0,-3-3-11 16,4-5-2-16,5-6-8 15,6 3-1-15,0 0 0 16,6-8 2-16,5-10 6 16,4-6 6-16,6-2 5 15,0 7 4-15,-6 9 11 0,12 4 4 16,5 12 14 0,1 10 9-16,-6 5-4 0,-9 0-1 15,-3 0-14 1,0 1-5-16,-1 4-9 15,-2-2-4-15,-3-3-17 0,-3-2-7 16,-3-3-42 0,-3-8-19-16,0-3-62 15,-6-10-28-15,-3-14 8 16</inkml:trace>
  <inkml:trace contextRef="#ctx0" brushRef="#br0" timeOffset="-141292.048">10367 12382 512 0,'-24'3'192'0,"16"2"-149"0,-1 1-1 16,9-4-10 0,-3 1-41-16,0-3-54 15,3 0-11 1,15 0-131-16,11 0-56 16,4 0 133-16,0 3 67 0</inkml:trace>
  <inkml:trace contextRef="#ctx0" brushRef="#br0" timeOffset="-140745.988">10671 12488 456 0,'-12'27'170'0,"9"-14"-132"0,3 6 9 15,3-12-6-15,3 1-18 16,3-2 0-16,0-1-12 16,3-5-2-16,6 0-5 15,2 0-3-15,4 0 0 0,0 5-1 16,0 6 0-16,-6 10 8 0,-6 8 5 15,-9 0 2-15,-6 0 4 16,-6-2-5 0,-6-3 2-16,0-1-5 15,3-4 1-15,3-6-7 16,12 3-1-16,9-5 0 16,15-3-2-16,8-3-2 15,7-2 1-15,3-6-1 16,-7-2-3-16,-5-6 0 15,-3-5-1-15,-6-8 0 16,-6-7 3-16,-3-4 2 16,-7 1 0-16,-2-1-1 0,-6 4 1 15,-3 2 1 1,-2 5-1-16,-10 3 2 16,-6 7 2-16,-3 12 2 0,6-1 1 15,-12 24 2-15,1 19-5 16,11 2-3-1,15-2-4-15,18-3-1 16,8-5 4-16,7-1 3 0,0-7-1 16,0-5-2-16,2-3-3 0,4-6 1 15,3-2-15-15,0-3-4 0,-1-2-52 16,-2-6-22 0,-12-2-146-1</inkml:trace>
  <inkml:trace contextRef="#ctx0" brushRef="#br0" timeOffset="-140106.071">11909 12446 444 0,'-62'-16'165'0,"35"11"-129"16,-6-6 15-16,30 11-4 0,-6-2-16 16,0-4-1-16,6-2-6 15,12 0-1-15,12 6-12 16,-3-1-2-16,21 3 1 0,11 5-4 16,4 3-1-16,5 3-2 15,4 2-3-15,-4 3 1 16,-8 8-1-16,-9 8 0 0,-13 7 2 15,-8 6 3-15,-15-2 2 16,-15-4-3 0,-14-4-3-16,-10-4 0 15,-3-1 1-15,0-4 3 16,-2-5 2-16,2-5 1 16,3-5 0-16,9-3-7 0,12-6 0 15,12-4-1-15,9-4 2 16,12 1 1-16,21 2 3 15,23 1-1-15,4-1 2 16,-7 0-4-16,-2 1-2 16,-4-1 0-16,-2 0 1 15,-6 1-1-15,-4-1 2 16,-8 1-4-16,-9-1 0 0,-6 0-10 16,-6 1-5-16,-9-1-34 15,-9 0-15 1,-6-2-92-16,0-8-40 0,-3-8 11 15</inkml:trace>
  <inkml:trace contextRef="#ctx0" brushRef="#br0" timeOffset="-137595.719">12073 10533 296 0,'-12'0'110'0,"6"0"-86"0,0 0-4 0,3 0-9 15,0 0-7-15,-3-3 0 0,0 1-2 16,-3-1-2-16,-3 0 1 15,-2 3 5-15,-10 0 4 0,-12 0-1 16,-9 3 2-16,-5 2-8 16,-1 1-2-16,1-1-1 15,-7 3 2-15,-11 0-1 16,-13-3-1-16,1 0 3 16,2 1 2-16,-2-1 0 15,-18 0 2-15,-6 1 2 16,8-1 5-16,1 0-10 15,-15 0-5-15,-9 1 3 16,12-1 0-16,-6-2-3 16,-18-1-1-16,6 1 5 15,3 0 3-15,-15-1 3 16,0 1 2-16,12-3-3 0,-12 0-3 16,-9 0-5-16,9 0 0 15,0 0-2-15,-18 0-2 16,18 0 0-1,-6 0 3-15,-20 0 6 0,20 0 7 16,-6 0 0-16,-12 0 3 0,18 0-6 16,-2 0-1-16,-46-3-4 0,30 3-3 31,6 0-7-31,-14 0-1 16,14 0-2-16,3 0 1 15,-15 3 5-15,22 0 3 16,-4-1-1-16,-21 1 0 15,27 0 1-15,-6-3 2 16,-14 2 1-16,17 1 1 0,-3-1-2 16,-12 1-2-16,18 2-2 15,-2 1-1-15,-19 4 2 16,21 4 2-16,-3-4-2 0,-12 6-2 16,18 5 4-1,15 0 1-15,-15 3 0 16,-2 3 1-16,25-1-4 15,10 6 0-15,-12 0-1 0,0-6 0 16,15 0 4-16,18-4 3 16,8-4-2-1,1-2 0-15,2 0 3 0,1-3 1 0,6 0-1 32,8 3 1-32,9 5-4 15,10 8 0-15,8 16-1 0,6 16 1 16,3 3-2-16,7-6 2 15,2 6 0-15,3 18 1 16,3 21 0-16,0-5 0 16,3 2-2-16,6 40 1 15,0-7-2-15,6-1 2 16,3 32-2-16,-3-21-1 16,3 2 1-16,6 22-1 15,5-27 0-15,7-7 2 16,9 23 1-16,9-24 3 0,2-26-3 0,1-8 0 15,-3 0-3 1,-4 0-1 0,-2-11-1-16,3-16 0 15,14-12 0-15,10-14-2 0,14-11 0 0,-6-10 3 16,-5-6-2 0,11-5 1-16,24-2 2 15,1-3 0-15,-10-3 0 16,15-2 0-16,24-3 0 15,-15-3 2-15,0 3-1 16,27-2-1-16,-9-1-2 16,-3-2 1-16,30 2 1 15,-19-5 0-15,4 5 0 16,24-2 0-16,-21 0-5 0,17 2 1 16,4-2 0-16,-18 2-1 0,26 3 4 15,-14-2 2 1,6-1 0-16,14-2-1 15,-17-3 1-15,29-3-1 16,-17-7-3-16,17-6 2 16,-5-5-4-16,-4-3-1 15,13 3-2-15,-28 2 0 0,25 1 0 16,-22 7 2 0,-2 1 4-16,12 2 3 15,-25 3 0-15,10 0 2 0,3 2-2 16,-16 0-1-1,22 1 1-15,-15 2-1 16,-16 0 0-16,22 3 0 16,-15-3 0-16,-18 5 0 15,15-2 0-15,-10 0 0 16,-17-1-3-16,9 4 2 0,9-1 1 16,-21 0 2-16,-9 1-3 15,12 2-2-15,0 0 4 16,-12-3 1-16,-14 0 0 0,8 1 1 15,6-1-4-15,-12-2 0 16,-12-3-1-16,-2-3 0 16,8-2 2-1,9-3 0-15,-12-2 0 16,-14-1 2-16,-7 3-1 16,0-2-1-16,7-3 1 15,-1-1-1-15,-5-1 0 16,-10-4 2-16,-14-2 1 15,-4 0 3-15,-11 2 1 0,-6-2 1 16,-6 0-2-16,-6-3 1 16,-4-12-4-16,-2-28 0 15,-3-5-1-15,0 6-2 16,-3 7-2-16,-6-4-1 16,-3-22 2-16,-3-8 0 15,0 10 1-15,-6 9 0 0,-3-6 0 16,1-23 0-16,-7 2 0 15,0 16 0-15,-6 3 0 16,-12-22 0 0,1-4 0-16,-4 15 0 15,-3 18 0-15,4 4 0 0,2-14 0 16,3-6 0-16,4 6 0 16,2 16 2-16,0 11 1 15,-3 2 1-15,-2-5 2 16,-4-6 1-16,-3 4-3 15,1 4-3-15,-4 14 4 16,3 10 4-16,3 8 1 16,7 6 2-16,-1 2-2 15,3 6-1-15,0 2-3 0,-5 2 1 0,-4 4 0 32,-6-1 1-32,-5 6-2 15,-4 0-1-15,4 2-10 0,5 3-2 16,3 3-36-16,7 5-16 15,-16 15-149-15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8T02:57:09.6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21589 5268 328 0,'-8'-27'123'0,"11"14"-95"0,-3 0-11 0,3 5-9 0,2-5-50 16,4-6-19-1,3-10-66-15,9-3-27 16</inkml:trace>
  <inkml:trace contextRef="#ctx0" brushRef="#br0" timeOffset="11866.698">20542 1799 208 0,'-3'-18'79'0,"9"12"-61"0,0-2 32 0,-3 3 10 16,0 0-2-16,3-3 3 15,-4 3-8-15,1 2 0 16,0-5-30-16,-3 3 7 0,0-1 1 15,0 4-8-15,0-1-3 16,-3 0-11-16,-2 3-4 0,-4 0-3 16,-3 3 1-16,-3 2 0 15,-6 1 1-15,0 2 0 16,-3 2 2-16,-2 11 1 16,-1 6 1-16,3 13 0 15,-3 10 0-15,6 3 2 16,-3 5 1-16,4-2-1 0,2 12-1 15,6-12-1 1,-3 29 0-16,3-17 0 16,6 49 2-16,3-25-1 15,9 14 0-15,0-21-1 16,15 31 0-16,-3-28-2 16,23 9-1-16,-8-20-3 15,18-3 1-15,-13-18 0 0,1-3 1 16,-6-8 0-16,-3-8 2 15,-7-3-5-15,-2-10-1 16,-3 0-2-16,-3-6 0 16,-3-2-14-16,-6-8-6 15,0 0-53-15,-3-16-24 16,-3 5-135 0</inkml:trace>
  <inkml:trace contextRef="#ctx0" brushRef="#br0" timeOffset="14234.091">20845 1363 312 0,'-9'-14'115'16,"6"6"-89"-16,0-2 12 0,3 10 1 16,0-5-12-16,0 2-1 15,0-2-4-15,0-3-2 16,0 2-10-16,0-2 5 0,0 3 4 15,0 0-6-15,0 2 0 16,0 3-7-16,0 8-2 16,3 5 0-16,0 19 0 15,-3 21 2-15,3 5 1 16,-3-5-3-16,0-5-1 0,0-6 3 16,3-15 1-1,-3-9 8-15,3 3 2 0,-3 6 3 16,0-14 0-16,0 0-7 15,0-8 0-15,0-5-8 16,3-5-3-16,0 0-4 16,3-22-1-16,6-25-5 0,3-7 0 15,3 6-1 1,0 8 3-16,3 6 4 16,-1 7 1-16,1 3 1 15,0 5 0-15,0 3 0 16,0 2 2-16,-3 1-3 15,-1 5-2-15,-2 5 4 16,0-3 1-16,0 8-3 0,0 3-1 16,0 6 1-16,3 2 0 15,-6 5 5-15,0 13 5 16,-4 14-1-16,-2 18 3 16,0 3-2-16,0-19 0 15,-3-7-3-15,3 10-1 16,0 18 3-16,0-7 3 0,-3-11-2 15,0 18 2-15,0-20-2 16,-3 2 0 0,0-8-3-16,0-6-1 15,0-4-8-15,0-6 0 16,0-2-30-16,0-6-13 16,0 0-104-16,3-18-45 0</inkml:trace>
  <inkml:trace contextRef="#ctx0" brushRef="#br0" timeOffset="15000.633">20970 2977 484 0,'-41'-16'181'0,"41"16"-141"0,-24-19 7 0,21 19-8 15,0-13-20-15,3 0-3 16,6-8-7-16,0 2-1 16,15-5-5-16,-4 6 0 0,10 7 1 15,-6 6-2-15,9 10-2 0,-6 3-2 16,5 8 1-16,-2 0 1 15,9 5 0-15,-3-3-3 16,2 1 2-16,-5-3 1 16,0 0 0-16,-6-3 0 15,-9 3 0-15,0-3 0 16,-12 6 2-16,-3-6-1 16,-12 11-1-16,3-3 1 15,-12 13-1-15,3-2 0 16,-6 5 2-16,6-3 3 15,-8-2 2-15,2-3 5 0,-12 0 3 16,9-5-4 0,-6-3 1-16,7-2-1 0,2-3 3 15,6-3-5-15,12 0-3 16,0-8-3-16,21 3 0 16,-3-5-2-16,15 2-1 15,-6-2 3-15,29 0 0 16,-8-1-1-16,23-2 1 15,-14 0-2-15,2 0-1 16,-8 0-2-16,-6 0 1 16,-6 0 1-16,-7 0 0 0,-2 0-11 15,-6 0-5-15,-3 0-32 16,-3-8-11 0,-3 3-107-16,-6-29-44 15,0 5 27-15</inkml:trace>
  <inkml:trace contextRef="#ctx0" brushRef="#br0" timeOffset="15734.133">21765 1394 252 0,'-6'-26'96'0,"6"15"-75"0,0-5 41 0,0 11 12 0,0 0-14 16,0 0-5-1,0 2-12-15,0-2-4 0,0-3-22 16,0 8 1-16,6-6 0 0,3 6-2 15,6 6 1-15,9-4-7 0,6 12-4 16,2 15-1-16,1 18-1 16,0 11 0-16,-1 1 2 15,-8-20-1-15,6 41 0 0,0 23-1 16,-6-24 0 0,-6-15 0-1,2 34 0-15,-5-24 2 0,-3 29 1 16,-3-18 1-1,-9 28 2-15,0-17-1 16,-9 17 0-16,3-23-5 16,-9 29-1-16,3-26 1 15,-5 18 2-15,2-23 3 0,-9-4 2 16,6-18 1-16,-12 0 0 16,6-13-4-16,-5 0 0 15,2-10-3-15,0-1 0 0,6-8 1 16,0-2 1-16,4-5-3 15,2-1-1 1,0-5-3-16,0-8-1 0,6 1-6 16,-3-6 0-1,3 0-28-15,-3-8-9 0,3 0-90 16,3-6-40 0,3 4-38-16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8T03:05:37.8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14183 6154 364 0,'-11'-16'137'0,"8"8"-106"0,-3-7 17 16,3 7 3-16,0-3-14 0,0 3-1 16,0-10-7-16,0 4-4 15,0-4-13 1,0-3 1-16,0 7 1 0,0 4-1 0,3 7 0 16,0 1-3-16,6 23-1 15,3 16-1-15,0 0 2 16,-3-8-1-16,2 50 0 15,-2-15-5-15,0 7-3 16,-3 24 4-16,-6-2 4 16,-3-6 1-16,0-28 4 15,4-12-3-15,-4-4-1 16,-6 1-4-16,3-14-1 16,3-9-3-16,-3-24 1 0,3 0-2 15,0-31-1 1,3-19 1-16,9-16 1 15,6-26-3-15,3 26 0 0,-3 14-1 16,11-9 0-16,7-23 0 16,-6 26 0-16,-6 11 2 15,6-14 2-15,-3 14-3 16,11 0-2-16,13-6 2 16,0 14 0-16,-1 15 1 15,1 17 0-15,-3 23 2 16,-4 16 1-16,-2 8 1 15,-6 3 0-15,-6 2 0 16,-10-5 0-16,1-5 0 16,-3 32 2-16,0 15-1 15,-3-8 2-15,-3-10-4 0,-3-18 0 0,-3-9-1 16,0 6-2 0,0-9-10-1,3 6-4-15,0 6-33 16,3-11-12-16,0-11-75 0,3-13-31 15,0-3-35-15</inkml:trace>
  <inkml:trace contextRef="#ctx0" brushRef="#br0" timeOffset="142.533">14937 6493 508 0,'-39'10'189'0,"39"-10"-147"0,6 8 17 16,0-2-3-1,9 2-35-15,11 0-9 0,1-3-24 16,-3 0-7-16,12-2 9 16,5-1-37-16,1-2-13 0,-3 0-59 15,-6-2-25-15,-7-1-25 16</inkml:trace>
  <inkml:trace contextRef="#ctx0" brushRef="#br0" timeOffset="638.968">15585 6265 480 0,'-14'-2'181'0,"11"4"-141"0,0-2 11 16,3 0-5-16,3-2-28 15,8-4-7-15,1-4-5 16,3-3 0-16,-3-1-3 16,0 1 3-16,3-19 3 0,0 9-5 0,0-30-2 15,0-16-1-15,-3 13-1 16,-4 11 0-16,1 11 0 15,-3 2 2-15,0 11 1 16,0 10-1-16,0 17-2 16,0 33 7-16,0 4 3 15,0-9-3-15,0 19 1 16,3 34-5-16,3 11-2 16,0-10-3-16,0-33 1 15,-3-7 1-15,3-1 0 0,-1 12-7 0,-2-7-3 31,-3-1-8-31,-6-14-1 16,0-8 1-16,-9 3 1 16,-6 2 10-16,-2-10 6 15,-4-11 16-15,6-10 10 0,3-1 1 16,3-4-1-16,0-4-7 16,12 1-3-16,21 3-9 15,27 2-2-15,11 5-7 16,1 3-2-16,8-3-42 15,18-2-17-15,7-1-178 16,-7 1-81 0,-3-6 166-16</inkml:trace>
  <inkml:trace contextRef="#ctx0" brushRef="#br0" timeOffset="6752.893">11951 4519 200 0,'-3'-53'74'0,"3"35"-58"0,3-4-4 0,-3 12-4 0,0-6-7 16,-6-2-1-16,-6-6-4 15,-9-5-2-15,-9-6 3 16,-8 3-23-16,-7 6-8 0,0 5 0 16,-14 5 5-1,-16 8 18-15,-11 13 36 16,0 11 16-16,-3 11-18 0,-13 4-10 15,-8 6-57-15,3 16-23 16,-6 27 6 0,-15 12 6-16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0" units="1/dev"/>
        </inkml:channelProperties>
      </inkml:inkSource>
      <inkml:timestamp xml:id="ts0" timeString="2012-08-31T06:03:47.13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-2 39 4,'0'0'25,"0"0"-8,-5-14-6,5 14-3,0 0-4,13-15-3,-13 15-2,0 0-1,13-11-1,-13 11 0,0 0 0,0 0 1,0 0-1,0 0 1,0 0 1,5 13 1,-5-13-4,-1 12-17,1-12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8T03:07:32.0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17473 12491 384 0,'-15'-8'145'0,"9"5"-112"0,-6-5 12 0,9 6 0 0,-6-3-15 16,0-1-2 0,0-2-3-16,0 0-1 15,0-2-13-15,3-1 7 0,6-2 2 0,6 0 1 16,0-6 2-16,6-2-7 15,0-5-1-15,6-4-9 16,0 7-4-16,0 4-1 16,3 9 1-16,5 10-1 15,13 8-1-15,6 5 1 16,5 3 1-16,-2-1-1 16,-3 1-1-16,-10-2 1 0,-2-1-1 15,-6 0 0 1,-6-2 0-16,-7-1 2 15,-2 1 1-15,-3-1-1 16,-9 1-2-16,-6 2 1 16,-11 3-1-16,-16 8-3 0,-12 10 0 15,-5 9-3-15,2 2 1 16,6-3 3-16,4-2 3 16,2-9 0-16,3-2 2 15,0-2 2-15,4-1 4 16,-1-7 0-1,3-3 2-15,6-3-6 0,3-2-1 0,6-1 0 16,3-2 0 0,6-3 0-16,6 1 0 15,6-4-2-15,3-2 1 16,3 0 0-16,3 0 1 0,3-2-2 16,6 2-2-1,8 0 1-15,19 0 1 16,8 0-3-16,1 0 0 0,-6 2 1 15,-7 1 2-15,-5-3-1 16,-4 0 2-16,1 0 0 16,-3 0 1-16,-3-3 2 15,-10 3 1-15,-5 0-1 16,-3 0-1-16,3-2-3 16,-6-1 1-16,-3 0 0 15,-6-2 1-15,-6 0-2 16,-3 0 1-16,0-1-2 15,-3 1-1-15,0 2 1 16,0 1-1-16,3-1 0 0,0 0 0 16,-3 1 0-1,0-4 0-15,0 1-3 16,-3-3 2-16,0-5-39 0,0-6-15 16,0-15-215-1</inkml:trace>
  <inkml:trace contextRef="#ctx0" brushRef="#br0" timeOffset="5658.183">19330 11970 392 0,'-3'0'145'0,"3"0"-112"0,0 0 19 0,0 0 0 0,0 0-9 16,3 5-1-16,0 0-10 31,0 1-5-31,0 12-15 15,-3 11-3-15,0 14 1 0,0 9-2 16,0 1 3-16,-3-5-4 16,-3-3-2-16,0-3 4 0,3-5 4 15,0-5-3 1,0-8 2-16,0-6-5 0,3-7-2 16,3-8-2-16,3-6 0 15,3-5-4-15,3 0 0 16,6 0 1-16,6 0 0 15,11 3 0-15,10 2 2 16,3 3-3-16,-1 3-2 0,-2 2 2 16,-6 3 2-1,-7 0 2-15,-5 3 1 0,-3 2 0 0,-6 6 2 32,-3 7 3-32,-6 8 2 15,-6 9-5-15,-3-1-4 0,-6-2-1 16,-6-3 1-16,-9-5-1 15,-9-6 2-15,-5 0-2 16,-10-4 2-16,-3-7-2 16,7-1-1-16,5-4-2 15,3-2 1-15,3-2-1 16,4-1-2-16,2-5-11 16,0 0-2-16,0-5-43 15,0-3-15-15,3-11-72 16,1-23-31-16,2-11-5 15</inkml:trace>
  <inkml:trace contextRef="#ctx0" brushRef="#br0" timeOffset="5844.577">19375 11978 520 0,'-15'0'192'0,"12"0"-149"0,6-3 5 0,3 3-6 15,9-3-22-15,20 1-1 16,22 2-11-16,6 0-5 16,-1 2-2-16,-5 1-15 0,5 0-5 15,7-1-50-15,-1-2-22 16,-2 6-127 0</inkml:trace>
  <inkml:trace contextRef="#ctx0" brushRef="#br0" timeOffset="9239.776">18476 12425 332 0,'-30'-5'123'0,"18"-1"-95"0,-9 4 38 15,12-1 12-15,-3 3-15 0,1 0-1 16,-1 0-25-16,3 0-8 15,3 0-17 1,9 0-10-16,6 0-2 0,6 0 0 0,5 0 2 16,10 3-1-16,12-1-1 15,8 1-8-15,4-3-5 16,-3 0-26-16,-10 0-13 16,-8 0-41-16,-9 0-18 0</inkml:trace>
  <inkml:trace contextRef="#ctx0" brushRef="#br0" timeOffset="9432.654">18577 12044 452 0,'-15'-27'170'0,"12"27"-132"0,0 3 9 0,3 5-4 0,0 21-16 0,0 27-3 16,0 2-19-1,0 3-7-15,0 10 0 16,0 16-35-16,3-2-13 0,3-13-53 15,0-14-23-15,-3-13-41 16</inkml:trace>
  <inkml:trace contextRef="#ctx0" brushRef="#br0" timeOffset="9794.08">17193 11896 352 0,'-42'2'132'0,"24"4"-103"0,-2 7 16 0,11-5 2 16,-3 5-11-16,-3 8-1 15,-6 24-2-15,0 29-1 16,3 3-17-16,6 24 0 0,9 31 1 0,9-5-8 16,9 32-2-16,6-9-11 15,24-17-4-15,-13-35-31 0,64 36-11 16,14-20-64-1,24-40-29-15,12-31-15 0</inkml:trace>
  <inkml:trace contextRef="#ctx0" brushRef="#br0" timeOffset="10253.19">20140 11975 388 0,'-3'-13'145'0,"3"13"-112"0,12-11-3 0,-9 11-8 0,9 0-12 15,-3 0 2-15,8 13 4 16,-2-2 2-16,9 47-9 15,-3-10-1-15,6 21-1 0,-6-14 5 16,-4 51 3-16,-2-24 0 16,-9 3 4-16,0-19-9 0,-12-3-3 15,0-10-7 1,-6 0 0-16,4-10-38 0,-4-9-16 0,0-8-138 31,0-28-71-15,3-1 125-16</inkml:trace>
  <inkml:trace contextRef="#ctx0" brushRef="#br0" timeOffset="10406.353">20857 11927 372 0,'-3'30'140'0,"3"-30"-109"0,-15 79-13 0,15-66-12 16,-6 51-98-16,0-14-41 15,0 53 4-15,4-18 3 16</inkml:trace>
  <inkml:trace contextRef="#ctx0" brushRef="#br0" timeOffset="10557.22">21137 12819 504 0,'-6'13'187'0,"6"-13"-146"0,-9 14 0 16,9-12-9-16,-3 3-50 15,0-2-15-15,-12-3-84 0,3 0-35 16,-23-13-22 0,5 2-7-16</inkml:trace>
  <inkml:trace contextRef="#ctx0" brushRef="#br0" timeOffset="11069.198">17098 13338 356 0,'9'-6'132'0,"8"-2"-103"0,25 0 7 0,-12 3-1 0,26 0-10 16,10-3 0-16,29 0-9 15,30 0-3-15,24 3-7 16,33 2-6-16,38 3-1 0,-3 3 1 16,36 2 0-16,-6-2 4 15,6-1 2-15,-12 1 26 16,-5 0 11-16,-37-1-2 0,-47 1-1 16,-33 0-15-1,12 2-5-15,-30 0-11 0,-9 0-6 0,-14-2-18 16,-16 2-5-1,-11-2-30 1,-18 0-12-16,-7-1-94 16,-43 6-38-16,2-2 32 0</inkml:trace>
  <inkml:trace contextRef="#ctx0" brushRef="#br0" timeOffset="11582.844">17422 13745 416 0,'-6'-10'156'0,"9"2"-121"0,6 2 6 0,-3 4-5 15,3-4-15-15,6-2-2 16,3 0-3 0,5 3 0-16,13 5-8 15,18 5-1-15,5 6 0 0,1 2-3 16,-4 6-3-16,-8 5 0 16,-6 7-1-16,-7 9 2 0,-5 2 1 0,-6 1-1 15,-9-4 1-15,-6-4-2 31,-9-3 2-31,-6-6-2 16,-15-2-1-16,-18-3 1 16,-14-5 1-16,-4-6 3 0,10 1 4 15,5 0 7-15,9-3 4 16,9-3-8-16,9 0-2 16,12 0-4-16,15 3-1 15,21 0-3-15,3 0-2 16,-6-2-2-16,11 1 1 0,16 1-10 0,2-2-3 31,4-6-28-31,8-3-13 16,-5-2-73-16,-10-16-29 0,-8-14-16 31</inkml:trace>
  <inkml:trace contextRef="#ctx0" brushRef="#br0" timeOffset="11762.351">18473 13473 472 0,'-12'18'178'0,"12"6"-138"0,0 21 19 16,3-21-1-16,0 5-29 15,0 3-8-15,3 7-16 16,0 12-5-16,0 15-1 16,3 0-24-16,0-8-11 0,0-10-45 0,2-9-21 15,7-12-94 1</inkml:trace>
  <inkml:trace contextRef="#ctx0" brushRef="#br0" timeOffset="12253.703">19348 13623 452 0,'-12'3'170'0,"9"0"-132"0,-3 2 2 15,3 0-8-15,-3 3-20 16,0 0-4-16,-3 3-3 15,0-1-1-15,-2 4-2 16,-1-4 1-16,3 1 2 0,3-1 0 16,6 1 0-16,6 2-1 15,6 3 2-15,5 3 1 16,10 2 3-16,21 2-1 16,14 4 2-16,4-1-4 0,-7-2-2 15,-8 0 0-15,-9 0 1 16,-10 0 6-16,-8-1 4 0,-9 1 3 15,-6 3 3 1,-12-3-6-16,-15-1 1 16,-20-1-12-16,-16-1-3 15,-6 0-7-15,4-8 1 0,-7-2-29 16,-14-9-11 0,-6-4-32-16,8-4-13 15,16-17-128-15</inkml:trace>
  <inkml:trace contextRef="#ctx0" brushRef="#br0" timeOffset="12418.377">19288 13666 444 0,'33'-8'165'0,"-15"8"-129"0,18 8 8 0,-9-3-4 0,20 3-26 15,10 3-7-15,-4-1-27 16,1 1-12-16,-6-1 16 15,-1-2-54-15,4-2-19 0,8-4-78 16</inkml:trace>
  <inkml:trace contextRef="#ctx0" brushRef="#br0" timeOffset="12588.055">20253 13420 484 0,'-3'-24'181'0,"3"24"-141"0,-3 2 16 16,3 4-2-16,0 12-23 0,0 17-5 15,0 10-15-15,0 0-5 16,0 0-4-16,0 0-6 0,0 10 0 16,3 9-38-1,0 4-14-15,0-1-71 0,9-12-29 16,0-2-24-16</inkml:trace>
  <inkml:trace contextRef="#ctx0" brushRef="#br0" timeOffset="12778.464">20586 14184 548 0,'-6'3'206'0,"6"-3"-160"0,-15 0 2 0,10 3-11 0,-7-3-45 16,-3 0-15-16,-6 0-118 16,-3-6-52-16,-3-12-3 15,-5-14 5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8T03:10:40.1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22866 12959 300 0,'24'-13'112'0,"-18"10"-87"0,0 1 33 0,-6 2 8 16,0 0-18-16,0 0-2 15,0-3-23-15,0 0-6 16,0-2-11-16,-3 0 0 0,0-3 1 0,-3 0-3 16,-3-3-3-1,-8 1 2-15,-10-1 2 16,-9 1 7-16,-9-4 2 15,-2 4 1-15,5-3 4 16,-3-1-5-16,-8 4 0 16,-16-3-11-16,-8-6-1 0,3-2-2 15,5 0 0-15,1-3 0 16,-10 0 2-16,-14 0-3 16,3 8 0-16,2 6 1 15,1 5 0-15,-15 5-3 16,-6 7 2-16,11 7 3 15,4 4 1-15,-6 3-4 0,-6 3 1 16,5 0 0 0,13 0 0-16,12 2 0 15,-4-2 0-15,-8 5 0 0,-6 14 0 0,5 17 0 32,31-9 0-32,11-12 0 15,-8 14 2-15,-19 13 3 0,1 19 2 16,-1 10-3-16,7-5-1 15,-7 8-1-15,13 0-2 16,8 26 1-16,10-10 1 16,8-13-1-16,6 2-1 15,3 19 1-15,6-9 1 16,6-15-1-16,3-5 2 16,4 18-2-16,5 5 2 0,3-18-2 15,2-10 2 1,10 4-4-16,6 19 0 15,9-7-1-15,15-20 0 0,8-12 2 16,4-4 2-16,-1 12-1 16,-5 10-1-1,2-8-2-15,16-13 1 16,17-11 3-16,7-8 1 0,-16-8-6 16,0-7-2-16,16 2-1 15,8-3 4-15,-6-2-1 0,-9-8 1 16,7-3 2-1,23-8 0-15,-6-7 0 16,-12-12 0-16,6-7 0 16,18-3 2-16,-3 0-3 15,-14-2-2-15,2-3-1 16,18-1 0-16,-9-4 0 16,-18-11 3-16,-9-16 0 0,10-13 3 15,5-3-1 1,-6 11-1-16,-12 0-2 15,-14-6 1-15,-1-28 1 0,7-4 2 16,2 14-1-16,-6 6-1 16,-8-12 1-16,-12-18-1 15,-13 11 0-15,-8 13 0 16,-6 3 0-16,-6-14 0 0,-10-15 0 16,4 12 2-16,-9 12-1 15,0-1-1 1,-6-18 1-16,-3-8-1 0,-6 18 0 15,-6 14 2 1,1 2-1-16,-13-16-1 16,12 25 1-16,-33-28-1 0,-2 20 0 15,-1 10 2 1,3 5-1-16,7-3 2 0,2-2 0 16,-3-3 3-16,7 6-1 15,-4 12 2-15,0 9-2 16,1 8 2-16,2 7-4 15,0 6-2-15,3 3 2 16,1 2 2-16,5 2-9 16,3 4-2-16,0-1-32 15,3 1-13-15,4-3-100 0,2-14-41 0,-9-5 17 32</inkml:trace>
  <inkml:trace contextRef="#ctx0" brushRef="#br0" timeOffset="1008.146">23718 12465 368 0,'-18'-3'140'0,"6"3"-109"0,-6 3 16 16,9-1 0-16,3 1-17 15,-3-1-5-15,0 4-3 16,1 4-2-16,-4 14-11 16,-3 18 1-16,0 11 1 0,-3 0-6 15,0 0-1-15,-3 8 0 16,9 11 2-16,-2-1 1 0,5-8 1 15,3-7 0-15,3-14 0 16,-3-7-2-16,6-9-1 16,6-7-1-16,-3-14 0 0,3-18-2 15,0-24 1 1,-1-8-2-16,7 0-1 0,-3 0 1 16,0-8-1-1,0 11 0-15,-3-30 0 16,0 3 2-16,-3 14 3 15,3 7-2-15,-3 8 0 16,3 9 1-16,-3 7 0 0,0 3 2 16,-3 5 1-1,6 3-1-15,-3 2-1 16,3 3-1-16,0 3 0 0,3 2-2 16,3 6-2-16,2 5 1 15,7 10-1-15,3 14-3 16,-3 10 2-16,9 6 1 0,-9-3 0 15,5-5-3 1,-2-1 2-16,-3 1 1 16,-3-6 2-16,3 1-1 15,5 2-1-15,-2 0 1 16,-3-3-1-16,6-2 0 0,-3-3 0 16,-3-5 2-1,2-3 1-15,-2-5-1 16,-6-5-2-16,6-6 1 15,-6-8 1-15,0-13 1 0,3-13 1 16,-1-5-2-16,4-3-2 16,0-8 1-16,0-32 1 15,0-10-3-15,0 5 0 16,-9 13 1-16,-1 8 0 16,-2 3 0-16,0 0 0 15,0 5 2-15,-6 3 1 0,-3 5 1 16,0 8 0-1,0 5-2-15,0 5 1 16,0 6-2-16,0 5-1 0,0 3-6 16,0 5-4-1,-3 5-41-15,-6 11-16 16,-20 11-169 0</inkml:trace>
  <inkml:trace contextRef="#ctx0" brushRef="#br0" timeOffset="65479.51">2416 14441 324 0,'-11'-3'123'0,"8"3"-95"0,-3 3 22 0,6-3 4 15,0 3-18-15,0-3-4 16,-6 0-9-16,3 0-3 15,0 0-11-15,0 0 3 0,3 2 2 16,-3 1 1-16,3 2 4 0,0 3-9 16,0 3-1-16,0 2-3 15,0 0 1-15,3 3-2 16,0 0 0-16,0 0 1 16,6-3 1-16,-6 0-1 15,3 3-1-15,0 3-1 16,2-3 0-16,1 2 0 15,0 3 2-15,0 3-5 16,0 0-1-16,3 0 2 16,-6-1 3-16,0 1 0 15,0 0 0-15,0-3-1 16,0-2 2-16,0-3-1 16,-3-6 0-16,0 1-1 15,0-3 0-15,3 2-2 16,-6-2 1-16,6-2-2 0,0-4 2 15,-3 1-2-15,3-3 2 16,2-3-4-16,-2 1 0 0,9-6 1 16,-3-3 0-1,6-5 0-15,3-2 0 16,0-4 0-16,3 1 0 16,-1 0 0-16,1 3 0 0,0 2 0 15,-3 3 0 1,-3 2 0-16,0 0 0 15,-1 3 0-15,-5 3 2 16,-3 0-3-16,3 0 0 16,3-1 1-16,0 1 0 0,-6 0 0 15,3-1 0 1,-3 1 0-16,0 2 0 16,3 1 0-16,-7 2 0 0,1 0 0 15,0 0 2-15,0 0-1 16,0 2-1-16,6 1-2 15,0-3 1-15,0 0-1 16,3 3 0-16,6-3 2 16,3 0 0-16,5 0 0 0,1 2 0 15,0 1 0 1,0 0 0-16,-1-1 0 0,1 1 0 16,-3 2-3-1,-3 1 2-15,0-1 1 16,-4 0 0-16,1-2-3 15,-3-1 2-15,0 1 1 16,0 0 2-16,3-1-3 0,-1 4-2 16,4-1 2-16,3 0 2 15,0 3 0-15,3 0-1 16,2-3 1-16,1 3-1 16,0 0-3-16,-9 0 2 15,-6-2 1-15,2 4 2 16,7 6-1-16,-3 2-1 15,-3 1 1-15,0 2-1 16,-3 0 2-16,-1 0 1 16,1-2-4-16,6 0-1 15,0-1 1-15,0-2 2 0,2-3-2 0,1 0 0 16,3 1 1 0,0-1 0-16,0 3 0 15,-4-3 0-15,1 0 0 16,-3 0 0-16,-3 6 0 15,-6-3 2-15,-3-3-3 16,-1 8 0-16,7 8 1 16,-6 0 2-16,0 1-3 15,-3-7 0-15,0-1 1 16,-3-9 2-16,-3 0-1 16,0-2 2-16,3-1-4 15,-6-10-4 1,0-8 2-16,0-8 2 15,0-5 1-15,0-3-3 0,0 6 2 16,0 5 1-16,3-6 2 16,0-7-3-16,0 7-2 0,0 6 2 15,0-3 2 1,3-5 0-16,0 0-1 16,3 2 1-16,0 1-1 15,2-1-3-15,1-2 2 0,3 5 1 16,6 0 2-1,0 0-1-15,0 6-1 16,-3 2 1-16,11-3-1 16,13-2-3-16,-3-3 2 15,-4 0 1-15,1 0 0 0,0 0 0 16,-6 3 2 0,-1 3-1-16,1 2-1 0,3 2 1 15,-6 6-1-15,-6 0 0 16,14 3 0-16,10 2 0 0,-3 1 0 15,-4 2 0 1,-2 2 0-16,-3 1 0 0,-6 2 2 16,-4 0-1-1,1 0-1-15,-3 1-2 0,-3-1-1 16,3-3 2 0,0 1 2-16,2-3 0 0,4 0-1 15,6-3 1 1,3 1-1-16,5-1 0 15,1-3 0-15,0 1 0 0,-7 2 2 16,1 1-3 0,-3-4 0-16,0 4 1 0,-1-1 2 15,4 0-3-15,9-2 0 16,5 0 1-16,7-1 0 0,-4 1 2 16,-2 2 1-1,-3-2-4-15,-4-1-1 0,4 1 1 16,11 0 2-1,10-1-2-15,5-2-2 0,-5 3 2 16,-7-3 2 0,-2 0-2-16,8 0 0 0,10 0 3 0,2-3 1 31,-5-2-1-31,-10-3 1 16,-5-8 0-16,2-2 1 15,10-11-5-15,-13-3 1 0,-11 8-5 16,14-18-1-16,13-11-26 15,-10 5-11-15,-5 6-93 16,14-24-41-16,-20 2-5 16</inkml:trace>
  <inkml:trace contextRef="#ctx0" brushRef="#br0" timeOffset="83285.538">24325 11597 304 0,'-15'-37'112'0,"6"23"-87"0,-3-7-4 0,12 13-8 15,-9-5-23-15,-5-3-6 16,-13 0-1-16,-15 6 0 16,-11 4 10-16,-4 9 8 0,6 5 7 15,-11 8-2-15,-19 5-1 16,-8 21 6-16,9 30 3 16,2 7-3-16,4 6 1 0,-12 39-9 15,2 1-2-15,4 12-3 16,11 27 0-16,13-13 17 15,11 32 7-15,18-17 9 16,16 17 4-16,22-9-15 16,28-20-6-16,12 10-7 15,2-16-2-15,7-23-3 16,35-28-2-16,12-20 3 16,-8-16 2-16,23-16 7 0,12-16 4 15,-6-16-8-15,26-21-2 16,-2-39-6-1,-21-19-1-15,0-6-1 16,0-47 0-16,-18-5 2 16,-21-24 2-16,-14-14 10 0,-19-20 7 15,-14-6-4-15,-15-8 2 16,-18-8-8-16,-15 22-3 16,-39-22-41-16,-26 37-18 15,-7 14-144 1</inkml:trace>
  <inkml:trace contextRef="#ctx0" brushRef="#br0" timeOffset="93202.295">23274 9390 292 0,'-18'-24'110'0,"12"16"-86"0,1-5-4 16,5 8-9-16,-3-1-9 15,-3-1-2-15,6 1 3 16,-3-2 0-16,-3 3-1 16,6 0 9-16,0 2 8 0,0 11-8 0,0 24-1 31,9 37 0-31,8 10 4 15,4 48 1-15,6 13 0 0,0 40 1 16,3 0-6-16,-1 21-2 16,7-13-2-16,0-29 1 15,3 5-4-15,-1-13-2 16,-8-30 8-16,-6-23 6 16,-6-18-5-16,-6-17-3 15,-6-13-13-15,-6-13-4 0,-15-13-13 16,-6-11-3-16,-3-15 1 15,-12-22 2 1,-5-29 13-16,-4-5 6 16,-15 5 16-16,-2 5 9 15,2 3 10-15,10 8 3 0,8 3-16 16,12 2-6-16,10-2-7 0,5-6-2 16,27-8-3-1,17-5-1-15,19 6-1 16,3 5 0-16,2 7-3 15,22 3-1-15,17 6-2 0,-3 7 0 16,-14 6 5 0,-13 5 1-16,-11 3 8 15,-10 5 4-15,-11 13 10 16,-12 24 7-16,-15 21-5 16,-9 3-1-16,-24 0-14 0,-14 8-5 15,-1 5-50-15,9-5-22 16,18-14-119-1,18-26-57-15,6-21 125 16</inkml:trace>
  <inkml:trace contextRef="#ctx0" brushRef="#br0" timeOffset="93755.829">24230 9149 372 0,'-33'-31'140'0,"15"31"-109"0,6 5-6 16,9 3-10-16,-3 10-14 16,3 11-1-16,3 19 0 15,3 58 2-15,6 29-1 16,3 50 2-16,3 56 0 0,-3 23-1 16,0-23 1-16,-3-19 2 15,-6-18 2-15,3-40 8 16,-3-37 2-16,-6-29 5 0,-3-24 1 15,-6-18-8-15,0-17-2 16,-15-12-18-16,0-25-7 16,-8-47-1-16,-1-15 0 15,9-9 3-15,6-24 1 16,12-5 8-16,18 14 2 16,15 12-4-16,21 14-2 15,2 10 4-15,4 11 2 16,-12 8 1-16,41 8 1 0,9 8 0 15,-14 8 3-15,-16 10 1 16,-8 11 1 0,-21 21 13-16,-18 21 6 15,-42 3-2-15,-24 8-1 16,-14 39-35-16,-45 3-17 0,-9 14-180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9-28T03:22:17.7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35 9344,'-42'-32'3520,"34"29"-2752,0 3-192,8 0-256,0 0-2208,8 0-832,12 0-768,3 8-224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8T03:13:51.5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17651 5323 340 0,'-3'-2'129'0,"3"2"-100"0,0-3 31 0,0 3 9 15,0 0-15-15,0 0-2 16,3 0-14-16,0 0-4 0,0 0-19 16,0 0-5-16,3 0 1 15,-3 0-5-15,3 3-1 0,-3-1-2 16,0 4 0-16,0-1-2 16,3 0-1-16,-3 1 1 15,3-6 1-15,0 0-1 16,-3-8-1-16,0 2 1 0,-6-4-1 15,0 2-3 1,-12 0 2-16,3 3 1 16,-6 5 2-16,3 0 10 15,0 10 4-15,4 1 1 16,2 15 2-16,3-2-4 16,6 5 1-16,0-2-7 15,6-9-3-15,-3-2-3 16,6-16-3-16,-4 0-13 15,1-13-4-15,0 2-57 0,0-10-26 16,0 5-139 0</inkml:trace>
  <inkml:trace contextRef="#ctx0" brushRef="#br0" timeOffset="661.193">20307 7617 420 0,'-12'-5'156'0,"12"5"-121"0,-6 11 23 0,6-11 2 15,0 13-23-15,0-3-6 16,0 17-7-16,0-3-1 15,0 7-13-15,0-7 3 0,3 0 3 16,0-3 1-16,-3-5 1 16,0-3-3-16,0-5-1 0,0-2-8 15,-3-20-4 1,0 4 1-16,0-11 0 0,0 2-1 16,0 3-2-16,3 3 3 15,0 10 2-15,0 1 4 16,0 15 5-16,0 0-4 0,0 3 0 15,0-3-6 1,0 0-3-16,0-2-3 16,0-3-1-16,0-3-20 15,0-7-10-15,0-1-104 16,0-18-47-16,0 5-41 16</inkml:trace>
  <inkml:trace contextRef="#ctx0" brushRef="#br0" timeOffset="1449.489">18768 7533 396 0,'-3'0'148'0,"3"0"-115"0,-9 5 24 0,9-2 4 16,-3-1-12-16,0 1-1 15,0 2-14-15,0 0-6 16,3 3-16-16,0-2-1 0,3-1 0 15,0 0-2-15,3-7 2 16,-3 2-4-16,6-8-2 0,-3 0-2 16,2-5 0-1,1 2-4-15,3-8 0 0,-3 4 1 16,0-4 2 0,-3 3 1-16,0 3 1 0,0 2 6 15,0 14 4 1,-3 0 4-16,0 13 1 15,0-3-8-15,0 16-4 0,0-5-4 16,0 13 0-16,0-8-2 16,0 3-1-16,0-6-8 15,0-5-3-15,0-2-40 0,3-14-17 16,0 0-150 0,17-15-109-1,-5-1 128-15</inkml:trace>
  <inkml:trace contextRef="#ctx0" brushRef="#br0" timeOffset="1935.566">20396 6514 540 0,'-15'19'203'0,"12"-17"-158"0,3 1 1 15,0-3-10-15,3 0-21 0,6-5-1 16,6-11-8 0,6-13-4-16,2-11-1 15,4-2-1-15,-3 2 2 0,-3 3 1 16,-3 5 1-16,0 6 2 0,-7 2 3 16,-2 5 2-16,-3 3 3 15,0 3-3 1,-6 13 5-1,0 13-4-15,0 19-5 16,0 5-1-16,0-8-7 16,3 14 1-16,0 4 0 0,0-7 2 15,0-8-10 1,0-14-2-16,0-2-26 0,-3-3-11 16,-3-7-148-1,0-1-48 1</inkml:trace>
  <inkml:trace contextRef="#ctx0" brushRef="#br0" timeOffset="2722.567">17556 5294 172 0,'0'-2'66'0,"0"2"-52"0,0 0 28 0,0 0 7 16,0 0 0-16,0 0 3 0,3 0-7 15,-3 0-1 1,3 0-24-16,3 0 4 0,0 0 3 16,0 2-6-16,0 1 0 15,0 0-6-15,6 5 1 16,-3-1-3-16,17 9 0 16,19 16-3-16,3 10 1 15,-1 9 0-15,1-4 1 16,3 1-2-16,8 0 1 15,18 7-2-15,1 22 2 0,-7 10-6 16,-2-5-3-16,-1-8-1 16,13 14-1-16,14 20 2 15,-3-7 3-15,-9-11 4 16,7 2 5-16,17 25-6 16,-3-9 0-16,-12-13-4 0,-8-2-1 15,5 10 1 1,12 6 2-16,-3-14 1 15,-11-13 1-15,-10-5 2 16,10-1 1-16,2 9-5 0,0 0-2 0,-11-11-2 31,-13-11 1-31,-11-7-7 16,-10-11 1-16,-8-3-37 0,-9 0-15 16,-3 11-146-1,-13-2-101-15,-25-12 123 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8T03:15:26.1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2854 7350 468 0,'-24'8'176'0,"24"-8"-137"0,-18 5 13 0,18-2-4 16,0-3-19-16,0 0-2 15,3-3-10-15,3 1 0 16,3-4-10-16,0 4 0 0,9-4 3 15,-3 1-4-15,9 0-1 16,-3 0-5-16,23-9 0 16,-8 4 0-16,20-9 2 0,-5 3-1 15,0-5-1 1,-10 8 1-16,-2-3-1 0,-6 3 0 16,-6 0 0-1,-4 2 0-15,-2 6 2 0,-3 0 5 16,-3 15 4-16,-3-2-4 15,3 32 1-15,-3-6-1 16,0 11 1-16,-3-8 0 16,5 32 0-16,-2-16-2 15,3 21-1-15,-3-13 1 0,0-3 1 16,0-10-3 0,-3-3-1-16,-3-11-1 15,-3-5-2-15,0-2 1 16,-6-6 1-16,3-5-12 15,-6-6-3-15,0 1-25 16,-6-9-8-16,3-2-62 0,0-13-27 16,0 3-84-1</inkml:trace>
  <inkml:trace contextRef="#ctx0" brushRef="#br0" timeOffset="258.632">2949 7760 472 0,'-35'16'176'0,"35"-16"-137"0,-24 0 22 0,21 0 0 16,0-5-24-16,0 0-6 16,9-9-7-16,0 4-4 15,12-6-10-15,-4 0-2 0,22 3-1 0,-6 2-6 16,24 3 0-16,-7 3-3 15,1 0-2-15,8-3-11 16,-20 5-5-16,-6 0-20 0,-3-2-8 16,-4 0-34-16,-5 2-15 15,-3 1-105 1</inkml:trace>
  <inkml:trace contextRef="#ctx0" brushRef="#br0" timeOffset="451.058">3036 7998 492 0,'-48'22'184'0,"48"-22"-143"0,-9 18 15 0,9-13-2 15,6-2-23-15,-3 0-5 16,27-6-13-16,-6 0-6 16,35-5-4-16,-11 0-20 0,14-2-6 15,-11-1-66-15,32-5-27 16,24-13-96-1</inkml:trace>
  <inkml:trace contextRef="#ctx0" brushRef="#br0" timeOffset="660.404">4042 7482 484 0,'-12'3'181'0,"12"-3"-141"0,-9 19 27 15,9-17 0-15,0 22-28 16,0-5-10-16,3 39-9 15,0-13-3-15,6 8-9 16,-3-6-7-16,9 4-2 0,-3-12-8 16,2 6-4-16,-2-8-20 15,-3-5-6-15,-3-19-101 0,-3-2-91 32</inkml:trace>
  <inkml:trace contextRef="#ctx0" brushRef="#br0" timeOffset="822.987">3878 7250 552 0,'-21'-16'206'0,"21"16"-160"0,-9-11 11 0,6 8-5 16,3 1-31-16,0-1-6 16,0-2-26-16,3 0-7 15,3 2 8-15,-3 0-50 0,12 3-21 16,15 16-153-1</inkml:trace>
  <inkml:trace contextRef="#ctx0" brushRef="#br0" timeOffset="1056.093">4667 7861 564 0,'0'13'209'0,"3"-8"-163"0,-3 3 7 0,3-2-9 0,-3-4-23 15,0 1-4-15,0 2-8 16,-3 3-4-16,-6 3-2 16,-12-1-16-16,3 1-4 0,3-3-66 15,-11 8-28-15,-10 10-124 16</inkml:trace>
  <inkml:trace contextRef="#ctx0" brushRef="#br0" timeOffset="1838.928">5387 7414 220 0,'-3'-16'82'0,"3"16"-64"0,0-27 31 0,0 25 8 16,3-12 6-16,0 1 6 15,0-5-2-15,0 2-2 16,0-3-35-16,0 3 9 0,-3-2 5 16,0 5-9-16,0 2-2 15,0 3-15-15,0 8-4 16,0 0-2-16,3 32 0 15,0-3 0-15,6 16 2 0,-3-8-5 16,9 42-1 0,-6-15 0-16,6 7 0 0,-3-12-4 0,2-4-1 15,1 6-3 1,-6-24-1-16,0-8-6 0,-3-5 0 16,0-6-26-1,-6-7-10-15,0 0-42 0,-9-11-16 0,0 0-121 31,-3-32-56-31,3 5 145 16</inkml:trace>
  <inkml:trace contextRef="#ctx0" brushRef="#br0" timeOffset="2217.1">5188 7345 424 0,'-30'-19'159'0,"30"19"-124"0,-27-31 28 0,24 28 6 16,-3-13-28-16,0 3-5 15,3-11-18-15,0 5-6 16,12-2-7-16,0 3-4 0,12-3 2 16,-3 5-4-16,39 0 0 15,-10 3 1-15,25 7 2 16,-16 4-1-16,16 4 2 16,-16 1-4-16,16 10 0 15,-16-2 1-15,4 10 2 16,-13-2 5-16,-5 10 4 0,-9-6 9 15,-18 14 7-15,-4-10-5 16,-25 5-3 0,2-6-9-16,-15 1-2 0,6-6-4 15,-15 0-1-15,7-3-1 16,-22-2 1-16,9-2-4 16,-5-7 0-16,8 1-6 15,6-5 0-15,6 0-26 16,16-6-8-16,-1 0-47 15,27-2-19-15,-1 0-120 16</inkml:trace>
  <inkml:trace contextRef="#ctx0" brushRef="#br0" timeOffset="2572.414">6262 7096 496 0,'-20'3'184'0,"20"-3"-143"0,-15-3 8 0,15 3-5 16,-3 0-17-16,0 0-3 15,-3 0-6-15,3 0-1 16,0-3-9-16,0 3-1 0,-3 0 3 16,0 0-4-16,-3 6 2 15,0-1-1-15,-9 16 1 16,3-2-4-16,-6 28-1 15,4-10 1-15,2 16 0 16,3-13-2-16,9 26 1 0,0-13 0 16,12 26 3-1,0-15-3-15,6 2 0 0,8 8-3 0,-2-31-1 16,-3-9-15 0,12-2-6-16,-3-9-31 0,5-4-14 15,10-3-52 1,-12-11-25-16,-3 0-49 0</inkml:trace>
  <inkml:trace contextRef="#ctx0" brushRef="#br0" timeOffset="2763.018">6536 7472 496 0,'-6'-8'187'0,"6"8"-146"0,-6 5 26 0,6-5 4 16,0 8-28-16,0 0-4 15,0 16-21-15,0-3-9 16,3 27-5-16,3 10-6 0,0-5 1 15,0-6-19-15,0-20-7 16,0-6-32-16,0-2-13 16,0-1-66-16,6-34-127 31</inkml:trace>
  <inkml:trace contextRef="#ctx0" brushRef="#br0" timeOffset="2911.603">6501 7173 560 0,'-21'-19'209'0,"21"19"-163"0,-12-2 5 0,12 2-8 0,-3 0-40 16,3 0-10-16,3 0-44 15,-3 0-18-15,12 2-120 16,-3 1-55-16,11 5 83 0,-2 0 40 16</inkml:trace>
  <inkml:trace contextRef="#ctx0" brushRef="#br0" timeOffset="3173.47">6801 7104 444 0,'-12'0'167'0,"12"0"-129"0,18 3 10 16,-15-1-3-16,15 4-14 0,-3-1 2 16,12 16-4-16,8 21 0 15,-5 6-16-15,0 0 5 0,-6-3 3 16,-3-6 0-16,-7-2-1 15,-8 6-6-15,-3 15-1 16,-6 11-8-16,-6 0-3 0,-11-9-19 16,-19-4-9-1,-18-3-85-15,1 13-38 16,-19-2-79 0</inkml:trace>
  <inkml:trace contextRef="#ctx0" brushRef="#br0" timeOffset="8774.47">11359 7128 440 0,'-12'-13'165'0,"12"13"-129"0,-9-14 15 0,9 14-2 16,0-2-13-16,0-1 2 16,-3-2-11-16,0 0-4 15,0-1-13-15,0 1 5 0,0 0 2 0,0 2-1 16,0-2 3 0,3 2-10-16,0 0-3 15,0 1-2-15,0-1 0 16,0 0-2-16,0 3 1 15,0 0 0-15,3 3 3 16,-3-3-3-16,6 8-2 16,0-3 2-16,9 11 2 0,-3 0-2 15,8 29-2-15,-2-8 0 16,6 13 1-16,-6-7-1 0,6 4 2 16,-6-7 0-1,2 16 1-15,-2-11-5 16,0 21-1-16,-3-13 3 15,3 2 1-15,-3-10 0 16,0 0 1-16,0-8-2 16,-1-5 2-16,-2-6-2 0,0-2 2 0,-3-3-2 31,0-5-1-31,-3-2 1 16,0-1-1-16,-3-3 0 15,3-2 0-15,-3-2 0 16,3-4 0-16,0 1 0 0,0-6 0 15,0 3 0-15,3-10 0 16,-3 2 0-16,3-21 0 16,-4 5 0-16,7-24 0 15,-3 8 0-15,6-5 0 16,-3 6 0-16,6-11 0 16,-3 10 0-16,3-34 0 0,-3 13 0 15,-1-5 0 1,-2 13 0-16,0 0 0 0,-3 8 0 0,-3 3 0 31,0 7 0-31,-3-2 0 16,0 8 0-16,-3-3 0 0,0 6 0 15,0-1 0-15,0 6 0 16,0 3 0-16,0 2 0 16,0 3 0-16,0-1 0 15,0 4 0 1,0 2 0-16,0 0 0 0,0 0-3 15,0 0 0-15,0 0-14 16,0 0-6-16,0 0-32 16,-6 0-15-16,3 0-58 15,-6 6-26-15,-6 4-44 16</inkml:trace>
  <inkml:trace contextRef="#ctx0" brushRef="#br0" timeOffset="9138.686">11156 7369 432 0,'-21'-3'162'0,"21"3"-126"0,-9 0 21 0,9 0 1 0,0 0-14 0,0 0-4 15,3-3-5 1,0 3 0-16,12-2-19 16,-3 2 2-16,42-3 0 0,-10 0-6 15,19 3-2-15,-13 0-5 16,28 3-4-16,-16 0 0 15,16-1-1-15,-16-2-18 16,-2 0-5-16,-7 0-27 16,-8 0-10-16,-9 0-67 15,2 0-31-15,10-5-34 16</inkml:trace>
  <inkml:trace contextRef="#ctx0" brushRef="#br0" timeOffset="9398.228">12177 7326 568 0,'-9'3'211'0,"9"-3"-164"0,0 13 0 0,0-10-12 15,3 10-14-15,0 0 2 16,0 8-9-16,0-2-3 16,3 10-6-16,0-5-2 0,3 26 3 15,-3-8-1-15,3 14 0 16,-3-11-6-16,3 0 1 15,0-5-2-15,0-9 0 16,-3-4-18-16,-1-6-7 16,1-2-21-16,-3-9-8 15,0-2-52-15,-3-18-22 0,0 2-71 16</inkml:trace>
  <inkml:trace contextRef="#ctx0" brushRef="#br0" timeOffset="9591.435">12263 7006 612 0,'-11'-8'228'0,"11"8"-177"0,0-2-2 16,0 2-13-16,0 0-26 0,0 0-3 16,3 0-5-1,-1 0-2-15,4 0 1 0,-3 0-23 0,0 0-8 16,0 0-53-16,-6 0-22 15,0 0-130 1</inkml:trace>
  <inkml:trace contextRef="#ctx0" brushRef="#br0" timeOffset="10943.921">1517 7501 372 0,'-38'3'140'0,"38"-3"-109"0,-36 2 24 16,30 1 4-16,-9-3-13 0,-6 0-2 15,4 0-8 1,2 0 0-16,9 0-20 15,-3 0-3-15,9 0 1 0,0 0 1 16,18 0 0-16,-3 0-5 0,14 0-2 16,-2 0 0-16,15-5 0 15,-7 2-7-15,34-8-2 16,-13 3 2-16,16-7 3 16,-21 1-3-16,5-2-3 15,-11 3 3-15,5 5 1 0,-8 3 11 16,9 16 6-1,-16-3-4-15,1 23 2 16,-6-4-10-16,-6 52-2 16,-4 16-1-16,-5-23 0 15,-9-17-13-15,9 17-4 0,-3-14-25 16,9-8-10 0,12-10-52-16,-4-32-21 0,-8 0-100 31</inkml:trace>
  <inkml:trace contextRef="#ctx0" brushRef="#br0" timeOffset="11260.173">2598 6715 528 0,'-30'-8'198'0,"30"8"-154"0,-21 0-6 0,15 0-14 0,1 5-11 16,2 1 3-16,-6 7-3 16,3-2 2-1,-9 23-8-15,3-2 2 0,-21 21 2 16,-26 66-2-16,8-16 2 16,12-21-2-16,1 85 0 15,11-43-5-15,51 69-1 0,32 24-8 16,16-16-2-1,35-29-25-15,-12-69-11 16,-24-23-47-16,75-14-19 16,54-19-106-1</inkml:trace>
  <inkml:trace contextRef="#ctx0" brushRef="#br0" timeOffset="11806.23">7102 6805 400 0,'-3'-11'148'0,"3"11"-115"0,15-13 24 0,-12 13 4 0,21 3-19 16,29 15-1-16,10 17-4 15,2 10-2 1,10 2-18-16,14 28 5 0,3 28 2 0,-12-5-8 15,-17 5-2-15,-15 24-8 16,-16-8-2-16,-26-5 2 16,-35 34 1-16,-22-16-3 15,-3-16-1-15,-11 1-32 16,-18-1-15-16,-4-23-216 16</inkml:trace>
  <inkml:trace contextRef="#ctx0" brushRef="#br0" timeOffset="12972.67">13148 7676 452 0,'-18'-27'170'0,"18"27"-132"0,0-10 7 0,0 10-5 0,6 0-15 15,3 0 0-15,2 2-8 0,-2 3 0 16,-3 1-10-16,0-1 5 16,-9 8 1-16,-9 11-6 15,-2-3-4-15,2 0-29 16,-9 1-10-16,3-4-77 15,3-5-31-15,3-2-47 16</inkml:trace>
  <inkml:trace contextRef="#ctx0" brushRef="#br0" timeOffset="13599.829">13898 7300 372 0,'-33'8'140'0,"33"-8"-109"0,-30 2 35 0,27 1 9 16,-9 0-17 0,-6 2-1-16,6-2-22 15,4-1-9-15,2 1-15 16,0 0-1-16,12 2 3 0,8 0-3 16,1 0 0-16,-3-2-4 0,15-6 1 15,-6 1-2-15,32-14 2 16,19-8-2-16,-21 6 2 15,-7 2-2-15,1-5 0 16,-9 5 1-16,-1 2 1 16,-5 4 1-16,0 18 2 15,-6 0-1-15,-1 34 2 16,-5-10-6-16,-3 13-1 16,0 26-2-16,-6-7-2 0,0-11-4 15,0 5-2 1,0-10-22-16,6-6-8 0,11 5-46 15,-2-25-20 1,-3-6-136 0</inkml:trace>
  <inkml:trace contextRef="#ctx0" brushRef="#br0" timeOffset="13859.194">14847 6980 512 0,'-35'2'189'0,"35"-2"-147"0,-9 0 31 0,9 0 1 16,-3 8-32-16,0-2-11 16,0 20-15-1,3-5-6-15,0 51-5 16,0-17-6-16,0 17 0 0,0 36-1 16,3-26-2-16,0-16-13 0,3 8-4 15,-3-15-31-15,2-6-14 16,1 7-56-16,3-17-24 0,6-22-47 31</inkml:trace>
  <inkml:trace contextRef="#ctx0" brushRef="#br0" timeOffset="14185.136">14570 7064 528 0,'-62'-16'198'0,"62"16"-154"0,-30-13-4 15,27 13-11-15,6-8-26 16,0 0-3-16,24-18-3 16,-3 5 1-16,20-6 1 15,-8 6 1-15,27 16 2 0,-13 2 1 16,28 16 1-16,-16-2-2 16,4 8 1-16,-16-4 4 15,-2 7 4-15,-9-7 7 16,-10 9 3-16,-2-3 5 15,-12 14 1-15,-3-6-10 16,-18 16-5-16,-21 8-7 16,-6-16-2-16,7-5-3 0,-16-6-3 0,6-5-14 31,-3-5-6-31,10-3-30 16,2-2-11-16,3-3-88 0,18-3-37 0,3 0 2 15</inkml:trace>
  <inkml:trace contextRef="#ctx0" brushRef="#br0" timeOffset="14485.403">15663 7009 560 0,'-18'0'209'0,"18"0"-163"0,-18-5 1 0,15 5-13 0,-6 2-22 15,3-2-2 1,-15 5 0-16,4-2 4 16,-16 8-8-16,6-1-1 0,-6 25 1 0,6-6 1 15,4 37 1-15,5-11-2 16,15 20-1-16,0-17-6 16,21 37 1-16,-3-21-7 0,14-2-3 15,10 4-25 1,-12-31-10-16,-3-5-39 15,-1-14-14-15,-2-2-85 16,9-26-74 0,12-17 100-16</inkml:trace>
  <inkml:trace contextRef="#ctx0" brushRef="#br0" timeOffset="14668.552">15868 7387 612 0,'-6'21'228'0,"6"-21"-177"0,0 40 0 15,0-32-12-15,3 10-27 0,0-2-7 16,3 27-6-16,-3-9-2 16,9 16 2-16,3 9-18 0,3-12-7 15,-3-12-33-15,-3-17-12 16,-3-2-38-16,-4-19-14 16,1-28-71-1</inkml:trace>
  <inkml:trace contextRef="#ctx0" brushRef="#br0" timeOffset="14785.166">15940 7160 516 0,'-27'-24'192'0,"27"24"-149"0,-21 0 7 0,18 0-5 0,-3 5-38 0,0 3-12 15,3 3-65 1,6-1-27-16,6-4-116 16,-3-1-51-16</inkml:trace>
  <inkml:trace contextRef="#ctx0" brushRef="#br0" timeOffset="15041.403">16181 6985 516 0,'12'3'192'0,"6"7"-149"0,17 9 12 0,-11-9-6 16,12 6-9-1,5 5 3-15,-11 3-15 16,-3-3-7-16,0 27-12 0,6 15 0 0,-13-2 2 15,-8-8-6-15,-12-13-3 16,0-6-1-16,-26 38-1 16,-31 23-25-16,15-31-10 15,10-12-154-15,-34 20-67 16,-20 7 44 0</inkml:trace>
  <inkml:trace contextRef="#ctx0" brushRef="#br0" timeOffset="37545.02">4461 12327 548 0,'-32'11'203'0,"32"-11"-158"0,-21 10-1 16,18-7-11-1,-3-1-29 1,0 4-3-16,0-4-51 16,0 1-21-16,3 0-156 0,0-3-69 15</inkml:trace>
  <inkml:trace contextRef="#ctx0" brushRef="#br0" timeOffset="40720.37">24450 7538 356 0,'-50'-26'132'0,"29"12"-103"0,-6-10-1 16,12 11-7-16,-12-13-11 0,-23-14 0 15,-13-5 0 1,-2 3 1-16,-1 2-5 15,-14 0-2-15,-24 9 0 0,-1 7 0 16,-2 3 0-16,-27 5-2 16,-3 11-2-16,0 2 1 15,-20 8 1-15,14 16 1 0,-3 19 3 16,-18 16-1-16,21 2 2 16,9-5-6-16,-3 5-1 0,0 29 0 15,21 8 0 1,12-7 0-16,12 2 0 15,3 26 4-15,8-2 5 16,13-11-1-16,11 19 3 16,16 13-2-16,17-16 2 15,15 18-4-15,21 17 1 16,12-24-7-16,8 10-1 0,10 11 0 16,23-24 2-1,31-19-1-15,2-7 2 0,27 4-2 16,21-7-1-16,-6-13 1 0,26-14-1 15,-11-15 0-15,9-11 2 16,9-11 3-16,-19-12 2 16,58-12-1-1,-28-20-1-15,-14-28-3 16,6-20 1-16,-16 0-2 0,-26 2 2 16,-9-7-4-1,0-38 0-15,-12 1 5 16,-20 5 2-16,-25-22 4 15,-17-18 1-15,-13 11-3 16,-14-37 0-16,-9 10-1 16,-9 0 3-16,-12-32 1 0,-15 30 3 15,-26-6-5-15,-22-8-1 16,4 33-6-16,-13 14-2 16,-32-4-13-16,-12 8-7 15,0 15-33-15,-39 24-14 0,7 32-148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8T02:08:26.4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9739 1220 456 0,'-3'-8'170'0,"3"8"-132"0,-3-6 18 0,0 1 0 15,3 3-23-15,0 2-4 16,0-6-11-16,0 6-3 16,0-8-9-16,0 3-2 0,0 0 2 15,0 5-5-15,3 5-1 0,3 8 2 16,0 0 1-1,-3-5-1-15,3 11 1 16,3 13-2-16,0-1 2 16,-3-4-2-16,3 5-1 15,0-3 1-15,0 3 1 16,0-11-1-16,-3 2-1 16,0-9 3-16,-6-1 0 0,0-8-1 15,-6-5 1-15,3-5-4 16,-9-8 0-16,-15-11-6 15,-3 8 0-15,6-2-4 0,-32-1 0 16,11 6 6 0,-11 0 2-16,11 5 3 15,-21-6 0-15,-29 4-3 0,27 7 0 16,14-2 2-16,-5 10 2 16,11-5 0-1,-3 8-1-15,13-3 5 16,-1 11 1-16,6 0 0 15,3 5 1-15,7 0-4 16,8 9-2-16,3-4 0 0,9 0 1 16,3-4 1-16,15 1 3 15,-3-1-1-15,35 4 0 16,-8-7-1-16,18 2 0 16,-13-3-2-16,13 3-2 15,-10-2 1-15,25 13-1 16,-13-3 2-16,13 16 1 15,-16-8-4-15,1 8-1 16,-12-11 3-16,-4 6 1 16,-5-8 0-16,-3-1-2 0,-7-4 1 15,-2-1 1-15,-6-4-1 16,-6 1-1-16,-3-7 3 16,-6 8 0-1,0-11-1-15,-12 6-2 16,3-6 1-16,-27 3-1 0,7-6 0 15,-31-2 0-15,12-2 0 0,-11-1 0 16,11-2-5 0,-29 2 1-16,11-5 2 15,-14 0 1-15,14 0-4 16,1-5 1-16,11 2 0 16,-2-2 2-16,11-1 1 0,0-2 1 15,6 3 0 1,4-3 0-16,5 0-3 15,6 3 2-15,3-3 1 0,9 3 0 16,0-1-3-16,9 1 2 16,0 3 1-16,6-1 0 15,0 0 0-15,6 3 0 16,-3 0 2-16,9 6 1 16,-3 1-1-16,15 12 1 0,-4-1 2 15,16 25 4-15,-6-6 0 16,6 3 0-1,-7-6-1-15,1 3 2 16,-6-8-3-16,-1 0-2 16,-5-2 2-16,-3-9 2 0,-3 3-4 15,-3-7-1 1,-3-1-2-16,0-3 1 16,-3-2-2-16,-3-2 2 0,0-4-9 15,-6-2-3-15,0 0-31 16,0-5-13-16,0 0-132 15,-6-16-56-15</inkml:trace>
  <inkml:trace contextRef="#ctx0" brushRef="#br0" timeOffset="1370.651">10677 1746 400 0,'-18'0'151'0,"18"0"-118"0,-24 0 18 0,21 0 1 0,-6 0-10 15,3 0 2-15,-3 0-9 0,0 0-2 16,3 0-18 0,1 0-2-16,8-2-2 0,-1 2 0 15,13-3 1-15,-3 3-4 16,12 0 0-16,-3 0-3 16,30 0 2-16,-10 0-4 15,19 3-2-15,-10-1-3 16,1 6-1-16,-6-3 2 15,-7 3 2-15,-5-8 6 16,-3 3 4-16,-6 0-2 0,-4-1 0 16,-5 4-5-1,-3-6-1-15,0 0-10 16,-6-6-5-16,0 4-36 16,-6-1-16-16,0 0-66 15,-3 6-27-15,0-3-37 0</inkml:trace>
  <inkml:trace contextRef="#ctx0" brushRef="#br0" timeOffset="1820.297">10704 2080 384 0,'-12'0'145'16,"12"0"-112"-16,-6 0 16 0,6 0 0 0,0 0-7 15,0 0-1-15,0 0-3 16,0 0-1-16,0 0-20 16,0 0 1-16,0 0 2 0,0 0-5 15,0-6 0-15,0 6-5 0,6-5 1 0,0 2 0 31,15 1 3-31,-4-1-7 16,28 3-2-16,-9 0-1 16,11 0 0-16,-8 0-2 0,6 0-2 15,-10 0 1 1,1 0 1-16,-6 3-1 16,-3-1 2-16,-3-2-2 0,-7 0 2 15,-2 0 0-15,-3 0 1 16,0 0-7-16,-6-2 0 15,0-1-34-15,-6-7-16 16,0 2-111-16,-3-11-50 16,0 3 15-1</inkml:trace>
  <inkml:trace contextRef="#ctx0" brushRef="#br0" timeOffset="3616.025">12067 1394 356 0,'-3'-18'132'0,"3"18"-103"0,0-13 21 16,0 13 3-16,0-6-14 15,0 4-2-15,0-1-6 16,0 0 0-16,3 3-17 16,-3-5 5-16,0 2 4 0,0 1-1 0,0-1-1 15,0 3-7-15,0 0-4 16,0 0-1 0,0 8-1-16,0 0-4 15,0 11-1-15,0-6 3 16,0 13 1-16,0-2-1 15,0 8-1-15,0-6 3 0,0 6 3 16,0-6-6-16,0 4-1 16,0-7 0-16,0 9 2 15,0-5-3-15,0 12 0 16,0-7-1-16,3 21 1 16,0-13 0-16,0 2 1 15,0-5-2-15,3 3 1 16,0-9-4-16,3 4 0 15,-3-9 3-15,6 3 1 16,-3-2-4-16,5-1 1 0,-2 1 0 16,9-1 0-16,-3-2 0 15,9 10 2-15,-6-7-1 16,5-1 2-16,-5-2-4 16,6 0 0-16,-6-5 1 0,3-1 0 15,-6-5 0 1,2-2 0-16,-2-1 0 0,0-4 0 15,-3-1 0 1,3-5 2-16,-3 0-1 0,6-8-1 16,-1 3-2-1,4-14 1-15,-3 6 3 16,6-5 1-16,-6 2-4 0,5-3 1 16,-5 1 0-1,3-1 2-15,-3 3-3 16,3 0 0-16,-6 3 1 0,0-3 0 15,-4 3 0-15,4-6 0 16,-3 6 0-16,0-11 0 16,-3 9 0-16,-3-22 0 15,0 7 0-15,0-12 2 16,-3 8-1-16,0-6-1 16,0 8-2-16,-3-2 1 0,0 7 1 15,-1 1 2 1,1 2-1-16,0-2-1 15,-3 4 1-15,0-9-1 0,0 7 0 16,0-10 0 0,0 2 0-16,-3-8 2 15,0 6-3-15,1-3 0 0,2 10 1 16,-3-5 0 0,3 11 0-16,-3-5 2 0,0 7-1 15,0-2-1-15,0 5-2 16,0 0 1-16,0 3 1 15,0 3 0-15,3 2 4 16,-3 0 2-16,3-3-5 0,0 3 0 16,0 3-1-1,0 2 2-15,0 3-3 16,0-5 0-16,0 5-12 0,-3-5-7 16,0 2-62-1,-6 6-28-15,0 2-138 16</inkml:trace>
  <inkml:trace contextRef="#ctx0" brushRef="#br0" timeOffset="6120.954">13183 2146 392 0,'0'-6'145'0,"0"6"-112"0,3 0 16 15,-3 0 0-15,0 0-16 16,0 0-4-16,0 0-11 15,0 0-1-15,0 0-10 16,0 0 2-16,0 0 4 0,0 0-3 16,0 0 2-16,0 0-3 0,0 0 2 15,0 0-2-15,0 6 0 16,0-4-1-16,0 9 0 16,0-8 0-16,0 20 2 15,0-9-1-15,9 31 0 16,-3-16-1-16,12 13 0 15,-3-10-4-15,6-3-1 16,-3-3-1-16,5-7-2 0,-5-1 1 16,0-12 1-1,-3 2-1-15,-3-8-1 0,0-6-17 16,-3-9-6-16,0 1-44 16,-3-15-17-16,0 8-143 31</inkml:trace>
  <inkml:trace contextRef="#ctx0" brushRef="#br0" timeOffset="6275.45">13296 1770 492 0,'-35'-16'184'0,"35"16"-143"0,-36 3 23 15,33-1 1-15,-3-2-39 0,0 0-14 16,9-2-46-1,0-1-18-15,15-2 26 16,-3 2-88-16,12 6-37 0,17 10-28 16</inkml:trace>
  <inkml:trace contextRef="#ctx0" brushRef="#br0" timeOffset="6665.723">13603 2119 356 0,'-48'0'134'0,"48"0"-104"0,-23-8 34 0,20 8 8 0,-3 0-9 0,0 0-1 15,0-2-21 1,3-1-8-16,0 3-19 16,0-5-2-16,12 2 1 0,-3 1-1 15,20 2 1-15,-2 0-5 16,18 2-3-16,-9 1-5 16,5 2 0-16,-8-5-2 15,3 0-2-15,-6 0-13 0,-4 0-4 16,-2 0-13-1,-3 0-4-15,-3 0-24 16,-3 0-8-16,-3 0-60 16,0 3-24-16,-3-1 4 15</inkml:trace>
  <inkml:trace contextRef="#ctx0" brushRef="#br0" timeOffset="6847.54">13570 2252 496 0,'-44'5'187'0,"44"-5"-146"0,-15 0 13 0,15 0-5 16,0 0-27-16,0 0-7 15,21-5-9-15,-4 2-3 16,25 3-1-16,-6 0-15 0,8 0-4 0,-5 0-53 16,9-3-21-1,-10 3-121 1</inkml:trace>
  <inkml:trace contextRef="#ctx0" brushRef="#br0" timeOffset="7073.708">14216 2035 540 0,'-3'-14'203'0,"3"14"-158"0,-6 8 8 15,6-2-8-15,-3 7-16 0,3 0 0 16,0 8-12-1,0-2-3-15,0 18-8 16,0-3-4-16,3 11 1 0,0-5-9 16,3-6-1-16,-3-5-23 0,0-5-8 15,0 0-35-15,-3-21-16 16,0 2-138 0</inkml:trace>
  <inkml:trace contextRef="#ctx0" brushRef="#br0" timeOffset="7620.801">13817 1162 444 0,'-9'-16'167'0,"9"16"-129"0,0-3 2 15,0 3-7-15,3 11-7 16,0-9 4-16,3 17-3 16,-3-1 1-16,3 9-16 15,-3-9 2-15,0 14 2 0,0-3-4 0,0-5 1 16,0-3-2-1,0-10 1-15,0-3-6 16,0-16-2-16,0 2-2 16,3-17-2-16,-3 7-8 15,6-29-3-15,-3 13-1 0,6-16 2 16,6-7 6-16,-1 28 2 16,-2 6 6-16,9 29 5 15,-3 3 10-15,9 18 6 16,-6-5-5-16,2 21-1 15,1-11-7-15,-3 19-2 16,-6-3-6-16,0-5-3 16,-3-5 0-16,-4-11 1 15,-2 0-3-15,-3-8-2 16,0-8-18-16,-6-5-9 0,0-2-83 16,-6-12-39-1,-9-7-80 1</inkml:trace>
  <inkml:trace contextRef="#ctx0" brushRef="#br0" timeOffset="8765.602">15556 1278 372 0,'-21'-13'140'0,"21"13"-109"0,-15-14 29 0,12 14 7 0,3-5-22 15,0 3-3 1,3-1-11-16,6 6-5 15,0 4-14-15,-3-4 1 0,6 21 3 0,6 21-2 16,-7-3 0-16,1-5-4 16,0 0-1-16,-3-2-3 15,0-4 1-15,0-9-2 16,-3-4 0-16,0-2-1 16,-6-11 0-16,0 1-5 15,-9-25-1-15,-15-13-4 16,-3 6-1-16,4 5-3 15,-22-3 1-15,-15-3 0 16,19 14 3-16,8 5 2 16,-18 0 2-16,10 3 1 15,-16 18 1-15,13-7 2 16,-4 20 1-16,9-10 1 16,9 13 2-16,7-3-1 0,14 1 0 15,3-6-1 1,24 6 0-16,-4-4 0 0,19 4 2 15,-6-9 1-15,27 9 1 0,-13-6-4 16,31 24-1 0,-16-11-3-16,7 17-3 15,-13-12 2-15,-5 6 2 16,-6-5 0-16,-10-6 2 16,-2-5-2-16,-9 6 2 15,-3-9-2-15,-9-2-1 16,-3-3 1-16,-12 6 1 15,0-11-3-15,-27 0 0 16,7-3-8-16,-22-5-4 0,9-3 2 16,-8-5 2-16,8 0 0 15,-17 0 3-15,11-5 4 16,-12-1 3-16,10 4 0 16,-1-4 2-16,9-1 0 0,4 1 1 15,5 1 0 1,6 0 2-16,3 2 1 15,7-5 1-15,2 3-4 16,3-1-3-16,3 1 2 16,6 3 0-16,0 2-1 15,15 0 1-15,-3 0 0 16,21 2 1-16,-7 3 2 0,19 6 1 16,-6-3-1-1,5 8-1-15,-8 0-1 16,12 10 0-16,-7-10 0 0,10 13 0 15,-9-2 0-15,2-1 0 16,-8-7 0-16,-3 2 0 16,-6-8-2-16,-3 0-2 15,-4-2 3-15,-5-3 2 16,-3-6-15-16,-3-4-8 16,0-6-44-16,3-8-20 15,-3 3-96-15,6 0-41 16,0 5 38-1</inkml:trace>
  <inkml:trace contextRef="#ctx0" brushRef="#br0" timeOffset="8991.705">15886 2088 584 0,'-24'5'217'0,"24"-5"-169"0,-9 13 0 0,9-13-13 16,3 8-19-1,0 0-1-15,3 5-3 16,0-2 0-16,3 5-6 16,0-3-2-16,3 8 0 0,-3 0-2 15,3 0-2-15,-3-2 1 16,0-6-1-16,-3 0-7 16,-3-7-3-16,0-4-34 15,-6-10-14-15,3 0-85 0,-6-2-37 16,-3-19-23-1</inkml:trace>
  <inkml:trace contextRef="#ctx0" brushRef="#br0" timeOffset="9172.795">15883 1714 640 0,'-6'0'239'0,"6"0"-186"0,0 0-6 0,0 0-17 15,0 0-23-15,0 0-4 16,6 0-16-16,0 0-6 16,3 0 10-16,-3 0-84 0,-3 0-36 0,-3-5-114 15</inkml:trace>
  <inkml:trace contextRef="#ctx0" brushRef="#br0" timeOffset="11450.526">6986 3543 248 0,'-3'-3'93'0,"3"3"-72"0,-3-5 14 0,3 5 2 16,0 0-8-16,0 0 0 16,3-3-5-16,-3 1-1 15,3-1-12-15,0 0 9 0,0-2 3 16,0 2 6-16,-3-2 5 16,0 0-6-16,0 2 0 15,0 3-4-15,0-5-3 16,0 2-7-16,0 0-1 15,0 1-4-15,0-1 0 16,0 1-3-16,0 2 1 0,0 0-4 16,0 0 0-1,0 0-1-15,0-3-2 0,0 3 5 16,0-3 1-16,0 3 2 16,0 0 2-1,0 0 1-15,0 0 1 16,0 0-4-16,3 8-3 0,0-3 2 15,6 14 0-15,-4-3 1 16,4 37 0-16,-3-8 0 16,9 16 0-16,-3-11-2 15,12 24 1-15,-3-13-4 16,15 16 0-16,-10-14-1 16,10-2 1-16,-6-13 0 0,3-6 1 15,-7-8-2 1,1-5 1-16,-6-5-2 15,0-8 2-15,-6-3-2 16,0-13 2-16,-4 0-2 0,-2-39-1 16,0 7 1-16,-3-21-1 15,0 11-7-15,0-46 0 16,0 22 1-16,0-11 3 16,0 17 2-16,0-1 1 15,-3 13 0-15,0 3 0 0,0 8 0 0,-3 3 0 31,0 2 0-31,0 5 2 16,0 6-3-16,0 3 0 16,0 5-6-16,-3 2 0 15,0 0-26-15,-3 9-10 16,0-1-49-16,-3 6-18 16,3-1-102-1</inkml:trace>
  <inkml:trace contextRef="#ctx0" brushRef="#br0" timeOffset="11756.812">6911 3934 420 0,'-56'-2'156'0,"56"2"-121"0,-27-3 25 15,24 3 5-15,3-3-25 0,0 1-5 16,24-9-10 0,-6 3-2-16,17-2-12 0,-5 2 0 0,36 0 0 15,-10 3-6-15,22-1-1 16,-16 1-7-16,7 2 0 16,-16 1-23-16,10 2-8 15,-13 0-34-15,7 2-14 16,-13 1-69-16,-2 2-30 0</inkml:trace>
  <inkml:trace contextRef="#ctx0" brushRef="#br0" timeOffset="12026.89">7906 3884 488 0,'-12'-3'184'0,"12"3"-143"0,-9-2 10 16,9 2-3-16,0 2-22 16,0 1-5-16,3 8-1 15,0-3-1-15,0 13-10 16,0-3 1-16,3 25 3 0,-3-6-7 16,2 10-1-16,-2-10-1 15,0 0 0-15,0-5-7 16,0-5 0-16,0-6-26 15,0-8-8-15,0-2-45 16,-3-25-18-16,0 4-117 16</inkml:trace>
  <inkml:trace contextRef="#ctx0" brushRef="#br0" timeOffset="12188.553">7855 3503 576 0,'-12'0'214'0,"12"0"-166"0,-15-5-3 0,15 5-13 16,-3 0-31-16,0 0-7 15,3-3-57-15,0 0-26 16,12 1-144-16,-3-1-61 16</inkml:trace>
  <inkml:trace contextRef="#ctx0" brushRef="#br0" timeOffset="12616.407">8328 3863 368 0,'-33'0'137'0,"33"0"-106"0,-41-5 37 0,35 5 11 16,-6 0-16-16,0 0-1 16,3-3-25-16,0 0-8 15,9-2-17-15,0 2-1 0,21 1 2 16,-3-1-3-16,12 3 0 15,-4 0-6-15,16 3-3 16,-6-3-3-16,20 0 1 16,-8 0-10-16,6-3-3 15,-10 3-15-15,-5-3-4 16,-6 1-18-16,-7-3-8 16,-2 2-26-16,-9 3-11 15,-3 0-80 1</inkml:trace>
  <inkml:trace contextRef="#ctx0" brushRef="#br0" timeOffset="12822.437">8337 4048 436 0,'-39'11'165'0,"39"-11"-129"0,-23 2 30 0,20-2 6 15,3-2-31-15,0-1-8 16,15-2-14-1,-4-3-4-15,13 0-9 16,-3 3-4-16,18-3-1 0,-6 2-10 16,23-2-2-16,-11 0-34 0,5 1-15 15,-5-1-42-15,-6 0-16 16,-7 0-63-16</inkml:trace>
  <inkml:trace contextRef="#ctx0" brushRef="#br0" timeOffset="13065.648">8525 3620 416 0,'-12'-30'154'0,"12"30"-120"0,-6-8 41 15,6 8 10 1,0 0-26-16,0 0-7 16,0 24-17-16,0-8-5 15,0 26-17-15,0-4-1 0,-3 4-1 16,0-5-6-16,0 13-1 0,0-10-4 15,3 23-3-15,0-10-18 16,9 8-7-16,-3-16-47 16,18-3-19-16,-4-7-94 15,16-19-40-15,-6-3 71 16</inkml:trace>
  <inkml:trace contextRef="#ctx0" brushRef="#br0" timeOffset="13449.385">9141 3863 508 0,'-12'-8'189'0,"12"8"-147"0,-18-3 13 16,15 3-6-16,-3 0-23 15,3 0-2 1,0 0-14-16,0 0-4 16,3 6-4-16,0-1 1 0,6 6 0 15,0-1 3-15,9 14 3 16,-3-6 2-16,9 43 1 15,-6-10-2-15,3 9-1 16,-4-12-3-16,1 2-1 16,-3-7 1-16,-3 7 1 0,-3-8-1 15,-9 14-1 1,3-11-1-16,-18 5 2 0,3-5-3 16,-23-5-2-16,8-9 0 0,-15-4-1 15,10-3 0 1,-10-14 0-1,9 1-5-15,-20-32-1 0,11 5-24 16,-12-26-10-16,13 7-48 16,2-39-18-16,9 18-99 15,18-33-72 1,4 17 117-16</inkml:trace>
  <inkml:trace contextRef="#ctx0" brushRef="#br0" timeOffset="13554.899">8843 3503 548 0,'3'-5'206'0,"-3"5"-160"0,0 0 6 16,0 0-6-16,0 0-39 0,0 0-10 0,6 5-55 31,-3-5-23-31,6 0-150 16,0 3-66-16</inkml:trace>
  <inkml:trace contextRef="#ctx0" brushRef="#br0" timeOffset="13752.941">9599 3956 564 0,'33'13'211'0,"-33"-13"-164"0,21 13 9 0,-15-5-6 16,0 0-27-16,-3 2-2 16,-3 4-13-16,-6 4-3 15,-6 3-3-15,3-5-13 0,-18 8-4 16,-15 5-46-16,1-2-20 15,5-14-165 1</inkml:trace>
  <inkml:trace contextRef="#ctx0" brushRef="#br0" timeOffset="14715.149">10823 3498 400 0,'15'-6'151'0,"-15"6"-118"0,26-7 5 0,-20 7-6 0,6 0-15 0,0 0-2 15,0-3-4-15,-3 0 0 16,-3-2-6 0,0 0-1-16,-6-6 2 0,0 3-1 15,-12-5 2-15,0 0-2 16,-12-1 2-16,6 4-2 15,-11 5 0-15,5-1 1 16,-12 12 3-16,6-4 2 16,-20 9 3-16,8-1-1 15,-12 1 2-15,10 0-2 16,-1 2 0-16,6-3-1 0,7 1 2 16,2-3-5-1,6 0-1-15,6 0-4 16,3 0-1-16,4-3-3 0,8 0-1 15,0 1 1-15,11-1 2 16,1 0-3-16,18 6 0 16,-3-3 1-16,15 13 0 15,-7 0 0-15,7 13 0 16,-6-7-3-16,9 13 2 16,-7-9 1-16,16 4 2 15,-9-9-1-15,11 6-1 16,-11-8-2-16,-1 5 1 15,-8-5 3-15,-6 5 3 0,-3-5 7 16,-9 5 2-16,-6-3-1 16,-18 3 2-16,3-2-4 15,-24-1-1-15,6-5-4 16,-9 1 1-16,7-7-4 16,-13-1-2-16,6-4 0 15,-17-5-1-15,8 1 0 16,-9-12 2-16,10 4-1 15,2-9 2-15,6 1-11 16,6-6-4-16,7 3-23 16,14-6-10-16,0 3-49 15,30-2-20-15,-7 2-107 16</inkml:trace>
  <inkml:trace contextRef="#ctx0" brushRef="#br0" timeOffset="14870.533">11171 3903 484 0,'-9'18'181'0,"9"-18"-141"0,-3 37 36 0,3-29 4 15,0 16-35-15,0-6-13 16,0 12-19-16,0-4-7 16,0-2-4-16,0-6-6 0,0-2-2 15,0-3-26-15,0-13-9 16,0 0-65-16,0-13-26 15,0 3-80 1</inkml:trace>
  <inkml:trace contextRef="#ctx0" brushRef="#br0" timeOffset="15049.392">11168 3641 516 0,'-15'-8'192'0,"15"8"-149"0,-6 10 34 15,6-7 4-15,-3 2-43 16,3 1-13-16,-3-4-23 15,3 1-7-15,0-1 2 16,0-2-39-16,0-2-16 0,0-1-105 16,6 6-46-16,6-1 17 15</inkml:trace>
  <inkml:trace contextRef="#ctx0" brushRef="#br0" timeOffset="15765.107">11606 4109 416 0,'-12'5'154'0,"12"-5"-120"0,-9-16 1 15,9 14-5-15,-3-11-19 0,0 2-3 16,0-10-5 0,0 2 0-16,0-7-2 15,0 5 6-15,0-19 5 0,0 8 0 16,3-18 1-16,0 8-1 0,3-6 0 15,0 11 0-15,3-3 0 16,0 8 0-16,6 1 2 0,0 4-3 16,11-2-1-1,-5 8-6-15,18 2-3 16,-6 6 2-16,17 5 0 0,-11 3 5 16,3 10 3-16,-6-5-2 15,-1 14 2-15,-2-4 0 16,0 27 3-1,-6-5-1-15,-1 16 2 16,-2-9-4-16,-3 4 1 16,-3-9-5-16,0 6 1 15,-3-9-1-15,-3 6 1 16,0-5-2-16,-3 3-1 0,-3-6-1 16,0-3 0-16,-3-5-5 15,0-7 1-15,0 1-13 0,0-17-5 16,0-1-52-1,0-13-21-15,0 3-159 16</inkml:trace>
  <inkml:trace contextRef="#ctx0" brushRef="#br0" timeOffset="16635.842">12752 3278 452 0,'-15'-34'170'0,"12"18"-132"0,0 3 0 0,3 10-3 16,3 6-15-1,9 20 1-15,0-1 1 16,5 12-12-16,-2-7 3 0,3-1 1 16,-3-2-3-16,0-3-1 15,-3-3-6-15,0-2-3 0,-3-2 4 16,-3-9 1-16,0 0-5 0,-9-7 0 16,0-1-6-1,-15-8 1-15,3 1 2 16,-18-9 1-16,6 1 1 15,-14-1 0-15,8 3-3 16,-6 6 2-16,7 2 1 16,-7 10 2-16,6 1 1 15,-3 8 1-15,4-3 0 16,5 5 2-16,3-3 1 16,9 6 1-16,3-3 0 15,15 6 0-15,-3-3-2 16,15 10 1-16,-3-5 2 15,18 22 2-15,-6-9-3 16,32 22-3-16,-11-14-5 0,8 3 0 16,-8-13 0-16,-3 2 0 15,-10-2 0-15,-2-3 2 16,-6-5-1-16,-9 5-1 0,-3-5 1 16,-9 2-1-1,0-2 2-15,-18 0 1 0,3-3-1 16,-24-8-2-16,6-2-2 0,-11-11 1 31,5 0-1-31,-15-5 0 16,13-1 0-16,-22 1 0 15,10 0 2-15,-4 2 2 0,12 0-1 16,4 1-1 0,-4-4 3-16,21 4 0 0,3-1-1 15,27 6 1-15,0-3 4 0,21 13 6 16,-6-2-3-1,11 7 0-15,-5 1-6 16,18 5-3-16,-9-6 2 16,8 1 0-16,1 2-4 15,-18-8-1-15,-7-2-15 16,-2-4-4-16,-3-1-42 16,3-9-17-16,-3 0-70 15,6-7-30-15,5-9-6 16</inkml:trace>
  <inkml:trace contextRef="#ctx0" brushRef="#br0" timeOffset="16932.255">12981 3956 556 0,'-9'2'206'0,"9"-2"-160"0,-3 8 4 0,3-8-7 16,0 5-23-16,0 1-1 15,3 10-5-15,0-3-1 16,3 29-7-16,0-10 3 0,6 13 1 15,-3-8-5-15,5 3-3 16,-2-6 1-16,3 8 0 16,0 17 1-16,-6-1 0 15,-6-3-2-15,-6-15-2 0,3-6 3 16,-9 1 0 0,-9 4-1-16,-3-7-2 15,-2-5 1-15,-1-14-1 0,3-3 0 16,-30-10 0-16,-20-13-5 15,23-8-1-15,10 5-17 16,-4-21-8-16,9 5-47 0,3-13-22 16,4 6-142-1</inkml:trace>
  <inkml:trace contextRef="#ctx0" brushRef="#br0" timeOffset="17084.472">12841 3686 572 0,'6'8'211'0,"-6"-8"-164"0,3 13 14 0,-3-13-8 16,0 8-36-16,0 0-8 15,3 0-25-15,-3-3-10 16,3-2 14-16,3-3-63 0,-3-3-26 16,0 0-129-1</inkml:trace>
  <inkml:trace contextRef="#ctx0" brushRef="#br0" timeOffset="17657.178">13493 3728 468 0,'-30'3'176'0,"30"-3"-137"0,-12-3 24 0,12 3 3 16,0 0-28-16,0 0-7 15,3-5-5-15,0-1-2 16,18 1-13-16,-3-5-4 0,26 4-1 16,-8 1-3-16,12 5-2 15,-10 0 2-15,4 0 0 0,-9 0-12 16,3-3-7 0,-7 1-20-16,1-1-7 0,-3 0-40 15,-6 3-16 1,-3 0-67-16,-3 11-29 0,-4 5 56 15</inkml:trace>
  <inkml:trace contextRef="#ctx0" brushRef="#br0" timeOffset="17823.205">13508 3908 460 0,'-36'-3'170'0,"36"3"-132"0,-12 0 20 16,12 0-1-16,0 0-26 0,0 0-4 15,12-2-13 1,-3 2-1-16,33 0-8 0,-7 0-3 16,19 2 1-16,-9-2-22 0,17 6-7 15,-11-4-55-15,32 3-25 16,-18 1-99 0</inkml:trace>
  <inkml:trace contextRef="#ctx0" brushRef="#br0" timeOffset="18471.84">14428 3548 376 0,'-30'-8'143'0,"30"8"-112"0,-18 0 34 0,18 0 6 0,-3 0-27 0,0 0-10 16,-3 0-14-1,3 0-3-15,-3-3-10 16,3 1 5-16,-3 2 1 0,0 0-2 16,-3 2 1-16,0 1-1 15,-3 8 1-15,0-3-2 16,-2 13 1-16,2 0-2 16,0 13 2-16,3-7-2 15,3 10 2-15,3-5-4 16,6 5-2-16,-3-6 0 15,12 12-1-15,-3-6 0 16,9 16 0-16,-4-8-2 16,22 0 1-16,-6-6-2 0,27-17 2 15,-13-4-4 1,7-21 0-16,8-10 1 16,-20 0 0-16,-6 0-3 0,0-8 2 0,-7 5 1 15,-2-6 2 1,0-15-3-16,-12 3 0 15,0 5 3-15,-6-21 1 16,-3 10-4-16,-6-8 1 16,0 11 0-16,-9 0 2 15,0 8-1-15,-24 3 2 16,9 2-2-16,-23 0-1 0,11 8 1 16,-6 3 1-1,7 2-1-15,-1 1-1 16,9 2-2-16,1 3 1 15,-4-1-1-15,6 1 0 16,6 0-20-16,12 2-8 0,3 3-40 16,6-8-18-16,3 3-70 15,12-6-32-15,9-2 24 16</inkml:trace>
  <inkml:trace contextRef="#ctx0" brushRef="#br0" timeOffset="18830.875">14710 3215 452 0,'-9'-14'167'0,"6"9"-129"0,-6-5 21 0,9 10 4 15,-3-3-25-15,1-2-6 0,-1-1-8 16,0 4-4 0,-3 10-2-16,0 10 1 15,0-2-4-15,-12 26-1 16,3-7-4-16,-15 18-1 15,6-11-3-15,-14 56 1 16,8-21-2-16,-6 39 0 16,-8 35-1-16,17-51 0 15,6-20-2-15,-3 4 1 16,6-17 0-16,0 15 1 16,-2 16-2-16,2-16-2 15,3-16 1-15,6-24-1 16,3-8 0-16,0-4 0 15,-3-1 0-15,3-6 0 16,0-4 0-16,3-8 0 0,0-4-7 16,0-7-3-16,0-13-41 0,0-11-18 15,-9 1-194 1</inkml:trace>
  <inkml:trace contextRef="#ctx0" brushRef="#br0" timeOffset="21920.512">16103 3940 452 0,'3'-3'170'0,"-3"3"-132"0,3 5 13 0,-3-5-3 0,3 6-22 16,0-4-4-16,0 6-13 15,0-3-6-15,-3 3-2 16,0 0-8-16,-3 0-3 0,0 0-47 0,-9-5-22 16,0-1-125-1</inkml:trace>
  <inkml:trace contextRef="#ctx0" brushRef="#br0" timeOffset="22498.426">16699 3101 488 0,'-15'-8'184'0,"15"8"-143"0,-6-3 10 15,6 3-5-15,0 0-19 16,0 0-3-16,0 0-6 16,0 0-1-16,0 3-9 15,0-3 1-15,0 13 4 0,0-2-1 16,0 39 1-16,0-8-3 16,3 11 1-16,-3-8-2 15,3 56 0-15,0-22-3 16,3 6 1-16,0-16-2 15,0 5 2-15,0-13-4 16,0 15 0-16,0-15-1 16,-3 0-2-16,0-13 1 15,-1-6-1-15,1-8-5 0,-3-10 1 16,0-5-31-16,3-30-12 16,0 1-88-16,15-17-38 15,-6 6-44 1</inkml:trace>
  <inkml:trace contextRef="#ctx0" brushRef="#br0" timeOffset="23448.367">17425 3027 420 0,'-6'-19'156'0,"6"19"-121"0,-3-8 30 16,3 8 6-16,0-5-24 15,0 2-4-15,3 3-19 16,-3 0-5-16,6 8-11 15,-3-5 4-15,6 10 1 0,-3 0 0 0,3 14 2 16,-3-6-4-16,3 16-1 16,-3-5-4-16,0 0-1 15,0-6-1-15,0-2 0 16,-3-3-2-16,0-5 1 16,-1-3-2-16,-4-10-1 15,-1-1-6-15,-9-7-1 16,3 0 1-16,-18-6 1 15,6 3-2-15,-24-2 0 0,10 2 1 0,-7 8 2 32,6-5 2-32,1 10 3 15,2-5-2-15,-3 8 0 16,6 0 3-16,1 2 3 0,5 1 2 16,3-1 1-16,3 1-4 15,6 2-3 1,0 1 0-16,9-1 1 0,0 0 1 15,12 6 1-15,0-4-2 16,15 9-2-16,-3-8 1 16,32 5-1-16,-11-5 0 15,18 11 0-15,-16-6 0 16,4 13 2-16,-9-5-1 16,-1 16-1-16,-8-10 1 0,-3 2 1 15,-6-6-1-15,-6 1 2 16,-4-5-2-1,-8-1-1-15,0-2 1 16,-9-3 1-16,1-2-3 16,-22-4-2-16,6-1-3 15,-30-1-1-15,10-3 1 16,-10-2 4-16,12-2 1 0,-11-4 1 16,11 1-3-16,-6-3 2 15,10 0 1-15,-1-3 2 16,6 3 1-16,6-2 1 0,3-1-5 15,10-2 1 1,2-1 0-16,9 1 2 16,0 3-3-16,9-1-2 15,-3 0 4-15,8 9 1 16,-2-4 2-16,6 6 2 16,-3 0-3-16,9 5-2 0,-3-2 2 15,8 5 2-15,-5-3 0 16,0 5 0-1,-3-2-1-15,-3 0 0 0,-3 0-5 16,-3-5 1-16,-3-1-7 16,-4-4 0-16,1-4-35 15,0-15-12-15,0 2-80 16,9-12-36-16,-3 7-39 16</inkml:trace>
  <inkml:trace contextRef="#ctx0" brushRef="#br0" timeOffset="24048.152">17839 3077 428 0,'-9'-8'159'0,"9"8"-124"0,-6-5 13 0,6 5-2 0,0 0-16 16,0 0 0-16,3-3-6 15,-3 1-1-15,3-1-12 16,-3 0 7-16,0 1 2 0,0-1 3 15,0 3 1-15,0 0-9 16,0 0-2-16,0 0-3 16,0 5-1-16,0 1-1 0,0 15 0 15,0-3-4 1,6 38-3-16,-3-11 2 16,3 10 2-16,0-10-2 15,0 24 0-15,0-13-1 16,3 23 1-16,-3-15-2 15,-1 4 2-15,1-15-2 16,0 3 2-16,0-11 0 16,0 10 1-16,-3-10-2 15,3 6-2-15,-3-9 1 16,0-5-1-16,0-3 0 0,0-7 0 16,0-6 0-16,0-2 0 15,-3-4 0-15,0-4 0 16,0-3 0-16,0-8 0 15,0 0-16-15,-6-13-6 16,3 0-58-16,-6-9-22 16,3 4-146-1</inkml:trace>
  <inkml:trace contextRef="#ctx0" brushRef="#br0" timeOffset="25002.209">18392 3498 316 0,'-17'0'121'0,"17"0"-95"0,-15-3 29 0,15 3 5 16,-6 0-6-16,3 0 3 16,-6-3-6-16,3 3-1 15,-3-2-28-15,0 2 3 0,0-3-1 16,0 1-8-16,3-1-2 16,0 3-8-16,15-3-2 0,-3 1-2 15,15-1 1-15,-3 3 2 16,18 0 4-1,-10 0-6-15,31 0-2 16,-12 0 1-16,8 0 3 16,-11 0 2-16,-3 0 1 0,-7 0-2 15,-2 0-1-15,-6 0-3 16,-3 0 1-16,-6 0-7 16,-3 0-1-16,-4 0-36 15,-5-3-15-15,0 1-62 16,-3-1-24-16,0 0-60 0</inkml:trace>
  <inkml:trace contextRef="#ctx0" brushRef="#br0" timeOffset="25335.439">18416 3670 340 0,'-21'-8'126'0,"21"8"-98"0,-17-11 39 0,17 11 11 0,-6-5-15 16,0 2-4-1,0-2-14-15,0 2-5 16,0-2-23-16,3 2 1 0,6-4 0 16,0 1 1-16,12-2 1 15,-3 3-3-15,17-3 0 16,-5 0-7-16,30 5-4 15,-10 1-3-15,10 2-3 16,-9 0-2-16,-4 0 1 16,-8 0-4-16,-3 2-1 0,-6-2-15 15,-4 0-4-15,-2 0-40 16,-3 0-15-16,-3 0-157 16</inkml:trace>
  <inkml:trace contextRef="#ctx0" brushRef="#br0" timeOffset="29837.434">19771 3209 460 0,'-12'-13'170'0,"12"13"-132"0,-12-10 18 0,12 10 0 15,-3-3-23-15,0 0-4 16,3-2-13-16,0 0-3 15,6-3-7-15,-3 2-4 0,9-1 1 16,-3-1-4-16,18 0 0 16,-7 0 1-16,25 0 0 15,-9 3 0-15,5 5 0 16,-5-6 0-16,-3 4 0 16,-6 2 0-16,-4 0 2 0,-5 0-1 15,-6-3 2-15,-3 0-2 16,-12 3-1-1,0-5 3-15,-24 0 0 0,4-1-4 16,-16 1 1-16,6 0 0 16,-14-3 0-16,8 0 0 15,-27 0 2-15,13 3-3 16,-16-3 0-16,16 2 3 16,-7 4 3-16,13-6 4 15,-1 5 2-15,9 1 3 16,1 2 4-16,5 0-8 0,6 2-1 15,3 1-3 1,12 5-1-16,3-6-1 16,15 9 0-16,0-3-2 0,21 16 1 15,-6-6-2-15,41 33 2 16,-11-14-4-16,12 8-2 16,-10-8 2-16,10-3 2 15,-13-5 0-15,7-2-1 16,-13-6 1-16,-5-3-1 15,-6-2 2-15,-12-3 3 16,-3-2-2-16,-18 0-2 0,0-3-3 16,-12 2 1-1,3 1-1-15,-9 2 0 16,3-3 0-16,-18 9 0 0,6-3 0 16,-23 24-2-1,8-6 3-15,-11 14 0 16,8-11 1-16,-3 2 2 0,13-7-1 15,-1 0-1-15,6-6 3 16,6-2 0-16,3-5-1 16,4-3-2-16,2-3 1 15,6 0-1-15,3-2 2 16,9-4 3-16,0 1-4 16,30-2-3-16,-7-1 3 15,28 0 1-15,-9 1-3 16,14-4 1-16,-14 1 0 15,23 0 0-15,-14-1 0 0,11 1 0 0,-11-3 0 32,-4 0 2-32,-8 0-1 15,-6 0-1-15,-6 0 3 0,-10-3 2 16,-2 1-2-16,-6-4-2 16,-3 4 0-16,-12-6-1 15,0 2 0-15,-15-7 0 16,3 3 0-16,-8-4 0 15,2 4-3-15,-3-6 2 16,3 3-26-16,3-3-9 0,3 3-72 16,12-6-33-1,0 3-91 1</inkml:trace>
  <inkml:trace contextRef="#ctx0" brushRef="#br0" timeOffset="30177.143">20235 3842 568 0,'-9'-11'211'0,"9"11"-164"0,-6-8-2 16,6 8-13-16,0 0-18 0,0 0 0 15,3 11 3-15,0-3 3 16,0 10-10-16,0-2 1 0,0 5 2 16,0-2-5-16,0 7-2 15,0-5-3-15,0 6 0 16,0-6-2-16,0-2-1 15,-3-1-8-15,0-5-3 16,0-2-29-16,0-16-14 16,0 2-89-16,6-10-39 15,-3-3-27 1</inkml:trace>
  <inkml:trace contextRef="#ctx0" brushRef="#br0" timeOffset="30324.621">20235 3506 556 0,'-12'-3'209'0,"12"3"-163"0,-6 0 7 16,6 0-7-16,0 0-46 15,0 0-12-15,3 0-56 16,0 0-23-16,6 0-136 16,0-5-60-16</inkml:trace>
  <inkml:trace contextRef="#ctx0" brushRef="#br0" timeOffset="30738.746">20518 3778 364 0,'-42'0'134'0,"42"0"-104"0,-44-2 38 0,38 2 11 0,-6-3-13 15,0 3-4 1,0-3-16-16,3 1-6 16,-3-4-22-16,6 4-2 0,6-4 0 15,0 1-4-15,18 0 1 16,-6 2-4-16,21 3 0 0,-7 0-5 15,10 5-1 1,-6 1-3-16,3-1-1 0,-7 0 1 16,1-2 2-1,-6 0-6-15,0-3-1 0,-6 0-14 16,0 0-5-16,-3 0-16 16,-4-3-7-16,-2 0-48 15,-3 3-21-15,0 0-91 16</inkml:trace>
  <inkml:trace contextRef="#ctx0" brushRef="#br0" timeOffset="30944.971">20417 3913 552 0,'-39'3'206'0,"39"-3"-160"0,-12 0 4 0,12 0-9 16,9 0-20-16,-6 0-1 15,24 0-15-15,-6 0-5 16,17 2 0-16,-5 1-14 0,3-3-6 16,-6 0-38-16,2 0-17 0,-5 0-87 15,12-5-36 1,-7 0 31 0</inkml:trace>
  <inkml:trace contextRef="#ctx0" brushRef="#br0" timeOffset="31202.963">20970 3548 516 0,'-15'-5'192'0,"15"5"-149"0,-6 0 21 15,6 0 0-15,0 5-26 16,0 0-6-16,3 24-13 16,0-2-2-16,3 21-10 15,-3-9 0-15,3 4 0 0,-3-9-1 16,3 3 1-16,-3-11-4 15,0 4-2-15,0-7 0 16,0-1-1-16,-3-4 0 16,-3-5 0-16,3 1-16 15,-6-12-6-15,0 1-71 16,0-8-29-16,0-1-122 16</inkml:trace>
  <inkml:trace contextRef="#ctx0" brushRef="#br0" timeOffset="31903.671">20696 2969 384 0,'-5'-22'145'0,"5"22"-112"0,-3-18 27 15,3 13 8-15,0-3-20 0,0 2-3 16,0 1-15-16,0 2-6 16,0 6-14-16,0 0 5 0,3 13 4 15,-1-3-4-15,1 5 2 16,-3-2-4-16,0 0 2 15,0-3-6-15,0 1-1 16,0-1 0-16,0-11 0 16,0 4-4-16,0-9-1 15,0 3-6-15,3-13 0 16,0 2-1-16,6-20-1 16,3-14-3-16,3 2 0 15,3 6 2-15,3 8 3 16,3 11 2-16,2 7 3 15,4 22 3-15,-6 10 4 16,-3-3 0-16,6 9 2 0,-7-3-2 16,1 2 2-1,-3-5-2-15,0 0 0 0,-3-2-5 16,-3-1-1-16,-3-4-1 16,0-1-2-16,-3-5 1 15,-3 0-1-15,0-3-14 0,-3 0-3 0,0 1-51 31,-3-6-22-31,0 0-163 16</inkml:trace>
  <inkml:trace contextRef="#ctx0" brushRef="#br0" timeOffset="32519.914">21631 3035 436 0,'-9'-16'165'0,"9"13"-129"0,-3-5 26 16,3 6 1-16,0-4-22 16,0-2-4-16,0 0-10 15,0 1-3-15,0 1-13 16,0 1 4-16,0 2 5 0,-3 9-5 16,3 4 0-16,0 1-5 0,0 26-1 15,-3 48-1-15,3-19 2 16,0-13-3-16,0 23 1 15,0-17-5-15,3 30-2 16,0-17 0-16,3 2-1 16,-3-21 0-16,3-3 0 15,-3-10 0-15,0-6 0 16,0-2 0-16,0-11 0 16,0-2 0-16,0-6 0 15,0-2-33-15,3-11-13 16,0 0-100-16,15-35-43 15,-3 9-30-15</inkml:trace>
  <inkml:trace contextRef="#ctx0" brushRef="#br0" timeOffset="33512.214">22346 2942 488 0,'3'-21'184'0,"-3"8"-143"0,0-3 8 0,3 13-7 15,-3 3-21-15,0-5 9 16,5 23-6 0,1 1-13-16,0-3 2 0,0 8 1 15,3 7 1-15,0 4 1 16,3-6-8-16,-3 3-3 16,0-6-1-16,0 1 2 15,-3-9-3-15,0-7 0 16,0-6-1-16,-6-10-2 15,-3-3-2-15,-6-3 1 16,-6 1-4-16,-12-1-1 16,-6-2 3-16,-5 8 1 15,-4-6-1-15,3 8 0 16,4-5 2-16,5 6 0 16,0-1 1-16,3 3 0 0,4 0 0 15,2 0 0-15,0 3 0 16,3-1 2-16,3 6 1 15,0-2 1-15,6 2-2 0,3 5-2 16,6 8 3 0,3 0 0-16,0-2 1 15,12 18 2-15,-3-11-5 16,18 11-1-16,-6-8-2 16,29 3 0-16,-11-6 2 15,11 6 0-15,-11-11 0 16,0 11 2-16,-6-5-3 0,-10 12 0 15,4-4-1 1,-9 10-2-16,-3-11 5 0,-6 3 1 16,-3-5-3-16,-6-3 1 15,0-5 0-15,-12-3 0 16,3-3 2-16,-18-4 1 16,6-4-4-16,-21-4 1 15,7-4-2-15,-10-7 0 16,6 0 2-16,-5-6 0 15,8 0-3-15,-9-2 2 0,9 3 1 16,-5-6 2 0,5 2-1-16,3 1-1 15,3 3 3-15,7-1 2 0,2-2-4 16,9 0-1-16,3 2 0 16,18 3 0-16,-6 0 0 15,12 19 2-15,-4-3-1 16,7 21 2-16,-6-5 0 15,9 7 1-15,-3-4 0 16,6-1 2-16,-7-5-3 16,4 1-2-16,-6-4 2 15,0-2 2-15,-3-3-2 16,-3-2-2-16,-3-1 0 16,-3-2-1-16,0-2-22 15,0-4-8-15,-4 1-56 16,7-6-21-16,-3 1-134 15</inkml:trace>
  <inkml:trace contextRef="#ctx0" brushRef="#br0" timeOffset="33794.208">22572 3590 556 0,'-9'-8'209'0,"9"8"-163"0,0 0-4 0,0 0-14 16,3 8-17-16,0-2 1 15,0 15 2-15,0-3 1 16,0 19-8-16,-3-5 5 0,9 3 1 0,-6-6-2 16,0-3 1-16,0-2-5 15,0-3-2-15,0-2-2 16,0-6-3-16,-3 0-10 15,0-5-4-15,0-3-37 16,-3-7-14-16,3-1-93 16,6-23-37-16,-4 4 2 15</inkml:trace>
  <inkml:trace contextRef="#ctx0" brushRef="#br0" timeOffset="33979.556">22587 3342 616 0,'-15'0'228'0,"15"0"-177"0,-6-6-8 0,6 6-17 0,0-2-35 15,0 2-5 1,3-13-49-16,3-14-19 16,3 3-158-16,12 3-71 15</inkml:trace>
  <inkml:trace contextRef="#ctx0" brushRef="#br0" timeOffset="34670.35">22944 3006 376 0,'-6'-6'140'0,"6"6"-109"0,0-8 16 16,0 6-2-16,0-1-10 0,0-2 0 15,0 0-7 1,0-1 0-16,0 1-16 0,0 0 9 0,0-1 2 16,0 4 0-16,0-1-2 15,0 0-5-15,0 3-2 16,0 0-4-16,0 0 1 16,0 6-2-16,0-1 0 15,3 3 1-15,-3 3 4 16,0-1-6-16,3 3 0 15,-3-5 0-15,3 16 2 16,0 26-3-16,0 6-2 0,-3-19-2 0,6 19 0 31,-3-11-2-31,0 7-1 16,3 25 1-16,-3-19 1 16,0-5-1-16,3 11-1 0,-6-9 1 0,9-2-1 15,-7-8 0-15,4-2 0 16,-3-9 0-1,-3 0 2-15,6-4-1 16,-3-4 2-16,0-5-2 16,-3-2-1-16,0-3 1 15,0-3-1-15,0-3 0 16,3-2 0-16,-3 0 0 16,0-3 0-16,0 1 0 15,0-6 0-15,0 0 0 16,0 0 0-16,0 0-9 15,0-6-4-15,0 4-37 16,0-6-15-16,0 3-163 16,9-6-105-1,-3 0 139-15</inkml:trace>
  <inkml:trace contextRef="#ctx0" brushRef="#br0" timeOffset="34951.517">23358 3934 532 0,'0'0'198'0,"0"0"-154"0,0 0 27 0,0 0 3 0,0 0-38 16,0 0-11-16,0 0-19 16,0 0-4-16,0 0-2 15,0 0-27-15,0-2-9 0,-3-1-88 16,-3-5-36-16,0 0-59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8T02:11:57.7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13052 3112 372 0,'0'-8'140'0,"3"8"-109"0,0-3 18 0,-3 3-1 15,3 0-11-15,0 0 1 16,3 0-13-16,3-3-3 16,-3 3-13-16,0 0-3 0,3 0 0 0,-3-5-1 15,3 2 0-15,-3 1-6 16,0-4-1-1,0 1 3-15,-6-3 3 0,0 3-3 16,-6-3-1 0,0 0 0-16,-6 0 2 15,3-3 5-15,-6 4 4 0,0-1-4 16,-3 2 1-16,3 4-5 16,-2 2 0-16,2 0-1 15,-6 2 1-15,3 4 2 16,0-4 4-16,3 1-2 15,-6 5 1-15,3-3-1 16,1 3 3-16,2 0-3 16,0 3 1-16,0 4-3 15,9-1 0-15,0-1-1 16,6 16 0-16,0-8 0 0,9 16 2 16,-3-2-3-16,6 2-2 15,-3-3 4 1,6 0 1-16,-3-4 0 0,2 4-1 15,-2-5-3-15,0 13-2 16,0-2 3-16,0 10 0 16,-3-2-1-16,0 0-2 15,0-9 3-15,-3 1 0 16,0-6-1-16,-3 1-2 16,0-6 3-16,-3 0 2 15,0-5-2-15,-6 2 0 16,3-2 3-16,-9 0 1 15,3-6-1-15,-12-2-1 16,3-3-6-16,-14-5 1 16,-19-2 0-16,15-6 2 15,6 0-3-15,-5-6-2 0,5 1-5 16,0-5-2-16,6-1-24 0,1-8-8 16,2 4-46-1,3-22-19-15,3 7-120 16</inkml:trace>
  <inkml:trace contextRef="#ctx0" brushRef="#br0" timeOffset="196.308">12522 3492 496 0,'-6'-2'187'0,"6"2"-146"0,6-16 18 0,-3 16-2 16,9-8-22-16,-3 3-5 15,27-6-11-15,-9 3-4 16,23 0-9-16,-8 3-4 0,6 0-1 16,-10-1-23-16,16 6-10 15,-12-5-46-15,17 2-20 16,13-2-124 0</inkml:trace>
  <inkml:trace contextRef="#ctx0" brushRef="#br0" timeOffset="465.027">13356 3503 532 0,'-15'0'200'0,"15"0"-155"0,-6 5 0 16,6-5-9-16,0 0-30 0,0 0-4 15,6 3-38 1,0-3-14-16,3 0 25 0,-3 0-91 0,3 5-37 16,0-2-21-1</inkml:trace>
  <inkml:trace contextRef="#ctx0" brushRef="#br0" timeOffset="672.708">13404 3686 552 0,'-18'21'206'0,"18"-21"-160"0,-9 21 22 0,9-16-2 16,0 1-40-16,0-4-11 15,0-2-18-15,0 0-4 16,3-2 4-16,0-1-32 0,0-5-13 15,0 3-106-15,-3-3-47 16,-6-3 2 0</inkml:trace>
  <inkml:trace contextRef="#ctx0" brushRef="#br0" timeOffset="1784.236">14148 3112 408 0,'-6'0'154'0,"6"0"-120"0,0 0 8 15,0 0-5-15,6 0-22 16,-3 0-6-16,6 0-5 16,-3-6-1-16,2 1-2 0,1 2 4 15,0-7 4-15,-3 2 1 0,-3 0 2 16,-3 0 0-1,-6 0 0-15,0 0-4 0,-9 3-3 16,-11-3 0 0,5 2-1-16,3 4 0 0,-12-3 2 15,6 2-1-15,-2 3 2 16,5 0 0-16,-3 3 3 16,3 2-1-16,0-3 0 15,3 4-1-15,4-1 0 16,-1 0 0-16,3 3 0 15,3-2-4-15,3 7-1 16,3-3 3-16,6 14 1 16,0-5-1-16,6 20 1 0,0-7-4 15,6 3-2-15,-3-4-3 16,5 1 1-16,1 8 1 16,-6-19 2-16,-3 0 1 15,-9 0 1-15,0 0 0 16,-9-5 2-16,0 0-3 0,-6 0-2 15,3-3 0-15,-8-2 1 16,2-3-1-16,-9-3 2 16,-9 0-4-1,12-5 0-15,7 0 1 16,2 0 0-16,3 0-3 16,12-2 2-16,0-1 1 15,9 3 0-15,0-5-3 16,5 2 0-16,1 0 2 15,3 1 0-15,-3-1 1 0,3 6 2 16,-3-1 5-16,0 9 4 0,-3-3 2 16,-3 34 3-1,-3-5-5-15,-1 16-1 0,-2-10-6 16,3 2-3 0,0-8 0-16,9-3 1 15,-3-5-8-15,9-2-1 16,-3-6-16-16,12-5-8 0,-7-3-41 15,10-8-18 1,-6 0-147 0</inkml:trace>
  <inkml:trace contextRef="#ctx0" brushRef="#br0" timeOffset="2326.759">14344 3530 404 0,'-15'-3'151'0,"15"3"-118"0,-3 3 29 16,3-3 3-16,0 0-29 15,0 0-7-15,3-3-14 0,0 0-2 16,3-5-8-16,0 3 4 0,0-3 3 16,0-5-2-16,0-6 0 15,0 3-2-15,0-10 0 16,-3-11-2-16,0 11 1 16,0 4-2-16,-3-1 2 15,0-1 0-15,0 0 3 16,0 5-1-16,0 1 0 0,0 5-1 15,0-1 2 1,0 1-3-16,0 8 1 16,-3 10-3-16,3 11 0 0,0-3-1 15,0 24 0 1,0-5 0-16,3 8 2 0,-3-11-1 16,3 13 0-16,0-13-1 15,3 11 0-15,0-6 0 16,0 3 0-16,3 8-2 15,-3-18-2-15,-3-6 1 0,0-5 1 16,-1-3-8 0,-2-5-1-16,-2-3-29 15,2-5-12-15,0 0-65 16,0-5-30-16,5 0-79 16</inkml:trace>
  <inkml:trace contextRef="#ctx0" brushRef="#br0" timeOffset="3017.311">14791 3569 492 0,'-3'-2'184'0,"3"2"-143"0,3 2 10 0,-3-2-5 15,3 6-19-15,0-1-1 16,0 8-11-16,0-5-2 16,-3 8-7-16,-3 5-2 0,0-2 0 0,0-4-2 15,-3 4-2-15,0-3-24 16,-6-3-9-16,0-2-51 15,-6-9-22-15,-6-12-105 16</inkml:trace>
  <inkml:trace contextRef="#ctx0" brushRef="#br0" timeOffset="3607.07">15142 3149 464 0,'-27'-11'173'0,"15"14"-135"0,-3-3 32 0,15 0 5 0,-3 0-41 0,0 0-15 32,12 2-11-32,9 4-4 15,0 1-2-15,-3 1 1 0,6 11 0 16,-3-3-4-16,5 10 1 0,-5-2 0 15,3 5 0-15,-3-5 0 16,-3 2 2-16,-3-2-3 16,-9 3 0-16,0-6 5 0,-9 5 2 15,0-4 11 1,-6 1 4-16,3-2-3 16,-6-2 0-16,3-3-6 15,0 0 0-15,3-3-5 0,3 0-2 16,0-2-5-16,9 5 0 15,0-6 0 1,3-2 2-16,0 0-10 16,6-3-2-16,-3-2-41 15,9-3-17-15,-3 0-99 0,15 0-43 16,8-3 17 0</inkml:trace>
  <inkml:trace contextRef="#ctx0" brushRef="#br0" timeOffset="3735.759">15675 3569 452 0,'0'8'170'0,"0"-8"-132"0,-6 48 44 0,6-40 13 16,0 16-34-16,0-3-12 15,-6 8-27-15,3-5-12 16,-9-1-6-16,3-1-6 0,-9-4 1 0,-9 3-23 0,10-10-12 31,2-1-58-31,0-10-25 16,0-15-108-16</inkml:trace>
  <inkml:trace contextRef="#ctx0" brushRef="#br0" timeOffset="3902.925">15767 3649 472 0,'-18'34'178'0,"15"-26"-138"0,-3 0-18 15,6-8-16-15,0 0-87 16,0 0-33-16,9-5-61 16,12-3-24-16</inkml:trace>
  <inkml:trace contextRef="#ctx0" brushRef="#br0" timeOffset="4059.796">15969 3664 596 0,'-26'43'222'0,"17"-27"-172"0,3 0-10 0,6-14-15 0,3 1-59 16,0-1-16 0,6-4-79-16,6-6-34 15,-1 0-34-15,-2 0-11 16</inkml:trace>
  <inkml:trace contextRef="#ctx0" brushRef="#br0" timeOffset="4251.671">16234 3577 524 0,'9'8'195'0,"-3"0"-152"0,6 3 15 16,-9-9-6-16,3 6-19 15,0-2-2-15,0 1-14 16,0 7-3-16,-6-1-8 16,0-3-4-16,-12 9-1 0,3-3-28 15,-12 2-9-15,-14 9-90 16,-28-9-38-16,1-12-52 15</inkml:trace>
  <inkml:trace contextRef="#ctx0" brushRef="#br0" timeOffset="5117.544">16592 3273 400 0,'-6'-11'151'0,"6"11"-118"0,-3-13 9 0,3 13-3 15,0-3-19-15,0 1-1 16,0-1-2-16,0 0 1 15,3 14-10-15,-3-3 7 0,3 18 4 0,0-2-4 16,0 8 2-16,-3-5-6 16,0 4-1-1,0-4-4-15,0 7 1 16,0-5 0-16,3 0 3 16,-3-10-3-16,0-3 1 15,0-3-1-15,3-16 1 16,-1 3-4-16,1-13-3 15,0 2 0-15,0-15 1 16,0 5-6-16,6-32 1 0,-3 11-4 16,6-6 2-16,-3 8 1 15,9 6-1-15,-3 5 1 16,9 8 3-16,-3 2 0 16,8 19 3-16,-2 0 5 15,6 34 4-15,-6-7 5 16,-1 10 2-16,-5-5-1 0,0 2 2 0,-6-5-6 31,-3 8 0-31,-3-8-6 16,-3 3 1-16,0-5-5 15,-3-6-2-15,0-3-3 0,-3-7-1 16,0-3-31 0,0-11-13-16,0 1-60 15,3-12-26-15,-3 4-89 16</inkml:trace>
  <inkml:trace contextRef="#ctx0" brushRef="#br0" timeOffset="6054.746">17145 3000 316 0,'-6'-5'121'0,"6"5"-95"0,-6-3 42 16,6 3 14-16,0-2-20 0,0 2-5 15,0-3-11 1,0 0-5-16,0 1-22 16,0-1 0-16,0-2-1 0,0 2-6 15,3 1 1-15,-3-1-6 16,6 0-2-16,0 1-2 16,9 2 0-16,-3 0-2 0,12 2-1 15,-6 1 1 1,14 5-1-16,-8-3 0 0,6 3 2 15,-6 0-1-15,0 3-1 16,-4-3-2-16,-2 0 1 16,-3-1 1-16,0 4 0 15,-3-8 2-15,-3 2 1 16,0 0 3-16,-6 1 3 16,0-1 0-16,-6 0 2 0,3 0-4 15,-6 3-2 1,0-2 0-16,-6 7 1 15,0-2-3-15,0 15-2 16,0-5 0-16,6 16 1 16,0-10-3-16,6 4 0 15,0-4 1-15,9-1 2 0,-3-7-1 16,3-1 2-16,0-2-4 16,3-5-2-16,-3-3 4 15,0 0 3-15,0-3-3 16,-3-2-1-16,0-1 0 0,0 1 0 15,-3 2-3-15,0-5 2 16,-3 0 3 0,0 5 1-16,0 3-1 15,-3-2-2-15,0 2-2 16,3 2-1-16,0 1 2 0,0 7 2 16,0-4-2-1,3 20-2-15,0-5 2 16,3 24 2-16,-3-16 0 0,3 8 2 15,-3-8-2-15,0 0 2 16,-1 5 0-16,-2-15 1 16,0-6 2-16,-5 0 1 15,2-2-3-15,-6-1-3 16,0-2 0-16,-12-3-1 16,3-2 0-16,-12-6 0 15,6 1 0-15,-5-4 0 0,5 1 0 16,-3-3 0-1,6 0 0-15,-3 0 0 16,7 0-11-16,-7-5-3 0,6 2-44 16,0-5-17-1,3 3-183-15</inkml:trace>
  <inkml:trace contextRef="#ctx0" brushRef="#br0" timeOffset="9321.366">18098 3405 240 0,'-27'-5'90'16,"27"5"-70"-16,-21 0 41 0,18 0 15 0,-6 0-4 15,3 0 0-15,-6-3-16 0,0 1-5 16,1-1-29 0,-1 0 9-16,0 1 4 0,0-1-4 15,0 0-1-15,3 3-12 16,6-2-4-16,0 2-6 16,12-6 0-16,-3 4-1 15,33-6 1-15,-4 3-2 16,31-1-1-16,-13 4-6 15,10 2 1-15,-12 0 0 16,17 2 0-16,-11 1 0 16,2 0 0-16,-11-3-3 0,-4 0 0 15,-8 0-3-15,-9-3 1 16,-3 3-4-16,-15-8 1 16,0 0-7-16,-15-8-1 15,0 3 4-15,-12-11 5 16,3 6 4-16,-9-4 2 15,6 4 3-15,-3-1 3 16,4 6 7-16,-1-3 2 16,3 6-1-16,0-1 2 15,3 3-6-15,3 3-3 16,3 0-3-16,6 2-3 0,0 3 1 16,9 0-1-1,-3 0 0-15,15 3 0 16,-3-1 0-16,11 6 2 0,-5-3-3 15,6 6 0-15,-3-3 1 16,-3 3 2-16,-3-1 3 16,-7 3 2-16,-2 1 1 15,-15 12 2-15,3-5-3 16,-18 8-2-16,4-5 2 16,-10 3 0-16,6-6-1 0,-3 0-1 15,3-3-3 1,3 1-2-16,3-6 1 0,1 0-1 15,2-2 0-15,0-3 0 16,3 0 0-16,0-3 0 16,0-2-18-1,3-3-8-15,0 0-72 16,6-16-33-16,0 3-112 16</inkml:trace>
  <inkml:trace contextRef="#ctx0" brushRef="#br0" timeOffset="10430.181">19765 2723 408 0,'-3'-8'154'0,"3"8"-120"0,0-8 26 0,0 2 2 16,0 4-19-16,0 2-2 15,0 0-15-15,0 0-4 16,6 16-13-16,0 18 3 0,3 0 2 15,-3-7-3-15,3 7 1 0,-1-5-5 16,1 0 1-16,0-2-3 16,-3-11 2-1,0 0 0-15,-3-3 1 16,0-3-2-16,-3-4 1 16,0-1-4-16,-6-8-2 15,0 3-3-15,-9-8 1 16,3 1-1-16,-17-7-2 0,5 4 3 15,-27-1 0-15,10-2-2 16,-10 8 0-16,9-1 2 16,4 9 2-16,5 0-2 15,0 5 0-15,6 2 1 16,4-2 0-16,5 0 2 16,6 5 1-16,3-2-1 0,9 2 1 15,0-2-2 1,21 5 2-16,-6-3 0 0,35 11 1 15,-8-3-5-15,8 24 1 0,-5-11 0 32,3 8 0-32,-10-7 0 15,4 2 2-15,-9-3-1 16,-6-7 2-16,-7-3-2 0,-8-1 2 16,0 1-2-1,-12-5-1-15,0-1 1 0,-6-2-1 16,0-3 2-16,-9-2 1 15,4-3-6-15,-22-6-2 16,6 1 2-16,-27-6 1 16,13 3-1-16,-13-5 2 0,13 3-1 15,-7-4 0 1,9 4 2-16,-2-4 0 16,5 4 0-16,0-4 0 0,6 4 0 15,4-4 2-15,5 4-1 16,6-3 2-16,0-1-2 15,12 1-1-15,0 0 1 16,9 5-1-16,0 0 2 16,9 8 1-1,-3 0 1-15,6 7 2 0,-4-1-1 16,10 4 2-16,-6-2-4 16,6 10 0-16,-3-4 1 15,0 1 2-15,-4 1-3 16,-2-5 0-16,-3-3-1 15,-3-3-2-15,0-3 1 16,-6-7-1-16,-3-3-18 16,0-10-5-16,0-1-77 0,0-2-34 0,0 2-107 31</inkml:trace>
  <inkml:trace contextRef="#ctx0" brushRef="#br0" timeOffset="26795.118">13020 1659 460 0,'-9'-13'173'0,"9"13"-135"0,-6-16 19 15,6 11-3 1,0-3-18-16,0-3-3 15,0-2-8-15,0 5-2 16,0-5-12-16,0 5-2 0,0 10 1 16,0 4 0-16,0 20 2 15,0-7-2-15,3 52-1 16,0-18-5-16,3 24-1 16,-1-16-1-16,4 10 1 15,0-18 0-15,0 13 1 0,0-13-9 16,-3 0-2-16,0-6-18 15,-3-9-7-15,0-9-45 16,-3-16-18-16,0-8-82 16,3-15-37-16,3-14 60 15</inkml:trace>
  <inkml:trace contextRef="#ctx0" brushRef="#br0" timeOffset="27492.588">12975 1656 528 0,'-18'-10'198'0,"18"10"-154"0,-12-11 3 16,12 11-8-16,0-5-25 0,0-3-2 15,6-11-8-15,0 6-3 16,21-13 0-16,-3 7-1 0,29 6 0 16,-8 0 0-16,5 13 2 15,-8 0-1-15,0 8-1 16,-9 0 1-16,-1 5-1 15,-5 0 0-15,-6 6 2 0,-6-6-1 0,-6 5 2 32,-3 1-2-32,-12-1-1 15,0-2 1-15,-18 11-1 0,3-4 0 16,-24 4 2 0,10-1-1-16,-7 6-1 15,9-11 7-15,1 1 5 16,5-7-2-16,3-1 2 15,3-1-5-15,6-5-2 0,0-3-5 16,6-5 0-16,3-5 0 16,9-3 2-16,0 3-1 15,27-3-1-15,-6 2-2 16,24 9 1-16,-10 0-1 16,10 10 0-16,-9 0 2 15,11 6 0-15,-11 2-3 0,12 0 0 16,-10-3 2-1,4 4 0-15,-9-4 1 16,-7 1 0-16,-5-3 2 16,-15-1 3-16,0-1 2 0,-18 2 3 15,3-3-3-15,-15 5 1 16,6 1-3 0,-11-6 0-16,5 0-1 0,-15 6 0 15,6-6-2-15,-11 0 1 16,5-8 0-16,-6 3 3 15,7 0-5-15,2-2-3 16,6-4 1-16,6-2 2 16,3 0-7-16,9-2-3 15,0-4-20-15,18-2-6 0,0 0-48 16,18-5-21 0,-3 3-96-1,18-14-75-15,17-18 113 0</inkml:trace>
  <inkml:trace contextRef="#ctx0" brushRef="#br0" timeOffset="27640.26">13764 1770 440 0,'6'-8'165'0,"-6"8"-129"0,6 24 50 15,-3-21 12-15,-3 23-35 0,0-2-12 16,0 16-29 0,0-9-12-16,-3 1-6 15,0-3-4-15,3 0 1 0,0-5-28 16,0-5-9-16,0-1-46 15,0-10-20-15,0 3-125 0</inkml:trace>
  <inkml:trace contextRef="#ctx0" brushRef="#br0" timeOffset="27769.701">13710 1677 464 0,'-24'-2'173'0,"24"2"-135"0,-15 2 21 15,15 4 0 1,0-6-53-16,0 0-17 15,9 5-73-15,-3-5-28 16,12 8-82-16,-3-3-32 16</inkml:trace>
  <inkml:trace contextRef="#ctx0" brushRef="#br0" timeOffset="28132.25">13972 1741 444 0,'-6'-5'165'0,"6"5"-129"0,-6 8 30 0,6-8 6 0,0 5-31 15,0 0-8 1,0 8-11-16,0-7-5 0,3 20-9 16,3 22-1-16,3-9 0 0,-3-7 8 15,9 8 2-15,-3-3-4 16,3 3-3-16,-3-6-5 16,-4 32-4-16,1-10 6 15,-6 10 3-15,0-13-3 16,-9-3-2-16,3-10 0 15,-11-1 1-15,2-12-3 0,-6-1-2 16,3-2 0 0,-9-3-1-16,6-7 0 0,-12-1 0 15,7-8-3 1,-25-5 0-16,9 0-14 16,-14-18-4-16,11 4-35 15,-3-39-14-15,10 11-57 0,8-13-23 16,6-27-49-1</inkml:trace>
  <inkml:trace contextRef="#ctx0" brushRef="#br0" timeOffset="28251.969">13796 1611 556 0,'-3'0'209'0,"3"0"-163"0,-5 0-4 0,5 0-12 15,0 0-40-15,0 0-9 16,5 0-74-16,1 0-31 15,9 6-84-15,-3-6-36 16</inkml:trace>
  <inkml:trace contextRef="#ctx0" brushRef="#br0" timeOffset="28658.296">14323 2101 508 0,'-9'13'189'0,"9"-13"-147"0,0 5 6 0,0-5-6 16,3 0-22 0,-3 0-1-16,6-5-11 15,0 0-5-15,3-11-2 16,0-3-1-16,3-15 2 0,0 5-1 0,-3-6 2 16,0 1-2-1,-6 2-1-15,-3 1 1 0,-3 7 1 16,0 8 8-16,-6 3 5 0,3-1 4 15,-9 14 1 1,3 0-5-16,-3 32-1 16,3-5-4-16,3 18-1 15,1-8-5-15,8 5-3 16,0-8 0-16,8 6 1 0,1-3-17 16,12-10-6-1,-3-6-43-15,18-8-16 0,17-2-80 16,1-4-35-1,-6-7 12 1</inkml:trace>
  <inkml:trace contextRef="#ctx0" brushRef="#br0" timeOffset="28922.687">14966 1762 500 0,'-6'-8'187'0,"6"8"-146"0,-18-10 7 0,18 10-9 0,-8 0-18 15,2 0 1-15,-9 0-7 16,3 0 1-16,-6 2-9 16,0 1 5-16,0 10 1 0,3-5 0 0,-3 24 2 15,4-6-6 1,2 17-3-16,3-4-1 16,9-4-1-16,0-4-7 15,6 1 0-15,-3-5-15 0,9-9-3 16,-3 3-42-1,8-7-19-15,-2-4-61 0,18-2-26 16,3-5-6 0</inkml:trace>
  <inkml:trace contextRef="#ctx0" brushRef="#br0" timeOffset="30072.979">15124 2133 452 0,'3'5'167'0,"-3"-5"-129"0,3 8 32 0,-3-8 7 15,0 0-37-15,0 0-9 0,6 0-17 16,0 0-7-16,3-13-4 15,-3 2-5-15,3-23 1 16,0-1-4-16,0-18-1 0,-3 11-2 16,0-11 2-16,-4 13 4 15,-2-31 1-15,0 13 1 16,-5-8 2 0,2 7 3-16,-3 6 4 0,3 14 2 15,-3-1 1-15,3 8 2 16,-3 8 4-16,3 3-4 15,-3 13 0-15,-3 8-4 16,3 22 1-16,0-4-4 0,6 27-2 16,0-11 0-1,6 33 1-15,3 36-3 16,0-27-2-16,0-15-3 16,6 3 1-16,-3-17 1 15,2-2 0-15,-2-8 0 16,3-7 0-16,0-7 2 0,3-7 1 15,-3-2-4-15,3-9 1 16,3-10-2-16,-7-11 0 16,-2 2 2-16,-3-25 2 15,0 7-3-15,-3 0-2 0,0-7 2 16,-3 12 2 0,0 9 0-16,-3 10 2 15,0 2 0-15,-3 27 1 16,0-2-2-16,3 15-2 15,0-5 1-15,12 1-1 0,-3-7 0 0,18 4 0 32,-4-9 0-32,10-2 0 0,-6-2 0 15,6-9 0-15,-6 0-3 16,5-10 0-16,-5 0 2 16,6-17 0-16,0-23 1 15,-13 11 2-15,-2 5-1 16,-6 0-1-16,0 2 1 15,-6 1-1-15,-3 2 0 16,-3 8 2-16,0 3-1 0,-3 10-1 16,3 1 1-1,3 18-1-15,-3-3 0 0,12 16 0 16,0-3 0 0,15 1 0-16,-4-9 0 15,7 3 0-15,9-7 0 16,-15-6 0-16,-3 2 0 15,-4-10 0-15,-2 0 0 0,-3-13 0 16,-3 0 0-16,-6-11 0 16,0 5 0-16,-12-4 0 15,3 4 0-15,-12 1 0 16,3 4 0-16,1-4 0 16,2 5 0-16,6-1 0 15,3 6 0-15,15-5 0 0,-3 0-3 16,8 8 0-1,-2-6-1-15,3 8 3 0,6 3 0 16,-3 6 1 0,-3 10 0-16,-3 2 2 15,-4 1-1-15,1 7 2 16,0 8-2-16,-3 4 2 16,-3-12-2-16,-3 0-1 0,0-7 1 15,0-6-1-15,3-21 0 16,3-16 0-1,3-7 0-15,-3 10 0 16,21-11 0-16,-7 5 0 16,22 1 0-16,-9 7 0 15,5 6 0-15,-8 5 0 16,0 11 0-16,-3 2 0 16,-1 22 0-16,-5-4 0 15,-3 17 0-15,0 5 0 0,-6-5 0 16,-3-14 0-16,-6-7 0 15,-3-3 0-15,-3-6 0 16,0-2-25-16,-12-5-8 16,3-3-133-16,-18-13-60 15,-9-17 8 1</inkml:trace>
  <inkml:trace contextRef="#ctx0" brushRef="#br0" timeOffset="30235.223">16178 1331 560 0,'-24'8'209'0,"24"-8"-163"0,-6 10 9 15,6-10-7-15,0 3-46 16,0 0-11-16,0-1-41 16,0 4-16-16,-3-6 34 15,-3 0-87-15,-12 13-134 16</inkml:trace>
  <inkml:trace contextRef="#ctx0" brushRef="#br0" timeOffset="30487.226">14817 1550 512 0,'-29'-23'192'0,"23"15"-149"0,0-6-1 0,6 14-12 15,6-13-22-15,-3 8-4 16,41-8-3-16,-8 2-1 16,50 16 0-16,57 14-29 0,-33-6-13 15,-23-5-161-15,29-3-88 16,18-5 131-1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8T02:12:54.5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4057 13023 304 0,'-9'-27'115'0,"9"19"-89"0,-3-7 41 15,3 9 14-15,0 1-17 16,3 0-2-16,0-3-15 16,0 0-5-16,0 2-24 0,0 1 3 0,0 0 2 15,-3 2 1-15,0 1 1 16,0 2-8-16,0 5 0 16,0 5-8-16,0 9-1 15,3 7-4-15,0 6-3 16,0 5 0-16,-3 0-1 15,2 0 0-15,1-5 2 16,0 0-1-16,0-6-1 16,0 1 3-16,0-3 2 15,-3-3-2-15,0 0 0 16,0 0 1-16,0-2 2 16,0-4-3-16,0-1 0 15,0-4-1-15,3-2-2 16,3-3 1-16,0 1-1 0,3-1 0 15,3-2 2-15,0-3-1 16,3 0 2-16,0 0-4 16,0-3-2-16,3 0 2 15,-1-2 2-15,4 2 0 16,0-2-1-16,0 0 1 16,3 0-1-16,8 2-3 15,7-2 2-15,9 2 1 16,2 0 2-16,-2 1-3 0,0-4-2 15,-7 6 2 1,1-5 0-16,-6 3 1 16,2-1 2-16,4 0-3 15,3 1 0-15,2 2 1 16,1 0 2-16,-6 0-1 0,-4 0-1 16,-2 0-2-16,-3 0 1 15,-6 2 1-15,-4-2 2 16,-2 0-1-16,-3 0-1 15,-3 0 1-15,0 0-1 16,-3 0-3-16,0 0 2 16,-3 0 1-16,0 0 2 15,-3 0-3-15,-1-2 0 16,-2-1 1-16,0 0 2 16,0 1-1-16,0-4 2 15,-3 4-2-15,0-6-1 16,0 0 1-16,0-3 1 15,-3 1-3-15,0-6 0 0,0-5 1 16,0-8 0-16,0-9 0 16,1 1 0-16,-1 0 0 0,3 0 2 15,-3 6-3 1,0 2-2-16,3 5 2 16,0 5 0-16,0 6 1 15,0 2 2-15,0-2-1 16,0 3-1-16,0 2 1 15,0 0 1-15,0 2-1 16,0 1-1-16,0 2 1 16,0 1 1-16,0-1-1 15,0 0-1-15,0 1-13 16,-3-1-4-16,-3 1-55 0,-6 2-23 16,3 0-158-1</inkml:trace>
  <inkml:trace contextRef="#ctx0" brushRef="#br0" timeOffset="4566.404">4229 14190 488 0,'-9'2'184'0,"9"1"-143"0,-3 0 10 0,3-3-3 15,0 2-16-15,0-2-1 16,0 0-13-16,3 3-4 15,6-3-8-15,3-3-2 0,0 1 2 16,0-4-1-16,0-2 0 16,0-2-1-16,0-4 0 15,-3 1-2-15,0-5 1 16,-3 2-2-16,-3 0-1 16,-1 3 3-16,-2 0 0 15,0 2 3-15,0 6 1 0,-2 5 1 16,-1 10 0-16,0 6-2 15,0 8-1-15,3 8-3 16,0 21-2-16,3 18 3 16,3 3 0-16,-1-8 1 15,1-5 0-15,3-5 0 16,-3-1 2-16,0 6-3 16,0-8-2-16,0-5 0 15,0-11-1-15,-3-6 0 0,0-7 0 0,0-8-5 31,-3-11 1-31,3-15-29 16,0-11-11-16,3-6-52 16,3-2-21-16,9 0-113 15</inkml:trace>
  <inkml:trace contextRef="#ctx0" brushRef="#br0" timeOffset="5085.952">4756 14229 420 0,'0'-8'159'0,"3"3"-124"0,0 0 2 0,0 2-7 16,0-2-15-16,0 0 2 15,0-3 3-15,-3 2 2 16,0 1-11-16,0 0 4 0,-3 2 5 0,-3 3-2 15,0 3 1-15,0-1-4 16,-6 4-1-16,-12 4-2 16,-2 1 0-16,2-1-4 15,-3-2-3-15,9 0-2 16,3 0 0-16,9-2-2 16,6-1 2-16,12 3 0 15,6 2 1-15,6 6-2 16,0 5-2-16,0 3 1 0,-1 3 1 15,1 2-1 1,0-3 2-16,0 1 4 16,-3-4 6-16,-6 1 4 0,-7-3 4 15,-5-2-7-15,-3-3-1 16,-5 0-7-16,-4-3-4 16,0 0-1-1,0-5-1-15,-3-3-11 0,3-2-3 16,-3-8-28-16,3-11-13 15,3 3-29-15,6-48-12 0,3-3-30 16,3 1-11 0,6-6-25-1</inkml:trace>
  <inkml:trace contextRef="#ctx0" brushRef="#br0" timeOffset="5215.764">4860 13819 488 0,'6'-8'184'0,"0"14"-143"0,3 15 28 0,-3 3 4 16,6 18-28-16,3 5-7 0,3 1-21 15,3 0-8-15,-1 5-6 16,1 18-5-16,-3 8 1 0,0-7-23 16,-3-11-12-16,-3-8-34 15,-3-8-16-15,-3-6-115 16,-12-4-78 0,-6-14 119-16</inkml:trace>
  <inkml:trace contextRef="#ctx0" brushRef="#br0" timeOffset="5391.265">4795 14195 532 0,'-12'-3'198'0,"12"1"-154"0,6 2 16 15,3 0-2-15,9 0-27 0,14 0-8 16,13 0-13-16,6 0-5 16,-4 0-3-16,-5-3-28 0,-6 0-10 15,-4 1-70-15,1-1-31 16,-3 0-81-1</inkml:trace>
  <inkml:trace contextRef="#ctx0" brushRef="#br0" timeOffset="9401.047">4304 11943 288 0,'-6'0'110'0,"6"3"-86"0,-3-6 27 0,3 3 7 0,0 0-13 16,0 0-2-16,0 0-9 15,0 0-1-15,0-2-19 0,0-1 3 0,0-2 3 16,0-1-7 0,0-2 0-16,0 1-3 15,0-1-1-15,0 0-1 16,0 0 2-16,0 2-3 16,3 1 1-16,0 0-1 15,0 2 3-15,0 1 4 0,0 4 1 16,0 1 3-16,3 7 1 15,-3-2-4 1,3 11 1-16,-1-6-7 0,1 16-3 16,-3-2-1-16,0 26-1 15,0-11-2-15,0 8 1 16,0-10 0-16,-3 0 1 16,0-9 0-16,0-2 0 15,0-2-2-15,0-3 1 16,0-6 2-16,0-2 2 15,0-3-3-15,-3-7-1 16,0-4-1-16,0-15-2 16,0 2 1-16,0-39-1 0,0 13 0 15,3-13 2 1,0 10-3-16,3-7 0 0,0 10 1 16,6-14 0-16,-3 9-3 0,9-14 0 31,-3 11-1-31,12-8 3 0,12-2-2 15,-10 21-1-15,-2 7 3 16,6 3 0-16,-3 6-2 16,3 7 2-16,-7 3-1 0,1 11 0 15,0-1 2 1,-3 14 2-16,-3-2-1 16,0 12 2-16,-4-5-2 15,-2 8 2-15,3 6 0 16,-6-9 1-16,0-2 0 0,-3 2 0 15,0-4 0 1,-3 17 0-16,0-7-2 16,3 24-2-16,-3-11 3 0,3 5 0 15,0-10-4-15,3-1 1 16,3 6-2-16,0-18 0 16,-4-4 4-16,10-1 1 15,-3-6-1-15,6-3-2 16,9-3 3-16,0-4 0 0,-4-6-4 15,-8-3 1-15,-3 0 0 16,3-7 2 0,0-9-1-16,-3-5-1 15,-3-5 1-15,-6 11-1 16,0 2-7-16,-4-3 0 16,-4-2-28-16,-7 3-12 15,-6 12-143-15,-6 9-62 0,-3 0 50 16</inkml:trace>
  <inkml:trace contextRef="#ctx0" brushRef="#br0" timeOffset="16686.802">6697 12975 424 0,'0'-16'159'0,"0"11"-124"0,0-3 31 16,0 8 3-16,0-3-21 0,0-2-2 15,0 2-18 1,0 1-6-16,3-1-12 0,0 1 0 0,0 2 3 15,-3 0-3-15,3 5 2 16,0 0-5 0,0 22-2-16,0-6-2 15,0 18 0-15,0 9-4 16,0-16 0-16,0-6 3 0,0 1 1 16,0-6 1-16,0-3 2 15,0 4-1-15,0-7 0 16,0-1-3-16,0-4-2 15,0-2 1-15,5-2 1 16,7-1-3-16,3-3 0 16,-3 1 1-16,9-3 2 15,-6 0-3-15,9-3 0 16,5-2 1-16,-5 3 0 16,-6-1-3-16,18 0 2 15,-4 1 1-15,25-4 0 16,-12 4 0-16,8-4 2 0,-8 1-3 15,2-3 0-15,-8 3-1 16,6-3 0-16,-10 0 2 16,13 0 0-16,11-3-3 0,-17 6 2 15,-9 0 1-15,0 0 0 16,-7-1 2 0,-2 1 1-16,6-6-1 15,-12 6-2-15,-3 0 3 16,-1-3 0-16,-2 3 1 15,-3-3 0-15,3-6 0 0,-6 4 0 16,0 2 0-16,-3-5 0 16,0 2-2-1,-3-7-2-15,-3-12 1 0,-3 9-1 16,3 3-3-16,-6-6 0 16,0 3 2-16,0-3 0 15,-3-8 1-15,3 11 0 16,0 5 0-16,0 0 0 15,3 3 0-15,0 2 0 16,0-2 2-16,0 5 1 16,0 3-1-16,3 2-2 15,0 1 1-15,0 2-1 16,0-3 0-16,0 3 0 16,0 0-5-16,-3-3 1 15,-3 1-22-15,0-1-11 16,-3-2-77-16,-8-6-36 0,-7-7-79 15</inkml:trace>
  <inkml:trace contextRef="#ctx0" brushRef="#br0" timeOffset="34063.507">6950 14084 524 0,'-36'2'195'0,"36"-2"-152"0,-38-23 4 15,23 9-11-15,0-9-18 16,3-9-3-16,9 5-6 16,0 6-1-16,15-5-5 15,12-3-2-15,-3 13 0 0,-4 3 1 0,7 7 3 16,-3 4 2-16,3 17 3 16,-3-1 1-16,2 25 3 15,1 12-1-15,-9-14 0 16,-3-6-3-16,-6 17-1 0,-6 31-5 15,-3-4-3 1,-6-9 0-16,-3-8 1 16,-6-8-3-16,1-21-2 0,-1-5-3 15,-18-5-1 1,-15-1 1-16,16-10 2 16,5-3 2-16,0-10 1 15,6 2-2-15,3-12 0 16,-2-12 2-16,11 6 0 15,0 2 1-15,9-2 0 0,0 3 2 16,18 4 1-16,20 9 5 16,7 13 3-16,3 11-2 15,-12 2 0-15,-7-3-3 16,13 6-1-16,12 5-6 16,2-5 1-16,-5-5-9 15,-12-6-2-15,-7-3-25 0,4-4-11 16,6-4-56-1,-15-7-21-15,-4 0-98 16</inkml:trace>
  <inkml:trace contextRef="#ctx0" brushRef="#br0" timeOffset="34337.606">7313 13753 516 0,'0'-3'192'0,"3"3"-149"0,6 3 14 0,-9-3-5 15,6 8-19-15,0 0-4 16,3 5-11-16,0 8-3 16,-3-5-9-16,0-3-4 0,-3 1 1 15,0-4-2-15,-3-12-1 16,0-9-2-16,0 0-1 16,0 3-1-16,3-5 0 0,0 3 3 15,6-1 0 1,-3 3 3-16,5 3 3 0,-2 2 0 15,3 6 2 1,-3 0-9-16,0 7-3 16,3 6-33-16,0 0-14 0,3 0-84 15,0-6-37-15,-3-2-29 16</inkml:trace>
  <inkml:trace contextRef="#ctx0" brushRef="#br0" timeOffset="34865.18">7861 13790 484 0,'9'-3'181'0,"-6"6"-141"0,-3-3 16 16,0 0-5-16,0 0-27 0,0 0-6 16,0 0-13-1,0 0-4-15,-3-3-1 16,0 1 0-16,-3-1 2 0,3 1-1 16,-9-1 2-16,-12 0-2 0,3 3-1 15,1 0 5-15,-4 6 1 16,3-4 2-16,-3 14 0 15,6-3 2-15,3 16 1 0,6 14-3 16,9-1 0 0,9-8-5-16,3-10 0 15,-3-5-1-15,12-6-2 16,6-8-6-16,-9-10-1 16,-3 2-10-16,5-23-4 0,-5 2-5 15,0-8-1 1,-3 6 6-16,0-6 2 15,-3 6 9-15,-3-6 4 16,-3 5 4-16,-3-12 1 0,0-6 7 16,0 16 6-16,0 5 14 15,0 8 8-15,0 3-5 16,0 18 0-16,3 11-7 16,0 2-2-16,0-2-5 0,0 16-1 15,0-8-6 1,3 18 0-16,3 11-3 0,-1-5 2 15,1-11-4 1,-6-13-2-16,0-3-9 0,0-3-3 16,0-4-23-16,-3-9-10 15,0-8-116 1,-3-10-52-16,-12 0 5 16</inkml:trace>
  <inkml:trace contextRef="#ctx0" brushRef="#br0" timeOffset="36139.459">6456 11636 492 0,'-12'-29'184'0,"12"29"-143"0,-12-18 10 0,12 15-3 16,-3 0-20-16,0 1-4 15,3-1-9-15,0 1-2 16,0 2-8-16,0 0 1 0,9 23 4 15,0-2-2-15,6 27 3 16,-3-8-2-16,3 5 0 0,-3-8 1 16,-4 3 1-16,1-6-1 15,-3-2 1-15,0-6-2 16,-3-2 0-16,0-6-5 16,0-7-1-16,-3-6-1 15,-3-7-2-15,0-9 1 16,0 3-1-16,3 0 0 15,0-31 0-15,0 7-3 16,6-24 0-16,-3 14 2 16,6-3 0-16,3-5-2 15,3 10 0-15,0 8-1 16,0 14 3-16,-3 2 0 0,11 8 3 16,-2 0 1-1,12 11 3-15,-6-1-3 0,6 33 0 16,5 20-1-16,-11-12-2 15,-3-6 1-15,-3 2-1 16,0 9 0-16,-4-3 0 16,-2-5 0-16,0-3 0 15,-6-6 0-15,0-4 0 16,-3-9 0-16,0-4 0 0,-3-9-11 16,0-10-5-1,0-6-69-15,3 0-31 16,6-2-135-1</inkml:trace>
  <inkml:trace contextRef="#ctx0" brushRef="#br0" timeOffset="36367.823">7048 11864 616 0,'-18'5'228'0,"18"-5"-177"0,0 3-4 16,0-3-14-16,6-3-25 16,6 1-4-16,3 2-14 15,-3 0-4-15,24-6 7 0,-9 4-54 0,14-6-23 16,-5-3-125 0,6 1-90-1,-10-1 119-15</inkml:trace>
  <inkml:trace contextRef="#ctx0" brushRef="#br0" timeOffset="37028.487">7557 11697 548 0,'-12'13'203'0,"12"-13"-158"0,0 3 8 0,0-3-10 16,3-5-28-16,0 0-6 15,6-14-6-15,-3 6 0 0,6-8-2 16,0 2-3-16,3-5 1 0,-3 6 1 16,0-6 0-16,0 5 2 15,-3-7 3-15,-4 2 0 16,-2-5 2-16,0 5 2 15,0 0 2-15,-3-5-3 16,0 8 0-16,0 8-3 0,0 2 2 16,0 1 2-1,0 7 2-15,0 0-3 16,0 17-3-16,0-1-2 16,0 11-3-16,0-3 1 0,9 13-1 15,-3-5 0 1,12 38 0-16,-3-15 0 0,6 7 0 15,-3-12 0 1,0-2 0-16,5 6 0 16,-11-20 0-16,0-4 0 0,-3-1 0 15,-3-5 0-15,-3-2 0 16,-6 2-3-16,-9-5 2 16,-9-3-1-16,-2-5 0 0,5 0 2 0,-15-3 0 31,-9 1 2-31,10-4 1 15,5 1-1-15,6-3-2 0,9-3 1 32,12-2-1-32,18 2 0 15,21-2 0-15,-4 2 0 16,-5 1 0-16,9-1 0 0,-7 3-3 16,4 0 0-16,6-3-25 15,-15 3-9-15,-4 0-100 16,7 8-45-16,6 8-41 15</inkml:trace>
  <inkml:trace contextRef="#ctx0" brushRef="#br0" timeOffset="43695.562">7444 16100 356 0,'-3'32'132'0,"3"-14"-103"0,3 6 18 0,0-11 4 0,0 0-16 15,-3 1 0 1,0-4-9-16,0 1-2 0,0-3-13 16,3-8-2-16,0-3 1 0,0-15 0 15,0-17 4-15,0-7-3 0,0 0-1 16,0-9-6-16,-3-2-1 15,0 8-3 1,3-21-1-16,-3 13 3 16,0 0 1-16,0-5-10 0,0 11-5 15,0 7-8 1,-3 8-2-16,0 6-6 16,0 2-2-16,-3 0 0 15,3 3 1-15,0 0 1 16,0-3 0-16,0 0 11 15,0 0 5-15,3 0 10 0,-3 6 3 0,0 2 27 16,0 3 13 0,-3 2-5-16,-3 9-1 0,-3 2-11 15,-2 2-3 1,-7 9-8-16,-6 2-3 16,-3 3 1-16,-3 2 3 15,1 1-4-15,2-3 2 16,0 0-3-16,6-3 0 15,3 0-5-15,7-2-1 16,2-3-1-16,3 0 1 0,6-3-4 16,6 0 0-1,12-2-1-15,11 0 0 16,16-3 2-16,9 0 0 0,-1-3 0 16,-2 0 0-16,-6-2-3 15,-1 0 2 1,1-1-1-16,0 1-2 0,-7 0 3 15,-2 2 2-15,-6-2 2 16,-6 0 1-16,-9-3 0 16,-9-6 2-16,-9-4-3 15,-6-6 0-15,-6-5 1 0,0 2 0 16,-3 4 0 0,3 2 2-16,0 2-1 15,1 3 0-15,-1 6-6 16,3 2 1-16,0 2-2 15,0 4 0-15,0 4-27 16,0 4-10-16,-6 4-87 0,-2 1-35 16,-1-1-25-1</inkml:trace>
  <inkml:trace contextRef="#ctx0" brushRef="#br0" timeOffset="45862.465">5804 16523 276 0,'-12'-13'104'0,"9"8"-81"0,0-3 16 0,3 5 3 0,-3 0-8 16,0 1 1-16,0-3-5 15,0 5 1-15,0-3-17 16,0 0 3-16,0 3 1 0,3 3-4 16,0 0 0-16,0 15-8 15,3 14-2-15,3 15 0 0,6 4 0 16,3-4 0-1,0-7 0-15,0 5 0 0,0 0 2 16,-3 3 3 0,-1-3 2-16,-2 0-1 0,-3-8-1 15,0-8-1-15,-3-3 0 16,0-7-4 0,-6-19-1-1,-3-14 1-15,-3-9-5 0,0-6 1 16,1-3 0-16,2 5 0 15,3-4-3-15,3-4 2 16,3-2 1-16,3-8 0 0,5 0 0 16,4 3 2-1,6 5-1-15,0 5-1 16,3 6-2-16,0 4 1 16,-1 9 1-16,-2 5 0 0,0 8 4 15,-3 11 5 1,0 10 4-16,0 8 4 15,-3 8-3-15,-4-2 0 16,1-1-6-16,-3-2-3 0,0-1-5 0,-3 1 0 16,0-3-20-1,0-5-7-15,0-3-43 16,0-10-20-16,0-8-44 16,3-6-15-16,3-8 4 15</inkml:trace>
  <inkml:trace contextRef="#ctx0" brushRef="#br0" timeOffset="46153.966">6301 16645 380 0,'-6'79'143'0,"12"-39"-112"0,6 0 12 0,-3-19-2 16,9 5-19-16,6 6-2 15,5 0-10-15,1-11-4 16,3-10-3-16,-3-11-3 0,-4-11 1 15,-5-5 1-15,-3-2 3 16,-3-9 2-16,-6 1 1 16,-3-6 2-16,-3-2 4 0,-6-4-8 15,-3 7-3 1,-9 2 0-16,-6 5 2 16,-12 11-13-16,-2 10-7 0,2 6-32 0,6-3-12 31,6 5-104-31,12-5-73 15,6-5 97 1</inkml:trace>
  <inkml:trace contextRef="#ctx0" brushRef="#br0" timeOffset="46746.318">6986 16497 332 0,'-21'8'123'0,"12"-3"-95"0,-3 8 22 15,9 0 4-15,0 11-18 0,0 8-6 16,3 5-9 0,3 3-3-16,3-6-10 0,0-5 1 0,0 3 2 15,0-6 2-15,-3-4 5 16,0-6-8-16,0-3-3 0,0-5-4 15,0-14-9 1,0-9-1 0,0-17-6-16,3-13 1 15,0 0 4-15,0 10 2 0,6 6-1 16,-4 8 2 0,1 18 3-16,0 11 1 0,0 14 9 15,3 4 5 1,-3 0 9-16,0 1 4 15,-3-1-3-15,0-4 0 16,-3-7-6-16,-3 4-2 0,3-6-9 16,-3-13-6-1,3-10-3-15,3-14-3 16,0-19-1-16,6-2-3 16,6 3 1-16,5 5 5 15,4 11 2-15,6 10 2 16,0 11 0-16,-1 12 4 15,-2 20 5-15,-6 7-3 16,-3 1 2-16,-3-1-5 16,-6-5-2-16,-4-5-22 0,1 2-9 15,-3-4-75 1,-3-6-34-16,-6-6-49 16</inkml:trace>
  <inkml:trace contextRef="#ctx0" brushRef="#br0" timeOffset="47534.039">7602 16383 376 0,'-3'3'140'0,"3"5"-109"0,0 2 18 0,3-5 2 16,0 9-18-16,3 7-4 15,3 13-5-15,0 11-1 16,0 8-13-16,3-8-3 0,-1-5-3 15,-2-8-2-15,-3-6-2 16,0-5-4-16,-6-5 0 16,-9-8-9-16,-6-3-2 0,-5-10-1 15,-1-8 2-15,0-6 10 16,-3 1 5-16,0-3 6 16,3 7 4-16,4 12 5 0,2 4 4 15,6 12-8 1,6 7-2-16,6 5-4 0,3-2-1 15,6 2-6 1,3 1 1-16,8-3-5 0,10-8-1 16,6-6-15-1,2-5-4-15,1-7-7 0,-3-11 0 16,-3-6-1 0,-4-23 1-16,-5-22 4 15,-6 6 5-15,-6 2 13 16,-6 1 8-16,-3 10 13 0,-3 0 5 15,0 3 17-15,-3 10 8 16,3 8-4-16,-3 3 1 16,3 21-2-1,3 10-9-15,0 6-2 16,-1 11-5-16,1 23-1 16,0 14-6-16,0-4-3 15,0-7-8-15,0-8-1 16,3-5-8-16,-3-14 0 15,6-2-39 1,0-10-3-16,-3-12-3 0,3-12 2 16,0-22 4-16,0-21 10 15,-3-3 5-15,-1 9 15 16,-2-4 8-16,0-1 5 16,0 4 4-16,-3-2 22 15,0 10 9-15,0 8 9 16,0 6 2-16,0 13-12 15,3 5-7-15,3 16 0 16,3 5-1-16,3 13-1 16,3 1-2-16,0 10-4 15,-1 29-2-15,1 11-6 16,3-6-3-16,0-7-5 16,-3-6 0-16,-3-3-20 0,-3 1-9 15,-3-9-34 1,-3-4-12-16,-6-9-100 15,-12-15-70-15,-9-9 100 16</inkml:trace>
  <inkml:trace contextRef="#ctx0" brushRef="#br0" timeOffset="47729.319">7599 16460 436 0,'-33'10'162'0,"30"-7"-126"0,0 0-1 0,3-3-11 16,12-3-17-16,18 0-4 0,21-2-20 15,8 0-6-15,1-3 11 0,14 0-102 0,15-11-44 16,1 3 11 0</inkml:trace>
  <inkml:trace contextRef="#ctx0" brushRef="#br0" timeOffset="48562.356">8418 16783 376 0,'-6'5'143'0,"6"-3"-112"0,0 4 10 0,0-1-3 0,0-5-18 15,0 0-3-15,0 0-2 0,6 3 3 16,-1-3-10-16,1 0 0 0,0 0-1 15,0 0-3 1,0-6-3-16,0-2 0 16,-3-7 1-16,-3-7-1 15,0-4-1-15,-3-3-2 16,0 0 1-16,0 5 3 16,-3 0 1-16,0 11-4 15,0 5 1-15,0 3 0 16,1 13 0-16,2 2 2 0,0 6 1 15,0 0 1 1,3 0 2-16,3 0-5 0,3-6-1 0,2-4-2 16,4-1 0-1,9-5 0-15,9-5 0 16,12 5 0-16,11 7-2 16,-2-1-4-16,-7 7-2 15,-2 0 2-15,-9 0 3 16,-3 1 7-16,-10-4 6 15,-2-2 20-15,-6 3 12 0,-3-9-10 16,-6-2-5 0,-3-13-14-16,0-8-5 15,-3-21-6-15,3-11-1 16,3 8-1-16,6 3-2 0,6 4-2 16,9 9-1-16,14 6 1 15,10 7 2-15,0 5 2 16,-4 3 3-16,-5 3-7 15,-3 0-3-15,-6 5-28 0,-7-3-12 16,-5-2-71 0,-27-6-122-1</inkml:trace>
  <inkml:trace contextRef="#ctx0" brushRef="#br0" timeOffset="49999.25">6140 17600 288 0,'-18'0'107'0,"13"0"-83"0,-4 0 10 16,6 0 2-16,0-3-11 0,0 1-2 15,0 2 2 1,3 0 4-16,0 2-16 16,3 12 2-16,3 2-1 0,3 10-1 15,2 6 0-15,4 13-3 16,6 8-1-16,3 5-1 0,3-8 0 15,6-8-4 1,-4-10-1-16,-2-11-1 0,0-15 1 16,-3-12-2-1,-6-20-1-15,-4-1-2 0,-5-4 1 16,-6 2 1-16,-3 2 0 16,-3 3 0-16,0 8 0 15,3 3 4-15,3 3 2 16,9 10 4-16,9 13 1 15,6 13-3-15,-3 6 0 16,-6-5-5-16,5 12-2 16,10 1 2-16,0-3 0 0,-3-16-6 15,-4-2 0 1,-2-6 1-16,-6-18 1 0,-9-9-6 16,-6-15-3-16,-6-8-3 15,-6-2 0 1,-3 7 5-16,-3-3 4 0,-3 4 3 15,4-1 1-15,-1 13 8 0,3-2 5 16,3 8-4 0,6 5-3-16,6-3-3 15,6 11 0-15,9-2-4 0,14-4 0 16,16 1 1-16,6-3 0 16,-1-13 0-16,-5-11 0 15,-7-10 0 1,-5-6 0-16,-9 3-7 15,-6 6-3-15,-3-1 3 16,-9 3 2-16,0 3 0 16,-12-1 1-16,-6 3-2 15,-6 1 1-15,-6 10 3 16,-6 5 3-16,-3 8 2 0,1 8 3 16,2 8-1-16,6 2 0 15,3 9-3-15,6 2 1 16,6 24 2-16,9 21 4 0,6 5 2 15,3-7 3 1,3-8 2-16,3 2-1 0,3 5-3 0,-1-2-2 31,-2-3-4-31,-3-13-1 16,0-10-3-16,0-17-2 16,-3-20-2-16,0-17 1 15,-3-7-1-15,-3-6-2 0,-3 5 3 16,-3-10 2-16,0 11 0 15,0-1-1-15,0 12 3 16,0 1 0-16,3 12 1 16,0 4 2-16,6 6-3 15,-4 0 0-15,4 5-1 16,0 6 1-16,0-6-4 16,0 0 0-16,0-5-1 15,3-2 0-15,0-1 0 16,-3-10 0-16,0-1 0 0,0-2-2 15,0 3 0 1,0 2 0-16,8-2 3 0,7 10 0 16,9-2-2-16,6 8 2 15,-1-9 1-15,1 4 2 16,-3-12-3-16,-3 4 0 16,-7-9 1-16,-5 3 2 15,-3-5 5-15,-6-6 4 16,-6 1 0-16,-3-6 1 15,-6 0 0-15,-6 6 0 16,-12 2-9-16,-9 5-1 16,-11 9-4-16,-4 4 0 15,3 9-31-15,4-3-13 16,5 0-59-16,9-3-22 0,12-5-62 31</inkml:trace>
  <inkml:trace contextRef="#ctx0" brushRef="#br0" timeOffset="50342.087">7968 17386 360 0,'-21'-27'134'0,"21"19"-104"0,-6 0 20 0,6 8 4 16,0 0-15-16,3 0 0 15,-3 3-7-15,6 16-2 16,0 20-17-16,3 14-3 0,3 5 0 15,0 1-8-15,0-6-1 16,0 5-21-16,0 0-9 16,0-5-23-16,-4 0-9 15,-2-16-50-15,-6-29-102 16</inkml:trace>
  <inkml:trace contextRef="#ctx0" brushRef="#br0" timeOffset="51127.757">7831 17640 352 0,'-48'5'132'0,"28"-5"-103"0,-4 0 25 16,15 5 4-16,3-5-23 15,0 0-7 1,24-5-15-16,12-8-8 16,8 0-1-16,1-6-1 0,12 3-1 15,14-13 1-15,7 0-2 16,-4-8-1-16,-5 5-2 15,-10 0-1-15,-11-2 2 16,-9 8 0-16,-10-6-2 16,-5-3 0-16,-9-2 2 0,-9 6 2 15,-6-4 0-15,-9 9 2 16,-9 7-2 0,-5 14 2-16,-1 8-2 0,0 10-1 15,6 5-2-15,6 6 1 16,7 5 1-16,5 19 0 0,9 31 6 15,9-2 6 1,2-6 5-16,4-10 2 16,3-2-10-16,0-4-3 15,0-13-6-15,-3-5-1 16,-3-15-4-16,-1-12-1 16,1-10 3-16,-3-10 1 15,-3-4 2-15,-3 1 0 16,-3-5 0-16,0-4 0 15,0 9 0-15,0 0 0 0,0 5 11 16,3 11 5-16,3 5-4 16,3 5-2-16,3 3-5 15,5 0-2-15,13 7-1 16,12-1-2-16,5-9 1 0,4-3-1 16,-9-7 0-16,-7-6 2 0,-5-7-3 31,-6-3 0-31,-3-1 1 15,-6-4 0-15,-6-9 0 16,-4-2 0-16,-2-8 0 16,-6-2 2-16,-3 2-3 15,-3 2 0-15,-5 9 3 16,-7 5 1-16,-3 10-1 0,-6 8 1 16,0 17 0-1,3 9 1-15,7 9-2 0,14 0 1 16,12 2-2-16,11-5 2 15,4-2-4-15,3-6 0 16,0 3-6-16,0-11-3 16,-4-5-41-16,4-3-16 15,6-10-120 1,3-8-80-16,-4-11 113 0</inkml:trace>
  <inkml:trace contextRef="#ctx0" brushRef="#br0" timeOffset="51880.736">9147 17431 260 0,'-9'-19'96'0,"0"3"-75"0,-3-2 21 0,6 13 6 16,0-3-11-16,0 0 1 15,0-3-8-15,0 3-2 16,3 3-15-16,0 2 3 0,3 3 4 0,9 8 0 15,6 13 0 1,6 24-8-16,3 13-3 16,0-7 4-16,-1-9 1 15,-2-2-1-15,-3-8 0 16,0-9-7-16,-3-7-4 0,-3 0-4 16,-3-8 1-1,-3-8 1-15,0-8 0 16,-3-8-3-16,0 0 2 0,-3 6 1 15,3 2 0-15,8 16 0 16,4 5 0 0,9 6 2-16,12-6 3 15,6-3 2-15,-1-2 1 16,1-2 0-16,-3-6 7 16,-7-6 2-16,-8-4 0 0,-3-6 2 15,-9-8-4 1,-6 3 1-16,-9-11-7 15,-9 6-3-15,-9-6-6 16,0 5 0-16,0 9-20 16,4-3-9-16,5 7-34 15,12-4-12-15,9 5-7 16,8 0 0-16,4-3 25 16,3 2 12-16,0-1 35 15,-3 7 18-15,-3 2 42 0,-1 6 20 16,-2 6 1-16,0 17 2 0,0 14-29 15,-3 8-12 1,-3 0-17-16,0-5-7 16,-3-8-16-16,0-6-5 15,-3-7-38-15,-3-6-14 16,-3-8-82-16,-3-23-34 16,-3-14 36-16</inkml:trace>
  <inkml:trace contextRef="#ctx0" brushRef="#br0" timeOffset="52818.583">9745 17240 312 0,'0'8'118'0,"0"-3"-92"0,3 9-3 0,0-4-8 0,0-7-29 15,0 5-8-15,3-5 0 16,0-1 0-16,3-2 13 16,3 0 2-16,3 0 5 0,0 8 24 15,2-3 10-15,4 9 19 16,0 12 10-16,0 19-6 15,-3 13-1-15,-3-5-10 16,0-3-5-16,-7-10-14 0,1-8-2 16,-3-11-12-1,0 0-4-15,-3-8-9 0,0-10-1 16,-3-13-1-16,0-22-1 16,3-16-5-1,3-2-2-15,3 5 0 0,3 5 0 16,3 14 7-16,0-1 4 15,3 14 2-15,0 5-1 16,-4 8 3-16,1 8 2 16,0 16 2-16,-3 5 3 15,-3 8-3-15,3-3-2 16,-6-7-2-16,-3-1-3 16,0-10-26-16,0-32-34 15,0-10 11-15,0-14 4 16,0 0 9-1,3 9 19-15,0 2 7 16,0 5 15-16,0 5 7 16,0 6 21-16,-1 10 9 0,4 6-7 15,-3 16-3-15,0 12-3 16,0 9 1-16,0 8-5 16,0-9-3-16,0-7-12 15,0-3-4-15,-3-8-4 0,0-5-2 0,0-5-8 31,-3-11-3-31,3-19 1 16,0-10 1-16,0-8 3 16,0 3 2-16,0 7 2 15,3 9 1-15,0 7 12 16,6 24 7-16,-3-7-7 16,14 31-3-16,-5-11-5 0,18 3-3 15,-9-10 1-15,12-1-1 16,-4-10-3-16,-5-10 2 15,-3-12-1-15,-3-9 0 16,-4-4-3-16,-5 1-1 0,-3-6 0 16,-6 5 2-1,-6 6 2-15,-3-2 1 16,0 9 1-16,-6 1 2 16,0 5 1-16,0 3 1 0,3 0 0 15,1 2 0 1,7-2-18-1,7-1 1-15,3 4 2 16,3-4-1-16,0 6 3 16,3 8 3-16,0 3 1 0,3 7 3 15,-3 12 1-15,-1 1 12 16,-2 9 7-16,-3-3 11 16,-3-8 4-16,-3-5-4 15,-3-6-1-15,-3-4-9 16,0-14-4-16,0-14-11 15,0-17-2-15,3-9-22 16,3 3-7-16,3 3-41 16,6-3-17-16,6 2-140 15</inkml:trace>
  <inkml:trace contextRef="#ctx0" brushRef="#br0" timeOffset="53180.302">11129 17280 496 0,'-9'5'184'0,"12"-2"-143"0,6 10-7 0,-3-8-12 0,0 9-18 15,0 12-2-15,0 6 1 0,0 8 0 16,0-9-1-16,0 1-24 0,-3-11-7 15,0-29-120 1,3-16-50 0</inkml:trace>
  <inkml:trace contextRef="#ctx0" brushRef="#br0" timeOffset="53567.359">11189 17063 336 0,'0'-13'126'0,"-3"21"-98"0,0 18 19 0,3-13 0 16,0 1-27-16,3 7-9 15,3-3-9-15,6-4-5 16,6 1 2-16,5-4-2 0,10-6 1 16,3-5 2-16,0-2 0 15,-4-4-7-15,-5 1-3 16,-6 0 3-16,-3-3 4 16,-6 8 4-16,-3 5 2 0,-6 3 12 0,-3 0 5 31,3 3-4-31,3 2 1 15,5 0-12-15,7 0-6 16,3 0 1-16,0 6 1 16,3-3 4-16,3 0 4 15,2 0 9-15,-2 10 6 16,-3 11 4-16,-9-2 3 0,-6 9-3 16,-9-4 0-16,-6 0-12 15,-3-8-4-15,-3-1-5 16,0-9-2-16,-3 1-23 15,0-7-8-15,-6-5-31 16,-2-9-12-16,-7-17-95 16,-6-22-44-16,3-3 62 15</inkml:trace>
  <inkml:trace contextRef="#ctx0" brushRef="#br0" timeOffset="53763.042">11207 16777 496 0,'-18'13'187'0,"15"-5"-146"0,0-5-20 0,3 0-18 0,0 2-79 15,0-2-161 1,9-1-6-1</inkml:trace>
  <inkml:trace contextRef="#ctx0" brushRef="#br0" timeOffset="56635.728">11332 15319 304 0,'0'6'112'0,"-3"-4"-87"0,-6 1-9 0,6 2-9 16,-3 3-12-16,-3 3-1 16,-6-1-2-16,-3 1 2 15,-3 0 4-15,1-1 3 0,-4 1 2 16,-6-1 3-16,-9 1 1 0,-11-6 1 16,-13 3 2-16,-2-3-3 15,-1 1-2-15,-2 2-2 16,-22 0-3-16,-14-1 3 15,6 1 0-15,-12 3 3 16,-21 0 3-16,6-1-2 16,-6 1-2-16,-15-6-2 15,9 8-3-15,0-7 1 0,-21-1 1 0,10 0-1 32,-7-2 2-32,-15 2-2 0,12 0 2 15,-20 1 2-15,5 4 4 16,3 3-4-1,-14 6-1-15,17 7-4 16,-20 9-1-16,11-1-4 16,6 3-1-16,-14 3 0 0,17-8 4 15,-12-6-1-15,4 1 1 16,20-4 4-16,-15-1 3 16,7-4-4-16,20-2-1 15,-27 5 0-15,9-2 0 16,24 2 0-16,30 5 2 15,15 1-1-15,15 2-1 16,8 3 3-16,7-1 0 16,5 4 1-16,9-3 2 15,10 5 1-15,8-6 1 0,6 4 0 0,12 7 0 16,6 32-2 0,9 19 1-1,3-9-4-15,6-4-2 0,3 31 0 16,0 11 1-16,3-22-1 15,0-7 2-15,2 21 0 0,1 5 1 16,-3-22 2 0,0-12 3-16,0-5-2 15,0 2-2-15,0 2 0 16,-1-2-1-16,4-13-2 16,6-13 1-16,6-11-2 0,6-8-1 15,2-11 1 1,4 1 1-16,-3-9-3 15,-1-5 0-15,-2-5-1 16,-3 5 0-16,-4-2 4 0,1-3 1 16,6 0-4-16,11-3 1 15,10 3-2-15,2 5 0 16,-2-2 2-16,-6-3 0 16,-7 5-3-16,1-5 2 15,8 3 1-15,13 2 2 16,8 0-3-16,-5 8-2 15,-7-2 2-15,-5 2 0 16,2 3 3-16,16-3 1 16,8-8-4-16,-3 0-1 15,-23-7 1-15,17-1 0 16,15-5 1-16,10-5 2 16,-4 5-3-16,-15-6 0 0,-2 12 1 15,17-6 2 1,6 8-1-16,-9-8-1 0,-8 5 1 15,14-5-1-15,15-5 0 0,-6-3 2 16,-12-6-1-16,9 1-1 16,-29 0-2-1,53-6 1-15,-36 6 1 0,30-5 0 16,-39 5 0 0,51 5 0-16,-18 0-3 0,3 2 2 15,12-2 1 1,-12 3 0-16,-17 0 0 15,8-3 0-15,15 0 2 0,-15-3 1 16,-12 3-4-16,6-2 1 16,21 2 0-16,-15 3 2 15,-11 2-1-15,2-2-1 0,-30 5-2 16,57-6 1 0,-21 4 1-16,-3-4 0 15,13 1-3-15,-1 5 2 16,-15-8-1-16,-6 3-2 15,9 2 0-15,9-2 3 16,-9 0-7-16,-17 2-2 16,-7-2 6-16,3 5 1 15,7 0 0-15,-4 0 2 0,-15-6 3 16,-8 6 1-16,-7 0-1 16,-2-5-2-1,0 5 1-15,2-8 1 16,-5 3-1-16,-7-3-1 0,-5 0 3 15,-6-3 0-15,-7-4 1 16,-5-9 0-16,-3-8 0 16,-6-10 2-16,-3-9-3 15,0-1-2-15,-3 7-5 16,-3 0 0-16,-6 0 2 16,-3-11 3-16,-3-21 0 0,0-2 2 15,-6 7-2 1,0 9 2-16,3 18-2 15,-12-48 2-15,6 33-2 0,-5-41-1 16,-1 14 1 0,0 13-1-16,0-14 0 0,0-18 2 15,-3 14-3-15,4 12 0 16,-1 12 1-16,3-4 2 16,-3-15-3-16,3 2 0 15,3 9 1-15,-3 9 0 0,1 9 0 16,-4 5 2-1,0 3-1-15,-3-11 2 16,-6-5-4-16,-2 0 0 16,-4 5 5-16,-3 11 2 15,-3 7 2-15,4 6 0 16,2 6-2-16,3 2-1 16,3 2-3-16,1 3 1 15,-4 6 0-15,-6 2 1 16,-14 5 2-16,-13 3 3 0,-2 0 5 15,5 8 1-15,-2 0-2 16,-1 8 0-16,-14-2-3 16,-9-1 1-16,5 0-2 15,13 0 0-15,5-2-8 16,1 2-2-16,-10 1-31 16,-5-1-14-16,9-5-170 15</inkml:trace>
  <inkml:trace contextRef="#ctx0" brushRef="#br0" timeOffset="61528.17">5890 11859 336 0,'-3'-3'126'0,"0"3"-98"0,0 0 30 0,3 0 5 16,0 0-20-16,0 0-5 16,0 3-13-16,0-3-4 15,-3 2-12-15,0 1-1 0,-6 2 2 0,4 0 0 16,-10 3 4-16,3 0-1 15,-6 6 2 1,3-1-6-16,-6 8-1 16,6-2-4-16,-6 15-1 15,-2 14-6-15,8-9-2 16,0-7-34-16,0 5-11 16,3-8-68-16,0-5-26 15,-9-6-26 1</inkml:trace>
  <inkml:trace contextRef="#ctx0" brushRef="#br0" timeOffset="61691.102">5637 11922 472 0,'0'3'176'0,"0"-3"-137"0,9 5 6 15,-9-5-6-15,12 8-22 16,-3 0-2-16,18 5-9 15,17 8-4-15,7 8-1 16,0 3-45-16,-16-5-20 0,-5-6-100 16,-3-5-42-16,-3-3 58 15</inkml:trace>
  <inkml:trace contextRef="#ctx0" brushRef="#br0" timeOffset="88208.901">9427 12912 292 0,'-9'-14'110'0,"9"9"-86"0,0-5 35 0,0 7 10 15,0-2-10-15,3-1-2 16,0 1-15-16,0 2-4 15,0 1-21-15,0-1 7 0,0 3 6 16,-3 0-7-16,0 5-4 16,0 6-6-16,0 7-1 15,0 14-7-15,0 11-3 16,0 2 1-16,0-3 2 16,0-5 0-16,3-5 2 15,0-6 0-15,2-2 1 16,4-6 0-16,3-2 2 0,6-2-3 15,9-1-2-15,6-5-2 16,5-3-3 0,4-2 3-16,3-1 2 15,14-2-7-15,22-2 0 0,2-4-2 16,-6-2 2-16,-2 3 3 16,11-5 2-16,9 2-1 15,-5 0-2-15,-13 0-2 16,-8-3 1-16,-13 3 1 15,-2-2 2-15,-7-1 3 16,-5 0 2-16,-6-2 1 0,-7 0 0 16,-5-3 2-1,-6-5 1-15,-6-5-5 16,-9-4-4-16,-6 1-1 16,-3 0-1-16,-3 3 0 15,-3-1 0-15,0 3-5 0,0 3-1 16,1 3-19-16,-4 5-9 15,-3 5-46-15,-3 5-21 16,-12 11-139 0</inkml:trace>
  <inkml:trace contextRef="#ctx0" brushRef="#br0" timeOffset="88808.821">9647 13761 472 0,'-27'-13'176'0,"18"5"-137"0,-3-3 9 16,9 9-7-16,3-1-15 15,0 0-1-15,6-2-10 16,3 0-2-16,6 2-7 0,6 3-2 0,-3 5 0 16,-3-2-2-16,3 5-2 15,2 5 1 1,-2 3-1-16,-3 5 0 16,-3 8 2-16,-6 8 5 15,-3 0 4-15,-6 3 2 16,-3-3 3-16,-9-2-7 0,-9-6-3 15,-8-6-3-15,-7-4 0 16,3-6-2-16,6-2 2 16,10-6-11-16,11-5-2 15,18 0 11-15,14-3 6 16,10 3-5-16,3 3 0 16,3 2-2-16,8 3 0 15,7 0 0-15,-1 3 2 16,-2-3 8-16,-9 5 5 15,-13-2 4-15,-11-1 1 16,-15 3-11-16,-12 6-3 0,-15 5-4 16,-8 2-2-1,-4 6 1-15,0-3-1 16,-5-8-5-16,-4-8-1 0,0-13-22 16,7-10-6-16,8-9-36 15,12-2-15-15,12-5-32 16,12-3-12-16,9-11-57 15</inkml:trace>
  <inkml:trace contextRef="#ctx0" brushRef="#br0" timeOffset="88988.704">9808 13732 312 0,'15'-35'118'0,"-10"30"-92"0,10 0 44 16,-6 5 14-16,6 3-7 16,6 2 0-16,6 5-21 0,3 4-8 15,-4 2-27-15,1 2 7 0,-6 1 3 16,-3-4-8-16,-3-1-3 15,-3-4-7-15,-3-2-1 16,-3-13-7 0,2-3-14-16,4-3-6 15,0 1-44-15,6-1-19 16,9 3-65-16,6 0-27 0,11 0-25 31</inkml:trace>
  <inkml:trace contextRef="#ctx0" brushRef="#br0" timeOffset="89403.824">10638 13729 452 0,'0'0'170'0,"-6"0"-132"0,0 3 13 0,3-3-1 0,-6-3-25 15,-3 1-3-15,-5-1-5 16,-10-2 1-16,-6 2-10 16,-3-2 7-16,-2 2 2 0,2 3 4 15,3 0 2-15,6 5-1 16,7 3-2-16,5 3-8 15,6 5-5-15,6 0-7 16,6 2 0-16,9-2 0 16,8-5 0-16,7-9-11 15,6-4-3-15,0-9-4 16,-1-2-2-16,-2-6-2 16,-6-2 1-16,-3-8 7 15,-6-13 6-15,-3-9 5 16,-6 4 4-16,0 4 9 15,-3 12 3-15,0 7 11 0,5 32 18 16,1 21-9 0,3 8-13-16,0 3-5 15,0 2-9-15,0 11-4 16,0 0-1-16,-3 2-1 16,0-7 0-16,-3-8 0 15,0-9-7-15,-3-7-3 0,-3-11-52 16,-3-13-21-1,0-7-176-15</inkml:trace>
  <inkml:trace contextRef="#ctx0" brushRef="#br0" timeOffset="97137.423">9138 11536 480 0,'-27'-13'178'0,"27"13"-138"0,-30-14 17 0,27 14-2 16,-6-2-19-16,3-1-3 15,-2-2-11-15,-1 2-1 16,-3 1-12-16,-9 4 1 0,6 3 3 16,3 1-5-16,-6 18-2 15,3-6-3-15,-6 32-3 16,-5 14-19-16,8-22-10 16,3-7-32-16,0-4-13 15,3-4-30-15,0-11-12 0,3-3-69 16</inkml:trace>
  <inkml:trace contextRef="#ctx0" brushRef="#br0" timeOffset="97321.057">8763 11525 432 0,'-12'-29'162'0,"12"29"-126"0,-3-8 36 15,3 8 7-15,3 0-19 16,0 0-3-16,9 11-26 16,0-3-11-16,9 26-12 15,-4-7-8-15,19 23-3 0,-6-10-31 16,32 5-13-16,-11-11-73 15,17-2-30-15,22-9-56 0</inkml:trace>
  <inkml:trace contextRef="#ctx0" brushRef="#br0" timeOffset="97807.171">9632 11382 436 0,'-36'-13'162'0,"36"13"-126"0,-12-32 18 0,12 30 0 0,0-11-22 16,0 2-4 0,6 3-7-16,-3 0-4 15,6 24-9-15,0-3 1 0,3 16 4 16,-3-5-1-16,0 13 1 0,0-8 1 15,-3 16 4-15,-3-8-6 16,0 6 1-16,-3-9-4 16,0-8 2-16,0-2-6 15,0-26-3-15,0-1-1 16,0-16-1-16,0 4-5 16,3-20-1-16,0 6-2 15,6-32 0-15,-3 11 5 16,6-6 1-16,-1 14 2 0,4 5 0 15,-3 8 2 1,6 10 1-16,-3 4 1 0,6 22 2 16,-3-1 3-16,8 28 5 15,-5-5-4 1,0 8 2-16,-3-5-9 0,0 18-2 16,-3-10-6-16,0 18 1 15,-3-10-27-15,2 2-11 16,-2-10-63-16,0-6-27 15,-3-5-94 1</inkml:trace>
  <inkml:trace contextRef="#ctx0" brushRef="#br0" timeOffset="97945.98">10061 11520 584 0,'-15'0'217'0,"15"0"-169"0,9 0-2 0,-9 0-14 0,15 0-31 0,-3 0-4 15,5 0-35 1,-2 0-13-16,6 0 26 16,0 0-102-16,6-5-40 0,11-9-21 15</inkml:trace>
  <inkml:trace contextRef="#ctx0" brushRef="#br0" timeOffset="98309.511">10391 11155 536 0,'-15'-8'200'0,"15"8"-155"0,6 0-6 16,-6 0-13-16,15 5-20 15,-3-2-1-15,18 7-5 16,-6 1-3-16,5 10 2 0,-2-2-2 0,0 7 1 16,-3-5 0-16,-1 8 0 15,1 8 2-15,-9-10 2 16,-3-6-1-16,-6 6 2 15,0-6-2-15,-9 3-1 16,0-6 9-16,-12 6 6 16,3-6 10-16,-12 4 7 0,4-7-11 15,-1-1-2-15,3 2-7 16,15-6-2 0,0-2-4-16,18 3-1 15,0-3-3-15,6 2-2 16,11 6-2-16,4 3-1 15,3-1-25-15,-1 3-9 0,4 3-69 0,-3 0-31 16,-12-8-90 0</inkml:trace>
  <inkml:trace contextRef="#ctx0" brushRef="#br0" timeOffset="98892.621">11891 11202 428 0,'-15'-13'162'0,"15"13"-126"0,-17-2 21 0,17 2 1 0,-9 5-21 16,0 0-4-16,-6 16-17 31,3-2-7-31,-9 18-6 16,3-5-3-16,-6 7 1 0,7-7-26 0,-7 10-10 15,6-10-46-15,-3 11-19 16,3-6-90-1</inkml:trace>
  <inkml:trace contextRef="#ctx0" brushRef="#br0" timeOffset="99058.012">11498 11369 512 0,'-3'-3'189'0,"3"3"-147"0,27 19 15 0,-21-14-5 0,12 11-30 0,12 11-7 31,11-4-30-31,13 1-12 16,9 0 13-16,-1 3-79 0,1 2-34 0,2 0-76 16</inkml:trace>
  <inkml:trace contextRef="#ctx0" brushRef="#br0" timeOffset="104078.235">17967 13504 352 0,'0'-23'132'0,"0"23"-103"0,3-27 18 0,-3 19 1 15,0 0-15-15,0 0-4 0,3 3-11 16,-3 0-3-16,0 2-9 15,0 3-2-15,0 0 2 0,0 11-3 16,3 4 0-16,-3 4-1 16,0 5 1-16,0 2 2 15,0 1 2-15,0-1 8 16,3-2 2-16,-3-3 0 0,3-5 0 16,0-3-5-16,3 0-2 15,3-2-6 1,5 0-3-16,7-1 0 15,12-4-1-15,12-4 0 16,5 1 0-16,1-3 0 16,-3 0 0-16,-1 0-3 15,7 0 0-15,8 0 2 16,10-3 2-16,-4 1-2 16,-5-1 0-16,-7-5-1 15,-8 3 0-15,-4-1 4 0,4-4 1 16,-3-3-4-16,-1-3 1 15,-5-5 4-15,-3-3 2 16,-6-3 6-16,-7-2 3 16,-5-3-4-16,-6 1-1 15,-3 2-4-15,-6 2 1 0,-3 1-4 16,-3 2 0 0,-3 3 1-16,-3 2 2 15,0 3-3-15,-6 3-2 16,1 5-31-16,-4 3-13 15,0 2-62-15,0 6-27 16,-6 10-70-16</inkml:trace>
  <inkml:trace contextRef="#ctx0" brushRef="#br0" timeOffset="104752.446">17994 14475 376 0,'-15'-10'143'0,"9"2"-112"0,0-5 12 0,3 7-2 0,3 1-10 16,-3 0 2-1,3 2-6-15,0 8 1 16,3 17-16-16,3 7 4 0,0 2 4 16,0 4 0-16,0 4 0 15,0 14-6-15,-3 0-1 16,0-5-4-16,0-11 2 0,0-8-6 15,-1-10-1-15,-2-22-2 16,6-18-2-16,-3-8 1 16,3-6-1-16,6-4-3 15,6-14 2 1,9-11-1-16,6 6 0 0,2 13 2 16,1 13 0-16,-3 22 4 15,0 18 2-15,-4 10 4 16,-5 9 4-16,-3-1-2 15,-3 1 3-15,-3-4-10 16,-3 1-3-16,-3 0-9 16,-3-8 0-16,0-3-30 15,-4-16-66 1,1-10 2-16,3-24-15 16,0-24 0-16,3-8 7 15,0 3 2-15,0 5 68 0,0 9 31 16,0 12 84-16,0 19 80 15,0 13-34 1,-3 8-47-16,-3 8-27 16,-3 13-31-16,0 13-9 15,0 9-18-15,-3-4-9 16,0-4-26-16,0-9-11 16,0-7-36-16,-3-11-17 15,0-11-24-15</inkml:trace>
  <inkml:trace contextRef="#ctx0" brushRef="#br0" timeOffset="105142.856">18357 14277 428 0,'-18'-21'162'0,"18"21"-126"0,-3 2 5 0,6 1-4 0,3 2-25 15,6 1-4-15,3-4-5 16,0-4-3-16,5-6 1 16,7-3-6-16,6-2 1 0,6 0-11 15,-1-3-3-15,-2 0 4 16,-3 0 4-16,-6 3 1 15,-4 2 1-15,-5 6 16 16,-3 5 6-16,0 3 9 16,0 4 3-16,-3 7 11 0,0 4 6 15,-3 6-8-15,-3 3-3 16,0-1-12 0,-1-5-5-16,-2-5-8 15,3-16-5 1,9-8-4-16,0-2 1 0,0-1 1 15,3 3 0-15,3 3 0 0,0 2 6 16,2 8 4-16,-2 6 1 16,-3 5 1-1,-3-3-6-15,-6 0-2 16,-3-5-24-16,-6-10-9 16,-3-9-63-16,-3-8-28 15,3-7-102 1</inkml:trace>
  <inkml:trace contextRef="#ctx0" brushRef="#br0" timeOffset="106104.065">18211 11451 460 0,'-18'8'173'0,"18"-8"-135"0,-15 5 8 15,15-2-8-15,-3 0-23 16,3-3-3-16,0 0 3 16,0 0 2-16,9-6-8 15,0 1 3-15,9-16 4 0,-3 5-4 0,6-24 1 16,-4 11-8 0,1-8-1-16,-3 5-2 15,0 1 1-15,-3 4-2 16,0 3 2-16,-3 3-2 0,-3 3-1 15,0 2 7-15,-3 3 3 16,0 2-3-16,-3 6 1 16,0-1-3-16,0 22 0 15,0-2-1-15,6 44 2 16,0-11-3-16,3 17 0 16,-3-11-1-16,2 29 1 15,1-19-4-15,0 6 0 16,0-13-1-16,0-9-2 0,-3-7-8 15,0-6-5-15,0-4 0 16,-3-7 0-16,0-1 5 16,-6-4 3-16,0-5 5 15,-9-2 2-15,3-3 8 16,-12-3 4 0,3 0 1-16,-2-5 3 0,5 0-1 15,9-2 2-15,0-1-6 16,21 0-3-16,-3 1-3 0,20 2-3 15,-5 0-13 1,30 2-4-16,-10 1-57 16,7-3-24-16,11-5-133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8T02:19:52.6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14392 6694 524 0,'-12'-26'195'0,"12"26"-152"0,-6-16-1 0,6 16-9 0,0-6-11 15,0 1 2-15,0 0-5 16,0-1-1-16,0 4-10 16,0-1-3-16,0 3 1 0,0 0 1 15,0 19 1-15,0-6-2 0,0 37-1 16,0-10-1-1,3 10 0-15,0-8 0 16,0 1 0-16,-3-6 0 16,3-3 0-16,-3-5-2 15,0-2 1-15,0-3 0 16,0-6 3-16,0-2-1 16,0-11 0-16,0 1-3 15,0-14-2-15,0 2 1 16,0-20-1-16,0 5 0 0,6-30 0 15,0 9 0-15,12-5 2 16,-4 7-3-16,16-3-2 16,-6 9-1-16,12 2 3 15,-9 6 0-15,5-1 1 16,-5 6-3-16,3 3 2 0,-3 2 1 16,2 8 2-1,-5 0 1-15,6 8 1 16,-6 0-5-16,3 13 1 15,-4-2 2-15,1 29 1 16,-3-9-1-16,0 22 1 0,-6-11-2 16,-3 6-1-1,-3-11 1-15,-3 0-1 0,0-5 0 16,0 0 0-16,-4-6 0 16,1-2 0-16,0-3-5 15,0-5-1-15,-3-3-39 16,3-10-18-16,0 0-150 15,9-9-68-15,6-15 92 16</inkml:trace>
  <inkml:trace contextRef="#ctx0" brushRef="#br0" timeOffset="319.681">15454 6638 564 0,'-29'-8'209'0,"29"8"-163"0,-15-2 3 0,15 2-9 0,0 0-19 0,0 0-2 15,18 0-7 1,-3 0 0 0,17 0-7-16,-5 0-3 0,6 0-1 0,-6 0-1 15,2 2 0-15,-5 1-14 16,6 0-3-16,-3-3-24 16,-3 0-11-16,-4 0-48 15,-5 5-21-15,3 11-86 16</inkml:trace>
  <inkml:trace contextRef="#ctx0" brushRef="#br0" timeOffset="517.538">15443 6966 580 0,'-45'11'217'0,"36"-11"-169"0,3 3 2 15,6-3-9-15,9 0-20 0,0 0-2 16,24 0-9-16,-7 0-2 15,13 0-4-15,-6 0-5 0,12 0 0 16,-10 0-21-16,19 0-10 16,11 0-55-16,-17 2-21 15,-9 1-127 1</inkml:trace>
  <inkml:trace contextRef="#ctx0" brushRef="#br0" timeOffset="1613.479">16711 6432 520 0,'-15'0'192'0,"15"0"-149"0,0 0 5 0,0 0-8 16,9 0-19-16,-3 0-1 16,14-5-10-16,-2-1-2 15,12-1-4-15,-3 1-5 0,3-2 0 16,-7 0 1-16,-2 3 0 15,-3 0 0-15,-6-1 2 16,0 1-1-16,-15-3-1 0,3 0-4 16,-21 0 0-1,3-2 0-15,-20 2 2 0,5 3-1 16,-9-3-1 0,6 0 3-16,-20-3 0 15,11 3-2-15,-20 0 2 0,11 3 5 16,-2 2 2-16,5 1 6 15,6 2 3-15,10 0 0 16,2 2 1-16,6 1-2 0,3 2-1 16,1 6-5-1,8 5-3-15,9 5 0 16,12 5 1-16,0-7-1 16,32 13 2-16,-5-6-4 15,21 6 0-15,-13-6-1 16,13 3-2-16,-9-5 1 15,17 0-1-15,-11-6 0 0,5 4 0 16,-8-6 0-16,-7 2 0 16,-5-5 0-16,-6 3 2 15,-6-3-1-15,-12 3-1 16,-3-3 1-16,-18 6-1 16,3-6 0-16,-18 14 0 15,3-6-3-15,-9 11 0 16,7-9-1-16,-10 7 0 15,6-7 3-15,-15 4 2 16,10-3-2-16,-19 2 0 16,9-5 3-16,-5 3 1 15,5-5-1-15,6 2 1 16,-5 0-2-16,17-8 2 0,6-2-2 16,3-1-1-1,3-2 1-15,18 0-1 0,0-3 0 16,33 6 0-16,-7-3 0 0,16 3 0 15,-9-3 0 1,26-6 0-16,25-2 0 16,-25 0 0-16,-11 0 0 15,-4 0 0-15,-8 0 0 0,-6 0 0 16,-7 0 0-16,-2 0 0 16,-6 0 0-1,-6-2 0-15,-3-1-3 16,-6-2 2-16,-3-3-59 15,0 2-24-15,0 4-165 16,0 4-88 0,-3-2 161-16</inkml:trace>
  <inkml:trace contextRef="#ctx0" brushRef="#br0" timeOffset="1894.788">17095 7014 588 0,'-9'-5'220'0,"9"5"-172"0,-3-5 1 15,3 5-14 1,0 0-23-16,0 0-4 0,3 2-1 16,0 1 2-16,3 5-4 15,-3 0 4-15,0 5 1 0,0-3-1 16,0 6 0-16,0-2-5 15,-3 7-3-15,0-3 0 16,0 1-1-16,0 2-11 16,0-13-65-1,0-11-18-15,0 1-165 16</inkml:trace>
  <inkml:trace contextRef="#ctx0" brushRef="#br0" timeOffset="2045.401">17110 6649 592 0,'-12'0'222'0,"12"0"-172"0,-9 0 7 0,9 0-8 15,0 0-38-15,0 0-7 16,0 0-39-16,0 0-18 16,6-3 28-16,-3 3-131 0,14 6-53 15</inkml:trace>
  <inkml:trace contextRef="#ctx0" brushRef="#br0" timeOffset="2495.095">17458 7019 452 0,'-18'0'170'0,"18"0"-132"0,-18 0 29 16,18 0 5-16,-6 0-18 0,0 0-4 15,0 0-17 1,3 0-6-16,0 0-16 16,0 0-2-16,9 0-2 0,-3 0-1 0,12 0 1 15,-3 0-4-15,6 0 0 16,-3 0-1-16,9 0-2 16,-4 0-2-16,10 0 1 15,-6 0 1-15,3 0 0 16,-3 0-7-16,-4 0 0 15,-2 0-15-15,-3 0-5 16,-3 0-26-16,-6 0-11 16,-3 0-68-16,-3 3-29 15</inkml:trace>
  <inkml:trace contextRef="#ctx0" brushRef="#br0" timeOffset="2788.692">17485 7141 460 0,'-30'0'170'0,"30"0"-132"0,-18 0 38 16,18 0 9-16,-3 0-34 16,0 0-10-16,3-3-14 15,0 1-4-15,6-3-12 16,0 2-2-16,9 0 1 0,-3 1-4 0,12-4 2 16,-4 4-5-1,16-1 0-15,-6 0-3 16,9 1-1-16,-7-1-4 15,1 0-1-15,-6 1-15 16,-6 2-4-16,-3 0-47 0,-10-3-18 16,-2 3-153-1</inkml:trace>
  <inkml:trace contextRef="#ctx0" brushRef="#br0" timeOffset="3471.625">18184 6951 408 0,'-15'-14'151'0,"15"14"-118"0,-12-21 31 0,12 19 5 16,-3-9-18-16,0 3-5 16,0-3-9-16,0 1-3 15,0 2-19-15,0 0 2 0,0 16 3 16,3 0-2-16,-2 16-1 15,2-3-5-15,0 8 0 0,0-5-5 16,0 8-2-16,0-6-2 16,0 6 0-16,0-6-2 15,0 1-1-15,0-6 1 16,0-3-1-16,0-4-11 16,0-9-5-16,0 0-34 15,-3-13-15-15,0 3-90 16,3-8-37-16,0 2-6 15</inkml:trace>
  <inkml:trace contextRef="#ctx0" brushRef="#br0" timeOffset="4360.462">17839 6231 464 0,'-18'-16'173'0,"18"16"-135"0,0-11 12 0,0 11-5 0,6-2-18 0,0-1-3 32,9-2-10-32,-3 0-1 15,8-1-8-15,-2 1-3 0,6-3 1 16,-3 3-4-16,12-6 0 0,-6 3-1 15,8-8 0-15,-8 3 0 16,-3-11-2-16,-6 6 0 16,-6-9 3-16,-3 4-7 15,-9-4 1-15,0 6 1 16,-9 2 1-16,3 6 3 0,-9 8 1 16,3 0 3-16,-3 15 3 15,3-2 2 1,-3 16 1-16,3-6 4 15,0 14 3-15,0-5 0 16,1 23 4-16,2-8-7 0,3 24 1 16,0-10-4-1,3 0 0-15,3-9-1 16,0-4 0-16,0-9-4 16,0-5-1-16,0-5 3 0,0-3 3 15,0-5-4 1,0-8-3-16,0-3-1 0,0-16-1 15,0 4-3-15,3-33 2 16,-3 8-4-16,6-10-1 16,0 7 0-16,6 4 2 15,-4 2-1-15,13 7 4 16,-6 6-5-16,12 9 2 16,-6-1 4-16,6 8 2 15,-4 0-3-15,1 8-1 16,-6-1 1-16,-3 7 0 15,-3-4 3-15,-12 4 1 16,0-4-4-16,-12 6 1 16,3-5-2-16,-12-3-2 0,3-3 0 15,-2-5 3-15,2 0 0 16,0-3 3-16,3 1 5 16,0-1 4-16,3 0-2 15,6 6 2-15,0 0-2 16,9 12 0-16,0-1-1 15,21 7 2-15,-6-3-3 16,18 3-2-16,-7-2-2 16,7-3-3-16,-6-3 1 0,-3 0-1 15,-7-2 0-15,-2-3 0 16,-3 0-5 0,0 0-1-16,-3-3-28 15,0-2-13-15,-3-1-96 0,6 1-42 0,-3 0-31 16</inkml:trace>
  <inkml:trace contextRef="#ctx0" brushRef="#br0" timeOffset="5198.028">18765 6533 476 0,'-12'-32'178'0,"12"32"-138"0,-3-24 11 16,3 21-6-16,3 1-16 0,-3-1-2 16,3 14 0-1,0-3 0-15,0 13-14 0,0-3 3 0,0 19 4 16,0-5-7-1,0 29 0-15,-1-13-5 16,1 4 0-16,0-7-3 16,0-5 2-16,0-8-2 15,-3-6 0-15,0-2-1 16,0-8 0-16,0-3-2 16,3-10-2-16,0 0 1 15,3-33-1-15,-3 7 0 0,6-25 0 16,-3 11-5-16,3-13-1 15,0 10-2-15,0-5 2 16,0 8 4-16,0 3 1 16,-3 4-2-16,3 15 2 15,-3 1 1-15,3 14 0 16,-3 0 0-16,2 11 2 0,1-3-1 16,0 13-1-1,0-2 3-15,-3 23 0 16,0-5-1-16,0 11 1 15,-3-11 2-15,0 2 2 0,-3-7-3 16,0-5-3 0,0-6 0-16,0-3-1 0,0-5 0 15,0-10 0-15,0 0 0 16,6-30 0-16,-3 6 0 16,6-21 0-16,0 7 0 15,9-10 0-15,-3 11-3 16,8-11 0-16,-5 8-1 15,6-8 3-15,-6 8 0 16,6 0 3-16,-6 5-1 16,2 6-1-16,-2 5-2 0,0 13 1 15,-3 0 1-15,3 16 0 16,-3 0 2 0,0 13 3-16,-3-5-2 15,0 10-2-15,-4-5 0 16,-2 19-1-16,0-8 0 0,0 21 0 15,-3-8 0-15,0 7 0 16,0-7 0-16,0-5 0 16,0-5 0-16,0-6 0 15,-3-3-9-15,3-5-2 16,-3-2-36-16,3-9-14 16,0 1-46-16,3-11-20 15,0 0-67 1,9-21-49-16,0 5 108 15</inkml:trace>
  <inkml:trace contextRef="#ctx0" brushRef="#br0" timeOffset="5395.413">19503 6686 472 0,'0'-5'178'0,"0"5"-138"0,3 5 33 15,-3-5 4-15,3 16-23 16,0-3-6-16,0 22-20 16,0-6-7-16,3 10-12 0,0-7-4 0,0 0 1 15,0-6-5 1,-1 1-1-16,1-6-2 15,-3-3-2-15,0-2-8 16,0-2-5-16,0-4-44 16,-3-7-18-16,0-1-104 15,0-15-47-15,0 3 51 0</inkml:trace>
  <inkml:trace contextRef="#ctx0" brushRef="#br0" timeOffset="5591.141">19717 6456 636 0,'-6'10'236'0,"6"-10"-183"0,0 11-5 0,0-8-12 15,3 2-27-15,0 0-5 16,0 1-2-16,0-1-2 16,0 0 0-16,0-2-3 0,-3-1 2 0,0-2-30 15,-3 3-12 1,0-3-156-16,-18-3-69 15,6 1 64 1</inkml:trace>
  <inkml:trace contextRef="#ctx0" brushRef="#br0" timeOffset="127132.735">19434 14417 80 0,'-15'-10'30'0,"15"10"-24"0,-14-3-34 0,14 3-17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8T02:23:09.1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19658 7874 476 0,'-30'5'178'0,"30"-5"-138"0,-27 3 15 0,24-3-1 16,-3 0-17-16,3 0-1 15,-3 0-9-15,3 0-3 16,6-3-13-16,-3 1 0 0,15-1 0 16,-6 3-2-16,12 0 2 15,-3 0-6-15,6 3-1 16,-4-1-2-16,7 1-2 0,-6-3 1 16,9 0 1-16,-6 0-3 15,2-3 0 1,-2 1-1-16,0-4-2 15,-6 1-6-15,-3-6-2 16,-3 4-17-16,-3-7-7 16,-3 4-38-16,-6-1-16 0,0 3-75 15,-3 11-33 1,0-1 43-16</inkml:trace>
  <inkml:trace contextRef="#ctx0" brushRef="#br0" timeOffset="254.499">19670 7982 492 0,'-30'8'184'0,"30"-8"-143"0,-12 6 17 0,12-4-3 15,3-2-21-15,-3 0-2 16,12-2-13-16,0 2-1 16,8-3-11-1,-2 0 2-15,6 3 2 0,-6 0-2 0,9 0 2 16,-3 0-4-16,5 0-2 15,-5 0 0-15,0 0-1 16,-6 0-2-16,-3 0-2 16,0 0-2-16,-6-2-1 15,-1 2-16-15,-8-3-5 16,0 0-61-16,-5-2-24 16,2 0-129-1</inkml:trace>
  <inkml:trace contextRef="#ctx0" brushRef="#br0" timeOffset="884.799">20711 7183 464 0,'-6'-7'173'0,"3"4"-135"0,0-2 5 16,3 5-5-16,0 0-11 0,0 0 2 15,0 2-3-15,-3 1 1 16,0 5-15-16,-2 5 6 0,-1 0 5 16,3-2-3-16,-6 18 0 0,0-3-7 15,-6 9 0 1,3-9-8-16,-6 11-1 15,3-8-2-15,0 35 1 16,3-14-2-16,9 22 2 16,3-14-2-16,12 8 2 15,-3-10 0-15,9 26 1 0,-3-19-2 16,9 11 1 0,-6-13-2-16,8-5 2 15,-5-11-2-15,12-3-1 0,-6-8 1 16,3-5-1-16,-7-5 0 15,-2-5 0-15,-3-3 0 16,-6-6 0-16,-3 1 0 16,-9-9 0-16,0 1-33 15,-6-19-15-15,0 3-100 0,3-29-41 16,0 7-28 0</inkml:trace>
  <inkml:trace contextRef="#ctx0" brushRef="#br0" timeOffset="1526.972">21107 7009 536 0,'-6'-3'200'0,"6"3"-155"0,0 0 9 16,0 0-5-16,0 0-23 15,0 0-5-15,3 3-4 16,-3-3 2-16,3 5-11 16,-3 6 0-16,0-1 2 0,0-2-2 15,-6 11 3-15,0-3-6 16,-14 29-1-16,2-8-4 15,-12 13-1-15,6-10 1 0,-3 2 2 16,6-10-1-16,4-3-1 16,2-5 1-16,9-3-1 15,0-5 0-15,21-3 0 16,-3 0 0-16,14-2 0 16,-2-3 0-16,6-6 0 15,-6 1 0-15,6 0 0 16,-4-3 0-16,7 0 0 15,-3 0 0-15,0 0 0 0,-7 0 0 16,1-3 0 0,-3 3-3-16,-6-3 2 15,-3 1-12-15,-6-4-7 16,0 1-29-16,-9 0-13 16,0-1-54-16,-6 1-23 15,0 0-68-15</inkml:trace>
  <inkml:trace contextRef="#ctx0" brushRef="#br0" timeOffset="1805.28">21137 7189 460 0,'-3'-16'173'0,"3"13"-135"0,0-2 36 16,0 5 6-16,0 0-24 15,0 0-5-15,0 0-24 16,0 0-8-16,3 5-12 15,0 11-1-15,0 5 4 0,-3-2-2 0,3 23 1 16,0-10-5-16,-3 8-3 16,0-9 0-16,0 6-1 15,0-8 0-15,3 6 0 16,-3-6 0-16,3 0 0 16,-3-5 0-16,0-6 0 15,0-2 0-15,0-5 0 16,0-3-11-16,0-8-3 15,0 0-72-15,0 0-31 16,0 0-134 0</inkml:trace>
  <inkml:trace contextRef="#ctx0" brushRef="#br0" timeOffset="2553.001">21015 8094 560 0,'-21'-16'209'0,"21"16"-163"0,-12-16 7 16,12 13-7-1,0-2-24-15,0 0-4 16,9-3-7-16,-3 0-2 16,9 0-5-16,-3 3 2 0,6-1 3 15,-3 4-3-15,5 2-1 0,-2 0-2 16,6 2-3-1,-3 1 1-15,9 5-1 16,-6 0 0-16,-1 2 2 16,-2 1-3-16,-3-1-2 15,-3 1 2-15,-6 2 2 16,-3 1 0-16,-12 7-1 16,3-3-2-16,-9 9 1 15,0-4 1-15,-6 4 0 16,3-6 0-16,-2 3 0 0,2-6 0 0,-6 1 2 15,0-3 1 1,0-3 3-16,6-2-3 16,0-1 0-16,3-2-1 0,4-3-2 15,-1 1 1 1,9-1-1-16,0-2 0 16,11-1 0-16,-2 1 0 0,9-3 0 15,-3 0 0 1,15 0 0-16,-3 0 0 15,11 3 0-15,-8-1 0 16,6-2 0-16,-9 0 0 0,-1 0 0 16,-5 0 0-1,-6 0 0-15,0 0 0 16,-12 0 0-16,-3 0-11 0,-9-5-5 16,3 2-105-16,-3-15-44 15,3 2-75 1</inkml:trace>
  <inkml:trace contextRef="#ctx0" brushRef="#br0" timeOffset="3363.813">21584 7165 400 0,'-12'-16'151'0,"9"11"-118"0,-3-1 49 0,3 4 12 15,0-1-28-15,3 1-8 16,0-1-21-16,0 0-8 16,0 1-17-16,0 2-1 0,3-3 0 15,0 0-2-15,0 1 2 16,0-1-4-16,3 3 1 16,0 3-5-16,2 2-2 15,1 6 0-15,3 10-1 0,3 10 0 16,0 4 0-16,-3-6 0 15,12 13 0-15,-3-10 0 16,5 5 0-16,-5-5 0 16,0 21 0-16,-3-11 0 15,-9 29 0-15,-3-12 0 16,-9 2 0-16,0-9 0 0,-12 12 0 16,3-11 0-16,-6 24 0 15,3-17 0 1,-2 4 0-16,2-11 0 15,0-3 0-15,3-8 0 16,0-4 0-16,3-9 0 16,0 0 0-16,3-5 0 15,0-3 0-15,0-3 0 16,0-2 0-16,3-3 0 16,0 1 0-16,0-4 0 0,0-2 0 15,3 0 0-15,0 0 0 16,0-3 0-16,0 1 0 15,0-4 0-15,0 1 0 16,0 0-5-16,-3-6-1 16,0 0-129-16,-3-2-57 15,0 0-48 1</inkml:trace>
  <inkml:trace contextRef="#ctx0" brushRef="#br0" timeOffset="15060.088">18830 9239 528 0,'-15'-8'198'0,"15"8"-154"0,-6-2 14 0,6 2-3 16,0 0-26-16,0 0-6 16,0 0-10-16,0 0-1 15,0 0-7-15,0 0 1 0,0 5 4 16,0 0-2-16,0 6 3 15,0-1-4-15,-6 20-2 16,-3-7-2-16,-9 38-3 16,4-11 1-16,-10 3-1 15,3-10 2-15,0 2 1 16,6-11-1-16,3-5-2 16,0-5 1-16,6-3-1 0,1-2 0 15,10-6 0 1,1-2 0-16,18-4 0 0,-3-1 0 15,15-4 0-15,-6 1 0 16,32 0 0-16,-14-1 0 16,20 1 0-16,-14 0 0 15,2 2 0-15,-11-2 0 16,-3-1 0-16,-7 1 0 16,-5-1 0-16,-3 1 0 0,-6 0 0 15,-3-3-14 1,-4 0-5-16,-2 0-50 0,-6-3-22 15,0 0-88-15,-15-10-35 16</inkml:trace>
  <inkml:trace contextRef="#ctx0" brushRef="#br0" timeOffset="15342.095">19024 9387 564 0,'-24'-5'211'0,"24"5"-164"0,-9-3 16 0,9 3-6 15,0 0-30-15,0 0-5 0,0 0-9 16,0 0-3 0,6 14-6-16,0-1-3 0,3 29 2 15,-3-7-2-15,3 10-1 16,-4-6 1-16,4 17-1 16,-3-11 0-16,3 24 0 15,0-14 0-15,3 1 0 0,-3-11 0 0,0-3 0 31,0-7 0-31,0-6 0 16,0-3-5-16,0-7-1 0,0-4-57 16,3-9-23-16,-1-4-174 15</inkml:trace>
  <inkml:trace contextRef="#ctx0" brushRef="#br0" timeOffset="15794.971">20173 9729 424 0,'0'-6'159'0,"0"6"-124"0,0-7 28 0,0 7 6 16,0-3-30-16,0 0-7 16,0-2-6-16,0 0-2 15,-6-6-13-15,0 3 4 0,-6 0 5 16,0 3-2-16,-12 0-1 16,3 2-3-16,-15 3-1 0,7 0-5 15,-7 8 0 1,6 0-1-16,3 5 1 15,7-2-2-15,2 15-1 0,3-2-3 16,9 26-2 0,0-10 1-16,21 5-1 0,-3-8 0 15,26-5 0-15,-5-6-7 16,9-13-3-16,-6 1-21 16,2-22-10-16,-5 0-55 15,9-21-26-15,-10 5-108 16</inkml:trace>
  <inkml:trace contextRef="#ctx0" brushRef="#br0" timeOffset="16975.236">20286 9274 436 0,'-9'-14'162'0,"9"14"-126"0,0-5 40 15,0 5 12-15,0 0-33 0,0 0-8 16,0-3-17-16,0 3-5 15,0 0-14-15,0 0 0 0,0 0 0 0,0 0-2 16,3 11 2 0,0 0-4-16,0 34-2 15,-3-8-2-15,3 24-3 16,-3-11 1-16,0 11-1 16,0-11 0-16,0 19 0 15,0-14 0-15,0 3 0 16,0-10 0-16,0-6 0 0,0-7 0 15,0-9 0 1,0-5 0-16,0-23 0 0,0-1 0 16,3-21 0-16,0 3 0 15,3-5 0-15,0 5 0 16,2-3 0-16,-2 3 0 16,3-1 0-16,0 7 0 15,0-1 0-15,0 2 0 0,3 7 0 16,0 1 0-16,3 6 0 15,-3 0 0 1,3 8 0-16,-3-3 0 16,2 17 0-16,-2-7 0 15,6 25 0-15,-3-8 0 0,3 8 0 16,-3-9 0 0,6-2 0-16,-4-5 0 15,4-10 0-15,-3-4 0 0,0-18 0 16,0 3 0-16,0-19 0 15,-3 6 0-15,3-9 0 16,-7 6 0-16,1 0 0 16,0 2 0-16,-3 3 0 15,-3 3 0-15,-3 0 0 0,0 2 0 16,-3 3 0-16,0 0 0 0,0 3 0 16,0 0 0-16,0 5 0 31,0 0 0-31,-3 5 0 15,3 0 0-15,0 14 0 0,0-3 0 16,3 16 0-16,0-6 0 16,6 3 0-16,0-5 0 15,6-3 0-15,-3-5 0 16,6-8 0-16,-4-3 0 16,4-15 0-16,-3 2 0 15,0-13 0-15,-3 2 0 16,-6-7 0-16,0 4 0 15,-12-1 0-15,3 1 0 0,-9 1 0 16,0 5 0 0,-3 0 0-16,0 3 0 0,0 3 0 15,4 2 0-15,2 2 0 16,0 1 0-16,6 3 0 0,0 2 0 16,12 0 0-1,-3 0 0-15,14 0 0 16,-2 0 0-16,12 0 0 0,-6 0-3 15,3 0 2-15,-3 0-1 0,-1-3-2 32,-2 0 3-32,-3 1 0 0,-3-1 3 0,-3 0 1 31,0 1-1-31,-3 4 1 16,-3 1-2-16,0 8-1 15,0-4 1-15,-1 17-1 16,1-3 0-16,6 11 0 15,-3-5 0-15,6-1 0 16,-3-5 0-16,9-10 0 16,0-3 0-16,3-14 0 0,-4 1 0 15,1-11 0-15,-3 3 0 16,-6-3 0-16,-3 3 0 16,-9-3 0-16,0 3 0 15,-12-3 0-15,3 3 0 16,-6 0 0-16,3 2 0 0,-3 3 0 15,1 3-11-15,2-1-5 16,0 4-63 0,6 2-27-16,0 0-76 15,12-3-33-15,0 3 44 16</inkml:trace>
  <inkml:trace contextRef="#ctx0" brushRef="#br0" timeOffset="17682.626">21518 9607 512 0,'0'-3'192'0,"0"3"-149"0,-9 0 21 16,9 0 0 0,-6 3-28-16,0 0-5 15,-9 2-15-15,3-2-5 16,-5 2-6-16,2 0-4 0,0 3 2 16,3-3-4-16,6 3 0 0,3 0 1 0,15 3 2 15,-3-1 1 1,12 6 1-1,-4-2 0-15,4 7 0 16,-3-3 0-16,0 11 0 16,-3-5 2-16,0 3 3 15,-3-4-4-15,-3-1-3 0,-3-4-1 16,-6-5-1-16,0-2 0 16,-6-8 0-16,0-1-3 15,-6-10 2-15,3 0-4 16,0-8 1-16,0 3-3 15,9 0 0-15,0 2 1 16,9 1 4-16,-3-1 1 16,6 3 3-16,-3 3 1 15,6-3 1-15,-3 3-2 16,5-3 1-16,-2 0-2 0,6-3-1 0,-3 3 1 31,6-2 1-31,-6-1-6 16,-1-2 1-16,-2 2 1 15,-6-4 3-15,-3 1 0 0,-9-4 2 16,3 2 0-16,-9 3 1 16,0 2-2-16,-5 6-2 15,2 2 3-15,-3 8 0 16,3 1-4-16,0 4 1 16,3-2 0-16,3 6 0 15,0-4 0-15,6 6 0 16,0-3 2-16,12 8 1 0,0-5-1 15,15 8-2 1,-6-5 1-16,14 2-1 16,-5-5 0-16,6-8 0 15,-9-1 0-15,2-9 0 0,-2-1 0 16,-3-5 0-16,-3 0 0 0,3-2 0 16,-7 2 0-1,-5-3 0-15,-3 1-7 16,-6-1 0-16,0 0-74 15,-18-4-31-15,3 1-143 16</inkml:trace>
  <inkml:trace contextRef="#ctx0" brushRef="#br0" timeOffset="18419.981">22554 9417 488 0,'-18'-14'184'0,"18"14"-143"0,-12-21 17 15,12 18-3-15,0-4-23 16,0 1-4-16,3-4-10 16,-3 2-1-16,15-3-10 15,-6 3 5-15,30 0 1 0,-7 3-2 16,19 2 1-16,-9 1-5 16,5 4 1-16,4 6-5 0,-21 8 0 15,-7-5-1 1,-2 20-2-16,-6-4 3 15,0 15 0-15,-6-5-4 16,-12 3 1-16,0-3 0 0,-27 0 2 16,6-5-1-1,-20 8-1-15,8-9 3 0,0 4 0 16,4-6 1-16,8-3 0 16,3-5-2-16,21 1-2 15,0-7 1-15,39 1-1 16,-7-2 0-16,13-1 0 15,-9-3 0-15,20-2 0 16,-8 0 0-16,15-2 0 16,-13-1 0-16,1-5 0 0,-10 0 0 15,-5 0 0-15,-6 0 0 16,-6 0 0-16,-6 0 0 16,-7-5 0-1,-2 2-18-15,-18-5-5 0,1 0-152 16,-16 3-68-16,3 2 22 15</inkml:trace>
  <inkml:trace contextRef="#ctx0" brushRef="#br0" timeOffset="20489.46">22238 8895 392 0,'-6'6'145'0,"6"-6"-112"0,-14 21 23 0,14-16 3 15,-6 6-13-15,3-3-2 16,-3 2-14-16,0-2-4 16,0 0-15-16,3-3 4 0,0-2 5 15,0 0-7-15,3-14 0 16,0 0-7-16,9-7-4 0,0 2-1 16,9-16 1-16,-4 6-1 0,-2-38 2 15,0 11-4 1,-12-5 0-16,0 11 1 15,-12-4 2 1,0 12-3-16,-8-6 0 0,2 10 1 16,-3-2 0-16,3 5 2 15,-6 3 3-15,3 6-2 16,-2 7 0-16,2 2-1 16,-6 6 1-16,6 1-2 15,-3 4 2-15,6 0-2 16,4 1-1-16,2-1-4 15,3 3 0-15,6 0 4 16,12 0 2-16,-3 0-3 16,6-3-1-16,-4 1 1 0,4-1 0 15,0 0 1-15,0 1 0 16,-3-1-3-16,0 0 2 16,-3 1 1-16,0 4 2 15,-3 1-1-15,0 8-1 16,0-3 1-16,-3 5 1 15,0-3-1-15,0 1-1 0,0-3 1 16,0 0-1 0,0 0 2-16,0-3 1 15,0 0-1-15,-3-2-2 16,0-3-2-16,0-3 1 16,0 1-1-16,-6-4-2 15,3 1 3-15,-6 0 0 16,3 0 1-16,-3-1 0 0,0 1 0 15,1 2 0-15,2 1 0 16,3 2 2-16,-3 0-3 16,9 5-2-16,0-2-1 15,6 5 3-15,-3-3 0 16,3 3 3-16,0-3 1 16,0 0 1-16,-1 1 0 0,1-1 0 15,0 0 0-15,0-2 2 16,0 0-8-16,0-3 0 15,-3 0-31 1,-3 0-13-16,0 0-64 16,-6 8-30-16,0-3-65 0</inkml:trace>
  <inkml:trace contextRef="#ctx0" brushRef="#br0" timeOffset="20970.995">18151 8916 456 0,'-23'-10'170'0,"23"10"-132"0,-12-5 31 16,12 5 4-16,-3 0-18 15,0 0-5-15,0 0-20 16,0 0-6-16,6 10-14 0,0 1-2 0,6 21-1 16,0-6-1-16,2 11 1 15,-2-8-4-15,3 0-2 16,-3 0-3-16,3-8-1 0,-3-2-18 15,3-3-9 1,-3-3-31-16,6-5-13 16,-3-3-56-16,9-18-22 15,-4 3-35 1</inkml:trace>
  <inkml:trace contextRef="#ctx0" brushRef="#br0" timeOffset="21167.128">18390 8861 432 0,'-6'-13'162'0,"6"13"-126"0,-6-6 38 0,6 6 8 0,0 0-18 15,0 0-5-15,0-2-22 16,0 2-9-16,0 0-16 16,0 0-3-16,6 8 1 0,-3 0-4 15,2 5-1-15,-2 0-2 16,0 6-3-16,0-4-10 16,3 7-4-16,0-6-35 0,0 2-13 15,0-2-105-15,12-6-46 16,-3 1 18-1</inkml:trace>
  <inkml:trace contextRef="#ctx0" brushRef="#br0" timeOffset="21753.128">23233 8816 444 0,'3'0'167'0,"-3"0"-129"0,6-3 30 0,-6 3 5 16,0 0-20-16,0 0-6 15,0 0-12-15,0 0-5 16,0 3-16-16,0 0-4 0,-9 2 0 15,3 0-6-15,-6 6 0 16,0-3-4-16,-6 5-3 16,9-3-20-16,-3 4-10 15,3-4-52-15,6 1-22 16,0-3-127 0</inkml:trace>
  <inkml:trace contextRef="#ctx0" brushRef="#br0" timeOffset="21885.324">23420 8766 472 0,'-3'-3'178'0,"3"3"-138"0,0 3 39 0,0-3 8 0,0 5-33 15,0-2-10-15,-3 7-26 16,-3-2-12-16,3 5-4 16,-3-2-20-16,-9 7-8 0,4-2-81 15,-13 19-37-15</inkml:trace>
  <inkml:trace contextRef="#ctx0" brushRef="#br0" timeOffset="39945.884">10198 10022 372 0,'-12'-21'140'0,"12"21"-109"0,-6-39 27 0,3 20 5 0,3 1-5 15,0 2 0 1,-3-6-13-16,0 4-5 0,0 2-22 16,0 3 0-16,0 0 2 0,0 2-5 15,0 8 0-15,0 1-9 0,3 28-4 16,0-5-1 0,0 30 1-16,0-12-1 15,0 12 2-15,0-9 0 16,3 19 3-16,0-14-1 15,0 14 0-15,0-10-1 16,0-4 0-16,0 6-2 16,0-21-2-16,0-6 1 15,0-10-1-15,-3-3 0 16,0-28 0-16,0 1 0 16,3-23 0-16,0 5-3 15,3-18 2-15,-3 11-1 0,6-28 0 16,-3 14 0-1,2-7 0-15,4-14-3 0,0 31 1 16,-3 9 0-16,6 2 2 16,0 6-1-16,9 4-1 0,-3 4 5 15,11 7 1 1,-5 1 0-16,6 15-2 16,-6-2 3-16,2 26 0 15,-5-5 3-15,0 18 1 16,-3-8 1-16,-3 9 2 0,-3-6-5 15,0 10-1 1,-4-7 0-16,1 18 0 16,-3-13-2-16,0 5-2 0,-3-7 1 15,0-6-1-15,0-5 0 16,0-6 0-16,-3-5 0 16,0-5 0-16,0-3 0 0,-6-7 0 15,3-1-11 1,-3-16-3-16,0 1-70 15,0-17-29-15,0 6-139 16</inkml:trace>
  <inkml:trace contextRef="#ctx0" brushRef="#br0" timeOffset="40351.327">10951 10049 464 0,'-54'10'173'0,"54"-10"-135"0,-36 3 36 0,33-3 6 0,-6-3-29 15,4 3-8-15,2-7-18 16,0 1-5-16,14-4-12 16,1-1-1-16,18 0 3 0,-6 1-6 15,12 2-2-15,-10 3-1 16,4-3-1-16,-6 2-7 15,3-1 0-15,-3-1-21 16,-1 0-7-16,-2 2-28 16,0 4-13-16,-6-1-54 15,0 16-24-15,3 6-25 16</inkml:trace>
  <inkml:trace contextRef="#ctx0" brushRef="#br0" timeOffset="40516.234">11061 10194 560 0,'-24'6'209'0,"24"-6"-163"0,-6 5 3 0,6-5-12 0,6 3-21 16,0-1-4-1,9 1-10-15,0 0-3 16,9-6 0-16,-4 0-33 0,19-2-12 16,-6 2-76-16,17-10-31 15,10-16-47 1</inkml:trace>
  <inkml:trace contextRef="#ctx0" brushRef="#br0" timeOffset="42213.396">11638 9504 432 0,'-18'-8'162'0,"15"5"-126"0,3 1 18 0,0 2 2 0,0 0-19 16,0 0-1-16,0 2-19 15,0 1-5-15,0 10-8 16,0-2 2-16,0 13 0 0,0-3 2 16,-2 8 0-16,-1-5-2 15,-3 5-1-15,3-3 1 16,-3 6 1-16,0-6-1 16,0 1 1-16,3-3 2 15,0-6 2-15,0-2-5 16,0-3-2-16,3-2-2 15,6-1-2-15,0-2 1 0,12 11-1 16,-4-3 0 0,28 13 0-16,-6-5-3 15,17 5 2-15,-14-5 1 16,3 2 0-16,-9-7 2 0,-4-1 1 16,-5-2-1-16,-6 0-2 15,-3-3 3-15,-6 3 2 16,-3-3 0-16,-15 3 0 15,3-3-1-15,-21 3 0 0,3-3 0 0,-14 3 0 32,5-2 0-32,-6-4 0 15,6-2 0-15,-8-5 0 16,8-1-2-16,-9-4 1 16,10-1-4-16,-7-2 0 0,6-1 1 15,0-1 0-15,7-1-16 0,5-6-4 16,0-9-32-1,15-4-14-15,0 3-64 16,21-26-27-16,-3 10-39 16</inkml:trace>
  <inkml:trace contextRef="#ctx0" brushRef="#br0" timeOffset="42488.004">11650 9655 552 0,'-18'2'206'0,"18"-2"-160"0,-3-2 0 0,3 2-10 16,9-3-16-16,0 0-2 15,30-5-6-15,29-5-2 16,-17 5-6-16,-9 3-3 0,14 0 2 16,-11 2-4-16,14 0-2 15,13 1 4-15,-24 4 1 16,-10-2 0-16,-5 3-2 15,-6 0-6-15,-6 2-1 0,-4 0-21 16,-8 3-7-16,-6 3-75 16,-9-1-30-1,-3-2-71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8T02:26:41.4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21798 10578 368 0,'12'-5'140'0,"-12"5"-109"0,15-6 24 0,-12 6 4 0,3-2-11 15,0-1-1-15,-1-2-9 16,-2 0-3-16,-3-6-20 16,0 3 0-16,-5-3-1 0,2 1-3 15,-9-1-1-15,3 3-4 16,-12 6-1-16,9-1-1 16,-6 3 0-16,3 0 0 0,-3 5 0 15,3 1-2-15,1 2 1 16,-1 0 0-16,-3 7 1 15,3-1 2 1,-3 7 3-16,3-3-2 16,0 30 1-16,3-8-5 15,9 21-2-15,3-11 0 16,9-3-1-16,-3-7 0 16,18-6 2-16,-3-4-1 15,24-12 2-15,-10-2-4 0,10-13 0 16,-9-1 3-16,-4-23 1 15,1 3-4-15,-9-22 1 16,-3 11 0-16,-6-8 2 16,0 8 3-16,-12-3 2 15,0 5-1-15,-15-2 1 16,0 6-2-16,-12 1 2 16,6 4-6-16,-6 2-1 0,0 3-5 15,7 5-1-15,-1 0-24 16,3 3-8-1,9 2-59-15,12 3-25 16,0 0-107 0</inkml:trace>
  <inkml:trace contextRef="#ctx0" brushRef="#br0" timeOffset="372.45">22218 10507 472 0,'-12'13'178'0,"12"-13"-138"0,-6 18 17 15,6-15-2-15,0 8-26 0,0-3-5 16,3 7-11 0,0-1-3-16,3 7-6 15,0-3 6-15,0 17 3 0,-1-6 2 16,-2 8 1-16,0-5-6 0,-3-1-4 16,0-4-3-16,-3-6 0 15,3-5-4-15,-3-16-2 16,1 0-5-16,-4-24 0 15,0 3 4-15,0-14 2 0,0 9-1 16,-3-24 0-16,0 10 4 16,0-13 3-1,0 8 5-15,3 5 2 16,0 9-3-16,6 7 0 16,0 8-7-16,18 16-1 15,-3 0-2-15,21 11 0 16,-7-1-29-16,10 1-12 15,-6-3-49-15,2 0-21 0,-5 0-105 16</inkml:trace>
  <inkml:trace contextRef="#ctx0" brushRef="#br0" timeOffset="1018.639">22938 10607 440 0,'-15'5'165'0,"15"-5"-129"0,-12 3 19 0,12 0-1 16,-3-3-29-16,-3 0-8 15,6-3-9 1,-3 0-3-16,-3-5-3 16,3 3 7-16,-9-3 4 0,3 0 2 0,-11 0 4 15,2 3-7-15,-15 0 1 16,6 2-2-16,-6 3 1 15,4 0 0-15,-1 5 2 16,6 1-3-16,-3 4 1 16,9 1-3-16,1 7 0 15,2-2-3-15,6 19-1 16,0-6-3-16,9 16 1 16,0-8-2-16,9 3 2 0,-3-9-7 15,15-4-1-15,-4-6-12 0,16-11-3 16,-6-2-26-1,9-23-10 1,-4 1-21-16,1-20-9 16,-6 5-7-16,0-11 0 0,-6 8 24 15,-4-34 15 1,-2 13 44-16,-6-18 20 0,0 13 39 16,-6-1 19-16,-3 14 2 15,6 6 0-15,-6 4-8 16,0 6-3-16,0 5-9 15,0 6-4-15,0 2-19 16,0 6-6-16,0 2-4 16,0 10 1-16,0 1-4 15,0 39 2-15,0-7-7 16,0 23-3-16,0-13-3 0,3 13-3 0,-3-10-4 16,3 18 0-1,0-11-18 1,3 4-8-16,-3-12-44 0,3-5-17 15,0-7-112 1,3-14-79-16,-3-2 119 0</inkml:trace>
  <inkml:trace contextRef="#ctx0" brushRef="#br0" timeOffset="1715.997">23003 10792 500 0,'-9'3'187'0,"9"-3"-146"0,-2 3 18 0,2-3-4 15,0 0-28-15,0 0-5 16,2 0-9-16,-2 0-1 16,6-3-7-16,-3 0 4 0,9-5 1 0,-6 3-3 15,6-8-2-15,0 2-5 16,3-2 0-16,-3 0-2 16,0-3 0-16,3 3-5 15,-3-3-3-15,-3 3 6 16,-4-3 1-16,-2 3 3 15,-3-3 0-15,0 2 0 0,-6 1 2 16,1 3 3 0,-7 2 4-16,9 0-6 15,-9 5-2-15,3 0-1 16,-3 9 2-16,3-4 3 16,0 9 2-16,3-3-1 0,3 5 1 15,0-2-2-15,6 7 0 16,-3-2-6-16,9 3 1 15,0-3 0-15,6-6 0 16,-6 1 0-16,12-11 0 16,-1 0-5-16,7-8 1 15,-3 2-7-15,3-1-3 16,-3-1-3-16,-1 2 0 16,-2 1 4-16,0 5 4 15,-6 0 7-15,3 5 3 16,-6 1 14-16,3 4 7 0,-9-2 0 15,6 3 1-15,-6-1-8 16,-4-2-2 0,-2-2-5-16,6-6-3 0,-6 0-7 15,3-8-1-15,3 2-6 16,0-4 1-16,0 2-5 16,3-3-2-16,-3 3-5 15,3 0-2-15,-3 3-2 16,3 0 3-16,-3-1 11 15,3 4 6-15,0-1 11 16,3 3 6-16,-3 0 9 16,3 5 4-16,-4-2-10 15,7 5-2-15,-9 0-6 16,3 3 0-16,3-1-14 16,-3 1-5-16,0-3-28 0,-3 0-13 15,0-3-47 1,-6-8-20-16,6 1-91 15</inkml:trace>
  <inkml:trace contextRef="#ctx0" brushRef="#br0" timeOffset="1848.435">23632 10395 480 0,'-15'-7'181'0,"15"7"-141"0,-15 5 27 0,15-3 3 16,-3 4-40-16,0-1-10 15,-3 3-45-15,6 0-18 16,0 3 21-16,6-4-91 0,9 1-35 15,-3-2-39 1</inkml:trace>
  <inkml:trace contextRef="#ctx0" brushRef="#br0" timeOffset="2823.386">23810 10599 464 0,'-6'21'176'0,"6"-21"-137"0,0 22 20 15,0-17-2-15,6 5-23 16,-3-2-7-16,3 6-8 15,-3-4-2-15,3 1-9 0,-3-3 1 0,0-8 4 16,6 0-5-16,-3-8 0 16,0 0-6-1,3-5-2-15,-3 2-2 16,3 0 0-16,-3 3 2 16,-1 3 2-16,-2 0 1 15,6 5 1-15,-6 0-5 16,6 8-1-16,-3-3-21 15,3 11-10-15,-3-3-32 16,21 8-11-16,-9-2-55 0,18-8-23 16,-1-4-14-16,1-7 322 47,6-7-38-47,-13-1 6 15,1-3-54-15,-9 3-32 0,-3-5-20 16,-6 2-8-16,3-2-5 0,-9 0-3 0,3-3 1 15,-1 3 3 1,-8-1 5 0,0 1 6-16,-8 5 3 15,-1 3-5-15,-15 8 0 16,3-1-2-16,-6 9 3 0,6-3-5 16,12 8-3-1,0-3-1-15,12 8-1 0,0-5-5 16,9 2-1-16,0-2 1 15,9-5 0-15,-6-3-4 16,0-11-1-16,3 3 3 0,-6-8 1 16,2 3 6-1,-8-6 2-15,3 3 0 16,0 1 1-16,0-1-2 16,-6 2 0-16,-3 1-8 0,6 2 0 15,-3 1 1-15,-3 7 1 16,6-2 1-1,-3 20 0-15,0-4 2 0,3 29 3 16,-3-9-2 0,3 9-2-16,-3-8 0 0,3 13 1 15,0-14-3-15,3 25 0 0,3-11 1 16,-3 2 2 0,0-10 1-16,-7-2 1 15,1-6-2-15,-8-3-2 16,-4-8 5-16,0-2 4 15,-3-3-3-15,-12 1-1 16,3-7 0-16,-35-7-1 16,17 0-2-16,-12-16-2 15,10 0 1-15,-1-31 1 16,9 10-3-16,6-14-2 0,7 9-1 16,8-3 3-16,0 8 0 15,15 0 1 1,0 5 0-16,20 0 0 0,-2 5 0 15,15 4 0-15,-6 1 0 0,0 4 2 16,-4 2-6-16,-2 3-1 16,-3-1-20-1,-3 4-7-15,-6-1-34 16,-3 3-15-16,-3 0-138 0,-21 0-77 31,3 0 136-31</inkml:trace>
  <inkml:trace contextRef="#ctx0" brushRef="#br0" timeOffset="3872.367">21729 11652 372 0,'-9'-8'140'0,"9"8"-109"0,-5-5 16 0,5 5-2 15,-3-3-16-15,0 3-5 16,0-2-5-16,0-1-2 16,0 0-9-16,0 1 4 0,-3-1 1 15,0 0-2-15,-3 3-1 16,3 0-2-16,-6 8 2 15,3-2-5-15,-3 12-1 16,0-5 0-16,3 22 2 16,0-9 3-16,9 14 2 15,6 8 1-15,3-14 2 0,0-8-3 16,18 4-1-16,-3-7-6 16,14-1-3-16,-5-7 0 15,6-4 1 1,-6-3-1-16,-10-5 2 0,4-1-2 0,-9-7 2 15,-3 2 0 1,-12-5 3-16,0 3-3 0,-18-11-2 0,0 3-3 16,-9-19-1-1,4 6-1 1,-1-11 3-16,0 8-2 16,12 0 1-16,-3 5 2 15,9 0 0-15,3 3-3 16,12 5 2-16,-3 3 1 15,18 15 2-15,-6 1 1 16,8 18 1-16,-5-2 2 0,0 10 3 16,-6-5 0-16,3-1 2 15,-7-1-2-15,-2-1 0 0,-3-8-8 16,0-5 0-16,0 0-1 16,3-16 2-1,-3 3-6-15,3-32 1 16,0 7 1-16,6-9 3 15,-3 7-2-15,14 3 0 0,-5 5 3 16,15 8 3 0,-6 3 2-16,5 26 3 15,-5-2-1-15,0 21 2 16,-6-6-4-16,-4 6-2 16,-2-6-2-16,-3 1-3 0,-3-6-4 15,-3 0-2-15,-3-5-22 16,0-3-6-16,-3-2-62 15,-6-11-28-15,0 0-105 16</inkml:trace>
  <inkml:trace contextRef="#ctx0" brushRef="#br0" timeOffset="4489.986">21837 12544 364 0,'-6'8'134'0,"6"-8"-104"0,0-3 12 0,0 3-2 0,3-2-15 0,0-1-5 16,3-8-7-16,-1 3-3 15,-5-2-6 1,6 2 8-16,-6 0 5 0,0 0 2 16,-9 0 3-16,4 3-8 15,-13 2-1-15,3 0-1 16,-9 3 0-16,3 0 0 0,-3 6 2 15,3-1-1 1,1 6 0-16,2-1 1 16,3 14 2-16,3-5-3 0,6 18 2 15,0-6-4-15,12 6 1 16,-3-8-5-16,21 1 1 16,-6-4-12-16,26-2-2 15,-8-3-17-15,9-8-8 16,-13-2-27-16,10-9-11 0,-9 1-32 15,3-8-12 1,-10 0-67-16</inkml:trace>
  <inkml:trace contextRef="#ctx0" brushRef="#br0" timeOffset="6097.292">22093 12287 340 0,'-9'-18'129'0,"9"18"-100"0,-3-21 35 0,3 18 12 0,0 0-17 15,0 1-4-15,0-1-14 16,0 0-6-16,0 6-19 16,0 0-3-16,0 10-2 0,0 0 0 15,3 11 1-15,-3-3-2 16,3 16 1-16,0-5 0 0,0 34 1 16,0-13-4-1,2 5-3-15,-2-13-5 16,3-3 0-16,-3-5 0 0,0-5 0 15,0-5-3 1,3-9 0-16,0 1-1 16,3-14 3-16,-3 0-2 15,3-15 1-15,0-1 2 0,3-29 2 16,0 9-1-16,3-6 2 16,-3 8-4-16,0 2 0 15,-4 6 5-15,4 8 5 16,-3 2-3-16,3 24 2 15,0-2-5-15,6 18 0 16,-6-5-3-16,9 2-1 16,-6-5 1-16,5-2 0 15,-2-3 0-15,0-6 2 16,0-2-1-16,0-10-1 16,-3-1 1-16,-3-15 1 0,0 2-1 15,-4-11 2-15,1 6-4 0,-3 3 0 16,0 2 1-1,0 16 2 1,0 0-3-16,3 23 0 0,-3-4 1 16,9 5 0-16,-3-3-3 15,12-2 2-15,-3-4 3 0,8-1 3 16,-5-4 2 0,-3-7 1-16,3 2 0 0,-9-13 0 15,-3 3-2-15,-12-16-1 16,0 5-3-1,-12-13-2-15,0 5-4 16,-9 0-2-16,3 3-13 16,0 5-5-16,3 3-40 15,6 8-16-15,3-1-32 0,15 4-10 16,3-1-24-16,24-8-11 16,-9 3 36-1,14-2 350 1,-8-6-75-1,-3 3-14-15,-9 0-61 16,-3 2-33 0,-12 0-23-16,3 3-7 15,-12 1-10-15,-3 1 0 0,6 4 1 16,-3-1-6-16,6 8 0 16,3 1 5-16,8 23 4 15,-5-6-1-15,12 20 2 16,-6-9-6-16,6 3-1 0,-6-5-2 15,0-3-2-15,-3-5 1 16,-3-3 1-16,-1-2 1 16,-8-1 1-16,0-5-7 15,-5-5-2-15,2-2-1 16,-12-4 4-16,3 1-1 16,-18-6-1-16,6 1 3 15,-3-6 0-15,10 2-2 0,5 1 0 16,9 0-3-16,12-1 1 15,-1 4 1 1,7-6 2-16,3 5 1 16,9-5 3-16,-6 3-1 15,15-16 2-15,-1 5-2 16,10-16-1-16,-9 6-2 16,-1-6 1-16,-5 6 3 15,-9-1 1-15,0 6-1 0,-6 0 1 16,-9 2 0-16,-6 1 1 0,-3 2-5 15,-15 3 1 1,9 2 2-16,-6 3 1 16,3 3-4-16,-3 5 1 15,9 0 0-15,3 16 2 16,0-3 1-16,9 27 3 16,-3-9-1-16,12 9 0 15,-3-8-3-15,6-3-2 0,-3-5-2 16,6-8-1-16,-4-3-1 15,4-21 3 1,-6 0-2-16,6-21-1 0,-3 5-2 16,0-5-1-16,-3 5 1 15,0 3 2-15,-1 5-1 16,1 5 4-16,-3 4 6 16,0 9 7-16,-3 1 9 15,0 13 5-15,-3-3-8 16,0 8 0-16,-3-5-7 15,-3 0-1-15,6-3-6 16,-3-13-3-16,0 0-5 16,6-21 0-16,0 2-3 0,11-7 0 15,1 5-3 1,9-3 1-16,-9 5 0 0,9 4 3 16,-4 1 6-16,4 6 2 15,-6 3 2-15,-3 8 2 16,0-1 1-16,-3 17 1 15,-7-3-2-15,7 16-1 16,-6-6-3-16,-3 6 1 16,-6-6-4-16,6-5-2 0,-3-2-12 15,-3-3-5 1,-3-3-27-16,-3-8-10 16,3 1-63-16,-15-14-27 0,9 2-53 31</inkml:trace>
  <inkml:trace contextRef="#ctx0" brushRef="#br0" timeOffset="9679.734">21860 13740 452 0,'-26'16'167'0,"26"-16"-129"0,-15 5 4 0,15-2-5 0,0-3-25 0,0 0-4 15,9-6-3 1,-3 1-1 0,8-8-2-16,-2 2-2 0,6-26 1 15,-3 5-1-15,-3-15 2 0,0 7 3 16,-9 3 4-16,0 5 13 16,-12 3 8-16,0 5-2 15,-18 6 0-15,6 2-6 16,-11 8-4-16,5 3-6 0,3 15-2 0,3-2-4 31,3 24 1-31,6-5-9 0,12 10 0 16,0-6 0-1,27 1 1-15,-6-5-6 16,21-6 0-16,-7-3-4 16,7-10 0-16,-6-3-5 15,14-20-3-15,-11 4 0 0,12-34-1 16,-10 11 4-1,1-9 5-15,-9 9 6 0,-6-6 5 16,-7 8 12-16,-8-5 4 16,-3 6 4-16,-9 2 2 15,0 5-1-15,-3 11-1 16,0 2-6-16,0 14-4 16,0-1-5-16,3 22-4 15,0-5 0-15,6 47 1 16,-3-13-8-16,6 5-3 0,0-11-28 15,6 1-12-15,-3-8-42 16,3-6-20 0,0-2-89-1,3-16-48-15,-3-3 120 16,2-10 353 0,4-6-66-1,-3 0-15-15,-3 1-58 16,3-1-31-16,0 3-23 15,-3 0-9-15,2-5-14 16,-2-1-6-16,9-15 0 0,-3 5-2 16,3-18 2-16,-3 5-4 15,-4-8-2-15,-5 8 2 0,-3 0 0 16,-6 5 5 0,-9 3 2-16,0 2 4 15,-6 6 1-15,4 2-1 0,-4 9 1 16,3-1-4-1,0 19 1-15,3-3-5 16,3 22 0-16,0-6-1 16,6 2-2-16,0-4-2 0,12-3 1 15,-3-3-6-15,14-8 0 16,-5 0 1-16,12-13 1 16,-6 0 0-16,8-26 4 15,-8 5 0-15,0-16 1 16,-3 5-3-16,-3-2 2 15,-3 7 1-15,-4 3 2 16,-5 3-1-16,6 5-1 16,-9 3 1-16,6 13 1 15,-3 0 1-15,0 29 3 0,-3-5 3 16,0 18 2-16,-3-5-1 16,0 0 1-16,0-8 0 15,-3-2 1-15,6-6-6 0,-3-5-2 16,0-3-4-1,3-8-1-15,-3 1-1 16,3-17 0-16,-3 1 2 0,8-22 0 0,-5 5-3 31,3 1 2-31,-3 5-1 16,3 13-2-16,0 0 3 16,3 21 2-16,-3 0 2 0,3 8 1 15,-3-5-2 1,0 0 1-16,0-3 0 15,0 1 1-15,-6-4 0 16,6-2 0-16,-3-3-2 16,-1-5-2-16,-2 0 1 0,3-7-1 15,-6-1 0-15,9 0 0 16,-3 0-3-16,6 10 0 16,0 1 2-16,6 8 0 0,-3-3-2 15,12 2 0 1,-7-2-5-16,4 0 0 0,-3-3-1 15,3-5 3-15,-9 0 6 16,6-5 2-16,-3 0 0 16,-7-11 1-1,4 3 0-15,-9-14 1 16,6 6 0-16,-9-5 2 16,0 2-1-16,-3 3 2 15,0 5-2-15,0 8 0 0,0 0-6 16,0 18 1-16,0 1-2 15,0 10 0-15,0-2 2 16,3-1 0-16,-3-2-5 16,9-5-1-16,-3-1-2 15,3-10 2-15,-3 0 2 16,6-13 2-16,-3 2-1 16,6-4-1-16,-4 1 3 15,10 9 2-15,-9 0 0 16,9 13-1-16,0-3-2 0,0 8 1 15,-3-2 1 1,2-1 0-16,1-2 0 16,0-2 2-16,-3-1-8 15,3-10-1-15,-3-1-7 0,-3-15-4 16,2 3-6-16,-5-14 0 16,3 5 8-16,-3-4 7 15,0 4 6-15,-3-7 2 16,0 5 12-16,-6-14 5 15,6 9 5-15,-6-6 2 16,3 6-6-16,-3-1-2 16,-3 9-1-16,6 5 2 0,-6 5-7 15,0 27-1 1,0-4-2-16,3 23-1 0,0-7-3 16,0 52 1-16,0-17-2 0,0 16-1 15,2-13-10 1,-2 7-4-16,6-12-11 15,0 7-2-15,-6-10-18 16,9-13-7-16,-6-8-25 16,3-19-9-16,-3-2-7 0,-3-14-2 15,0 0 21 1,-6-10 12-16,0 3 78 16,-9-20 36-16,6 7 19 15,-9-25 5-15,3 11-8 16,-5 0-5-16,5 5-7 15,0 6-2-15,3 5-28 16,6 7-13-16,-3 1-8 0,18 8-5 16,-6 0-2-16,9-6 1 15,-6 3-4-15,20-5-1 16,-2 2 3-16,9-5 1 16,-6 3 4-16,-1 0 1 0,1 2 3 0,-9 1 1 31,0-1 5-31,-12 3 5 15,3 0-3-15,-6 3 0 0,-3 0-11 0,3 5-3 16,-1 0-6 0,10 10 1-1,-3-2 1-15,6 27 2 16,-3-6-1-16,0 10 1 16,-3-7 2-16,0 0 0 15,-3-6 4-15,0-2 5 16,-1-3 15-16,-5-2 9 0,0-3-4 15,-3-3-2-15,0-3-13 16,-11 1-4-16,8-3-11 16,-18 0-4-16,3 0-15 15,-12-5-7-15,6-3-57 16,0-3-22-16,4 0-129 16</inkml:trace>
  <inkml:trace contextRef="#ctx0" brushRef="#br0" timeOffset="9832.088">24400 13597 636 0,'0'16'239'0,"0"-16"-186"0,-3 16-6 0,3-14-15 16,0 4-33-16,0-4-8 16,-6-2-38-16,6 0-17 15,0-10 33-15,-3 2-106 0,6-21-40 16,3-11-20-1</inkml:trace>
  <inkml:trace contextRef="#ctx0" brushRef="#br0" timeOffset="58939.36">12201 14235 356 0,'-18'-3'132'0,"12"6"-103"0,-6-3 27 0,9 2 5 0,0-2-20 15,0 0-6-15,0 0-12 16,3-2-4-16,0-1-11 16,3 0-1-16,3-2 3 0,0 0 0 15,3-1 2-15,3-2-4 16,3 1-3-16,3-1 0 15,6-3-1-15,-1-2-2 16,1-3 1-16,-3-5-2 16,-3 0-1-16,0-1 3 15,-3 1 0-15,-3 0 5 16,-4 5 3-16,-2 3 0 16,-3 2 3-16,0 3-3 0,-3 3 1 15,0 3-5 1,0 4-2-16,-3 6-2 0,0 3 0 15,3 7 2-15,0 3 2 16,3 3 1-16,3 3 0 16,0-1-4-16,3 6-3 15,0 5 2-15,0 5 0 16,0 3-1-16,-3 0 1 16,0-2-4-16,0-6 0 0,0-6 3 15,-3-4 1-15,-3-6-4 16,0-3 1-16,-3-2-5 15,0-2 1 1,-3-1-5-16,-3-5-1 16,-3 0 0-16,-3-3 1 15,-3 0 6-15,-5-2 1 0,-4 0 4 16,0-3 1-16,0 0 3 16,3 0 1-16,1 0 1 15,2 0 2-15,6 0-3 16,3 0-2-16,3 0-2 15,6-3-3-15,9 0 1 0,9 1-1 16,12-4-3 0,5 1 2-16,7 0 3 15,0-3 1-15,-4 0 3 0,1 0 1 16,0 3-6 0,0-1-2-16,2 1 2 0,-2 0 1 15,-3-1 0 1,-6 1 1-16,-4 0-2 0,-5 2-1 15,-6 1 3-15,-3-1 0 16,-3 0-10-16,-6 1-3 16,-6-1-46-16,-3-2-18 15,0-9-151 1,3 1-95-16,3 3 140 16</inkml:trace>
  <inkml:trace contextRef="#ctx0" brushRef="#br0" timeOffset="60047.502">13398 14145 208 0,'-9'0'79'0,"6"2"-61"0,3-4 4 16,0 2-2-16,0 0-1 15,0 0 1-15,0-3 8 16,-3-2 7-16,3 2-18 16,-3 0 24-16,0 1 9 0,0 2-2 15,0-3 1-15,0 0-5 16,3 1-1-16,-3-1-12 16,3 3-7-16,0-2-7 0,0-1-3 0,0 0-4 31,0-2-1-31,3 0-1 15,3-3 2-15,0 0-3 16,3 0 1-16,0 5-1 0,2 3 1 16,7 5-4-16,6 3-3 15,6 3 0-15,6 0 1 16,-1-1-1-16,1 1-1 16,-3 2 1-16,-3-5 1 15,-7 2-1-15,-5-2 2 16,-6 3 0-16,-6 0 3 15,-6 2-3-15,-6 0-2 16,-9 8 0-16,-6 8-1 0,-5 11 2 0,-4 2 1 16,0-2-1-1,0-6-2-15,4-4 1 16,2-9 1-16,3-3 3 0,0-5 4 16,3-2 0-16,3-3 2 15,3-3-4 1,3-2-2-16,7-3-2 15,2-3-3-15,2-2 3 16,7 0 0-16,3 2-1 16,12 0-2-16,9 1 1 15,12-4-1-15,5 1 0 16,-2-3 0-16,-4 0 0 16,-5 0 0-16,-6 0 0 15,-6 0 2-15,-4 3 1 16,-5 0 1-16,-3 0-2 15,-3 2-2-15,-3 0 1 16,-6 1-1-16,0-1-25 0,-3 0-10 16,-3 1-73-16,-3-4-29 15,-6 4-93 1</inkml:trace>
  <inkml:trace contextRef="#ctx0" brushRef="#br0" timeOffset="61089.934">14505 14102 336 0,'-24'-5'126'0,"12"5"-98"0,-6-5 30 16,12 2 8-16,-3 0-12 15,1-2-1-15,-1-3-15 16,0 0-6-16,3-2-18 15,3-4-4-15,3-1-3 0,6-1-1 16,9 2-1-16,8 7 1 0,13 7 1 0,6 7-6 31,-4 4 0-31,1 2-1 16,-6 1 0-16,-3 1 0 16,-7-1 2-16,-5-1-1 0,-3 0 2 15,-3 0-2 1,-6 1-1-16,-3-1 1 15,-6 0-1-15,-6-2 0 0,-6-4 2 16,-9 1 5-16,-5 0 4 16,-4-2-4-16,0-4 1 15,3 4-3-15,7-4 2 0,5-2-4 16,6 0 0 0,6 0-1-16,12 0-2 15,12 0-2-15,9 3 1 0,5 2-1 16,4 3 0-16,0 3 2 0,-4-1 2 31,1 6-1-31,-3 3 2 16,0 2-4-16,-3 0 0 15,-7 3 1-15,-5 0 2 16,-9 2 8-16,-6 1 3 16,-6-1-2-16,-3-2 1 0,-6-3-5 15,-2-2-2 1,-7-4 0-16,-6-4 1 0,-9-6-1 15,-2-5 0-15,-1-2-3 16,0-4-2-16,7 1 3 16,5-3 0-16,3 0-4 15,6-2-1-15,3-4-15 0,3-2-6 16,6-2-43 0,4-6-18-16,10 6-159 15</inkml:trace>
  <inkml:trace contextRef="#ctx0" brushRef="#br0" timeOffset="62214.261">15612 14264 400 0,'-3'-3'151'0,"6"3"-118"0,-3 0 18 16,0 0 1-16,0 0-21 15,0 0-3-15,0 0-18 16,3 0-9-16,3 0-1 16,0 3-25-16,3-1-9 0,0 1-70 15,9 5-30-15,3 0-28 0</inkml:trace>
  <inkml:trace contextRef="#ctx0" brushRef="#br0" timeOffset="62377.219">16089 14258 408 0,'-3'8'151'0,"0"-8"-118"0,6 3-15 0,-3-3-17 0,0 0-47 16,5 0-17-1,1 0-92-15,6 3-39 16</inkml:trace>
  <inkml:trace contextRef="#ctx0" brushRef="#br0" timeOffset="62631.536">16407 14362 356 0,'-6'8'134'0,"6"-8"-104"0,-3-6-43 0,3 1-27 0,3-6-48 16,0 1-15-16,3-3 0 16,3 2 2-16,6 0 371 31,12 11-98-15,-10 6-18-16,-2-1-85 15,-3 0-42-15,-3 1-51 0,0-4-20 0,-3 1-152 31,-3-3-66-31,-6 0 125 16,-6-3 64-16</inkml:trace>
  <inkml:trace contextRef="#ctx0" brushRef="#br0" timeOffset="63732.024">17541 14126 232 0,'-6'-5'88'0,"6"2"-69"0,-3 1 26 16,3-1 8-16,0-2 4 15,0-1 3 1,0 1-3-16,-3-3 0 16,0 3-31-16,3-1 9 0,-3 1 3 15,3 3-9-15,0-1-5 16,0 0-9-16,-3 1-2 15,3-1-10-15,0 3-2 0,0 0-1 16,0 8 2-16,3 5 1 16,0 3 1-16,0 3-2 15,0 2 1-15,0 5-2 16,0 1-1-16,0 2 3 16,0 2 2-16,0-1 2 15,0-4 1-15,0-5-2 0,-3-5-1 16,0-3 1-16,0-5 1 0,0-8-3 31,0-8-3-31,0-10-3 16,0-3 1-16,0-3 1 15,0 0 0-15,0-2-3 16,3 2 2-16,0-3 1 16,0 3 2-16,3-2-3 15,0-3 0-15,3 0 1 0,3 0 0 16,3 0 0-16,5-1 2 15,7 1-6-15,3 6 1 16,3 4-1-16,-3 8 2 0,-1 6-1 16,-2 5 1-1,-3 8 2-15,-3 5 2 16,0 6 1-16,-4 2 1 16,-2 3 2-16,-3 2 1 0,0 1-1 15,-3-1 1-15,0 1 2 16,-3-1 2-1,0 1-3-15,-3-1 0 16,0 3-1-16,0 0 3 16,0-2-3-16,-3-3-2 15,0-3-2-15,0-5 0 0,3-3-2 16,-3-3 2-16,0-2-4 16,0 0 0-16,0-8-4 15,0-2-1-15,-3-6-30 16,3-3-14-16,-3-5-102 15,6 6-46-15,6-9-7 16</inkml:trace>
  <inkml:trace contextRef="#ctx0" brushRef="#br0" timeOffset="64597.532">18199 14174 392 0,'-39'-3'145'0,"18"3"-112"0,-8 0 32 15,20 0 8-15,-3 0-19 16,3-3-4-16,3 3-18 16,9-2-8-16,12-1-13 15,18 0 6-15,8 1 3 0,4-1-6 16,-3 3-3-16,-4 0-4 0,-2 0-2 16,-6 0-12-16,-3 3-5 15,-4-3-30-15,-2 0-12 16,0 0-80-16,3-5-34 15,0-14-24 1</inkml:trace>
  <inkml:trace contextRef="#ctx0" brushRef="#br0" timeOffset="64965.994">18732 14113 512 0,'-6'16'192'0,"6"-14"-149"0,6 4-1 0,3-6-10 0,3-3-17 0,0-2 0 16,2-8-7 0,1-6 0-16,0-2-5 15,-3-3 0-15,-3 0 1 0,0-2 0 16,-3 2 0-16,0 5-2 16,-3 4 1-16,0 4 4 15,0 3 4-15,-3 16-4 16,0 13 1-16,0 11-1 15,0 2 3-15,0 3 1 0,3 0 1 16,0 0 0 0,0 6 0-16,3-1 0 15,-3-2 2-15,0-6-7 16,0-5-4-16,0-5-2 16,0-5-1-16,-3-4 0 0,0-4 0 0,0-6-16 31,0-7-6-31,0-9-69 15,0-5-29-15,6 0-126 16</inkml:trace>
  <inkml:trace contextRef="#ctx0" brushRef="#br0" timeOffset="65996.728">19792 14018 312 0,'-3'-14'118'0,"3"14"-92"0,0-21 19 0,0 19 5 15,0-6-8-15,0 0 0 16,0-6-4-16,0 4-1 15,0-1-20-15,0 1 1 0,0 2 2 16,0 0-2-16,0 10 1 16,0 17-4-16,0 13-1 0,0 2-2 15,3 3 0-15,0-5 0 0,0 0 2 16,-1-3-3 0,-2 0 1-16,0-5-3 15,0-3 2-15,0-3-2 16,0-4 2-16,0-4-4 15,0-4 1 1,0-6-5-16,0-6-2 0,0-4 0 16,0-4-1-16,3-1-3 15,0-9 2-15,0-16-4 16,3 3-1-16,0 8-4 16,9-13 1-16,9-9 0 15,-3 22 3-15,-3 5-1 16,11 6 2-16,-5 2-2 15,9 5 2-15,-6 3 1 0,3 8 2 16,-7 0 1-16,1 11 1 16,-3 0-3-16,0 12 2 15,-3-4 3-15,-3 13 1 16,0-6 1-16,-4 3 2 16,-2-5-1-16,0 3 0 15,-3-4-1-15,0 4 0 16,-3-3 0-16,0 2 0 0,0-5 4 15,0 3 3 1,0-3-2-16,0-2 0 16,-3-3-3-16,0 0-1 15,0-3-3-15,0-3 1 16,0-2-2-16,3 0 2 16,-3-3-4-16,0 1-2 0,0-1-1 15,0-5 0-15,0 0-17 16,0-11-7-16,0 4-56 15,-3-9-25-15,3 2-119 16</inkml:trace>
  <inkml:trace contextRef="#ctx0" brushRef="#br0" timeOffset="78296.461">12252 15187 376 0,'-6'-11'143'0,"6"11"-112"0,-3-5 30 0,3 5 6 16,0-2-11-16,0-1 0 16,0 0-12-16,0 1-2 15,0-4-24-15,0 4 5 0,-3-1 1 16,0 0-4-16,0 1-1 0,0-1-9 16,3 0-2-16,0 3-4 15,0 0-1-15,0 0-1 16,0 0 1-16,0 0-2 15,0 0 2-15,3 6-2 16,3 4 2-16,0 9-2 16,3 13 2-16,2 5-2 0,4 2-1 15,0 1 1 1,3-6-1-16,0-4 0 16,0-4 0-16,-3-5 0 15,0 3 0-15,-1-6 0 16,-2-2 0-16,0 0 0 15,0 0 0-15,-3-3 0 16,0-5 0-16,0 3 0 0,0-3 0 16,-3-3 0-16,0-2 0 15,0-3 0-15,0-6 0 16,0-1 0-16,0-7 0 16,3 1 0-16,-4-13 0 15,4-14 0-15,3-16 0 16,3 1 0-16,3 2 0 15,0 8 0-15,3 5 0 0,-3 6 0 16,-1 5 0 0,1 0 0-16,-3 2 0 15,-3 6 0-15,0 0 0 16,0 5 0-16,-3 0 0 0,-3 5 0 16,0 1 0-16,-3 2 0 15,0 3 0-15,0-1 0 16,0 4 0-16,0-1 0 15,0 0 0-15,0-2 0 16,-3 0 0-16,0 0-9 16,-3-1-2-16,-3-2-76 15,0-5-31-15,-3 0-135 16</inkml:trace>
  <inkml:trace contextRef="#ctx0" brushRef="#br0" timeOffset="80075.795">14493 15174 252 0,'-6'-8'93'0,"6"5"-72"0,-3 1 25 0,3-1 7 0,-3 0-1 0,3 1 2 31,0-1-2-31,0-2 0 16,0-1-28-16,-3 1 12 0,3 3 8 16,0 2-2-16,0-3 2 15,-3-2-18-15,0 2-5 16,3 0-7-16,0 3 1 15,0 0-6-15,3 0-5 16,3 0 0-16,0 3-3 16,3 5-1-16,-3-3 3 0,9 19 2 15,9 21 0 1,2 3 0-16,-2-1 1 0,-6-15 1 16,-3-8-3-1,3 2-1-15,3 6 1 16,-3-11 0-16,-4 3-2 0,-2-13 1 0,-3-4 0 31,0-1 3-31,3-1-3 16,0-10-2-16,-3-14 0 15,0-13-1-15,-3 6-3 16,6-27 2-16,6-16 1 0,2 8 2 16,7 1-1-1,3-1-1-15,-3 0 1 0,0 5-1 16,-4 9-3-16,1 7 0 15,-6 8 4-15,-3 6 1 16,-3 5 0-16,-3 5-2 16,0 3 1-16,-3 2-1 15,-3 0 0-15,-3 3 0 16,0 1-14-16,-3-1-3 16,-3 0-59-16,0 2-26 15</inkml:trace>
  <inkml:trace contextRef="#ctx0" brushRef="#br0" timeOffset="81098.161">17627 15105 300 0,'-17'-3'112'0,"11"1"-87"0,-3 2 18 0,9 0 0 16,-3 0-1-16,0 0 2 15,0 0-2-15,3-3 1 16,0 0-24-16,0 1 9 0,-3 2 5 15,3-3-4-15,0 3 0 16,0 0-10-16,0 0-4 16,0 0-4-16,0 5 0 15,3 3-2-15,3 6 0 0,3 9-1 16,0 14 0 0,3 8-2-16,-1 3-1 0,1-6-3 15,3-5-2-15,-3-7 1 16,0-7 1-16,0-1 3 15,0-7 4 1,0-1-4-16,0-4-1 16,0-4-2-16,-1-4 1 0,1-7-2 15,3-8 2-15,3-16-4 16,0-22 0-16,3-4-1 16,3-1 0-16,-4 6 2 15,1 0 2-15,0-3-3 16,-3-5 0-16,0 5-1 15,-3 8 0-15,0 5 2 0,-3 8 2 16,-1 8-1 0,-5 3-1-16,0 5 3 15,0 3 0-15,-3 5-1 0,0 3 1 0,0 2-2 16,-3 3-1 0,0-2-8-16,0 2-5 15,0 0-33-15,3 0-15 0,12 0-276 31</inkml:trace>
  <inkml:trace contextRef="#ctx0" brushRef="#br0" timeOffset="84512.617">13788 14991 404 0,'2'0'151'0,"-2"0"-118"0,0-2 31 15,0 2 7 1,0 0-17-16,0 0-4 15,0 0-15-15,0 0-5 16,0-3-17-16,0 3 3 0,-2-3 4 16,2 3-2-16,-3 0-1 15,-3 3-5-15,0 2-2 16,-3 1-4-16,-3 2-1 0,-3 2-3 16,-6 1 1-16,-6 5-4 15,-2 2 0-15,-4 6 1 16,0 13 2-16,0 13-3 15,6 3 0-15,4 0 1 16,2-8 2-16,0-5-3 16,3-6 0-16,3-5 1 15,3-8 0-15,0 3 0 0,4-8 2 0,-1-3-3 32,3-2 0-32,0 2-8 15,3-5-2-15,0-8-23 16,-3 0-8-16,0-5-73 15,3-14-32-15,-3-7-72 16</inkml:trace>
  <inkml:trace contextRef="#ctx0" brushRef="#br0" timeOffset="85012.455">13365 15015 332 0,'0'0'123'0,"3"3"-95"0,-3-6 33 0,0 3 11 0,0-3-9 15,0 1-3-15,0-3-11 16,3 2-4-16,-3-2-25 15,0 2 8-15,0-2 3 0,0 2-10 16,0 0-2-16,0 3-7 16,0 0-2-16,0 0-4 15,6 6-1-15,0 2-3 16,3 2-2-16,3 6 1 16,2 0 1-16,7 8 1 15,9 2 1-15,6 11-2 0,5 6-2 16,1 2 3-16,-3-3 0 15,-4-2 1 1,-5-6 2-16,-3-5-3 16,-3-2 0-16,-3-4-1 15,-6-4-2-15,-1-3 1 16,-2-3-1-16,-3-2 0 0,0-4 0 16,-3-1 0-16,0-1 0 15,-3 0 0-15,-3-5 0 16,0 0-7-16,-3 0 0 15,-3-2-50-15,-3-6-19 16,-12-19-187 0</inkml:trace>
  <inkml:trace contextRef="#ctx0" brushRef="#br0" timeOffset="86162.465">20312 14885 384 0,'-2'-23'143'0,"2"23"-112"0,2-16 32 0,1 13 7 0,-3-2-7 16,0 2 2-16,0-2-19 15,0 0-5-15,-3-1-24 16,3 4 1-16,-2 2 0 0,-1 0-8 16,-3 5-1-16,3 0-3 15,-6 14-1-15,3-3-1 16,-9 15 2-16,3-7-3 15,-21 11-2-15,6-6 2 16,-23 29 0-16,11-10-1 16,-6 15-2-16,10-13 1 15,2 1-1-15,6-12 0 16,3-2 0-16,4-5 0 16,5-5 2-16,0-6-6 0,3-3 1 15,3-2-8-15,3-3-3 16,0-2-14-16,0-6-5 15,3 0-43-15,0-10-15 16,0 0-87-16,6-27-39 16,0 6 62-1</inkml:trace>
  <inkml:trace contextRef="#ctx0" brushRef="#br0" timeOffset="86616.102">19795 14899 452 0,'-3'-6'170'0,"3"6"-132"0,-3-2 18 0,3 2-2 0,0 0-18 32,0 0-1-32,0-3-9 15,0 3-4-15,0-3-12 16,0 1 5-16,3-1 2 0,0 1-3 15,0-1 0-15,-3 0-6 16,2 1 0-16,1-1-3 0,0 3 0 16,0 0-1-1,3 5 2-15,-3 1 1 16,6 12 1-16,0-2-4 16,12 8-1-16,-3-3-1 15,18 5 1-15,-7-2-2 0,13 11-1 16,-6-4 1-16,2 9-1 15,-8-8 0-15,3 7 0 16,-6-7 0-16,-3 3 0 16,-4-6 0-16,-2-3 0 0,3 3 0 15,-3-5 0-15,-3-3 0 16,-6-10 0 0,-3-1 0-16,-3-2 0 15,0-2-18-15,-3-12-8 16,0 1-129-16,-3-19-58 0,0 6-12 31</inkml:trace>
  <inkml:trace contextRef="#ctx0" brushRef="#br0" timeOffset="93428.194">11927 13716 316 0,'-3'-16'118'0,"3"11"-92"0,3-6 24 0,-3 3 3 0,0 3-8 16,0-3-2-16,0 3-11 15,0 2-3-15,0 3-16 16,-3 5-6-16,0 6-2 0,-3 8-1 16,0 4 0-16,0 28-5 15,3 25 1-15,3-2 0 16,0-2 2-16,3 15-1 16,3 19-1-16,0-11 3 15,3-13 0-15,0-10 7 0,0-1 4 16,0 3-3-1,3 3-1-15,0-11-6 0,0-10-1 16,-3-9-1-16,-1-10-2 16,1-5 1-1,0-8-1-15,0-6 0 16,0-4 2-16,0-4-1 0,0-2-1 16,3-3 1-16,0-2 1 15,3-3-1-15,6 0 2 16,5 0-2-16,7 0-1 15,6-3-2-15,0 1 1 16,2-3 1-16,-2-3 0 16,0-3 0-16,-4 3 2 15,7 0-1-15,9 0-1 16,14 0-2-16,4 3-1 16,-4-3 2-16,-2 0 2 15,-4 0 0-15,10-2-1 16,11-4-2-16,3-2 1 0,-5 1 1 15,-7-4 0-15,6 1 0 16,16-1 2 0,2 3-3-16,-9 3 0 0,-8 0-1 15,-1 2 0-15,9 1-3 16,10 2 1-16,-7 2 0 0,-12 1 2 0,-2 2 3 31,-4 1 2-31,10-1-4 16,5 0 1-16,-6 1-2 15,-5-1 0-15,-10-2 0 16,4 2 0-16,8-2-3 16,9 0 1-16,-2-1 0 15,-13 4 2-15,-5-1-1 16,-4 0 1-16,10 1 2 16,5-1 0-16,0 0 0 0,-5 3 2 15,-7-2-1-15,-5 2-1 0,2-3 1 16,13 1-1-1,5-1-3-15,-5 0 2 16,-4-2 1-16,-8 0 2 16,-4-1-1-16,7 1-1 15,8 2-2-15,3 1 1 0,-5-1 1 16,-7 0 0 0,10 1 0-16,-10 2 2 15,7 0-1-15,8 0-1 16,0 0 1-16,-2-3-1 15,-13 1 0-15,-5-1 0 0,-1 3-3 16,10 0 0-16,8 0 4 16,-2-3 1-16,-4 1 0 15,-11-1-2-15,-4 0 1 16,4 1-1-16,8-1 0 16,10 0 0-16,-4-2-3 15,-6 2 2-15,-8 1 1 0,-3 2 2 16,2 0-1-1,10 2-1-15,11 1 1 16,-6 0-1-16,-8-3 0 16,-7 0 0-16,-2 0 0 15,8 0 0-15,13-3 0 16,2 0 0-16,-5 1-3 16,-10-1 2-16,-5 3-4 0,5 0 1 15,7 3 0-15,5-1 2 0,0-2 1 16,-8 0 3-1,-10 0-1-15,-2 0 2 16,2 0-4-16,13 0 0 16,5 0 1-16,-2-2 0 15,-4-3 0-15,-11 2 0 16,-7 3 0-16,4 0 2 16,2 3-1-16,4 2-1 15,-1 0 1-15,-5 0-1 16,-4 1-3-16,-23-1 2 0,-6-2 1 15,6 2 0-15,-6 0 2 16,8 0 1-16,-5 1-1 16,12-1-2-16,-9 0 1 15,8-2-1-15,-5 0 0 16,6-3 2-16,-9 0-1 16,-1 0 2-16,-2 0-2 15,-3-3-1-15,-3 0 1 16,-3-5 1-16,-4 3 1 15,1-3 3-15,-3 0-1 16,0-10 0-16,-3 2-1 16,0-21 0-16,3-29-5 15,-6 31 1-15,0 6-2 16,0-8 0-16,-3 8-5 16,0-27 0-16,0 11 3 15,0-26 2-15,3-29 2 0,-3 23 0 0,-3 13 0 16,0 33 0-1,0 4 0-15,0-10 2 16,-3-29-3-16,-3 2 0 16,0 9 1-16,0 5 0 15,-3 7 2-15,0 9 3 16,-3 5 0-16,0 5 0 16,-3 5-3-16,0 3-2 15,3 3 3-15,-2 3 0 16,-4 2 1-16,-3 0 0 15,0 3 0-15,-6-3 0 16,-3 2-2-16,1 1-2 0,-4 2 1 16,0-2-1-1,3 2-3-15,-5 1 0 0,-10-1 2 16,-20 0 0-16,-13 1 5 16,4 2 2-16,-1 2 0 15,-5-2-1-15,-24 3-3 16,-3 0 1-16,8 2-4 15,-2-2 0-15,-24 2-1 16,6 0 0-16,15-2 2 16,-18-3 2-16,-15 0-1 15,12 0 2-15,3 0-4 16,-24 0 0-16,15 0 1 16,9 0 0-16,36 0 0 0,-78 0 0 15,27 0 0-15,-9-3 2 16,-9 3 1-16,24 0 1 15,0-2-5-15,-23-1 1 16,17 0 0-16,12 1 2 16,-18-1-3-16,0 0 0 15,15 1 1-15,-9-1 0 16,-12 0-3-16,21 3 2 16,0 0 1-16,-21 0 0 15,12-2 0-15,15 2 0 16,-18 0-3-16,1 0 2 15,17 0 1-15,-9 0 0 16,-18 5-3-16,18 0 2 0,9 1-1 16,-24-1 0-1,9 3 0-15,15 0 0 0,-12 0 0 16,-9-3 0-16,21 6 2 16,9-3 0-16,-15 0 0 15,-3-1 2-15,18 4-3 16,12 0-2-16,-13-1-1 15,-5 1 3-15,15-1 0 16,15 1 3-16,9 0 3 16,-4-1 2-16,-8 1-3 15,6-3-1-15,8 0-1 16,13-3 1-16,11-2-2 16,6-3-1-16,4-6 1 15,2 1 1-15,0-3-1 0,1 0-1 16,2 0 1-16,6 0-1 15,4 0-3-15,5 3 2 16,3 2-6-16,6 1-3 16,0 2-38-16,3 8-19 15,6 15-146 1</inkml:trace>
  <inkml:trace contextRef="#ctx0" brushRef="#br0" timeOffset="103630.16">1818 15256 364 0,'-9'-21'134'0,"3"13"-104"0,0-3 31 15,3 9 7-15,0-4-17 16,0 1-3-16,3 0-12 16,-6-1-3-16,3 1-18 15,0 0 4-15,0-1 2 0,3 4-5 16,0-1 1-16,0 3-8 0,6 8-3 16,3 11-1-16,6 12-1 15,3 12-2-15,6 2-2 16,0-3 1-16,0-2 1 15,2-6-1-15,-5 6 2 16,0-6 2-16,-6 3 2 16,3-5-1-16,0-6 1 15,-6-2-4-15,-1-8 0 16,1 0 1-16,3-11 0 0,-3-7 0 0,6-9 2 31,-6-5-3-31,6-5-2 16,3-3 0-16,2-13 1 15,4-29-1-15,6-11-1 16,0 9 1-16,2 7-1 0,-5 2 0 16,-3-1 2-16,-3-4-1 15,-3-2-1-15,-1 5-2 16,-8 8 1-16,0 6 1 16,-3 7 0-16,-3 6 0 15,0 10 0-15,0 3 0 0,-3 5 0 16,0 2-7-1,-3 4 0-15,0-1-26 16,0 3-10-16,0 3-60 0,6 10-184 31</inkml:trace>
  <inkml:trace contextRef="#ctx0" brushRef="#br0" timeOffset="103874.664">2726 15092 532 0,'-18'2'198'0,"12"1"-154"0,3 0 9 0,3-3-6 16,0 0-34-16,0 0-6 15,0 0-25-15,0 2-9 0,6-2 14 16,0 0-58-16,-3 0-21 0,-3 0-118 16</inkml:trace>
  <inkml:trace contextRef="#ctx0" brushRef="#br0" timeOffset="104053.156">2729 15351 584 0,'-18'35'217'0,"12"-22"-169"0,3 3 9 15,3-8-7-15,3-1-29 32,0-4-6-32,3 5-9 15,3-5-3-15,0-1-1 16,-3-2-10-16,0-2-5 0,-3-4-42 0,-3-2-16 16,-6-10-184-1</inkml:trace>
  <inkml:trace contextRef="#ctx0" brushRef="#br0" timeOffset="105730.446">3363 15097 208 0,'0'0'79'0,"-3"0"-61"0,0 3 8 16,3-3 1-16,0 0-7 0,0 0-2 16,0 0 7-1,0 0 6-15,0 0-16 16,0-3 23-16,0 0 8 0,-3 1 7 16,0-1 6-16,0 1-11 15,0-1-2-15,0 0-15 16,0 1-4-16,0 2-10 0,3 0-2 15,0 0-7-15,0 0 0 16,0 0-5-16,0 0 0 16,0 0 1-16,0 0 2 15,3 5-1-15,0 0 0 16,3 6-1-16,3 5 0 0,0 10-2 16,0 11 1-1,0 5-2-15,0 3 2 0,-3-2-2 16,0-6-1-1,0-5 1-15,0-6 1 16,-3-2-1-16,0-6 2 16,0-4 2-16,-3-1 2 15,0-5 1 1,0-3-7-16,-3-8 0 16,0-5-1-16,-3-10 0 0,3-11 0 15,-3-8 0-15,3-6 0 16,0 1 0-16,0 5 0 0,3 3 2 0,0 5-1 15,0 2-1 1,0 1 1 0,3 2-1-16,0 0 0 15,3 0 0-15,3-2-3 16,3 2 2-16,2 3 1 16,10 2 0-16,6 6 0 15,6 5 0-15,2 5 0 16,1 3 0-16,-3 0 4 0,-3 3 2 15,-7 2 4-15,-2-2 1 16,-3 2-1-16,-3-2 1 0,-3 0-4 16,-3-1-2-1,-3 1 0-15,-3-3-1 16,0 0-5-16,-6 0 1 0,0 0-29 16,-3-3-10-16,-6-5-146 15,-15-8-63 1,-6-2 41-1</inkml:trace>
  <inkml:trace contextRef="#ctx0" brushRef="#br0" timeOffset="107900.093">1515 14592 312 0,'0'-19'118'0,"-6"17"-92"0,6-1 17 16,0 3 3-16,-3 3-18 0,3 2-4 16,-12 3-8-1,3 5-2-15,0 14-8 16,3 20 3-16,0 27 1 0,6 3-3 16,-6 10 1-16,6 38-3 15,0-4 0-15,6-7 1 16,-6 16 3-16,9-6 2 0,3-23 1 15,-3-17 2 1,3-12 2-16,-3-9-5 0,-4-7 1 16,4-9-5-16,0-2 1 15,0-8-5-15,3-7-2 16,0-9-3-16,6-5 1 0,9-6 1 0,2-5 2 16,13-5-6-16,9-5 1 31,2 5 1-31,1-5 1 15,-3-3-2-15,8 0 2 16,21-3-1-16,10 4 0 16,-7-1 0-16,6-3 0 15,19-2 2-15,5 5 2 16,-9 0-3-16,6-3-2 16,18 1 2-16,-6-4 0 15,-9 1 1-15,9 0 0 0,9-8-3 16,-12 0 2-16,-9-6 1 15,9-5 0-15,3 1 0 16,-8 2 0-16,-22 2 2 16,-6-2 1-16,-2 8-4 0,-7 2 1 15,-6 3 0-15,-8 3 2 16,-12 3 5-16,-10-1 4 16,-8 1-4-16,-6-1 1 15,-6 0-3 1,-7 1 0-16,-8-3-3 15,-6-1-2-15,-3-2 1 16,-6-5 1-16,-5-8-3 0,-4-24 0 16,0-16-1-1,3 3-2-15,0 3-2 16,0-6 1-16,3-13-2 0,3-8 2 16,0 13 1-16,1 11 2 15,-1 11 1-15,0 10 3 16,-3 5-3-16,0 8 0 15,-3 3 1-15,0 3 2 16,-3 2-1-16,-3 0-1 16,-2-2 1-16,-13 4-1 0,-15 1 2 15,-11 0 1 1,-4 3-1-16,4 4 1 0,-7 4-2 16,-23 4-1-1,-12 4 1-15,9 4-1 16,-13 6-3-16,-20 3 2 15,9 0 3-15,0 2 1 0,-24 3-6 16,12-3 0-16,12-3 3 16,-3 1 2-16,-3-3 2 15,9-3 0-15,18 1 4 16,9-4 3-16,8 1-4 0,10-1 1 0,-1-2-1 31,7 0 1-31,11 0-2 16,10 0-1-16,11 0-3 0,6 0 1 15,9 0-2 1,12 3-1-16,12 0-17 0,12 2-9 16,6 3-35-16,6-3-16 0,8 9-129 31</inkml:trace>
  <inkml:trace contextRef="#ctx0" brushRef="#br0" timeOffset="108617.555">6125 14751 416 0,'3'-32'156'0,"0"24"-121"0,-3 0 21 0,0 5 2 0,0 3-10 16,-3 0 1-16,0 3-16 16,-5 5-8-1,-4 10-14-15,-9 22-3 0,-15 13 2 16,-12 0-4-16,-5 2-1 0,-1 14-2 15,7 24 0-15,5-3-2 16,3-11 2-16,10-13 0 0,2-7 3 16,6-12-3-1,3 1-2-15,6-9-3 16,3-9-1-16,3-7-14 16,0-7-4-16,3-8-18 15,3-8-7-15,-3-8-49 0,3-5-21 16,-6-21-80-1</inkml:trace>
  <inkml:trace contextRef="#ctx0" brushRef="#br0" timeOffset="108949.225">5652 14740 364 0,'-18'-24'137'0,"9"14"-106"0,0-1 26 16,3 8 4-1,1 1-9-15,-4-4-1 16,0 4-13-16,0-4-6 16,3 4-18-16,3-1 0 0,3 0 0 15,0 3-3-15,9 11-1 16,6 18-2-16,5 24 2 16,4 8 1-16,9-3 1 15,12 0 0-15,11 6 0 16,4 10-4-16,-4-3 0 0,-5-4-1 15,-6-12 3-15,-10-10-3 16,-5-8 1-16,-6-5-7 16,-3-8-1-16,-6-6 0 0,-4-2 2 15,-2-3-8 1,-3-5-3-16,-3-5-37 16,-3-8-15-16,0-11-117 0,6-13-51 15,3 0 37 1</inkml:trace>
  <inkml:trace contextRef="#ctx0" brushRef="#br0" timeOffset="109143.349">6542 15034 576 0,'-12'5'214'0,"6"-2"-166"0,-3 2-14 0,6-2-16 16,0-1-39-16,0 1-11 16,0-3-76-16,1 0-164 15,-7-3 14 1</inkml:trace>
  <inkml:trace contextRef="#ctx0" brushRef="#br0" timeOffset="109329.461">6486 15256 580 0,'-12'29'217'0,"9"-18"-169"0,-3 2-2 16,6-8-14-16,0-2-29 0,0-1-5 15,0-4-47 1,0-9-17-16,6-5-163 16,-3-5-70-16,0 3 141 15,3-4 70-15</inkml:trace>
  <inkml:trace contextRef="#ctx0" brushRef="#br0" timeOffset="110165.329">7078 15084 368 0,'-9'-13'137'0,"6"7"-106"0,-3 1 21 15,6 0 3-15,-3 2-19 16,0 1-6-16,0-1-4 16,0 0-2-16,0 1-13 0,0 2 0 0,0 5 2 15,3 8-1-15,0 6 1 16,3 10-3-16,0 16 1 15,0 10 0-15,0-2 1 16,0-5 0-16,0-9 0 16,0-7-2-16,0-5-1 15,-3-6-3-15,0-8 1 16,0-8-2-16,0-5 0 0,0-13-6 16,0-21 1-16,0-14 0 15,0-2 2 1,3 2-8-16,0 6-1 15,3 2 4-15,3 3 1 16,6 3 2-16,6 7 0 16,5 4-3-16,7 9 2 0,3 9 3 15,3 5 1-15,-4 5 3 16,-11 6 3-16,-3-3 5 16,0 18 3-16,3 19-5 15,-4 13-2-15,-5 3-3 16,-3-8 0-16,-3-5-4 15,0-8 0-15,-3-9-3 0,0-4-1 16,-3-6-12 0,0-5-7-16,0-3-38 0,0-5-17 15,-3-8-113 1,3-8-48-16,0-8 60 16</inkml:trace>
  <inkml:trace contextRef="#ctx0" brushRef="#br0" timeOffset="110326.012">7495 15319 508 0,'-6'6'189'0,"9"-6"-147"0,0 5 4 0,3 0-10 16,3 1-24-16,6-1-7 0,5-5-43 16,13-3-17-1,6-5 27-15,5-5-83 0,1-5-33 16,-6 2-21-1</inkml:trace>
  <inkml:trace contextRef="#ctx0" brushRef="#br0" timeOffset="110783.56">7959 15031 468 0,'-9'3'176'0,"6"2"-137"0,0 8 20 0,3 0-2 15,0 3-19 1,0 13-4-16,0 19-14 0,0 8-2 15,0-1-11 1,3-5-2-16,0-5 1 0,3-5 3 16,-3-6 5-16,3-4-8 0,-3-7-1 15,0-4-3 1,0-3-2-16,0-6 1 16,-3-10-1-16,0-5 0 15,0 0 0-15,-3-14-3 0,0-15 0 16,0-22-1-16,-3-5 3 15,3 6-5-15,-6 5 2 16,0 7 4-16,0 9 4 16,3 5 1-16,-3 5 2 0,3 3-4 15,1 5 0 1,2 3 1-16,3 2 0 0,8 3-2 16,4 6 1-16,6-1-4 15,15 3 0 1,18 0-1-16,8 0 0 15,-2 0-25-15,-4 0-9 16,-5-3-61-16,-3-5-25 16,2-10-100-1</inkml:trace>
  <inkml:trace contextRef="#ctx0" brushRef="#br0" timeOffset="112518.127">8882 14579 372 0,'-3'-3'140'0,"0"3"-109"0,3 0 16 15,0 0 0-15,-3 0-15 16,-3-3-1-16,-3 3-7 0,-3-2-3 15,-6-1-11 1,-8 0-4-16,-13 1-2 0,-9-4 0 16,-5 4 0-16,2-4-2 15,-3 1 1-15,1 3-9 16,-16 2-3-16,-14 0 9 0,0 0 4 16,8 0-1-1,-2 0-2-15,-18 0-3 16,-10 0-1-16,10 0-1 0,-3 0 3 15,-18 2-2-15,-6-2 1 16,12 0 2-16,-3 0 0 16,-15 0 0-16,6-2 2 15,11-4-6-15,4 1-1 16,-12-3-5-16,3-5-1 16,15 0-1-16,9-1 2 0,-10 1 4 0,-5 0 3 15,9 0 2 1,15 2 3-1,11 0-1-15,4 3 2 16,2 1 2-16,1-1 2 0,-1 2 3 0,4 4 4 31,5 2-4-31,10 2 2 16,2 6 2-16,9 8 3 0,0 11-5 16,10 4 1-16,8-2-2 15,3 6 1-15,6 2-2 16,3 18 1-16,0 27-4 15,3 6-2-15,0-9 0 16,0 3 1-16,0 29-1 16,3-2 0-16,-3-17-3 15,3-15 1-15,0-11 0 16,0-5 3-16,0 0-1 0,3-8 0 16,0-5-3-1,0-11 1-15,0-8-2 0,3-8 2 16,3-8-2-1,0-5-1-15,3-8 1 16,3-8-1-16,3 0 0 0,2-5 0 16,4 0 0-16,6-1 0 15,6 4 2-15,-4-1 1 16,4 3-4-16,-3 3 1 16,0 0-2-16,-1 2 0 15,7 0 0-15,15 3 0 16,14 0 4-16,4 0 3 15,-4 0-7-15,-5-5 0 16,-1 3 0-16,15-4 1 16,13 1 3-16,-1 5 3 0,-15 0-7 15,-5 0 0-15,2 5-2 0,16 1 2 32,5 1 1-32,-9 4 1 0,-11 0 0 15,-4-1 2-15,10 1-3 16,11-1 0-16,0-2 1 15,-8 0 0-15,-13-2 0 0,-5-6 2 16,2 0-3-16,12-3 0 16,7-2-1-1,-10-1-2-15,-8 1 3 16,-7 0 0-16,-5-1 1 0,2 1 2 16,13 2-1-1,2 1-1-15,-2-1 1 16,-7 3-1-16,-8-2-3 15,-7-4 2-15,-2 1 1 0,0-3 0 16,2 0 0-16,4 0 2 16,6 6-3-16,-1-4 0 15,-5 1 1-15,-7 0 2 16,-5-3-1-16,-6 0-1 16,-6 0 1-16,-4 0-1 0,-2 0-3 15,-3 3 2-15,-3-3 1 0,0 2 0 16,-3 1 2-1,3 0 1 1,-3 0-4-16,0-1-1 0,-4 1 1 16,1-3 2-1,-3 5 0-15,0-2-1 16,-3-5 1-16,-3-1 1 0,0-5-1 16,0-10-1-16,0-17-2 15,0-15-1-15,0-3 4 16,0 8 1-16,0 3 0 15,0 2-2-15,0-5-2 16,-3-13 1-16,-3-8 1 16,0 5 0-16,-3 11 0 15,3 13 2-15,-2 8-3 0,2 5 0 16,0 6 1-16,0 5 2 16,0 2-1-16,3 6-1 0,-3 3 1 15,3 2-1 1,0 0 0-1,3 8 0-15,0 0-5 16,0 0-1-16,0-3-22 0,0 3-6 16,-3 0-84-16,3 0-38 15,-9 3-43 1</inkml:trace>
  <inkml:trace contextRef="#ctx0" brushRef="#br0" timeOffset="135023.463">12022 1421 388 0,'-3'0'145'0,"3"0"-112"0,3 0 3 0,-3 0-4 0,3 0-15 16,-3 0 1-16,3-5-5 0,0-1 0 16,0-2-7-1,0-5 3-15,0 0 3 0,0 2-6 16,0-2-1-16,0 2-3 15,-3-4 1-15,0 1-2 16,-6-2-1-16,3 3 1 16,-6 0-1-16,0 0 4 0,-9 2 5 15,4 3 1 1,-10 3 2-16,3 0-2 0,-6 5 1 0,6 0-2 31,-3 5 0-31,4-5-5 0,-1 5-1 16,3-2 1-16,0 7 2 15,3-4 1 1,0 10 1-16,3-3 0 0,3 24 0 0,1-8-2 16,8 21 1-1,0-10-2-15,11 10 0 16,1-10-1-16,12 13 2 16,-6-13 1-16,9 36 3 15,-6-15-1-15,2 5 0 16,-5-10-3-16,0-3-1 0,-3-8 1 15,-3 10 1 1,-3-10-1-16,0 21-1 16,-3-10-3-16,-3 0 1 15,0-11 2-15,-9 0 2 0,3-8-1 16,-15-3 1-16,3-2-2 16,-18-9 0-16,7-1-3 15,-10-4 1-15,6-2-4 16,-3-5-2-16,7-3-7 15,-7-6-4-15,9 1-14 16,-6-8-5-16,6-3-36 0,1-21-15 0,2 5-62 31,6-13-25-31,-6-8 3 16</inkml:trace>
  <inkml:trace contextRef="#ctx0" brushRef="#br0" timeOffset="135237.303">11567 1757 464 0,'-18'-11'173'0,"18"11"-135"0,-12-2 27 15,12 2 2-15,0 0-28 16,0 0-10 0,9 0-15-16,0 0-5 15,15-3-5-15,-3 3-3 0,35-5 2 16,-8 2-20-16,14-2-6 15,-14-1-50-15,11 1-20 0,-11 2-124 32</inkml:trace>
  <inkml:trace contextRef="#ctx0" brushRef="#br0" timeOffset="136000.107">12484 1759 512 0,'-9'-2'192'0,"9"2"-149"0,-3 0 10 0,3 0-5 16,0 0-36-16,0 0-7 15,3 2-29-15,0 1-13 16,3 2 20-16,-3-5-71 0,3 8-30 16,0-2-74-1</inkml:trace>
  <inkml:trace contextRef="#ctx0" brushRef="#br0" timeOffset="136155.736">12502 2114 624 0,'-12'11'231'0,"12"-11"-180"0,-6 2-14 16,6-2-18-16,0 0-27 0,0 0-4 15,3-2-54 1,0-1-21-16,0-8-154 16,0 6-66-16</inkml:trace>
  <inkml:trace contextRef="#ctx0" brushRef="#br0" timeOffset="147981.082">13350 1355 260 0,'0'-14'96'0,"3"9"-75"0,0 0 32 0,-3 5 11 0,3-5-8 16,-3 2 2-16,0 3-15 16,0-5-4-16,0 5-22 15,0-6 3-15,0 4 3 0,0 2-10 16,0 0-2-16,0 0-7 16,6 16-3-16,-3-3 0 15,3 24-1-15,0-11-3 16,3 11 2-16,-3-2 1 0,3-4 2 15,-4-4 8-15,1-1 5 16,-3-4 2 0,0-4-1-16,-3 1-4 0,0-6 0 15,0-5-7-15,-3-8-1 16,0 0-4-16,-6-19-1 16,4 3 1-16,-1-26 0 15,0 8 0-15,3-6 0 16,0 8-3-16,6-2 0 15,0 7 2-15,3-2 0 16,0 5 1-16,5 6 0 16,-2 5 0-16,18-1 0 0,-6 4 0 15,21 7 0 1,-7-2 0-16,4 5 0 0,-6 0 0 16,0 0 2-16,-7 0 1 15,-5 0 1-15,-3 0-2 16,-3 0-2-1,-3 0-48-15,-6 0-22 0,0-5-157 16</inkml:trace>
  <inkml:trace contextRef="#ctx0" brushRef="#br0" timeOffset="148506.506">13898 1492 364 0,'-12'0'134'0,"12"0"-104"0,-9-5 25 0,9 5 3 0,-3-5-8 0,0 2 0 15,0 3-16 1,0-5-7-16,3-1-15 16,0 4 1-16,6-4 3 0,-3-1 3 15,12 1 1-15,-3-2-5 16,14 6-1-16,-5-1-8 16,12 3-2-16,-6 0-4 15,3 0-1-15,-7 0-4 0,1 0-1 16,-6 0-24-16,-3 0-8 15,-3 0-44-15,3 0-20 0,-3 0-105 32</inkml:trace>
  <inkml:trace contextRef="#ctx0" brushRef="#br0" timeOffset="149056.007">14710 1286 316 0,'-9'-3'121'0,"9"3"-95"0,-3-5-2 0,3 5-6 0,0-5-5 15,0 2 4-15,-3 3 11 16,0-5 6-16,-5 5-17 15,-1-6 6-15,-9 4 4 0,3 2 2 16,-9 0 3-16,6 0-11 16,-9 2-5-16,4-2-3 0,-4 6 1 15,3-6-3-15,3 5 1 16,3 3-5-16,0-8 1 0,4 5-5 16,2-2-2-1,3 2 0 1,6 3 1-16,0-3-3 15,12 14 0-15,0-6 1 16,20 14 0-16,-5-1 0 0,15 8 0 16,-9-4 0-1,2 4 2-15,-2-8-1 0,-3-2 2 16,-6-3 11-16,-6 1 8 16,0-4 4-16,-10-5 4 0,-2 1-12 15,-11-1-3 1,-1-3-9-16,-18-2-2 0,3 0-7 0,-9-2 0 31,6-1-12-31,1-5-6 0,2 0-21 16,6 0-9-16,3 0-37 15,12 0-14-15,0 0-61 16,21-5-67 0,-3-3 80-1</inkml:trace>
  <inkml:trace contextRef="#ctx0" brushRef="#br0" timeOffset="149410">14817 1326 460 0,'0'-3'173'0,"0"3"-135"0,0 0 10 0,0 0-7 15,0 8-15 1,0-3-3-16,0 22-7 16,0-6 0-16,0 16-9 15,0-8-2-15,3 3 1 0,0-6-3 16,3-2 0-16,0-3 1 0,3-8 0 15,-3 1 0-15,3-14 0 16,-3 0-2-16,6-22-2 16,-6 9 1-1,0-19-1-15,0 11 0 0,0-3 2 16,-3 6-3-16,3 15 0 16,0 3 3-16,3 16 1 0,0 0-1 15,5 10-2 1,-2-4-4-16,6-1 0 15,-3-3-29-15,6-4-13 16,-3-4-29-16,3-10-13 16,-4 0-85-1,4-24-63-15,3-10 98 16</inkml:trace>
  <inkml:trace contextRef="#ctx0" brushRef="#br0" timeOffset="150502.437">15163 939 420 0,'-6'-18'159'0,"6"18"-124"0,0 0 15 0,0 0-3 0,0 10-18 16,0-7-5-16,3 26-2 15,0-2-2-15,0 12-11 16,0-7 3-16,3 16 2 0,-3-9-3 0,3 19-1 16,-3-10 2-1,0 10 3-15,0-13 3 16,0 0 1-16,-1-13-4 15,-2-3-1-15,0-5-8 16,-2-11-2-16,2-5-2 16,0-24 1-16,0 3-7 0,0-16-1 15,0 8-9 1,5-6-2-16,1 6 0 0,3 3 0 0,-3-1 4 16,6 11 3-1,-3 3 5-15,6 5 4 0,-3 0-1 16,3 5-2-1,-3 3 2-15,0 13 2 16,-3-5 9-16,-6 19 3 16,0-12-4-16,-9 12-1 0,3-9-4 0,-6-2-3 15,0 0 2 1,0-6 0 0,0 1-1-16,3-6 1 15,0-5-4-15,3 3-2 16,0-6-1-16,6 3 3 15,0-6 0-15,6 1 1 16,0-3-3-16,9-5 2 0,-3 5-4 0,11-19 1 16,-2 1 0-1,9-17-1-15,-6 9-1 16,2-11-1-16,-5 8 1 16,-3 0 2-16,-3 8-1 0,-6-6 4 15,0 9 0 1,-9 2 3-16,0 2 1 15,-6 4 3-15,0 2-5 16,0 8-1-16,0-5 0 0,6 10 0 0,-3 3-3 31,9 13 2-31,0 3-1 16,3 10 0-16,-1-5 2 16,4 11 0-16,-3-14 0 15,0 1 2-15,-3-1-1 0,0-7 2 16,0-3 4-16,0-3 4 15,-6 0-2-15,-3-2 2 16,0-3-6-16,-9-3-3 16,6 0-1-16,-3-2 1 15,0 2-3-15,3-5 0 16,0 0-4-16,3 0-1 0,0 0 5 0,9 0 2 31,-3 0-2-31,9-5 1 16,-6 5-5-16,3-8 1 0,-3 0 0 15,3-10 2-15,-4-1 1 0,4-13 1 16,-3 6 0 0,-3-9 2-16,0 9-1 15,0-6-1-15,0 6 1 16,-3-6-1-16,0 8 0 0,0-2 0 0,0 5 0 31,0 2 2-31,0 3 5 16,-3 3 6-16,0 8-5 15,-3-1-2-15,0 4-6 16,0 10 0-16,0 0 2 0,3 23 3 16,0-4-2-1,9 18 0-15,-3-5-1 0,6 4-2 0,0-12 3 32,3 3 0-32,3 2-1 0,-7-11-2 15,-2-10 1-15,0 3-1 16,0-6-11-16,-3 0-5 15,-3-2-23-15,-3-3-10 16,0-3-62-16,-3-5-26 16,0 0-63-16</inkml:trace>
  <inkml:trace contextRef="#ctx0" brushRef="#br0" timeOffset="150669.895">15633 1233 580 0,'-12'-5'217'0,"12"5"-169"0,3 5-11 0,-3-5-18 0,12 0-20 16,-3 5 1-16,18-5-18 15,-6 3-5-15,17 2 11 16,-5 0-69-16,15 3-29 0,-4 6-101 16</inkml:trace>
  <inkml:trace contextRef="#ctx0" brushRef="#br0" timeOffset="152004.909">16502 833 400 0,'-6'0'151'0,"6"0"-118"0,-18-5 16 16,15 5-3-16,-8-5-13 16,-1 5-2-16,-15-3-6 15,6-2-2-15,-12-3-12 16,7-3-2-16,-10-4-2 0,6-4-3 16,-24-7-3-16,-38-19 0 15,-3 5-1-15,9 8-3 0,-7-2 2 16,-14 10 1-1,-3 3 0-15,12 2 0 16,17 6 0-16,19 5-9 16,-48-5-4-16,23 8-4 15,-44-9 0-15,-44 14-11 16,50 0-4-16,30 6 17 16,-42 7 7-16,29 0 7 15,-8 14 1-15,27-6 0 0,-24 16 2 16,24-8 5-16,-13 8 4 15,22-5-2-15,3 7 2 16,14-10-6-16,-5 35-1 16,14-6-2-16,-8 8-2 15,14-8 3-15,-3 14 2 0,13-19 4 0,2 50 2 16,6-24-1-16,12 19 1 31,0-21-6-31,13 47-3 16,2-31 1-16,6 5 0 15,-1-24 5-15,7 40 5 16,3-30-5-16,6 9-2 16,-3-16-3-16,6-3 0 0,-6-16-2 0,15 8-1 15,-7-13 1 1,31 26-1-16,-12-15 0 0,23 13 0 16,-14-24 0-1,17 5 0-15,-14-13 0 0,38 8 0 16,-18-11-3-1,10 14 2-15,-16-17 3 16,39 12 1-16,-23-9 1 16,17-8 0-16,-21-5-2 0,36-15-2 15,-23-1 5 1,20-13 1-16,-24-5-2 16,42-14-1-16,54-7 1 15,-39 2 0-15,-30 3-2 0,-12-3 1 16,3 5 0-16,-36 6 3 15,-17 2-1-15,11-4 0 16,-11 1-3-16,6-12 1 16,-13 7-2-16,19-23 2 15,-13 13-4-15,13-16-2 16,-13 11 2-16,1 2 0 16,-9 0 3-16,-1 0 1 15,-8 11 1-15,3-13 0 16,-10 7 0-16,1-31 0 15,-6 13-2-15,3-21-2 0,-6 16-4 16,2-11 0-16,-2 16-3 16,3-13 2-16,-6 13 3 15,3-27 1-15,-6 14 1 16,0-5 0-16,-4 12 0 16,-5 1 0-16,-3 5 0 15,-6-5 2-15,0 7-1 16,-5-33 2-16,-1 17-2 15,0-7-1-15,0 13-2 16,0-5 1-16,3 13 1 16,0-2 0-16,0 7 0 15,0-5 2-15,0 5-1 16,-3-10-1-16,3 16 1 16,-6-11 1-16,3 5-1 15,-3 0-1-15,1 8-2 16,-4 6-1-16,3 0-7 0,0 2-2 15,0 5-17 1,-3 3-9-16,3 3-53 0,-6 13-23 16,3 0-84-1</inkml:trace>
  <inkml:trace contextRef="#ctx0" brushRef="#br0" timeOffset="155111.305">17354 1709 356 0,'-66'0'132'0,"66"0"-103"0,-56 0 29 15,47 0 9-15,-6 0-24 0,3 0-4 16,0 0-17-1,3 0-4-15,6 0-10 16,0 0 4-16,33-8 1 0,-6 8-2 16,35-5 1-16,-14-3-5 0,56 8-2 15,-21-5-2-15,28 5-3 16,-25 0 1-16,42 0-1 16,-27 0-5-16,3 0 1 0,-23 0 0 15,-10-6 2 1,-11 4 3-16,-10 2 2 15,-8-5 1-15,-9 5 0 16,-6-6-2-16,-9-2-2 0,-4-2-6 16,-8-6-4-1,0 3 1-15,-11-11 3 0,2 3 5 16,-18-6 3 0,6 1 0-16,-12-1-2 15,6 9 9-15,-2-3 4 16,5 5 0-16,3 2 0 0,3 7-7 15,9-1-2-15,0-3-4 16,21 16-1-16,-3-5 1 16,18 8 0-16,-7 3 0 0,10 5 0 15,-6-3-3 1,9 5 2-16,-7 1 1 16,4-1 0-16,-6-4 0 15,-3-1 2-15,-3 0 3 16,-15 3 4-16,0 0 5 15,-12-3 1-15,0 0 3 0,-9 3 1 16,3-3-6 0,-6 1-3-16,3-1-3 15,-3 3 0-15,3-8-4 0,-3 0 0 16,4 2-1-16,2-2 1 16,0-3-2-16,3-2-1 15,0 0-6-15,3-1-1 0,0 4-24 16,3-6-7-1,0 0-114-15,6-6-53 16,0 4-2 0</inkml:trace>
  <inkml:trace contextRef="#ctx0" brushRef="#br0" timeOffset="172170.943">20000 796 400 0,'-3'0'148'0,"0"6"-115"0,0-12 6 0,3 6-3 0,0 0-22 15,0 0-2-15,0-2-8 16,0 2-1-16,0 0-1 16,0-6 1-16,-3 1 0 0,-3 3 3 0,-3-4 1 15,-6 6-1 1,-6 0 1-16,1 0-4 15,-4 6 0-15,0 1 1 16,0-1 0-16,0 2 4 16,1 0 3-16,-1 2 0 0,3-2 3 15,3 0-3-15,6-3-1 16,3 1-4-16,6-4-1 16,6 4-3-1,6-1-2-15,3 0 1 0,3 3 1 16,3 0-3-16,6 3 0 15,2-3-1-15,7 10-2 16,3-2-6-16,-3 8-2 16,-4-6 5-16,-5 3 3 15,-6-2 3-15,-6-3 3 16,-9 0 5-16,-9-3 4 0,-6 0 5 16,-9 0 2-1,-3-5-1-15,1-8 2 16,-4 0-4-16,0 0-1 15,0-8-6-15,3-2 0 0,1-3-7 16,2-3-1-16,6 0-18 16,9 0-5-16,6-3-42 15,6 6-18-15,12 0-137 16</inkml:trace>
  <inkml:trace contextRef="#ctx0" brushRef="#br0" timeOffset="172375.735">20173 646 364 0,'-3'-22'137'0,"3"12"-106"0,0-6 19 0,0 11 2 0,0-1-18 15,3 4-5 1</inkml:trace>
  <inkml:trace contextRef="#ctx0" brushRef="#br0" timeOffset="172571.537">20179 585 723 0,'0'21'19'0,"0"11"1"0,0 7 0 15,-3-4 2-15,0 4-1 16,3 6-1-16,0 14-6 15,3 4-4-15,3-5-3 16,-1-10-2-16,4-3-3 16,-3-13-2-16,0-6-8 15,-3-10-5-15,0-3-15 16,-3-2-8-16,0-11-38 16,0-11-15-16,-3 1-109 15</inkml:trace>
  <inkml:trace contextRef="#ctx0" brushRef="#br0" timeOffset="172740.492">19923 860 436 0,'-39'0'162'0,"33"0"-126"0,-3 0 21 0,9 0 1 15,24-5-32-15,17-3-15 16,10 2-11-1,0-7-1-15,-4 5-42 0,-5 3-18 16,3 0-143 0</inkml:trace>
  <inkml:trace contextRef="#ctx0" brushRef="#br0" timeOffset="173207.642">20312 820 336 0,'-2'0'126'0,"2"-5"-98"0,5 10-10 16,1-5-10-16,0 8-6 0,3 0 3 15,3 3 11 1,0 2 5-16,3 5-11 15,-6 9 8-15,0 2 4 0,-3 3 0 16,0-1-1-16,-3-9 2 16,-3-4 0-16,-3-7 1 0,0-3 0 15,-3-16-9-15,0-3-2 16,0-10-9 0,3 2-3-16,0 1-1 0,3-3 2 15,6-6-3 1,3 9 0-16,3-3-1 0,3 7-2 15,5 4 3-15,-2 7 2 16,-3-2 0-16,6 0 2 0,-3 5-4 16,0 0 0-1,6 0 1-15,-10 0 2 16,-2 0-21-16,-3 0-7 16,3 0-47-16,-3 0-17 15,-3 5-91 1</inkml:trace>
  <inkml:trace contextRef="#ctx0" brushRef="#br0" timeOffset="173383.129">20685 865 428 0,'-6'8'159'0,"0"0"-124"0,3 3 15 16,3-9-3-16,0 9-23 15,0-3-5-15,3 10-12 0,3-2-5 0,-3 0-1 31,0-3-12-31,0 1-5 0,0-7-19 16,-3-1-5-16,0-6-65 16,0 0-29-16,5-6-21 0</inkml:trace>
  <inkml:trace contextRef="#ctx0" brushRef="#br0" timeOffset="173535.12">20682 775 516 0,'-6'-8'192'16,"6"3"-149"-16,0 0-10 0,0 5-16 16,3 0-57-16,0-8-18 15,3 2-152-15,5-1-64 16</inkml:trace>
  <inkml:trace contextRef="#ctx0" brushRef="#br0" timeOffset="174055.975">20833 855 300 0,'-14'-8'112'0,"14"8"-87"0,-3 0 24 15,3 0 6-15,0 0-25 0,3-6-6 16,-1 6-6 0,-2 0-3-16,0 0-7 0,0 0 12 0,3 14 7 15,-3 4 3-15,0 1 2 16,0 7-2-16,0-5-1 15,0-2-12-15,0-1-3 0,0-4-4 16,6-20-1 0,0-2-5-1,0-2-9-15,6-4-5 16,9-7 1-16,0 3 0 16,0-1-1-16,-6 11 1 0,-3 0 3 15,2 3 1 1,7 0 9-16,-3 5 7 15,-3 5 1-15,0 3 1 0,-3 3 1 16,-3-3 2 0,-3-3-7-16,0 3-3 0,3 5-6 15,-3-8 0 1,-4-2-31-16,1 2-14 0,3 1-70 16,3 1-28-16,0 4-45 15</inkml:trace>
  <inkml:trace contextRef="#ctx0" brushRef="#br0" timeOffset="175004.268">21342 905 316 0,'-3'0'121'0,"6"0"-95"0,0-5 18 0,0 5 0 16,3 0-24-16,0-8-6 16,3 2-5-16,0-2-1 15,-3 3-4-15,0 0 10 0,-3 2 6 16,0-2 5-16,-6-6 2 16,0 9-10-16,-9-9-3 0,-6-2-4 15,-3 5-1 1,-2 3-1-16,8 2 2 15,3 3 4-15,-6 0 3 0,0-5 0 16,-3 10-1 0,3 3-4-16,4-3 0 0,2 3-7 15,0 5-1-15,6 1-2 16,3-1 1-16,0-3-2 16,6 4 2-16,3 2-2 15,6-3-1-15,0-3-2 16,5-7-1-16,4-3-3 15,0-3-1-15,-3 3 1 16,3-10 2-16,-3 2 2 16,-3 0 3-16,-4 3 0 15,1-1-1-15,-3 4 3 0,-3-4 0 16,-3 6-1-16,-3 0-2 16,0 0 3-1,0 0 0-15,-3 0-1 16,0 6-2-16,0 2 3 0,0 5 0 15,0 5-1-15,3 9 1 16,0 7-4-16,3 3 0 16,3 3 1-16,3-8 0 15,0 2 0-15,3-10 0 16,0 2-3-16,0-5 2 16,0-2 1-16,-3-3 2 15,0 0-3-15,-6 0 0 16,-3-3 1-16,-3 5 0 15,0-4 0-15,-3-1 2 16,-6-5 1-16,-3 2 1 16,-3-2 4-16,-6-2 3 0,-3-1-2 15,1-2 2-15,-1 2-2 16,0-5 0-16,3 0-3 16,0 0 1-16,4 0-2 15,-1-8 0-15,-3 3-1 0,6-6 0 16,0 3 0-16,3 0 0 15,3 3-2 1,3-3-2-16,4-3 1 16,2 3 1-16,3 3-1 15,3-3 2-15,2 3-2 16,1 2-1-16,0 3 3 16,0-5 0-16,0 5 1 15,0 0 0-15,0-5-5 16,0 5 1-16,-3-3-2 0,0 3 0 15,0-5-16-15,-3 5-8 16,0-8-57-16,-3 2-23 16</inkml:trace>
  <inkml:trace contextRef="#ctx0" brushRef="#br0" timeOffset="176153.458">22057 865 300 0,'-9'-5'112'0,"6"0"-87"0,-6 5 22 0,6 0 5 15,0 0-8-15,-3 0 1 16,0 0-14-16,0 5-4 16,0 3-16-16,0 5 2 0,0 11 3 15,3 10 3-15,3-2 1 0,3 2-9 16,3-2-4-16,3-13-2 16,0-6-1-16,3-8 0 15,0-15 0-15,3-9-7 16,0-2-2-16,-3-6-5 15,-3 1 1-15,-3 2 0 0,-4 3 3 16,-2 8 4 0,-2-6 1-16,-1 6 5 15,0 5 5-15,-3 0 1 0,3-2 4 16,3 4-7 0,3 4-2-16,6-4-1 15,8 6 0-15,16-8-5 0,12 3 1 16,8-3 2-1,-2 3 1-15,-3-3-4 0,-7-3 1 16,-2-2-9 0,-6-3-2-16,-4-8-1 0,-5-2 0 15,-6 0 0-15,-6-6 2 16,-3 5 4-16,-6 6 3 16,-3-3 4-16,-3 9 4 15,-6 1 0-15,-3 4 2 0,3 2-2 16,-3 8 2-1,-3 2 0-15,1 9 3 16,-1 8 4-16,0 2 3 16,0 10-7-16,3-4-1 15,3 5-5-15,3-6-3 16,6 1 0-16,3-1-1 0,3 0 2 16,3 6 1-16,0 13-1 15,3 8-2-15,0 5 1 16,0-2 1-16,-3-6-1 15,2-5-1-15,-5-10 1 16,0 2 1-16,0-8 1 16,-3 2 3-16,-3 1 3 15,-3-5 2-15,-3-4 3 16,-3-1 4-16,-5-4-8 16,2-5-1-16,-9-5-1 0,-6-2 2 15,-6-12-5 1,-5 1-3-16,-1-3 1 0,0 0 0 15,3-5-6 1,7 2-2-16,2 3-25 0,6-5-8 16,3 0-40-16,3 0-17 15,12-14-126 1</inkml:trace>
  <inkml:trace contextRef="#ctx0" brushRef="#br0" timeOffset="176373.779">22325 921 440 0,'0'-3'165'0,"0"3"-129"0,0 0 15 0,12 8-4 16,3-3-18-16,5 9-5 31,1 4-7-31,-3-5-1 0,6 8-9 16,-3-2-4-16,0-3-2 0,5-3-1 15,-5-2 0-15,-3-3 2 16,-3-3 1-16,-3-5-1 0,-3 0-2 15,-9-11-46-15,0 3-19 16,6 3-154 0</inkml:trace>
  <inkml:trace contextRef="#ctx0" brushRef="#br0" timeOffset="177494.857">19446 2355 324 0,'-6'-19'121'0,"3"11"-95"0,0-2 27 0,3 7 6 0,0-5-12 16,-3 3-3-16,0 0-16 16,3-1-5-16,0 4-13 15,0-4 2-15,0 1 2 0,0 2-5 16,0 3-3-16,0 0 1 15,0 19 2-15,0-3-2 16,6 18 1-16,-3-5-3 16,6 6 2-16,-3-4-4 15,3-1 0-15,3 4-1 16,-3-5 1-16,-3-2 0 16,0-6 1-16,0-5-2 15,-3-3-2-15,0 0 3 16,-3-10 0-16,0-1-1 15,-3-4 1-15,0-1-2 16,0-5-1-16,0 3-2 0,0-8 1 16,0-9 1-16,3 4 2 15,0 2-3 1,0-13 0-16,3-13 1 0,3 2 0 16,3 3-3-16,0 13 2 15,0 0 1-15,6 3 0 0,-4 5 0 16,10 0 0-1,12-5-3-15,-6 8 2 16,0 2 1-16,-1 9 2 16,-2-6-3-16,0 8 0 15,0 0 3-15,-3 8 1 0,-3-6 5 16,-7 4 5 0,-2-1 2-16,0-2 3 15,0 2-4-15,-3 0 0 16,0-2-6-16,-6-3-3 0,0 0-13 15,0 0-8-15,0 0-35 16,-3-3-15-16,6 3-171 16</inkml:trace>
  <inkml:trace contextRef="#ctx0" brushRef="#br0" timeOffset="178833.131">20473 2524 244 0,'-3'0'90'0,"3"-5"-70"0,0 0 28 16,3 2 9-16,0 3-8 15,-3-5-1-15,3 2-5 16,-3-2-3-16,0-1-21 16,0 4 6-16,0-1 3 0,0 0-2 0,0 3 2 15,0-5-10-15,0 5-3 16,0 0-8-1,0 0-3-15,0 0-2 16,0 0 1-16,0 0 0 16,3 5 3-16,0-5-1 15,3 6 2-15,0 2 0 16,0 0 3-16,0-3-3 16,3 8-2-16,0-8 0 0,3 6 1 15,3 2-1-15,-1 0 2 0,-2 1-2 31,-3-6 2-31,-3 0 0 0,0 0 3 16,3 2-1-16,0-2 2 16,-3-3-2-16,-3 3 0 15,0-8-3-15,0 3-1 16,0 0-6-16,-3-3 1 16,0 0 0-16,3 0 2 0,0 0-1 15,3-3-1 1,3 0 1-16,-3-7-1 15,3-1 0-15,-3 6 2 0,0-6-3 16,0-7 0-16,2-11-1 16,4-16 0-16,3-3 0 15,3 3 0-15,0 0 2 0,0 8 0 16,0 8-3 0,-3 0 2-16,-4 8 1 15,1 2 2-15,-3 6-1 16,-3 0-1-16,0 5 1 15,0 2 1-15,0-2-1 16,-3 3-1-16,3 3 1 16,-3-1-1-16,0 0 2 0,0 3 1 15,0-8-4-15,-3 8-1 0,0 0-26 16,-6-2-9 0,3-1-82-16,-3 3-35 15,-3-11-60 1</inkml:trace>
  <inkml:trace contextRef="#ctx0" brushRef="#br0" timeOffset="179422.03">20241 2074 396 0,'-3'-13'148'0,"3"3"-115"0,-3 2 17 0,6 5 2 0,-3 0-19 0,0 1-1 16,0 2-10-16,3 8-4 15,0 5-10 1,0 0-1-16,0 0 3 0,0 1-6 0,0-1-2 16,0-3-10-1,0-4-5-15,0 2-29 0,0-8-10 16,-3 2-57 0,9-4-25-16,-3-4-26 15</inkml:trace>
  <inkml:trace contextRef="#ctx0" brushRef="#br0" timeOffset="179582.468">20357 1879 464 0,'-12'18'173'0,"9"-2"-135"0,0 13 19 0,3-13-3 16,0 2-33-16,3 1-9 16,3-1-41-16,3-2-16 15,9-2 22-15,0-1-94 0,9-8-37 16,-1-5-12-16</inkml:trace>
  <inkml:trace contextRef="#ctx0" brushRef="#br0" timeOffset="179945.648">21101 1892 376 0,'-6'-19'143'0,"6"14"-112"0,0-3 36 0,0 5 10 15,0 1-31 1,3-1-10-16,-3 3-9 16,0 8-3-16,0 5-13 15,-3 6-4-15,0 5-3 0,0-1-9 16,0 1-2-16,0-3-34 0,0-5-13 0,3-3-54 16,3-5-23-1,3-16-41 1</inkml:trace>
  <inkml:trace contextRef="#ctx0" brushRef="#br0" timeOffset="180098.375">21182 1852 444 0,'0'8'167'0,"0"5"-129"0,0 19 21 0,0-19 4 16,0 8-34-16,-3 3-8 15,0-5-31-15,0-1-11 0,0 3 10 16,0-7-70-16,3-1-27 0,-3-8-84 31</inkml:trace>
  <inkml:trace contextRef="#ctx0" brushRef="#br0" timeOffset="181221.709">21578 2524 368 0,'-3'3'140'0,"3"2"-109"0,0 0 22 16,0-5 4-16,0 0-18 16,0 0-2-16,0 0-13 15,0 0-3-15,3-5-12 16,-3 0-5-16,0-6-3 0,0-2-1 0,0-3 0 15,0-5 0 1,-3 0 0-16,0 2 0 16,-3-5 2-16,-3 9 1 15,0-4 1-15,-3 8-2 16,-3 9 1-16,-6 2-2 16,-3 13 2-16,-2 6 2 15,-1 7 4-15,0 3 0 16,3 0 2-16,6 0 0 15,6-2 1-15,9-3-2 0,9-6-1 16,9-2-1-16,9-3 0 16,3-2 0-16,0-9 0 15,-1-2-2-15,-2-2-1 16,-3-6-3-16,-3-3 1 16,-3-2-2-16,-3 0-1 0,0-11-4 15,-3 3 0-15,-3 0 2 16,0 2 1-16,-4 6 1 15,1 0 0 1,0 13-3-16,0 2 2 0,0 12 1 0,0 1 0 31,0 1 2-31,3 0 1 0,0-3-4 16,0-2 1-16,3 0 2 16,3-11 1-16,3 0-4 15,3-6 1-15,3-7-7 16,2-8 0-16,4-6-4 0,-3-4 0 15,-3-4 3 1,-3 11 3-16,-3 6 0 16,-3 18 4-1,-4 13 2-15,4 11 11 16,-6 2 4-16,0 1 4 0,0-6 2 16,0 3-8-16,-3-11-1 15,0 0-7-15,3 1-2 16,0-12 0-1,3-2 2-15,3-2-5 0,0-12-3 0,3-9-4 16,-3-4 1 0,-1 1 1-16,1 4-1 15,0 9 1-15,-3 8 3 16,0 10 2-16,0 8 2 16,-3 1-4-16,3-1 1 15,0 5-33-15,0-4-13 16,0-1-56-16,6-5-23 15,11 0-88 1</inkml:trace>
  <inkml:trace contextRef="#ctx0" brushRef="#br0" timeOffset="181554.534">22423 2511 388 0,'-6'-13'145'0,"6"2"-112"0,0-10 1 16,3 8-7-16,-3-8-19 15,0-3-2-15,0 3 7 0,-3-6 3 16,-3 9-7 0,-3-4 10-16,-3 7 4 0,-6 1 2 15,-5 6 2-15,-4 3-4 16,-6 5-2-16,0 11-5 16,4 2-2-16,2 8-2 15,3 6 0-15,6 4-6 16,3 1-2-16,6 0-4 15,3-6-1-15,6 1 1 0,6-9 0 16,6 3-5-16,6-7 1 16,9-9-18-16,6 3-6 15,-1-13-25-15,1-3-11 16,-3-11-37-16,-3-13-13 16,-7-10-50-16</inkml:trace>
  <inkml:trace contextRef="#ctx0" brushRef="#br0" timeOffset="181821.367">22405 2167 312 0,'-12'-19'115'0,"9"11"-89"0,-6 1 27 0,3 1 7 16,6 1-10-16,-3 2 0 15,0-5-11-15,0 6-1 0,0 2-22 16,3 2-3-16,0 6-1 0,3 6 4 16,0 1 4-16,3 12 1 15,0 18-1-15,0 8 3 16,3 2 0-16,0-10-6 15,0-2 0-15,0-6-8 16,-6-11-3-16,6-2-3 16,-6-8-3-16,0 2 3 15,-3-10 0-15,0-2-19 16,-3-4-9-16,-3-2-51 0,0-2-23 16,-9-20-134-1</inkml:trace>
  <inkml:trace contextRef="#ctx0" brushRef="#br0" timeOffset="182735.616">19860 3432 284 0,'0'-8'107'0,"0"5"-83"0,0 0 2 0,0 3-4 15,0 0-14-15,-3 0-2 16,0 0-15-16,0 0-7 15,0 0 9-15,0-5-44 0,3 2-15 16,3 3-41 0</inkml:trace>
  <inkml:trace contextRef="#ctx0" brushRef="#br0" timeOffset="183262.513">19866 3408 320 0,'-3'2'121'0,"3"-4"-95"0,-3 2 27 0,3 0 6 0,0 0-17 16,0 0-3-16,0 0-10 15,0 0-1-15,0 0-16 16,0 0 4-16,3 5 2 0,0 3 1 0,-3 5 1 16,0 1-5-1,3 1 1-15,0 1-7 16,0 3-1-16,0-1-4 16,0 1-1-16,0-1 1 15,0-2 0-15,0-3-2 16,0 1 1-16,-3-9 2 15,3-5 4-15,0 0-4 16,0-8-3-16,3-8-1 16,0 0 1-16,3 0-3 0,-1-2 0 0,4-3-4 15,0-3-1 1,3-3 0-16,3-2 4 16,3 0-4-16,3 0 2 0,-1 5 0 15,1 6 2 1,0 7 1-16,-3 9 3 15,0 10-1-15,-3 10-1 16,-3 6 5-16,-1 0 1 16,-2-1 6-16,0 1 3 15,-3 0-2-15,-3 0 2 0,0 0 1 0,0 0-1 32,-3-3-5-32,0-3-2 15,-3 3-2-15,0-7-1 16,0-4-6-16,0-2 1 15,0-8-22-15,3-2-8 0,0-4-42 16,3-4-17-16,0-1-101 16,12 3-44-16,3 3 75 15</inkml:trace>
  <inkml:trace contextRef="#ctx0" brushRef="#br0" timeOffset="183425.338">20336 3495 540 0,'-6'0'203'0,"6"3"-158"0,9-6-8 0,3 3-13 16,6-3-27-16,12 3-4 15,6-2-39-15,2-1-17 16,1 1 32-16,-3-1-112 0,5-5-44 16,1-3 35-1</inkml:trace>
  <inkml:trace contextRef="#ctx0" brushRef="#br0" timeOffset="183869.633">20747 3321 436 0,'-9'-11'165'0,"3"11"-129"0,3 0-9 0,6 11 29 15,0-6-32-15,3 11-6 16,3 8-4-16,0-3-9 15,0 0 4-15,0 0 1 0,0-2 3 0,-3-4 3 16,0-1-3 0,-3-1 0-16,-3 0-1 15,0-8 0-15,0 3-6 16,-3-8-2-16,0-5 0 16,0 0 0-16,0-3-5 15,0-5-1-15,0-9-4 0,3-9-1 16,3-9-3-1,3-2 1-15,0 5 3 16,6 5 3-16,2 8 0 16,7 5 1-16,6 12 2 0,3 12 0 15,3 3 4-15,-4 8 5 16,-2 2 4 0,-3 1 2-16,-3-3-4 0,-6-3-1 15,-3-3-6-15,-3-2-1 16,-1-2-6-16,-2-6-2 15,-3-3-38-15,-3 0-16 0,-3 1-113 16,-8-6-49 0</inkml:trace>
  <inkml:trace contextRef="#ctx0" brushRef="#br0" timeOffset="184437.944">22292 3067 420 0,'0'-3'156'0,"0"0"-121"0,0 3 19 0,0 0-1 16,0 0-19-16,-3 0-5 15,0 3-12-15,-9 2-6 16,0 3-6-16,-9 5 5 0,-2 14 5 16,-4 18 2-16,0 8-1 0,0 0 0 15,0 0 0 1,4-14-4-16,2-2 0 15,3-5-7-15,0-3-3 0,6-5-8 16,3-3-1 0,0-8-15-16,3-5-5 0,0-2-37 15,0-6-16-15,0-3-75 16,3-2-31-16,1-9 30 16</inkml:trace>
  <inkml:trace contextRef="#ctx0" brushRef="#br0" timeOffset="184740.137">21968 3125 496 0,'-3'-11'187'0,"3"9"-146"0,-3-4 7 0,3 6-9 16,0 0-22-16,3 0-2 16,3 0-5-16,5 6 1 15,4 12-6-15,0 11 1 0,3 13 4 16,6 9 0-16,3-4 4 0,5-4-3 15,4-6 1-15,3-6-7 16,0-1-1 0,-4-7-4-16,-5-4-1 15,-6-3-8-15,-6-6-2 16,-3-2-16-16,-9-5-6 16,-6-3-33-16,-9-3-15 15,-6-2-48-15,-3-3-20 16,-3-13-9-1</inkml:trace>
  <inkml:trace contextRef="#ctx0" brushRef="#br0" timeOffset="184959.545">21655 3000 464 0,'0'-5'176'0,"0"5"-137"0,0 5 4 15,0 1-8-15,0 2-21 0,0 5-5 16,3-5-11-16,0 2-1 16,0-2 1-16,3 0-39 0,3-2-14 15,0-6-59-15,9-3-22 16,-1-5-17-1</inkml:trace>
  <inkml:trace contextRef="#ctx0" brushRef="#br0" timeOffset="185082.895">21816 2953 460 0,'-9'16'173'0,"9"-8"-135"0,6 2 5 0,0-5-8 16,3 3-39-16,6 0-10 15,5-2-72-15,4-1-31 16,9 3-59-16,6 0-25 0</inkml:trace>
  <inkml:trace contextRef="#ctx0" brushRef="#br0" timeOffset="185304.601">22560 2902 500 0,'-15'3'187'0,"12"2"-146"0,-3 6 2 16,6-3-8-16,-3 5-22 16,-3-2-2-16,6-1-16 15,-3-2-6-15,0 5 5 16,-3 3-39-16,3-2-15 0,0-6-88 0,18-8-99 31</inkml:trace>
  <inkml:trace contextRef="#ctx0" brushRef="#br0" timeOffset="185408.088">22697 2881 536 0,'0'35'200'0,"0"-17"-155"0,-3 6 5 0,3-13-8 16,0-1-30-16,-3 1-9 16,0-1-51-16,3-4-21 15</inkml:trace>
  <inkml:trace contextRef="#ctx0" brushRef="#br0" timeOffset="188102.091">23376 418 272 0,'0'5'101'0,"0"1"-78"0,-3-4 44 16,3-2 16-16,0 6-30 15,-3-6-9-15,0 5-21 0,0-5-7 16,-3 0-9-16,6-5-5 0,-6 5 1 16,-9-6-4-16,0 4 0 15,-12 2-4-15,-12-6-1 16,1 6 3-16,-7 0 3 15,3 0 1-15,4 0 2 16,-4-5 0-16,-6 2 1 16,-8-2-5-16,-10 0 1 15,-2 2-2-15,5-2-2 16,1 5 0-16,-7-5 0 16,-11 2 3-16,-9-2 2 15,8 5 6-15,7-6 4 16,3 4-6-16,-13-4-1 15,-8 1-2-15,6-3-2 16,5 8 1-16,10-5-1 16,-4-3-5-16,-11 3-1 0,-6-1 0 15,8-2 2-15,10 1 2 16,3 1 1 0,-7-2 1-16,-8 3 2 0,-6 0-3 15,11 2-2-15,7 3-3 16,2 0-1-16,-11 3-1 0,-9 2 2 15,2 0 2-15,10-2 2 0,3 2 1 32,-10 1 3-32,-23-4-1 15,6 3 2-15,18 3-2 16,11-2-1-16,7 2 1 16,-7 2 1-16,-8-2-1 15,3 11 2-15,2-6-2 16,19 5 2-16,8 4 0 15,9 4 3-15,7 0-1 0,2 12 0 16,3 1 3-16,0 1 3 16,1 5-4-16,-1-11 1 15,3 3-3-15,0-8 2 16,3 8-4-16,4 3 0 16,2 24 3-16,0 7 1 0,0-2-3 15,0-6-3-15,-3-10 0 16,1 5-1-1,-1 19 0-15,3 16 2 16,0-9-1-16,3-9 2 0,3-4-2 16,0 11 2-1,3 19-4-15,0-11 0 16,3-11 3-16,1-8 3 0,-1 6 0 16,0 10 0-16,0 9-1 15,0-17 0-15,0-8-5 16,0-4-1-16,3 12 1 15,0 14 2-15,3-9 2 16,0-10 1-16,3-8-2 16,0-5-2-16,0 8 1 0,0 11-1 15,3 4 0 1,0-12 0-16,0-6 0 0,0-13 2 16,0 0-3-16,2-1 0 15,1 9-1 1,0 8-2-16,3-5 3 15,0-9 0-15,3-7 1 16,3-8 0-16,3-9 0 0,5-4 0 16,4-3-3-16,6-6 0 15,0-2 2-15,-4-3 2 16,1 0 0-16,-3-2-1 0,-3 0 1 16,0-4-1-1,-1-1-3-15,1-4 2 16,9 1 1-16,6 0 2 15,5-1-3-15,7 4 0 16,-4-1 1-16,1 3 2 16,-6 5-3-16,-7-2 0 0,1-3 1 15,6 0 0-15,11-3 0 16,10 0 2-16,2 0-1 16,-5 1-1-16,-7-1 1 15,-2-5-1-15,2 0-3 16,13-3 2-16,11 1 1 0,1-1 0 15,-10 0 0-15,-9 1 0 0,4-3 0 32,8 2 2-32,10 0-3 15,-7 3 0-15,-5 0 1 16,-10 0 0-16,1-2 0 16,5-1 2-16,12-2-3 15,1 2 0-15,-10 3 1 16,-5 0 0-16,-7 0 0 15,-2-3 0-15,8 1 0 16,7 2 0-16,2 0-3 0,-8 0 2 16,-7 0 1-16,-5 0 0 15,-4 0 0-15,1-3 0 16,9 3 0-16,5-3 0 16,6 1 0-16,-8-1 0 15,-6-2 0-15,-7 0 0 16,-5-3-3-16,2-3 2 0,7 0 1 15,6 1 2 1,2 2-3-16,-5 0 0 0,-4 3 1 16,-8-1 0-1,-9-2 0-15,-7 1 2 16,-2-1-1-16,-3-3 2 0,-3 0 0 16,0-2 1-16,-1-5-2 15,4-11 1-15,3-11-4 16,0-8-2-16,3-2 2 15,-1 2 0-15,1 6-2 16,-3 5 2-16,0 0 3 16,-1 0 3-16,-2-5-2 15,0-17 0-15,-3-7-1 16,-3 3 1-16,3 4-2 16,-3 9-1-16,-7 3-2 0,4-1 1 15,-9-2 1 1,6-9 2-16,-6-7 1 15,3 6 3-15,-6-1-3 0,6 10 0 16,-3 4-1-16,0-1 1 16,0-2-4-16,0-14 0 0,0-4 1 15,-3 4 2 1,-3 9-1-16,6 7 2 16,-6 6-2-16,3 2 2 15,-3-5-4-15,0-5 0 16,6-14 1-16,-3-2 2 15,0 2-1-15,0 12 2 16,-1 7-4-16,1 5 0 16,6 0 1-16,-3-5 0 0,0-8 0 15,-6-5 2-15,0-5 1 16,0 7 3-16,0 11-3 16,0 0 0-1,-3 8-1-15,0 3 1 0,0-1-7 16,0-7 1-16,-6 0 1 15,9-14 3-15,-3 3 0 16,1 5-1-16,-4 3-2 0,3 6 1 16,-3 7 1-1,6 0 2-15,0 11-1 16,-3-5-1-16,-3-1 1 0,6 3 1 16,0-2-1-1,0-1 2-15,-3-7-2 16,0-3-1-16,0 3 1 15,0 2-1-15,0-2-3 16,-3 2 2-16,0 5 3 0,0 1 1 16,3 7 1-16,-3 1 2 15,-3 5-1-15,6-1 0 16,-3 6-1-16,0-5 2 16,-3 8-5-16,0-3-1 15,-3 3-2-15,1-3 0 0,-4 2-16 16,0 1-8-16,-9-3-61 15,-12 8-26-15,-2-5-92 32</inkml:trace>
  <inkml:trace contextRef="#ctx0" brushRef="#br0" timeOffset="208275.884">21470 14729 276 0,'-20'-10'104'0,"11"4"-81"0,0 1 3 0,3 3-6 16,-3-1-7-16,-6 3 0 15,-3 0-7-15,-6 3-2 16,-3-1-2-16,1 3-2 0,-1 1 3 0,0-1-7 16,0-2 1-1,-2-3-1-15,-7-3-1 16,-15-2 6-16,-5-1 3 16,-7 1 5-16,4 0 5 15,2 2-2-15,-2-2 3 0,-10 0-8 16,-8-1-4-16,-4 4-2 15,7-1-1-15,-1 0 2 16,-8 1 1-16,-15 2-1 16,0 0 1-16,5 0 2 15,-2 0 4-15,-15 0-9 16,0 0-4-16,9 0 6 16,-7-3 5-16,-11 0-8 15,0 3-3-15,9 0 6 16,-9 0 3-16,-15 0-2 15,9 3 0-15,-3 0 8 0,-18-1 2 16,6 4-2 0,6-4-1-16,-17 1 0 15,5 0 1-15,12-3-3 0,-18 0-3 16,-27 2-5-16,19-2 0 16,-28 3-5-16,21 2-1 15,1 3-4-15,-16 3-1 16,18 2-1-16,-17 3 0 15,8 2 4-15,9 1 5 16,-26-1 2-16,20 1 1 16,-14-3 0-16,2-6 0 15,10 1 2-15,-28 0 3 16,27 2-4-16,-20 3-3 16,8-3 1-16,-2 5 2 15,-13 1 0-15,25 2 2 0,-25 0-4 16,25-2-2-16,-1-3 4 15,-3-3 1-15,28-2 0 16,14 2-2-16,-6-3-2 16,6 1 1-16,27 2 1 15,15 0 0-15,11 3 0 16,1 5 2-16,5 8 5 16,4 11 4-16,9 8-2 15,11-1 2-15,12-4-6 16,10-4-1-16,2-2 0 15,12 1 2-15,6 4-3 16,9 24 0-16,6 13-1 16,9-7-2-16,6-3-2 15,9-14-1-15,-1 3 6 16,4 14 5-16,3-1 0 0,0-5 1 16,-1-10-3-16,-2-14 1 15,0-5-4-15,0-8-2 16,-1-10 0-16,4-6-1 15,9 0-5-15,11-5 1 16,13-5 0-16,-1-3-1 0,-2-3 1 16,-4 1 3-16,10-4-2 15,23 6 1 1,0-5 0-16,-5-3 0 16,-4 6 2-16,15-4 0 15,18-2 0-15,-8-2 0 16,-4 4 0-16,30 1 2 15,-3-3-1-15,-9 6-1 0,18-1-2 16,6 0 1-16,-12-2-1 16,20 0-2-16,4-6 3 15,-15-5 2-15,27-5 0 16,-10 5-1-16,4-2 1 16,15 2 1-16,-19 3-3 15,22-3 0-15,0 5 1 16,-10-2 2-16,22 2-3 0,-25-2 0 15,25-3 1-15,-7 3 0 16,-8 0 0-16,15 0 0 16,-25 5 0-1,25 0 0-15,-16 2-3 16,-8 1 0-16,20 2 2 0,-23 1 2 16,6-1 0-16,-1 3-1 0,-23 0-2 15,12 0-1 1,6 0-1-16,-27 0 3 15,3 0 0-15,8 0 1 16,-20 3 0-16,-12-3 2 16,15-3-3-16,-3 0 0 15,-15 1-1-15,-17-6 0 16,-1 0 2-16,6 0 2 0,-6-5 1 16,-11-3 3-1,-22-8-1-15,-8-8 2 0,-16-7 0 16,-2-12 3-16,-6-4-1 15,-1 7 2-15,4-2-6 16,3 5-1 0,3-13-2-16,2-22-2 0,-5 6 1 15,-6 6-1-15,-10 12 4 16,-8 6 5-16,-12 5 4 0,-12-3 4 16,-5-10 0-1,-4-8-1-15,0 0-8 0,3 7-3 16,6 9-21-16,3 8-7 0,9 7-74 31,9-7-31-31,-9-11-56 16</inkml:trace>
  <inkml:trace contextRef="#ctx0" brushRef="#br0" timeOffset="-207502.048">18145 1439 404 0,'-23'-5'151'0,"14"0"-118"0,-6-8 11 0,9 7-2 0,0-2-24 16,0 0-7-16,3-5 4 16,0 3 1-16,0 2-7 15,0 0 1-15,0 2 1 0,0 1 0 16,0 2 3-16,3 1-3 15,0-1-1-15,3 3-2 16,3 0 0-16,0 0-4 16,15 13-1-16,12 6 1 0,8 15 2 15,4 3-3-15,-3 3 0 16,-1 0-1 0,-2-6 1-16,3-2-2 15,-1-6-1-15,4-5 1 16,-3-2-1-16,-4 0-3 0,-8-6 2 15,-6-5 3-15,-6 2 3 16,-9-2 2-16,-6-3 3 16,-6 1-1-16,-3 2 2 15,0-8-6-15,-6 5-1 16,-9 3-4-16,0-3-1 16,0 6 1-16,1 5 2 15,2 10 1-15,-3 9 3 16,-3 10-1-16,-3 2 2 15,0-2-2-15,-2-5 0 0,2-8 1 16,6-6 1-16,3-2-1 16,6-11 1-1,3-5-2-15,0 3 2 0,0-1-4 16,4 1 0-16,-1-9-1 16,3 1-2-16,0-6-10 15,0 1-6-15,3-6-39 16,0-3-14-16,0 3-140 15,0-29-101 1,0-10 124-16</inkml:trace>
  <inkml:trace contextRef="#ctx0" brushRef="#br0" timeOffset="-181436.276">21569 15251 328 0,'-60'66'123'0,"60"-66"-95"0,-68 50 20 0,59-42 3 15,-12 5-17-15,3-2-2 0,0-1-17 16,3-2-4-16,12 0-7 16,0-3-3-16,36 3 2 15,-6-2 4-15,29 2 4 16,-11 0-4-16,47 0-2 15,-17-3-5-15,11 0 0 0,-17-2-13 16,17-3-7 0,-15 0-22-16,1 0-9 0,-16 0-33 15,-8-3-11-15,-9 3-40 16</inkml:trace>
  <inkml:trace contextRef="#ctx0" brushRef="#br0" timeOffset="-181119.823">21643 15012 376 0,'-15'3'143'0,"15"-3"-112"0,-6 5 1 0,6-5-9 16,-3 6-16-16,0-4-4 16,-3 6 0-16,0 0 2 15,-6 13-2-15,4-5-4 0,-7 35-2 16,3-12 2-16,6 14 2 15,3-11 0-15,9 1 2 16,0-9 4-16,9-2 4 16,-3-6-4-16,17-7-2 15,-5-6 0-15,18 0 1 16,-7-5-3-16,4-5-2 16,-6 0-9-16,-6-3-5 15,-6 0-11-15,-13-3-5 16,-5 0-31-16,-20-21-13 15,-1 3-75-15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8T02:33:02.8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20479 1622 416 0,'-15'-5'156'0,"9"-6"-121"0,-3-2 10 0,6 10-3 15,0-7-11-15,3 2-1 0,0-3-8 16,0 8-1 0,0-5-12-16,0 3 1 0,0 5 7 15,-3 19-2-15,0 10 1 16,1-5 0-1,-1-3-7-15,0 16-1 0,-3 24 0 16,3-8 0-16,3-14-4 16,0 6-1-16,0-8 3 15,-3-2 1-15,3-4-1 16,-3-9 1-16,3-4 0 16,-3-5 1-16,0-2-4 15,3-22-3-15,0 3 0 16,3-31 1-16,0 7-3 15,9-13 0-15,8-8 1 16,-5 13 0-16,0 3-3 16,3-10 2-16,-3 10 3 15,3-6 1-15,6-2-4 16,-1 3 1-16,-2 13 0 16,0 10 0-16,0 6-3 0,-6 13 0 15,-3 0 2-15,3 19 2 16,-1-6 0-16,1 13 2 15,-3-4 2-15,0 4 4 0,3 11-2 16,-6 3-2 0,0-3-2-16,-3-3 0 15,-3-7-2-15,0 4-1 16,0-4 1-16,0-1 1 16,0-7-14-16,0-3-5 0,-3-3-33 15,3-2-13 1,0-9-86-16,6 1-36 15,-3-1-10-15</inkml:trace>
  <inkml:trace contextRef="#ctx0" brushRef="#br0" timeOffset="243.697">21161 1931 472 0,'-12'8'178'0,"12"-8"-138"0,-3 16 30 16,3-13 4-16,0 7-37 15,0-2-12-15,-3 11-16 16,0-6-5-16,-3 0-2 16,0 1-2-16,-6 2 1 0,0-3-23 0,-6-3-8 15,4 4-38-15,-4-9-16 16,3-5-132-1</inkml:trace>
  <inkml:trace contextRef="#ctx0" brushRef="#br0" timeOffset="1016.081">21521 1635 384 0,'-9'-13'145'0,"6"2"-112"0,0-7 12 0,6 10 0 15,0 0-17-15,0-5-4 16,0 7-5-16,0-4-2 15,3 10-9-15,0 10 8 0,3 9 4 16,-3 7-2-16,0 3 2 0,0 9-7 16,0 1 0-16,-3 19-6 15,0-18-2-15,0-5 4 16,0 7 2-16,0-13 2 16,-3-3 5-16,0-2-1 15,0-11-1-15,0-7-8 16,0-25-5-16,0-18-2 15,3-5-1-15,2-3 0 16,4 8 0-16,-3 8-3 16,6-11 2-16,6-5 1 15,0 8 0-15,0 11 2 16,0 7 3-16,-3 11 0 16,-1 0 2-16,1 8-4 15,0 0-2-15,0 0-9 16,3 0-5-16,0 0-37 0,9 0-18 15,-4 0-83-15,1-5-36 16,-6-3 1 0</inkml:trace>
  <inkml:trace contextRef="#ctx0" brushRef="#br0" timeOffset="1385.779">22107 1437 532 0,'-8'-3'200'0,"8"6"-155"0,0-3 7 0,0 0-9 0,2 2-28 16,4 6-8-16,6-2-8 15,6 7 0-15,9 3 1 16,3 2 2-16,3 3 1 0,2 3-1 16,-2-5-2-16,-3 2 3 15,0-8 0-15,-10 0 5 16,1-2 5-16,-6-1 2 15,-3 1 3-15,-3-6-1 0,-9 3-1 16,-9-2-4 0,-15 2-2-16,-15-1-6 15,4-1-1-15,5-1-1 16,-6 3-2-16,-5 0-4 16,8 2-2-16,6-4-24 0,6 2-8 15,9 0-44-15,6-3-20 16,9-2-59-16,21-1-23 15,9 1 21 1</inkml:trace>
  <inkml:trace contextRef="#ctx0" brushRef="#br0" timeOffset="1549.542">22521 1736 480 0,'-3'0'178'0,"3"5"-138"0,-6 0 33 0,0 3 6 16,-3 0-37-1,-5 0-11 1,-10 8-21-16,-9 5-8 15,-6 0-1-15,-2 6-12 0,14-9-5 16,3 1-41-16,3-11-17 0,9 2-103 16,15-10-46-16,6-10 59 15</inkml:trace>
  <inkml:trace contextRef="#ctx0" brushRef="#br0" timeOffset="2031.13">22652 1733 456 0,'3'-3'170'0,"6"1"-132"0,0-4 16 0,-3 4-1 16,9-4-35-16,0-7-9 15,0 3 2 1,-1 2 1-16,4-27-5 16,6-15 5-16,-3 2 1 0,3 6-2 15,-6 8 1-15,-9 2-7 0,5 11-1 16,-5 2-2-16,-3 6 1 15,-6 8 0-15,6 18 3 16,-6 19 1-16,0 13 3 16,3 2-1-16,3-4 2 15,0-1-6-15,0-2-1 0,0 2-4 16,3 3-1 0,0 3-4-16,-3-17-1 15,0-4-6-15,-3-1-3 16,0 1 0-16,-3-9-1 0,-3 1 4 0,-6-6 3 15,-6-5 5 1,-9-13 2 0,-9-3 13-16,-2-11 5 0,11 6 3 15,6 0 3-15,15 0-8 16,18 5-1-16,9 2-3 16,3 6-1-16,2 0-5 15,10 0-3-15,9-5-5 16,8 2-2-16,1 3-52 15,-4 3-22-15,-8 5-166 16</inkml:trace>
  <inkml:trace contextRef="#ctx0" brushRef="#br0" timeOffset="154149.123">21381 6062 320 0,'-6'0'121'0,"6"0"-95"0,-9 0 29 0,9 0 7 16,-6 0-29-16,0 0-7 16,-3 0-4-16,0 0 0 15,-2 0-11-15,-1 0 2 0,-3-3 1 16,0 0-3-16,-3 1-1 0,3-1-4 16,-12 0 1-1,7 3-4-15,-22 0 0 16,6 0-1-16,-23 0-2 15,11 0 1-15,-9-2-1 16,13 2 0-16,-25-3 2 16,13 3-1-16,-37-5 2 15,22 2 0-15,-18-2 1 0,17 0-2 16,-50-1 1-16,-15-4-2 16,6 2 2-16,-15-3-4 15,10 3 0-15,13-2 1 16,-10 2 0-16,-4 0 0 15,12 5 0-15,8 0-3 16,-13 1 2-16,-1 4-4 16,11 1 1-16,4 5 0 0,-12 0 2 15,6 0 1-15,15 0 3 16,9 2-1 0,-3 4 2-16,-3-1-2 15,8-3 2-15,13 1-2 16,11-3-1-16,-2 3 1 15,9-1-1-15,11-2 4 0,6 0 2 16,7 0 0-16,5-3-1 16,6 1-1-16,6-1 2 15,4 3-1-15,2 0 0 16,3 2-6-16,3 1 1 16,3 0 2-16,3 2 1 15,0 8 1-15,6 8 0 16,3 16 0-16,3 11 0 15,6 4-2-15,0-7-2 16,3-2 1-16,-3-4-1 16,0 14 2-16,-1 21 1 0,1 5 1 15,0-7 0 1,-3-11-5-16,0 7 1 16,0 17 0-16,0 2 2 0,0-10 1 15,0-11 1-15,0 0-2 0,-3 13 1 16,3 6 0-1,-3-8 1-15,3-11 0 16,-4-8 0-16,1-3-5 16,0 11 1-16,0 3 2 15,0 0 1-15,0-11-4 0,0-8-1 16,0-10 1 0,0-3 2-16,0-3 0 15,0 3-1-15,0 3 1 16,3 2 1-16,0 0-1 0,0-2-1 15,3-3 1 1,0-11 1-16,2-5-1 0,1-5-1 16,0-3-2-16,0-5 1 15,3-3 1-15,0-2 0 16,3-3 0-16,2 0 0 16,4 0 0-16,0-3 0 15,3-2-3-15,0-3 2 16,-1 0 1-16,4 0 0 15,6 0-3-15,14-3 2 0,13 0 1 16,2 1 2 0,-2-1-1-16,-7 1-1 15,1-1-2-15,11 3 1 16,19 0-1-16,-1 0-2 16,-9 0 3-16,-5 0 0 0,14 0 1 15,12 0 0-15,-3 3 0 16,-11-1 2-16,-7-2-1 15,12 3-1-15,13-1-2 16,-7-2-1-16,-15 3 4 0,4 0 1 16,8-1-3-16,9-2 1 15,-9 0 0-15,-11 3 0 16,-10-3 0 0,9 0 0-16,10 0 0 15,2 0 0-15,-18 0-3 16,-8-3 2-16,-4 1 1 15,7-1 2-15,8 0-1 16,3 1-1-16,-8-1 1 16,-13 1-1-16,-8-1 0 0,-9-2 0 15,-4-1-3-15,-2 1 2 16,0 0 1-16,-7-1 2 16,-5-1-1-16,0-4 2 15,-3 0 0-15,-3-5 3 16,-1-7-1-16,1-6 0 15,3-8-3-15,0-6-2 16,0 3 1-16,0 3-1 16,-4 6-3-16,-2 2 2 15,-3 0 1-15,-3-1 0 16,0 1 0-16,-3-8 2 16,0-10-1-16,0-9-1 0,0-2 1 15,0 2 1-15,-1 9-1 16,1 4 2-16,-3 1-4 15,0-3-2-15,0-11 4 16,-3-10 1-16,0-2 0 16,-3 7-2-16,0 8 1 15,0 5-1-15,0 3 0 16,0-5 2-16,0-11-3 16,0-8 0-16,0 0 1 15,0 6 2-15,0 10-3 0,0 5 0 16,0 3 1-16,0 16 2 15,0 5-1-15,0-20-1 16,0 6-2 0,-3-9 1-16,3 7 1 0,-3-2 2 15,0 7-1-15,0-7-1 16,0 10 1-16,0-10-1 0,0 8 0 16,-3-17 0-1,3 12 0-15,-2-12 2 16,-1 12 1-16,-3-4 3 15,0 9-1-15,-3 2 2 0,3 3-4 16,-3 5-2 0,3 6 0-16,0 2-1 15,0 3 0-15,3-1 2 0,0 4-3 16,3-1-2 0,0 3-1-16,6 0 3 0,-3 3-11 15,3 0-2-15,0 0-46 0,0-1-18 16,0 1-154-1</inkml:trace>
  <inkml:trace contextRef="#ctx0" brushRef="#br0" timeOffset="155493.932">21191 5294 252 0,'-9'-8'93'0,"9"8"-72"0,-3-10 38 0,3 10 12 16,0-3-11-16,0 0-2 15,0-2-11-15,0 3-5 16,0-4-23-16,0 1 4 0,0-3 1 16,0 3-6-16,0-3 0 15,0 3-2-15,0-1-1 0,0 1-3 16,0 2 0-16,0 1-3 15,3 7 2-15,-3-2-4 16,3 10-2-16,0-3-2 16,0 9 0-16,0-3 2 15,0 13 4-15,0-5-2 16,0 13-2-16,-3-5-2 16,0 7-3-16,0-10 3 0,0 0 2 0,0-5-2 15,0-3-2-15,0-5 2 31,0-3 0-31,0-2-1 16,0-11 1-16,0 0-2 16,0-13 2-16,0 2-2 0,2-18-1 15,1 5 1-15,0-5-1 16,0 5 0-16,3-2 2 16,-3 2-3-16,3 0 0 15,0 6-1-15,3-3 0 16,0 5 0-16,3-3 0 15,0 3-9-15,6-5-3 0,-3 5 16 16,8-5 7 0,-2 3-6-16,6-1 0 15,-3 3-3-15,0 0 2 0,-3 3-3 0,-1 5-2 32,-2 3 4-32,-3 5 1 15,0 0-3-15,0 5 1 16,-3 1 0-16,0 1 0 0,-3 1 2 15,0 3 1-15,0 0 1 16,-1 2 2-16,-2-3-1 16,-3 6 2-16,0-3-2 0,0 6 0 15,-3-6-1 1,0 11 2-16,0-5-1 16,0 10 0-16,0-6-3 15,0 7 1-15,0-7 0 16,0 6 1-16,0-5-2 15,0-3 1-15,0-2 0 0,0-1 1 16,0-4-2-16,0-1-2 16,0-2 1-16,0-4-1 15,0 1-3-15,0-8 0 16,0 0-20-16,0-10-8 0,0-1-107 16,-6-5-49-1,3 3-39-15</inkml:trace>
  <inkml:trace contextRef="#ctx0" brushRef="#br0" timeOffset="159031.466">20854 8292 248 0,'12'8'93'0,"-12"-8"-72"0,15 8 31 15,-12-5 9-15,6-1 0 16,-3 1 0-16,3-1-11 16,0 1-4-16,3 0-26 15,-3-1 6-15,0 1 4 0,-4 0-3 0,1-3-1 16,0 0-8 0,0-3-3-16,-3 0-9 15,-3-2-2-15,0 0 0 16,-6-6 2-16,3 3 1 15,-9-2 1-15,4 2 0 0,-7 0 2 16,0 3-3-16,-3-1-2 16,3 4 0-16,-3 2 1 15,3 0-1-15,0 5 0 16,3-2-3-16,1 7 1 16,2-2-2-16,3 8-1 15,0-3 1-15,3 3 1 16,0-3 1-16,6 1 1 15,0-1-2-15,9 0-2 16,0-2 1-16,8-3 1 16,-5-3-1-16,9-3 2 0,-3 1-2 15,3-6-1 1,-3 1 3-16,-4-6 0 16,-2 3-4-16,-6-6 1 0,0 0 0 15,-9-2 0-15,0 3 0 0,-15-1 0 16,3 3 0-1,-8 8 2-15,2 0-1 16,-3 8 2-16,3-3-2 16,3 6-1-16,3-3 1 15,6 2-1-15,3-2-3 16,9-2 2-16,0-1 1 16,12-2 0-16,-3-1 0 15,6-4 2-15,-3-1-1 16,-1-5-1-16,-2 3-2 15,-3-6-1-15,-3 1 2 0,-3 2 2 16,-3 0 0 0,-3 5 2-16,0 3 0 0,-3 5 1 15,0-2-2-15,0 2 1 16,0 1-4-16,0-1 0 16,3 0-1-16,0-2 0 0,0-1-14 15,0-2-6 1,0 0-60-16,0-8-24 15,0 3-130 1</inkml:trace>
  <inkml:trace contextRef="#ctx0" brushRef="#br0" timeOffset="160134.425">21045 7988 460 0,'-21'-6'170'0,"21"6"-132"0,-27-2 13 15,24 2-3-15,-3 0-22 16,3 0-4-16,0-3-13 16,0 1-4-16,6-1-3 15,0 0 1-15,9 1 0 0,-3 2 1 16,6 0 0-16,-3 0 2 15,3 5 1-15,0 0-3 0,-1 6-3 16,-2-3 2-16,0 8 0 16,-3-3 1-16,-3 13 2 15,0-5 3-15,-6 11 2 16,0-5-1-16,-6 7-1 16,0-2-1-16,-6-6 2 15,3-2-3-15,-3-3-2 0,4-2-2 16,-1-3-3-1,3-3-2-15,3-3 1 16,0-2 1-16,9-5 2 16,0 0-1-16,6-9 2 15,-4 1-4-15,7-11 0 0,-3 3 1 16,6-16 2-16,-3 5-6 0,9-10 1 16,-6 5-4-1,0-3 2-15,-4 8 3 16,-2 0 3-16,0 6 0 15,-3-1 2-15,-3 3-2 16,-3 3 2-16,0 2 2 16,-3 4 2-16,0-1-3 15,-6 2-1-15,0 4 1 16,-6 2 2-16,3 0-3 0,-3 8 0 16,3 0-3-1,1 10-3-15,-1-2 2 0,3 18 2 16,0-7 2-1,6 10 3-15,0-5-3 16,6-1 0-16,0-4-1 16,11-3-2-16,-2-6-2 15,15-2 1-15,-6-3-10 0,9-5-3 16,-7 0-28-16,4-5-11 16,-6-1-84-16,0-12-37 15,-3-1-26 1</inkml:trace>
  <inkml:trace contextRef="#ctx0" brushRef="#br0" timeOffset="167796.817">21584 7562 340 0,'3'-3'129'0,"-3"3"-100"0,2 3 20 0,-2-3 2 16,0 0-17-16,0 0-2 15,0 0-6-15,0 0 1 0,0 0-15 16,0 0 6-16,3 0 3 0,-3 0 2 15,0 0 1-15,0 0-7 16,0-3-2-16,0 0-7 16,-5 1 0-16,2-1-5 15,-6-2-2-15,0 2 0 16,-6-2 1-16,3 2 3 16,-15-2 2-16,6 2 1 15,-14-2 2-15,5 2-3 16,-6 1 1-16,6-1-1 15,-2 1 1-15,5-1-2 16,-6 3-1-16,6 0-3 16,-9 0 1-16,10 0-2 15,-16 3 2-15,9-1-2 16,-11 3 2-16,8 1-2 0,-6 2 2 16,7-3-2-16,-1 6-1 15,6-4 1-15,0 7 1 16,6-1-3-16,1 3 0 15,2-3 1-15,0 6 2 16,3-4-1-16,-3 9-1 16,3-5 1-16,-2 7-1 15,2-2 0-15,-3 3 0 0,6-6 2 16,-3 2 1-16,3-4-1 16,-3 2-2-1,3-2 3-15,-2 5 0 16,2-6 1-16,0 11 0 15,3-5-2-15,-3 16-2 16,3-6 1-16,3 11-1 0,0-8 0 16,3 3 2-16,0-6-3 15,3-2 0-15,0-6 1 16,0 3 2-16,0-2-3 16,1 5 0-16,2-6 3 15,0 14 1-15,0-8 1 16,0 10 0-16,0-8-2 15,2 3-2-15,1-5 1 16,3-3-1-16,-3-2 0 16,3-4 2-16,0-4-1 15,0 0-1-15,-3-4 1 16,0 1-1-16,0-3-3 16,0-2 2-16,0 0-1 0,0-3-2 15,0 0-6-15,-3-3-2 16,0 0-20-16,0-5-6 15,0 0-100-15,0-18-42 16,0 2-30 0</inkml:trace>
  <inkml:trace contextRef="#ctx0" brushRef="#br0" timeOffset="-198190.011">21581 7863 268 0,'-21'3'101'0,"21"-3"-78"16,-18 0 31-16,15 0 7 15,-6 0 2-15,0 0 2 16,-6 0-6-16,0 0 1 15,-6 0-33-15,4 0 2 0,-1 0 0 0,3 0-12 16,6 3-4-16,3-1-6 16,30 1-2-16,-6 0 3 15,26-1 3-15,-8-2-4 16,41 3 1-16,-14-3-5 16,8 0-2-16,-14 0 0 15,-4 3-1-15,-2-1-3 16,-3 1 0-16,-13 0-9 15,-5-3-3-15,-3 0 1 16,-9 0 3-16,-3 0-22 16,-9 0-8-16,0 0-54 15,-6-6-21-15,0 4-74 16</inkml:trace>
  <inkml:trace contextRef="#ctx0" brushRef="#br0" timeOffset="-197759.914">21595 7660 392 0,'-26'-6'148'0,"26"6"-115"0,-18-5 15 0,15 5 0 0,-3 0-23 16,0 0-3-1,-9 3-14-15,3-1-3 16,-12 9-3-16,3-3-2 0,-11 13 1 0,5-2 3 15,-6 10 2-15,6-8 2 16,1 3 2-16,2-3-1 16,6 3 2-16,3-6 0 15,15 6 3-15,0-5 2 16,36 7-1-16,-6-5 1 16,20 6 0-16,-8-6-2 0,20-8 1 15,-11 0 1 1,14-5 2-16,-11-3-4 15,-3-2 0-15,-10 0-4 16,-5-3-1-16,-6 0-3 16,-9-6-1-16,-4 1-3 15,-11-3-2-15,-3 0-13 16,-15-2-6-16,4-1-37 16,-16-2-16-16,3 2-125 15,3-15-55-15,3 5 80 16</inkml:trace>
  <inkml:trace contextRef="#ctx0" brushRef="#br0" timeOffset="-189123.482">18354 6694 212 0,'-12'-3'82'0,"12"3"-64"0,-15-2 33 0,15 2 12 16,-6-3 4-16,0 0 5 15,-3-2-11-15,0 0-5 16,-3 0-31-16,3-1 9 0,-3 1 4 15,4 0-7-15,-1-1-1 16,3 1-13-16,0 2-5 16,0 1-5-16,3 7-2 15,3-2 1-15,3 31 1 16,0-5-1-16,6 24 1 16,0-8-2-16,3 3 2 0,-4-11-4 15,1 5-2-15,0-8 2 16,-3 9 2-16,0-9 2 15,-3-2 3-15,0-6-5 16,0-4-1-16,0-4-2 16,-3-18 1-16,0 0-4 15,3-10 0-15,0-1 1 16,3-8 0-16,-3 4-3 0,3-25 0 16,0 8 2-1,6-18 0-15,-3 8 1 16,3-3 0-16,-3 10 0 15,0 1 2-15,-1 2-3 16,4 6 0-16,-3 4 1 0,3 4 2 16,0 2-1-16,6 3-1 0,-3 0 1 15,9 5-1 1,-4 0 0-16,10 8 2 16,-6 0 1-16,6 8 1 15,-6 0 0-15,2 21 0 16,-5-6 0-16,0 20 2 15,-3-9-3-15,0 6 0 16,-3-8-1-16,-3-1-2 16,0-4 1-16,-4-1 1 15,1-2-3-15,-3-3-2 16,3-2 4-16,-3-1 1 16,-3-5-11-16,0 1-4 0,0-4-23 15,0-4-7-15,0-1-63 16,3-8-29-16,0 1-79 15</inkml:trace>
  <inkml:trace contextRef="#ctx0" brushRef="#br0" timeOffset="-188852.304">18985 6903 540 0,'-6'-5'200'0,"6"5"-155"0,21-16-4 0,-18 16-12 16,18-5-21-16,-4-1-2 0,16-2-9 15,-6 0-2 1,6 0 2-16,-7 0-39 0,1 1-13 0,-6-1-61 15,3 0-24 1,-6 0-36 0</inkml:trace>
  <inkml:trace contextRef="#ctx0" brushRef="#br0" timeOffset="-188266.2">19485 6834 464 0,'-18'29'173'0,"18"-29"-135"0,-3 6 19 16,3-6-3-16,0 0-31 16,0 0-10-16,9-16-8 15,-3 2-5-15,9-12 1 16,-3 2-1-16,9-2 2 0,-4 2-3 16,1-3-2-16,-3 6 4 0,0-5 1 15,-3 5 4 1,-3-3 3-16,-3 3 2 15,-3 0 1-15,0 2-2 16,0 0 1-16,0 6-6 16,-3 3-1-16,0-1-2 0,3 6 1 15,0 2-2 1,3 8 2-16,0 1 4 0,3 10 4 16,0-3-4-16,-1 8 1 15,1-2-5-15,0 18 0 16,0-6-1-16,0 17-2 15,-3-11-2-15,3 5 1 16,-3-5-6-16,0-2-3 16,-3-9-1-16,-3 1-1 0,0-3-2 15,-6-3 1 1,3-5 9-16,-12-1 5 0,3-1 2 16,-12-4 1-16,7-2 0 15,-1-3 2-15,3-2 1 16,12-3 1-16,0 0 2 15,15-3 1-15,0 1-5 16,9-1-4-16,-4 1 3 16,4 2 1-16,-3 0 0 15,3 0-1-15,-3 0-8 16,3 0 0-16,-4 0-17 16,4 2-6-16,-3 1-78 15,3-6-31-15,-6 1-85 16</inkml:trace>
  <inkml:trace contextRef="#ctx0" brushRef="#br0" timeOffset="-152341.088">21146 13697 372 0,'-30'8'140'0,"30"-8"-109"0,-30 3 20 0,27 0 3 15,-8-3-10-15,2 0-1 16,0 0-16-16,3 0-6 16,6 0-12-16,0 0 5 0,18-3 3 15,-4 0-5-15,31 6 1 16,-3-3-6-16,32 5-2 16,-11 1-2-16,14 2 0 15,-14-3-4-15,23 0 0 0,-18 0-6 16,-2 1-3-16,-13-4-25 15,-8 1-10-15,-9 0-50 16,-9-3-21 0,-9 0-67-16</inkml:trace>
  <inkml:trace contextRef="#ctx0" brushRef="#br0" timeOffset="-152118.798">21238 13245 460 0,'-33'-5'173'0,"33"5"-135"0,-8 2 21 16,8-2-2-16,0 3-21 0,0 0-6 15,3 13-4-15,-3-3-2 16,17 64-13-16,-5-17-7 0,24 57 0 16,-9-27-5-16,6 29-2 15,-7-29-49-15,-2 47-22 0,-6-31-135 31,-18 19-88-31,0-30 126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8T02:39:09.3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22313 9977 488 0,'0'-5'181'0,"0"5"-141"0,6-18 7 0,-3 15-6 16,0-5-18 0,3 0-1-16,0-2-4 15,-3 2-2-15,0 0-8 16,0 0 10-16,-3 2 5 0,0 1-3 0,-3 2-1 15,0 1-9-15,-6 4-4 16,0 1-3-16,-6 8-3 16,3-1 1-16,-9 14 1 15,9-3-1-15,-6 11 2 16,3-3 0-16,4 6 3 16,2-9-1-16,6 30 2 15,0-11-2-15,18 23 0 0,-4-12-3 16,16 2-2-1,-9-13 1-15,12 0-1 16,-9-5 0-16,0-3 0 0,-4-5 0 16,1-1 0-1,-3-4 0-15,-3-6 0 0,-3-3 0 16,0-4 0 0,-3-4-5-16,-3-7-1 0,-3-3-50 15,0-5-20-15,0 2-121 16,0-13-52-16,0 3 64 15</inkml:trace>
  <inkml:trace contextRef="#ctx0" brushRef="#br0" timeOffset="428.905">22616 9819 500 0,'-8'-3'187'0,"8"3"-146"0,0 0 18 0,0 0-2 16,0 0-22-16,0 0-5 16,2 5-6-16,1 1-4 15,-3 7-10-15,0-3 0 0,-3 17 1 16,1-6-4-16,-7 13-2 15,3-4-2-15,-9 1 0 16,9-2-2-16,-3-5 2 16,0-3 0-16,3-2 1 0,0-3 0 15,6-3 0-15,0-2-2 16,6-1-2-16,0-2 1 16,15-3-1-16,-3 1 0 15,17-4 0-15,-5 1 0 16,9 0 0-16,-9-1 0 0,2-2 0 15,-11 0-7 1,0 0 0-16,6-2-15 16,-12 2-3-16,-6 0-25 15,0 0-8-15,-4 0-62 16,-5-3-25-16,0 0-56 16</inkml:trace>
  <inkml:trace contextRef="#ctx0" brushRef="#br0" timeOffset="728.742">22712 9919 432 0,'-12'-13'162'0,"12"13"-126"0,-3-11 38 0,3 11 8 16,0-2-24-16,0-1-7 16,0 0-20-16,0 3-8 15,0 3-13-15,0 0 0 0,0 21 1 0,0-3-2 16,0 13 2-1,0-5-2-15,0 6 0 16,0-9-5-16,0 3-3 16,0-5 0-16,6 5-1 15,-3-5 0-15,3 2 0 16,0-4-9-16,0-4-2 0,0-2-45 16,0-3-20-16,-4-2-151 15,1 5-99 1,0-3 136-16</inkml:trace>
  <inkml:trace contextRef="#ctx0" brushRef="#br0" timeOffset="1478.841">22625 10515 504 0,'-12'-3'187'0,"12"3"-146"0,-3-3 20 0,3 3-1 15,0 0-23-15,0 0-6 16,3-2-16-16,-3-1-7 15,9 0-5-15,-3 1 0 0,12 2 2 16,-3 0 0-16,12 5 0 16,-6 0-3-16,8 3 1 0,-8 0-4 15,0 0-2-15,-3-3 2 16,-3 3 2-16,-3-2 0 16,-6 2 2-16,0-3-2 15,-12 3-1 1,6-3 1-16,-15 3-1 0,0-3 0 15,-6 1 2-15,6-1 1 16,-6 0 1-16,1-2 2 16,2-1 1-16,3 1 1 15,3 0 0-15,3-1-4 16,3-2-3-16,0 0 0 16,6 0 1-16,0 0-3 15,12 0 0-15,-3 0 1 16,15 0 0-16,-6 0-3 15,11 0 2-15,-5 0-1 16,0 3-2-16,-3 0 0 0,-3-1 3 16,-3 1 0-16,-1 2 3 15,1 3-1-15,-6-3-1 16,-3 1 1-16,0 2-1 16,-6-3 2-16,0 6 1 15,0-3 1-15,-3 5 2 16,-3-3-3-16,-9 4-2 15,3-4 0-15,-14 3-1 16,5-2 0-16,-12-3 0 16,6 0 0-16,-5-6 0 0,8 1 0 15,0-3 0 1,3 0 0-16,0-3 0 0,3 1 0 16,4-3 0-16,-1-1-14 15,3-4-3-15,3 2-55 16,3-5-23-16,3 2-158 15</inkml:trace>
  <inkml:trace contextRef="#ctx0" brushRef="#br0" timeOffset="2151.556">23009 10052 464 0,'-6'-16'173'0,"6"16"-135"0,-3-16 36 0,3 13 8 15,0-5-25-15,0 3-6 16,0-3-20-16,0 0-10 0,3-3-12 16,-3 4-4-16,6-1 1 15,-3 2-1-15,6 4 0 0,-3 2-3 16,9 10-2-16,-3-2 1 15,15 13-1-15,-3 0 0 16,11 6 0-16,-8-6 0 0,6 6 0 16,-6-6 0-1,-1 13 0-15,-5-7 0 16,-3 20 0-16,-3-7 0 16,-6 13 0-16,-3-8 0 15,-6 0 0-15,0-8 0 0,-15 0 0 16,9-8 0-1,-12 3 0-15,3-6 0 16,-8 3 0-16,5-5 0 16,-6 5 0-16,6-5 0 0,0 0 0 0,3-3 0 15,3-2 0 1,3-4 0-16,3-1 0 16,1-4 0-16,-1-2 0 15,3 0 0-15,-3-3 0 0,6 1 0 16,-3-1 0-1,0-2 0-15,0-3 0 16,0 0 0-16,0-6 0 16,-3 4-102-16,12-4-45 15,-6 1-107 1</inkml:trace>
  <inkml:trace contextRef="#ctx0" brushRef="#br0" timeOffset="17800.07">23712 10832 480 0,'9'-21'181'0,"-6"10"-141"0,0 1 16 0,0 4-5 0,0 1-23 16,-3 0-5 0,0 2-8-16,6 1-2 0,-3-1-7 15,-3 3 5-15,0 3 2 0,-3 4-2 16,-6 9-1-16,-9 8-4 16,-3 8-1-16,-9 2-3 15,1-2-2-15,-4 0 1 16,3-6 1-16,0 1 1 15,12-6 3-15,-2-3-1 16,8-2 2-16,3 0-2 16,6-3 2-16,6 1-4 15,21-4 0-15,11 1-1 16,16-1-2-16,-1 4 1 16,1-1-1-16,-9-3-3 0,2-2 2 15,-8-2 1 1,6-1 0-16,-7-2-3 15,-5-1 0-15,-3-2-9 16,-9 0-3-16,0 0-21 0,-9-2-7 16,-6-1-34-16,-6-2-16 15,-3-1-44-15,0 4-18 0,0 2-1 32</inkml:trace>
  <inkml:trace contextRef="#ctx0" brushRef="#br0" timeOffset="18134.094">23843 11017 456 0,'-3'-5'170'0,"3"5"-132"0,0 0 27 0,0 0 4 0,0 0-26 16,0 0-6-16,0 0-11 15,0 0-5-15,0 0-11 16,0 0-2-16,0 5 2 0,0 3-2 15,0 3 1-15,-6 2-1 16,6 6 2-16,-6 10-1 16,0 13 0-16,3 8-3 15,-3 1-1-15,6-7-3 16,0-4 1-16,0-8-2 16,6-6-1-16,-3-2 1 0,-3-8-1 15,0-3-5 1,0-2-1-16,0-3-33 15,-3-3-11-15,-3-5-109 16,3-8-49-16,-9-5 0 16</inkml:trace>
  <inkml:trace contextRef="#ctx0" brushRef="#br0" timeOffset="19365.488">23572 11933 392 0,'-21'0'148'0,"21"0"-115"0,-12-3 19 0,12 3 3 16,-3 0-18-16,-3-3-1 15,0-2-8-15,3-3-3 0,3 3-13 16,0 0 6-16,3-3 2 16,0 0-4-16,6-6-1 15,-6 4-5-15,18-6-1 16,-6 0-3-16,15 3-1 15,-6 2-3-15,8 6 1 16,-5 0-4-16,3 7-2 0,-6 1 2 16,-4 5 2-1,1 0 0-15,0 3 2 16,-3-1 0-16,-6 6 3 0,-3-5-3 0,0 2-2 16,-6-3 0-1,-3 4 1 1,0 1-3-16,-12 1 0 15,3 0 1-15,-12 3 2 0,-9 2-1 16,1 3 2-16,2 0 2 16,0-1 2-16,0-1 1 0,6-4 0 0,1-2-2 31,11-3 1-31,-3-2-2 16,12-3 0-16,6-3-1 15,9-5 2-15,14-5-3 0,1-1 0 16,3 1-1-1,-3 0-2-15,5 2-2 16,-5 0 1-16,0 1 1 0,0-1 2 16,2 3-3-1,-2 0-2-15,-6 0-3 0,-3 0-1 16,0 0-10-16,-12 0-1 0,-4-2-33 16,-10-1-12-1,5 3-134-15,-9 3-61 16,3-3 82-16</inkml:trace>
  <inkml:trace contextRef="#ctx0" brushRef="#br0" timeOffset="20128.778">23387 11028 312 0,'6'-5'115'0,"-3"2"-89"0,0-2 23 16,-3 2 6-16,0-2-14 15,0-3-3-15,-3 0-7 16,0-3 0-16,-3 1-17 16,6 2 12-16,-3 0 6 0,-3 2 1 15,6 4 1-15,-5 4-8 16,-4 9-4-16,-6 5-6 15,-6 2-2-15,-9 6-4 16,-6 11 1-16,-2 33 0 16,-1 14 1-16,9 6-6 0,15 41-2 15,9-4-2-15,27-11-2 16,9 10-4-16,12 3-2 16,-4-24-11-16,1-18-1 15,0-16-20-15,5-17-8 0,19-12-55 0,8-11-22 16,-2-18-79-1</inkml:trace>
  <inkml:trace contextRef="#ctx0" brushRef="#br0" timeOffset="20470.813">24218 11065 520 0,'0'-3'192'0,"0"3"-149"0,6 3 3 16,0 0-7-16,3 4-14 0,9 12 3 15,-1 23-1 1,4 22 1-16,0 2-15 16,-6-3 3-16,6 12 2 0,-6 17-6 15,-6 1-2-15,-9-11-5 0,-6-8-4 16,-3-3-3-16,-6 14 1 16,-15 2-26-1,-26-7-11-15,-7-14-91 0,4-5-39 16,-22 0-58-1</inkml:trace>
</inkml:ink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fld id="{AE8093DB-B054-4486-AA0C-E8803797BC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639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6625" y="823913"/>
            <a:ext cx="44465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2790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8093DB-B054-4486-AA0C-E8803797BCDF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8093DB-B054-4486-AA0C-E8803797BCDF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8093DB-B054-4486-AA0C-E8803797BCDF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 userDrawn="1"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D047F0E-EF3A-4CD7-9246-2F3BAEFFA6E5}" type="slidenum">
              <a:rPr lang="en-US" altLang="zh-TW" sz="1400"/>
              <a:pPr algn="r">
                <a:defRPr/>
              </a:pPr>
              <a:t>‹#›</a:t>
            </a:fld>
            <a:endParaRPr lang="en-US" altLang="zh-TW" sz="1400"/>
          </a:p>
        </p:txBody>
      </p:sp>
      <p:pic>
        <p:nvPicPr>
          <p:cNvPr id="7" name="Picture 6" descr="se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2725" y="2268538"/>
            <a:ext cx="619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1112838" y="1237584"/>
            <a:ext cx="6565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chemeClr val="bg2"/>
                </a:solidFill>
              </a:rPr>
              <a:t>COMP2121</a:t>
            </a:r>
            <a:r>
              <a:rPr lang="en-US" altLang="zh-CN" sz="2800" baseline="0" dirty="0">
                <a:solidFill>
                  <a:schemeClr val="bg2"/>
                </a:solidFill>
              </a:rPr>
              <a:t> </a:t>
            </a:r>
          </a:p>
          <a:p>
            <a:pPr>
              <a:defRPr/>
            </a:pPr>
            <a:r>
              <a:rPr lang="en-US" sz="2800" dirty="0">
                <a:solidFill>
                  <a:schemeClr val="bg2"/>
                </a:solidFill>
              </a:rPr>
              <a:t>Discrete Mathematics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8B3CD4C7-9D96-4EEA-B288-C72A22F00CEC}" type="slidenum">
              <a:rPr lang="en-US" altLang="zh-TW" sz="1400"/>
              <a:pPr algn="r">
                <a:defRPr/>
              </a:pPr>
              <a:t>‹#›</a:t>
            </a:fld>
            <a:endParaRPr lang="en-US" altLang="zh-TW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  <p:sldLayoutId id="2147483653" r:id="rId13"/>
    <p:sldLayoutId id="214748365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F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8.png"/><Relationship Id="rId4" Type="http://schemas.openxmlformats.org/officeDocument/2006/relationships/image" Target="../media/image9.wmf"/><Relationship Id="rId9" Type="http://schemas.openxmlformats.org/officeDocument/2006/relationships/customXml" Target="../ink/ink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png"/><Relationship Id="rId5" Type="http://schemas.openxmlformats.org/officeDocument/2006/relationships/customXml" Target="../ink/ink8.x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customXml" Target="../ink/ink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png"/><Relationship Id="rId5" Type="http://schemas.openxmlformats.org/officeDocument/2006/relationships/customXml" Target="../ink/ink12.xml"/><Relationship Id="rId4" Type="http://schemas.openxmlformats.org/officeDocument/2006/relationships/image" Target="../media/image1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customXml" Target="../ink/ink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customXml" Target="../ink/ink16.xml"/><Relationship Id="rId4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customXml" Target="../ink/ink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23900" y="2930525"/>
            <a:ext cx="7772400" cy="1470025"/>
          </a:xfrm>
          <a:solidFill>
            <a:srgbClr val="FFFFFF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zh-TW" sz="4400" dirty="0"/>
              <a:t>Counting</a:t>
            </a:r>
            <a:endParaRPr lang="en-US" sz="4400" dirty="0"/>
          </a:p>
        </p:txBody>
      </p:sp>
      <p:sp>
        <p:nvSpPr>
          <p:cNvPr id="18434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386263"/>
            <a:ext cx="6400800" cy="16271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dirty="0"/>
              <a:t>Hubert Chan (Chapter 5)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371600" y="5267554"/>
            <a:ext cx="8229600" cy="149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F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FontTx/>
              <a:buNone/>
            </a:pPr>
            <a:r>
              <a:rPr lang="en-US" kern="0" dirty="0"/>
              <a:t>[O1 Abstract Concepts] </a:t>
            </a:r>
          </a:p>
          <a:p>
            <a:pPr marL="457200" indent="-457200" algn="l">
              <a:buFontTx/>
              <a:buNone/>
            </a:pPr>
            <a:r>
              <a:rPr lang="en-US" kern="0" dirty="0"/>
              <a:t>[O3 Analysis Techniques]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6078" y="150351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r-combination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703" y="2024107"/>
            <a:ext cx="8229600" cy="461639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Choose</a:t>
            </a:r>
            <a:r>
              <a:rPr lang="en-US" i="1" kern="1200" dirty="0">
                <a:solidFill>
                  <a:srgbClr val="0033CC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i="1" kern="1200" dirty="0">
                <a:latin typeface="Arial" charset="0"/>
                <a:ea typeface="新細明體" pitchFamily="18" charset="-120"/>
              </a:rPr>
              <a:t>r</a:t>
            </a:r>
            <a:r>
              <a:rPr lang="en-US" dirty="0"/>
              <a:t> from </a:t>
            </a:r>
            <a:r>
              <a:rPr lang="en-US" i="1" kern="1200" dirty="0">
                <a:latin typeface="Arial" charset="0"/>
                <a:ea typeface="新細明體" pitchFamily="18" charset="-120"/>
              </a:rPr>
              <a:t>n</a:t>
            </a:r>
            <a:r>
              <a:rPr lang="en-US" dirty="0"/>
              <a:t> objects</a:t>
            </a:r>
          </a:p>
          <a:p>
            <a:pPr marL="457200" indent="-457200" eaLnBrk="1" hangingPunct="1">
              <a:buFontTx/>
              <a:buAutoNum type="arabicParenR"/>
            </a:pPr>
            <a:r>
              <a:rPr lang="en-US" dirty="0"/>
              <a:t>Choose the objects one by one. </a:t>
            </a:r>
          </a:p>
          <a:p>
            <a:pPr marL="457200" indent="-457200" eaLnBrk="1" hangingPunct="1">
              <a:buFontTx/>
              <a:buAutoNum type="arabicParenR"/>
            </a:pPr>
            <a:endParaRPr lang="en-US" dirty="0"/>
          </a:p>
          <a:p>
            <a:pPr marL="457200" indent="-457200" eaLnBrk="1" hangingPunct="1">
              <a:buFontTx/>
              <a:buAutoNum type="arabicParenR"/>
            </a:pPr>
            <a:endParaRPr lang="en-US" dirty="0"/>
          </a:p>
          <a:p>
            <a:pPr marL="457200" indent="-457200" eaLnBrk="1" hangingPunct="1">
              <a:buNone/>
            </a:pPr>
            <a:r>
              <a:rPr lang="en-US" dirty="0"/>
              <a:t>     in total: n × (n-1) × (n-2) × … × (n – r + 1) = </a:t>
            </a:r>
          </a:p>
          <a:p>
            <a:pPr marL="457200" indent="-457200" eaLnBrk="1" hangingPunct="1">
              <a:buNone/>
            </a:pPr>
            <a:r>
              <a:rPr lang="en-US" dirty="0"/>
              <a:t>2)  We don’t care about the order of the r objects. </a:t>
            </a:r>
          </a:p>
          <a:p>
            <a:pPr eaLnBrk="1" hangingPunct="1">
              <a:buFontTx/>
              <a:buNone/>
            </a:pPr>
            <a:r>
              <a:rPr lang="en-US" dirty="0"/>
              <a:t>Thus, 	</a:t>
            </a:r>
            <a:r>
              <a:rPr lang="en-US" i="1" dirty="0"/>
              <a:t>C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dirty="0"/>
              <a:t>) = </a:t>
            </a:r>
          </a:p>
          <a:p>
            <a:pPr marL="0" indent="0" eaLnBrk="1" hangingPunct="1">
              <a:spcBef>
                <a:spcPct val="75000"/>
              </a:spcBef>
              <a:buFontTx/>
              <a:buNone/>
            </a:pPr>
            <a:endParaRPr lang="en-US" sz="2000" dirty="0"/>
          </a:p>
          <a:p>
            <a:pPr marL="0" indent="0" eaLnBrk="1" hangingPunct="1">
              <a:spcBef>
                <a:spcPct val="75000"/>
              </a:spcBef>
              <a:buFontTx/>
              <a:buNone/>
            </a:pPr>
            <a:r>
              <a:rPr lang="en-US" sz="2000" b="1" dirty="0"/>
              <a:t>Note that </a:t>
            </a:r>
            <a:r>
              <a:rPr lang="en-US" sz="2000" i="1" dirty="0"/>
              <a:t>C</a:t>
            </a:r>
            <a:r>
              <a:rPr lang="en-US" sz="2000" dirty="0"/>
              <a:t>(</a:t>
            </a:r>
            <a:r>
              <a:rPr lang="en-US" sz="2000" i="1" dirty="0"/>
              <a:t>n</a:t>
            </a:r>
            <a:r>
              <a:rPr lang="en-US" sz="2000" dirty="0"/>
              <a:t>, </a:t>
            </a:r>
            <a:r>
              <a:rPr lang="en-US" sz="2000" i="1" dirty="0"/>
              <a:t>r</a:t>
            </a:r>
            <a:r>
              <a:rPr lang="en-US" sz="2000" dirty="0"/>
              <a:t>) = </a:t>
            </a:r>
            <a:r>
              <a:rPr lang="en-US" sz="2000" i="1" dirty="0"/>
              <a:t>C</a:t>
            </a:r>
            <a:r>
              <a:rPr lang="en-US" sz="2000" dirty="0"/>
              <a:t>(</a:t>
            </a:r>
            <a:r>
              <a:rPr lang="en-US" sz="2000" i="1" dirty="0"/>
              <a:t>n</a:t>
            </a:r>
            <a:r>
              <a:rPr lang="en-US" sz="2000" dirty="0"/>
              <a:t>, </a:t>
            </a:r>
            <a:r>
              <a:rPr lang="en-US" sz="2000" i="1" dirty="0"/>
              <a:t>n</a:t>
            </a:r>
            <a:r>
              <a:rPr lang="en-US" sz="2000" dirty="0"/>
              <a:t>-</a:t>
            </a:r>
            <a:r>
              <a:rPr lang="en-US" sz="2000" i="1" dirty="0"/>
              <a:t>r</a:t>
            </a:r>
            <a:r>
              <a:rPr lang="en-US" sz="2000" dirty="0"/>
              <a:t>), i.e., the number of ways of choosing </a:t>
            </a:r>
            <a:r>
              <a:rPr lang="en-US" sz="2000" i="1" dirty="0"/>
              <a:t>r</a:t>
            </a:r>
            <a:r>
              <a:rPr lang="en-US" sz="2000" dirty="0"/>
              <a:t> objects is the same as choosing</a:t>
            </a:r>
            <a:r>
              <a:rPr lang="en-US" sz="2000" i="1" dirty="0"/>
              <a:t> n-r</a:t>
            </a:r>
            <a:r>
              <a:rPr lang="en-US" sz="2000" dirty="0"/>
              <a:t> objects</a:t>
            </a:r>
          </a:p>
        </p:txBody>
      </p:sp>
      <p:graphicFrame>
        <p:nvGraphicFramePr>
          <p:cNvPr id="377860" name="Object 2"/>
          <p:cNvGraphicFramePr>
            <a:graphicFrameLocks noChangeAspect="1"/>
          </p:cNvGraphicFramePr>
          <p:nvPr/>
        </p:nvGraphicFramePr>
        <p:xfrm>
          <a:off x="6913177" y="1497675"/>
          <a:ext cx="26193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Equation" r:id="rId3" imgW="190417" imgH="660113" progId="Equation.3">
                  <p:embed/>
                </p:oleObj>
              </mc:Choice>
              <mc:Fallback>
                <p:oleObj name="Equation" r:id="rId3" imgW="190417" imgH="660113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3177" y="1497675"/>
                        <a:ext cx="26193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61" name="Object 3"/>
          <p:cNvGraphicFramePr>
            <a:graphicFrameLocks noChangeAspect="1"/>
          </p:cNvGraphicFramePr>
          <p:nvPr/>
        </p:nvGraphicFramePr>
        <p:xfrm>
          <a:off x="2634110" y="4542192"/>
          <a:ext cx="1117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Equation" r:id="rId5" imgW="1117600" imgH="787400" progId="Equation.3">
                  <p:embed/>
                </p:oleObj>
              </mc:Choice>
              <mc:Fallback>
                <p:oleObj name="Equation" r:id="rId5" imgW="1117600" imgH="7874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4110" y="4542192"/>
                        <a:ext cx="11176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7862" name="Rectangle 6"/>
          <p:cNvSpPr>
            <a:spLocks noChangeArrowheads="1"/>
          </p:cNvSpPr>
          <p:nvPr/>
        </p:nvSpPr>
        <p:spPr bwMode="auto">
          <a:xfrm>
            <a:off x="431800" y="1271372"/>
            <a:ext cx="8229600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55000"/>
              </a:lnSpc>
              <a:spcBef>
                <a:spcPct val="20000"/>
              </a:spcBef>
            </a:pPr>
            <a:r>
              <a:rPr lang="en-US" sz="2400" i="1" dirty="0">
                <a:solidFill>
                  <a:srgbClr val="0033CC"/>
                </a:solidFill>
              </a:rPr>
              <a:t>C</a:t>
            </a:r>
            <a:r>
              <a:rPr lang="en-US" sz="2400" dirty="0">
                <a:solidFill>
                  <a:srgbClr val="0033CC"/>
                </a:solidFill>
              </a:rPr>
              <a:t>(</a:t>
            </a:r>
            <a:r>
              <a:rPr lang="en-US" sz="2400" i="1" dirty="0">
                <a:solidFill>
                  <a:srgbClr val="0033CC"/>
                </a:solidFill>
              </a:rPr>
              <a:t>n</a:t>
            </a:r>
            <a:r>
              <a:rPr lang="en-US" sz="2400" dirty="0">
                <a:solidFill>
                  <a:srgbClr val="0033CC"/>
                </a:solidFill>
              </a:rPr>
              <a:t>, </a:t>
            </a:r>
            <a:r>
              <a:rPr lang="en-US" sz="2400" i="1" dirty="0">
                <a:solidFill>
                  <a:srgbClr val="0033CC"/>
                </a:solidFill>
              </a:rPr>
              <a:t>r</a:t>
            </a:r>
            <a:r>
              <a:rPr lang="en-US" sz="2400" dirty="0">
                <a:solidFill>
                  <a:srgbClr val="0033CC"/>
                </a:solidFill>
              </a:rPr>
              <a:t>) = number of </a:t>
            </a:r>
            <a:r>
              <a:rPr lang="en-US" sz="2400" i="1" dirty="0">
                <a:solidFill>
                  <a:srgbClr val="0033CC"/>
                </a:solidFill>
              </a:rPr>
              <a:t>r</a:t>
            </a:r>
            <a:r>
              <a:rPr lang="en-US" sz="2400" dirty="0">
                <a:solidFill>
                  <a:srgbClr val="0033CC"/>
                </a:solidFill>
              </a:rPr>
              <a:t>-subsets (subset of size r) </a:t>
            </a:r>
            <a:br>
              <a:rPr lang="en-US" sz="2400" dirty="0">
                <a:solidFill>
                  <a:srgbClr val="0033CC"/>
                </a:solidFill>
              </a:rPr>
            </a:br>
            <a:br>
              <a:rPr lang="en-US" sz="2400" dirty="0">
                <a:solidFill>
                  <a:srgbClr val="0033CC"/>
                </a:solidFill>
              </a:rPr>
            </a:br>
            <a:r>
              <a:rPr lang="en-US" sz="2400" dirty="0">
                <a:solidFill>
                  <a:srgbClr val="0033CC"/>
                </a:solidFill>
              </a:rPr>
              <a:t>from a set </a:t>
            </a:r>
            <a:r>
              <a:rPr lang="en-US" sz="2400" i="1" dirty="0">
                <a:solidFill>
                  <a:srgbClr val="0033CC"/>
                </a:solidFill>
              </a:rPr>
              <a:t>S</a:t>
            </a:r>
            <a:r>
              <a:rPr lang="en-US" sz="2400" dirty="0">
                <a:solidFill>
                  <a:srgbClr val="0033CC"/>
                </a:solidFill>
              </a:rPr>
              <a:t> of size </a:t>
            </a:r>
            <a:r>
              <a:rPr lang="en-US" sz="2400" i="1" dirty="0">
                <a:solidFill>
                  <a:srgbClr val="0033CC"/>
                </a:solidFill>
              </a:rPr>
              <a:t>n</a:t>
            </a:r>
            <a:r>
              <a:rPr lang="en-US" sz="2400" dirty="0">
                <a:solidFill>
                  <a:srgbClr val="0033CC"/>
                </a:solidFill>
              </a:rPr>
              <a:t>, sometimes denoted by  (    )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683558" y="2902989"/>
            <a:ext cx="2467992" cy="932155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100807" y="3089420"/>
            <a:ext cx="230820" cy="21306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652702" y="3099778"/>
            <a:ext cx="230820" cy="21306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66271" y="3392740"/>
            <a:ext cx="230820" cy="21306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132096" y="3055388"/>
            <a:ext cx="230820" cy="21306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025564" y="3446007"/>
            <a:ext cx="230820" cy="21306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433937" y="3357230"/>
            <a:ext cx="230820" cy="21306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87061" y="3009521"/>
            <a:ext cx="1731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 objects have been chosen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5551478" y="3119011"/>
            <a:ext cx="230820" cy="21306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98070" y="3002122"/>
            <a:ext cx="1933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n-</a:t>
            </a:r>
            <a:r>
              <a:rPr lang="en-US" dirty="0" err="1"/>
              <a:t>i</a:t>
            </a:r>
            <a:r>
              <a:rPr lang="en-US" dirty="0"/>
              <a:t>  choices for the i+1-st object 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6717615" y="3577702"/>
          <a:ext cx="902294" cy="763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公式" r:id="rId7" imgW="495085" imgH="418918" progId="Equation.3">
                  <p:embed/>
                </p:oleObj>
              </mc:Choice>
              <mc:Fallback>
                <p:oleObj name="公式" r:id="rId7" imgW="495085" imgH="418918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7615" y="3577702"/>
                        <a:ext cx="902294" cy="7634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F295336-04F1-4D9E-8562-96730295506A}"/>
                  </a:ext>
                </a:extLst>
              </p14:cNvPr>
              <p14:cNvContentPartPr/>
              <p14:nvPr/>
            </p14:nvContentPartPr>
            <p14:xfrm>
              <a:off x="524880" y="104760"/>
              <a:ext cx="8261280" cy="57772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F295336-04F1-4D9E-8562-96730295506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15520" y="95400"/>
                <a:ext cx="8280000" cy="579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7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7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7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 uiExpand="1" build="p" autoUpdateAnimBg="0"/>
      <p:bldP spid="37786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/>
              <a:t>r</a:t>
            </a:r>
            <a:r>
              <a:rPr lang="en-US"/>
              <a:t>-combinations </a:t>
            </a:r>
          </a:p>
        </p:txBody>
      </p:sp>
      <p:graphicFrame>
        <p:nvGraphicFramePr>
          <p:cNvPr id="380931" name="Object 2"/>
          <p:cNvGraphicFramePr>
            <a:graphicFrameLocks noChangeAspect="1"/>
          </p:cNvGraphicFramePr>
          <p:nvPr/>
        </p:nvGraphicFramePr>
        <p:xfrm>
          <a:off x="4097338" y="514350"/>
          <a:ext cx="27305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8" name="Equation" r:id="rId3" imgW="1358900" imgH="457200" progId="Equation.3">
                  <p:embed/>
                </p:oleObj>
              </mc:Choice>
              <mc:Fallback>
                <p:oleObj name="Equation" r:id="rId3" imgW="13589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7338" y="514350"/>
                        <a:ext cx="27305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0932" name="Rectangle 4"/>
          <p:cNvSpPr>
            <a:spLocks noChangeArrowheads="1"/>
          </p:cNvSpPr>
          <p:nvPr/>
        </p:nvSpPr>
        <p:spPr bwMode="auto">
          <a:xfrm>
            <a:off x="457200" y="1330325"/>
            <a:ext cx="82677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/>
              <a:t>C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, </a:t>
            </a:r>
            <a:r>
              <a:rPr lang="en-US" sz="2800" i="1" dirty="0"/>
              <a:t>r</a:t>
            </a:r>
            <a:r>
              <a:rPr lang="en-US" sz="2800" dirty="0"/>
              <a:t>) can also be derived with </a:t>
            </a:r>
            <a:r>
              <a:rPr lang="en-US" sz="2800" dirty="0">
                <a:solidFill>
                  <a:srgbClr val="9933FF"/>
                </a:solidFill>
              </a:rPr>
              <a:t>combinatorial arguments</a:t>
            </a:r>
            <a:r>
              <a:rPr lang="en-US" sz="2400" dirty="0"/>
              <a:t>. 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Consider disjoint cases: 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(1) – get </a:t>
            </a:r>
            <a:r>
              <a:rPr lang="en-US" sz="2400" i="1" dirty="0"/>
              <a:t>r</a:t>
            </a:r>
            <a:r>
              <a:rPr lang="en-US" sz="2400" dirty="0"/>
              <a:t>-combinations </a:t>
            </a:r>
            <a:r>
              <a:rPr lang="en-US" sz="2400" dirty="0">
                <a:solidFill>
                  <a:srgbClr val="339933"/>
                </a:solidFill>
              </a:rPr>
              <a:t>without</a:t>
            </a:r>
            <a:r>
              <a:rPr lang="en-US" sz="2400" dirty="0"/>
              <a:t> object </a:t>
            </a:r>
            <a:r>
              <a:rPr lang="en-US" sz="2400" i="1" dirty="0"/>
              <a:t>x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	</a:t>
            </a:r>
            <a:r>
              <a:rPr lang="en-US" sz="2000" dirty="0"/>
              <a:t>(same as selecting</a:t>
            </a:r>
            <a:r>
              <a:rPr lang="en-US" sz="2000" i="1" dirty="0"/>
              <a:t> r</a:t>
            </a:r>
            <a:r>
              <a:rPr lang="en-US" sz="2000" dirty="0"/>
              <a:t> objects from </a:t>
            </a:r>
            <a:r>
              <a:rPr lang="en-US" sz="2000" i="1" dirty="0"/>
              <a:t>n</a:t>
            </a:r>
            <a:r>
              <a:rPr lang="en-US" sz="2000" dirty="0"/>
              <a:t>-1 objects)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	number of </a:t>
            </a:r>
            <a:r>
              <a:rPr lang="en-US" sz="2400" i="1" dirty="0"/>
              <a:t>r</a:t>
            </a:r>
            <a:r>
              <a:rPr lang="en-US" sz="2400" dirty="0"/>
              <a:t>-combinations without object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/>
              <a:t>C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-1, </a:t>
            </a:r>
            <a:r>
              <a:rPr lang="en-US" sz="2400" i="1" dirty="0"/>
              <a:t>r</a:t>
            </a:r>
            <a:r>
              <a:rPr lang="en-US" sz="2400" dirty="0"/>
              <a:t>)</a:t>
            </a:r>
            <a:r>
              <a:rPr lang="en-US" dirty="0"/>
              <a:t> 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(2) – get </a:t>
            </a:r>
            <a:r>
              <a:rPr lang="en-US" sz="2400" i="1" dirty="0"/>
              <a:t>r</a:t>
            </a:r>
            <a:r>
              <a:rPr lang="en-US" sz="2400" dirty="0"/>
              <a:t>-combinations </a:t>
            </a:r>
            <a:r>
              <a:rPr lang="en-US" sz="2400" dirty="0">
                <a:solidFill>
                  <a:srgbClr val="339933"/>
                </a:solidFill>
              </a:rPr>
              <a:t>with</a:t>
            </a:r>
            <a:r>
              <a:rPr lang="en-US" sz="2400" dirty="0"/>
              <a:t> object </a:t>
            </a:r>
            <a:r>
              <a:rPr lang="en-US" sz="2400" i="1" dirty="0"/>
              <a:t>x</a:t>
            </a:r>
          </a:p>
          <a:p>
            <a:pPr>
              <a:spcBef>
                <a:spcPct val="50000"/>
              </a:spcBef>
            </a:pPr>
            <a:r>
              <a:rPr lang="en-US" sz="2400" i="1" dirty="0"/>
              <a:t>	 </a:t>
            </a:r>
            <a:r>
              <a:rPr lang="en-US" sz="2000" dirty="0"/>
              <a:t>(same as selecting</a:t>
            </a:r>
            <a:r>
              <a:rPr lang="en-US" sz="2000" i="1" dirty="0"/>
              <a:t> r-1</a:t>
            </a:r>
            <a:r>
              <a:rPr lang="en-US" sz="2000" dirty="0"/>
              <a:t> objects from </a:t>
            </a:r>
            <a:r>
              <a:rPr lang="en-US" sz="2000" i="1" dirty="0"/>
              <a:t>n</a:t>
            </a:r>
            <a:r>
              <a:rPr lang="en-US" sz="2000" dirty="0"/>
              <a:t>-1 objects)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	number of </a:t>
            </a:r>
            <a:r>
              <a:rPr lang="en-US" sz="2400" i="1" dirty="0"/>
              <a:t>r</a:t>
            </a:r>
            <a:r>
              <a:rPr lang="en-US" sz="2400" dirty="0"/>
              <a:t>-combinations with object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/>
              <a:t>C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-1, </a:t>
            </a:r>
            <a:r>
              <a:rPr lang="en-US" sz="2400" i="1" dirty="0"/>
              <a:t>r-1</a:t>
            </a:r>
            <a:r>
              <a:rPr lang="en-US" sz="2400" dirty="0"/>
              <a:t>)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So, </a:t>
            </a:r>
            <a:r>
              <a:rPr lang="en-US" sz="2800" i="1" dirty="0"/>
              <a:t>C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, </a:t>
            </a:r>
            <a:r>
              <a:rPr lang="en-US" sz="2800" i="1" dirty="0"/>
              <a:t>r</a:t>
            </a:r>
            <a:r>
              <a:rPr lang="en-US" sz="2800" dirty="0"/>
              <a:t>) = </a:t>
            </a:r>
            <a:r>
              <a:rPr lang="en-US" sz="2800" i="1" dirty="0"/>
              <a:t>C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-1, </a:t>
            </a:r>
            <a:r>
              <a:rPr lang="en-US" sz="2800" i="1" dirty="0"/>
              <a:t>r</a:t>
            </a:r>
            <a:r>
              <a:rPr lang="en-US" sz="2800" dirty="0"/>
              <a:t>) + </a:t>
            </a:r>
            <a:r>
              <a:rPr lang="en-US" sz="2800" i="1" dirty="0"/>
              <a:t>C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-1, </a:t>
            </a:r>
            <a:r>
              <a:rPr lang="en-US" sz="2800" i="1" dirty="0"/>
              <a:t>r </a:t>
            </a:r>
            <a:r>
              <a:rPr lang="en-US" sz="2800" dirty="0"/>
              <a:t>-1)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CEE84A9-B8C8-4F8E-84D3-6586A419E0BE}"/>
                  </a:ext>
                </a:extLst>
              </p14:cNvPr>
              <p14:cNvContentPartPr/>
              <p14:nvPr/>
            </p14:nvContentPartPr>
            <p14:xfrm>
              <a:off x="6225840" y="498240"/>
              <a:ext cx="2118960" cy="4647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CEE84A9-B8C8-4F8E-84D3-6586A419E0B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216480" y="488880"/>
                <a:ext cx="2137680" cy="4666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0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0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80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0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09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80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09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09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809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809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Oval 2"/>
          <p:cNvSpPr>
            <a:spLocks noChangeArrowheads="1"/>
          </p:cNvSpPr>
          <p:nvPr/>
        </p:nvSpPr>
        <p:spPr bwMode="auto">
          <a:xfrm>
            <a:off x="712788" y="3933825"/>
            <a:ext cx="7358062" cy="4635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8099" name="AutoShape 3"/>
          <p:cNvSpPr>
            <a:spLocks noChangeArrowheads="1"/>
          </p:cNvSpPr>
          <p:nvPr/>
        </p:nvSpPr>
        <p:spPr bwMode="auto">
          <a:xfrm>
            <a:off x="4275138" y="4489450"/>
            <a:ext cx="4545012" cy="609600"/>
          </a:xfrm>
          <a:prstGeom prst="wedgeRectCallout">
            <a:avLst>
              <a:gd name="adj1" fmla="val -65995"/>
              <a:gd name="adj2" fmla="val -6302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2-combinations of {B,C,D,E}</a:t>
            </a:r>
            <a:br>
              <a:rPr lang="en-US"/>
            </a:br>
            <a:r>
              <a:rPr lang="en-US"/>
              <a:t>= {{B,C}, {B,D}, {B,E}, {C,D}, {C,E}, {D,E}}</a:t>
            </a: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2903538" y="3586163"/>
            <a:ext cx="4933950" cy="392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8101" name="Rectangle 5"/>
          <p:cNvSpPr>
            <a:spLocks noGrp="1" noChangeArrowheads="1"/>
          </p:cNvSpPr>
          <p:nvPr>
            <p:ph type="title"/>
          </p:nvPr>
        </p:nvSpPr>
        <p:spPr>
          <a:xfrm>
            <a:off x="398463" y="2301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/>
              <a:t>r</a:t>
            </a:r>
            <a:r>
              <a:rPr lang="en-US" dirty="0"/>
              <a:t>-combination (example)</a:t>
            </a:r>
          </a:p>
        </p:txBody>
      </p:sp>
      <p:sp>
        <p:nvSpPr>
          <p:cNvPr id="38810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84175" y="1841500"/>
            <a:ext cx="8437563" cy="5502275"/>
          </a:xfrm>
        </p:spPr>
        <p:txBody>
          <a:bodyPr/>
          <a:lstStyle/>
          <a:p>
            <a:pPr marL="406400" indent="-406400" eaLnBrk="1" hangingPunct="1">
              <a:spcBef>
                <a:spcPct val="0"/>
              </a:spcBef>
              <a:buFontTx/>
              <a:buNone/>
            </a:pPr>
            <a:r>
              <a:rPr lang="en-US" dirty="0"/>
              <a:t>As </a:t>
            </a:r>
            <a:r>
              <a:rPr lang="en-US" i="1" dirty="0"/>
              <a:t>	C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dirty="0"/>
              <a:t>) = </a:t>
            </a:r>
            <a:r>
              <a:rPr lang="en-US" i="1" dirty="0"/>
              <a:t>C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-1, </a:t>
            </a:r>
            <a:r>
              <a:rPr lang="en-US" i="1" dirty="0"/>
              <a:t>r</a:t>
            </a:r>
            <a:r>
              <a:rPr lang="en-US" dirty="0"/>
              <a:t>) + </a:t>
            </a:r>
            <a:r>
              <a:rPr lang="en-US" i="1" dirty="0"/>
              <a:t>C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-1, </a:t>
            </a:r>
            <a:r>
              <a:rPr lang="en-US" i="1" dirty="0"/>
              <a:t>r </a:t>
            </a:r>
            <a:r>
              <a:rPr lang="en-US" dirty="0"/>
              <a:t>-1)</a:t>
            </a:r>
          </a:p>
          <a:p>
            <a:pPr marL="406400" indent="-406400" eaLnBrk="1" hangingPunct="1">
              <a:spcBef>
                <a:spcPct val="0"/>
              </a:spcBef>
              <a:buFontTx/>
              <a:buNone/>
            </a:pPr>
            <a:r>
              <a:rPr lang="en-US" dirty="0"/>
              <a:t>where </a:t>
            </a:r>
            <a:r>
              <a:rPr lang="en-US" i="1" dirty="0"/>
              <a:t>C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-1, </a:t>
            </a:r>
            <a:r>
              <a:rPr lang="en-US" i="1" dirty="0"/>
              <a:t>r</a:t>
            </a:r>
            <a:r>
              <a:rPr lang="en-US" dirty="0"/>
              <a:t>) = number of </a:t>
            </a:r>
            <a:r>
              <a:rPr lang="en-US" i="1" dirty="0"/>
              <a:t>r</a:t>
            </a:r>
            <a:r>
              <a:rPr lang="en-US" dirty="0"/>
              <a:t>-combinations without object </a:t>
            </a:r>
            <a:r>
              <a:rPr lang="en-US" i="1" dirty="0"/>
              <a:t>x</a:t>
            </a:r>
          </a:p>
          <a:p>
            <a:pPr marL="406400" indent="-406400" eaLnBrk="1" hangingPunct="1">
              <a:spcBef>
                <a:spcPct val="0"/>
              </a:spcBef>
              <a:buFontTx/>
              <a:buNone/>
            </a:pPr>
            <a:r>
              <a:rPr lang="en-US" i="1" dirty="0"/>
              <a:t>		C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-1, </a:t>
            </a:r>
            <a:r>
              <a:rPr lang="en-US" i="1" dirty="0"/>
              <a:t>r-1</a:t>
            </a:r>
            <a:r>
              <a:rPr lang="en-US" dirty="0"/>
              <a:t>) = number of </a:t>
            </a:r>
            <a:r>
              <a:rPr lang="en-US" i="1" dirty="0"/>
              <a:t>r</a:t>
            </a:r>
            <a:r>
              <a:rPr lang="en-US" dirty="0"/>
              <a:t>-combinations with object </a:t>
            </a:r>
            <a:r>
              <a:rPr lang="en-US" i="1" dirty="0"/>
              <a:t>x</a:t>
            </a:r>
            <a:r>
              <a:rPr lang="en-US" dirty="0"/>
              <a:t> </a:t>
            </a:r>
          </a:p>
          <a:p>
            <a:pPr marL="406400" indent="-406400" eaLnBrk="1" hangingPunct="1">
              <a:spcBef>
                <a:spcPct val="50000"/>
              </a:spcBef>
              <a:buFontTx/>
              <a:buNone/>
            </a:pPr>
            <a:r>
              <a:rPr lang="en-US" dirty="0"/>
              <a:t>For example: Let S = {A,B,C,D,E}, and x = A</a:t>
            </a:r>
          </a:p>
          <a:p>
            <a:pPr marL="406400" indent="-406400" eaLnBrk="1" hangingPunct="1">
              <a:buFontTx/>
              <a:buNone/>
            </a:pPr>
            <a:r>
              <a:rPr lang="en-US" dirty="0"/>
              <a:t>3-combinations = {{B,C,D}, {B,C,E}, {B,D,E}, {C,D,E}, {A,B,C}, {A,B,D}, {A,B,E}, {A,C,D}, {A,C,E}, {A,D,E}}</a:t>
            </a:r>
          </a:p>
          <a:p>
            <a:pPr marL="406400" indent="-406400" eaLnBrk="1" hangingPunct="1"/>
            <a:endParaRPr lang="en-US" dirty="0"/>
          </a:p>
          <a:p>
            <a:pPr marL="406400" indent="-406400" eaLnBrk="1" hangingPunct="1"/>
            <a:endParaRPr lang="en-US" dirty="0"/>
          </a:p>
        </p:txBody>
      </p:sp>
      <p:sp>
        <p:nvSpPr>
          <p:cNvPr id="388103" name="AutoShape 7"/>
          <p:cNvSpPr>
            <a:spLocks noChangeArrowheads="1"/>
          </p:cNvSpPr>
          <p:nvPr/>
        </p:nvSpPr>
        <p:spPr bwMode="auto">
          <a:xfrm>
            <a:off x="5492750" y="3090863"/>
            <a:ext cx="3135313" cy="385762"/>
          </a:xfrm>
          <a:prstGeom prst="wedgeRectCallout">
            <a:avLst>
              <a:gd name="adj1" fmla="val -79213"/>
              <a:gd name="adj2" fmla="val 1022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3-combinations of {B,C,D,E}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B168D0A-4D07-4995-8E1E-66CCA71F03AD}"/>
                  </a:ext>
                </a:extLst>
              </p14:cNvPr>
              <p14:cNvContentPartPr/>
              <p14:nvPr/>
            </p14:nvContentPartPr>
            <p14:xfrm>
              <a:off x="7993080" y="3533760"/>
              <a:ext cx="782640" cy="893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B168D0A-4D07-4995-8E1E-66CCA71F03A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83720" y="3524400"/>
                <a:ext cx="801360" cy="912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8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88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88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88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8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88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8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88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098" grpId="0" animBg="1"/>
      <p:bldP spid="388099" grpId="0" animBg="1"/>
      <p:bldP spid="29700" grpId="0" animBg="1"/>
      <p:bldP spid="388102" grpId="0" build="p" bldLvl="2" autoUpdateAnimBg="0"/>
      <p:bldP spid="38810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Polygon of </a:t>
            </a:r>
            <a:r>
              <a:rPr lang="en-US" i="1"/>
              <a:t>n</a:t>
            </a:r>
            <a:r>
              <a:rPr lang="en-US"/>
              <a:t> sides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84300"/>
            <a:ext cx="8229600" cy="5033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tabLst>
                <a:tab pos="762000" algn="l"/>
              </a:tabLst>
            </a:pPr>
            <a:r>
              <a:rPr lang="en-US">
                <a:solidFill>
                  <a:srgbClr val="0000FF"/>
                </a:solidFill>
              </a:rPr>
              <a:t>How many diagonals are there in an </a:t>
            </a:r>
            <a:r>
              <a:rPr lang="en-US" i="1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-gon?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62000" algn="l"/>
              </a:tabLst>
            </a:pPr>
            <a:r>
              <a:rPr lang="en-US" i="1"/>
              <a:t>		n</a:t>
            </a:r>
            <a:r>
              <a:rPr lang="en-US"/>
              <a:t>=3, number of diagonals = 0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62000" algn="l"/>
              </a:tabLst>
            </a:pPr>
            <a:r>
              <a:rPr lang="en-US" i="1"/>
              <a:t>		n</a:t>
            </a:r>
            <a:r>
              <a:rPr lang="en-US"/>
              <a:t>=4, number of diagonals = 2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62000" algn="l"/>
              </a:tabLst>
            </a:pPr>
            <a:r>
              <a:rPr lang="en-US"/>
              <a:t>		</a:t>
            </a:r>
            <a:r>
              <a:rPr lang="en-US" i="1"/>
              <a:t>n</a:t>
            </a:r>
            <a:r>
              <a:rPr lang="en-US"/>
              <a:t>=5, number of diagonals = 5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62000" algn="l"/>
              </a:tabLst>
            </a:pPr>
            <a:r>
              <a:rPr lang="en-US"/>
              <a:t>As there is an edge between any two vertices.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62000" algn="l"/>
              </a:tabLst>
            </a:pPr>
            <a:r>
              <a:rPr lang="en-US"/>
              <a:t>		Answer:  </a:t>
            </a:r>
            <a:r>
              <a:rPr lang="en-US" i="1"/>
              <a:t>C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, 2) </a:t>
            </a:r>
            <a:r>
              <a:rPr lang="en-US">
                <a:sym typeface="Symbol" pitchFamily="18" charset="2"/>
              </a:rPr>
              <a:t></a:t>
            </a:r>
            <a:r>
              <a:rPr lang="en-US"/>
              <a:t> </a:t>
            </a:r>
            <a:r>
              <a:rPr lang="en-US" i="1"/>
              <a:t>n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62000" algn="l"/>
              </a:tabLst>
            </a:pPr>
            <a:endParaRPr lang="en-US"/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62000" algn="l"/>
              </a:tabLst>
            </a:pPr>
            <a:r>
              <a:rPr lang="en-US">
                <a:solidFill>
                  <a:srgbClr val="0000FF"/>
                </a:solidFill>
              </a:rPr>
              <a:t>How many intersection points are there in an </a:t>
            </a:r>
            <a:r>
              <a:rPr lang="en-US" i="1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-gon?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62000" algn="l"/>
              </a:tabLst>
            </a:pPr>
            <a:r>
              <a:rPr lang="en-US" i="1"/>
              <a:t>		n</a:t>
            </a:r>
            <a:r>
              <a:rPr lang="en-US"/>
              <a:t>=3, number of intersections = 0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62000" algn="l"/>
              </a:tabLst>
            </a:pPr>
            <a:r>
              <a:rPr lang="en-US" i="1"/>
              <a:t>		n</a:t>
            </a:r>
            <a:r>
              <a:rPr lang="en-US"/>
              <a:t>=4, number of intersections = 1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62000" algn="l"/>
              </a:tabLst>
            </a:pPr>
            <a:r>
              <a:rPr lang="en-US"/>
              <a:t>		</a:t>
            </a:r>
            <a:r>
              <a:rPr lang="en-US" i="1"/>
              <a:t>n</a:t>
            </a:r>
            <a:r>
              <a:rPr lang="en-US"/>
              <a:t>=5, number of intersections = 5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62000" algn="l"/>
              </a:tabLst>
            </a:pPr>
            <a:r>
              <a:rPr lang="en-US"/>
              <a:t>As any 4 vertices can generate two intersecting diagonals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62000" algn="l"/>
              </a:tabLst>
            </a:pPr>
            <a:r>
              <a:rPr lang="en-US"/>
              <a:t>		Answer:  </a:t>
            </a:r>
            <a:r>
              <a:rPr lang="en-US" i="1"/>
              <a:t>C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, 4)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112000" y="1658938"/>
            <a:ext cx="1695450" cy="1751012"/>
            <a:chOff x="4480" y="1045"/>
            <a:chExt cx="1068" cy="1103"/>
          </a:xfrm>
        </p:grpSpPr>
        <p:sp>
          <p:nvSpPr>
            <p:cNvPr id="52228" name="Oval 5"/>
            <p:cNvSpPr>
              <a:spLocks noChangeArrowheads="1"/>
            </p:cNvSpPr>
            <p:nvPr/>
          </p:nvSpPr>
          <p:spPr bwMode="auto">
            <a:xfrm>
              <a:off x="4984" y="1053"/>
              <a:ext cx="32" cy="27"/>
            </a:xfrm>
            <a:prstGeom prst="ellipse">
              <a:avLst/>
            </a:prstGeom>
            <a:solidFill>
              <a:srgbClr val="0000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29" name="Oval 6"/>
            <p:cNvSpPr>
              <a:spLocks noChangeArrowheads="1"/>
            </p:cNvSpPr>
            <p:nvPr/>
          </p:nvSpPr>
          <p:spPr bwMode="auto">
            <a:xfrm>
              <a:off x="4480" y="1469"/>
              <a:ext cx="32" cy="27"/>
            </a:xfrm>
            <a:prstGeom prst="ellipse">
              <a:avLst/>
            </a:prstGeom>
            <a:solidFill>
              <a:srgbClr val="0000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0" name="Oval 7"/>
            <p:cNvSpPr>
              <a:spLocks noChangeArrowheads="1"/>
            </p:cNvSpPr>
            <p:nvPr/>
          </p:nvSpPr>
          <p:spPr bwMode="auto">
            <a:xfrm>
              <a:off x="5512" y="1453"/>
              <a:ext cx="32" cy="27"/>
            </a:xfrm>
            <a:prstGeom prst="ellipse">
              <a:avLst/>
            </a:prstGeom>
            <a:solidFill>
              <a:srgbClr val="0000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1" name="Oval 8"/>
            <p:cNvSpPr>
              <a:spLocks noChangeArrowheads="1"/>
            </p:cNvSpPr>
            <p:nvPr/>
          </p:nvSpPr>
          <p:spPr bwMode="auto">
            <a:xfrm>
              <a:off x="4800" y="2109"/>
              <a:ext cx="32" cy="27"/>
            </a:xfrm>
            <a:prstGeom prst="ellipse">
              <a:avLst/>
            </a:prstGeom>
            <a:solidFill>
              <a:srgbClr val="0000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2" name="Oval 9"/>
            <p:cNvSpPr>
              <a:spLocks noChangeArrowheads="1"/>
            </p:cNvSpPr>
            <p:nvPr/>
          </p:nvSpPr>
          <p:spPr bwMode="auto">
            <a:xfrm>
              <a:off x="5320" y="2109"/>
              <a:ext cx="32" cy="27"/>
            </a:xfrm>
            <a:prstGeom prst="ellipse">
              <a:avLst/>
            </a:prstGeom>
            <a:solidFill>
              <a:srgbClr val="0000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3" name="Line 10"/>
            <p:cNvSpPr>
              <a:spLocks noChangeShapeType="1"/>
            </p:cNvSpPr>
            <p:nvPr/>
          </p:nvSpPr>
          <p:spPr bwMode="auto">
            <a:xfrm>
              <a:off x="4816" y="2120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4" name="Line 11"/>
            <p:cNvSpPr>
              <a:spLocks noChangeShapeType="1"/>
            </p:cNvSpPr>
            <p:nvPr/>
          </p:nvSpPr>
          <p:spPr bwMode="auto">
            <a:xfrm flipH="1" flipV="1">
              <a:off x="4496" y="1504"/>
              <a:ext cx="32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2235" name="AutoShape 12"/>
            <p:cNvCxnSpPr>
              <a:cxnSpLocks noChangeShapeType="1"/>
              <a:stCxn id="52234" idx="1"/>
              <a:endCxn id="52228" idx="1"/>
            </p:cNvCxnSpPr>
            <p:nvPr/>
          </p:nvCxnSpPr>
          <p:spPr bwMode="auto">
            <a:xfrm flipV="1">
              <a:off x="4496" y="1045"/>
              <a:ext cx="493" cy="44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36" name="AutoShape 13"/>
            <p:cNvCxnSpPr>
              <a:cxnSpLocks noChangeShapeType="1"/>
              <a:stCxn id="52230" idx="1"/>
              <a:endCxn id="52228" idx="7"/>
            </p:cNvCxnSpPr>
            <p:nvPr/>
          </p:nvCxnSpPr>
          <p:spPr bwMode="auto">
            <a:xfrm flipH="1" flipV="1">
              <a:off x="5011" y="1045"/>
              <a:ext cx="506" cy="4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37" name="AutoShape 14"/>
            <p:cNvCxnSpPr>
              <a:cxnSpLocks noChangeShapeType="1"/>
              <a:stCxn id="52233" idx="1"/>
            </p:cNvCxnSpPr>
            <p:nvPr/>
          </p:nvCxnSpPr>
          <p:spPr bwMode="auto">
            <a:xfrm flipV="1">
              <a:off x="5344" y="1475"/>
              <a:ext cx="204" cy="65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38" name="AutoShape 15"/>
            <p:cNvCxnSpPr>
              <a:cxnSpLocks noChangeShapeType="1"/>
              <a:stCxn id="52232" idx="0"/>
            </p:cNvCxnSpPr>
            <p:nvPr/>
          </p:nvCxnSpPr>
          <p:spPr bwMode="auto">
            <a:xfrm flipH="1" flipV="1">
              <a:off x="5011" y="1080"/>
              <a:ext cx="325" cy="101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39" name="AutoShape 16"/>
            <p:cNvCxnSpPr>
              <a:cxnSpLocks noChangeShapeType="1"/>
              <a:stCxn id="52234" idx="0"/>
            </p:cNvCxnSpPr>
            <p:nvPr/>
          </p:nvCxnSpPr>
          <p:spPr bwMode="auto">
            <a:xfrm flipV="1">
              <a:off x="4816" y="1080"/>
              <a:ext cx="195" cy="106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40" name="AutoShape 17"/>
            <p:cNvCxnSpPr>
              <a:cxnSpLocks noChangeShapeType="1"/>
              <a:stCxn id="52234" idx="1"/>
              <a:endCxn id="52230" idx="2"/>
            </p:cNvCxnSpPr>
            <p:nvPr/>
          </p:nvCxnSpPr>
          <p:spPr bwMode="auto">
            <a:xfrm flipV="1">
              <a:off x="4496" y="1467"/>
              <a:ext cx="1004" cy="2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41" name="AutoShape 18"/>
            <p:cNvCxnSpPr>
              <a:cxnSpLocks noChangeShapeType="1"/>
              <a:stCxn id="52231" idx="4"/>
              <a:endCxn id="52230" idx="2"/>
            </p:cNvCxnSpPr>
            <p:nvPr/>
          </p:nvCxnSpPr>
          <p:spPr bwMode="auto">
            <a:xfrm flipV="1">
              <a:off x="4816" y="1467"/>
              <a:ext cx="684" cy="68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42" name="AutoShape 19"/>
            <p:cNvCxnSpPr>
              <a:cxnSpLocks noChangeShapeType="1"/>
              <a:stCxn id="52233" idx="1"/>
              <a:endCxn id="52229" idx="4"/>
            </p:cNvCxnSpPr>
            <p:nvPr/>
          </p:nvCxnSpPr>
          <p:spPr bwMode="auto">
            <a:xfrm flipH="1" flipV="1">
              <a:off x="4496" y="1508"/>
              <a:ext cx="848" cy="62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DC8773E-68C6-4D5E-931D-E2128EDDDFC6}"/>
                  </a:ext>
                </a:extLst>
              </p14:cNvPr>
              <p14:cNvContentPartPr/>
              <p14:nvPr/>
            </p14:nvContentPartPr>
            <p14:xfrm>
              <a:off x="893520" y="166680"/>
              <a:ext cx="6864120" cy="62182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DC8773E-68C6-4D5E-931D-E2128EDDDFC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4160" y="157320"/>
                <a:ext cx="6882840" cy="623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4E27D71-F041-4DB3-B5D2-C1978B644868}"/>
                  </a:ext>
                </a:extLst>
              </p14:cNvPr>
              <p14:cNvContentPartPr/>
              <p14:nvPr/>
            </p14:nvContentPartPr>
            <p14:xfrm>
              <a:off x="7281360" y="450360"/>
              <a:ext cx="694800" cy="14464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4E27D71-F041-4DB3-B5D2-C1978B64486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272000" y="441000"/>
                <a:ext cx="713520" cy="1465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82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82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82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82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82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82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829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7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Polygon with </a:t>
            </a:r>
            <a:r>
              <a:rPr lang="en-US" i="1"/>
              <a:t>n</a:t>
            </a:r>
            <a:r>
              <a:rPr lang="en-US"/>
              <a:t> sides (continue)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How many line segments are there in an 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-</a:t>
            </a:r>
            <a:r>
              <a:rPr lang="en-US" dirty="0" err="1">
                <a:solidFill>
                  <a:srgbClr val="0000FF"/>
                </a:solidFill>
              </a:rPr>
              <a:t>gon</a:t>
            </a:r>
            <a:r>
              <a:rPr lang="en-US" dirty="0">
                <a:solidFill>
                  <a:srgbClr val="0000FF"/>
                </a:solidFill>
              </a:rPr>
              <a:t>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/>
              <a:t>Let’s consider step by step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dirty="0"/>
          </a:p>
          <a:p>
            <a:pPr marL="457200" indent="-457200" eaLnBrk="1" hangingPunct="1">
              <a:lnSpc>
                <a:spcPct val="80000"/>
              </a:lnSpc>
              <a:buFontTx/>
              <a:buAutoNum type="arabicParenR"/>
            </a:pPr>
            <a:r>
              <a:rPr lang="en-US" dirty="0"/>
              <a:t>For any two points, there is 1 segment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arenR"/>
            </a:pPr>
            <a:endParaRPr lang="en-US" dirty="0"/>
          </a:p>
          <a:p>
            <a:pPr marL="457200" indent="-457200" eaLnBrk="1" hangingPunct="1">
              <a:lnSpc>
                <a:spcPct val="80000"/>
              </a:lnSpc>
              <a:buFontTx/>
              <a:buAutoNum type="arabicParenR"/>
            </a:pPr>
            <a:r>
              <a:rPr lang="en-US" dirty="0"/>
              <a:t>For each intersection point, it increase the number of segments by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i="1" dirty="0"/>
              <a:t>C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, 2) + 2 </a:t>
            </a:r>
            <a:r>
              <a:rPr lang="en-US" i="1" dirty="0"/>
              <a:t>C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, 4)</a:t>
            </a:r>
            <a:r>
              <a:rPr lang="en-US" sz="3600" dirty="0"/>
              <a:t> </a:t>
            </a:r>
            <a:endParaRPr lang="en-US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/>
              <a:t>For n=5,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/>
              <a:t>number of line segments = 10 + 2*5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594259" y="4440608"/>
            <a:ext cx="1695450" cy="1751012"/>
            <a:chOff x="4480" y="1045"/>
            <a:chExt cx="1068" cy="1103"/>
          </a:xfrm>
        </p:grpSpPr>
        <p:sp>
          <p:nvSpPr>
            <p:cNvPr id="53255" name="Oval 5"/>
            <p:cNvSpPr>
              <a:spLocks noChangeArrowheads="1"/>
            </p:cNvSpPr>
            <p:nvPr/>
          </p:nvSpPr>
          <p:spPr bwMode="auto">
            <a:xfrm>
              <a:off x="4984" y="1053"/>
              <a:ext cx="32" cy="27"/>
            </a:xfrm>
            <a:prstGeom prst="ellipse">
              <a:avLst/>
            </a:prstGeom>
            <a:solidFill>
              <a:srgbClr val="0000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6" name="Oval 6"/>
            <p:cNvSpPr>
              <a:spLocks noChangeArrowheads="1"/>
            </p:cNvSpPr>
            <p:nvPr/>
          </p:nvSpPr>
          <p:spPr bwMode="auto">
            <a:xfrm>
              <a:off x="4480" y="1469"/>
              <a:ext cx="32" cy="27"/>
            </a:xfrm>
            <a:prstGeom prst="ellipse">
              <a:avLst/>
            </a:prstGeom>
            <a:solidFill>
              <a:srgbClr val="0000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7" name="Oval 7"/>
            <p:cNvSpPr>
              <a:spLocks noChangeArrowheads="1"/>
            </p:cNvSpPr>
            <p:nvPr/>
          </p:nvSpPr>
          <p:spPr bwMode="auto">
            <a:xfrm>
              <a:off x="5512" y="1453"/>
              <a:ext cx="32" cy="27"/>
            </a:xfrm>
            <a:prstGeom prst="ellipse">
              <a:avLst/>
            </a:prstGeom>
            <a:solidFill>
              <a:srgbClr val="0000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8" name="Oval 8"/>
            <p:cNvSpPr>
              <a:spLocks noChangeArrowheads="1"/>
            </p:cNvSpPr>
            <p:nvPr/>
          </p:nvSpPr>
          <p:spPr bwMode="auto">
            <a:xfrm>
              <a:off x="4800" y="2109"/>
              <a:ext cx="32" cy="27"/>
            </a:xfrm>
            <a:prstGeom prst="ellipse">
              <a:avLst/>
            </a:prstGeom>
            <a:solidFill>
              <a:srgbClr val="0000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9" name="Oval 9"/>
            <p:cNvSpPr>
              <a:spLocks noChangeArrowheads="1"/>
            </p:cNvSpPr>
            <p:nvPr/>
          </p:nvSpPr>
          <p:spPr bwMode="auto">
            <a:xfrm>
              <a:off x="5320" y="2109"/>
              <a:ext cx="32" cy="27"/>
            </a:xfrm>
            <a:prstGeom prst="ellipse">
              <a:avLst/>
            </a:prstGeom>
            <a:solidFill>
              <a:srgbClr val="0000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0" name="Line 10"/>
            <p:cNvSpPr>
              <a:spLocks noChangeShapeType="1"/>
            </p:cNvSpPr>
            <p:nvPr/>
          </p:nvSpPr>
          <p:spPr bwMode="auto">
            <a:xfrm>
              <a:off x="4816" y="2120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1" name="Line 11"/>
            <p:cNvSpPr>
              <a:spLocks noChangeShapeType="1"/>
            </p:cNvSpPr>
            <p:nvPr/>
          </p:nvSpPr>
          <p:spPr bwMode="auto">
            <a:xfrm flipH="1" flipV="1">
              <a:off x="4496" y="1504"/>
              <a:ext cx="32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3262" name="AutoShape 12"/>
            <p:cNvCxnSpPr>
              <a:cxnSpLocks noChangeShapeType="1"/>
              <a:stCxn id="53261" idx="1"/>
              <a:endCxn id="53255" idx="1"/>
            </p:cNvCxnSpPr>
            <p:nvPr/>
          </p:nvCxnSpPr>
          <p:spPr bwMode="auto">
            <a:xfrm flipV="1">
              <a:off x="4496" y="1045"/>
              <a:ext cx="493" cy="44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3263" name="AutoShape 13"/>
            <p:cNvCxnSpPr>
              <a:cxnSpLocks noChangeShapeType="1"/>
              <a:stCxn id="53257" idx="1"/>
              <a:endCxn id="53255" idx="7"/>
            </p:cNvCxnSpPr>
            <p:nvPr/>
          </p:nvCxnSpPr>
          <p:spPr bwMode="auto">
            <a:xfrm flipH="1" flipV="1">
              <a:off x="5011" y="1045"/>
              <a:ext cx="506" cy="4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3264" name="AutoShape 14"/>
            <p:cNvCxnSpPr>
              <a:cxnSpLocks noChangeShapeType="1"/>
              <a:stCxn id="53260" idx="1"/>
            </p:cNvCxnSpPr>
            <p:nvPr/>
          </p:nvCxnSpPr>
          <p:spPr bwMode="auto">
            <a:xfrm flipV="1">
              <a:off x="5344" y="1475"/>
              <a:ext cx="204" cy="65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3265" name="AutoShape 15"/>
            <p:cNvCxnSpPr>
              <a:cxnSpLocks noChangeShapeType="1"/>
              <a:stCxn id="53259" idx="0"/>
            </p:cNvCxnSpPr>
            <p:nvPr/>
          </p:nvCxnSpPr>
          <p:spPr bwMode="auto">
            <a:xfrm flipH="1" flipV="1">
              <a:off x="5011" y="1080"/>
              <a:ext cx="325" cy="101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3266" name="AutoShape 16"/>
            <p:cNvCxnSpPr>
              <a:cxnSpLocks noChangeShapeType="1"/>
              <a:stCxn id="53261" idx="0"/>
            </p:cNvCxnSpPr>
            <p:nvPr/>
          </p:nvCxnSpPr>
          <p:spPr bwMode="auto">
            <a:xfrm flipV="1">
              <a:off x="4816" y="1080"/>
              <a:ext cx="195" cy="106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3267" name="AutoShape 17"/>
            <p:cNvCxnSpPr>
              <a:cxnSpLocks noChangeShapeType="1"/>
              <a:stCxn id="53261" idx="1"/>
              <a:endCxn id="53257" idx="2"/>
            </p:cNvCxnSpPr>
            <p:nvPr/>
          </p:nvCxnSpPr>
          <p:spPr bwMode="auto">
            <a:xfrm flipV="1">
              <a:off x="4496" y="1467"/>
              <a:ext cx="1004" cy="2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3268" name="AutoShape 18"/>
            <p:cNvCxnSpPr>
              <a:cxnSpLocks noChangeShapeType="1"/>
              <a:stCxn id="53258" idx="4"/>
              <a:endCxn id="53257" idx="2"/>
            </p:cNvCxnSpPr>
            <p:nvPr/>
          </p:nvCxnSpPr>
          <p:spPr bwMode="auto">
            <a:xfrm flipV="1">
              <a:off x="4816" y="1467"/>
              <a:ext cx="684" cy="68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3269" name="AutoShape 19"/>
            <p:cNvCxnSpPr>
              <a:cxnSpLocks noChangeShapeType="1"/>
              <a:stCxn id="53260" idx="1"/>
              <a:endCxn id="53256" idx="4"/>
            </p:cNvCxnSpPr>
            <p:nvPr/>
          </p:nvCxnSpPr>
          <p:spPr bwMode="auto">
            <a:xfrm flipH="1" flipV="1">
              <a:off x="4496" y="1508"/>
              <a:ext cx="848" cy="62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7213600" y="1866900"/>
            <a:ext cx="1219200" cy="1244600"/>
            <a:chOff x="4544" y="1064"/>
            <a:chExt cx="768" cy="784"/>
          </a:xfrm>
        </p:grpSpPr>
        <p:sp>
          <p:nvSpPr>
            <p:cNvPr id="53253" name="Line 21"/>
            <p:cNvSpPr>
              <a:spLocks noChangeShapeType="1"/>
            </p:cNvSpPr>
            <p:nvPr/>
          </p:nvSpPr>
          <p:spPr bwMode="auto">
            <a:xfrm flipH="1" flipV="1">
              <a:off x="4544" y="1344"/>
              <a:ext cx="704" cy="4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54" name="Line 22"/>
            <p:cNvSpPr>
              <a:spLocks noChangeShapeType="1"/>
            </p:cNvSpPr>
            <p:nvPr/>
          </p:nvSpPr>
          <p:spPr bwMode="auto">
            <a:xfrm flipV="1">
              <a:off x="4560" y="1064"/>
              <a:ext cx="752" cy="7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4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84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84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84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198120" y="503238"/>
            <a:ext cx="8229600" cy="76168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Distributing Identical Objects to Different People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4000" b="0" i="0" u="none" strike="noStrike" kern="0" cap="none" spc="0" normalizeH="0" baseline="0" noProof="0" dirty="0">
              <a:ln>
                <a:noFill/>
              </a:ln>
              <a:solidFill>
                <a:srgbClr val="3366CC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265993" y="1784260"/>
            <a:ext cx="8016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Example:</a:t>
            </a: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243767" y="2164978"/>
            <a:ext cx="869486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Do you know how to distribute n bananas to m different children? (each child can have a different number of bananas!)</a:t>
            </a:r>
          </a:p>
        </p:txBody>
      </p:sp>
      <p:sp>
        <p:nvSpPr>
          <p:cNvPr id="55" name="Text Box 21"/>
          <p:cNvSpPr txBox="1">
            <a:spLocks noChangeArrowheads="1"/>
          </p:cNvSpPr>
          <p:nvPr/>
        </p:nvSpPr>
        <p:spPr bwMode="auto">
          <a:xfrm>
            <a:off x="4274748" y="3247018"/>
            <a:ext cx="44500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Note: assume that the bananas are not distinguishable. </a:t>
            </a:r>
          </a:p>
        </p:txBody>
      </p:sp>
      <p:grpSp>
        <p:nvGrpSpPr>
          <p:cNvPr id="3" name="Group 63"/>
          <p:cNvGrpSpPr/>
          <p:nvPr/>
        </p:nvGrpSpPr>
        <p:grpSpPr>
          <a:xfrm>
            <a:off x="236148" y="3045052"/>
            <a:ext cx="3810000" cy="3387447"/>
            <a:chOff x="182880" y="2743200"/>
            <a:chExt cx="3810000" cy="3387447"/>
          </a:xfrm>
        </p:grpSpPr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261273" y="2941320"/>
              <a:ext cx="3559216" cy="2747964"/>
              <a:chOff x="240" y="1536"/>
              <a:chExt cx="2400" cy="1731"/>
            </a:xfrm>
          </p:grpSpPr>
          <p:pic>
            <p:nvPicPr>
              <p:cNvPr id="42" name="Picture 5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0" y="1536"/>
                <a:ext cx="672" cy="504"/>
              </a:xfrm>
              <a:prstGeom prst="rect">
                <a:avLst/>
              </a:prstGeom>
              <a:noFill/>
            </p:spPr>
          </p:pic>
          <p:pic>
            <p:nvPicPr>
              <p:cNvPr id="43" name="Picture 6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16" y="1536"/>
                <a:ext cx="672" cy="504"/>
              </a:xfrm>
              <a:prstGeom prst="rect">
                <a:avLst/>
              </a:prstGeom>
              <a:noFill/>
            </p:spPr>
          </p:pic>
          <p:pic>
            <p:nvPicPr>
              <p:cNvPr id="44" name="Picture 7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392" y="1536"/>
                <a:ext cx="672" cy="504"/>
              </a:xfrm>
              <a:prstGeom prst="rect">
                <a:avLst/>
              </a:prstGeom>
              <a:noFill/>
            </p:spPr>
          </p:pic>
          <p:pic>
            <p:nvPicPr>
              <p:cNvPr id="45" name="Picture 8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968" y="1536"/>
                <a:ext cx="672" cy="504"/>
              </a:xfrm>
              <a:prstGeom prst="rect">
                <a:avLst/>
              </a:prstGeom>
              <a:noFill/>
            </p:spPr>
          </p:pic>
          <p:pic>
            <p:nvPicPr>
              <p:cNvPr id="46" name="Picture 10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0" y="2184"/>
                <a:ext cx="672" cy="504"/>
              </a:xfrm>
              <a:prstGeom prst="rect">
                <a:avLst/>
              </a:prstGeom>
              <a:noFill/>
            </p:spPr>
          </p:pic>
          <p:pic>
            <p:nvPicPr>
              <p:cNvPr id="47" name="Picture 11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16" y="2184"/>
                <a:ext cx="672" cy="504"/>
              </a:xfrm>
              <a:prstGeom prst="rect">
                <a:avLst/>
              </a:prstGeom>
              <a:noFill/>
            </p:spPr>
          </p:pic>
          <p:pic>
            <p:nvPicPr>
              <p:cNvPr id="48" name="Picture 12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392" y="2184"/>
                <a:ext cx="672" cy="504"/>
              </a:xfrm>
              <a:prstGeom prst="rect">
                <a:avLst/>
              </a:prstGeom>
              <a:noFill/>
            </p:spPr>
          </p:pic>
          <p:pic>
            <p:nvPicPr>
              <p:cNvPr id="49" name="Picture 13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968" y="2184"/>
                <a:ext cx="672" cy="504"/>
              </a:xfrm>
              <a:prstGeom prst="rect">
                <a:avLst/>
              </a:prstGeom>
              <a:noFill/>
            </p:spPr>
          </p:pic>
          <p:sp>
            <p:nvSpPr>
              <p:cNvPr id="50" name="Text Box 16"/>
              <p:cNvSpPr txBox="1">
                <a:spLocks noChangeArrowheads="1"/>
              </p:cNvSpPr>
              <p:nvPr/>
            </p:nvSpPr>
            <p:spPr bwMode="auto">
              <a:xfrm>
                <a:off x="326" y="2969"/>
                <a:ext cx="53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John</a:t>
                </a:r>
              </a:p>
            </p:txBody>
          </p:sp>
          <p:sp>
            <p:nvSpPr>
              <p:cNvPr id="51" name="Text Box 18"/>
              <p:cNvSpPr txBox="1">
                <a:spLocks noChangeArrowheads="1"/>
              </p:cNvSpPr>
              <p:nvPr/>
            </p:nvSpPr>
            <p:spPr bwMode="auto">
              <a:xfrm>
                <a:off x="2054" y="2969"/>
                <a:ext cx="58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Peter</a:t>
                </a:r>
              </a:p>
            </p:txBody>
          </p:sp>
          <p:sp>
            <p:nvSpPr>
              <p:cNvPr id="52" name="Text Box 20"/>
              <p:cNvSpPr txBox="1">
                <a:spLocks noChangeArrowheads="1"/>
              </p:cNvSpPr>
              <p:nvPr/>
            </p:nvSpPr>
            <p:spPr bwMode="auto">
              <a:xfrm>
                <a:off x="1290" y="2976"/>
                <a:ext cx="48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May</a:t>
                </a:r>
              </a:p>
            </p:txBody>
          </p:sp>
        </p:grpSp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182880" y="2743200"/>
              <a:ext cx="3810000" cy="2514600"/>
              <a:chOff x="240" y="1392"/>
              <a:chExt cx="2400" cy="1584"/>
            </a:xfrm>
          </p:grpSpPr>
          <p:sp>
            <p:nvSpPr>
              <p:cNvPr id="56" name="Oval 15"/>
              <p:cNvSpPr>
                <a:spLocks noChangeArrowheads="1"/>
              </p:cNvSpPr>
              <p:nvPr/>
            </p:nvSpPr>
            <p:spPr bwMode="auto">
              <a:xfrm>
                <a:off x="240" y="1392"/>
                <a:ext cx="672" cy="1536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7" name="Oval 17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672" cy="1536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8" name="Oval 19"/>
              <p:cNvSpPr>
                <a:spLocks noChangeArrowheads="1"/>
              </p:cNvSpPr>
              <p:nvPr/>
            </p:nvSpPr>
            <p:spPr bwMode="auto">
              <a:xfrm>
                <a:off x="912" y="1392"/>
                <a:ext cx="1104" cy="1584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1173480" y="5699760"/>
              <a:ext cx="169309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/>
                <a:t>n = 8, m = 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/>
          <p:nvPr/>
        </p:nvGrpSpPr>
        <p:grpSpPr>
          <a:xfrm>
            <a:off x="213360" y="1508760"/>
            <a:ext cx="7543800" cy="838200"/>
            <a:chOff x="213360" y="1508760"/>
            <a:chExt cx="7543800" cy="838200"/>
          </a:xfrm>
        </p:grpSpPr>
        <p:pic>
          <p:nvPicPr>
            <p:cNvPr id="148502" name="Picture 22" descr="C:\mydata\hku\csis1501\lectures\banana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3360" y="1546860"/>
              <a:ext cx="1066800" cy="800100"/>
            </a:xfrm>
            <a:prstGeom prst="rect">
              <a:avLst/>
            </a:prstGeom>
            <a:noFill/>
          </p:spPr>
        </p:pic>
        <p:pic>
          <p:nvPicPr>
            <p:cNvPr id="148503" name="Picture 23" descr="C:\mydata\hku\csis1501\lectures\banana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27760" y="1546860"/>
              <a:ext cx="1066800" cy="800100"/>
            </a:xfrm>
            <a:prstGeom prst="rect">
              <a:avLst/>
            </a:prstGeom>
            <a:noFill/>
          </p:spPr>
        </p:pic>
        <p:pic>
          <p:nvPicPr>
            <p:cNvPr id="148504" name="Picture 24" descr="C:\mydata\hku\csis1501\lectures\banana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42160" y="1546860"/>
              <a:ext cx="1066800" cy="800100"/>
            </a:xfrm>
            <a:prstGeom prst="rect">
              <a:avLst/>
            </a:prstGeom>
            <a:noFill/>
          </p:spPr>
        </p:pic>
        <p:pic>
          <p:nvPicPr>
            <p:cNvPr id="148505" name="Picture 25" descr="C:\mydata\hku\csis1501\lectures\banana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6560" y="1546860"/>
              <a:ext cx="1066800" cy="800100"/>
            </a:xfrm>
            <a:prstGeom prst="rect">
              <a:avLst/>
            </a:prstGeom>
            <a:noFill/>
          </p:spPr>
        </p:pic>
        <p:pic>
          <p:nvPicPr>
            <p:cNvPr id="148506" name="Picture 26" descr="C:\mydata\hku\csis1501\lectures\banana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47160" y="1508760"/>
              <a:ext cx="1066800" cy="800100"/>
            </a:xfrm>
            <a:prstGeom prst="rect">
              <a:avLst/>
            </a:prstGeom>
            <a:noFill/>
          </p:spPr>
        </p:pic>
        <p:pic>
          <p:nvPicPr>
            <p:cNvPr id="148507" name="Picture 27" descr="C:\mydata\hku\csis1501\lectures\banana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61560" y="1508760"/>
              <a:ext cx="1066800" cy="800100"/>
            </a:xfrm>
            <a:prstGeom prst="rect">
              <a:avLst/>
            </a:prstGeom>
            <a:noFill/>
          </p:spPr>
        </p:pic>
        <p:pic>
          <p:nvPicPr>
            <p:cNvPr id="148508" name="Picture 28" descr="C:\mydata\hku\csis1501\lectures\banana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75960" y="1508760"/>
              <a:ext cx="1066800" cy="800100"/>
            </a:xfrm>
            <a:prstGeom prst="rect">
              <a:avLst/>
            </a:prstGeom>
            <a:noFill/>
          </p:spPr>
        </p:pic>
        <p:pic>
          <p:nvPicPr>
            <p:cNvPr id="148509" name="Picture 29" descr="C:\mydata\hku\csis1501\lectures\banana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90360" y="1508760"/>
              <a:ext cx="1066800" cy="800100"/>
            </a:xfrm>
            <a:prstGeom prst="rect">
              <a:avLst/>
            </a:prstGeom>
            <a:noFill/>
          </p:spPr>
        </p:pic>
      </p:grpSp>
      <p:sp>
        <p:nvSpPr>
          <p:cNvPr id="148516" name="Text Box 36"/>
          <p:cNvSpPr txBox="1">
            <a:spLocks noChangeArrowheads="1"/>
          </p:cNvSpPr>
          <p:nvPr/>
        </p:nvSpPr>
        <p:spPr bwMode="auto">
          <a:xfrm>
            <a:off x="243205" y="5166043"/>
            <a:ext cx="66757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Permutation of 10 objects with 2 objects of type1, 8 objects of type 2</a:t>
            </a:r>
          </a:p>
        </p:txBody>
      </p:sp>
      <p:graphicFrame>
        <p:nvGraphicFramePr>
          <p:cNvPr id="148518" name="Object 38"/>
          <p:cNvGraphicFramePr>
            <a:graphicFrameLocks noChangeAspect="1"/>
          </p:cNvGraphicFramePr>
          <p:nvPr/>
        </p:nvGraphicFramePr>
        <p:xfrm>
          <a:off x="6107113" y="5549900"/>
          <a:ext cx="142557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8" name="Equation" r:id="rId4" imgW="660400" imgH="419100" progId="Equation.3">
                  <p:embed/>
                </p:oleObj>
              </mc:Choice>
              <mc:Fallback>
                <p:oleObj name="Equation" r:id="rId4" imgW="660400" imgH="4191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7113" y="5549900"/>
                        <a:ext cx="1425575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50520" y="670560"/>
            <a:ext cx="3826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Solution (e.g. n = 8, m = 3)</a:t>
            </a:r>
          </a:p>
        </p:txBody>
      </p:sp>
      <p:grpSp>
        <p:nvGrpSpPr>
          <p:cNvPr id="3" name="Group 41"/>
          <p:cNvGrpSpPr/>
          <p:nvPr/>
        </p:nvGrpSpPr>
        <p:grpSpPr>
          <a:xfrm>
            <a:off x="731520" y="1356360"/>
            <a:ext cx="5599125" cy="1650385"/>
            <a:chOff x="731520" y="1356360"/>
            <a:chExt cx="5599125" cy="1650385"/>
          </a:xfrm>
        </p:grpSpPr>
        <p:sp>
          <p:nvSpPr>
            <p:cNvPr id="148510" name="Line 30"/>
            <p:cNvSpPr>
              <a:spLocks noChangeShapeType="1"/>
            </p:cNvSpPr>
            <p:nvPr/>
          </p:nvSpPr>
          <p:spPr bwMode="auto">
            <a:xfrm>
              <a:off x="2042160" y="1356360"/>
              <a:ext cx="0" cy="1219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8511" name="Line 31"/>
            <p:cNvSpPr>
              <a:spLocks noChangeShapeType="1"/>
            </p:cNvSpPr>
            <p:nvPr/>
          </p:nvSpPr>
          <p:spPr bwMode="auto">
            <a:xfrm>
              <a:off x="3947160" y="1356360"/>
              <a:ext cx="0" cy="1219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31520" y="2514600"/>
              <a:ext cx="8531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John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621280" y="2529840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Mary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410200" y="2545080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Peter</a:t>
              </a:r>
            </a:p>
          </p:txBody>
        </p:sp>
      </p:grpSp>
      <p:grpSp>
        <p:nvGrpSpPr>
          <p:cNvPr id="4" name="Group 58"/>
          <p:cNvGrpSpPr/>
          <p:nvPr/>
        </p:nvGrpSpPr>
        <p:grpSpPr>
          <a:xfrm>
            <a:off x="259080" y="2971800"/>
            <a:ext cx="7543800" cy="1650385"/>
            <a:chOff x="259080" y="2971800"/>
            <a:chExt cx="7543800" cy="1650385"/>
          </a:xfrm>
        </p:grpSpPr>
        <p:grpSp>
          <p:nvGrpSpPr>
            <p:cNvPr id="5" name="Group 42"/>
            <p:cNvGrpSpPr/>
            <p:nvPr/>
          </p:nvGrpSpPr>
          <p:grpSpPr>
            <a:xfrm>
              <a:off x="259080" y="3154680"/>
              <a:ext cx="7543800" cy="838200"/>
              <a:chOff x="213360" y="1508760"/>
              <a:chExt cx="7543800" cy="838200"/>
            </a:xfrm>
          </p:grpSpPr>
          <p:pic>
            <p:nvPicPr>
              <p:cNvPr id="44" name="Picture 22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13360" y="1546860"/>
                <a:ext cx="1066800" cy="800100"/>
              </a:xfrm>
              <a:prstGeom prst="rect">
                <a:avLst/>
              </a:prstGeom>
              <a:noFill/>
            </p:spPr>
          </p:pic>
          <p:pic>
            <p:nvPicPr>
              <p:cNvPr id="45" name="Picture 23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27760" y="1546860"/>
                <a:ext cx="1066800" cy="800100"/>
              </a:xfrm>
              <a:prstGeom prst="rect">
                <a:avLst/>
              </a:prstGeom>
              <a:noFill/>
            </p:spPr>
          </p:pic>
          <p:pic>
            <p:nvPicPr>
              <p:cNvPr id="46" name="Picture 24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042160" y="1546860"/>
                <a:ext cx="1066800" cy="800100"/>
              </a:xfrm>
              <a:prstGeom prst="rect">
                <a:avLst/>
              </a:prstGeom>
              <a:noFill/>
            </p:spPr>
          </p:pic>
          <p:pic>
            <p:nvPicPr>
              <p:cNvPr id="47" name="Picture 25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956560" y="1546860"/>
                <a:ext cx="1066800" cy="800100"/>
              </a:xfrm>
              <a:prstGeom prst="rect">
                <a:avLst/>
              </a:prstGeom>
              <a:noFill/>
            </p:spPr>
          </p:pic>
          <p:pic>
            <p:nvPicPr>
              <p:cNvPr id="48" name="Picture 26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947160" y="1508760"/>
                <a:ext cx="1066800" cy="800100"/>
              </a:xfrm>
              <a:prstGeom prst="rect">
                <a:avLst/>
              </a:prstGeom>
              <a:noFill/>
            </p:spPr>
          </p:pic>
          <p:pic>
            <p:nvPicPr>
              <p:cNvPr id="49" name="Picture 27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861560" y="1508760"/>
                <a:ext cx="1066800" cy="800100"/>
              </a:xfrm>
              <a:prstGeom prst="rect">
                <a:avLst/>
              </a:prstGeom>
              <a:noFill/>
            </p:spPr>
          </p:pic>
          <p:pic>
            <p:nvPicPr>
              <p:cNvPr id="50" name="Picture 28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75960" y="1508760"/>
                <a:ext cx="1066800" cy="800100"/>
              </a:xfrm>
              <a:prstGeom prst="rect">
                <a:avLst/>
              </a:prstGeom>
              <a:noFill/>
            </p:spPr>
          </p:pic>
          <p:pic>
            <p:nvPicPr>
              <p:cNvPr id="51" name="Picture 29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690360" y="1508760"/>
                <a:ext cx="1066800" cy="800100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Group 51"/>
            <p:cNvGrpSpPr/>
            <p:nvPr/>
          </p:nvGrpSpPr>
          <p:grpSpPr>
            <a:xfrm>
              <a:off x="1737360" y="2971800"/>
              <a:ext cx="5599125" cy="1650385"/>
              <a:chOff x="731520" y="1356360"/>
              <a:chExt cx="5599125" cy="1650385"/>
            </a:xfrm>
          </p:grpSpPr>
          <p:sp>
            <p:nvSpPr>
              <p:cNvPr id="53" name="Line 30"/>
              <p:cNvSpPr>
                <a:spLocks noChangeShapeType="1"/>
              </p:cNvSpPr>
              <p:nvPr/>
            </p:nvSpPr>
            <p:spPr bwMode="auto">
              <a:xfrm>
                <a:off x="2042160" y="1356360"/>
                <a:ext cx="0" cy="12192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Line 31"/>
              <p:cNvSpPr>
                <a:spLocks noChangeShapeType="1"/>
              </p:cNvSpPr>
              <p:nvPr/>
            </p:nvSpPr>
            <p:spPr bwMode="auto">
              <a:xfrm>
                <a:off x="3947160" y="1356360"/>
                <a:ext cx="0" cy="12192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731520" y="2514600"/>
                <a:ext cx="8531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John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2621280" y="2529840"/>
                <a:ext cx="8691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Mary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5410200" y="2545080"/>
                <a:ext cx="9204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Peter</a:t>
                </a:r>
              </a:p>
            </p:txBody>
          </p:sp>
        </p:grpSp>
      </p:grpSp>
      <p:sp>
        <p:nvSpPr>
          <p:cNvPr id="58" name="TextBox 57"/>
          <p:cNvSpPr txBox="1"/>
          <p:nvPr/>
        </p:nvSpPr>
        <p:spPr>
          <a:xfrm>
            <a:off x="243840" y="4632960"/>
            <a:ext cx="8108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Can you guess how to compute the total number of ways?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516" grpId="0" autoUpdateAnimBg="0"/>
      <p:bldP spid="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" y="361295"/>
            <a:ext cx="85259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2400" dirty="0">
                <a:solidFill>
                  <a:srgbClr val="0070C0"/>
                </a:solidFill>
              </a:rPr>
              <a:t>Number of distribute </a:t>
            </a:r>
            <a:r>
              <a:rPr lang="en-US" sz="2400" i="1" dirty="0">
                <a:solidFill>
                  <a:srgbClr val="0070C0"/>
                </a:solidFill>
              </a:rPr>
              <a:t>r</a:t>
            </a:r>
            <a:r>
              <a:rPr lang="en-US" sz="2400" dirty="0">
                <a:solidFill>
                  <a:srgbClr val="0070C0"/>
                </a:solidFill>
              </a:rPr>
              <a:t> identical objects to </a:t>
            </a:r>
            <a:r>
              <a:rPr lang="en-US" sz="2400" i="1" dirty="0">
                <a:solidFill>
                  <a:srgbClr val="0070C0"/>
                </a:solidFill>
              </a:rPr>
              <a:t>n different people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10550" y="1699010"/>
            <a:ext cx="4641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 </a:t>
            </a:r>
            <a:r>
              <a:rPr lang="en-US" sz="2400" dirty="0" err="1"/>
              <a:t>x</a:t>
            </a:r>
            <a:r>
              <a:rPr lang="en-US" sz="2400" dirty="0"/>
              <a:t> </a:t>
            </a:r>
            <a:r>
              <a:rPr lang="en-US" sz="2400" dirty="0" err="1"/>
              <a:t>x</a:t>
            </a:r>
            <a:r>
              <a:rPr lang="en-US" sz="2400" dirty="0"/>
              <a:t> …… x </a:t>
            </a:r>
            <a:r>
              <a:rPr lang="en-US" sz="2400" dirty="0" err="1"/>
              <a:t>x</a:t>
            </a:r>
            <a:r>
              <a:rPr lang="en-US" sz="2400" dirty="0"/>
              <a:t> </a:t>
            </a:r>
            <a:r>
              <a:rPr lang="en-US" sz="2400" dirty="0" err="1"/>
              <a:t>x</a:t>
            </a:r>
            <a:r>
              <a:rPr lang="en-US" sz="2400" dirty="0"/>
              <a:t> </a:t>
            </a:r>
            <a:r>
              <a:rPr lang="en-US" sz="2400" dirty="0" err="1"/>
              <a:t>x</a:t>
            </a:r>
            <a:r>
              <a:rPr lang="en-US" sz="2400" dirty="0"/>
              <a:t> | | | ……….. | | |</a:t>
            </a:r>
          </a:p>
        </p:txBody>
      </p:sp>
      <p:sp>
        <p:nvSpPr>
          <p:cNvPr id="5" name="Left Brace 4"/>
          <p:cNvSpPr/>
          <p:nvPr/>
        </p:nvSpPr>
        <p:spPr bwMode="auto">
          <a:xfrm rot="16200000">
            <a:off x="2077350" y="1378970"/>
            <a:ext cx="304800" cy="1950720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50630" y="2537210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 objects</a:t>
            </a:r>
          </a:p>
        </p:txBody>
      </p:sp>
      <p:sp>
        <p:nvSpPr>
          <p:cNvPr id="7" name="Left Brace 6"/>
          <p:cNvSpPr/>
          <p:nvPr/>
        </p:nvSpPr>
        <p:spPr bwMode="auto">
          <a:xfrm rot="16200000">
            <a:off x="4287150" y="1378970"/>
            <a:ext cx="304800" cy="1950720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1790" y="2537210"/>
            <a:ext cx="2170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(n-1) partitions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987613" y="1789850"/>
          <a:ext cx="1630680" cy="1015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2" name="Equation" r:id="rId3" imgW="672808" imgH="418918" progId="Equation.3">
                  <p:embed/>
                </p:oleObj>
              </mc:Choice>
              <mc:Fallback>
                <p:oleObj name="Equation" r:id="rId3" imgW="672808" imgH="418918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7613" y="1789850"/>
                        <a:ext cx="1630680" cy="10153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379" y="3595303"/>
            <a:ext cx="79159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Bijection Technique</a:t>
            </a:r>
            <a:r>
              <a:rPr lang="en-US" sz="2400"/>
              <a:t>: </a:t>
            </a:r>
          </a:p>
          <a:p>
            <a:r>
              <a:rPr lang="en-US" sz="2400"/>
              <a:t>It </a:t>
            </a:r>
            <a:r>
              <a:rPr lang="en-US" sz="2400" dirty="0"/>
              <a:t>can be regarded as the number of ways to select r objects from a set of (n+r-1) objects, i.e.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C(n+r-1, r)</a:t>
            </a:r>
          </a:p>
          <a:p>
            <a:r>
              <a:rPr lang="en-US" sz="2400" dirty="0"/>
              <a:t>or the number of ways to select (n-1) objects from a set of (n+r-1) objects, i.e.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C(n+r-1, n-1)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General Form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188" y="1265068"/>
            <a:ext cx="8310246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There are </a:t>
            </a:r>
            <a:r>
              <a:rPr lang="en-US" i="1" kern="1200" dirty="0">
                <a:latin typeface="Arial" charset="0"/>
                <a:ea typeface="新細明體" pitchFamily="18" charset="-120"/>
              </a:rPr>
              <a:t>n</a:t>
            </a:r>
            <a:r>
              <a:rPr lang="en-US" dirty="0"/>
              <a:t> non-negative integers </a:t>
            </a:r>
            <a:r>
              <a:rPr lang="en-US" i="1" kern="1200" dirty="0">
                <a:latin typeface="Arial" charset="0"/>
                <a:ea typeface="新細明體" pitchFamily="18" charset="-120"/>
              </a:rPr>
              <a:t>X</a:t>
            </a:r>
            <a:r>
              <a:rPr lang="en-US" i="1" kern="1200" baseline="-25000" dirty="0">
                <a:latin typeface="Arial" charset="0"/>
                <a:ea typeface="新細明體" pitchFamily="18" charset="-120"/>
              </a:rPr>
              <a:t>1</a:t>
            </a:r>
            <a:r>
              <a:rPr lang="en-US" dirty="0"/>
              <a:t>, </a:t>
            </a:r>
            <a:r>
              <a:rPr lang="en-US" i="1" kern="1200" dirty="0">
                <a:latin typeface="Arial" charset="0"/>
                <a:ea typeface="新細明體" pitchFamily="18" charset="-120"/>
              </a:rPr>
              <a:t>X</a:t>
            </a:r>
            <a:r>
              <a:rPr lang="en-US" i="1" kern="1200" baseline="-25000" dirty="0">
                <a:latin typeface="Arial" charset="0"/>
                <a:ea typeface="新細明體" pitchFamily="18" charset="-120"/>
              </a:rPr>
              <a:t>2</a:t>
            </a:r>
            <a:r>
              <a:rPr lang="en-US" i="1" kern="1200" dirty="0">
                <a:latin typeface="Arial" charset="0"/>
                <a:ea typeface="新細明體" pitchFamily="18" charset="-120"/>
              </a:rPr>
              <a:t> , …, </a:t>
            </a:r>
            <a:r>
              <a:rPr lang="en-US" i="1" kern="1200" dirty="0" err="1">
                <a:latin typeface="Arial" charset="0"/>
                <a:ea typeface="新細明體" pitchFamily="18" charset="-120"/>
              </a:rPr>
              <a:t>X</a:t>
            </a:r>
            <a:r>
              <a:rPr lang="en-US" i="1" kern="1200" baseline="-25000" dirty="0" err="1">
                <a:latin typeface="Arial" charset="0"/>
                <a:ea typeface="新細明體" pitchFamily="18" charset="-120"/>
              </a:rPr>
              <a:t>n</a:t>
            </a:r>
            <a:r>
              <a:rPr lang="en-US" i="1" kern="1200" dirty="0">
                <a:latin typeface="Arial" charset="0"/>
                <a:ea typeface="新細明體" pitchFamily="18" charset="-120"/>
              </a:rPr>
              <a:t> , </a:t>
            </a:r>
            <a:r>
              <a:rPr lang="en-US" i="1" kern="1200" dirty="0" err="1">
                <a:latin typeface="Arial" charset="0"/>
                <a:ea typeface="新細明體" pitchFamily="18" charset="-120"/>
              </a:rPr>
              <a:t>s.t</a:t>
            </a:r>
            <a:r>
              <a:rPr lang="en-US" i="1" kern="1200" dirty="0">
                <a:latin typeface="Arial" charset="0"/>
                <a:ea typeface="新細明體" pitchFamily="18" charset="-120"/>
              </a:rPr>
              <a:t>. </a:t>
            </a:r>
          </a:p>
          <a:p>
            <a:pPr>
              <a:buFontTx/>
              <a:buNone/>
            </a:pPr>
            <a:r>
              <a:rPr lang="en-US" i="1" kern="1200" dirty="0">
                <a:latin typeface="Arial" charset="0"/>
                <a:ea typeface="新細明體" pitchFamily="18" charset="-120"/>
              </a:rPr>
              <a:t>X</a:t>
            </a:r>
            <a:r>
              <a:rPr lang="en-US" i="1" kern="1200" baseline="-25000" dirty="0">
                <a:latin typeface="Arial" charset="0"/>
                <a:ea typeface="新細明體" pitchFamily="18" charset="-120"/>
              </a:rPr>
              <a:t>1</a:t>
            </a:r>
            <a:r>
              <a:rPr lang="en-US" dirty="0"/>
              <a:t> +  </a:t>
            </a:r>
            <a:r>
              <a:rPr lang="en-US" i="1" kern="1200" dirty="0">
                <a:latin typeface="Arial" charset="0"/>
                <a:ea typeface="新細明體" pitchFamily="18" charset="-120"/>
              </a:rPr>
              <a:t>X</a:t>
            </a:r>
            <a:r>
              <a:rPr lang="en-US" i="1" kern="1200" baseline="-25000" dirty="0">
                <a:latin typeface="Arial" charset="0"/>
                <a:ea typeface="新細明體" pitchFamily="18" charset="-120"/>
              </a:rPr>
              <a:t>2</a:t>
            </a:r>
            <a:r>
              <a:rPr lang="en-US" i="1" kern="1200" dirty="0">
                <a:latin typeface="Arial" charset="0"/>
                <a:ea typeface="新細明體" pitchFamily="18" charset="-120"/>
              </a:rPr>
              <a:t>  + … + </a:t>
            </a:r>
            <a:r>
              <a:rPr lang="en-US" i="1" kern="1200" dirty="0" err="1">
                <a:latin typeface="Arial" charset="0"/>
                <a:ea typeface="新細明體" pitchFamily="18" charset="-120"/>
              </a:rPr>
              <a:t>X</a:t>
            </a:r>
            <a:r>
              <a:rPr lang="en-US" i="1" kern="1200" baseline="-25000" dirty="0" err="1">
                <a:latin typeface="Arial" charset="0"/>
                <a:ea typeface="新細明體" pitchFamily="18" charset="-120"/>
              </a:rPr>
              <a:t>n</a:t>
            </a:r>
            <a:r>
              <a:rPr lang="en-US" i="1" kern="1200" dirty="0">
                <a:latin typeface="Arial" charset="0"/>
                <a:ea typeface="新細明體" pitchFamily="18" charset="-120"/>
              </a:rPr>
              <a:t> = r</a:t>
            </a:r>
          </a:p>
          <a:p>
            <a:pPr>
              <a:buFontTx/>
              <a:buNone/>
            </a:pPr>
            <a:endParaRPr lang="en-US" i="1" kern="1200" dirty="0">
              <a:latin typeface="Arial" charset="0"/>
              <a:ea typeface="新細明體" pitchFamily="18" charset="-120"/>
            </a:endParaRPr>
          </a:p>
          <a:p>
            <a:pPr>
              <a:buFontTx/>
              <a:buNone/>
            </a:pPr>
            <a:r>
              <a:rPr lang="en-US" kern="1200" dirty="0">
                <a:latin typeface="Arial" charset="0"/>
                <a:ea typeface="新細明體" pitchFamily="18" charset="-120"/>
              </a:rPr>
              <a:t>Then the number of configurations for these integers is</a:t>
            </a:r>
          </a:p>
        </p:txBody>
      </p:sp>
      <p:graphicFrame>
        <p:nvGraphicFramePr>
          <p:cNvPr id="97306" name="Object 26"/>
          <p:cNvGraphicFramePr>
            <a:graphicFrameLocks noChangeAspect="1"/>
          </p:cNvGraphicFramePr>
          <p:nvPr/>
        </p:nvGraphicFramePr>
        <p:xfrm>
          <a:off x="3492763" y="3343754"/>
          <a:ext cx="1630362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30" name="Equation" r:id="rId3" imgW="672808" imgH="418918" progId="Equation.3">
                  <p:embed/>
                </p:oleObj>
              </mc:Choice>
              <mc:Fallback>
                <p:oleObj name="Equation" r:id="rId3" imgW="672808" imgH="418918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763" y="3343754"/>
                        <a:ext cx="1630362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BA1CE8D-37C4-4637-BC45-D031F0B53D77}"/>
                  </a:ext>
                </a:extLst>
              </p14:cNvPr>
              <p14:cNvContentPartPr/>
              <p14:nvPr/>
            </p14:nvContentPartPr>
            <p14:xfrm>
              <a:off x="3887640" y="1508760"/>
              <a:ext cx="2011680" cy="955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BA1CE8D-37C4-4637-BC45-D031F0B53D7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878280" y="1499400"/>
                <a:ext cx="2030400" cy="974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More examples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719" y="1229558"/>
            <a:ext cx="8310246" cy="530440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How many outcomes are there for tossing 3 coins if ordering is not important (i.e., HHT is the same as THH)?</a:t>
            </a:r>
          </a:p>
          <a:p>
            <a:pPr marL="0" indent="0">
              <a:buFontTx/>
              <a:buNone/>
            </a:pPr>
            <a:r>
              <a:rPr lang="en-US" dirty="0"/>
              <a:t>{H,H,H}, {H,H,T}, {H,T,T}, {T,T,T}.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-25000" dirty="0">
                <a:solidFill>
                  <a:srgbClr val="00B050"/>
                </a:solidFill>
              </a:rPr>
              <a:t>H</a:t>
            </a:r>
            <a:r>
              <a:rPr lang="en-US" dirty="0">
                <a:solidFill>
                  <a:srgbClr val="00B050"/>
                </a:solidFill>
              </a:rPr>
              <a:t> + X</a:t>
            </a:r>
            <a:r>
              <a:rPr lang="en-US" baseline="-25000" dirty="0">
                <a:solidFill>
                  <a:srgbClr val="00B050"/>
                </a:solidFill>
              </a:rPr>
              <a:t>T</a:t>
            </a:r>
            <a:r>
              <a:rPr lang="en-US" dirty="0">
                <a:solidFill>
                  <a:srgbClr val="00B050"/>
                </a:solidFill>
              </a:rPr>
              <a:t> = 3, 	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B050"/>
                </a:solidFill>
              </a:rPr>
              <a:t>C(2+3-1, 3) = C(4, 3) = 4.</a:t>
            </a:r>
          </a:p>
          <a:p>
            <a:pPr marL="0" indent="0"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How many outcomes are there for rolling 2 dices if ordering is not important (i.e. (2, 4) is the same as (4, 2))?</a:t>
            </a:r>
          </a:p>
          <a:p>
            <a:pPr marL="0" indent="0">
              <a:buFontTx/>
              <a:buNone/>
            </a:pP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US" dirty="0">
                <a:solidFill>
                  <a:srgbClr val="00B050"/>
                </a:solidFill>
              </a:rPr>
              <a:t> + X</a:t>
            </a:r>
            <a:r>
              <a:rPr lang="en-US" baseline="-25000" dirty="0">
                <a:solidFill>
                  <a:srgbClr val="00B050"/>
                </a:solidFill>
              </a:rPr>
              <a:t>2</a:t>
            </a:r>
            <a:r>
              <a:rPr lang="en-US" dirty="0">
                <a:solidFill>
                  <a:srgbClr val="00B050"/>
                </a:solidFill>
              </a:rPr>
              <a:t> + X</a:t>
            </a:r>
            <a:r>
              <a:rPr lang="en-US" baseline="-25000" dirty="0">
                <a:solidFill>
                  <a:srgbClr val="00B050"/>
                </a:solidFill>
              </a:rPr>
              <a:t>3</a:t>
            </a:r>
            <a:r>
              <a:rPr lang="en-US" dirty="0">
                <a:solidFill>
                  <a:srgbClr val="00B050"/>
                </a:solidFill>
              </a:rPr>
              <a:t> + X</a:t>
            </a:r>
            <a:r>
              <a:rPr lang="en-US" baseline="-25000" dirty="0">
                <a:solidFill>
                  <a:srgbClr val="00B050"/>
                </a:solidFill>
              </a:rPr>
              <a:t>4</a:t>
            </a:r>
            <a:r>
              <a:rPr lang="en-US" dirty="0">
                <a:solidFill>
                  <a:srgbClr val="00B050"/>
                </a:solidFill>
              </a:rPr>
              <a:t> + X</a:t>
            </a:r>
            <a:r>
              <a:rPr lang="en-US" baseline="-25000" dirty="0">
                <a:solidFill>
                  <a:srgbClr val="00B050"/>
                </a:solidFill>
              </a:rPr>
              <a:t>5</a:t>
            </a:r>
            <a:r>
              <a:rPr lang="en-US" dirty="0">
                <a:solidFill>
                  <a:srgbClr val="00B050"/>
                </a:solidFill>
              </a:rPr>
              <a:t> + X</a:t>
            </a:r>
            <a:r>
              <a:rPr lang="en-US" baseline="-25000" dirty="0">
                <a:solidFill>
                  <a:srgbClr val="00B050"/>
                </a:solidFill>
              </a:rPr>
              <a:t>6</a:t>
            </a:r>
            <a:r>
              <a:rPr lang="en-US" dirty="0">
                <a:solidFill>
                  <a:srgbClr val="00B050"/>
                </a:solidFill>
              </a:rPr>
              <a:t> = 2 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B050"/>
                </a:solidFill>
              </a:rPr>
              <a:t>C(6+2-1, 2) = C(7, 2) = 21</a:t>
            </a:r>
            <a:endParaRPr lang="en-US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How many outcomes are there for rolling 3 dices if ordering is not important?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US" dirty="0">
                <a:solidFill>
                  <a:srgbClr val="00B050"/>
                </a:solidFill>
              </a:rPr>
              <a:t> + X</a:t>
            </a:r>
            <a:r>
              <a:rPr lang="en-US" baseline="-25000" dirty="0">
                <a:solidFill>
                  <a:srgbClr val="00B050"/>
                </a:solidFill>
              </a:rPr>
              <a:t>2</a:t>
            </a:r>
            <a:r>
              <a:rPr lang="en-US" dirty="0">
                <a:solidFill>
                  <a:srgbClr val="00B050"/>
                </a:solidFill>
              </a:rPr>
              <a:t> + X</a:t>
            </a:r>
            <a:r>
              <a:rPr lang="en-US" baseline="-25000" dirty="0">
                <a:solidFill>
                  <a:srgbClr val="00B050"/>
                </a:solidFill>
              </a:rPr>
              <a:t>3</a:t>
            </a:r>
            <a:r>
              <a:rPr lang="en-US" dirty="0">
                <a:solidFill>
                  <a:srgbClr val="00B050"/>
                </a:solidFill>
              </a:rPr>
              <a:t> + X</a:t>
            </a:r>
            <a:r>
              <a:rPr lang="en-US" baseline="-25000" dirty="0">
                <a:solidFill>
                  <a:srgbClr val="00B050"/>
                </a:solidFill>
              </a:rPr>
              <a:t>4</a:t>
            </a:r>
            <a:r>
              <a:rPr lang="en-US" dirty="0">
                <a:solidFill>
                  <a:srgbClr val="00B050"/>
                </a:solidFill>
              </a:rPr>
              <a:t> + X</a:t>
            </a:r>
            <a:r>
              <a:rPr lang="en-US" baseline="-25000" dirty="0">
                <a:solidFill>
                  <a:srgbClr val="00B050"/>
                </a:solidFill>
              </a:rPr>
              <a:t>5</a:t>
            </a:r>
            <a:r>
              <a:rPr lang="en-US" dirty="0">
                <a:solidFill>
                  <a:srgbClr val="00B050"/>
                </a:solidFill>
              </a:rPr>
              <a:t> + X</a:t>
            </a:r>
            <a:r>
              <a:rPr lang="en-US" baseline="-25000" dirty="0">
                <a:solidFill>
                  <a:srgbClr val="00B050"/>
                </a:solidFill>
              </a:rPr>
              <a:t>6</a:t>
            </a:r>
            <a:r>
              <a:rPr lang="en-US" dirty="0">
                <a:solidFill>
                  <a:srgbClr val="00B050"/>
                </a:solidFill>
              </a:rPr>
              <a:t> = 3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B050"/>
                </a:solidFill>
              </a:rPr>
              <a:t>C(6+3-1, 3) = C(8, 3) = 56</a:t>
            </a:r>
            <a:r>
              <a:rPr lang="en-US" dirty="0">
                <a:solidFill>
                  <a:srgbClr val="92D050"/>
                </a:solidFill>
              </a:rPr>
              <a:t>	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9338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86575" y="4330700"/>
              <a:ext cx="9525" cy="14288"/>
            </p14:xfrm>
          </p:contentPart>
        </mc:Choice>
        <mc:Fallback xmlns="">
          <p:pic>
            <p:nvPicPr>
              <p:cNvPr id="99338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880347" y="4324628"/>
                <a:ext cx="20882" cy="253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A063B2D-16F0-4AD5-A9BA-8AA3F70DB0CD}"/>
                  </a:ext>
                </a:extLst>
              </p14:cNvPr>
              <p14:cNvContentPartPr/>
              <p14:nvPr/>
            </p14:nvContentPartPr>
            <p14:xfrm>
              <a:off x="6120720" y="4282560"/>
              <a:ext cx="1488960" cy="836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A063B2D-16F0-4AD5-A9BA-8AA3F70DB0C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11360" y="4273200"/>
                <a:ext cx="1507680" cy="855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9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9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96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96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Counting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58913"/>
            <a:ext cx="8366125" cy="476567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zh-TW" i="1" dirty="0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Counting</a:t>
            </a:r>
            <a:r>
              <a:rPr lang="en-US" altLang="zh-TW" dirty="0"/>
              <a:t> is for finding the number of possible arrangements or configurations of a certain pattern. </a:t>
            </a:r>
          </a:p>
          <a:p>
            <a:pPr>
              <a:buFontTx/>
              <a:buNone/>
              <a:defRPr/>
            </a:pPr>
            <a:endParaRPr lang="en-US" altLang="zh-TW" dirty="0"/>
          </a:p>
          <a:p>
            <a:pPr>
              <a:buFontTx/>
              <a:buNone/>
              <a:defRPr/>
            </a:pPr>
            <a:r>
              <a:rPr lang="en-US" altLang="zh-TW" dirty="0"/>
              <a:t>Examples: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dirty="0">
                <a:solidFill>
                  <a:srgbClr val="3366CC"/>
                </a:solidFill>
              </a:rPr>
              <a:t>Assume the length of a password is between 6 and </a:t>
            </a:r>
            <a:r>
              <a:rPr lang="en-US" altLang="zh-TW">
                <a:solidFill>
                  <a:srgbClr val="3366CC"/>
                </a:solidFill>
              </a:rPr>
              <a:t>8, </a:t>
            </a:r>
            <a:r>
              <a:rPr lang="en-US" altLang="zh-TW" dirty="0">
                <a:solidFill>
                  <a:srgbClr val="3366CC"/>
                </a:solidFill>
              </a:rPr>
              <a:t>how secure is this password system?</a:t>
            </a:r>
          </a:p>
          <a:p>
            <a:pPr lvl="2">
              <a:defRPr/>
            </a:pPr>
            <a:r>
              <a:rPr lang="en-US" altLang="zh-TW" dirty="0"/>
              <a:t>How many possible passwords are there if each character must be in {0,1,…,9} or {a, b,…, z}?</a:t>
            </a:r>
          </a:p>
          <a:p>
            <a:pPr lvl="2">
              <a:defRPr/>
            </a:pPr>
            <a:r>
              <a:rPr lang="en-US" altLang="zh-TW" dirty="0"/>
              <a:t>The larger is this number, the more secure is the system.</a:t>
            </a:r>
            <a:endParaRPr lang="en-US" altLang="zh-TW" dirty="0">
              <a:solidFill>
                <a:srgbClr val="0033CC"/>
              </a:solidFill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dirty="0">
                <a:solidFill>
                  <a:srgbClr val="3366CC"/>
                </a:solidFill>
              </a:rPr>
              <a:t>Is a 5-card poker hand with a “pair of 6” a good hand?</a:t>
            </a:r>
          </a:p>
          <a:p>
            <a:pPr lvl="2">
              <a:defRPr/>
            </a:pPr>
            <a:r>
              <a:rPr lang="en-US" altLang="zh-TW" dirty="0"/>
              <a:t>How many different hands and players are there?</a:t>
            </a:r>
          </a:p>
          <a:p>
            <a:pPr lvl="2">
              <a:defRPr/>
            </a:pPr>
            <a:r>
              <a:rPr lang="en-US" altLang="zh-TW" dirty="0"/>
              <a:t>How many hands are there without a “pair”?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24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24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24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uiExpand="1" build="p" bldLvl="3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dirty="0"/>
              <a:t>Pigeon Hole Principle [O2]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4463"/>
            <a:ext cx="8229600" cy="517525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dirty="0">
                <a:solidFill>
                  <a:srgbClr val="0033CC"/>
                </a:solidFill>
              </a:rPr>
              <a:t>If </a:t>
            </a:r>
            <a:r>
              <a:rPr lang="en-US" sz="2200" i="1" dirty="0">
                <a:solidFill>
                  <a:srgbClr val="0033CC"/>
                </a:solidFill>
              </a:rPr>
              <a:t>k</a:t>
            </a:r>
            <a:r>
              <a:rPr lang="en-US" sz="2200" dirty="0">
                <a:solidFill>
                  <a:srgbClr val="0033CC"/>
                </a:solidFill>
              </a:rPr>
              <a:t> &gt; 0 and </a:t>
            </a:r>
            <a:r>
              <a:rPr lang="en-US" sz="2200" i="1" dirty="0">
                <a:solidFill>
                  <a:srgbClr val="0033CC"/>
                </a:solidFill>
              </a:rPr>
              <a:t>k</a:t>
            </a:r>
            <a:r>
              <a:rPr lang="en-US" sz="2200" dirty="0">
                <a:solidFill>
                  <a:srgbClr val="0033CC"/>
                </a:solidFill>
              </a:rPr>
              <a:t> or more objects (pigeons) are placed into </a:t>
            </a:r>
            <a:r>
              <a:rPr lang="en-US" sz="2200" i="1" dirty="0">
                <a:solidFill>
                  <a:srgbClr val="0033CC"/>
                </a:solidFill>
              </a:rPr>
              <a:t>k</a:t>
            </a:r>
            <a:r>
              <a:rPr lang="en-US" sz="2200" dirty="0">
                <a:solidFill>
                  <a:srgbClr val="0033CC"/>
                </a:solidFill>
              </a:rPr>
              <a:t> -1 boxes (holes) then at least one box has two or more of the objects</a:t>
            </a:r>
          </a:p>
          <a:p>
            <a:pPr>
              <a:buFontTx/>
              <a:buNone/>
            </a:pPr>
            <a:r>
              <a:rPr lang="en-US" sz="2000" dirty="0"/>
              <a:t>Ex : An office with 13 employees at least two of them have birthday during the same month </a:t>
            </a:r>
          </a:p>
          <a:p>
            <a:pPr>
              <a:buFontTx/>
              <a:buNone/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009900"/>
                </a:solidFill>
              </a:rPr>
              <a:t>(13 pigeons and 12 holes)</a:t>
            </a:r>
          </a:p>
          <a:p>
            <a:pPr>
              <a:buFontTx/>
              <a:buNone/>
            </a:pPr>
            <a:r>
              <a:rPr lang="en-US" sz="2000" dirty="0"/>
              <a:t>Ex : Proof of handshake problem – N persons making handshakes, assuming that everyone has made handshakes, show that there are at least two persons who made the same number of handshakes.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92D050"/>
                </a:solidFill>
              </a:rPr>
              <a:t>	</a:t>
            </a:r>
            <a:r>
              <a:rPr lang="en-US" sz="2000" dirty="0">
                <a:solidFill>
                  <a:srgbClr val="00B050"/>
                </a:solidFill>
              </a:rPr>
              <a:t>The number of handshakes one can make is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0B050"/>
                </a:solidFill>
              </a:rPr>
              <a:t>	1, 2, 3, …., N-1 (holes)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0B050"/>
                </a:solidFill>
              </a:rPr>
              <a:t>	There are </a:t>
            </a:r>
            <a:r>
              <a:rPr lang="en-US" sz="2000">
                <a:solidFill>
                  <a:srgbClr val="00B050"/>
                </a:solidFill>
              </a:rPr>
              <a:t>N persons </a:t>
            </a:r>
            <a:r>
              <a:rPr lang="en-US" sz="2000" dirty="0">
                <a:solidFill>
                  <a:srgbClr val="00B050"/>
                </a:solidFill>
              </a:rPr>
              <a:t>(pigeons), so at least two persons will have the same number of handshakes</a:t>
            </a:r>
            <a:r>
              <a:rPr lang="en-US" sz="2000" dirty="0">
                <a:solidFill>
                  <a:srgbClr val="92D050"/>
                </a:solidFill>
              </a:rPr>
              <a:t>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CE29506-EAC2-414D-8A86-C3BBAF5D0EB0}"/>
                  </a:ext>
                </a:extLst>
              </p14:cNvPr>
              <p14:cNvContentPartPr/>
              <p14:nvPr/>
            </p14:nvContentPartPr>
            <p14:xfrm>
              <a:off x="856080" y="3282480"/>
              <a:ext cx="8195040" cy="2514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CE29506-EAC2-414D-8A86-C3BBAF5D0EB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6720" y="3273120"/>
                <a:ext cx="8213760" cy="253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E9E54F8-D50E-43E3-82EA-61B35F5BF07B}"/>
                  </a:ext>
                </a:extLst>
              </p14:cNvPr>
              <p14:cNvContentPartPr/>
              <p14:nvPr/>
            </p14:nvContentPartPr>
            <p14:xfrm>
              <a:off x="4662516" y="5503203"/>
              <a:ext cx="21240" cy="12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E9E54F8-D50E-43E3-82EA-61B35F5BF07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53516" y="5494203"/>
                <a:ext cx="38880" cy="30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3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3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2" grpId="0"/>
      <p:bldP spid="33792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dirty="0"/>
              <a:t>Pigeon Hole Principle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4463"/>
            <a:ext cx="8229600" cy="3645217"/>
          </a:xfrm>
        </p:spPr>
        <p:txBody>
          <a:bodyPr/>
          <a:lstStyle/>
          <a:p>
            <a:pPr>
              <a:buFontTx/>
              <a:buNone/>
            </a:pPr>
            <a:endParaRPr lang="en-US" sz="2000" dirty="0">
              <a:solidFill>
                <a:srgbClr val="009900"/>
              </a:solidFill>
            </a:endParaRPr>
          </a:p>
          <a:p>
            <a:pPr>
              <a:buFontTx/>
              <a:buNone/>
            </a:pPr>
            <a:r>
              <a:rPr lang="en-US" sz="2000" dirty="0"/>
              <a:t>Ex : 5 points are chosen in a 2 </a:t>
            </a:r>
            <a:r>
              <a:rPr lang="en-US" sz="2000" dirty="0">
                <a:sym typeface="Symbol" pitchFamily="18" charset="2"/>
              </a:rPr>
              <a:t></a:t>
            </a:r>
            <a:r>
              <a:rPr lang="en-US" sz="2000" dirty="0"/>
              <a:t> 2 square.  </a:t>
            </a:r>
            <a:br>
              <a:rPr lang="en-US" sz="2000" dirty="0"/>
            </a:br>
            <a:r>
              <a:rPr lang="en-US" sz="2000" dirty="0"/>
              <a:t>At least two of them are within </a:t>
            </a:r>
            <a:r>
              <a:rPr lang="en-US" sz="2000" dirty="0">
                <a:sym typeface="Symbol" pitchFamily="18" charset="2"/>
              </a:rPr>
              <a:t>2 apart. </a:t>
            </a:r>
          </a:p>
          <a:p>
            <a:pPr>
              <a:buFontTx/>
              <a:buNone/>
            </a:pPr>
            <a:r>
              <a:rPr lang="en-US" sz="2000" dirty="0">
                <a:sym typeface="Symbol" pitchFamily="18" charset="2"/>
              </a:rPr>
              <a:t>	</a:t>
            </a:r>
            <a:r>
              <a:rPr lang="en-US" sz="2000" dirty="0">
                <a:solidFill>
                  <a:srgbClr val="009900"/>
                </a:solidFill>
                <a:sym typeface="Symbol" pitchFamily="18" charset="2"/>
              </a:rPr>
              <a:t>Distance between any two points in </a:t>
            </a:r>
            <a:br>
              <a:rPr lang="en-US" sz="2000" dirty="0">
                <a:solidFill>
                  <a:srgbClr val="0099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9900"/>
                </a:solidFill>
                <a:sym typeface="Symbol" pitchFamily="18" charset="2"/>
              </a:rPr>
              <a:t>a unit square  2.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09900"/>
                </a:solidFill>
                <a:sym typeface="Symbol" pitchFamily="18" charset="2"/>
              </a:rPr>
              <a:t>	Divide the square into four unit ones, </a:t>
            </a:r>
            <a:br>
              <a:rPr lang="en-US" sz="2000" dirty="0">
                <a:solidFill>
                  <a:srgbClr val="0099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9900"/>
                </a:solidFill>
                <a:sym typeface="Symbol" pitchFamily="18" charset="2"/>
              </a:rPr>
              <a:t>5 points (pigeons) into 4 unit squares (hole)</a:t>
            </a:r>
          </a:p>
          <a:p>
            <a:pPr>
              <a:lnSpc>
                <a:spcPct val="10000"/>
              </a:lnSpc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sz="22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sz="2200" dirty="0">
                <a:solidFill>
                  <a:schemeClr val="accent2"/>
                </a:solidFill>
              </a:rPr>
              <a:t>Generalized pigeon hole principle:</a:t>
            </a:r>
            <a:r>
              <a:rPr lang="en-US" sz="2200" dirty="0">
                <a:solidFill>
                  <a:srgbClr val="0033CC"/>
                </a:solidFill>
              </a:rPr>
              <a:t>  If </a:t>
            </a:r>
            <a:r>
              <a:rPr lang="en-US" sz="2200" i="1" dirty="0">
                <a:solidFill>
                  <a:srgbClr val="0033CC"/>
                </a:solidFill>
              </a:rPr>
              <a:t>N</a:t>
            </a:r>
            <a:r>
              <a:rPr lang="en-US" sz="2200" dirty="0">
                <a:solidFill>
                  <a:srgbClr val="0033CC"/>
                </a:solidFill>
              </a:rPr>
              <a:t> objects are placed into </a:t>
            </a:r>
            <a:r>
              <a:rPr lang="en-US" sz="2200" i="1" dirty="0">
                <a:solidFill>
                  <a:srgbClr val="0033CC"/>
                </a:solidFill>
              </a:rPr>
              <a:t>k</a:t>
            </a:r>
            <a:r>
              <a:rPr lang="en-US" sz="2200" dirty="0">
                <a:solidFill>
                  <a:srgbClr val="0033CC"/>
                </a:solidFill>
              </a:rPr>
              <a:t> boxes, then at least one box containing at least </a:t>
            </a:r>
            <a:r>
              <a:rPr lang="en-US" sz="2200" dirty="0">
                <a:solidFill>
                  <a:srgbClr val="0033CC"/>
                </a:solidFill>
                <a:sym typeface="Symbol" pitchFamily="18" charset="2"/>
              </a:rPr>
              <a:t></a:t>
            </a:r>
            <a:r>
              <a:rPr lang="en-US" sz="2200" i="1" dirty="0">
                <a:solidFill>
                  <a:srgbClr val="0033CC"/>
                </a:solidFill>
                <a:sym typeface="Symbol" pitchFamily="18" charset="2"/>
              </a:rPr>
              <a:t>N</a:t>
            </a:r>
            <a:r>
              <a:rPr lang="en-US" sz="2200" dirty="0">
                <a:solidFill>
                  <a:srgbClr val="0033CC"/>
                </a:solidFill>
                <a:sym typeface="Symbol" pitchFamily="18" charset="2"/>
              </a:rPr>
              <a:t>/</a:t>
            </a:r>
            <a:r>
              <a:rPr lang="en-US" sz="2200" i="1" dirty="0">
                <a:solidFill>
                  <a:srgbClr val="0033CC"/>
                </a:solidFill>
                <a:sym typeface="Symbol" pitchFamily="18" charset="2"/>
              </a:rPr>
              <a:t>k</a:t>
            </a:r>
            <a:r>
              <a:rPr lang="en-US" sz="2200" dirty="0">
                <a:solidFill>
                  <a:srgbClr val="0033CC"/>
                </a:solidFill>
                <a:sym typeface="Symbol" pitchFamily="18" charset="2"/>
              </a:rPr>
              <a:t> objects</a:t>
            </a:r>
            <a:endParaRPr lang="en-US" sz="2200" dirty="0">
              <a:solidFill>
                <a:srgbClr val="0033CC"/>
              </a:solidFill>
            </a:endParaRPr>
          </a:p>
        </p:txBody>
      </p:sp>
      <p:sp>
        <p:nvSpPr>
          <p:cNvPr id="337924" name="Rectangle 4"/>
          <p:cNvSpPr>
            <a:spLocks noChangeArrowheads="1"/>
          </p:cNvSpPr>
          <p:nvPr/>
        </p:nvSpPr>
        <p:spPr bwMode="auto">
          <a:xfrm>
            <a:off x="6356668" y="1927543"/>
            <a:ext cx="1916112" cy="1785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7925" name="AutoShape 5"/>
          <p:cNvCxnSpPr>
            <a:cxnSpLocks noChangeShapeType="1"/>
            <a:stCxn id="337924" idx="1"/>
            <a:endCxn id="337924" idx="3"/>
          </p:cNvCxnSpPr>
          <p:nvPr/>
        </p:nvCxnSpPr>
        <p:spPr bwMode="auto">
          <a:xfrm rot="10800000" flipH="1">
            <a:off x="6356668" y="2820512"/>
            <a:ext cx="1916112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7926" name="AutoShape 6"/>
          <p:cNvCxnSpPr>
            <a:cxnSpLocks noChangeShapeType="1"/>
            <a:stCxn id="337924" idx="0"/>
            <a:endCxn id="337924" idx="2"/>
          </p:cNvCxnSpPr>
          <p:nvPr/>
        </p:nvCxnSpPr>
        <p:spPr bwMode="auto">
          <a:xfrm rot="16200000" flipH="1">
            <a:off x="6421755" y="2820511"/>
            <a:ext cx="178593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2285" y="4953000"/>
            <a:ext cx="733107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dirty="0"/>
              <a:t>e.g.</a:t>
            </a:r>
          </a:p>
          <a:p>
            <a:r>
              <a:rPr lang="en-US" sz="2200" dirty="0"/>
              <a:t>Among 100 people, there are at least </a:t>
            </a:r>
            <a:r>
              <a:rPr lang="en-US" sz="2200" dirty="0">
                <a:sym typeface="Symbol" pitchFamily="18" charset="2"/>
              </a:rPr>
              <a:t>100/12= 9 who were born in the same month.</a:t>
            </a:r>
            <a:endParaRPr lang="en-US" sz="2200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02285" y="6084888"/>
            <a:ext cx="747191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dirty="0"/>
              <a:t>Note: month are pigeon holes and people are the pigeons.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51F623F-9A0D-4B62-BEF6-6F862DB80797}"/>
                  </a:ext>
                </a:extLst>
              </p14:cNvPr>
              <p14:cNvContentPartPr/>
              <p14:nvPr/>
            </p14:nvContentPartPr>
            <p14:xfrm>
              <a:off x="6320160" y="1905120"/>
              <a:ext cx="1098720" cy="990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51F623F-9A0D-4B62-BEF6-6F862DB8079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10800" y="1895760"/>
                <a:ext cx="1117440" cy="1009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3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3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2" grpId="0"/>
      <p:bldP spid="337923" grpId="0" build="p"/>
      <p:bldP spid="337924" grpId="0" animBg="1"/>
      <p:bldP spid="9" grpId="0" autoUpdateAnimBg="0"/>
      <p:bldP spid="1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/>
              <a:t>Pigeon Hole Principle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792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414463"/>
                <a:ext cx="8229600" cy="5175250"/>
              </a:xfrm>
            </p:spPr>
            <p:txBody>
              <a:bodyPr/>
              <a:lstStyle/>
              <a:p>
                <a:pPr>
                  <a:buFontTx/>
                  <a:buNone/>
                </a:pPr>
                <a:r>
                  <a:rPr lang="en-US" sz="2200" dirty="0">
                    <a:solidFill>
                      <a:srgbClr val="0033CC"/>
                    </a:solidFill>
                  </a:rPr>
                  <a:t>Ex: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200" dirty="0">
                    <a:solidFill>
                      <a:srgbClr val="0033CC"/>
                    </a:solidFill>
                  </a:rPr>
                  <a:t> be positive integers. Show that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+⋯+</m:t>
                    </m:r>
                    <m:sSub>
                      <m:sSubPr>
                        <m:ctrlP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−</m:t>
                    </m:r>
                    <m: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𝑡</m:t>
                    </m:r>
                    <m: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+1</m:t>
                    </m:r>
                  </m:oMath>
                </a14:m>
                <a:r>
                  <a:rPr lang="en-US" sz="2200" dirty="0">
                    <a:solidFill>
                      <a:srgbClr val="0033CC"/>
                    </a:solidFill>
                  </a:rPr>
                  <a:t> objects are placed into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2200" dirty="0">
                    <a:solidFill>
                      <a:srgbClr val="0033CC"/>
                    </a:solidFill>
                  </a:rPr>
                  <a:t> boxes, then for some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𝑖</m:t>
                    </m:r>
                    <m: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∈</m:t>
                    </m:r>
                    <m:r>
                      <m:rPr>
                        <m:lit/>
                      </m:rP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{</m:t>
                    </m:r>
                    <m: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1,2,…,</m:t>
                    </m:r>
                    <m: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𝑡</m:t>
                    </m:r>
                    <m:r>
                      <m:rPr>
                        <m:lit/>
                      </m:rP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}</m:t>
                    </m:r>
                  </m:oMath>
                </a14:m>
                <a:r>
                  <a:rPr lang="en-US" sz="2200" dirty="0">
                    <a:solidFill>
                      <a:srgbClr val="0033CC"/>
                    </a:solidFill>
                  </a:rPr>
                  <a:t>, the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sz="2200" dirty="0">
                    <a:solidFill>
                      <a:srgbClr val="0033CC"/>
                    </a:solidFill>
                  </a:rPr>
                  <a:t>-</a:t>
                </a:r>
                <a:r>
                  <a:rPr lang="en-US" sz="2200" dirty="0" err="1">
                    <a:solidFill>
                      <a:srgbClr val="0033CC"/>
                    </a:solidFill>
                  </a:rPr>
                  <a:t>th</a:t>
                </a:r>
                <a:r>
                  <a:rPr lang="en-US" sz="2200" dirty="0">
                    <a:solidFill>
                      <a:srgbClr val="0033CC"/>
                    </a:solidFill>
                  </a:rPr>
                  <a:t> box contains at least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200" dirty="0">
                    <a:solidFill>
                      <a:srgbClr val="0033CC"/>
                    </a:solidFill>
                  </a:rPr>
                  <a:t> objects.</a:t>
                </a:r>
              </a:p>
              <a:p>
                <a:pPr>
                  <a:buFontTx/>
                  <a:buNone/>
                </a:pPr>
                <a:endParaRPr lang="en-US" sz="2200" dirty="0">
                  <a:solidFill>
                    <a:srgbClr val="0033CC"/>
                  </a:solidFill>
                </a:endParaRPr>
              </a:p>
              <a:p>
                <a:pPr>
                  <a:buFontTx/>
                  <a:buNone/>
                </a:pPr>
                <a:r>
                  <a:rPr lang="en-US" sz="2000" dirty="0"/>
                  <a:t>Proof. Suppose on the contrary that the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sz="2000" dirty="0"/>
                  <a:t>-</a:t>
                </a:r>
                <a:r>
                  <a:rPr lang="en-US" sz="2000" dirty="0" err="1"/>
                  <a:t>th</a:t>
                </a:r>
                <a:r>
                  <a:rPr lang="en-US" sz="2000" dirty="0"/>
                  <a:t> box contains at most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US" sz="2000" dirty="0"/>
                  <a:t> objects for all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𝑖</m:t>
                    </m:r>
                    <m:r>
                      <a:rPr lang="en-US" sz="2000" b="0" i="1" smtClean="0">
                        <a:latin typeface="Cambria Math"/>
                      </a:rPr>
                      <m:t>=1, 2,  …,  </m:t>
                    </m:r>
                    <m:r>
                      <a:rPr lang="en-US" sz="20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/>
                  <a:t>. Then the total number of objects are at most </a:t>
                </a:r>
                <a:endParaRPr lang="en-US" sz="1800" i="1" dirty="0">
                  <a:latin typeface="Cambria Math"/>
                </a:endParaRPr>
              </a:p>
              <a:p>
                <a:pPr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latin typeface="Cambria Math"/>
                            </a:rPr>
                            <m:t>𝑖</m:t>
                          </m:r>
                          <m:r>
                            <a:rPr lang="en-US" sz="18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800" i="1">
                              <a:latin typeface="Cambria Math"/>
                            </a:rPr>
                            <m:t>𝑡</m:t>
                          </m:r>
                        </m:sup>
                        <m:e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1800" i="1">
                              <a:latin typeface="Cambria Math"/>
                            </a:rPr>
                            <m:t>=</m:t>
                          </m:r>
                        </m:e>
                      </m:nary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+⋯+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1800" b="0" i="1" smtClean="0">
                          <a:latin typeface="Cambria Math"/>
                        </a:rPr>
                        <m:t>−</m:t>
                      </m:r>
                      <m:r>
                        <a:rPr lang="en-US" sz="1800" i="1">
                          <a:latin typeface="Cambria Math"/>
                        </a:rPr>
                        <m:t>𝑡</m:t>
                      </m:r>
                      <m:r>
                        <a:rPr lang="en-US" sz="1800" i="1"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+⋯+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1800" b="0" i="1" smtClean="0">
                          <a:latin typeface="Cambria Math"/>
                        </a:rPr>
                        <m:t>−</m:t>
                      </m:r>
                      <m:r>
                        <a:rPr lang="en-US" sz="1800" i="1">
                          <a:latin typeface="Cambria Math"/>
                        </a:rPr>
                        <m:t>𝑡</m:t>
                      </m:r>
                      <m:r>
                        <a:rPr lang="en-US" sz="1800" b="0" i="1" smtClean="0">
                          <a:latin typeface="Cambria Math"/>
                        </a:rPr>
                        <m:t>+</m:t>
                      </m:r>
                      <m:r>
                        <a:rPr lang="en-US" sz="1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1800" dirty="0"/>
              </a:p>
              <a:p>
                <a:pPr>
                  <a:buFontTx/>
                  <a:buNone/>
                </a:pPr>
                <a:r>
                  <a:rPr lang="en-US" sz="2000" dirty="0">
                    <a:solidFill>
                      <a:srgbClr val="92D050"/>
                    </a:solidFill>
                  </a:rPr>
                  <a:t>     </a:t>
                </a:r>
                <a:r>
                  <a:rPr lang="en-US" sz="2000" dirty="0"/>
                  <a:t>a contradiction.</a:t>
                </a:r>
              </a:p>
            </p:txBody>
          </p:sp>
        </mc:Choice>
        <mc:Fallback xmlns="">
          <p:sp>
            <p:nvSpPr>
              <p:cNvPr id="3379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414463"/>
                <a:ext cx="8229600" cy="5175250"/>
              </a:xfrm>
              <a:blipFill rotWithShape="1">
                <a:blip r:embed="rId3" cstate="print"/>
                <a:stretch>
                  <a:fillRect l="-889" t="-589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F00CAC9-9F72-41F0-9259-657B2F3CA8B2}"/>
                  </a:ext>
                </a:extLst>
              </p14:cNvPr>
              <p14:cNvContentPartPr/>
              <p14:nvPr/>
            </p14:nvContentPartPr>
            <p14:xfrm>
              <a:off x="487440" y="2414520"/>
              <a:ext cx="8407080" cy="2037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F00CAC9-9F72-41F0-9259-657B2F3CA8B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8080" y="2405160"/>
                <a:ext cx="8425800" cy="205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2279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2" grpId="0"/>
      <p:bldP spid="3379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Examples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27163"/>
            <a:ext cx="8043863" cy="5430837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zh-TW" dirty="0"/>
              <a:t>How many </a:t>
            </a:r>
            <a:r>
              <a:rPr lang="en-US" altLang="zh-TW" i="1" dirty="0"/>
              <a:t>6</a:t>
            </a:r>
            <a:r>
              <a:rPr lang="en-US" altLang="zh-TW" dirty="0"/>
              <a:t>-character passwords are there where each character can be </a:t>
            </a:r>
            <a:r>
              <a:rPr lang="en-US" altLang="zh-TW" sz="2000" dirty="0"/>
              <a:t>{0,1,…,9} or {a, b,…, z}?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zh-TW" dirty="0">
                <a:solidFill>
                  <a:srgbClr val="0033CC"/>
                </a:solidFill>
              </a:rPr>
              <a:t>Solution</a:t>
            </a:r>
            <a:r>
              <a:rPr lang="en-US" altLang="zh-TW" sz="2000" dirty="0"/>
              <a:t>:</a:t>
            </a:r>
            <a:endParaRPr lang="en-US" altLang="zh-TW" sz="2000" i="1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altLang="zh-TW" sz="2000" dirty="0"/>
              <a:t>There are 36</a:t>
            </a:r>
            <a:r>
              <a:rPr lang="en-US" altLang="zh-TW" sz="2000" i="1" baseline="30000" dirty="0">
                <a:sym typeface="Symbol" pitchFamily="18" charset="2"/>
              </a:rPr>
              <a:t>6</a:t>
            </a:r>
            <a:r>
              <a:rPr lang="en-US" altLang="zh-TW" sz="2000" dirty="0"/>
              <a:t> different passwords.</a:t>
            </a:r>
          </a:p>
          <a:p>
            <a:pPr lvl="1">
              <a:lnSpc>
                <a:spcPct val="90000"/>
              </a:lnSpc>
              <a:buNone/>
            </a:pPr>
            <a:endParaRPr lang="en-US" altLang="zh-TW" sz="2000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zh-TW" dirty="0"/>
              <a:t>How many length-</a:t>
            </a:r>
            <a:r>
              <a:rPr lang="en-US" altLang="zh-TW" i="1" dirty="0"/>
              <a:t>r</a:t>
            </a:r>
            <a:r>
              <a:rPr lang="en-US" altLang="zh-TW" dirty="0"/>
              <a:t> strings are there where </a:t>
            </a:r>
            <a:r>
              <a:rPr lang="en-US" altLang="zh-TW" i="1" dirty="0"/>
              <a:t>n</a:t>
            </a:r>
            <a:r>
              <a:rPr lang="en-US" altLang="zh-TW" dirty="0"/>
              <a:t> is the character size?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zh-TW" dirty="0">
                <a:solidFill>
                  <a:srgbClr val="0033CC"/>
                </a:solidFill>
              </a:rPr>
              <a:t>Solution:</a:t>
            </a:r>
            <a:r>
              <a:rPr lang="en-US" altLang="zh-TW" sz="20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/>
              <a:t>So there are </a:t>
            </a:r>
            <a:r>
              <a:rPr lang="en-US" altLang="zh-TW" sz="2000" i="1" dirty="0"/>
              <a:t>n</a:t>
            </a:r>
            <a:r>
              <a:rPr lang="en-US" altLang="zh-TW" sz="2000" i="1" baseline="30000" dirty="0"/>
              <a:t>r</a:t>
            </a:r>
            <a:r>
              <a:rPr lang="en-US" altLang="zh-TW" sz="2000" i="1" dirty="0"/>
              <a:t> </a:t>
            </a:r>
            <a:r>
              <a:rPr lang="en-US" altLang="zh-TW" sz="2000" dirty="0"/>
              <a:t>length-</a:t>
            </a:r>
            <a:r>
              <a:rPr lang="en-US" altLang="zh-TW" sz="2000" i="1" dirty="0"/>
              <a:t>r </a:t>
            </a:r>
            <a:r>
              <a:rPr lang="en-US" altLang="zh-TW" sz="2000" dirty="0"/>
              <a:t>strings.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527CA48-27F2-4EF7-B514-C1107F7BA09B}"/>
                  </a:ext>
                </a:extLst>
              </p14:cNvPr>
              <p14:cNvContentPartPr/>
              <p14:nvPr/>
            </p14:nvContentPartPr>
            <p14:xfrm>
              <a:off x="3659400" y="1897200"/>
              <a:ext cx="3598920" cy="616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527CA48-27F2-4EF7-B514-C1107F7BA09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50040" y="1887840"/>
                <a:ext cx="3617640" cy="635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4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4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3600" dirty="0"/>
              <a:t>Example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A password can be of 6-8 characters. How many possible passwords are there?</a:t>
            </a:r>
          </a:p>
          <a:p>
            <a:endParaRPr lang="en-US" altLang="zh-TW" dirty="0"/>
          </a:p>
          <a:p>
            <a:r>
              <a:rPr lang="en-US" altLang="zh-TW" dirty="0"/>
              <a:t>Solution:</a:t>
            </a:r>
          </a:p>
          <a:p>
            <a:pPr lvl="1"/>
            <a:r>
              <a:rPr lang="en-US" altLang="zh-TW" dirty="0"/>
              <a:t>First, 36</a:t>
            </a:r>
            <a:r>
              <a:rPr lang="en-US" altLang="zh-TW" baseline="30000" dirty="0"/>
              <a:t>6</a:t>
            </a:r>
            <a:r>
              <a:rPr lang="en-US" altLang="zh-TW" dirty="0"/>
              <a:t>, 36</a:t>
            </a:r>
            <a:r>
              <a:rPr lang="en-US" altLang="zh-TW" baseline="30000" dirty="0"/>
              <a:t>7</a:t>
            </a:r>
            <a:r>
              <a:rPr lang="en-US" altLang="zh-TW" dirty="0"/>
              <a:t> and 36</a:t>
            </a:r>
            <a:r>
              <a:rPr lang="en-US" altLang="zh-TW" baseline="30000" dirty="0"/>
              <a:t>8</a:t>
            </a:r>
            <a:r>
              <a:rPr lang="en-US" altLang="zh-TW" dirty="0"/>
              <a:t> are the number of possible passwords of length 6, 7 and 8, respectively.</a:t>
            </a:r>
          </a:p>
          <a:p>
            <a:pPr lvl="1"/>
            <a:r>
              <a:rPr lang="en-US" altLang="zh-TW" dirty="0"/>
              <a:t>Since a password can either be of 6, 7, or 8 characters, the number of possible passwords = 36</a:t>
            </a:r>
            <a:r>
              <a:rPr lang="en-US" altLang="zh-TW" baseline="30000" dirty="0"/>
              <a:t>6</a:t>
            </a:r>
            <a:r>
              <a:rPr lang="en-US" altLang="zh-TW" dirty="0"/>
              <a:t> + 36</a:t>
            </a:r>
            <a:r>
              <a:rPr lang="en-US" altLang="zh-TW" baseline="30000" dirty="0"/>
              <a:t>7</a:t>
            </a:r>
            <a:r>
              <a:rPr lang="en-US" altLang="zh-TW" dirty="0"/>
              <a:t> + 36</a:t>
            </a:r>
            <a:r>
              <a:rPr lang="en-US" altLang="zh-TW" baseline="30000" dirty="0"/>
              <a:t>8</a:t>
            </a:r>
            <a:r>
              <a:rPr lang="en-US" altLang="zh-TW" dirty="0"/>
              <a:t> 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1657CB5-3CA5-4A04-8D20-542F26317359}"/>
                  </a:ext>
                </a:extLst>
              </p14:cNvPr>
              <p14:cNvContentPartPr/>
              <p14:nvPr/>
            </p14:nvContentPartPr>
            <p14:xfrm>
              <a:off x="2457000" y="389520"/>
              <a:ext cx="5952240" cy="1295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1657CB5-3CA5-4A04-8D20-542F2631735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47640" y="380160"/>
                <a:ext cx="5970960" cy="1314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Permutation [O1]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31519"/>
            <a:ext cx="8189913" cy="109861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000" dirty="0"/>
              <a:t>Given a set </a:t>
            </a:r>
            <a:r>
              <a:rPr lang="en-US" sz="2000" i="1" dirty="0"/>
              <a:t>S</a:t>
            </a:r>
            <a:r>
              <a:rPr lang="en-US" sz="2000" dirty="0"/>
              <a:t> of </a:t>
            </a:r>
            <a:r>
              <a:rPr lang="en-US" sz="2000" i="1" dirty="0"/>
              <a:t>n</a:t>
            </a:r>
            <a:r>
              <a:rPr lang="en-US" sz="2000" dirty="0"/>
              <a:t> distinct objects, a </a:t>
            </a:r>
            <a:r>
              <a:rPr lang="en-US" sz="2000" i="1" dirty="0">
                <a:solidFill>
                  <a:schemeClr val="accent2"/>
                </a:solidFill>
              </a:rPr>
              <a:t>permutation</a:t>
            </a:r>
            <a:r>
              <a:rPr lang="en-US" sz="2000" dirty="0"/>
              <a:t> is an </a:t>
            </a:r>
            <a:r>
              <a:rPr lang="en-US" sz="2000" i="1" dirty="0">
                <a:solidFill>
                  <a:schemeClr val="hlink"/>
                </a:solidFill>
              </a:rPr>
              <a:t>ordered arrangement</a:t>
            </a:r>
            <a:r>
              <a:rPr lang="en-US" sz="2000" dirty="0"/>
              <a:t> of these objects.</a:t>
            </a:r>
            <a:r>
              <a:rPr lang="en-US" dirty="0"/>
              <a:t>  </a:t>
            </a:r>
          </a:p>
        </p:txBody>
      </p:sp>
      <p:pic>
        <p:nvPicPr>
          <p:cNvPr id="30" name="Picture 29" descr="horse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76691" y="2517262"/>
            <a:ext cx="1086265" cy="719706"/>
          </a:xfrm>
          <a:prstGeom prst="rect">
            <a:avLst/>
          </a:prstGeom>
        </p:spPr>
      </p:pic>
      <p:pic>
        <p:nvPicPr>
          <p:cNvPr id="31" name="Picture 30" descr="horse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6389" y="3673639"/>
            <a:ext cx="1162411" cy="782946"/>
          </a:xfrm>
          <a:prstGeom prst="rect">
            <a:avLst/>
          </a:prstGeom>
        </p:spPr>
      </p:pic>
      <p:pic>
        <p:nvPicPr>
          <p:cNvPr id="32" name="Picture 31" descr="horse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2542578" y="3379108"/>
            <a:ext cx="1017368" cy="713492"/>
          </a:xfrm>
          <a:prstGeom prst="rect">
            <a:avLst/>
          </a:prstGeom>
        </p:spPr>
      </p:pic>
      <p:pic>
        <p:nvPicPr>
          <p:cNvPr id="33" name="Picture 32" descr="horse0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3240174" y="2646103"/>
            <a:ext cx="1092129" cy="683017"/>
          </a:xfrm>
          <a:prstGeom prst="rect">
            <a:avLst/>
          </a:prstGeom>
        </p:spPr>
      </p:pic>
      <p:pic>
        <p:nvPicPr>
          <p:cNvPr id="34" name="Picture 33" descr="horse0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5301538" y="3217747"/>
            <a:ext cx="1019364" cy="768322"/>
          </a:xfrm>
          <a:prstGeom prst="rect">
            <a:avLst/>
          </a:prstGeom>
        </p:spPr>
      </p:pic>
      <p:sp>
        <p:nvSpPr>
          <p:cNvPr id="35" name="Oval 34"/>
          <p:cNvSpPr/>
          <p:nvPr/>
        </p:nvSpPr>
        <p:spPr bwMode="auto">
          <a:xfrm>
            <a:off x="1802167" y="2423597"/>
            <a:ext cx="5291091" cy="2370337"/>
          </a:xfrm>
          <a:prstGeom prst="ellipse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pic>
        <p:nvPicPr>
          <p:cNvPr id="36" name="Picture 35" descr="horse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025601" y="5279698"/>
            <a:ext cx="1007385" cy="719706"/>
          </a:xfrm>
          <a:prstGeom prst="rect">
            <a:avLst/>
          </a:prstGeom>
        </p:spPr>
      </p:pic>
      <p:pic>
        <p:nvPicPr>
          <p:cNvPr id="38" name="Picture 37" descr="horse0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2630837" y="5207825"/>
            <a:ext cx="1097783" cy="768322"/>
          </a:xfrm>
          <a:prstGeom prst="rect">
            <a:avLst/>
          </a:prstGeom>
        </p:spPr>
      </p:pic>
      <p:pic>
        <p:nvPicPr>
          <p:cNvPr id="40" name="Picture 39" descr="horse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4172411" y="5255343"/>
            <a:ext cx="1003271" cy="782946"/>
          </a:xfrm>
          <a:prstGeom prst="rect">
            <a:avLst/>
          </a:prstGeom>
        </p:spPr>
      </p:pic>
      <p:pic>
        <p:nvPicPr>
          <p:cNvPr id="41" name="Picture 40" descr="horse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5775528" y="5298164"/>
            <a:ext cx="935990" cy="713492"/>
          </a:xfrm>
          <a:prstGeom prst="rect">
            <a:avLst/>
          </a:prstGeom>
        </p:spPr>
      </p:pic>
      <p:pic>
        <p:nvPicPr>
          <p:cNvPr id="42" name="Picture 41" descr="horse0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7307625" y="5275374"/>
            <a:ext cx="1072894" cy="683017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1260629" y="6081198"/>
            <a:ext cx="639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931111" y="6090075"/>
            <a:ext cx="639192" cy="379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431437" y="6135943"/>
            <a:ext cx="639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073806" y="6127066"/>
            <a:ext cx="639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556377" y="6100432"/>
            <a:ext cx="639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352148" y="2267499"/>
            <a:ext cx="8189913" cy="3360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permutation: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18F7B43-FCBD-4004-9082-FC091BDCA218}"/>
                  </a:ext>
                </a:extLst>
              </p14:cNvPr>
              <p14:cNvContentPartPr/>
              <p14:nvPr/>
            </p14:nvContentPartPr>
            <p14:xfrm>
              <a:off x="4505760" y="479160"/>
              <a:ext cx="2637720" cy="966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18F7B43-FCBD-4004-9082-FC091BDCA21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96400" y="469800"/>
                <a:ext cx="2656440" cy="984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9" grpId="0" uiExpand="1" build="p" bldLvl="2" autoUpdateAnimBg="0"/>
      <p:bldP spid="35" grpId="0" animBg="1"/>
      <p:bldP spid="43" grpId="0"/>
      <p:bldP spid="44" grpId="0"/>
      <p:bldP spid="45" grpId="0"/>
      <p:bldP spid="46" grpId="0"/>
      <p:bldP spid="47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Number of Permutations [O3]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8323" y="2072937"/>
            <a:ext cx="8232775" cy="19131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zh-TW" sz="2800" dirty="0"/>
              <a:t>How many </a:t>
            </a:r>
            <a:r>
              <a:rPr lang="en-US" altLang="zh-TW" sz="2800" i="1" dirty="0">
                <a:solidFill>
                  <a:srgbClr val="0000FF"/>
                </a:solidFill>
              </a:rPr>
              <a:t>permutations</a:t>
            </a:r>
            <a:r>
              <a:rPr lang="en-US" altLang="zh-TW" sz="2800" dirty="0"/>
              <a:t> are there from a set </a:t>
            </a:r>
            <a:r>
              <a:rPr lang="en-US" altLang="zh-TW" sz="2800" i="1" dirty="0"/>
              <a:t>of n</a:t>
            </a:r>
            <a:r>
              <a:rPr lang="en-US" altLang="zh-TW" sz="2800" dirty="0"/>
              <a:t> elements</a:t>
            </a:r>
            <a:r>
              <a:rPr lang="en-US" altLang="zh-TW" sz="2800" i="1" dirty="0"/>
              <a:t> </a:t>
            </a:r>
            <a:r>
              <a:rPr lang="en-US" altLang="zh-TW" sz="2800" dirty="0">
                <a:latin typeface="Arial"/>
              </a:rPr>
              <a:t>A</a:t>
            </a:r>
            <a:r>
              <a:rPr lang="en-US" altLang="zh-TW" sz="2800" i="1" baseline="-25000" dirty="0">
                <a:latin typeface="Arial"/>
              </a:rPr>
              <a:t>n</a:t>
            </a:r>
            <a:r>
              <a:rPr lang="en-US" altLang="zh-TW" sz="2800" i="1" dirty="0"/>
              <a:t> = </a:t>
            </a:r>
            <a:r>
              <a:rPr lang="en-US" altLang="zh-TW" sz="2800" dirty="0"/>
              <a:t>{ </a:t>
            </a:r>
            <a:r>
              <a:rPr lang="en-US" altLang="zh-TW" sz="2800" i="1" dirty="0"/>
              <a:t>a</a:t>
            </a:r>
            <a:r>
              <a:rPr lang="en-US" altLang="zh-TW" sz="2800" baseline="-25000" dirty="0"/>
              <a:t>1</a:t>
            </a:r>
            <a:r>
              <a:rPr lang="en-US" altLang="zh-TW" sz="2800" dirty="0"/>
              <a:t>, </a:t>
            </a:r>
            <a:r>
              <a:rPr lang="en-US" altLang="zh-TW" sz="2800" i="1" dirty="0"/>
              <a:t>a</a:t>
            </a:r>
            <a:r>
              <a:rPr lang="en-US" altLang="zh-TW" sz="2800" baseline="-25000" dirty="0"/>
              <a:t>2</a:t>
            </a:r>
            <a:r>
              <a:rPr lang="en-US" altLang="zh-TW" sz="2800" dirty="0"/>
              <a:t>, …, </a:t>
            </a:r>
            <a:r>
              <a:rPr lang="en-US" altLang="zh-TW" sz="2800" i="1" dirty="0"/>
              <a:t>a</a:t>
            </a:r>
            <a:r>
              <a:rPr lang="en-US" altLang="zh-TW" sz="2800" i="1" baseline="-25000" dirty="0"/>
              <a:t>n </a:t>
            </a:r>
            <a:r>
              <a:rPr lang="en-US" altLang="zh-TW" sz="2800" dirty="0"/>
              <a:t>}?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altLang="zh-TW" dirty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zh-TW" dirty="0">
                <a:solidFill>
                  <a:schemeClr val="accent2"/>
                </a:solidFill>
              </a:rPr>
              <a:t>Solution</a:t>
            </a:r>
            <a:r>
              <a:rPr lang="en-US" altLang="zh-TW" sz="2000" dirty="0"/>
              <a:t>:</a:t>
            </a:r>
            <a:r>
              <a:rPr lang="en-US" altLang="zh-TW" sz="2000" i="1" dirty="0"/>
              <a:t> </a:t>
            </a:r>
            <a:r>
              <a:rPr lang="en-US" altLang="zh-TW" dirty="0"/>
              <a:t>n!   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60DABE5-5F25-44A9-8498-1C4C3E9AB061}"/>
                  </a:ext>
                </a:extLst>
              </p14:cNvPr>
              <p14:cNvContentPartPr/>
              <p14:nvPr/>
            </p14:nvContentPartPr>
            <p14:xfrm>
              <a:off x="1456200" y="4000320"/>
              <a:ext cx="5414040" cy="2648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60DABE5-5F25-44A9-8498-1C4C3E9AB06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6840" y="3990960"/>
                <a:ext cx="5432760" cy="2667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39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Permutation with identical objects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43025"/>
            <a:ext cx="8229600" cy="5443538"/>
          </a:xfrm>
        </p:spPr>
        <p:txBody>
          <a:bodyPr/>
          <a:lstStyle/>
          <a:p>
            <a:pPr>
              <a:lnSpc>
                <a:spcPts val="2800"/>
              </a:lnSpc>
              <a:buFontTx/>
              <a:buNone/>
            </a:pPr>
            <a:r>
              <a:rPr lang="en-US" dirty="0"/>
              <a:t>Number of Permutations of </a:t>
            </a:r>
            <a:r>
              <a:rPr lang="en-US" i="1" dirty="0"/>
              <a:t>n</a:t>
            </a:r>
            <a:r>
              <a:rPr lang="en-US" dirty="0"/>
              <a:t> objects = </a:t>
            </a:r>
            <a:r>
              <a:rPr lang="en-US" i="1" dirty="0"/>
              <a:t>n</a:t>
            </a:r>
            <a:r>
              <a:rPr lang="en-US" dirty="0"/>
              <a:t>!</a:t>
            </a:r>
          </a:p>
          <a:p>
            <a:pPr marL="0" indent="0">
              <a:lnSpc>
                <a:spcPts val="2800"/>
              </a:lnSpc>
              <a:buFontTx/>
              <a:buNone/>
            </a:pPr>
            <a:r>
              <a:rPr lang="en-US" dirty="0"/>
              <a:t>Number of Permutations of </a:t>
            </a:r>
            <a:r>
              <a:rPr lang="en-US" i="1" dirty="0"/>
              <a:t>n</a:t>
            </a:r>
            <a:r>
              <a:rPr lang="en-US" dirty="0"/>
              <a:t> objects with </a:t>
            </a:r>
            <a:r>
              <a:rPr lang="en-US" i="1" dirty="0"/>
              <a:t>m</a:t>
            </a:r>
            <a:r>
              <a:rPr lang="en-US" dirty="0"/>
              <a:t>&lt;</a:t>
            </a:r>
            <a:r>
              <a:rPr lang="en-US" i="1" dirty="0"/>
              <a:t>n</a:t>
            </a:r>
            <a:r>
              <a:rPr lang="en-US" dirty="0"/>
              <a:t> identical objects = </a:t>
            </a:r>
            <a:r>
              <a:rPr lang="en-US" i="1" dirty="0"/>
              <a:t>n</a:t>
            </a:r>
            <a:r>
              <a:rPr lang="en-US" dirty="0"/>
              <a:t>! / </a:t>
            </a:r>
            <a:r>
              <a:rPr lang="en-US" i="1" dirty="0"/>
              <a:t>m</a:t>
            </a:r>
            <a:r>
              <a:rPr lang="en-US" dirty="0"/>
              <a:t>!</a:t>
            </a:r>
          </a:p>
          <a:p>
            <a:pPr>
              <a:lnSpc>
                <a:spcPts val="2800"/>
              </a:lnSpc>
              <a:buFontTx/>
              <a:buNone/>
            </a:pPr>
            <a:r>
              <a:rPr lang="en-US" sz="2000" dirty="0">
                <a:solidFill>
                  <a:srgbClr val="3366CC"/>
                </a:solidFill>
              </a:rPr>
              <a:t>Example: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solidFill>
                  <a:srgbClr val="3366CC"/>
                </a:solidFill>
              </a:rPr>
              <a:t>Permutations of {0,0,1} = {001, 010, 100}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solidFill>
                  <a:srgbClr val="3366CC"/>
                </a:solidFill>
              </a:rPr>
              <a:t>Number of permutations = 3!/2! = 3</a:t>
            </a:r>
            <a:endParaRPr lang="en-US" dirty="0">
              <a:solidFill>
                <a:srgbClr val="3366CC"/>
              </a:solidFill>
            </a:endParaRPr>
          </a:p>
          <a:p>
            <a:pPr>
              <a:lnSpc>
                <a:spcPts val="2800"/>
              </a:lnSpc>
              <a:buFontTx/>
              <a:buNone/>
            </a:pPr>
            <a:r>
              <a:rPr lang="en-US" dirty="0"/>
              <a:t>Reason:</a:t>
            </a:r>
          </a:p>
          <a:p>
            <a:pPr lvl="1">
              <a:lnSpc>
                <a:spcPts val="2800"/>
              </a:lnSpc>
            </a:pPr>
            <a:r>
              <a:rPr lang="en-US" dirty="0"/>
              <a:t>If the </a:t>
            </a:r>
            <a:r>
              <a:rPr lang="en-US" i="1" dirty="0"/>
              <a:t>m</a:t>
            </a:r>
            <a:r>
              <a:rPr lang="en-US" dirty="0"/>
              <a:t> identical objects are marked and become distinguishable, number of permutations </a:t>
            </a:r>
            <a:r>
              <a:rPr lang="en-US" i="1" dirty="0"/>
              <a:t>= n</a:t>
            </a:r>
            <a:r>
              <a:rPr lang="en-US" dirty="0"/>
              <a:t>!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solidFill>
                  <a:srgbClr val="3366CC"/>
                </a:solidFill>
              </a:rPr>
              <a:t>Permutations of {0</a:t>
            </a:r>
            <a:r>
              <a:rPr lang="en-US" sz="2000" baseline="-25000" dirty="0">
                <a:solidFill>
                  <a:srgbClr val="3366CC"/>
                </a:solidFill>
              </a:rPr>
              <a:t>1</a:t>
            </a:r>
            <a:r>
              <a:rPr lang="en-US" sz="2000" dirty="0">
                <a:solidFill>
                  <a:srgbClr val="3366CC"/>
                </a:solidFill>
              </a:rPr>
              <a:t>,0</a:t>
            </a:r>
            <a:r>
              <a:rPr lang="en-US" sz="2000" baseline="-25000" dirty="0">
                <a:solidFill>
                  <a:srgbClr val="3366CC"/>
                </a:solidFill>
              </a:rPr>
              <a:t>2</a:t>
            </a:r>
            <a:r>
              <a:rPr lang="en-US" sz="2000" dirty="0">
                <a:solidFill>
                  <a:srgbClr val="3366CC"/>
                </a:solidFill>
              </a:rPr>
              <a:t>,1} = {0</a:t>
            </a:r>
            <a:r>
              <a:rPr lang="en-US" sz="2000" baseline="-25000" dirty="0">
                <a:solidFill>
                  <a:srgbClr val="3366CC"/>
                </a:solidFill>
              </a:rPr>
              <a:t>1</a:t>
            </a:r>
            <a:r>
              <a:rPr lang="en-US" sz="2000" dirty="0">
                <a:solidFill>
                  <a:srgbClr val="3366CC"/>
                </a:solidFill>
              </a:rPr>
              <a:t>0</a:t>
            </a:r>
            <a:r>
              <a:rPr lang="en-US" sz="2000" baseline="-25000" dirty="0">
                <a:solidFill>
                  <a:srgbClr val="3366CC"/>
                </a:solidFill>
              </a:rPr>
              <a:t>2</a:t>
            </a:r>
            <a:r>
              <a:rPr lang="en-US" sz="2000" dirty="0">
                <a:solidFill>
                  <a:srgbClr val="3366CC"/>
                </a:solidFill>
              </a:rPr>
              <a:t>1, 0</a:t>
            </a:r>
            <a:r>
              <a:rPr lang="en-US" sz="2000" baseline="-25000" dirty="0">
                <a:solidFill>
                  <a:srgbClr val="3366CC"/>
                </a:solidFill>
              </a:rPr>
              <a:t>2</a:t>
            </a:r>
            <a:r>
              <a:rPr lang="en-US" sz="2000" dirty="0">
                <a:solidFill>
                  <a:srgbClr val="3366CC"/>
                </a:solidFill>
              </a:rPr>
              <a:t>0</a:t>
            </a:r>
            <a:r>
              <a:rPr lang="en-US" sz="2000" baseline="-25000" dirty="0">
                <a:solidFill>
                  <a:srgbClr val="3366CC"/>
                </a:solidFill>
              </a:rPr>
              <a:t>1</a:t>
            </a:r>
            <a:r>
              <a:rPr lang="en-US" sz="2000" dirty="0">
                <a:solidFill>
                  <a:srgbClr val="3366CC"/>
                </a:solidFill>
              </a:rPr>
              <a:t>1, 0</a:t>
            </a:r>
            <a:r>
              <a:rPr lang="en-US" sz="2000" baseline="-25000" dirty="0">
                <a:solidFill>
                  <a:srgbClr val="3366CC"/>
                </a:solidFill>
              </a:rPr>
              <a:t>1</a:t>
            </a:r>
            <a:r>
              <a:rPr lang="en-US" sz="2000" dirty="0">
                <a:solidFill>
                  <a:srgbClr val="3366CC"/>
                </a:solidFill>
              </a:rPr>
              <a:t>10</a:t>
            </a:r>
            <a:r>
              <a:rPr lang="en-US" sz="2000" baseline="-25000" dirty="0">
                <a:solidFill>
                  <a:srgbClr val="3366CC"/>
                </a:solidFill>
              </a:rPr>
              <a:t>2</a:t>
            </a:r>
            <a:r>
              <a:rPr lang="en-US" sz="2000" dirty="0">
                <a:solidFill>
                  <a:srgbClr val="3366CC"/>
                </a:solidFill>
              </a:rPr>
              <a:t>, 0</a:t>
            </a:r>
            <a:r>
              <a:rPr lang="en-US" sz="2000" baseline="-25000" dirty="0">
                <a:solidFill>
                  <a:srgbClr val="3366CC"/>
                </a:solidFill>
              </a:rPr>
              <a:t>2</a:t>
            </a:r>
            <a:r>
              <a:rPr lang="en-US" sz="2000" dirty="0">
                <a:solidFill>
                  <a:srgbClr val="3366CC"/>
                </a:solidFill>
              </a:rPr>
              <a:t>10</a:t>
            </a:r>
            <a:r>
              <a:rPr lang="en-US" sz="2000" baseline="-25000" dirty="0">
                <a:solidFill>
                  <a:srgbClr val="3366CC"/>
                </a:solidFill>
              </a:rPr>
              <a:t>1</a:t>
            </a:r>
            <a:r>
              <a:rPr lang="en-US" sz="2000" dirty="0">
                <a:solidFill>
                  <a:srgbClr val="3366CC"/>
                </a:solidFill>
              </a:rPr>
              <a:t>, 10</a:t>
            </a:r>
            <a:r>
              <a:rPr lang="en-US" sz="2000" baseline="-25000" dirty="0">
                <a:solidFill>
                  <a:srgbClr val="3366CC"/>
                </a:solidFill>
              </a:rPr>
              <a:t>1</a:t>
            </a:r>
            <a:r>
              <a:rPr lang="en-US" sz="2000" dirty="0">
                <a:solidFill>
                  <a:srgbClr val="3366CC"/>
                </a:solidFill>
              </a:rPr>
              <a:t>0</a:t>
            </a:r>
            <a:r>
              <a:rPr lang="en-US" sz="2000" baseline="-25000" dirty="0">
                <a:solidFill>
                  <a:srgbClr val="3366CC"/>
                </a:solidFill>
              </a:rPr>
              <a:t>2</a:t>
            </a:r>
            <a:r>
              <a:rPr lang="en-US" sz="2000" dirty="0">
                <a:solidFill>
                  <a:srgbClr val="3366CC"/>
                </a:solidFill>
              </a:rPr>
              <a:t>, 10</a:t>
            </a:r>
            <a:r>
              <a:rPr lang="en-US" sz="2000" baseline="-25000" dirty="0">
                <a:solidFill>
                  <a:srgbClr val="3366CC"/>
                </a:solidFill>
              </a:rPr>
              <a:t>2</a:t>
            </a:r>
            <a:r>
              <a:rPr lang="en-US" sz="2000" dirty="0">
                <a:solidFill>
                  <a:srgbClr val="3366CC"/>
                </a:solidFill>
              </a:rPr>
              <a:t>0</a:t>
            </a:r>
            <a:r>
              <a:rPr lang="en-US" sz="2000" baseline="-25000" dirty="0">
                <a:solidFill>
                  <a:srgbClr val="3366CC"/>
                </a:solidFill>
              </a:rPr>
              <a:t>1</a:t>
            </a:r>
            <a:r>
              <a:rPr lang="en-US" sz="2000" dirty="0">
                <a:solidFill>
                  <a:srgbClr val="3366CC"/>
                </a:solidFill>
              </a:rPr>
              <a:t>}</a:t>
            </a:r>
          </a:p>
          <a:p>
            <a:pPr lvl="1">
              <a:lnSpc>
                <a:spcPts val="2800"/>
              </a:lnSpc>
            </a:pPr>
            <a:r>
              <a:rPr lang="en-US" dirty="0"/>
              <a:t>Two permutations are the same if marks are removed and they differ only in the arrangement of marked objects, and there are </a:t>
            </a:r>
            <a:r>
              <a:rPr lang="en-US" i="1" dirty="0"/>
              <a:t>m</a:t>
            </a:r>
            <a:r>
              <a:rPr lang="en-US" dirty="0"/>
              <a:t>! such arrangements.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93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93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19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1841" y="274638"/>
            <a:ext cx="8384959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Permutation with identical objects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5106" y="1457325"/>
            <a:ext cx="8282867" cy="51704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Number of permutations of </a:t>
            </a:r>
            <a:r>
              <a:rPr lang="en-US" i="1" dirty="0"/>
              <a:t>n</a:t>
            </a:r>
            <a:r>
              <a:rPr lang="en-US" dirty="0"/>
              <a:t> objects with </a:t>
            </a:r>
            <a:r>
              <a:rPr lang="en-US" i="1" dirty="0"/>
              <a:t>m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,…, </a:t>
            </a:r>
            <a:r>
              <a:rPr lang="en-US" i="1" dirty="0"/>
              <a:t>m</a:t>
            </a:r>
            <a:r>
              <a:rPr lang="en-US" i="1" baseline="-25000" dirty="0"/>
              <a:t>k</a:t>
            </a:r>
            <a:br>
              <a:rPr lang="en-US" i="1" baseline="-25000" dirty="0"/>
            </a:br>
            <a:r>
              <a:rPr lang="en-US" dirty="0"/>
              <a:t>copies of object 1, object 2, …, object </a:t>
            </a:r>
            <a:r>
              <a:rPr lang="en-US" i="1" dirty="0"/>
              <a:t>k </a:t>
            </a:r>
            <a:r>
              <a:rPr lang="en-US" dirty="0"/>
              <a:t>respectively</a:t>
            </a:r>
            <a:br>
              <a:rPr lang="en-US" dirty="0"/>
            </a:br>
            <a:r>
              <a:rPr lang="en-US" dirty="0"/>
              <a:t>= </a:t>
            </a:r>
            <a:r>
              <a:rPr lang="en-US" i="1" dirty="0"/>
              <a:t>n</a:t>
            </a:r>
            <a:r>
              <a:rPr lang="en-US" dirty="0"/>
              <a:t>! / (</a:t>
            </a:r>
            <a:r>
              <a:rPr lang="en-US" i="1" dirty="0"/>
              <a:t>m</a:t>
            </a:r>
            <a:r>
              <a:rPr lang="en-US" baseline="-25000" dirty="0"/>
              <a:t>1</a:t>
            </a:r>
            <a:r>
              <a:rPr lang="en-US" dirty="0"/>
              <a:t>! </a:t>
            </a: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!...</a:t>
            </a:r>
            <a:r>
              <a:rPr lang="en-US" i="1" dirty="0"/>
              <a:t>m</a:t>
            </a:r>
            <a:r>
              <a:rPr lang="en-US" i="1" baseline="-25000" dirty="0"/>
              <a:t>k</a:t>
            </a:r>
            <a:r>
              <a:rPr lang="en-US" dirty="0"/>
              <a:t>!)</a:t>
            </a:r>
            <a:endParaRPr lang="en-US" i="1" baseline="-25000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sz="2000" dirty="0">
                <a:solidFill>
                  <a:srgbClr val="3366CC"/>
                </a:solidFill>
              </a:rPr>
              <a:t>Examples:</a:t>
            </a:r>
          </a:p>
          <a:p>
            <a:pPr marL="342900" lvl="1" indent="-342900"/>
            <a:r>
              <a:rPr lang="en-US" sz="1800" dirty="0">
                <a:solidFill>
                  <a:srgbClr val="3366CC"/>
                </a:solidFill>
                <a:cs typeface="+mn-cs"/>
              </a:rPr>
              <a:t>1) </a:t>
            </a:r>
            <a:r>
              <a:rPr lang="en-US" sz="2000" dirty="0">
                <a:solidFill>
                  <a:srgbClr val="3366CC"/>
                </a:solidFill>
                <a:cs typeface="+mn-cs"/>
              </a:rPr>
              <a:t>Permutations of {●,●,-,-,-} = </a:t>
            </a:r>
          </a:p>
          <a:p>
            <a:pPr marL="342900" lvl="1" indent="-342900">
              <a:buNone/>
            </a:pPr>
            <a:r>
              <a:rPr lang="en-US" sz="2000" dirty="0">
                <a:solidFill>
                  <a:srgbClr val="3366CC"/>
                </a:solidFill>
                <a:cs typeface="+mn-cs"/>
              </a:rPr>
              <a:t>	● ● - - -,  ● - ● - -,  ● - - ● -,  ● - - - ●,  - ● ● - -,  - ● - ● -, </a:t>
            </a:r>
          </a:p>
          <a:p>
            <a:pPr marL="342900" lvl="1" indent="-342900">
              <a:buNone/>
            </a:pPr>
            <a:r>
              <a:rPr lang="en-US" sz="2000" dirty="0">
                <a:solidFill>
                  <a:srgbClr val="3366CC"/>
                </a:solidFill>
                <a:cs typeface="+mn-cs"/>
              </a:rPr>
              <a:t>	- ● - - ●,  - - ● ● -,  - - ● - ●,  - - - ● ●</a:t>
            </a:r>
          </a:p>
          <a:p>
            <a:pPr marL="342900" lvl="1" indent="-342900">
              <a:buNone/>
            </a:pPr>
            <a:r>
              <a:rPr lang="en-US" sz="2000" dirty="0">
                <a:solidFill>
                  <a:srgbClr val="3366CC"/>
                </a:solidFill>
                <a:cs typeface="+mn-cs"/>
              </a:rPr>
              <a:t>	Number of permutations = 5!/(2!3!) = 10.</a:t>
            </a:r>
          </a:p>
          <a:p>
            <a:pPr marL="342900" lvl="1" indent="-342900"/>
            <a:endParaRPr lang="en-US" sz="2000" dirty="0">
              <a:solidFill>
                <a:srgbClr val="3366CC"/>
              </a:solidFill>
              <a:cs typeface="+mn-cs"/>
            </a:endParaRPr>
          </a:p>
          <a:p>
            <a:pPr marL="342900" lvl="1" indent="-342900"/>
            <a:r>
              <a:rPr lang="en-US" sz="2000" dirty="0">
                <a:solidFill>
                  <a:srgbClr val="3366CC"/>
                </a:solidFill>
                <a:cs typeface="+mn-cs"/>
              </a:rPr>
              <a:t>2) Number of Permutations of {A,A, B, B, C,C,C} = 7!/(2!2!3!) =210.</a:t>
            </a:r>
          </a:p>
          <a:p>
            <a:pPr lvl="1"/>
            <a:endParaRPr lang="en-US" dirty="0">
              <a:solidFill>
                <a:srgbClr val="3366CC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20A5701-5C5E-4BDC-B57E-F69791BC0445}"/>
                  </a:ext>
                </a:extLst>
              </p14:cNvPr>
              <p14:cNvContentPartPr/>
              <p14:nvPr/>
            </p14:nvContentPartPr>
            <p14:xfrm>
              <a:off x="5174640" y="2136600"/>
              <a:ext cx="1928160" cy="3053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20A5701-5C5E-4BDC-B57E-F69791BC044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65280" y="2127240"/>
                <a:ext cx="1946880" cy="3072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9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94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4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94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Combinations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368425"/>
            <a:ext cx="8387697" cy="520329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Let S = {A,B,C,D}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339933"/>
                </a:solidFill>
              </a:rPr>
              <a:t>2-combinations where the order of the elements is not important</a:t>
            </a:r>
            <a:r>
              <a:rPr lang="en-US" dirty="0"/>
              <a:t> = {{A,B}, {A,C}, {A,D}, {B,C}, {B,D}, {C,D}}</a:t>
            </a:r>
          </a:p>
          <a:p>
            <a:pPr eaLnBrk="1" hangingPunct="1">
              <a:buFontTx/>
              <a:buNone/>
            </a:pPr>
            <a:r>
              <a:rPr lang="en-US" dirty="0"/>
              <a:t>Number of </a:t>
            </a:r>
            <a:r>
              <a:rPr lang="en-US" dirty="0">
                <a:solidFill>
                  <a:srgbClr val="0033CC"/>
                </a:solidFill>
              </a:rPr>
              <a:t>2-combinations</a:t>
            </a:r>
            <a:r>
              <a:rPr lang="en-US" dirty="0"/>
              <a:t> from S = </a:t>
            </a:r>
            <a:r>
              <a:rPr lang="en-US" dirty="0">
                <a:solidFill>
                  <a:srgbClr val="0033CC"/>
                </a:solidFill>
              </a:rPr>
              <a:t>C(4,2)</a:t>
            </a:r>
            <a:r>
              <a:rPr lang="en-US" dirty="0"/>
              <a:t> = 6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Let S = {A,B,C,D,E}</a:t>
            </a:r>
          </a:p>
          <a:p>
            <a:pPr eaLnBrk="1" hangingPunct="1">
              <a:buFontTx/>
              <a:buNone/>
            </a:pPr>
            <a:r>
              <a:rPr lang="en-US" dirty="0"/>
              <a:t>3-combinations = {{A,B,C}, {A,B,D}, {A,B,E}, {A,C,D}, {A,C,E}, {A,D,E}, {B,C,D}, {B,C,E}, {B,D,E}, {C,D,E}}</a:t>
            </a:r>
          </a:p>
          <a:p>
            <a:pPr eaLnBrk="1" hangingPunct="1">
              <a:buFontTx/>
              <a:buNone/>
            </a:pPr>
            <a:r>
              <a:rPr lang="en-US" dirty="0"/>
              <a:t>Number of 3-combinations = C(5,3) = 10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31CFF07-AB16-475E-8828-3B519A4E0ACD}"/>
                  </a:ext>
                </a:extLst>
              </p14:cNvPr>
              <p14:cNvContentPartPr/>
              <p14:nvPr/>
            </p14:nvContentPartPr>
            <p14:xfrm>
              <a:off x="3655080" y="2522160"/>
              <a:ext cx="4776480" cy="1246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31CFF07-AB16-475E-8828-3B519A4E0AC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45720" y="2512800"/>
                <a:ext cx="4795200" cy="1265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7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5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HUBERT@ELLCIITPUVWYY57I" val="3664"/>
</p:tagLst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1371</Words>
  <Application>Microsoft Office PowerPoint</Application>
  <PresentationFormat>On-screen Show (4:3)</PresentationFormat>
  <Paragraphs>202</Paragraphs>
  <Slides>22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Symbol</vt:lpstr>
      <vt:lpstr>新細明體</vt:lpstr>
      <vt:lpstr>Arial</vt:lpstr>
      <vt:lpstr>Cambria Math</vt:lpstr>
      <vt:lpstr>Wingdings</vt:lpstr>
      <vt:lpstr>template</vt:lpstr>
      <vt:lpstr>Equation</vt:lpstr>
      <vt:lpstr>公式</vt:lpstr>
      <vt:lpstr>Counting</vt:lpstr>
      <vt:lpstr>Counting</vt:lpstr>
      <vt:lpstr>Examples</vt:lpstr>
      <vt:lpstr>Example</vt:lpstr>
      <vt:lpstr>Permutation [O1]</vt:lpstr>
      <vt:lpstr>Number of Permutations [O3]</vt:lpstr>
      <vt:lpstr>Permutation with identical objects</vt:lpstr>
      <vt:lpstr>Permutation with identical objects</vt:lpstr>
      <vt:lpstr>Combinations</vt:lpstr>
      <vt:lpstr>r-combination</vt:lpstr>
      <vt:lpstr>r-combinations </vt:lpstr>
      <vt:lpstr>r-combination (example)</vt:lpstr>
      <vt:lpstr>Polygon of n sides</vt:lpstr>
      <vt:lpstr>Polygon with n sides (continue)</vt:lpstr>
      <vt:lpstr>PowerPoint Presentation</vt:lpstr>
      <vt:lpstr>PowerPoint Presentation</vt:lpstr>
      <vt:lpstr>PowerPoint Presentation</vt:lpstr>
      <vt:lpstr>General Form</vt:lpstr>
      <vt:lpstr>More examples</vt:lpstr>
      <vt:lpstr>Pigeon Hole Principle [O2]</vt:lpstr>
      <vt:lpstr>Pigeon Hole Principle</vt:lpstr>
      <vt:lpstr>Pigeon Hole Principle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CSIS1118 Foundations of Computer Science</dc:title>
  <dc:creator>-</dc:creator>
  <cp:lastModifiedBy>Hubert Chan</cp:lastModifiedBy>
  <cp:revision>647</cp:revision>
  <dcterms:created xsi:type="dcterms:W3CDTF">2003-08-29T13:25:09Z</dcterms:created>
  <dcterms:modified xsi:type="dcterms:W3CDTF">2018-09-28T03:22:36Z</dcterms:modified>
</cp:coreProperties>
</file>