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06" r:id="rId2"/>
    <p:sldId id="464" r:id="rId3"/>
    <p:sldId id="465" r:id="rId4"/>
    <p:sldId id="466" r:id="rId5"/>
    <p:sldId id="256" r:id="rId6"/>
    <p:sldId id="481" r:id="rId7"/>
    <p:sldId id="257" r:id="rId8"/>
    <p:sldId id="258" r:id="rId9"/>
    <p:sldId id="259" r:id="rId10"/>
    <p:sldId id="279" r:id="rId11"/>
    <p:sldId id="286" r:id="rId12"/>
    <p:sldId id="482" r:id="rId13"/>
    <p:sldId id="483" r:id="rId14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17"/>
    </p:embeddedFont>
    <p:embeddedFont>
      <p:font typeface="Cambria Math" panose="02040503050406030204" pitchFamily="18" charset="0"/>
      <p:regular r:id="rId18"/>
    </p:embeddedFont>
  </p:embeddedFontLst>
  <p:custDataLst>
    <p:tags r:id="rId1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FF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9" y="56"/>
      </p:cViewPr>
      <p:guideLst>
        <p:guide orient="horz" pos="2160"/>
        <p:guide pos="3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23C21A-BFCF-4A78-89B1-51FEAD3C0B3B}" type="datetimeFigureOut">
              <a:rPr lang="zh-TW" altLang="en-US"/>
              <a:pPr>
                <a:defRPr/>
              </a:pPr>
              <a:t>2018/10/5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7284C-CBD0-4ABE-B529-65483281C8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52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1:31:58.6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15282 6313 356 0,'-3'3'132'0,"3"-3"-103"0,0 0 10 16,0 0-4-16,3-3-16 0,0 0-3 15,0-5-5 1,0 0 0-16,0-5-6 16,0 3-1-16,-3-4 2 0,0 4 3 15,-3-3 5-15,0-1-4 16,-6 1 0-16,3 3-2 0,-9-1 0 15,3 0-2-15,-9 6-1 16,6 0-3-16,-11 5 1 16,5 0 0-16,-6 5 1 15,6 0 2-15,0 17 1 16,6-4-1-16,9 24-1 0,0-5-3 16,15 3 1-1,-3-3-4-15,12-8 0 16,-3-5 1-16,6-5 2 0,-3-4-3 15,0-9-2 1,-3-4 6-16,2-15 3 16,-2 3-3-16,-3-17 0 15,0 6-1-15,-3-8 1 0,-3 5 2 16,-3-2 2 0,0 4 1-16,-3 4 2 0,0 2-1 15,-3 3 0-15,3 2-5 16,-3 9-1-16,0 2 1 15,0 13 0-15,0 0 2 16,3 21 1-16,0-4-3 0,9 12-1 16,-3-10-1-1,12-1-2-15,-3-4-2 16,11-6 1-16,-2-2-1 16,12-9-2-16,-6-2-4 15,5-19 0-15,-5 1-1 16,3-30 1-16,-6 8-4 0,-3-15 0 15,-4 4-3 1,-5-15 2-16,0 11 2 0,-6-22 5 16,-3 13 3-16,-6 1 4 15,0 10 9-15,-3 5 5 0,0 8-1 16,-3 6 2 0,0-1-9-16,0 9-2 0,0 5-3 15,0 5 1 1,0 2 2-16,0 17 2 15,3-3 1-15,1 32 0 16,2-11 2-16,2 13 4 16,1-5-4-16,6 24 0 15,0-13-6-15,3 23-1 16,-3-13-3-16,6 3-1 0,-3-11 1 16,3-5 2-16,-6-8-3 15,0-8-2-15,0-2-14 16,-3-9-4-16,0-2-24 15,-3-10-9-15,-3-4-56 0,-3-15-21 16,0 2-51 0</inkml:trace>
  <inkml:trace contextRef="#ctx0" brushRef="#br0" timeOffset="151.049">15285 6107 404 0,'-21'-6'151'0,"21"6"-118"0,-3 0 16 0,3 0-1 16,9 0-18-16,0 0-3 16,33 0-13-16,-10 0-6 15,25 3-5-15,-10 0-40 0,16 2-15 16,29-2-148 0</inkml:trace>
  <inkml:trace contextRef="#ctx0" brushRef="#br0" timeOffset="2269.917">16184 6485 288 0,'-6'13'107'0,"6"-13"-83"0,6 19 15 0,-3-17 1 0,0 4-13 16,0-1-1-16,0 0-13 16,0 0-3-16,0 1-6 15,0-4 8-15,0-4 5 0,0-1-5 16,0-15-2-16,0 2-5 15,-1-27-2-15,1 9-1 16,0-11-2-16,0 8 1 0,-3-8-1 16,0 8-3-16,-3-11 2 15,0 9 3 1,-2-6 1-16,2 8 5 16,-3-3 5-16,3 8-1 15,0 3 3-15,0 5 1 0,0 6-1 16,0 2-1-1,0 8-1-15,0 3-10 16,0 15-1-16,0 1 0 0,3 15 3 16,0-2 2-1,3 10 1-15,-3-4 2 0,6 25 1 16,0-10-1-16,9 21 1 0,-4-13-6 16,16 0-3-1,-3-8 1-15,15-5 0 16,-6-8 1-16,5-9 0 15,-5-1-2-15,6-12-2 0,-10-2 1 16,1-8 1 0,-3 0-3-16,-3-21 0 15,-3 5-1-15,-4-21 0 16,-2 8-3-16,-6-6 1 16,-3 9 2-16,-6-6 3 0,0 8 0 15,-6 3-1-15,0 3 3 16,-6 5 0-16,4 2-1 15,-7 6-2-15,3-1 1 16,0 9-1-16,3 0 0 16,0 13 0-16,3-3 2 15,6 16 3-15,0-5 2 16,9 13 1-16,-3-8-2 16,9 5-1-16,-3-7-3 15,17-1-2-15,-5-5 1 16,21-2 1-16,-6-6-1 0,8-5 2 15,-8-3-2 1,3-10 2-16,-7 2-7 16,-2-15 1-16,-6 2-1 15,-3-16 2-15,-3 6 1 0,-7-6 1 16,1 6 0-16,-6-6 0 16,-3 8-3-16,-6 0 0 15,0 3 4-15,-6 2 1 16,3 4 0-16,-9 4-2 15,3 0 1-15,-8 6-1 16,2 2 0-16,-3 11 0 16,3-2 2-16,0 23 1 15,3-5-1-15,9 18-2 16,0-5 1-16,12-3 1 0,-3-4-1 16,9-7-1-16,-3-2 3 15,6-7 2-15,-3-1-2 16,-1-10 0-16,-2-1-1 15,0-12 1-15,0 2-2 16,-3-16 2-16,0 3-2 16,-3-6-1-16,0 6 1 0,-3 3-1 15,0 2 2 1,0 8 1-16,0 2-1 16,0 25-2-16,0-6 1 15,6 11-1-15,-3-3 0 16,9-2 0-16,-4-3 0 15,13-6 0-15,-6-2 2 16,12-11 1-16,-6 1-4 0,8-22 1 16,-8 3 0-16,0-11 2 15,-3 6-3-15,-3-9 0 16,-3 11-4-16,-6-5 1 16,-3 6 2-16,-3-1 1 15,0 3-2-15,0 5 2 16,-3 2 1-16,2 9 2 0,1 3-3 0,3 7 0 15,-3 0 3 1,6 16 1-16,-3-5-1 16,3 21-2-1,0-8 1-15,0 8 1 16,-3-5-1-16,0-3-1 16,-3-5 1-16,-3-5 1 0,0-4-1 15,-3-7 2 1,0 0-4-16,-6-13 0 0,3 0 1 15,-6-14 0-15,3 3 0 16,0 0 0-16,3 3 0 16,6 13 0-16,0 0 0 15,12 16 0-15,-3-3 0 16,9 6 0-16,-3-6-3 16,9-5 2-16,-6 0-1 15,11-19 0-15,-5 1 2 0,12-25 2 16,-6 9-1-1,2-14-1-15,-5 11 1 0,-3-13-1 16,-6 7-5 0,-9-31 1-16,0 13 0 0,-12-5-1 15,0 10 4-15,-9 9 2 16,3 4 11-16,-3 6 7 0,3 3-15 16,-3 10-5-1,0 3-1-15,0 5 0 16,4 2 2-16,-1 14 0 15,0-2 0-15,3 23 0 16,0 0-3-16,6 13 2 16,0-7 3-16,6 10 3 0,0-8-2 15,14 26 0 1,-2-10-1-16,18 8 1 16,-6-13-4-16,9-9-2 0,-10-4-3 15,4-19-1-15,-6-3-3 16,0-19 1-16,-4 4-11 15,-2-17-2 1,-3 1-30-16,-6-3-14 0,-3 2-60 16,-3-10-27-16,0 5-14 15</inkml:trace>
  <inkml:trace contextRef="#ctx0" brushRef="#br0" timeOffset="2446.36">17461 5924 332 0,'-33'-13'126'0,"33"13"-98"0,-9-16 28 15,9 13 4-15,3-2-17 0,0-3-4 16,15 3-10-16,-3-1-1 16,21 9-16-16,-7 0-7 0,34 13-3 15,-13-3-46-15,7 3-20 16,-9-3-133-1</inkml:trace>
  <inkml:trace contextRef="#ctx0" brushRef="#br0" timeOffset="3500.558">18446 5943 348 0,'-9'5'129'0,"9"-5"-100"0,-3 8 18 0,3-8 3 16,0 0-24-16,0 0-4 16,3-3-9-16,0 3-3 15,6-13-6-15,-3 2 2 0,9-10 0 16,-3 3-2-16,3-6-3 0,0 5 0 15,-4 1 1-15,-2 2-1 16,-3 0 2-16,0 3 2 16,-6 0 2-16,0 2 3 0,-6 3 1 15,3 0-1 1,-3 8 1-16,0 0-2 16,1 8 0-16,-1-3 1 15,-3 19 1-15,3-3 6 16,0 30 3-16,3-9-4 15,3 13 1-15,0-10-8 16,3 19-1-16,0-11-2 16,6 10-1-16,-3-10-3 15,3-2-2-15,-4-12 3 16,1-2 2-16,0-8-2 0,-3-5 0 16,0-3-6-1,-6-5 0-15,0-3-6 0,-6-5-1 16,3 0 0-16,-5-2 1 15,2-4 3-15,-6-2 4 16,0 0 1-16,-3-2 1 0,3-1 0 16,-6-2 2-1,3-1 5-15,1 1 4 16,2 0-4-16,3-3 1 0,0 3-3 16,6-6 0-1,0 3-3-15,9-2-2 16,0 2-2-16,9 5 1 15,-3 0 5-15,9 9 2 16,-3-1-5-16,11 3 0 16,-5 0-1-16,18-3 2 0,-9 0-1 15,11-2-1-15,-5-3 1 16,0 0 1 0,-7 0 1-16,-2 0 1 0,-3 0 2 15,-6 0 3-15,-3 0-4 16,0-3-1-16,-3 3-4 15,-6-5-1-15,0 2-15 0,-6-7-4 16,0 2-43-16,-12-8-17 16,3 3-152-1</inkml:trace>
  <inkml:trace contextRef="#ctx0" brushRef="#br0" timeOffset="5208.807">19384 6136 260 0,'-6'0'99'0,"6"0"-77"0,-3-3 22 0,3 3 5 16,0-3-20-16,0 1-3 15,-3-6-7-15,3 3-3 0,-3-6-8 16,0 3 10-16,-3-3 8 16,0 3-1-16,-3 1 3 0,0-1-7 15,-3 2-3-15,0 4-4 16,-3 4-1-16,1-2-5 16,-4 8 0-16,3 0-5 0,0 8 0 15,3-3-1 1,6 11 1-16,0-5 0 15,12 23 1-15,-3-8-2 16,12 11 1-16,-3-8 0 16,9-5 3-16,-3-3-3 15,8-10-2-15,-5-3 0 16,12-22-1-16,-6 1 0 16,8-16 0-16,-5 2 0 0,-3-7 2 15,-3 5-3 1,-6 0 0-16,-3 2 3 0,-10 1 3 15,1 4 4 1,-9 1 5-16,3 2-4 0,-6 6 0 0,1 0-6 16,-1 13-1-1,0-3-1-15,9 24-2 16,0-5-2-16,17 13 1 16,-2-8-1-16,15 0 0 15,-9-8 0-15,3-7 0 16,-7-4 2-16,1-10 2 15,-3 0-1-15,0-13-1 16,-3 0 1-16,-6-8-1 16,0-1-5-16,-6-1 1 15,0 1 0-15,-6-1 2 0,0 4-4 16,-6-2 2-16,3 5 2 16,0 0 1-16,3 3-2 15,3 0 0-15,0 2-5 16,9 3-2-16,-3 0 5 15,9 11 2-15,-3-3 5 0,8 11 1 16,-2-1 5 0,6 14 5-16,-3-3-1 0,0 14 3 15,-3-6 1 1,0 0-1-16,-4-5-3 16,-2-3 0-16,-3-5-5 15,6-16 1-15,-3 0-5 0,9-24-2 16,-3 8 0-16,9-11-1 15,-4 6-3-15,4-3 2 16,-6 6 1-16,3 5 0 16,-3 2 4-16,-4 11 5 15,-2 0 1-15,0 16 2 16,-3-3-6-16,0 22-4 16,-3-6-4-16,3 8-1 15,-3-5-25-15,0-3-11 16,0-6-49-16,6-4-20 0,-4-3-107 15</inkml:trace>
  <inkml:trace contextRef="#ctx0" brushRef="#br0" timeOffset="5945.632">20714 6292 416 0,'-3'0'154'0,"3"0"-120"0,0-6 10 16,0 6-2-16,0-5-22 15,0 0-3-15,0-6-11 16,0 1-2-16,-3-3-2 16,0 2-2-16,-3-2 3 0,0 2 2 15,-11 1 4-15,2 2 2 16,-18 2 3-16,6 1-3 16,-11 5-1-16,5 0-2 0,0 8 0 15,6 0-2 1,3 18 1-16,7-4-4 0,11 17 0 15,3-7 1 1,20 5 0-16,-2-8-2 16,15-8 1-16,-3-2-9 0,6-19-1 15,-7 0-7-15,4-27-4 0,-6 6-1 16,0-16-1 0,-3 11 4-16,-3-14 5 15,-4 8-1-15,-5-29 3 0,0 11 3 16,-6-8 3-1,0 10 8-15,-3 3 7 0,0 8 7 16,-3 8 5-16,0 5-6 16,0 3 0-16,0 5-9 15,0 16-3-15,0 0 3 16,-3 37 2-16,3-8 0 16,0 19 1-16,3-8-2 15,3 21-1-15,0-11-3 16,6 13-1-16,-3-10-1 15,6 0 2-15,0-10-1 16,6-6 0-16,-3-11-3 16,6-13 1-16,-6-2-2 15,5-24-1-15,-2 2-2 16,0-15 1-16,-3 2 1 16,-3-3 2-16,-3 6-1 15,-3 3 2-15,0 2-2 16,0 5-1-16,0 3 3 0,6 19 2 0,-3-3-4 15,11 23-1 1,-5-4-5-16,9 7-1 16,-6-7-11-1,3-9-1-15,-3-2-11 0,-1-16-4 16,-2 0-22-16,0-21-8 16,-3 5-92-16,6-18-41 15,-3 7 47 1</inkml:trace>
  <inkml:trace contextRef="#ctx0" brushRef="#br0" timeOffset="6047.317">21113 5784 460 0,'-18'2'173'0,"18"-2"-135"0,-15 8-19 0,15-5-17 16,0 2-71 0,0 1-26-16,3 7-76 0,0-3-31 15</inkml:trace>
  <inkml:trace contextRef="#ctx0" brushRef="#br0" timeOffset="7167.303">21208 6342 424 0,'-8'29'159'0,"8"-29"-124"0,-3 5 6 16,3-5-7-16,3-7-27 0,-3 1-8 15,5-15 0-15,1 0-1 16,3-8 2-1,-3 5-3-15,3-32 2 0,0 11-6 0,-3-29-3 16,0 16 1-16,-6-3 3 16,0 11 9-16,-6-3 8 15,3 11 4-15,0 5 0 16,0 5-1-16,-3 11-1 16,3 2-5-16,-3 14 0 15,3 2 4-15,-3 14 4 16,0 0 3-16,0 41 3 15,4-9-3-15,-1 28-2 16,0-15-9-16,6 34-3 16,0-19-1-16,8 6 2 15,-2-16-1-15,12-6 0 16,-3-7-3-16,6-14 1 16,-3-5-4-16,5-15-2 0,-5-4 2 15,6-23 0-15,-6 2-4 16,0-20-1-1,-3 4 0-15,0-5 4 0,-4 9 3 16,-2 1 4-16,-3 4 4 16,-6 7 5-16,0 3-6 15,-3 16-2-15,0-2-6 0,3 20 0 16,0-2 0 0,6 8 2-16,-3-8-1 15,6-1 2-15,-3-4-2 16,6-9-1-16,-3-2 1 15,3-10 1-15,-4-1-3 16,4-15 0-16,-3 4-1 0,3-12-2 16,-3 5-2-16,0-8 1 15,-3 7 1-15,-3 1 2 16,-3 5 3-16,-3 3 4 16,0 0-4-16,-3 8-1 15,3-1 0-15,0 12 0 16,0-1-3-16,9 13 2 15,0-2-6-15,12 5 0 0,-4-2-2 16,10-3 1-16,-3-3 5 16,3-2 1-1,-6-6 2-15,-4-8 2 16,-2 1 3-16,-3-12 2 16,-3 7-3-16,-9-7-1 15,0 4-1-15,-9-4 1 0,3 4-2 16,-3-3 2-16,3 2-2 15,0-2 2-15,6 2-7 16,9-2 1-16,-3 0-6 16,9 2 1-16,-3 1 2 15,6 7 1-15,-3 0 5 16,0 14 4-16,0-3 5 16,-3 16 5-16,-1-3-2 15,-2 13 1-15,-3-5 4 16,0 3 1-16,-3-3-7 0,0-8-2 15,0-2-5 1,3-14-1-16,0 1-3 16,6-25-3-16,0 3-1 0,12-13 0 15,-3 3-2-15,11 2 1 16,-5 5 1-16,6 6 2 16,-6 2 3-16,-1 14 4 15,-2 0-2-15,-6 15 0 16,3-2-1-16,-3 8 1 15,-6 0-4-15,3-6 0 16,-6-2-19-16,-3-8-9 16,-1-3-38-16,-5-10-17 15,0 0-99-15,-3-14-42 16,1 6 68 0</inkml:trace>
  <inkml:trace contextRef="#ctx0" brushRef="#br0" timeOffset="7278.732">22164 5776 472 0,'-18'-5'176'0,"18"5"-137"0,-9 2 4 16,9-2-5-16,-3 3-48 15,3-1-14-15,-3-2-51 16,0 0-22-16,0 0-84 16,0 0-34-16</inkml:trace>
  <inkml:trace contextRef="#ctx0" brushRef="#br0" timeOffset="7505.039">21083 5765 396 0,'-26'-13'148'0,"26"13"-115"0,6-5 2 0,-6 5-8 16,17-3-26-16,-2 0-7 16,51 6-19-16,-16 0-8 0,43 10-134 15,-19-2-59 1</inkml:trace>
  <inkml:trace contextRef="#ctx0" brushRef="#br0" timeOffset="8950.553">22670 6054 332 0,'-27'-11'126'0,"27"11"-98"0,-6-8 19 0,6 8 0 0,3-5-23 15,0 0-8-15,12-6-6 16,-3 3 0-16,18-8-5 15,6 0-1-15,8-10 0 0,-2-1-2 16,-6 1 1-16,-7 2-4 16,-5-2-2-16,-6-1-3 15,-6 1 1-15,-3-1 1 0,-9 1-1 16,-6 5 1-16,-9 2 3 0,-6 6 2 31,-9 5 2-31,-8 8 3 16,-1 5 1-16,-3 3-3 15,1 8-1-15,8 11 8 16,12 12 2-16,3-7 9 16,0 31 4-16,9-7-3 15,0 23 0-15,4-15-8 0,5 18-2 16,0-16-5-16,11-5 0 16,1-11-3-16,9-5 0 15,-3-10 1-15,12-14 1 16,-6-3-1-16,5-18-1 15,-5 0-1-15,0-24 0 16,-3 3-5-16,0-10 1 16,-3 4 0-16,-7-5 0 0,-2 8 0 15,0 3 2 1,-3 3 5-16,-3 5 6 16,0 2-7-16,-3 11-1 0,0 0-3 15,3 26 1 1,3-2-4-16,6 11 0 15,-3-6 1-15,6 3 2 0,-6-9-1 16,18-7 2-16,-10-3-2 16,10-15 2-16,-6-1-2 15,3-13 2-15,-3 3 0 16,-6-11 1-16,0-10-2 16,-10 13-2-16,1 5 1 15,-9 0-1-15,0 3 4 0,-5 7 2 0,-4 1-7 16,6 18-1-1,-3-2 0-15,3 21 3 16,6-6-5-16,9 6 1 0,0-6-1 31,11-4 2-31,-8-7-1 16,15-12-1-16,6-14-2 16,-6-10 1-16,-6-8 3 0,-7-5 1 15,-5 5-4-15,-6-3 1 16,-6 3 0-16,-6 2-1 15,6 6 6-15,0 5 1 16,3 6 0-16,6 4 1 16,9 6 0-16,0 3 1 15,12 2-2-15,-3 1-2 0,6-4 1 16,-1-4-1 0,4-4 0-16,6-4 0 15,-1-3-5-15,4-9 1 0,-9-9-3 16,-6-12 2-16,-6-7 3 15,-10 2 1-15,-2 3-4 16,-12 3-1-16,-6 5 0 16,-5 5 2-16,-4 3 2 15,0 5 1-15,0 6 1 0,0 2 2 16,3 11-1-16,0 10 2 16,0 8 2-1,4 22 4-15,2 31 7 16,3 11 4-16,0 2 1 15,6 13-1-15,3 4-8 16,6-12-3-16,0-12-5 16,2-14-1-16,4-13-6 15,-6-11 0-15,9-10-17 0,-6-8-4 16,6-11-34 0,0-13-15-16,6-13-75 0,5-10-29 15,-2-1 4 1</inkml:trace>
  <inkml:trace contextRef="#ctx0" brushRef="#br0" timeOffset="9797.123">23893 6347 420 0,'0'6'159'0,"6"-6"-124"0,-6 0 9 16,3-3-5-16,0-2-16 16,-3-9-1-16,6 1-11 15,-3 0-4 1,-3-3-4-16,0 3-3 0,-3-3 3 15,-3 3 0-15,6 0 3 0,-6 2 6 16,-3 0 2-16,-2 3-1 16,-4 1 2-16,0 1-2 15,-6 1 0-15,-3 2-3 16,3 3-1-16,6 3-5 16,1 5-3-16,2 5 0 15,12 6 1-15,0 7-1 16,6 6-1-16,0 0 1 15,8-1 1-15,1-7-3 0,0-8-2 16,0-11-9-16,3-13-5 16,0-10-11-16,-3-11-3 15,6 0-3 1,-7-3-1-16,1 0 12 16,-3-8 6-16,-3-12 11 15,3-9 3-15,-6 0 16 0,-3 8 6 16,-3 11 8-16,0 7 6 15,0 3-1-15,0 14 3 16,0 10-8-16,0 27-2 16,-3 31-1-16,-3 3 2 15,0 2-10-15,0 11-2 16,6 11-10-16,-3-3-3 16,0-10-14-16,3-9-7 15,3-12-18-15,0-12-8 0,6-7-23 16,3-13-8-16,15-14-21 15,6-13-8-15,5-13-31 32,1-8-42-32,0 0 67 0,-4 0 372 31,-5-8-92-31,-9 8-20 16,-9 8-55-16,-6 5-30 15,-6 6-24 1,-12 4-9-16,-9 4-18 15,-3 4-8-15,0 4 0 0,7 2-5 16,5 5 0-16,9 3-1 16,9 5-2-16,9 6 0 15,-1 5 0-15,7 10 3 16,3 6 2-16,-9-1 0 16,3 1-1-16,-6-6 1 0,0-4-1 15,-6-7 8-15,-3-1 5 16,-6-4 7-16,-3-2 2 15,-6-3-9-15,-6-2-3 16,3-3-6-16,-3-3-1 16,0-2-8-16,3-3-4 15,3-3-22-15,6-2-10 0,4-3-71 16,7-3-32 0,4-2-68-1</inkml:trace>
  <inkml:trace contextRef="#ctx0" brushRef="#br0" timeOffset="9912.704">24483 6482 548 0,'-12'8'206'0,"0"-2"-160"0,-6-6-29 16,15 0-24-16,-6-3-130 16,0-5-49-16,0-5 2 15,0-6 5-15</inkml:trace>
  <inkml:trace contextRef="#ctx0" brushRef="#br0" timeOffset="47620.155">5837 8911 356 0,'-9'-16'134'0,"9"16"-104"0,-3-8 23 16,3 8 3-16,0 0-15 0,0 0-3 16,3-2-9-1,-3-1-1-15,3 0-16 16,-3 3 6-16,0 0 5 0,0 0-8 16,0 11-1-16,0 0-6 15,0 23-3-15,0-5 0 16,0 13 1-16,0-7-3 15,3 2 0-15,-3-5 1 16,3-3 0-16,0-5 0 16,3-3 0-16,0-3 0 0,3-2 2 15,-4-3-3-15,7-2 0 16,0-1 1-16,9-4 0 16,-3-4-5-16,9-2 1 15,-6 0 0-15,11-2 0 0,-5-1-3 16,15 3 2-1,-6 0 1-15,26 0 2 0,-8 0-3 16,11 0 0 0,-11 0 1-16,5 0 0 15,-11 0 0-15,11 3 2 16,-11-1-3-16,9-2 0 16,-13 0 5-16,1 0 2 15,-6 0 0-15,-4-2 1 0,-5-1 0 16,-6 0 1-16,-3 1 0 15,-3-6 0-15,-4 3-7 16,-2-19-2-16,-3 5 0 16,-3-18 2-16,0 5 0 15,-3-5-1-15,0 8 1 16,-3 3 1-16,0 5-1 16,0 2-1-16,0 3 1 15,-3 3-1-15,3 3-3 16,0-1 2-16,0 3 1 15,-3 0 2-15,0 3-14 16,-3-1-7-16,3 1-43 0,-6-3-18 16,0 0-161-16</inkml:trace>
  <inkml:trace contextRef="#ctx0" brushRef="#br0" timeOffset="59448.903">7423 8927 324 0,'-6'-13'121'0,"6"13"-95"0,3-11 18 15,-3 11 2-15,3-2-5 0,0-1 0 16,0 0-5-1,0 1 0-15,-3-1-20 16,0 0 6-16,0 1 2 0,0 2-8 16,-3 0-2-16,3 0-8 15,-3 8-4-15,0 0-1 16,0 13-1-16,3-3 0 16,0 14 0-16,0-6 0 0,0 9 2 15,0-9 5-15,3 3 4 16,0-2-2-16,0-3 0 15,0-6-3 1,3 1-1-16,0-6-3 0,3-2 1 16,0-3-2-16,6-1 2 15,-3-1-2-15,12-1-1 0,-7-2-2 16,28 2 1-16,-6 0 1 16,20 1 0-1,-11-4 0-15,14 3 0 16,-8 1 0-16,26-1 0 0,-14-2 0 15,8 2 0-15,-11-2 0 16,-4-1 0 0,-11 1 2-16,0 0 1 15,-10-3 3-15,-2 0 1 0,-6 0 1 16,-3-3 2-16,-7 3-3 16,-2-8 1-16,-3 0-5 0,-3-13-2 15,0 2 2 1,-3-15 0-16,-3 5-4 15,-3-6-1-15,0 9 1 0,-3-6 0 16,0 8 1-16,0 1 0 16,0 4 0-16,-3 1 0 0,0 4-3 15,-3 1 0 1,3 3-5-16,-3-1-2 16,3 3-24-16,-3 0-8 15,3 3-66 1,3 5-30-16,0 0-58 15</inkml:trace>
  <inkml:trace contextRef="#ctx0" brushRef="#br0" timeOffset="62559.076">8935 8951 292 0,'-5'-13'110'0,"5"13"-86"0,-3-8 38 16,3 8 10-16,0 0-21 16,0 0-4-16,0-3-14 15,0 3-6-15,0 0-15 16,0 0 1-16,-3 0 3 0,3 0-2 0,0 8 2 0,0 0-5 15,0 24-1-15,0-6-2 16,0 14 0-16,0-8-4 16,0 7-1-1,0-10 3-15,3 3 3 16,-3-5 0 0,3-4 2-16,-3-4-4 0,2-1 1 15,-2-4-5-15,6-1 0 16,-3-3-1-16,12-4 1 15,-3-4-2-15,24-2-1 16,-6 0 1-16,20-2-1 16,-8-1 0-16,20 0 2 15,-11 1-3-15,38 2 0 16,-17 0 1-16,8-3 2 16,-14 1-3-16,20-1 0 0,-18 0 1 0,10 1 0 15,-16-1 2 1,-2 0 3-16,-12 1 2 15,-7-4 3 1,-5 4-3-16,-6-4 1 0,-6 4-3 16,-4-11 2-16,-2 2-4 15,-3-21-2-15,-3 8-3 16,0-18 1-16,-3 8 1 0,-3-3 0 0,0 8 2 16,-3-1 1-1,0 7-4 1,0 4-1-16,0 3 1 15,-3 0 2-15,0 3 0 16,0 3-1-16,0-1 1 16,0 3 1-16,0 0-3 0,0 3 0 15,0-1-4 1,0 1 1-16,0 3-20 16,0-4-9-16,0 4-52 0,-3 2-22 15,0 0-112 1</inkml:trace>
  <inkml:trace contextRef="#ctx0" brushRef="#br0" timeOffset="63352.577">10626 8964 360 0,'-21'-18'134'0,"21"18"-104"0,-14-11 20 16,14 11 4 0,-3-3-19-16,0 1-3 15,0-1-5-15,0 3-2 16,0 3-14-16,3-1 2 0,-3 25 1 15,0-6 1-15,-3 24 4 0,0-8-5 16,-3 5 0-16,0-7-2 16,3-4 2-1,0-4-5-15,9-6-1 16,0-2-2-16,15-6-1 16,-3-3-3-16,11-4 1 15,-2-1-2-15,27 0 2 0,-9-2-2 16,32-3 2-16,-14 0-2 15,17 0-1-15,-12 0-2 16,28-3 1 0,-22 1 3-16,7-4 1 0,-16 1-1 15,1 0-2-15,-13 2 1 16,-2 0-1-16,-10 1 4 16,-2-3 5-16,-6 2-3 0,-3-5 2 15,-6 0-1 1,-4-16 1-16,-2 6-7 15,-6-22 0-15,-3 8-1 16,0-7 2-16,-3 9-1 16,0-1-1-16,0 4-2 0,-3 6-1 15,0 3 2-15,0 2 0 16,0 2-2-16,-3 1 2 16,3 3-8-16,-3 2-2 15,0 0-21-15,0 2-9 0,0 1-77 16,0 3-34-1,0-1-51 1</inkml:trace>
  <inkml:trace contextRef="#ctx0" brushRef="#br0" timeOffset="65895.349">12222 8858 380 0,'-9'-5'143'0,"9"5"-112"0,-6-5 14 0,6 5 0 0,0 0-15 15,0 0-2-15,0 0-12 32,0 0-3-32,0 2-7 15,0 1 0-15,0 10 4 0,0-2-2 16,-3 18 3-16,3-5-2 16,-3 15 0-16,0-7 3 15,0 0 3-15,0-6-4 0,3-2-1 0,0 0-6 16,9-8-1-16,0-3 1 15,18-5 0-15,-7-3-2 16,19-2-2 0,-9 0 1-16,18-1 1 15,-10 1 1-15,40-6 1 16,-13 1-5-16,10-1 1 16,-16 0 2-16,10 3 1 15,-13 0-4-15,13 6 1 16,-13-4 2-16,7 4 3 15,-13-1 2-15,-2-3 3 16,-9 1 1-16,-4-3 1 0,-5 0-2 16,-6-3 1-1,-3 1-4-15,-3-9 1 0,-4 1-5 16,1-17 0-16,-6 6-1 16,-3-13-2-1,0 7 1-15,-3-2-1 16,0 5-3-16,0-2 0 0,0 5-1 15,-3 2 3-15,0 3-2 16,0 3-1-16,0 0-4 0,-3 2 0 16,0 3-16-1,-6 3-4-15,3 0-39 0,-6 2-14 0,0 0-141 32</inkml:trace>
  <inkml:trace contextRef="#ctx0" brushRef="#br0" timeOffset="66644.304">13743 8821 284 0,'-9'-8'107'0,"9"8"-83"0,-6-2 32 0,6 2 12 15,0 0-21-15,0 0-6 0,-3 0-18 32,3 0-7-32,0 10-9 15,0-2-1-15,0 8 4 0,0-3 3 0,-3 19 4 16,0-6 6-16,3 9 3 15,0-6-2-15,0 0-1 0,0-5-10 16,6 0-3 0,0-6-6-16,15-2-3 0,-6 0 0 15,17-3 1 1,-5 0-3-16,39-2 0 16,-13 0 1-16,22-3 0 0,-16-3 0 15,22 0 0 1,-19 0-3-16,18-5 2 0,-17 0 3 15,2-2 1 1,-11 2-1-16,-6-6-2 0,-10 1 7 16,-2-5 3-16,-6 2-1 15,-6-11 2-15,-3 3-4 16,-4-13 1-16,-2 8-5 16,-6-5 0-16,0 4 1 15,-3-1 0-15,0 4-2 16,-3-2 1-16,0 5-2 0,-3 0-1 15,0 3-4 1,0 0 0-16,0 2-9 16,0-2-2-16,0 2-19 15,-3 3-5-15,0 0-55 16,0 3-22-16,0 0-80 16</inkml:trace>
  <inkml:trace contextRef="#ctx0" brushRef="#br0" timeOffset="67335.85">15225 8755 368 0,'-9'-3'137'0,"9"3"-106"0,-6 11 13 15,6-8-2-15,0 5-18 16,0-3-3-16,-3 8-1 15,0-2 1-15,0 5-11 16,0-3 8-16,1 3 2 0,-1-3 3 16,3 0 1-16,0 0-9 15,3 3-2-15,-1-3-5 16,13 1-3-16,-3-4-2 16,24 1-3-16,-6-3 1 0,32 2-1 15,-11-2 0-15,8 0 2 16,-11-2-3-16,15-6 0 0,-13 0 1 15,13 0 0-15,-13 0 2 16,-2-3 1 0,-9 0 5-1,-4 1 5-15,-5-1-1 16,-3-5 1-16,-6 3-3 0,0-6-1 16,-4 1-5-16,-2-6-1 15,-3 2-3-15,0-1-1 16,-3 1 1-16,-3-2 2 15,0 3 1-15,-3 0 1 16,0 2-5-16,-3 1 1 16,0 2-2-16,-3 0-2 15,0 3-17-15,-3-1-7 0,0 1-38 16,-3 2-15 0,3 3-117-16,0-7-75 15,0-9 118-15</inkml:trace>
  <inkml:trace contextRef="#ctx0" brushRef="#br0" timeOffset="67858.143">16580 8779 272 0,'-24'3'101'0,"24"-3"-78"0,-12 5 31 0,12-3 7 0,-3 4-9 15,0-1-3-15,0 6-6 16,0-1-3-16,3 9-21 16,0-3 11-16,0 7 4 0,0-4-7 15,3 5-3-15,3 5-12 16,6-3-3-1,3-7-5-15,9-9-1 0,17-7-3 0,7-3-1 16,-9 0 1-16,20 3 2 16,16-1-3-1,-1 4 0 1,3 4 5-16,-14 1 2 16,-13-3 9-16,7-3 4 0,14 0 0 15,-11-5 0 1,-9-8-6-16,-7-2 0 15,-2-9-6-15,-6 1-2 16,-7-1 2-16,-8 3 0 0,-6 1-1 16,-6 4 1-16,-3 3-4 15,-6-3-2-15,0 3-3 16,-6-5-1-16,3 3-7 16,-6-4-4-16,3 4-23 15,-6-9-11-15,0 3-55 0,-8-15-23 16,2 4-91-1</inkml:trace>
  <inkml:trace contextRef="#ctx0" brushRef="#br0" timeOffset="100635.827">645 5813 324 0,'-9'-19'121'0,"9"11"-95"0,-3 0 42 0,3 6 14 15,0-1-18 1,0 1-2-16,0-4-20 15,-6 1-6-15,3 0-21 16,3 2 2-16,0 0 3 0,-5 1-7 16,-1 4 0-16,-3 9-5 15,-3 15-3-15,-6 30 0 0,6-6 1 16,-3-10 1-16,-6 31 1 16,-3 48-4-16,7-13-1 15,5-16-1-15,0-10-2 16,6-14 1-16,3-21 1 15,3-8-6-15,0-5 1 16,0 2-15-16,0-16-3 16,0-4-27-16,0-14-9 0,0 0-60 15,0-14-28-15</inkml:trace>
  <inkml:trace contextRef="#ctx0" brushRef="#br0" timeOffset="101068.243">523 5765 420 0,'0'-16'159'0,"3"14"-124"0,3-9 13 0,-3 9-2 15,3-1-16 1,-3 0 0-16,6 1-8 15,0-6-2-15,-3 2-11 16,3 4-3-16,6-1 0 0,-9 0 3 0,9 3 2 16,-4 3-1-16,1 2-1 15,0 1-1-15,3 7 0 16,-3 0 0 0,6 32 0-16,-6-8 0 0,9 27 2 15,3 15-1-15,2-5 2 16,-8-16-2-16,6 27 0 15,-3-19-3-15,6 0-1 16,-1 14 1-16,-2-14 1 16,-9-5-3-16,-6-19-1 15,-3-8-3-15,-6 3-3 16,-6 3-7-16,-6-11-2 16,-6-10-22-16,0-14-10 15,4-2-48-15,-7-11-21 0,-9-8-103 31</inkml:trace>
  <inkml:trace contextRef="#ctx0" brushRef="#br0" timeOffset="101246.193">300 6376 460 0,'-30'-15'173'0,"27"9"-135"0,-3 1 19 15,6 5-1-15,9-8-30 16,-6 0-6-16,24-5-15 15,24-6-4-15,8 3-1 16,-2 1-31-16,-13 4-14 0,-8 3-76 16,30-2-32-16,8-4-22 0</inkml:trace>
  <inkml:trace contextRef="#ctx0" brushRef="#br0" timeOffset="101756.894">1119 6474 472 0,'-15'19'178'0,"12"-16"-138"0,0-1 6 0,3-2-7 16,3-2-26-16,0-12-5 16,3-7-5-16,-6 5-3 0,9-18 1 15,-6 5-1-15,6-6 0 16,-7-10-3-16,4 19 2 15,-6 2 7-15,3 3 6 0,-3 2 0 16,0 1 1-16,0-1-3 16,0 9 1-16,0-1-4 15,0 9 1-15,0-1-5 16,3 8 0-16,-3 11 3 16,3 3 1-16,0-4-3 15,0 25-1-15,3-5-1 16,3 10 1-16,-3 10-4 15,3-7-2-15,0-9-3 16,-3-12 1-16,0-6-6 0,0 0-3 16,-6 3 3-1,-6-3 4-15,-3-5 4 0,3-5 4 16,6-3 4 0,-9-3 4-16,3 0 5 0,0-5 3 15,0-2-5-15,6-1 1 16,0 0-6-16,9 1 1 15,0-1-5-15,12-2-2 16,9-3-18-16,2-3-6 16,1-5-51-16,-9-5-19 15,-3 5-133 1</inkml:trace>
  <inkml:trace contextRef="#ctx0" brushRef="#br0" timeOffset="111769.449">1794 6120 492 0,'-35'-5'184'0,"35"5"-143"0,-27 2 1 0,21-2-9 16,3 0-34-16,0 0-11 0,0 0-41 15,3 0-18-15,3 0-128 16,9-2-56 0</inkml:trace>
  <inkml:trace contextRef="#ctx0" brushRef="#br0" timeOffset="111912.287">1839 6249 504 0,'-12'16'187'0,"9"-10"-146"0,-3-4-11 15,6-2-16-15,0 0-69 16,0-2-23-16,-6-1-120 16,3 0-51-16</inkml:trace>
  <inkml:trace contextRef="#ctx0" brushRef="#br0" timeOffset="114713.587">678 7416 328 0,'-3'-16'123'0,"3"6"-95"0,0-9 36 0,0 17 11 0,0-4-16 16,0 1-4-16,0 0-18 15,0-1-6-15,-6 1-18 16,6 3-3-16,-3 2 0 0,0 0 0 16,3 13 2-16,-6-3 2 15,3 17 4-15,-6-6-1 16,-3 45-1-16,-2-13-4 15,-1 32 0-15,3-19-7 16,-3 48-3-16,6-27-4 16,6 0 1-16,3-18-8 15,3-11-4-15,3-10-15 16,-6-11-5-16,3-8-29 0,3-24-13 16,-3 1-95-16,3-36-39 15,-6-25 57 1</inkml:trace>
  <inkml:trace contextRef="#ctx0" brushRef="#br0" timeOffset="115124.587">624 7408 340 0,'0'-13'126'0,"0"13"-98"0,0-18 28 0,0 15 6 0,3-5-13 16,3 0-4-16,-6-3-8 16,3 1-3-16,3-1-19 15,-3 1 0-15,6-1 1 16,-6 1-4-16,3-1 1 0,0 3-8 16,3 5-1-16,0 1 0 15,9 12 2-15,-6-2-1 16,9 16 2-16,-4-5 0 0,13 10 1 15,-6-5 0-15,9 18 0 16,-6-8-4 0,2 38-1-16,-5-14 1 15,0 8 0-15,-3-13 2 16,0 8 1-16,-9-14-6 16,-4 17 0-16,1-14-8 15,-3 3-3-15,0-11-14 16,-6-5-5-16,0-7-38 0,-12-17-14 15,3-3-117 1,-11-12-73-16,-10-6 120 16</inkml:trace>
  <inkml:trace contextRef="#ctx0" brushRef="#br0" timeOffset="115266.825">467 7977 460 0,'-24'-8'170'0,"24"8"-132"0,21-18 5 15,-18 15-9 1,24-10-22-16,-4 2-5 0,16-18-31 0,-3 5-13 16,26-15 18-1,-8 7-86-15,26-2-32 0,18-1-21 16</inkml:trace>
  <inkml:trace contextRef="#ctx0" brushRef="#br0" timeOffset="115678.763">1235 7840 476 0,'-54'21'178'0,"54"-21"-138"0,-21 2 17 16,21-2-2-16,-6 0-32 0,3 0-10 15,6-5-8-15,-3 0-5 16,15 0 1-16,-3-1-4 0,18 6 2 15,-9 0 1-15,17 6 2 16,-11-1-6-16,3 3 1 16,-6 0 1-16,-9 5 1 15,-3-2 1-15,-18 4 0 16,0-1 0-16,-18 7 2 16,3-5 1-16,-6 13 1 15,6-5 4-15,1-1 3 16,2-1-4-16,6-4-2 15,3-2-2-15,18-5-3 16,0-4-2-16,23-4 1 16,22-3-30-16,-9-3-12 0,-13 1-77 0,19-11-33 15,18-14-32 1</inkml:trace>
  <inkml:trace contextRef="#ctx0" brushRef="#br0" timeOffset="128982.342">15702 7900 408 0,'-6'-5'154'0,"3"5"-120"0,0-2 17 0,3 2 1 15,0 0-23-15,-3 0-4 16,0-3-4-16,0 0-1 15,0 3-11-15,0 0 3 0,-3 0 4 16,-3 3-2-16,-9 2 2 16,-3 3-5-16,-9 5 1 15,-5 3-5-15,-7 8-2 16,0 18 0-16,13 6 1 0,5-8-1 16,0 18 0-16,3-8-3 15,3 27 1-15,3-16-2 16,9 26-1-16,0-18 1 15,21 2 1-15,-3-13 1 16,30 3 3-16,-9-13-5 16,14-8-1-16,-8-6 0 15,15-21 2-15,-13-2-3 0,28-16 0 16,-16 2 1 0,10-42 0-16,-13 11 0 15,-2-25 2-15,-9 9-3 0,-10-27 0 16,-5 16-4-1,-9-31 1-15,-12-17 2 16,-9 38 1-16,0 13 1 16,-21-6 2-16,-14-5-1 15,-1 17 2-15,0 15-4 0,1 10 0 16,-1 11-1-16,3 6-2 16,4 4-11-16,2 4-2 15,9-1-25-15,9 3-8 0,12 0-53 16,9-3-24-1,12-5-63 1</inkml:trace>
  <inkml:trace contextRef="#ctx0" brushRef="#br0" timeOffset="129696.909">16976 7914 416 0,'-9'-3'154'0,"9"6"-120"0,-3-6 15 0,3 3-1 15,0-3-12-15,-3 1 2 0,0-1-9 16,-3 0-3-1,0 3-14-15,-3 3 1 0,0 0 3 16,-6 2-4-16,3 3-2 16,3-3-1-16,-9 9-1 15,-5 9 0-15,-1 17 2 0,0 18-1 16,9-10 2 0,3-8-4-16,0 15-2 0,3-13 0 15,3 40 1-15,3-18-3 16,9 13 0-16,0-14-1 15,15-2-2 1,-3-8 1-16,15-5-1 0,-6-9 0 16,8-10 2-16,-5-5-1 15,9-13-1-15,-10-1 1 0,19-15-1 16,-9 0-5 0,11-38 1-16,-8 9-5 15,0-22 1-15,5-18-7 16,-14-2-1-16,-12-12 7 15,-9 4 2-15,-12 10 5 0,-12 10 3 16,-9 9 2 0,3 20 1-16,3 6-2 15,-11 0-2-15,2 5-4 0,0-2-2 16,-9-6-8-16,6 3-4 0,1 2-34 16,-1 4-16-1,-3 1-159 1</inkml:trace>
  <inkml:trace contextRef="#ctx0" brushRef="#br0" timeOffset="143314.427">17883 10861 236 0,'-47'-8'88'0,"47"8"-69"0,6-45-31 15,-3 40-18-15,12-14 14 0,-3 4 10 16,8-7 6 0,-5 4 0-16,3 2 1 15,-3 3-4-15,-3 5 0 0,-3 3-73 16</inkml:trace>
  <inkml:trace contextRef="#ctx0" brushRef="#br0" timeOffset="170447.001">24144 12840 300 0,'0'0'112'0,"0"0"-87"0,0 0 18 16,0 0 2-16,0 0-6 0,0 0 1 15,0-2-5 1,0-1-1-16,-6 0-19 16,3-2 4-16,-9 0 4 0,-3-1-1 0,-6-2-1 15,-9 1-5-15,3-4-2 16,-2 0-6-16,-7 1-3 16,-3-1 0-16,-14 1 1 15,-10-4-1-15,-5 1 0 16,2-5-1-16,1 2 2 15,2-3-3-15,-20 1 0 16,-6-1-1-16,-1 3 1 16,7 3 0-16,-21 5 1 15,-12 3-2-15,8 5 1 0,1 3 0 16,-21 2 1-16,3 5 0 16,15 1 0-1,0 5-2-15,-12 2-2 16,3 4 1-16,12-1 1 15,-3 3-1-15,-7-1 2 0,1 1-4 16,15 0 0-16,9-3 3 16,3 3 3-16,-1 5-2 15,-5 11 0-15,12 13 1 0,11 0 2 16,10-1-3 0,8-1 0-16,4-4-1 15,2-2 1-15,3 8-2 0,1 11-1 0,-7 20-2 31,9-7 1-31,10-13 5 16,8-9 2-16,12-5 0 0,6 6-1 16,12 8-3-16,9 10-2 15,6-3-2-15,2-7-1 16,4-9-1-16,0-7 3 16,3-3 2-16,2 2 4 15,13 4-2-15,12 4-2 0,11 1 0 16,-2-6-1-16,-4-5 0 15,-5-5 0-15,-1-6 0 16,16-5 0 0,2-2-3-16,1-4 2 15,-7 1 1-15,-5-5 2 0,-7-3-1 0,10-3-1 32,11-3 1-32,6 1-1 15,-5 0 0-15,-7-3 0 0,1-3-3 16,2 0 2-16,9 0-1 15,1 1-2-15,-4-1 3 16,-11 0 0-16,-7 1-2 16,4-6 2-16,8 0 1 15,3-3 2-15,1-2-3 16,-7-1 0-16,-11-2-1 16,-1 1 0-16,4-4 0 0,5 0 0 15,7 1 4-15,-7-1 3 16,-11 1-4-1,-1-1-3-15,-11-2-2 0,5-3 0 16,-2-5 0 0,6-3 3-16,5-8-2 15,1-7-1-15,-4-1 3 0,-8 0 2 0,0 3-2 16,-10 3 0 0,-2 5-1-16,-6 2 0 15,0 3 0-15,5 3-2 16,-2 3 0-16,-3 2 3 15,0 0 0-15,-1 0 1 16,-5 0 0-16,3-2 0 16,-3-9 0-16,-3-2 2 15,-1-8-1-15,1-3-1 16,-3 1 1-16,0-1-1 0,-3 3-3 16,0 5 2-16,-3 3 3 15,0 3 1-15,-1-1-4 16,-2 1 1-1,0-1-2-15,0-5 0 0,-6-7 2 16,6-4 2-16,-9-2-1 0,6 1-1 16,-3 1 1-1,0 6-1-15,3 3 0 16,-3 2 0-16,-3 3 0 16,6 2 0-16,-6 4 0 15,0-4 0-15,0-2 0 16,0-5 0-16,0-1 0 15,0-4 0-15,0-1 0 16,-6 3 0-16,6 2 0 0,-3 6 0 16,-3 0 2-16,-6 5 1 15,3 3-1-15,-3 3-2 16,0-1 3-16,-5 3 0 16,2 0-1-16,-3 3 1 15,-3 0 0-15,0 0 1 16,-6 0 2-16,6 2 1 0,-8 3-3 15,8 0-1 1,0 0-3-16,0 0-1 16,0 3-6-16,4-3 0 15,-1 0-19-15,-3-3-8 0,0-2-53 16,-9-5-23 0,-32-3-104-1</inkml:trace>
  <inkml:trace contextRef="#ctx0" brushRef="#br0" timeOffset="171798.614">19848 11885 420 0,'-9'-8'156'0,"9"8"-121"0,-3-16 6 15,3 16-5-15,0-8-13 16,0 3-1-16,0-6 5 16,0 6 5-16,0 0-17 15,0 0 7-15,-3 5 5 0,0 0-11 16,-3 13-1-16,0 0-9 16,-3 8-2-16,0-2 0 15,-2 20 2-15,2-7-5 0,-3 29-3 0,3-13 5 31,0 2 3-31,3-8-1 16,3-5 2-16,0-8-2 16,0-5 0-16,0-3-3 15,3-7-2-15,0-4-2 16,0-12 1-16,0-1-1 16,3-24 0-16,-3 4 0 15,3-14 0-15,0 5 2 0,0-5 0 16,0 8 0-16,3-6 0 15,0 6 0-15,0-5 2 16,0 5-3-16,0-8 0 16,0 8 3-16,0-3 3 15,0 5-2-15,-1-2 0 16,1 5 3-16,0 1 1 16,0 4-1-16,3 1 1 0,-3 4-2 15,6 4 0-15,-3-1-1 16,9 11 0-1,6 11 0-15,-3 7 0 16,-4-2-2-16,7 11 1 16,6 4-2-16,0 4-1 0,-3-1 1 15,-10-2 1 1,-2-6-1-16,0 22-1 0,3 15 3 0,-3-7 0 0,-6-8-4 31,-3-17 1-31,0-4 0 16,0-3 0-16,0 2 2 15,-3-5 1-15,0-5-6 16,-3-3-9 0,-9-10-3-16,3 0-32 15,-12-14-12-15,-12-7-64 16,6 2-28-16,3 3-56 16</inkml:trace>
  <inkml:trace contextRef="#ctx0" brushRef="#br0" timeOffset="171955.546">19512 12076 512 0,'-6'2'189'0,"6"-2"-147"0,30 3 2 0,-24 0-11 16,32 2-23-16,-5 0-6 15,3 0-31-15,-7 1-15 16,16-9 22-16,-6 3-90 0,17-8-36 15,-11 3-28 1</inkml:trace>
  <inkml:trace contextRef="#ctx0" brushRef="#br0" timeOffset="172127.635">20259 11935 536 0,'0'-2'200'0,"0"2"-155"0,6 18 13 15,-3-15-5-15,0 7-25 16,0 1-5-16,0 13-14 0,0-6-6 15,0 11-2 1,-3-5-17-16,0 3-6 0,0-6-44 16,0-3-18-16,0-2-150 15</inkml:trace>
  <inkml:trace contextRef="#ctx0" brushRef="#br0" timeOffset="172845.384">23084 11830 376 0,'6'-11'143'0,"-6"11"-112"0,0-8 36 0,0 8 8 16,0-3-17-16,0 1-4 16,-6-1-17-16,6 0-8 15,-6 1-17-15,3-1-3 0,-6 8 1 16,3-2-2-16,-3 16 1 15,0-4-1-15,-6 20 2 16,3-9-3-16,-6 46 1 16,4-17-3-16,-1 11 0 0,0-13-3 0,6 0-2 31,-3-10-2-31,6-4 1 0,0-2-17 16,0-10-5-16,3-3-33 0,0-11-14 15,-3-3-76-15,6-18-31 16,0 1 0-1</inkml:trace>
  <inkml:trace contextRef="#ctx0" brushRef="#br0" timeOffset="173155.592">23003 11755 464 0,'0'-21'176'15,"0"21"-137"-15,6-18 15 0,-3 15-3 16,0-5-14-16,0 0-2 15,3 0-8-15,0 0-3 16,3 0-13-16,0 3 2 0,6 5 1 16,-3 0-3-16,12 21 1 15,-3-5-5-15,8 21 1 16,-5-8-5-16,6 14 0 16,-6-6-1-16,-1 24 1 15,-5-14-2-15,0 19-1 0,-3-13 1 16,-3 3-1-1,-3-11-3-15,-3 2 2 16,3-7 1-16,-3 2 0 16,-3-10-14-16,0 0-3 15,0-6-22-15,-6-7-8 16,0-3-37-16,-9-8-14 0,3-3-118 16</inkml:trace>
  <inkml:trace contextRef="#ctx0" brushRef="#br0" timeOffset="173338.627">22846 12261 460 0,'-15'8'173'0,"15"-8"-135"0,9 8 12 0,-9-8-3 16,12 5-28-16,2 0-5 15,10 3-25-15,-3-3-7 16,18 6 8-1,-6-6-72-15,17-5-29 0,-2 0-76 16</inkml:trace>
  <inkml:trace contextRef="#ctx0" brushRef="#br0" timeOffset="173652.94">23504 12110 520 0,'-15'8'192'0,"15"-8"-149"0,0 10-6 16,0-10-13-1,12 14-22-15,-7-4 0 16,19 11-4-16,-9-2 0 16,15 2 2-16,-3-2 2 0,3-1 1 0,-7-2-4 15,-2 0 1-15,-6-3 0 16,-6 6 2-16,-6-6 1 16,-24 0 1-16,9 0 6 15,-18-2 6-15,13 0 9 16,-1-4 5-16,3 1-14 15,6 0-7-15,6-2-3 0,15 2-2 0,6 0-7 16,11-1 0-16,-5-1-34 31,6 2-16-31,0 0-78 16,-3 2-33-16,-4-2-32 16</inkml:trace>
  <inkml:trace contextRef="#ctx0" brushRef="#br0" timeOffset="175043.388">22992 12293 292 0,'-3'7'110'0,"3"-7"-86"0,-6 0 16 16,6 0 2-16,0 0-16 16,0 0-3-16,0 0-9 15,0 0-1-15,0-2-8 16,0 2 10-16,0 0 7 0,0 0 0 16,0 0-1-16,0 0-3 0,0 0 1 15,0 0-4-15,0 0-1 16,0 0-6-1,0 0 0-15,0 0-7 16,6 0-1-16,-6 0 0 16,5 0 0-16,-2 0 2 15,3 0 1-15,6 0 1 0,6 0 0 16,-3 0 0-16,15 0 2 16,-6 0-5-16,5-3-1 15,-5 1 0-15,6-1 0 16,-9 0 0-16,-3 1 2 0,-6-1-1 15,2 0-1 1,-8 3-4-16,-6-5-2 16,0 2-55-16,-6-10-21 15,-2 3-113 1</inkml:trace>
  <inkml:trace contextRef="#ctx0" brushRef="#br0" timeOffset="175530.919">23060 11827 244 0,'-6'-8'93'0,"6"8"-72"0,0-13 22 0,0 13 8 15,-3-3-12-15,3 0-2 0,-3 1-6 16,0-1-2 0,0 3-16-16,0 0 1 0,-3 11 2 15,6-3-2-15,-6 10 2 16,0 1-7-16,-3 12-1 16,0-7-4-16,-5 45-1 15,2-13-1-15,-3 10-2 16,3-13 9-16,0 8 4 15,3-14 5-15,0 11 3 16,3-13-5-16,0-2-1 0,0-6-12 16,6-6-3-16,-3-4-23 0,3-11-8 15,0-3-57 1,-6-16-23-16,3 1-63 16</inkml:trace>
  <inkml:trace contextRef="#ctx0" brushRef="#br0" timeOffset="197961.307">18782 12830 280 0,'-44'18'104'0,"14"-13"-81"0,-12 3 18 0,27-2 4 0,-5-1-4 16,5-2 0-16,-9-1-5 15,-9 1 0-15,6 0-20 0,4-3 0 0,2 0 0 16,6 0-2-1,3-3 0-15,6 0-8 16,6-5-2-16,6-2 0 16,3 2 2-16,0 3-1 0,30-9 0 15,23-10-1 1,4-2 2-16,-1-6-3 0,15 1 0 16,25-1-1-1,-4 5-2-15,-3 1 1 0,21 2-1 0,6 6 0 31,-12 4 0-31,6 6 0 0,18 6 0 0,-12 7 2 16,-32 6 3 0,-19-3-2-16,54 15-2 15,21 12 0-15,3-1-1 16,2-2 0-16,-17-3 0 16,-15 0 0-16,6-2 0 15,0 2 0-15,-12 10 0 16,-20 12 0-16,-10 9 2 15,-6 1-1-15,-2-2-1 16,-7-7 1-16,-5 4-1 16,-1 37 2-16,-14 4 1 15,-15-12-1-15,-10-11-2 0,-11-2 1 16,-9 12 1-16,-9 12-1 16,-12-9-1-16,-9-13 1 15,-2-8 1-15,-10 0 1 16,-3 11 3-16,-2 5-3 0,-4 0 0 15,-15-11-1 1,-17-10 1-16,-6-5-2 0,5-6 2 16,4 3-2-1,-10 0-1-15,-14 0 1 0,3-5 1 0,9-9-3 32,-1 1 0-32,-20-6 1 15,-9-2 0-15,12-8 0 0,-3 0 0 16,-21-3 0-1,3-3 2-15,15-4-1 0,2 2-1 16,-11-3-2-16,3-8 1 16,15-5-1-16,6-3-2 0,-3-2 3 15,32 0 0 1,15 2 1-16,-17-10 2 16,-36-14-1-16,12 1-1 15,2-8-2-15,37 7 1 0,8 6-1 0,-15-16 0 31,-23-27 0-31,44 35-2 0,7 6 0 16,-1-12 3 0,-18-28-2-16,13-4 1 15,8 1 2-15,3 3 2 16,6 2-3-16,9 32 0 16,3 5 1-16,0-5 2 15,-5-24-3-15,2 5 0 16,3-5 1-16,6 14 0 0,0 7 0 15,3-18 0-15,-3-32-3 16,0 16 0-16,0 7 4 16,3 25 1-16,0 8 0 15,-3-27 1-15,3-40-4 16,6 16 0-16,3 11 1 0,0 29 0 16,0 5 0-1,6-21 0-15,14-50 2 0,7 5 1 16,9 19-1-1,-13 37 1-15,-5 7-4 0,15-10 0 16,23-34 1-16,-8 7 2 16,-9 6-3-16,-4 8-2 15,-8 10 4-15,-3 11 3 16,-1 8 1-16,-2 8 0 16,-3 5-6-16,0 3 1 15,-6 3-20-15,-4 2-7 16,-2 2-68-16,0 4-30 15,-9 4-61 1</inkml:trace>
  <inkml:trace contextRef="#ctx0" brushRef="#br0" timeOffset="199763.719">21286 12949 332 0,'-3'-14'126'0,"3"14"-98"0,6-7 21 0,-3 7 2 15,0-3-15-15,0 0-1 16,3 1-11-16,0-1-3 15,0 0-12-15,0 1-1 0,-3-1 2 16,0 0 7-16,-6 3 4 16,0 0-8-16,-9 8-3 0,0 0 0 0,-9 19 1 15,3-6-3 1,-12 24 0 0,6-8-3-16,-32 11 2 15,14-11-4-15,-17 21 0 16,11-11-1-16,0 22 1 0,10-13 0 15,2-3 1-15,9-8 0 16,3-8 0-16,7-6-2 16,5-7-2-16,3-5 3 15,9-14 2-15,0 0-4 16,27-28-1-16,-7 1-2 16,28-12 0-16,-9 5-3 15,14-8-1-15,-11 8-8 16,29-11-2-16,-14 8-2 15,17-15-2-15,-17 10 7 0,-3-3 3 16,-10 11 8 0,-8 5 3-16,-6 5 14 0,-10 14 5 15,-2 0-6-15,-15 18-3 16,0-2-4-16,-21 13 0 0,4-6-6 16,-22 22-1-1,6-11 2-15,-12 45 3 16,7-13 2-16,-16 10 3 15,12-15-3-15,-20 34 1 16,8-16-1-16,-2 5 3 16,11-15-3-16,3-9-2 0,10-10-2 15,5-8 0 1,3-8-7-16,15-10 1 16,0-3-4-16,30-32 2 15,-6 3 1-15,23-27-1 16,-8 8-3-16,24-13 0 0,-13 11-1 15,31-22 1-15,-19 11 0 16,4-8 0-16,-13 8 0 16,-5 11 2-16,-6 5 6 15,-9 10 2-15,-7 4 4 0,-11 25 3 16,-3-2 2 0,-21 19 1-16,4-6-4 15,-28 16-3-15,9-3 0 16,-9 35 1-16,7-14-1 0,-1 9 0 15,6-14-1 1,0 1 0-16,6-9-2 0,7 0-2 16,2-7-4-1,6-1 0-15,3-8-3 16,9-12 2-16,0-1 1 0,26-16-1 16,-5 1-1-16,30-28-1 15,-13 4 1-15,7-24 4 16,-9 10-1-16,-4 0 1 15,-5 6 0-15,-6 8 0 16,-6 2 6-16,-6 10 5 16,-3 4-3-16,-10 23-1 0,1 0 2 15,-17 27 0 1,2-8 1-16,-27 13 2 16,6-11-1-16,-8 27 0 15,8-8-8-15,3 3-2 0,6-11-5 0,15-11 1 31,0-5-2-31,24-29 0 16,-3 0 1-16,21-24 4 0,-6 6-1 16,8-11 1-16,-5 5 0 15,6-5 0-15,-9 5-3 16,-1 8-1-16,-5 3 9 0,-12 10 7 16,0 0-4-1,-12 17-1-15,0-4-3 16,-18 27-2-16,4-5-24 15,-22 18-9-15,6-10-106 16,-6-6-47-16,10-5-5 16</inkml:trace>
  <inkml:trace contextRef="#ctx0" brushRef="#br0" timeOffset="205361.202">17839 15700 228 0,'-12'22'88'0,"9"-12"-69"0,-3 3 22 0,6-7 3 15,-3-4-9-15,3 6-3 16,0-5-7-16,0 0-2 16,0-3-12-16,0-3 4 0,3-8 3 15,3-2 1-15,3-11 1 16,6-5-9-16,-3 5-4 15,0 3-4-15,8-8-3 16,10-21 1-16,12-24-1 16,17-11-3-16,-2 16 2 15,-12 19-1-15,26-69 0 16,33-35 2-16,15-25 2 16,-9 20-1-16,-35 37-1 15,-19 29 1-15,22-31-1 16,14-8 0-16,-18 26 0 15,-14 27-7-15,-21 28-3 0,-10 12 3 16,-8 4 2-16,-3 1 3 16,-12 5 3-16,-12 8 4 15,-9 5 2-15,-3 8-3 0,-5 0-3 16,-1 8-5 0,-3 0 0-16,-3 5 2 0,-2 0 1 15,-4 6 14 1,9-3 8-16,6-3-4 15,-3 3 1-15,4 3-11 16,11-3-2-16,12-3-5 16,5-5-1-16,1 0-1 0,15-8-2 15,9-3 3 1,12-2 0-16,8 3 1 0,-8-1 0 16,-9 3-3-16,8 3 0 15,10 2 2-15,-10 3 2 16,-8 8 0-16,-15 3-1 15,-3-3 5-15,-6 29 4 0,-6 24 4 16,-6-9 4 0,-3-1 4-16,-6-25 2 15,0-5-4-15,-15 3 1 16,-15 5-5-16,-2-8 1 16,2 1-7-16,15-20-3 15,3 1-6-15,1 2 0 16,-4-2-13-16,6-14-40 15,9-13-2 1,0 6-57-16,15-30-20 0,9-10-36 16</inkml:trace>
  <inkml:trace contextRef="#ctx0" brushRef="#br0" timeOffset="207117.102">23018 13721 460 0,'-15'8'173'0,"15"-8"-135"0,-3 13 5 16,3-10-5-16,0 5-22 0,0-3-3 15,3 17 3 1,-3-7 1-16,15 44-8 16,-6-12-1-16,15 64 2 0,15 45 0 15,5 30 4-15,7-6 2 16,-9-1 2-16,2 1-10 16,-11-29-2-16,-3-19-6 0,-6-10-1 15,-6-8-6-15,-7-16 0 16,-2-16-13-16,-3-19-4 15,-3-15-36-15,-6-19-16 0,-3-21-88 16,-12-26-39 0,-11-14 53-16</inkml:trace>
  <inkml:trace contextRef="#ctx0" brushRef="#br0" timeOffset="207624.43">22989 13724 320 0,'-15'0'121'0,"15"0"-95"0,-12 0 18 15,12 0 0-15,-3 3-20 16,-3-1-5-16,3 4-10 15,0-1-1-15,-12 5-5 16,9-2-2-16,-18 21 2 0,12-2 2 0,-14 21 2 16,5-9 8-16,-3 4 4 15,3-9-7-15,3 0-2 16,9-7-6 0,12-3-3-16,0-3-3 15,21-5-1-15,0-3 2 16,12-5 2-16,-7 0-2 15,34-6 0-15,-7 1 1 0,16-8 2 16,-13 2-3-16,1-10-2 16,-12 2 2-16,2-13 0 15,-11 6 3-15,-3-14 3 16,-7 8 7-16,-11-7 2 16,-3 4-5-16,-15 1-1 15,0 2-9-15,-15 0-4 0,3 6-8 0,-18-4-5 31,7 7-1-31,-10 1 1 16,6 4-17-16,-3-1-6 16,7 3-122-1,5 6-64-15,0-1 110 0</inkml:trace>
  <inkml:trace contextRef="#ctx0" brushRef="#br0" timeOffset="-198663.607">541 9782 272 0,'-6'-11'104'0,"6"11"-81"0,-3-11 49 0,3 11 16 16,0-2-20-16,-6-1-4 0,3 1-13 16,3-1-5-16,-6 0-25 15,3 1-4-15,0-1 0 0,3 0-5 16,-6 3 1-16,3 0-4 16,-3 6 0-16,1-1-3 15,-4 29-1-15,3-5 1 16,3 35 3-16,3-14 0 15,3 24 0-15,3-10-5 0,3 23-1 16,-4-18-1 0,10 0 1-16,-9-14-2 15,3-5 2-15,-3-7-4 16,3-3-2-16,-6-11-18 16,6-6-9-16,-9-1-39 15,3-9-16-15,3-3-134 16,-6-20-67-1,0 2 145-15</inkml:trace>
  <inkml:trace contextRef="#ctx0" brushRef="#br0" timeOffset="-198237.495">431 9731 464 0,'-9'-5'176'0,"9"2"-137"0,0 1 4 0,0 2-5 0,3-3-15 16,3 1-1-16,3-4-6 16,-6 4 0-16,9-4-9 15,-3 4-2-15,9-1 1 0,-9 0 1 16,11 3 3-16,-8 0-3 15,9 8 1-15,-3-2-3 16,3 7 2-16,0 0 0 16,-1 21 1-16,-2-4-4 15,9 25-1-15,-3-10 1 16,3 8 0-16,-3-11-2 0,-4 14 1 16,1-11-2-16,0 18 2 15,0-10 0 1,-3 5 1-16,3-10-11 15,-9-6-3-15,2-7-11 0,1-6-4 16,-6-5-24-16,-9-6-9 16,3 1-33-16,-12-6-15 15,6-2-80 1</inkml:trace>
  <inkml:trace contextRef="#ctx0" brushRef="#br0" timeOffset="-198030.817">434 10464 532 0,'-21'8'198'0,"21"-8"-154"0,3-5-4 0,-3 5-13 16,18-13-20 0,0 2-2-16,12-13-14 15,-1 6-7-15,4-11 9 0,-3 5-41 0,20-3-15 16,-11 6-69-1,15-5-31-15,-7 5 6 16</inkml:trace>
  <inkml:trace contextRef="#ctx0" brushRef="#br0" timeOffset="-197818.186">1038 10134 444 0,'-6'2'167'0,"6"-2"-129"0,0 3 21 15,0-3 2-15,6 5-18 16,-6 0-2-16,6 6-8 0,-3-3-3 15,3 8-17-15,0-3-3 0,3 11 0 16,-6-6-4-16,6 9-1 16,-6-6-5-16,3 3 0 15,0-3-13-15,-3-3-5 16,0-4-36-16,6-4-18 16,-9-2-97-16,9-16-40 15,3 0 35-15</inkml:trace>
  <inkml:trace contextRef="#ctx0" brushRef="#br0" timeOffset="-197157.147">1321 10374 416 0,'-15'-8'156'0,"15"8"-121"0,-15-29 6 0,6 16-8 16,3 0-13-16,0 2 1 16,-3-7-10-16,4 2-2 15,-7-8-5-15,3 3-3 0,-3-16 2 16,3 8-2-16,0-19 2 15,3 8 7-15,0-5 3 16,3 6 2-16,-3-1 1 16,6 8-4-16,0 1-2 15,0 4-6-15,6 1-3 0,0 4 2 16,9 4 0-16,-3 2-4 16,18 3-1-1,-7 2 3-15,13 9 1 0,-6-1 2 0,6 11 2 16,-7-3 3-1,7 14 5 1,-12-6-4-16,3 21 2 0,-4-5-1 0,-2 11 3 16,-3-5-3-1,0 2 1-15,-3-8-7 16,-3 2-3-16,-3-7-6 16,0-3 0-16,-3-5-11 15,-3 0-6-15,0-3-28 16,-3-5-13-16,0-2-105 15,6-17-46-15,-6 3 42 16</inkml:trace>
  <inkml:trace contextRef="#ctx0" brushRef="#br0" timeOffset="-196778.678">1720 9451 428 0,'-24'-13'162'0,"24"13"-126"0,-9-19 7 0,9 17-3 16,-6-4-20-16,6 1-3 0,0 0 3 15,0-1 4-15,0 9-13 16,0-3 5-16,0 37 2 0,0-5-2 15,6 15 3-15,-6-4-6 16,9 20 0-16,-9-10-10 16,12 19-2-16,-9-14-1 15,9-3 0-15,-3-10-9 16,0-8-4-16,-3-5-22 16,0-5-8-16,0-4-30 15,-3-12-11-15,3-3-86 16,-6-24-66-1,3 0 95-15</inkml:trace>
  <inkml:trace contextRef="#ctx0" brushRef="#br0" timeOffset="-196463.202">1657 9398 424 0,'-9'-13'159'0,"9"13"-124"0,-3-11 22 0,3 11 1 16,0-5-23-16,0 2-5 15,0-5-12-15,3 3-3 16,6-3-9-16,0 3 3 0,6-1 1 16,0 1-1-16,18 5 2 15,-3 0-4-15,5 16 1 16,-2-3-5-16,9 19 0 0,-12-5-1 16,5 15 1-1,-5-8-2-15,3 6 2 0,-6-6 2 16,11 3 2-16,-8-5-3 15,0 8-1-15,-9-8-3 16,2 7-1-16,-5-4-10 16,-3-1-5-16,0-5-19 15,-15-5-7-15,3-3-47 16,-12-8-17-16,3-2-95 0</inkml:trace>
  <inkml:trace contextRef="#ctx0" brushRef="#br0" timeOffset="-196269.739">1625 9787 544 0,'-15'5'203'0,"15"-5"-158"0,0 0-8 0,0 0-13 0,9-2-29 15,-3-1-3 1,26-8-48-16,-11 3-18 15,30-10-121-15,-9 2-51 0,14-16 106 16,-11 8 53 0</inkml:trace>
  <inkml:trace contextRef="#ctx0" brushRef="#br0" timeOffset="-195945.911">2202 9578 456 0,'-6'8'170'0,"6"-8"-132"0,6 5-4 0,-6-5-12 0,12 3-17 15,-3-1-1-15,12 4-2 0,0-4 1 16,2 4-2 0,-2-1-3-16,-3 3-1 0,0 0 15 15,-9 5 8-15,3-2 4 16,-21 7 3-16,6-2-4 16,-21 11-2-16,9-6 2 15,-20 8 2-15,11-5-4 0,3-6-1 16,3-2-9-1,9-8-2-15,3 0-5 16,18-11-1-16,-3 1-6 16,15-6 0-16,-3 0-19 0,8-3-8 15,-5 1-44-15,3-4-19 16,-3 4-137 0</inkml:trace>
  <inkml:trace contextRef="#ctx0" brushRef="#br0" timeOffset="-194947.468">2419 8721 420 0,'-3'5'156'0,"3"-5"-121"0,-8 5 6 15,8-5-8-15,-6 3-13 16,0 0-1-16,-12 2-3 16,6 0 0-16,-30 0-8 15,12 1-5-15,-26 2 0 0,14 0-2 16,-59 7-1-16,21-1-19 0,-54 9-8 16,29-4-2-1,-34 26 3-15,25-11-2 0,-46 25 1 16,41-14 15-16,-12 10 6 15,29-10 9-15,-23 11 6 16,33-14 8-16,-9 22 4 16,-9 10-4-16,29-11-2 15,13-10-5-15,14-8-1 16,4 0-5-16,20-19-3 16,9-2 6-16,-9 8 5 15,1 18-2-15,11 3 2 16,3-10-1-16,15 25 1 15,0 30 0-15,3 16 2 16,6-8-1-16,9-6 0 0,5 22-7 16,10-21-2-16,-6-22-2 15,15 8 1-15,17 14-4 16,-26-32 0-16,-3-14 3 16,-3 6 1-16,5 8 3 15,-8-14 1-15,3-4-3 16,-3-22-3-16,2-19 0 15,-8-15-1-15,-6 0-3 16,21-11 2-16,-3 3 1 16,8-11 2-16,-8 5-3 15,80-20 0-15,-23 7-1 0,91-55 0 16,-44 18 2 0,27-16 2-16,-36 22-3 0,45-35 0 15,50-27 1 1,-59 30 0-16,-27 21-3 0,-9 16 2 0,-15 8 1 15,-18 5 0 1,-15 2 0-16,-41 19 2 16,-6 3 3-16,6-5 2 15,-12 5-3-15,2-11-3 16,-5 8 0-16,-3-2-1 16,-3 4 0-16,-3-4 2 0,-3 5-1 15,-6-6 2 1,0 6-9-16,-9-18-3 15,3 7-4-15,-18-48-2 16,3 17-3-16,-21-32 1 16,10 21 7-16,-16-35 3 0,9 24 0 15,0 1 0-15,4 15-14 16,-1-2-6-16,6 15-26 0,-3 8-11 16,1 9-116-1</inkml:trace>
  <inkml:trace contextRef="#ctx0" brushRef="#br0" timeOffset="-188463.178">6146 8303 280 0,'-12'-3'104'0,"12"3"-81"0,-12 0 29 15,12 0 7-15,-3 0 4 16,1 0 4-16,-4 0-1 16,0 0-1-16,3 0-36 15,0 0 5-15,0 0 2 0,0 0-12 16,0 0-1-16,0 0-9 0,3-3-1 16,0 1-6-16,6-9-2 15,0 3-2-15,6-13 0 16,-4 5-4-16,13-16 0 0,-3 6-1 15,9-8 0 1,-3 7 2-16,6 1 0 0,-7 2 0 16,1 3 2-1,-3 2-1-15,-3 3-1 16,-3 3 1-16,-3 0-1 16,-3 2 4-16,-3 3 2 15,0 0 0-15,-4 3-1 16,1 2-6-16,-3 3 1 15,0 0 0-15,-3 8 0 16,1-2 2-16,-4 25 3 16,3-4 0-16,0 31 2 0,0-13-4 15,0 29 0-15,3-16-1 16,3 40 1-16,0-21-2 16,3 2 2-16,0-15-2 15,2 7-1-15,-2-15 1 0,3 2-1 16,-3-13 0-1,0-5 0-15,0-6 0 0,-6-5 0 16,0-5 0 0,-9-8 0-16,3-3 0 15,-18-2 0-15,4-3-3 16,-10 2 0-16,6 1-3 16,-12 2 1-16,7-2 3 15,-22 7 1-15,12-2 1 0,-8 2 0 16,8 1 0-16,6-6 2 15,3-2-1-15,10-3-1 16,5 0 1-16,21-14-1 16,0 4 0-16,20-14 0 15,-2 3 0-15,24-11 2 16,-9 5-1-16,29 1 2 16,-8 2-2-16,2 3 2 0,-11 2-4 15,-4 3 0-15,-8 0 1 16,-6 3 0-1,-6 0 0-15,-4-1 2 16,-2 4-3-16,-6-1 0 16,-3 0-15-16,-3 1-6 0,-3-1-73 15,0 1-30-15,-3-1-117 16</inkml:trace>
  <inkml:trace contextRef="#ctx0" brushRef="#br0" timeOffset="-177380.854">3309 9080 260 0,'-23'6'99'0,"23"-6"-77"0,-54 37 13 15,48-32 3-15,-18 11 0 16,6-3 2-16,-8 6-3 16,2-3 2-16,-3 5-21 15,6-5 5-15,-3 0 4 0,7-3-6 16,2-3 0-16,3 1-8 0,3-3-3 15,3-3-3-15,15-2-2 16,-3-1 1 0,59-4 1-16,-14-1 1 15,68-13 2-15,-27 6-3 16,78-35-2-16,-42 10-2 16,45-26-3-16,-40 14 1 15,31-3-1-15,-39 10 4 0,-3 3 5 16,-26 8-3-16,-4 5-1 15,-18 5-2-15,-11 4 0 16,-16 1 2-16,-11 4 4 16,-6 2-4-16,-18-3-1 15,-3 3-9-15,-12 3-2 16,0 0-5-16,-15 2-3 0,3 0 4 0,-27 1 2 31,10-1 5-31,-19-7 2 0,6 2 2 16,1 0 0-16,5 2 2 15,3 4 3 1,6-1 4-16,4 0 5 0,5 1-8 16,6 2-3-16,3 0-2 15,9-6 1-15,0 4-1 16,27-3 2-16,-6-1-2 16,32 1 2-16,-8 2-2 15,12 1 2-15,-13-1-4 16,19 0 0-16,-13 1 1 15,10-4 2-15,-12 4-1 16,-4-1-1-16,-5 1 3 0,-9 2 0 16,-3 0 7-1,-12 13 4-15,-1-3-5 16,-13 14-3-16,-1-5-1 0,-15 28 1 16,3-7-3-16,-9 29 0 15,6-14 3-15,-6 4 3 16,3-15-2-16,-2 1 1 15,2-10-3-15,-3-9 0 16,3-4-3-16,-3-12 1 0,6-2-4 16,-2-29 0-16,2 2-1 15,0-36 0 1,0 7-3-16,9-2 1 16,0 10 0-16,6-2-1 15,0 7-5-15,0 1-2 0,3 8-9 16,-3 2-4-1,0 3-48-15,-3 2-22 16,0 3-121-16</inkml:trace>
  <inkml:trace contextRef="#ctx0" brushRef="#br0" timeOffset="-143980.192">3685 14616 192 0,'8'-8'74'0,"-8"8"-58"0,6-6 29 15,-6 6 11-15,3 0-14 16,0 0-1-16,-3-5-11 16,0 5-4-16,0-3-14 0,0 1 6 0,0-1 4 15,0 0 15-15,0 1 9 16,0-1 9-16,0 1 3 16,0-1-16-16,-3 3-5 15,0 0-16-15,0 3-3 0,0-1-6 16,0-2 0-1,1 0-3-15,-1 3 2 16,0-1-6-16,-3 14-1 16,3-5-2-16,0 31-2 0,0-7 1 15,9 26-1 1,0-11 2-16,5 11 3 16,-2-14 2-16,3 25 1 15,-3-14-2-15,3 13 1 16,-3-15-4-16,0-6-2 0,-3-7 0 15,0-9-1-15,0-5-16 16,0-8-6-16,-3-2-38 16,3-19-16-16,0 0-139 15,6-21-90 1,-3 2 132-16</inkml:trace>
  <inkml:trace contextRef="#ctx0" brushRef="#br0" timeOffset="-143591.369">4226 14589 500 0,'-6'-10'187'0,"6"10"-146"0,-3-6 7 0,3 6-7 16,0 0-14-16,0 0 1 15,-3 0-4-15,0 0-1 16,-3 3-12-16,1 0 0 0,-7 4 0 16,0 1-2-16,-6 16 0 0,3-8-5 15,-6 45-1-15,3-11-1 16,0 11 1-16,4-11-2 16,2 11 2-1,0-11-2-15,6 17-1 0,0-12 1 16,3-2-1-1,0-11-5-15,3-7-1 0,0-6-19 16,3-16-7-16,0 0-40 16,0-31-17-16,0 5-123 15,0-19-74 1,0 5 129-16</inkml:trace>
  <inkml:trace contextRef="#ctx0" brushRef="#br0" timeOffset="-143230.281">4155 14547 420 0,'-6'2'156'0,"6"-2"-121"0,-3-5 32 15,3 5 7-15,0 0-29 0,0 0-10 16,0 0-13-16,0 0-4 16,6 0-10-16,0 0 1 0,6 5 4 15,-3-2-1-15,6 8 1 0,-4-3-1 16,7 7 2-16,-3 1-5 15,3 13-1 1,-3-5-2-16,6 34-1 16,-3-13-3-16,8 11-2 15,-5-11-2-15,6 5-1 16,-6-7 2-16,6 12 0 16,-6-10 1-16,-1 13 2 0,-2-13-8 15,-6 0-1 1,-3-8-14-16,-6-5-6 15,0-5-26-15,-12-9-9 0,3-2-53 16,-12-16-24-16,3 0-47 16</inkml:trace>
  <inkml:trace contextRef="#ctx0" brushRef="#br0" timeOffset="-143051.564">3902 15036 476 0,'-15'6'178'0,"15"-6"-138"0,0 0 22 16,0 0-1-16,6 0-24 0,-3 0-6 15,21 0-16-15,-6 0-7 0,29-3-5 16,-8 0-14-16,9-2-2 16,-10 0-47-16,7 2-18 15,-6 0-108 1,14-5-86-16,-11 1 100 15</inkml:trace>
  <inkml:trace contextRef="#ctx0" brushRef="#br0" timeOffset="-142837.664">4655 14949 532 0,'0'13'198'0,"0"-13"-154"0,0 11 11 0,0-9-5 15,3 6-17-15,0 0-2 0,3 6-15 0,0-1-7 16,3 8-6-1,-3 0-3-15,3 11 1 0,0-6-1 16,-1 11 2-16,-2-8-10 16,3 1-4-16,-3-7-27 15,0-4-10-15,0-3-70 16,0-22-28-16,3-9-57 16</inkml:trace>
  <inkml:trace contextRef="#ctx0" brushRef="#br0" timeOffset="-142416.015">4837 14573 456 0,'-9'-2'170'0,"9"2"-132"0,-3-3 18 0,3 3 0 16,0 0-19-16,0 0-3 16,0 0-14-16,0 0-5 15,6 13-8-15,0-2-1 0,5 31 4 16,-2-10-2-16,9 37 1 15,-3-14 3-15,9 14 3 0,-6-13-8 16,9 23-2-16,-7-13 1 16,4-2 3-16,-6-14-4 15,0-5-1-15,-3-8-7 0,-3-8 0 16,0-5-19 0,-6-14-8-16,0-2-61 0,-6-26-26 15,0 2-112 1</inkml:trace>
  <inkml:trace contextRef="#ctx0" brushRef="#br0" timeOffset="-141956.258">5393 15020 444 0,'-39'8'165'0,"39"-8"-129"0,-17 3 24 16,17 0 2-16,-3-3-26 15,3 0-8-15,6 0-8 16,0 0-3-16,23-3-9 15,-2 0-1-15,18-2 0 0,-10 2-3 16,7-2-3-16,-9 0-7 16,3 0-4-16,-7-1-25 15,1 1-10-15,-6 0-21 0,-3-1-9 16,-3 4-45-16,-9-4-19 16,-3 1-8-1</inkml:trace>
  <inkml:trace contextRef="#ctx0" brushRef="#br0" timeOffset="-141742.364">5602 14761 484 0,'-9'-8'181'0,"9"8"-141"0,-3 3 22 0,3-3 2 16,0 0-17-16,0 0-3 16,3 13-18-16,0-2-8 0,6 23-11 15,-4-5-3-15,4 11 2 16,0-8-3-16,0 13 0 15,0-8-10-15,0 13-3 16,0-5-30-16,0 2-12 16,0-10-68-16,6-10-27 0,-3-6-61 15</inkml:trace>
  <inkml:trace contextRef="#ctx0" brushRef="#br0" timeOffset="-141413.938">6072 14576 504 0,'-15'0'189'0,"15"0"-147"0,-6-3 4 0,6 3-7 15,0 0-16-15,0 0 1 16,0 0-2-16,0 0-2 15,0 11-10-15,0-3 0 0,6 26 3 16,-3-7-3-16,6 39 0 16,-3-11-6-16,3 14-3 15,0-13 2-15,3 20 0 16,-3-12-8-16,2 5-4 16,-2-16-20-16,3-8-8 0,-3-8-43 15,3-19-16-15,-3-2-126 31</inkml:trace>
  <inkml:trace contextRef="#ctx0" brushRef="#br0" timeOffset="-141087.019">6515 14539 464 0,'-9'0'173'0,"9"0"-135"0,-5 0 19 0,5 0-3 0,-3 3-20 32,0-1-5-32,0 1-5 15,0-3-1-15,-3 8-13 0,0-3 1 0,-6 6 2 16,3-1-5-16,-6 25 0 16,3-12 0-1,-6 46 0-15,3-13-4 16,3 10-3-16,3-13 2 0,4 26 0 15,-1-15-6-15,3 7 0 16,3-15-6-16,3-6-1 16,-3-8-20-16,3-10-5 15,0-5-26-15,2-20-9 16,-2-1-34-16,0-33-11 0,0 6-62 31</inkml:trace>
  <inkml:trace contextRef="#ctx0" brushRef="#br0" timeOffset="-140764.948">6426 14579 452 0,'-12'-6'167'0,"12"6"-129"0,-3-5 15 0,3 5-3 0,0-3-17 16,0 1-2-16,3-4-9 15,0 4-2-15,3-4-11 16,0 1 1-16,3 3 3 0,0-1-1 15,6 8 3-15,-3 0-2 16,6 11 0-16,-4-2-5 16,7 25 0-16,-3-10-5 15,9 37 0-15,-6-13-1 16,9 8-2-16,-7-13-2 16,7 13 1-16,-6-11-6 15,0 11 0-15,-6-8-17 16,-3-8-4-16,-4-8-24 15,-5-11-9-15,-3-2-53 0,-9-21-25 0,0-1-45 32</inkml:trace>
  <inkml:trace contextRef="#ctx0" brushRef="#br0" timeOffset="-140558.885">6242 15015 544 0,'-36'5'203'0,"36"-5"-158"0,-3 0 3 0,3 0-11 0,6 0-23 0,0 0-3 31,24-5-9-31,-7 2-2 0,22-10 0 16,-9 3-38-16,8-4-16 0,-5 4-86 15,15-3-34-15,-13 2-9 16</inkml:trace>
  <inkml:trace contextRef="#ctx0" brushRef="#br0" timeOffset="-140225.424">6941 14920 524 0,'-9'32'195'0,"9"-32"-152"0,0 8-7 15,0-8-16-15,6 2-19 16,6 1 0-16,0 2-1 0,-3-2 0 0,6-1 0 0,6 4 0 0,-4-1 0 15,-5 3 0-15,-3 0 2 32,-3 0-3-32,-6 5-2 15,0-2 2-15,-6 2 0 16,-9 8 9-16,0-8 7 16,1-2 6-16,-4-1 2 15,-3 4-6-15,9-6-2 16,0 0-7-16,12-3 0 15,0 0-7-15,12-2-1 16,6-6-5-16,-3 3 1 16,0 0-27-16,8-5-9 0,-5 0-46 15,15-3-20-15,-6 0-103 32</inkml:trace>
  <inkml:trace contextRef="#ctx0" brushRef="#br0" timeOffset="-139949.294">7158 14518 480 0,'-17'2'181'0,"17"-2"-141"0,-3 0 14 16,3 0-4-16,0 3-27 0,0 0-7 0,5 7-6 31,1-2 0-31,12 11-5 16,-3-3 6-16,15 55 2 0,-6-18-2 15,6 26 1-15,5 46-3 16,-2-4 2-16,-6-15-4 0,-9-40 1 16,-3-10-5-16,-1-6 0 15,1 3-10-15,-3-13-5 16,0-9-30-16,-6-17-151 16,-3-25-35-16,0 8 33 15</inkml:trace>
  <inkml:trace contextRef="#ctx0" brushRef="#br0" timeOffset="-139420.211">7947 14986 392 0,'-18'11'148'0,"18"-11"-115"0,-12 0 28 0,12 2 7 16,-3 1-18-16,3 0-2 15,0-3-12-15,0 0-3 16,9-3-18-16,-3 3 0 0,15 0-1 0,-3 0-12 16,21 0-3-1,-7 0 11-15,10 0 5 16,-6 0-7-16,0 0-4 0,-10 0-14 16,1 0-6-16,-6 0-30 15,-3-3-12-15,-3 1-67 16,0-12-30-16,0-12-35 15</inkml:trace>
  <inkml:trace contextRef="#ctx0" brushRef="#br0" timeOffset="-139136.263">8629 14542 476 0,'-15'21'178'0,"15"-21"-138"0,-18 8 19 0,18-6-1 15,-6 4-24-15,0-4-5 16,0 3-15-16,-3 1-4 16,3 15-6-16,3-5 2 0,9 47 0 15,-3-12 4-15,18 12 4 16,-6-13-4-16,9 24 0 16,-3-15-9-16,3 20 0 0,-4-18-3 15,-2-3-2 1,-3-10-17-16,0-6-7 0,-3-8-36 15,0-10-14 1,-3-3-67-16,3-23-30 16,3-17 7-1</inkml:trace>
  <inkml:trace contextRef="#ctx0" brushRef="#br0" timeOffset="-138846.119">9022 14624 460 0,'-18'0'173'0,"18"0"-135"0,-12-3 27 0,12 3 5 0,-3 0-27 15,0 0-6-15,-3 0-16 32,0 0-6-32,0 3-8 15,0-1-1-15,-3 17 4 0,3-3-4 16,-3 44-1-16,1-12-2 15,-1 16-3-15,0-14 1 16,3 27-1-16,0-14-5 0,3 8-1 16,0-15-26-16,0-8-9 15,3-9-52-15,0-15-20 16,0-5-102 0</inkml:trace>
  <inkml:trace contextRef="#ctx0" brushRef="#br0" timeOffset="-138530.437">8935 14586 460 0,'-5'-7'170'0,"5"7"-132"0,-3 0 18 16,3 0-2-16,0-3-20 16,0 0-5-16,0 1-5 15,0-1-4-15,5 3-10 16,1 0 0-16,12 5 3 0,-3 1-1 15,15 4 1-15,-6 3-3 0,11 22-1 16,-5-6-5 0,6 32-1-16,-9-14-1 15,3 9-2-15,-7-11-2 16,-2 10 1-16,-3-10-8 16,-3 14-2-16,-3-9-14 15,-3-2-6-15,-3-9-33 16,-3-4-13-16,-3-6-79 15,-9-19-32-15,-12-2 25 16</inkml:trace>
  <inkml:trace contextRef="#ctx0" brushRef="#br0" timeOffset="-138353.189">8819 15079 524 0,'-9'5'198'0,"9"-5"-154"0,0 3 3 0,0-3-11 15,9 0-24-15,0 0-7 16,12 0-14-16,-3 0-5 0,27-6 7 16,-7 4-45-16,16-6-17 15,-12 0-64-15,2-8-28 16,-5 5 3 0</inkml:trace>
  <inkml:trace contextRef="#ctx0" brushRef="#br0" timeOffset="-138199.659">9376 14936 524 0,'6'21'198'0,"-6"-21"-154"0,15 32 16 15,-12-27-2-15,6 8-25 16,-3 0-6-16,3 6-14 16,0-3-6-16,0 13-4 15,-1 5-14-15,-2-13-2 0,-3-2-40 16,0-8-16-16,-3-1-123 16,3-10-54-16</inkml:trace>
  <inkml:trace contextRef="#ctx0" brushRef="#br0" timeOffset="-137647.55">9793 15110 356 0,'-9'-5'134'0,"9"5"-104"0,-12-11 12 16,12 11-2-16,-6-7-13 15,3 1-1-15,-3-7-9 16,0 0-2-16,0-19-9 16,0 8 0-16,3-21 1 0,0 8-1 15,9-8 1-15,0 8 5 16,9-2 4-16,-3 7 1 15,21 5-1-15,-7 3 5 16,22 11 1-16,-6 3 0 0,2 18 1 16,-8-3-2-16,3 37-1 15,-9-7-4-15,-1 12 0 16,-5-10-7 0,-3 6-1-16,0-9-4 0,-6 0-3 15,0-7-7-15,-3-6-4 0,-4-2-19 16,-2-6-8-16,0 0-34 0,-3-13-15 31,0 0-135-15</inkml:trace>
  <inkml:trace contextRef="#ctx0" brushRef="#br0" timeOffset="-137360.701">10593 14452 508 0,'-14'10'189'0,"14"-10"-147"0,-18 16 9 0,15-13-7 0,-6 7-26 16,0-2-5-16,-6 11-6 16,3-6-2-16,-3 16-3 15,3-5 3-15,0 53 1 0,1-19 0 0,2 11-1 16,3-14-6-1,3 19 1-15,0 19-5 16,0-32-1-16,3-14-33 16,0-7-11-16,0-8-61 15,0-30-26-15,0-2-52 16</inkml:trace>
  <inkml:trace contextRef="#ctx0" brushRef="#br0" timeOffset="-137051.314">10430 14512 416 0,'-6'-13'156'0,"6"13"-121"0,-6-16 19 0,6 16-1 15,0-2-13-15,0-1 2 16,3-2-11-16,0-1-4 16,6 4-15-16,6-1-1 0,3 6 0 15,-4-1 2-15,10 14 5 16,-3-2-6-16,6 7-2 15,9 16-1-15,-4 18-1 0,1 14-4 16,-9-13-3 0,-3-11 0-16,2 5-1 0,7 8-11 15,-9-18-5-15,-6-8-10 16,-3-1-1-16,0-4-32 16,-9-3-12-16,0-3-80 15,-6-8-32-15,-3 0 18 16</inkml:trace>
  <inkml:trace contextRef="#ctx0" brushRef="#br0" timeOffset="-136873.543">10290 14875 500 0,'-21'21'187'0,"21"-21"-146"0,0 3 11 0,0-3-4 16,6 2-29-16,-3 1-5 15,21-3-16-15,-6 0-4 16,23-11 3-16,-5 3-39 0,9-7-16 16,-10 1-87-16,13-2-39 0,12 1 19 31</inkml:trace>
  <inkml:trace contextRef="#ctx0" brushRef="#br0" timeOffset="-136532.673">10876 14790 504 0,'-3'37'189'0,"3"-37"-147"0,18 21-9 16,-15-15-14-16,12-1-14 15,9 0 0-15,6 1-3 16,-7-4-2-16,-5 1 1 16,-3 0-4-16,0 2 2 0,0 5 1 15,-6 4 0-15,-3-4-3 16,-9 9 2-16,0-3 5 0,-15 2 5 15,3-2 10 1,-9-3 8-16,6 0 1 16,1-2 1-16,2-3-16 15,12-3-8-15,0 1-3 16,18-4-2-16,8-2-3 0,-2 0 0 0,-3 0-18 31,6-5-9-31,-6 2-35 0,6-7-14 16,5-19-141-1,4-8-63-15,-6-3 146 16</inkml:trace>
  <inkml:trace contextRef="#ctx0" brushRef="#br0" timeOffset="-136215.986">11147 14301 520 0,'-3'5'192'0,"3"-5"-149"0,0-3 1 0,0 3-9 0,0 0-11 16,3 8 1-16,0 6-3 16,0-1-2-16,6 24-10 15,6 16 0-15,3 5 3 0,3 27-5 16,-6-6 0-16,-4-18-6 16,7 8-2-16,6 18-5 15,-3-2 1-15,0-6 2 16,0-8 1-16,-1-12 1 15,-2-12 2-15,-3-10-1 16,-3-8 2-16,-3-5-9 16,0-8-1-16,-3-8-38 15,-6-13-18-15,0 2-187 16</inkml:trace>
  <inkml:trace contextRef="#ctx0" brushRef="#br0" timeOffset="-132480.496">1413 11126 344 0,'-12'-6'129'0,"12"6"-100"0,-3-5 24 16,3 5 7-16,0-3-9 0,0 1 0 15,0-3-13-15,0-1-4 16,0 1-19-16,0 2 4 0,0 1 4 16,0-1-6-16,0 0 1 15,0 1-7-15,-3 2 1 16,3 0-5-16,-3 13-2 0,3-2-2 15,0 36-3-15,0-7 1 16,6 13 1 0,-3-11 1-16,9 8 1 15,-9-10 0-15,6 18 0 16,0-13 0-16,0 6 0 16,-6-9-5-16,3-5 1 15,0-5-11-15,0-6-5 16,-3-5-21-16,3-13-6 15,0 0-33-15,0-21-12 0,3 0-63 16,3-14-29-16,-9 6 38 16</inkml:trace>
  <inkml:trace contextRef="#ctx0" brushRef="#br0" timeOffset="-132217.52">1565 11234 384 0,'-6'-37'143'0,"6"37"-112"0,0-24 30 0,0 22 6 16,0-4-15-1,0 1-3-15,0 0-12 16,0 0-4-16,0 2-18 16,0 0 0-16,0 1-1 0,0 2-1 0,6 18 2 0,-6-2-6 15,3 29-3 1,0-8-1-16,3 11 1 16,-3-9 1-16,3 14 1 15,3-10-4-15,-6 10-3 16,6-11 0-16,-6-2 1 15,3-9-3-15,0-4-2 16,-3-3-25-16,0-6-11 16,0-5-60-16,6-15-23 15,8-4-100-15</inkml:trace>
  <inkml:trace contextRef="#ctx0" brushRef="#br0" timeOffset="-131383.963">785 12523 436 0,'0'0'165'0,"0"0"-129"0,0-3 4 0,0 3-9 0,0-8-10 15,3 3-1-15,3-8-8 16,0 2-5-16,0-2-4 16,-6 2 0-16,0-2 2 0,0 2 0 15,-6 1 0-15,0 2-3 0,-9 3-2 16,3-1 1-16,-5 9 1 15,2-3-1 1,-21 11 2-16,12-4-4 16,-18 12 0-16,13-3 3 15,-1 8 1-15,0-6 1 16,12 3 0-16,3-5 0 0,21 5 0 16,0-5 6-16,15 8 4 15,-3-5-5-15,15 7-1 16,-4-5-2-16,10 3 1 15,-6-5 0-15,15-1 1 16,-16-2 2-16,-2 0 4 16,-9 0 3-16,-6 0 4 15,0-3-9-15,-15 3-4 16,0-3-5-16,-18 3 0 0,6-3-2 16,-6 3-1-16,3-3-4 15,-3 0 0-15,6-2-16 16,-2-3-4-1,2-3-30-15,9-7-10 16,-6-1-46-16,12-10-18 16,3 2-62-16</inkml:trace>
  <inkml:trace contextRef="#ctx0" brushRef="#br0" timeOffset="-131221.76">1017 12510 444 0,'12'-8'165'0,"-12"8"-129"0,9 23 32 31,-9-17 5-31,6 20-27 15,-3-5-6-15,3 16-24 16,0-5-8-16,3 0-5 16,-6-6-14-16,6-2-2 0,-6-3-38 0,6-2-17 15,-3-6-55-15,6-10-22 16,-9-1-27 0</inkml:trace>
  <inkml:trace contextRef="#ctx0" brushRef="#br0" timeOffset="-131018.204">994 12338 460 0,'-36'5'173'0,"36"-5"-135"0,-30 2 25 0,30 1 3 15,-12 0-39-15,6-1-12 16,3 1-28-16,-6 0-10 16,9-3 12-16,0 0-35 0,21 5-13 15,-3 0-93-15,12 6-41 16,11 2 47-1</inkml:trace>
  <inkml:trace contextRef="#ctx0" brushRef="#br0" timeOffset="-130483.376">1190 12488 476 0,'-27'24'178'0,"27"-24"-138"0,-15 32 17 16,15-27 0-16,-3 3-24 15,0-3-4-15,0 1-17 16,3-1-5-16,0-5-5 15,0 0-4-15,12-8 1 0,0 3-1 16,18-8 0-16,-3 2-5 16,14 0 0-16,-8 1-4 15,6-1 0-15,-9 3 6 16,-6 0 2-16,-4 3 7 16,-5 5 2-16,-3 0 4 0,-12 11 4 15,0-1-4-15,-21 22 2 16,6-6-3-16,-5 11 0 15,5-5-5-15,-3-3-1 16,6-5-1-16,15 0 1 16,-3-6-2-16,27 1 2 15,-6-6-2-15,8-2-1 16,1-6 1-16,6-13 1 16,0-2-6-16,8-27 1 0,-8 5 1 0,6-11 3 15,-10 9 4 1,-2 0 2-1,-6 5-6-15,-9 2 0 16,0 6 1-16,-15 0 1 0,0 5-4 16,-12 3 1-1,3 2 4-15,-6 6 2 16,-3 2 0-16,6 14 1 0,-3-3-4 16,12 23 0-16,0-4-1 15,24 13 1-15,0-9-7 16,24-10 1-16,-7-5-17 15,10-26-6-15,-6 2-25 16,11-19-10-16,-8 4-64 16,8-17-30-16,7-21-33 15</inkml:trace>
  <inkml:trace contextRef="#ctx0" brushRef="#br0" timeOffset="-130093.625">1315 11618 400 0,'-33'-19'151'0,"33"19"-118"0,-12-8 16 0,12 8-3 0,0 0-13 16,0 0 0 0,12 14 2-16,-3-4 2 0,24 33-20 15,-6-9 4-15,9 3 2 0,-7-5-3 16,4-6 0-16,-6-5-5 16,6-10-1-16,-7 0-4 15,4-41 1-15,0 7-6 0,3-22-3 16,-4 8-17-1,1-16-5-15,0 10-28 16,0-25-11-16,-9 15-104 16,2 8-43-16,-5 2 22 15</inkml:trace>
  <inkml:trace contextRef="#ctx0" brushRef="#br0" timeOffset="-129249.806">1062 14018 444 0,'-39'-35'167'0,"39"35"-129"0,-35-61 6 0,35 53-6 16,-9-13-17-16,3 5-1 15,12-7-6-15,3 4 1 16,11-2-8-16,1 2 2 0,18 6 4 15,-6 3-5-15,29 2 0 16,-11 2-4-16,5 6-1 0,-11 0 1 16,-3 8 2-16,-7-2-1 15,-5 15 2-15,-3-3-6 16,-12 25-1-16,0-9 0 16,-15 11 0-16,0-8 0 15,-33 5 0-15,6-7-3 16,-20 2 2-16,8-5 7 0,-3-1 6 15,7-7 5 1,2-3 2-16,6-2-4 16,12-9-1-16,3-2-4 15,12-8 1-15,3 0-6 0,39-5-1 16,-6 0-2 0,20-6 1-16,-8 3-4 15,11-5-2-15,-14 2-18 16,20-5-7-16,-14 6-29 15,6-9-14-15,-10 6-88 0,-5-13-39 16,-3-14 21 0</inkml:trace>
  <inkml:trace contextRef="#ctx0" brushRef="#br0" timeOffset="-128855.418">1904 13266 500 0,'-11'3'187'0,"11"-3"-146"0,-18-3 11 0,15 3-6 0,-9 0-22 16,3 0-3-16,-9 3-10 15,3 0-3-15,-9 2-4 16,6 0-1-16,4 3 1 0,-1 0-2 16,15 5-2-16,0-2 3 15,26 10 2-15,-5-3-2 16,15 6 0-16,-6-5-1 15,3-3-2-15,-7-3 1 16,1 0 1-16,-3-2 8 16,-9-1 5-16,0-2 4 15,-3 11 3-15,-9-3-10 16,-6 10-4-16,-6-2-5 0,-18 5-3 0,3-5-8 31,-18 0-5-31,4-3-26 0,-4-5-10 16,9 0-35-1,4-22-11-15,8 1-43 16,0-35-17-16,6 9-3 0</inkml:trace>
  <inkml:trace contextRef="#ctx0" brushRef="#br0" timeOffset="-128773.999">1696 13232 436 0,'6'-24'165'0,"-6"24"-129"0,36-34 37 0,-27 31 6 15,20-13-41-15,-2 3-13 16,12-3-25-16,-6 3-8 15,11-3 3-15,-8 3-66 0,30-1-29 16,5 6-110-16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59:59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17133 749 376 0,'-3'0'140'0,"3"0"-109"0,0 0 11 0,0 0-3 16,0 0-11-16,0 0 0 15,3 0 0-15,0-6 0 16,0 6-15-16,-3-7 5 0,0 7 3 16,-3-6-3-16,0-2 0 15,0 3-6-15,0-3-2 0,-3-3-4 16,0 9 1-1,1-3-2-15,-1-1 0 0,0 12-3 16,0-1 1-16,0 3-2 0,0 0-1 16,0 5 3-1,3 5 0-15,0-4 1 16,3-1 0-16,3 0 2 0,3-2 3 16,-3-9-2-1,9 4-2-15,9-6 0 16,2-6-1-16,4 4-2 15,0-9-2-15,-3-2 1 16,0 0 1-16,-10-8-1 16,-5 2-1-16,-6-2 1 15,-6 2 1-15,-6 1-3 0,-5 10 0 16,-7 8 1 0,0 8 0-16,0 5 0 0,3 6 0 15,3-1 0-15,6-2 0 16,3-3 0-16,3 0 0 15,3-2 0-15,6-3 0 16,3-3-5-16,3-5 1 16,3-8 4-16,-3 3 4 15,0-8-1-15,-6 0-2 0,-6-1 0 16,-6 4 1-16,-3 2-1 0,-3 8-1 31,-3 0 3-31,0 8 0 16,0 2-1-16,4-2 1 15,2 0-2-15,0 3 2 0,3-3-4 16,3-3-2-16,0 0-12 16,3-5-2-16,-3 3-36 15,3-3-13-15</inkml:trace>
  <inkml:trace contextRef="#ctx0" brushRef="#br0" timeOffset="945.158">17184 1349 404 0,'-18'-5'151'0,"9"5"-118"0,-3-3 7 0,9 3-7 15,0 0-15-15,0 0-3 16,0 0-2-16,0 0 1 15,0 0-7-15,0 8 2 0,3-2 4 16,-3 4 4-16,3 6 2 16,0-3-8-16,3 1-2 15,0-6-3-15,0-1 1 16,3-1 0-16,0-12 3 0,0-1-1 16,-3-7 0-1,0 1-3-15,-3-5 1 16,-3 2-6-16,0 2-1 15,-3 4 2-15,0 2 1 0,-3 3 1 16,0-1 2 0,1 6-3-16,2 6 0 15,0 2-3-15,0 5-1 0,3 0 1 16,3 0 2-16,3-2-1 16,3-6 2-16,3-10-4 15,-1 0 0-15,1-3 1 0,0 0 2 16,0-3-1-1,-6 3 2-15,-3-2 0 16,-3 2 1-16,-3 2-2 16,-3 4-2-16,0-4 3 0,1 6 2 15,-1 0 0 1,0 6 2-16,0-4-6 16,6 4-1-16,0-1-2 15,3-2 0-15,0 2-20 0,3 0-10 16,0 0-64-16,6 9-25 15,6 7-91-15</inkml:trace>
  <inkml:trace contextRef="#ctx0" brushRef="#br0" timeOffset="1517.961">17098 1950 468 0,'-12'13'176'0,"12"-13"-137"0,0 19 2 16,0-11-9-16,0-3-16 0,0 0-1 15,6 3-5-15,-3-3 1 16,3-2-6-16,0 2 4 0,2-10 3 15,-2 2 0-15,0-7 3 16,-3 2-6-16,-3-5-3 16,-3-6-1-16,-3 6-1 15,-2 2-2-15,2 11 1 16,0 0-2-16,0 11-1 16,0 2 5-16,0 0 4 0,3 1 4 15,3 4 4 1,0-5 2-16,0 1 1 15,0-6-11-15,0 0-3 16,0-3-4-16,0-5 1 16,0 0-20-16,3-3-6 15,0 3-59-15,3-2-24 16,0-1-132-16</inkml:trace>
  <inkml:trace contextRef="#ctx0" brushRef="#br0" timeOffset="1976.802">17092 2543 464 0,'-6'2'173'0,"6"-2"-135"0,-6 6 5 0,6-6-5 16,0 0-22-16,0 0-3 15,0 0-4-15,0 0-1 16,3 0-4-16,-3 0 4 0,0-8 4 15,0 5 3-15,0-5 3 16,0 0-1-16,-3-2-1 0,0 2-2 16,-3 2 1-16,3 4-6 15,-3 4-3 1,0 1 1-16,3 5 0 0,0-3-1 16,3 3 1-16,0 0 0 15,0 0 1-15,0-3-2 16,3 1 1-16,0-1-6 15,0-2-1-15,-3 2-13 16,0-5-5-16,0 0-47 16,3 0-21-16,0 0-160 0</inkml:trace>
  <inkml:trace contextRef="#ctx0" brushRef="#br0" timeOffset="2476.381">17086 3048 480 0,'-12'-5'181'0,"12"5"-141"0,-3 0 25 16,3 0 1-16,0 0-28 15,0 0-7-15,0 0-14 16,0 0-6-16,0 0-6 16,0 0 3-16,3 2 4 0,0 1 0 15,-3-3 3-15,0 0-4 16,0 3 1-16,0-3-5 0,3 2-2 16,-3-2-2-1,0 0 0-15,0 0-2 16,0 0-1-16,0 0-8 15,0 0-5-15,0 0-26 0,0 0-10 16,0 0-83-16,3 6-36 16,0-4-45-1</inkml:trace>
  <inkml:trace contextRef="#ctx0" brushRef="#br0" timeOffset="2910.455">17065 3519 476 0,'-6'-3'178'0,"6"3"-138"0,-3 3 28 16,3-3 3-16,0 0-27 15,0 0-5-15,0 0-14 16,0 0-4-16,0 0-12 15,0 0 1-15,3 3 1 0,-3-3-4 0,0 0-2 16,0 0-2-16,0 0 0 16,0 0-4-16,3 0 0 15,-3 0-12-15,3 0-7 16,-3 0-31-16,0 0-15 16,0 0-75-16,6 2-35 0,-3 1-20 15</inkml:trace>
  <inkml:trace contextRef="#ctx0" brushRef="#br0" timeOffset="3511.169">17047 3998 492 0,'-6'2'184'0,"6"-2"-143"0,-3 0 15 15,3 0-5-15,0 0-27 16,0 0-6-16,0 0-7 15,0 0 0-15,3-2-6 16,0-1-1-16,-3-2 2 0,0 0 3 0,0-1 5 16,0 1-2-16,0 2 1 15,0 1-5-15,-3-1-3 16,0 0-2-16,-3 6 0 16,3 0-2-16,0 5-1 0,0 0 3 15,3 7 0 1,0-1-1-16,3 2-2 0,0-3 3 15,0 0 0 1,0-2 1-16,3-11 2 16,-3 0-5-16,0-11-1 0,0 3 0 15,0-5 0 1,0 2 0-16,-3 3 2 16,0 0 1-16,0 3 3 15,0 2-1-15,0 3 2 0,0 0-4 16,0 3-2-1,0 0 0-15,0 2-1 0,0 0-3 16,0-5 2-16,0 0-10 16,3-2-3-16,0-1-42 15,0-2-17-15,0-1-186 16</inkml:trace>
  <inkml:trace contextRef="#ctx0" brushRef="#br0" timeOffset="6200.921">16568 4450 324 0,'-6'-8'121'0,"6"8"-95"0,-6-10 42 0,6 10 14 16,-3-3-24-16,3 3-8 16,-3-3-18-16,3 1-8 15,-3-1-14-15,3 1 0 0,0-1 1 16,0 0-2-16,0 3 2 15,0 0-2-15,0 13 2 0,0-2-2 16,0 26 2-16,0-3-4 16,3 11 1-16,0-7-3 15,0-1 0-15,0-8-3 16,0 0-2-16,0-5-2 16,0-1-1-16,0-1-23 15,0-4-7-15,0-5-39 0,-3 1-16 16,0-4-64-1,3-10-28-15,0 0 37 0</inkml:trace>
  <inkml:trace contextRef="#ctx0" brushRef="#br0" timeOffset="6737.926">16550 4440 332 0,'-12'-16'123'0,"12"16"-95"0,-9-16 33 0,9 16 11 0,-3-5-20 0,3 2-8 31,0-2-12-31,0-1-4 16,3 1-15-16,-3 0-3 0,9 0-3 16,-3-1-3-16,6 4-3 15,0-1-3-15,3 6-1 0,0-1 2 16,2 6 2 0,-2-2 0-16,0 4-1 0,-3 1 9 0,-6 10 6 31,0-3-3-31,-6 11 1 15,0-5-6-15,-6 8 1 0,3-8-5 0,-3-3 0 32,3-2-10-32,0-9-3 0,0 1-4 15,0-19 1-15,3 0 2 16,0-16 2-16,0 5 1 16,6-4 2-16,0 1 6 15,3-1 2-15,-3 7 0 0,6 3-2 16,-3 2 5-1,6 3 1-15,-3 3 2 0,5 5 0 0,-2 0 0 32,3 8 0-32,-3-3 0 0,0 8 2 15,-3-2 8 1,-3 7 6-16,0-4-2 16,-3 1 1-16,0-1-6 15,-3-6-2-15,0 0-12 0,3-11-1 0,0 0-4 31,2-10 0-31,1 2-9 0,3-4-5 16,0 1-23-16,3 1-10 16,-3 0-56-16,3 2-22 15,0 1-82 1</inkml:trace>
  <inkml:trace contextRef="#ctx0" brushRef="#br0" timeOffset="7132.026">17080 4530 376 0,'-12'8'140'0,"12"-8"-109"0,0 8 24 0,0-8 6 0,3 2-32 16,-3-2-10-16,3 0-12 16,0 0-4-16,6-8-1 15,-3 3-2-15,3-8 3 0,0 2 0 0,-1-5 1 16,1 6 6-1,-6-4 6-15,0 4 3 16,-3-1 1-16,0 1-3 16,-3 2 0-16,0 2-3 15,-3 4 1-15,0-1-2 0,-2 6 2 16,2-3-2 0,0 13 0-16,0-2-7 15,3 15-2-15,0-5-4 0,6 14-1 16,-3-9-17-16,9 1-8 15,-3-6-39-15,14-8-18 16,-2-2-81-16,15-19-34 16,-6 2 44-1</inkml:trace>
  <inkml:trace contextRef="#ctx0" brushRef="#br0" timeOffset="8059.614">17458 4360 456 0,'-18'0'170'0,"18"0"-132"0,-21 0-6 0,18 0-11 16,-6 3-13-16,3 0 1 0,-3-1 1 15,3 1 4-15,0 0-8 16,3-1 3-16,6 4 4 0,0-1 4 16,6 8 2-16,0-2-6 15,3 10-3-15,-3-5-5 16,3 10-4-16,-3-5 2 15,-3 8 0-15,0-7-1 16,-3 1 1-16,0-4 0 16,-9-1 1-16,3-2-7 0,-9-5-2 15,0-1-1-15,-6-7 4 16,3 0-1 0,0-3 1-16,4 0-3 15,8-3 1-15,0 3 2 16,9 0 1-16,-1 0 1 15,7 0 0-15,0 0 0 16,3-3 0-16,0 1 0 0,3-11 2 16,-3 2-1-16,0-10 2 15,-3 5-4-15,2-5 0 16,-2 2 1-16,0-2 0 16,-3 0 0-16,-3 5 2 0,0 3-3 15,-3 2 0 1,0 1 1-16,-3-1 0 15,0 3 0-15,-3 3 0 16,0 0 0-16,0 2 0 16,0 0 0-16,0 1 0 0,0-1 0 0,0 6 0 31,3-1 4-31,-3 6 2 0,3 0-2 16,0 8-3-16,0-3 0 15,0 8 1-15,0-2-3 16,3 7 0-16,0-7 1 15,6-1 2-15,-3-2-1 16,3-2 2-16,0-4-2 16,6-5 2-16,-3-2-2 0,6-11 2 15,-4 0-4 1,7-10-2-16,-3 2-1 0,3-5 3 16,-3 2 0-1,-3-2 1-15,0 5-3 16,-3 3 2-16,-1 2 1 15,1 3 0-15,-3 3-3 0,0 5 2 16,0 0 3-16,0 11 1 16,0-3 5-16,0 7 5 15,-3-1-1-15,0 4 3 16,0-5-4-16,0-2-1 16,-3-3-2-16,3-11 0 15,0 1-7-15,0-12 0 16,0 4-1-16,2-6 0 15,-2 5 0-15,3 1 0 16,-3 2 2-16,0 5 1 0,0 1-1 0,0 7 1 31,0 0-2-31,0 8-1 0,0-2-17 16,0 5-6 0,0-6-24-16,0-4-8 15,0-1-31-15,0-10-12 0,0-1-47 16,3-7-19-16,0 0 33 0</inkml:trace>
  <inkml:trace contextRef="#ctx0" brushRef="#br0" timeOffset="8271.081">18038 4059 408 0,'-6'-6'151'0,"6"6"-118"0,-3 16 31 16,3-13 7-16,0 15-21 15,0-2-7-15,3 19-18 16,0-6-6-1,3 8-11-15,-3-8-3 0,3 16 1 16,0-8-8-16,0 19 0 16,0-11-13-16,0 7-6 15,0-4-19-15,-3-8-8 16,0-6-31-16,-3-5-15 16,0-5-91-1</inkml:trace>
  <inkml:trace contextRef="#ctx0" brushRef="#br0" timeOffset="8929.985">17913 4376 464 0,'-3'0'176'0,"3"0"-137"0,21 8-16 16,-18-5-16-16,9-1-30 0,0 1-8 15,15-3-16 1,-4 0-6-16,19 0 28 16,-9 0 7-16,3 0 8 0,-7 0 28 15,-2-3 14-15,-6 1 11 16,-3-1 4-16,-3 3-10 16,-3 0-5-16,-3 0-14 15,-6-2-4-15,-3 2-4 16,-6 0 1-16,0 0 0 15,-3 2 1-15,3-2-6 0,3 5-4 0,0 1-1 16,6 4-1 0,0-2 0-16,9 8 0 0,-3-3-3 15,6 11 2 1,-4-5-1-16,4 7 0 16,-3-5 0-16,0 0-2 0,-3-5 3 0,0 0 2 31,0-3 6-31,-3 1 6 15,-3-4 4-15,-3 1 2 0,0-1-6 16,-9-2 0 0,3 0 3-16,-6-2 2 15,0-1-5-15,0-5 0 16,0 0 1-16,0 0 1 16,3 0-2-16,1 0 0 15,2 0-3-15,0 0-1 16,0 0-5-16,3 0-1 0,0 0 1 15,3 0 2-15,0 0-3 16,0 0-2-16,0 0 0 16,0-3 1-16,0 1-3 0,3-4 0 15,0 1-6 1,0-3 0-16,0 0-15 16,-3-8-5-16,0 3-41 0,-6-8-19 15,3 2-157 1</inkml:trace>
  <inkml:trace contextRef="#ctx0" brushRef="#br0" timeOffset="11299.825">16553 540 132 0,'-3'0'52'0,"3"0"-41"0,0 0 11 0,0 0 3 16,0 0 3-16,0 0 6 16,0 0-2-16,0 0 1 15,0 0-18-15,0 0 9 0,0-6 3 16,0 6-1-16,0 0 2 16,0-5-5-16,0 3-2 15,0 2-5-15,3-6 0 16,-3 6-9-16,3-8-2 15,0 3-5-15,0-3-1 0,0 3 1 16,0-3 2-16,0 3-1 16,0-3-1-1,0 2 3-15,0 1 2 0,-3-3 7 16,3 8 2-16,0-5 1 16,-3 5 1-16,0-6-4 15,0 4-2-15,0 2-2 0,0 0 2 16,0 2 1-1,0 14 1-15,0-8-4 16,0 19 0-16,0-9 1 0,0 11 2 16,0-5-1-1,0 3-1-15,0-6-1 16,0 3 2-16,0-8-5 16,0-1-3-16,0-1-8 15,0-1-1-15,0-5-37 0,0 0-15 16,0 2-142-1</inkml:trace>
  <inkml:trace contextRef="#ctx0" brushRef="#br0" timeOffset="14430.486">21292 601 332 0,'-3'-14'126'0,"3"14"-98"15,-3-15 25-15,3 9 7 0,0 1-18 16,-3-3-1-16,0-3-9 16,0 3 0-16,0 1-18 15,-3 1 3-15,0 1 3 0,0 2-2 0,0 3-1 16,-3 8-3-1,0 0-1-15,0 11-5 0,0 5-3 16,3 2 2 0,3 3 0-16,3 3-3 15,6-8-3-15,6-3 2 16,3-3 0-16,6-4-1 16,0-1 1-16,-3-11 7 15,0-2 3-15,-6-2 0 16,-7-4 0-16,1 1-5 15,-6-8-3-15,-6-8-2 0,-2 2-3 16,-4 3 1-16,0 6 1 16,0 2-1-16,6 3 2 15,0 5-9-15,0-6-3 16,0 4-17-16,3 2-7 16,0 2-48-16,3 9-20 0,9-8-124 31</inkml:trace>
  <inkml:trace contextRef="#ctx0" brushRef="#br0" timeOffset="14934.798">21208 1278 496 0,'-14'5'184'0,"14"-5"-143"0,-9 16 23 0,9-11 3 16,0 1-27-16,0 2-5 16,3 5-15-16,0-8-2 15,0 0-11-15,0 3-2 0,0-8 1 16,0 3-3-16,-1-6 0 16,1 3-10-16,0-8-5 0,-3 3-38 15,0 0-18-15,0-3-99 16,6-3-44-16,0 3 24 15</inkml:trace>
  <inkml:trace contextRef="#ctx0" brushRef="#br0" timeOffset="15427.105">21208 2167 400 0,'-8'-3'148'0,"8"3"-115"0,-3 3 39 15,3-3 9-15,0 0-28 0,0 0-7 16,0 5-17 0,0-5-6-16,0 0-13 15,0 3-2-15,3 0-1 0,-3-3-6 16,3 2 0-16,-3-2-14 16,0 0-7-16,0 0-31 0,0 0-13 15,0 0-78-15,5 11-34 0,1-3 6 31</inkml:trace>
  <inkml:trace contextRef="#ctx0" brushRef="#br0" timeOffset="15641.582">21211 2622 476 0,'-6'3'178'0,"6"-3"-138"0,-2 2 11 0,2-2-4 16,0 0-32-16,0 0-8 16,0 0-10-16,0 0-1 15,2 3 2-15,1 2-28 0,0-5-9 0,0 0-58 16,0 0-23 0,0 3-54-16</inkml:trace>
  <inkml:trace contextRef="#ctx0" brushRef="#br0" timeOffset="15820.975">21200 2961 500 0,'-9'13'187'0,"9"-13"-146"0,3 5-11 16,-3-5-16-16,3 3-25 15,0-1-5-15,2 1-21 16,-2 0-9-16,3-1 25 15,-3 1-60-15,0 2-24 0,0-2-48 16</inkml:trace>
  <inkml:trace contextRef="#ctx0" brushRef="#br0" timeOffset="15975.97">21200 3186 472 0,'-9'23'178'0,"9"-23"-138"0,0 16-16 0,0-13-17 15,3 5-41-15,0-6-10 16,0 4-57-16,0-1-23 16,-1 3-23-16,-2-3-9 15</inkml:trace>
  <inkml:trace contextRef="#ctx0" brushRef="#br0" timeOffset="16106.051">21200 3442 384 0,'-3'8'143'0,"3"-8"-112"0,0 11 3 0,0-11-5 0,3 2-25 15,-3 1-3-15,3 2-42 16,-1-2-17-16,1 0-79 16,-3-1-32-16,6 6 64 15,-3-3 31-15</inkml:trace>
  <inkml:trace contextRef="#ctx0" brushRef="#br0" timeOffset="16224.449">21179 3831 308 0,'-9'21'115'0,"9"-21"-89"0,0 6-83 0,0-6-43 16,6 0-9-16,0 0 1 15</inkml:trace>
  <inkml:trace contextRef="#ctx0" brushRef="#br0" timeOffset="16413.537">21179 3979 556 0,'-6'8'206'0,"6"-8"-160"0,-3 3-9 0,3-3-13 16,0 0-40-16,0 0-8 15,0-3-29-15,0 1-11 16,0-1 34-16,0 0-84 0,0-7-33 16,0 2-9-1</inkml:trace>
  <inkml:trace contextRef="#ctx0" brushRef="#br0" timeOffset="17851.325">20750 4400 392 0,'-6'-5'148'0,"6"5"-115"0,-3-6 17 15,3 6-1-15,0 0-10 16,0 0 2-16,0-2-10 0,0-1-2 15,0 1-16 1,0-1 1-16,0 0 0 0,0 1-1 16,0 2 0-16,0 0-5 15,3 10 0-15,0-2-3 0,0 24 0 16,0-6-1-16,3 25 2 16,-3-9-3-1,3 0-2-15,0-7 0 0,0-4-1 16,-3-4-11-16,0-3-3 15,0-3-20-15,0-5-7 0,0-3-48 16,-3-8-19 0,0 0-92-1</inkml:trace>
  <inkml:trace contextRef="#ctx0" brushRef="#br0" timeOffset="18199.538">20693 4286 520 0,'-5'-5'192'0,"5"5"-149"0,3-11-10 15,-3 11-16-15,5-5-18 16,-2 0-1-16,9-3 3 16,-3 0 1-16,15 3 0 15,-6-1 7-15,15 12 6 0,-7-1 6 16,7 11 2-16,-6-3 1 15,-3 3 0-15,-3-3-9 16,-6 6-2-16,-4-6-3 16,-5 5-1-16,-3-4-3 15,-9 7-1-15,0-3-6 16,-8 6 1-16,2-5-18 0,-6-1-5 16,3-2-35-1,3-5-13-15,0-3-60 0,9-8-26 16,0 0-27-1</inkml:trace>
  <inkml:trace contextRef="#ctx0" brushRef="#br0" timeOffset="19659.345">21006 4429 520 0,'-9'0'192'0,"9"0"-149"0,-3 3 7 0,3-3-5 15,0 0-25-15,0 0-3 0,9 2-11 16,-3 1-2-1,6-3-2-15,-3 0 1 0,3-3 0 16,0 3-4-16,0-5 1 0,-1 0 0 16,-2-3 0-16,0 3-5 15,0-3-1-15,-3 0 0 16,-3-3 4-16,0 3 1 16,-3 0 3-16,0 0-1 15,-3 6-1-15,0-1 3 16,-3 3 0-16,0 0 3 0,-3 8 1 15,0-3-3 1,4 9-3-16,-1-4-3 16,9 9 1-16,0-4 1 15,5 4 0-15,1-3 0 16,3-6 0-16,-3-2 0 0,6-8 2 16,-3 0 1-1,0-5 1-15,3 0 0 16,-6-3 0-16,0 3-2 15,-3-3 1-15,0 0-2 0,0 2 2 0,-4 1-4 16,1 2-2 0,0 1-3-16,3 4 1 15,-3 1 1-15,9 2 2 16,-3 1 1-16,9-4 1 16,-3 1 2-16,6-3 1 15,-3 0 1-15,0-3 2 0,-4 1-1 16,-2-4 2-1,-3 4-2-15,-6-4 0 16,0 1-6-16,-9 0 1 16,0 2 0-16,-6-2 2 15,3 2-10-15,-2 1-4 0,2-1 6 16,3 0 2-16,0 3-3 16,6 0-3-16,0 0 1 15,6-2 3-15,0-1 1 16,6 0 0-16,-4 1 4 0,4-3 0 15,-3 2 1 1,3 0 0-16,-3 1 6 16,0 2 6-16,0 0 0 15,0 5 3-15,0 0-6 0,0 19-1 16,0-6 0 0,3 35 2-16,-3-8-5 0,-1 3-3 15,1-8 1-15,-3-1 0 16,0-7-1-1,-3 0 1-15,0-6 0 0,-3-5 1 32,0-2-2-32,-6-6 1 0,0-2-4 0,-9-6 0 15,4-2 1-15,-7-9 0 16,3 4-5-16,0-27 1 16,3 5-7-16,12-32-1 15,0 11-6-15,12 0-4 0,-3 8 3 16,9 6 1-1,-3 4 6-15,-1 3 5 16,-2 6 2-16,3 5 0 16,-3 2 8-16,0 6 3 0,0-1 5 15,-3 6 4-15,-3 0-4 16,-3 6 1-16,0-4-7 0,0 4-1 16,0-4-4-1,-3-2-3-15,0 0-3 16,6-5-1-16,-3 2-1 15,6-7 2-15,-3-1 2 0,3-10-1 0,-1 3 4 32,1-17 2-32,-3 6 4 15,0-3 4-15,-3 6 5 16,0 2 1-16,0 3-2 16,-3 10 2-16,0 1-10 15,0 18-3-15,0 0-2 16,0 15 0-16,0-4-3 15,3 7 0-15,0-5 2 0,6 3 2 16,-3-3 0-16,9 3 2 0,-3-5-2 16,12-3-1-1,-3-3 1-15,8-5 1 16,-2-3 1-16,0-5 1 16,0 0-2-16,-4-3-2 15,-2 1-2-15,-3-3 1 16,-3-1-1-16,-6-2 0 0,-3 0 0 15,-9 0 0 1,0 3 2-16,-12 0 2 16,0 0-1-16,-9-1-1 15,4 4 1-15,-1-1-1 16,3 0-3-16,3 3 2 16,3 0-4-16,6 3 1 0,3-3 2 15,9 5 3-15,0 1 2 16,15-1 3-16,-3 0-1 15,9 0 2-15,-7-2-4 16,4 0 0-16,-3-1 1 16,0-2 0-16,0 0-2 15,-6 0-2-15,-1 0-4 16,-2-2-2-16,-3 2-28 0,-3-3-10 16,-3 0-86-1,-12-12-35-15,3 1-43 16</inkml:trace>
  <inkml:trace contextRef="#ctx0" brushRef="#br0" timeOffset="20558.093">21735 495 304 0,'-6'0'112'0,"3"5"-87"0,3-5 33 0,0 0 10 0,0 0-21 0,0 0-4 15,3 0-19 1,0-5-7-16,3-1-10 15,3-1-5-15,0-1 1 0,0-3-2 16,3-2-1-16,-3 5 1 16,0-3 1-16,0 3-3 15,0 0 0-15,-3 3 10 16,0-3 5-16,-3 3 5 16,0 5 1-16,-3-5-5 0,0 2 1 15,0 3-7 1,0 0-1-16,0 3 0 15,-3 2 0-15,3 8 2 16,0 0 1-16,3 14 1 16,0-3 2-16,0-9-3 0,3 17 1 15,-4-5-5-15,1 4 1 16,6-9-5-16,-3 1 0 16,0-7-1-16,-3 3 1 15,0-9-20-15,0 4-6 16,0-6-39-16,0-3-15 15,-3 3-152-15</inkml:trace>
  <inkml:trace contextRef="#ctx0" brushRef="#br0" timeOffset="22561.067">21762 3908 236 0,'-6'0'90'0,"6"0"-70"0,0-5 30 0,0 5 10 16,0-3-2-16,0 0 0 15,0-2-13-15,0 2-5 16,-3-2-22-16,0 0-2 0,0-3 0 15,0 3-2-15,0-1 2 0,3 1-5 16,0 2-1-16,0 1-4 16,0 4-1-16,0 1 1 0,0 8 1 15,0-3 5 1,0 5 3-16,0-3-4 16,3 1 1-16,-3-1-1 0,0 1 3 15,0-3-1 1,0-3 0-16,0 1-3 15,3-4-1-15,-3-2-5 16,3-2-3-16,0-1-3 0,3-2-1 16,0-1-3-16,9-4 1 0,-3-1-6 31,12-5-1-31,-6 3 2 0,8 0 1 16,-5 0 6-16,3 7 1 15,-3 1 2-15,6 8 0 16,-9-1 4-16,2 6 5 15,-2 0-1-15,-3 5 1 0,0-2-3 0,-3 2 1 16,0-2 0 0,-3 5 3-1,0-3-1-15,-3 3 2 16,-3-3-6-16,0 3-1 16,0-3-7-16,0 3-2 15,-1-3-16-15,-2-2-6 16,0-1-37-16,0-4-14 0,0-4-144 31</inkml:trace>
  <inkml:trace contextRef="#ctx0" brushRef="#br0" timeOffset="23445.643">16583 3950 300 0,'-12'-16'112'0,"12"16"-87"0,-6-8 26 16,6 8 8-16,0-2-14 0,0-1-2 16,-3 0-13-16,3 1-6 15,0-1-14-15,0 1-2 0,0 7-1 16,0 0 8-16,0 8 4 0,0 1 2 15,0 15 2 1,0-6-4-16,3 12-2 16,0-3-5-16,0-6 0 15,-3-5-5-15,0-2-2 16,0-3 0-16,6-16 1 16,-3 0-3-16,3-19-2 15,0 3-3-15,3-10-1 16,-4 5-5-16,7-3 0 15,-3 5 2-15,6 3 3 0,-3 3 0 16,9 8 1-16,-3 0 4 16,6 13 3-16,-4-3 7 15,4 24 2-15,-3-3-1 16,0 9 0-16,-3-6-5 16,-3 3 0-16,-3-6-10 15,-3-2-3-15,-1-6-17 16,-2-2-9-16,-3-2-63 15,-6-14-26-15,-6-14-90 16</inkml:trace>
  <inkml:trace contextRef="#ctx0" brushRef="#br0" timeOffset="30518.258">17294 794 228 0,'-6'0'88'0,"3"0"-69"0,-3 0 24 0,3 0 5 0,0 0-10 16,0 2 0-16,0-2-15 16,3 0-4-16,0 0-11 15,3 0 8-15,3 0 4 0,3 0-2 16,0 0 0-16,-3 0 1 16,0 0 0-16,0 6-4 15,0-6-1-15,0 5-6 16,0-2 0-16,0 2-5 0,3-5-2 15,3 5 2 1,0-2 0-16,2 2 1 16,1 0 0-16,0-2 0 15,0 2 0-15,3 1-5 16,-3 2 1-16,0-3 0 0,0 0 0 16,2 3 0-1,-2-3 2-15,3-2-3 0,0 2 0 16,6 1 1-16,0 2 0 15,2-3 0-15,1 3 0 16,0-3 0-16,3 8 0 16,0 1 0-16,-1-7 0 0,4 7 2 15,-3-4 1 1,0-2 3-16,-4 0 3 0,1 3-2 16,0-3-2-1,0-3-2-15,0 3 0 0,5 5-4 16,-2-2 0-1,3 2-1-15,0 0 0 16,2 0 2-16,1 1 2 16,0-6-1-16,-4 5-1 0,-2-5 1 15,-3 2 1-15,0 4-3 16,0-6 0-16,-1 2 1 16,4 3 2-16,6-5-3 15,6 5 0-15,8-7 3 16,1 2 1-16,2 0-1 15,-5 2 1-15,-3-4-2 16,5 1 2-16,1 1-2 16,5 3 2-16,4-3-4 15,-1 0 0-15,-5 5-1 0,-3-2 0 0,-7 2 2 32,-2 0 2-32,-3 0 1 0,2 1 1 15,7 4-5-15,3-2-1 16,5 3 1-16,-2 2 0 15,-1 2 1-15,-2-1 0 16,-9 1 0-16,-4 4 0 16,1-6 0-16,3 3 2 15,2-3-3-15,4-2-2 16,3-6 4-16,-1 0 1 16,-5 3-3-16,-1 0 1 15,-2-3 0-15,-3-5 2 0,-6 5-1 16,5-5 2-1,1 3-4-15,3 2 0 16,-1-8 1-16,7 6 0 16,-3-1 0-16,-1-4 0 15,-2 7 0-15,-6-5 2 0,-1 5-3 16,-5 0 0-16,-6 6 1 0,0-6 0 16,-3 0 0-1,-4 1 2-15,1 4-3 16,-3-5 0-16,0 1 3 15,0-1 1-15,0 0-1 0,3 0-2 0,-3 0 1 32,2 1 1-32,1-1-3 15,-3-3 0-15,3 1 1 16,0 0 0-16,0-3 0 16,3 2 0-16,-1-2-3 15,1 0 2-15,0 3 1 0,-3-9 0 16,0 4 0-16,0-1 2 15,-3 0-1-15,-1 3 2 16,-2-8-4-16,-3 5 0 16,3-2 1-16,-6 2 2 15,0-5 1-15,-6 0 1 16,0 0 4-16,0 0 5 16,3 0-5-16,-3-5 0 15,0 0-2-15,-3 2-1 0,0-5-6 0,0 3 1 31,-3 0 0-31,0-3 2 16,0-3-1-16,-3 6-1 16,0 2 3-16,0 3 0 15,1 0-1-15,-1 8-2 0,3 5 3 16,0 3 0-16,6 0 1 16,3 3 0-16,6-4-2 15,3 1 1-15,2-2-2 16,4-1 2-16,0-5 0 15,0-3 1-15,3-5-2 16,-6-8-2-16,0 3 3 16,-4-1 2-16,-5-7-2 15,-3 3-2-15,-3-1 2 0,-6-2 0 16,-2 0-1 0,-1 7 1-16,-3-4-2 0,0 10 2 0,-3 2 0 31,6 6 1-31,3 0 0 0,3 0 0 15,6 3-2-15,0-6 1 16,0 3 2-16,3-5 4 0,-6-3-6 16,3 2-2-1,-3-2-1-15,0 0 0 16,3-5-47 0,-3-3-77-16,9-10-39 15</inkml:trace>
  <inkml:trace contextRef="#ctx0" brushRef="#br0" timeOffset="36028.325">21607 2217 156 0,'0'-10'60'0,"0"10"-47"0,0-3 10 16,0 3 1-16,0 0 5 16,0 0 5-16,3 0 8 15,0 0 6-15,0 0-26 16,0 0 19-16,-3 0 8 0,0 0-3 15,0 0-2-15,0 0-17 0,0 0-4 16,0 0-9-16,0 0-4 16,0 0-5-1,0 0-2-15,0-5-1 16,3-3-2-16,0 2 1 16,0-4-1-16,-3 2 2 0,3 0 3 15,-3-3 2-15,0 1 3 16,0 5 1-16,0-6 3 15,0 3-1-15,0 3 0 16,0 2 1-16,0-2 2 16,0 2-5-16,0 1 1 15,0 2-3-15,-3 2 0 16,0 1-3-16,3 7 1 16,0-2-2-16,0 8 0 15,0-3-3-15,3 11 1 16,0-5-2-16,9 10-1 0,-3-5-2 0,12-3-1 31,-3-3-1-31,8-12 3 16,-5-1-11-16,6-10-2 15,-6 5-31-15,0-16-12 0,-3 5-77 16,-6-5-31-16,-1 3-4 16</inkml:trace>
  <inkml:trace contextRef="#ctx0" brushRef="#br0" timeOffset="36191.049">21682 1722 488 0,'-12'-2'181'0,"12"4"-141"0,-3-4 14 16,3 2-6-16,0 0-37 0,0 0-10 15,3 0-44-15,-3 0-17 16,6 0-122-16,3 2-51 15,6 4 87-15,0-6 43 16</inkml:trace>
  <inkml:trace contextRef="#ctx0" brushRef="#br0" timeOffset="40231.466">20932 1852 200 0,'-9'-13'77'0,"6"8"-60"0,0-3 30 16,0 2 12-16,0 1-4 15,0 2 3-15,0-2-7 16,-3-3-1-16,0 3-28 15,3 0 3-15,0 2-1 0,0-2 5 0,0-3 2 16,-3 2-5-16,3 1-4 16,0 2-6-1,0 1-2-15,3 2-8 0,0 0-2 16,9 5-4-16,3 3-3 16,-3-3 2-16,15 14 0 15,8 15 1-15,1 3 0 16,-3 3-3-16,-3-3 2 15,0-3 1-15,-4-7 2 16,-2-3-3-16,-3-3 0 0,-3-3 3 16,0-2 1-1,-6-2 5-15,-3-4 5 16,0-2-1-16,-3 0 3 16,-3 3-2-16,-3-6 0 15,-3 3-3-15,-6 0-1 16,-6 2-5-16,-6 1-3 15,-12-1-9-15,-8 1-5 16,-4 0-37-16,1 4-15 0,5 7-152 16,6-1-85-1,3-3 138-15</inkml:trace>
  <inkml:trace contextRef="#ctx0" brushRef="#br0" timeOffset="53653.221">15261 7075 452 0,'-3'-3'170'0,"3"3"-132"0,0 0 13 0,0 0-3 16,0 0-22-16,0 0-4 0,6-2-13 16,-3-1-4-16,3-2-3 15,0 2 3-15,0-5 1 0,0 3 0 16,-3-6 1-16,0 3 0 16,-3-2 3-16,0-1-3 0,-6-2 1 15,3 2-7-15,-6-5-1 16,3 3 0-1,-6 0 2-15,3 2 1 16,-6 4 3-16,3 1-1 0,-3 4 0 16,3-1-1-1,-5 6 0-15,2-3 2 16,-3 5 3-16,3 0-2 16,-3 3-2-16,3 0 2 15,-3 3 2-15,4-1-2 16,-4 3-2-16,3-2 0 15,3 5-1-15,3-3-2 0,3 6 1 16,0-4-2-16,6 20-1 16,0-6 1-16,9 19 1 15,-3-9 1-15,3 6 3 0,0-5-5 16,0-3-1 0,0-5 0-16,0 0 2 15,-3-6-1-15,-1 0 2 16,1-2-2-16,0 0 2 15,0-5-2-15,-3-1 2 0,0-2-2 16,0 0-1 0,0-3-2-16,-3-5 1 0,0 0-8 15,-3-8-2 1,0 0-29-16,0-5-14 0,0-1-67 16,0-4-27-16,0 2-62 31</inkml:trace>
  <inkml:trace contextRef="#ctx0" brushRef="#br0" timeOffset="53880.652">14814 7213 516 0,'-17'0'192'0,"17"0"-149"0,-3-3 21 0,3 3 0 16,3-5-30-16,0 2-9 0,11-5-18 15,-2 0-7 1,27 3 0-16,-6 0-12 0,14 5-2 16,-8 0-31-16,6 0-12 15,-9 0-92-15,11 0-41 16,13 0 8 0</inkml:trace>
  <inkml:trace contextRef="#ctx0" brushRef="#br0" timeOffset="54103.51">15386 7194 572 0,'-33'21'211'0,"33"-21"-164"0,-9 11-4 15,9-9-13-15,3 4-33 16,0-4-9-16,6 1-17 15,0 0-7-15,0-1 19 16,0 1-38-16,-3-3-12 0,0 0-75 16,-3 8-32-16,0 2 27 0</inkml:trace>
  <inkml:trace contextRef="#ctx0" brushRef="#br0" timeOffset="54274.983">15419 7427 556 0,'-30'29'206'0,"30"-29"-160"0,-18 11 15 0,15-9-4 16,0 1-36-16,3-1-11 0,0-2-34 16,0 0-14-1,6 0 19-15,-3 0-64 0,6-2-25 16,-3-1-109 0</inkml:trace>
  <inkml:trace contextRef="#ctx0" brushRef="#br0" timeOffset="54676.52">15678 7051 488 0,'-6'-8'184'0,"6"8"-143"0,6-5-5 0,-6 5-11 16,6-3-19-16,0 1-3 15,9 2-7-15,-4 0-2 16,13 0 3-16,-6 0-34 0,9 0-13 16,-3 0-36-16,0 0-16 15,-4 0-60 1,-5 0-27-16,-3 0 101 0</inkml:trace>
  <inkml:trace contextRef="#ctx0" brushRef="#br0" timeOffset="55049.209">15716 7025 356 0,'-14'-6'134'0,"14"6"-104"0,-6 8 31 0,6-8 9 0,-3 6-23 0,3-1-6 15,0 3-13 1,0 0-6-16,0 5-12 15,0-2 0-15,0 15 3 0,0-2-1 16,3 18 1-16,0-5 4 16,-3 6 1-16,0-4-3 15,0-2-1-15,0-5-2 16,0-3 2-16,0-2-5 0,0-4-1 16,0-4-2-1,3-3 1-15,0-3 0 16,2-2 1-16,1-3 0 15,12-3 0-15,-3-2-2 0,15-1 1 16,-3 1-4-16,8-1-2 0,-5 1 0 31,0 0 1-31,-3-3-3 0,-3 2 0 16,-7-2-10-16,1 0-3 16,-3 0-28-16,-6-2-13 15,0-1-86-15,-3-5-38 16,-3-10-26-1</inkml:trace>
  <inkml:trace contextRef="#ctx0" brushRef="#br0" timeOffset="55501.442">16023 7138 492 0,'-15'-2'184'0,"15"2"-143"0,0 0-10 16,0 0-12-16,0 0-14 0,0 0 2 15,6 13 9 1,0-2 7-16,0 15-12 16,0-5 10-16,-3 14 2 0,0-6 2 15,-3 0 0-15,0-5-10 0,0-3-2 16,0-3-5 0,0-4-3-16,0-1 0 15,0-8 1-15,0-2-5 16,3-16-1-16,0 2-5 15,3-21 1-15,0 6 0 0,3-6 2 16,-3 3-1 0,3 5 1-16,0 6 2 15,2 4 0-15,-2 4 2 0,3 7 1 16,-3 0 1-16,3 19 2 16,0-2 1-16,0 15 3 15,0-3-3-15,-3 3 1 16,0-5-3-16,-3 0 0 15,0-6-3-15,-3 1-2 16,0-3-8-16,0-3-5 16,-1-2-26-16,-2-6-13 0,0 0-74 15,6-15-33-15,0-1-54 32</inkml:trace>
  <inkml:trace contextRef="#ctx0" brushRef="#br0" timeOffset="56007.335">16300 7004 480 0,'-24'7'178'0,"24"-7"-138"0,0 0 15 15,0 0-1-15,12 3-36 16,-3 0-9-16,15-1-14 15,-3-2-2-15,5 0 3 16,-2 0-5-16,0 3 2 0,-3 0 5 0,0-3 6 16,-6 0 9-16,-1 2 6 15,-2-2 0-15,-3 3-2 16,0 0-9-16,-3 5-5 16,0-1-2-16,0 9-1 15,0-2 0-15,0 23 0 16,0-6 4-16,0 14 2 15,0-8 6-15,3 6 3 16,-3-9-6-16,3-2-3 16,-3-6 3-16,0-2 2 15,-1-5 0-15,-2-1 1 16,0-5-2-16,-3 1 1 16,0-4-4-16,-3 1-2 15,0-3-5-15,-2-3 0 0,-1 0 2 16,-3 1 1-16,3-4-4 15,-3 1 1-15,0 0 0 16,-3-3 0-16,3 0-5 16,-3 0 1-16,3 0-18 15,-3-6-6-15,3 4-64 16,-3-12-28-16,0 4-116 16</inkml:trace>
  <inkml:trace contextRef="#ctx0" brushRef="#br0" timeOffset="56969.728">16952 7289 444 0,'-36'-8'165'0,"36"8"-129"0,-33 0 24 0,30 0 2 16,-6 0-17-16,3 0-4 16,0-2-15-16,1-1-6 15,10-5-11-15,-2 3-4 0,21-6 1 0,-6 6-1 16,15 0 2-1,-6 2-4-15,26 0 0 16,-8 1-1-16,17 2 1 16,-11 0-4-16,3 0 0 15,-13 0 1-15,-2-3 0 16,-6 0-5-16,-6 1 1 16,-7-1-5-16,-5-2-1 15,-3 0-2-15,-6-6 2 16,0 3 4-16,-12-3 1 0,0 1 0 15,-12-1 4-15,3 1 4 16,-8-1 6-16,5 3 4 16,-3 0 2-16,3 0 0 15,3 3 1-15,3 2-8 16,3 1-3-16,0-1-1 16,12 3 0-16,-3 0-5 0,15 3-1 15,-3-3 1 1,12 5 2-16,-3-2 0 15,3 2-1-15,-7 0 1 16,4 3 1-16,-3 0 3 16,-3 3 2-16,-3-1-1 0,-3 9 1 15,0-3-2-15,-6 10 2 16,0-5-2-16,-6 8 2 16,0-5-4-16,-6-3 0 15,3-2-1-15,-6-1-2 16,0-2-4-16,-3-5 0 15,3-1-18-15,0-7-6 16,3 0-47-16,9-11-21 16,0 3-148-16</inkml:trace>
  <inkml:trace contextRef="#ctx0" brushRef="#br0" timeOffset="57640.025">17675 7017 468 0,'-24'-11'176'0,"24"11"-137"0,-9-5 15 16,9 5 0-16,3 0-25 0,0 0-6 0,12-3-14 16,-3 1-4-1,15-1-3 1,-6 3-10-16,8 0-3 0,-5 0-16 0,0 0-8 16,-3 0-21-16,-3-3-10 15,-3 3-13-15,-3 0-6 0,-3 0 7 16,-6 3 3-1,-3-3 46-15,-9 3 23 16,3-1 46-16,-12 1 20 16,3 0 5-16,-6-1 3 15,3-2-10-15,0 3-3 16,3-1-6-16,4 4-1 0,-1-1-7 16,3 8-1-1,0-2-9-15,3 23-4 16,0-5-7-16,0 24-2 15,3-10-6-15,0 2-2 16,0-6-4-16,0-2 1 0,0-8 0 16,3-2 3-16,0-6-3 15,3-2 1-15,0-4-5 16,6-1 0-16,0-4 3 16,15-2 1-16,-6 0-3 15,8-3-1-15,-2 1-1 16,3-1 1-16,-3 0-2 0,0-2-1 15,-7 0-2 1,1-1 1-16,-3 1-6 16,-3-3-3-16,0 0-23 15,-6-3-9-15,0 1-66 16,0-9-30-16,-3 3-87 16</inkml:trace>
  <inkml:trace contextRef="#ctx0" brushRef="#br0" timeOffset="58083.534">17952 7109 544 0,'-6'0'203'0,"6"0"-158"0,3 6-6 0,-3-6-14 0,3 10-14 16,0 1 3-1,0 15 4-15,0-5 1 16,0 14-10-16,0-6 6 0,0 5 2 15,0-7-3-15,0-3 0 0,-3-3-6 16,3-5-3-16,-3-3-2 16,3-5 0-16,-3 0-4 15,3-14-2-15,0 1-1 16,3-24 3-16,-3 5-2 16,6-15 1-16,2 7 0 0,4 0 0 15,-3 8 0 1,9 3-2-16,-3 5 3 15,9 6 2-15,-6 2 4 16,2 13 2-16,-2-2-1 16,0 18 1-16,-3-5-2 15,-3 13 2-15,-3-5-4 16,-3 7-2-16,0-7 0 0,-4 0-1 16,-2-6-5-16,0 1-1 15,0-3-13-15,-3-3-3 0,0-2-34 16,0-6-17-1,0 0-89-15,3-23-38 0,0 2 14 32</inkml:trace>
  <inkml:trace contextRef="#ctx0" brushRef="#br0" timeOffset="58593.636">18327 6935 552 0,'-12'5'206'0,"12"-5"-160"0,0 3 0 0,0-3-10 0,6 2-27 16,0-2-7-16,6 0-11 15,0 0-5-15,3 0 8 16,-3 0-4-16,2 0 2 0,-2 0 6 16,0 0 3-16,0 0 12 0,-3 0 6 15,0 0-1 1,0 6-1-16,-3-1-5 15,0 3-2-15,0 0-4 16,3 5-1-16,-3 0-6 16,3 8-1-16,-3-2 1 0,3 23 2 15,-1-5 0 1,4 14 2-16,-3-9 2 16,3 0 2-16,0-5-1 15,0-5 1-15,-3-6 0 0,-3-2 3 16,0-5-3-16,-6-1 1 15,0-2-5-15,-9-3 0 16,3 1 1-16,-6-4 0 16,0-2-5-16,-3 0 1 15,3 0 0-15,0-3 2 16,1 1-1-16,-1-1-1 0,3-2 1 16,0-1-1-1,3 1 0-15,0 0 0 16,0-1 0-16,0 1 0 15,3-3 0-15,0 0 0 16,0 0-16-16,0 0-4 16,0 0-80-16,0-5-34 15,3-1-110-15</inkml:trace>
  <inkml:trace contextRef="#ctx0" brushRef="#br0" timeOffset="73871.674">19041 6953 392 0,'-6'-16'148'0,"6"16"-115"0,-3-21 33 15,3 19 7-15,0-9-21 0,0 3-6 16,-2-5-15 0,-1 2-7-16,0 1-14 0,0 2 0 0,3 0 1 15,0 2-4-15,-3 14-2 16,0-2 2-16,3 20 2 16,0-5 0-16,6 14 0 15,0-6-5-15,5 37-1 16,-2-13 3-16,3 13 3 15,0-13-2-15,0-3-2 16,-3-5 0-16,-3-8-1 16,0-8 0-16,-3-5 2 15,0-3-3-15,-3-5-2 0,0-3-3 16,-3-7 1-16,3-1 1 16,-3-13 2-1,0 0-6-15,-3-21 1 0,3 5 1 0,0-13 1 31,0 8 1-31,3-3 0 16,0 3 0-16,6 3 0 0,-3 5 0 16,12 2 0-16,-3 3-5 15,12 6 1-15,-7-1 0 16,7 6-1-16,-3-1 4 16,0 6 0-16,-3 0 1 15,0 11 2-15,-3-3-1 16,-1 8 2-16,-2-3 2 0,-3 8 2 0,-3-2-1 31,-3 7 1-31,0-2-2 0,-3 2 2 16,0-4-4-16,-3 1 0 15,0-1-1-15,-3-1 1 16,0-5-2-16,0 0-1 16,0-3 1-16,0 0-1 15,1-2 0-15,-1-3 0 0,0-1 0 16,0-1 0-16,3-1-5 0,0 0 1 31,0-2-16-31,0-3-4 16,3 0-43-16,3-3-19 15,0 1-74-15,6-12-31 0,-3 1 13 32</inkml:trace>
  <inkml:trace contextRef="#ctx0" brushRef="#br0" timeOffset="74035.191">19419 7117 524 0,'-5'0'195'0,"5"0"-152"0,-6 24 17 16,6-19-4-16,0 17-33 15,0-7-10-15,3 17-15 16,0-5-7-16,-1 7 5 16,1-8-34-16,3-2-12 0,-3-5-42 15,0-3-20-15,0-3-83 16</inkml:trace>
  <inkml:trace contextRef="#ctx0" brushRef="#br0" timeOffset="74204.717">19434 7006 584 0,'-26'3'217'0,"26"-3"-169"0,-9 5 0 0,9-2-13 15,0-1-34-15,0-2-7 0,6 3-42 16,0 0-19-1,8-1 35-15,-2 1-88 0,6 2-32 16,-3 1-28 0</inkml:trace>
  <inkml:trace contextRef="#ctx0" brushRef="#br0" timeOffset="74659.278">19732 7123 556 0,'0'-3'206'0,"0"3"-160"0,0-3 0 16,0 3-12-16,0 0-20 0,0 0-1 16,0 0-3-1,0 0 1-15,-3 6-6 16,3-4 1-16,-3 9 1 0,0-3 3 16,0 16 1-16,0-3-5 15,0 13-2-15,0-5 0 16,3 11 0-16,0-11-2 15,6 5-2-15,-3-4-2 16,6 7 1-16,-3-6 3 0,0 14 3 0,0-8-4 31,0 11-1-31,-3-8 0 0,0 2 2 16,0-8 1-16,-6 1 3 16,3-9-1-1,-9 1 0-15,3-6-3 0,-12 0-2 16,3-5 1-16,-18 0-1 15,7-3 0-15,-13-5 0 16,3 0-3-16,1-5 0 16,5-1-5-16,0-7 0 0,6 0-27 15,0-22-12 1,4 6-61-16,2-27-26 16,6 11-89-1</inkml:trace>
  <inkml:trace contextRef="#ctx0" brushRef="#br0" timeOffset="74810.713">19678 6948 592 0,'-8'18'222'0,"8"-18"-172"0,-30 14 10 16,27-12-9-16,-3 4-40 16,0-4-10-16,6 1-26 15,0 0-12-15,12-1 19 16,-3 1-68-16,6 0-26 0,-1-1-113 15</inkml:trace>
  <inkml:trace contextRef="#ctx0" brushRef="#br0" timeOffset="75200.078">19928 7435 568 0,'-8'2'211'0,"8"-2"-164"0,3-2-11 0,-3 2-17 15,8-8-20-15,1 3-1 16,9-14-4-16,-3 3-1 16,3-13 4-16,-3 5-1 0,-6-8 2 0,0 6 11 15,-6-3 3 1,-3 8 6-16,-6 0 3 15,0 2-5-15,-6 6-1 0,3 0-3 16,-6 5 2-16,0 0-3 16,0 10 1-16,0 1-3 15,4 24 0-15,2-4-5 16,9 17-1-16,0-6-3 16,14 1-1-16,-2-9-15 15,18-2-4-15,-6-3-32 16,9-5-12-16,-4-3-83 15,4-13-37-15,-6 0-12 16</inkml:trace>
  <inkml:trace contextRef="#ctx0" brushRef="#br0" timeOffset="75441.334">20432 7083 452 0,'-18'-11'167'0,"18"11"-129"0,-18-5 28 0,18 5 4 16,-6 0-33-16,0 0-7 15,-3 0-8-15,0 0 0 16,-3 0-12-16,3 0 5 0,-3 5 3 16,0 1-4-16,-2 15 2 15,2-5-9-15,3 26-4 16,0-8-5-16,6 9 1 16,3-6-19-16,6-6-7 15,0-4-37-15,12-6-16 16,-4-2-88-16,13-14-37 15,-6-2 34 1</inkml:trace>
  <inkml:trace contextRef="#ctx0" brushRef="#br0" timeOffset="76021.766">20592 7408 564 0,'-3'11'211'0,"3"-11"-164"0,3 0-6 15,-3 0-16-15,6-8-20 16,0 3-3-16,0-22-6 15,0 6 0-15,0-19 2 16,0 9-1-16,0-12 1 0,-3 12 0 16,0-12 0-16,0 9 2 15,-3-22 0-15,0 11 2 16,0-2 3-16,0 7 7 16,0 6 2-16,0 7-3 0,-3 6 1 15,0 2-3-15,0 17 0 16,0 2-1-16,0 21 0 15,0-3 0 1,0 12 2-16,0-4-3 0,3 24 1 16,0-10-5-16,6 26 0 15,0-13-1-15,3 3-2 16,-3-11-2-16,3-3-1 0,0-8 2 16,0-7 0-1,0-6 1-15,0-8 0 0,-1-2 0 16,4-17 0-1,-3 4-3-15,3-25 2 16,-3 6-1-16,0-13 0 16,0 5 2-16,-3-3 0 0,0 8 0 15,-3 6 2-15,0 2-1 16,0 3 2-16,0 2-2 16,0 6 2-16,0-1 0 15,3 14 1-15,0-2-2 16,6 17 1-16,-4-4-2 15,7 10-1-15,-3-3-2 16,6-2 1-16,-3-3-4 16,3-2 1-16,-3-3-9 15,3-3-4-15,-3-2-33 16,-1-3-15-16,-2-3-138 16,-6-16-60-16,-3 3 85 15</inkml:trace>
  <inkml:trace contextRef="#ctx0" brushRef="#br0" timeOffset="76204.469">20941 6932 624 0,'-21'0'231'0,"21"0"-180"0,-9 5-8 0,9-5-16 15,0 0-33-15,0 0-8 16,9 3-37-16,0 0-15 15,6-1 34-15,-4 1-91 0,-2-3-38 16,-3 0-25 0</inkml:trace>
  <inkml:trace contextRef="#ctx0" brushRef="#br0" timeOffset="76457.885">20312 6988 572 0,'-17'0'214'0,"17"0"-166"0,3 2-3 0,-3-2-13 15,17 3-20-15,-2 0-2 16,42-1-16-16,-12-2-9 15,14 3 8-15,-11 0-52 0,32 2-20 16,-14-3-154 0</inkml:trace>
  <inkml:trace contextRef="#ctx0" brushRef="#br0" timeOffset="77116.524">21146 7064 524 0,'-15'3'195'0,"15"-3"-152"0,-12 13-1 0,12-10-11 0,0 10-21 15,0-2-1-15,6 13-7 16,0-3-4-16,6 8 1 16,-3-3-5-16,12-2 2 0,-6-3 0 15,2-5-1-15,-2-3 8 16,-3-10 3-16,0 0 5 15,-6-14 4-15,-3 3-4 16,-6-13-1-16,0 5-6 16,-3-5-3-16,0 2 0 15,-3-2-1-15,3 5 0 16,0 0 2-16,0 3-3 0,3-3-2 16,1 3-7-16,7 0-4 15,-2 2 1 1,12 3 0-16,-3 0 1 15,12 6 2-15,-3-1 8 16,6 8 3-16,-6-2 5 0,2 10 3 16,-5 1 9-16,0 12 6 15,-3-5 4-15,-3 11 6 16,-3-6-8-16,-3 3-3 16,0-5-13-16,0-3-4 15,0-5-6-15,5-21-1 16,-2 0-8-16,9-22-2 15,-3 6-3-15,3-5 1 16,-3 5 0-16,3-1 3 16,-3 6 10-16,0 3 5 0,-1 3 4 15,1 10 2-15,0 0-1 16,3 16 1-16,-3-3-2 16,6 24 0-16,-3-5-1 15,-1 5 2-15,-2-6-5 16,-3-4-3-16,0-6-1 0,-6-3-1 15,0-2-3-15,-6-5 2 16,0-3-17 0,-9-13-5-16,0 2-75 15,-6-18-30-15,3 2-113 0</inkml:trace>
  <inkml:trace contextRef="#ctx0" brushRef="#br0" timeOffset="79399.002">22468 6580 288 0,'3'-2'110'0,"-3"2"-86"0,0-3 46 0,0 3 17 0,0 0-23 0,0 0-7 15,-6 0-16-15,0 0-6 32,-6 0-19-32,3 0-1 0,-18 0 1 15,-21 0-6-15,-2 0-1 16,-1 0-1-16,4 0 2 15,-7 0-3-15,-11 3-2 16,-13-3-2-16,-5 0 0 16,8 0 0-16,1 0 1 0,-15 0 0 15,-13 0 2-15,4 0 1 16,6 0 1-16,-12 0-7 16,-15 0 0-1,3 0-1-15,2 0 2 0,-25 0-3 16,5 2 0-16,0 1 1 15,-27-1 0-15,12 4 2 0,-6-1 1 16,-14 0-1 0,17 1 1-16,-18-4-4 15,-3 1 0-15,19 0 1 16,-25-1 0-16,15 1 0 0,-8 0 0 16,-10-1-3-1,18 1 2-15,-23-1 1 16,11 1 0-16,1 0 0 0,29-1 0 15,33 1 0-15,-48 0 2 16,-44 5-8-16,23-3-1 16,-50 3-1-16,32 2 0 15,22-2 2-15,-16 0 4 16,31 0-1-16,11-5-1 16,-9 0 0-16,69-1 3 15,17 1 0-15,-11-3 1 16,17 0 0-16,-26 0 0 0,-45-3 0 15,72 3 2 1,11 0 3-16,4 0 2 16,8 0-1-16,3 3 1 15,7-1-2-15,2 1 0 16,3 0-3-16,6 7-2 16,6-2 1-16,-2 16 1 15,-10 24-1-15,6-1-1 0,6-2 5 16,6 0 1-16,6 0 0 15,3 8-1-15,3 16-3 16,3 8-2-16,3-6-2 16,0-13 1-16,-3-5 1 0,0-2 2 15,0-1 1 1,-3 11 3-16,3 2 1 0,0-5 1 16,0-7-7-16,3-6 0 0,0-14-1 31,3-7 0-31,0-5-3 15,0-6 2-15,3-2 3 16,3-4 1-16,2-1-4 0,7-6 1 0,9 0 0 16,3 0 0-1,5 0-3-15,4-3 2 16,0 0 1-16,-1 1 2 0,-2-1-3 16,-15 3 0-1,-6 0 1-15,23 0 0 16,43-2 0-16,-4-1 0 0,-6-2 0 15,-8 2 0 1,-4 0-3-16,13-2 2 16,11 0 1-16,-3-1 2 0,-8-2-3 15,-7 1 0 1,10 1 1-16,14 1 2 16,0 0-1-16,-6-1-1 15,-5 4 1-15,2-1-1 0,15 3-3 0,0-3 2 16,-11 1 1-1,-37 2 0-15,-8 0 0 16,41-3 0-16,45-2 0 0,-21 0 2 16,-8 2-3-1,8 3-2-15,3 0 4 16,-12 0 1-16,-15 0 0 16,4 3-2-16,11-3-2 15,9 0 1-15,-15-3 1 0,-8 0 2 16,5 1-3-1,-24 2 0-15,-11 0 1 16,20-3 0-16,42 0 0 0,-38 1 0 16,-16-1 0-16,28 0 0 15,38-5 0-15,-57 3 0 16,-15-3 0-16,37 0 2 16,44-2-3-16,-66 4 0 15,-14 4 1-15,23-1 0 0,-18 1-3 16,25 2 0-1,-19 0 4-15,7 0 3 16,-16 0-1-16,21 0-2 16,-17 0-3-16,26 2-1 15,-17-2 2-15,5 0 0 16,-18 0 1-16,25 0 2 16,50-2-3-16,-63 2 0 15,-14 0 3-15,5 2 1 0,-11-2-4 16,11 0 1-16,-11 0-2 15,26 0 0-15,45-2 2 16,-62 2 2-16,-13 0-3 16,4-6 0-16,-9 1 1 15,17-3 0-15,36-5 0 16,-8 2 2-16,-13 1-1 16,-38 7-1-16,-7 0-2 0,4 1 1 15,-6-1 1-15,9-2 0 16,-13-1-3-1,10 1 2-15,-6 0 3 16,15 0 3-16,-10-1-4 16,16 1-3-16,-9 2 3 15,2-2 1-15,-8 2-3 0,3 1 1 16,-10-1 0-16,1-2 2 16,-3 2-1-16,0-2-1 15,-6 0 1-15,-1-1 1 16,-2 4 1-16,-3-1 1 15,0 0 2-15,-3-2 3 16,-3 0-4-16,-3-3-3 16,0 3-1-16,0-14-1 15,-6 6-3-15,9-35 2 0,-3 11 1 16,3-16 2 0,-3 11-1-16,-1-11-1 15,1 13 1-15,-3-21 1 16,0 11-1-16,-6-19-1 15,0 14 1-15,-3-1 1 0,1 11-6 16,-4 0 1-16,3 8 1 16,0 5 1-16,-3 6-4 15,6 2-1-15,-3 3-13 16,0 5-5-16,3 3-36 16,0 5-16-16,0 0-163 15</inkml:trace>
  <inkml:trace contextRef="#ctx0" brushRef="#br0" timeOffset="124503.634">2518 8393 344 0,'-6'-6'129'0,"6"6"-100"0,-3-2 37 0,3 2 13 16,0-3-13-16,0 0-2 15,-3 1-21-15,3-1-6 16,-3 0-22-16,3 1 6 16,-3-1 3-16,3 0-6 0,-3 3-3 15,3 0-4-15,0 0 0 16,0 0-6-16,0 3-3 16,0-3-1-16,0 3-1 15,0-1 2-15,0 4 3 16,0-1-2-16,3 3 0 15,-3 0 1-15,3 5 0 16,0 0 0-16,3 16 0 0,0-5-5 16,3 19 1-16,0-9 2 15,5 8 1 1,-2-7-1-16,6 2-2 16,0-8-2-16,3 0 1 0,-9-5 3 15,6 0 1-15,-3-3-1 0,2 0 1 16,1-5-2-1,-6 2-1-15,0-2 1 16,0-3-1-16,0-2 0 16,-3 0 0-16,0-3 0 15,0-6 0-15,-3 1 0 16,3-6 0-16,-3 1 0 16,2-6 0-16,-2 2 0 15,6-7 0-15,-6 2 0 16,6-10 0-16,-3 3 0 15,3-25 0-15,0 9-3 0,-3-14 2 16,0 9 1-16,0-4 0 16,-3 9 0-16,0 2 0 15,0 6 0-15,0 2 2 16,-6 5-3-16,2 1 0 0,1 2 1 16,0 3 0-16,-3 0 0 15,0 2 2-15,0 0-1 16,0 4-1-1,0-1 1-15,0 0-1 16,0 0-11-16,0 0-5 16,0 0-28-16,0 0-9 15,0 0-69-15,-6 3-29 0</inkml:trace>
  <inkml:trace contextRef="#ctx0" brushRef="#br0" timeOffset="125015.419">2411 8533 500 0,'-15'0'187'0,"15"0"-146"0,-15 0 15 0,15 0-1 15,-3 0-20-15,0 0 0 16,0 0-14-16,0 0-3 15,3-5-10-15,0 2 1 0,6-2 4 16,0-1-5-16,9 1 0 16,-3 0 0-16,11-1 0 0,-2 1-4 15,36 2-1-15,-10 1-1 16,19 2 1 0,-16 0-4-16,4 0 0 15,-9 0 1-15,-1 0 2 0,-5 0-1 16,-3 2-1-16,-3-2 1 15,-10 0-1-15,-2 0-3 16,-6 0 2-16,-3 0-21 16,-6-2-8-16,0-1-106 15,0 1-45-15,6 4-47 16</inkml:trace>
  <inkml:trace contextRef="#ctx0" brushRef="#br0" timeOffset="125654.895">3265 8816 480 0,'-9'8'178'0,"9"-8"-138"0,-3 5 17 16,3-5 0-16,0 0-24 15,0 0-6-15,0 0-12 16,0 0-2-16,3 0-8 16,0 0 6-16,3-5 4 0,-3 0-1 15,0-6 2-15,0 0-7 16,0-12-1-16,0 1-4 0,0-12-1 16,0 5-1-16,0-5-2 15,-3 2 1 1,0 5 1-16,0 3-1 15,0 3 2-15,0 5-2 0,0 3 2 16,0 3-2 0,-3 2 2-16,0 0-2 15,0 8 2-15,0 0-2 0,0 13 2 16,0 0-2 0,3 19 2-16,0-6-4 0,6 9 0 15,0-3 1-15,9-1 2 16,-4-7-1-16,7 0 2 15,-3-3-4-15,3-5 0 16,-3-3 1-16,6-2 0 0,-3-3-3 16,2-6 2-16,-2 1-4 15,0-6-1-15,-3 1-28 16,-6-9-13 0,0 3-68-16,-3-18-30 15,0-14-75 1</inkml:trace>
  <inkml:trace contextRef="#ctx0" brushRef="#br0" timeOffset="125850.663">3301 8281 608 0,'-21'22'228'0,"21"-22"-177"0,-3 5-4 0,3-5-12 16,6 3-33-16,0-1-7 15,3-2-42 1,0 0-18-16,2 0 34 16,1 0-141-16,6 0-59 0,9 5 54 15</inkml:trace>
  <inkml:trace contextRef="#ctx0" brushRef="#br0" timeOffset="126198.163">3816 8774 604 0,'0'0'225'0,"0"0"-175"0,8 5-7 0,-8-5-15 0,6 3-18 15,0-1 0-15,0 3 5 16,0-2 2-16,0 2-8 16,-3 1-3-16,3 2-2 0,-6-3-2 0,-6 5-2 15,3-2 1 1,-9 3-1-16,3-3-47 15,-23 0-18-15,5-3-203 0</inkml:trace>
  <inkml:trace contextRef="#ctx0" brushRef="#br0" timeOffset="127540.393">4604 8385 452 0,'-6'0'167'0,"6"0"-129"0,0 2 13 0,0-2-2 0,3 3-24 16,0-3-3-16,6 0-14 16,0 0-5-1,3-5-2-15,3 2-1 0,-3-2 0 16,-3-1 2-16,0-2 1 15,-3 3 1-15,-3-5 2 16,0 2-3-16,-3-8 0 16,0 3-1-16,-9-6 1 0,3 3-2 15,-15 0 2-15,0 3 2 16,-9 2 2 0,7 4 3-16,-10 4 1 0,6 0 1 15,-3 6 0-15,6 0 0 16,1 4 2-16,2 1-3 15,0 3 1-15,6 0-5 16,0 2-2-16,3-3 2 16,0 4 0-16,3-1-1 0,0 3-1 15,4-3-3-15,2 8 1 16,0-2 0 0,3 18 3-16,0-6-3 15,3 22 0-15,0-10-1 0,5 4 1 16,-2-7-2-16,3-3 2 15,-3-5-2-15,3 0 2 16,-3-6-2-16,0-2-1 16,0-3 1-16,0-3-1 0,-3-2 0 15,0-2 0 1,0-4 0-16,-3-2 0 16,0-3-18-16,-3-5-5 15,0 0-46-15,-3-5-20 16,3 2-161-1</inkml:trace>
  <inkml:trace contextRef="#ctx0" brushRef="#br0" timeOffset="127758.628">4194 8662 608 0,'-21'-7'225'0,"21"7"-175"0,-6-16-3 15,6 16-12-15,9-14-24 0,0 6-1 16,11-2-11 0,-2-1-1-16,18 1 0 15,-6-1-30-15,35 3-13 0,-14 3-81 16,14 2-35-16,-11 1-52 16</inkml:trace>
  <inkml:trace contextRef="#ctx0" brushRef="#br0" timeOffset="128183.861">4923 8377 400 0,'-9'-6'151'0,"9"6"-118"0,0-5 14 0,0 5-4 0,3 0-5 16,0 0 2-16,-3 0 4 16,0 0 2-16,0 0-24 15,0 0 5-15,-9 0 3 0,3 0-12 16,-9 5-2-16,3-2-8 15,-3 8 0-15,3-1-5 16,-2 17 0-16,2-6-1 16,3 32-2-16,3-11 1 15,9 8-1-15,-3-7-9 16,18 2-4-16,-4-11-31 16,28 3-11-16,-9-8-71 15,12 0-31-15,-10-5-44 16</inkml:trace>
  <inkml:trace contextRef="#ctx0" brushRef="#br0" timeOffset="128508.468">5241 8821 464 0,'-12'0'176'0,"12"0"-137"0,-8-5 6 0,8 5-4 15,0-5-27-15,0 2-7 16,0-10-5-16,0 2 0 0,0-10-1 15,0 2 13-15,0-2 5 0,0 3 8 16,0 2 4 0,0 3-4-16,0-1-2 0,0 4-7 15,-3-1-1-15,3 1-10 16,-3 4-4-16,0 4 0 16,0 7 2-16,3 3 0 0,0 13 2 15,0-5-4 1,3 8 0-16,0-3-1 0,6 3-2 15,-1-6-4 1,7 1-2-16,0-6-13 16,6-2-3-16,-3-3-15 15,3-6-6-15,-3 1-43 16,-4-8-18-16,-2-1-112 16</inkml:trace>
  <inkml:trace contextRef="#ctx0" brushRef="#br0" timeOffset="128656.459">5203 8390 624 0,'-9'5'231'0,"9"-5"-180"0,3 3-25 0,-3-3-25 16,6 0-82-16,0 0-26 0,6-3-127 15,-1 3-54 1</inkml:trace>
  <inkml:trace contextRef="#ctx0" brushRef="#br0" timeOffset="129032.09">5462 8356 600 0,'-9'-3'222'0,"9"3"-172"0,3 0-4 16,-3 0-11-16,15 0-22 0,-4 0-2 16,13 5-6-1,-3 0-2-15,9 6-1 16,-6 0 3-16,5 10 1 0,-5-3 2 0,3 27 0 15,-3-8-4-15,-6 14-1 16,-3-12-1-16,-9 6-2 16,-3-8-4-16,-9 0-2 15,3-5-35-15,-15 5-13 16,3-8-115-16,-36 11-52 16,10-8 17-1</inkml:trace>
  <inkml:trace contextRef="#ctx0" brushRef="#br0" timeOffset="129678.001">5989 8432 540 0,'-27'-5'200'0,"27"5"-155"0,-21 0 9 15,18 0-5-15,0 0-23 0,0 0-5 16,12 0-10 0,-3 0-5-16,18 0-3 15,-6 0-5-15,11 0 1 0,-5 0-1 16,15 0 0-16,-6 0-16 0,17 0-8 16,-8 0-24-1,8 3-8-15,-11-3-38 16,-3 2-14-16,-6 1-81 0</inkml:trace>
  <inkml:trace contextRef="#ctx0" brushRef="#br0" timeOffset="130014.601">6018 8644 500 0,'-21'0'187'0,"21"0"-146"0,-8-3 18 16,8 3-4-16,0 0-23 16,0 0-4-16,2-2-14 15,1-1-4-15,12-2-6 16,-3 2-3-16,9 3 2 0,-3 0-2 0,15 0-1 15,-7 0-13 1,25-3-6-16,-9 1-28 16,11-4-12-16,-14 4-53 15,0-3-23-15,-7-1-53 16</inkml:trace>
  <inkml:trace contextRef="#ctx0" brushRef="#br0" timeOffset="130314.955">6253 8363 540 0,'-17'-5'203'0,"17"5"-158"0,-6-10 5 0,6 10-7 0,0-6-16 15,0 4-1-15,0-4-3 16,0 1-3-1,0 2-10-15,0 1 0 0,0 2 3 16,0 0-7-16,-3 13-1 16,0-2-3-16,-6 15-2 15,6-5 1-15,-6 40-1 16,3-11 0-16,-3 9 0 16,0-12-16-16,3 1-4 0,0-11-65 15,6-3-27-15,0-5-136 16</inkml:trace>
  <inkml:trace contextRef="#ctx0" brushRef="#br0" timeOffset="130929.51">6831 8776 452 0,'-18'11'167'0,"18"-11"-129"0,-3 2 19 0,3-2 2 0,0 0-22 15,0 0-6 1,3-7-12-16,0 1-2 16,0-15-10-16,0 3-2 0,0-17 1 0,0 6 6 15,0-5 2-15,0 2-1 16,-3 5 0-16,0 6-5 15,0 0 0-15,0 5-3 16,0 3 2-16,0 2-2 16,0 1 2-16,0 2 0 15,-3 3 3-15,3-1-3 16,-6 9 1-16,3-3-5 16,-3 13-2-16,3 0 0 0,6 17-1 15,-3-7 0 1,15 12 0-16,-3-6 0 15,12 0 0-15,-6-5-3 0,5-6 2 16,-2-2 1 0,3-3 0-16,-6-2-9 0,3-6-2 15,0-2-14-15,-4-11-6 16,-2 0-44-16,0-16-18 16,-3 3-131-16,3-8-72 15,0-8 141-15</inkml:trace>
  <inkml:trace contextRef="#ctx0" brushRef="#br0" timeOffset="131105.171">6893 8120 624 0,'-14'11'233'0,"14"-11"-181"0,-6 8 1 0,6-8-11 0,3 2-30 0,-3 1-6 16,6 2-4-1,-3 0-2-15,2-2 0 16,1 0-14-16,3-6-3 0,-3 3-64 16,-3-3-26-16,0 1-144 15</inkml:trace>
  <inkml:trace contextRef="#ctx0" brushRef="#br0" timeOffset="188538.875">22977 7265 472 0,'-6'-21'178'0,"3"16"-138"0,3-3 8 0,0 5-6 15,0 1-25-15,0-1-5 16,0 0-7-16,3 1-4 16,-3-1 0-16,0 3 1 0,0 11 3 15,0 7 2-15,0 6 3 16,0-8-1-16,0 10 0 15,0-4-3-15,-3 1 1 16,3-4 0-16,0-1 1 0,0-2 0 16,0-2 0-1,0-4 0-15,3-5 2 16,0 1-7-16,3-9-2 16,-3 3 1-16,11-3 3 0,4 1-4 15,0 2-1-15,-3 0-2 16,18 5 0-16,14 3 4 15,-2-3 1-15,-3 1-6 16,-4-1 0-16,-5-2-1 16,-12-3 2-16,-3 0-1 15,-6-3 1-15,6 3-3 16,-9-11-1-16,0-12-2 16,-6-9 0-16,-6-11 0 15,-3-4 0-15,-9-1 0 0,-9 1 0 16,0 4 0-1,-3 1 2-15,6-3-3 0,1-5 1 16,8-3 4-16,3 0 2 0,9 5 2 16,6 6 0-1,6 2-3-15,5 11 2 16,4 5 1-16,3 6 2 0,3 7-3 16,3 8 0-1,-4 11-4-15,10 16 1 16,3 13 2-16,3 8 1 15,2-5-2-15,-8-3 2 16,-3-5-1-16,-9-3 0 16,-4-3 6-16,-11 1 5 15,-9-1 1-15,-9 9 2 0,-6 7-2 16,-5 6 1 0,-7-1-2-16,9-2 0 15,-3-8-3-15,6-5 1 0,0-8-4 16,3-3-2-16,4-3 0 15,2-2 1-15,0-2 1 16,12-4 1-16,0-2 0 16,2 0 0-16,13-3-2 15,9 1 1-15,9-4 0 0,-1 1 1 16,4 2-5-16,0 0 1 0,-3 1 11 31,-1-1 7-31,-2 0-5 16,9 1-2-16,-1-4-4 15,-2 1-2-15,-3-3-1 0,-7 0 2 16,-5 0 1-16,-9-3 1 16,-3-2-2-16,-6-3-1 15,-6-5-3-15,-6-11-2 16,0-16-2-16,-3-10-1 16,-3 2-1-16,6 6 0 15,-6 5 0-15,0 8 0 16,0 5 3-16,6 6 0 15,-3 2-2-15,0 3 0 16,0 2 2-16,3 3 0 16,0 0 1-16,0 3 0 15,3 2-5-15,0 0-1 16,0 1-8-16,0-1-2 16,-3 1-29-16,0-1-12 0,-2 0-154 31,5-7-106-31,5-17 129 0</inkml:trace>
  <inkml:trace contextRef="#ctx0" brushRef="#br0" timeOffset="-213041.798">14966 8247 236 0,'-9'-8'88'0,"9"8"-69"0,-3-16 46 16,3 16 15-16,0-8-2 15,0 0 4-15,0-5-11 16,0 3-2-16,-3-6-38 16,0 5 0-16,0 1 0 0,0 2-6 15,1 0-2-15,-1 2-11 16,0 4-5-16,0 2-2 16,0 13-1-16,0 0 0 15,0 22 0-15,3-9-2 0,0 11 1 16,0-8 0-1,3 16 1-15,0-8 0 0,3 19 2 16,0-11-1 0,2 5 0-16,-2-10-1 0,0-1 0 15,0-7-2-15,-3 0 1 16,0-8-2-16,0-3-1 16,0-3-6-16,0-4-4 15,-3-1-14-15,0-5-5 16,0 0-47-16,6-6-18 15,-3-2-66-15,12-2-26 0,-3-1 20 32</inkml:trace>
  <inkml:trace contextRef="#ctx0" brushRef="#br0" timeOffset="-212195.947">15201 8477 456 0,'-3'-18'170'0,"3"18"-132"0,0-3 16 16,0 3-1-16,0 0-18 15,0 0-2-15,0 0-15 16,0 0-4-16,0 5-8 16,0-2 0-16,0 10 4 0,0-2-2 15,0 10 1-15,0-5-3 16,0 10 1-16,0-5 0 16,0 6 1-16,0-6-2 15,3 3 1-15,-3-8-4 16,3 0-2-16,0-3 2 15,0-2 0-15,0-4-4 0,3-1 1 16,0-1 0-16,6-2 2 16,0-3-1-16,6-3-1 15,-3 0-4-15,6-2 0 16,-3 0 0-16,-1-3-1 16,1 3 1-16,-3-6 3 15,-3 3 2-15,-6-10 2 16,-3 4-4-16,-6-12-1 15,0 5-4-15,-6-6-1 0,0 6-1 16,-3-5 0 0,3 4 0-16,-3-4 2 15,3 5 4-15,1-11 1 16,-1 6 1-16,3-9 2 16,3 9-1-16,6-9-1 15,-3 6 1-15,12 3 1 0,-3 5-3 16,11 7 0-16,-2 4 1 15,9 10 0-15,-3 0 0 16,9 10 0-16,-7 1-3 16,1 7 2-16,-3-4 1 15,0 4 0-15,-6-2 0 0,-1 5 0 16,-2-5 0 0,-3 5 0-16,-3-5 2 15,-6 8 3-15,0-3 0 16,-9 14 2-16,3-6 2 15,-6 5 2-15,3-7-3 16,0-4 0-16,0-2-3 16,6-5 0-16,0-2-1 0,9-4 2 15,-3-2 1-15,6-3 1 16,0 1-2-16,3-1-1 16,0-2-1-16,0-1 0 15,0 1-2-15,0 0 1 16,-4-3-2-16,1 0 2 15,-3 0-2-15,-3-3-1 0,0 0-2 16,-6-7-1 0,0 4-23-16,-3-9-7 15,3 1-50-15,-3-7-19 16,3 3-103-16,3-6-77 16,0 5 116-1</inkml:trace>
  <inkml:trace contextRef="#ctx0" brushRef="#br0" timeOffset="-211948.082">15773 8170 456 0,'-3'-29'170'0,"3"29"-132"0,0-18 27 16,0 15 1-16,3 0-19 15,-3 1-2-15,0-1-13 16,0 0-5-16,3 11-15 0,0 0-1 0,3 24 0 0,-3-3-4 31,3 11 1-31,0-8-5 16,6 21 0-16,-3-11-1 15,5 27-2-15,-2-14 1 16,6 1 1-16,-3-9 1 0,-3-4 3 16,0-6-8-16,-3-8 0 15,0-5-7-15,-3-6-1 16,-3-2-31-16,0-11-10 16,0-2-75-16,3-24-32 15,-3 5-54 1</inkml:trace>
  <inkml:trace contextRef="#ctx0" brushRef="#br0" timeOffset="-211628.039">16127 8356 428 0,'-24'-3'162'0,"24"3"-126"0,-9 0 40 15,9 0 10-15,0 0-30 0,0 0-8 16,0 0-21 0,0 0-4-16,9 3-14 15,-3-1 1-15,6 1 3 0,-3-1-7 16,9 1-3-16,-3 0-7 0,6-3-2 15,-3 0-11 1,2 0-3-16,-2 0-23 16,0 0-10-16,-3 0-34 0,-6 0-15 15,-3 0-104 1</inkml:trace>
  <inkml:trace contextRef="#ctx0" brushRef="#br0" timeOffset="-211467.979">16121 8475 524 0,'-15'8'195'0,"15"-8"-152"0,-6 7 19 0,6-4-3 16,3 2-34-16,0 1-11 15,6-4-18-15,-3 1-6 16,12-6 5-16,-3 3-37 0,18-5-17 16,-6 2-95-16,11 1-40 15,10 2 16-15</inkml:trace>
  <inkml:trace contextRef="#ctx0" brushRef="#br0" timeOffset="-210896.523">16559 8300 428 0,'-15'-5'159'0,"15"5"-124"0,-3 0 26 15,3 0 2-15,0 0-35 16,0 0-12-16,3 2-7 16,0 1-2-16,0 8-3 15,0-4 8-15,0 9 7 0,0-2 1 0,0 4 0 0,0-2-2 16,-3 5 1-16,0-2-6 16,0 2 0-1,0-3-6-15,0-2-2 16,0-3 0-16,0-2-1 15,0-3-2-15,0-8-2 16,0 0-2-16,3-11 1 0,-3 3-1 16,3-7 0-1,0 1-5-15,3-7 0 16,0 3-2-16,3-6 1 16,-3 3 0-16,2-3 0 15,1 3 2-15,3 2 4 16,-3 3 1-16,6 8 1 15,-3 0 2-15,6 11 3 16,-3 0 4-16,6 5 2 0,-4 0-3 16,4 7 0-16,-6-1 1 15,3 2 2-15,-3-3-3 16,-3 5 0-16,0-2-1 16,-3 5 1-16,0-2-4 15,0 2-1-15,-4-5-1 16,1-3-2-16,-3 0-6 15,0-5-4-15,0-2-27 16,-3-12-12-16,0 1-97 16,0-8-43-16,-3-6-19 15</inkml:trace>
  <inkml:trace contextRef="#ctx0" brushRef="#br0" timeOffset="-210457.757">17062 7964 512 0,'-3'-3'189'0,"3"3"-147"0,0 0 11 16,0 0-5-16,0 0-20 0,0 0-4 15,0 0-9 1,0 0-2-16,0 6-8 16,0-1 6-16,0 11 2 0,0-3 0 15,3 21 2-15,-3-5-4 16,3 14 1-16,-3-9-7 15,3 6-1-15,-3-11-2 16,3 0-2-16,0-5 1 16,-3-3-1-16,0-2-3 0,0-4 0 15,0-1-18-15,0-4-9 16,0-2-68-16,0 0-31 16,0-3-107-1</inkml:trace>
  <inkml:trace contextRef="#ctx0" brushRef="#br0" timeOffset="-209948.46">17089 8702 408 0,'-6'-10'154'0,"6"10"-120"0,-6-11 23 16,6 11 5-16,0-5-20 15,0 2-1-15,0-2-11 16,0-1-4-16,0 1-14 16,0 3 6-16,0 2 4 0,0 0-2 15,0 5 0-15,0 0-7 16,0 0 0-16,0 1-8 0,0-1-1 16,0 0-4-1,0-5-1-15,0 0 1 0,3-5 0 16,0 0 0-16,-3-3 2 15,0 2 5-15,0 4 4 16,0-1-2-16,0 6 0 16,0-3-5-16,0 5-3 15,0 0-3-15,0-2 1 16,0-3-4-16,0 0 1 0,0 0-20 16,0-8-9-1,0 0-142-15,3-2-61 16,0-1 23-16</inkml:trace>
  <inkml:trace contextRef="#ctx0" brushRef="#br0" timeOffset="-188731.592">2223 7938 280 0,'-9'-11'107'0,"9"11"-83"0,-6-3 26 0,6 3 6 0,-3 0-15 0,0 0-1 16,0 0-12-16,0 0-5 15,0 3-13-15,-6 0-2 0,3 2-1 16,3 0-1-16,0 16-1 16,3-2-1-16,0 47 0 15,0-13-2-15,0 53 1 16,3-24-2-16,3 39 2 15,-3-25-2-15,0 49-1 0,3-34 12 16,-6-2 4-16,3-24-2 0,0 12 0 31,0-15-6-31,3 0 0 16,0-15-5-16,3-9-2 0,-3-11-3 16,9-7 1-1,-9-8-1-15,9-11 0 0,-3-2 2 16,8-12 0-16,1-1 0 15,0-6 0-15,0 0-5 16,-3-3 1-16,0-2 4 16,2 0 2-16,-5-1-3 15,6 1 1-15,3-3-2 16,9 0 0-16,14 0 2 16,10 0 2-16,2 0-6 15,1 3-1-15,-3-3-1 0,2 0 4 16,16 0 1-16,5 0 3 15,6 3-1-15,-8 0 2 16,-1-3-2-16,15 0-1 16,9 2-2-16,-5 4 1 15,-13-1 1-15,6 1 0 16,7 2 0-16,5 0 0 0,-12 2-3 16,-11-2 0-1,-1-5 4-15,9 0 3 16,10-1-3-16,-4 1-1 15,-12 2-2-15,-5 1 0 16,11-1 0-16,6 0-2 16,-3 3 0-16,-5 0 0 15,-10 0 3-15,-2 0 0 0,8-2 1 16,6-1 0-16,-2-2 0 16,-7 2 0-16,-5 1 0 15,-4-1 2-15,6 3-3 16,10 0 0-16,-1 3 1 15,-8-1 0-15,-10 1 0 16,-2-1 0-16,2-2 0 0,6 3 2 16,7-3-3-1,-1 0-2-15,-8 0 4 16,-10 0 1-16,-2-3-3 16,2 1 1-16,1-1 0 15,2 3 2-15,1-2-3 16,-7 2 0-16,-5 0 1 15,-15 2 0-15,-6-2 0 0,5 0 2 16,-5 0-1 0,12-2-1-16,29-4 1 0,-5 4-1 15,-7-4-3-15,-23 6 2 16,-9 0 1-16,2 0 2 16,-2 0-1-16,0 0 2 0,-3 0-2 15,0-2-1 1,-3 2 1-16,2-3-1 15,-2 0-3-15,6 1 2 16,-6-1-1-16,9 0 0 0,-7 1 4 16,7-1 1-16,-6 1-1 15,3-1-2-15,-3 0-2 16,2 1 1 0,-2-1 3-16,0-2 3 15,-3-1-4-15,-3-2-3 0,-3 0 1 16,-1-2 2-16,1-1 4 15,-6-10 4-15,0 5-4 16,-3-21-1-16,-3 8-2 16,0-16-2-16,0 11 1 0,3-9-1 15,-3 9 0 1,3-24 0-16,0 10 0 16,0-26 2-16,0 13-3 15,-3-2 0-15,0 7 1 0,-3-5 2 16,0 11-1-1,0-27 2-15,0 16-2 0,0-2 2 0,0 10-2 32,0 3-1-32,0 5 1 15,-3 2-1-15,0 9 0 0,-3 0 0 16,3 5 0-16,-6-6 2 16,3 6 1-16,-6-3 1 15,3 6 0-15,-6-3 2 16,3 5-1-16,-5 0 2 15,2 6-2-15,-6-1 0 16,3 3-6-16,-6 3 1 16,3 2 0-16,-3 3 0 15,7 1 2-15,-7-1 1 16,6 2-1-16,-9 4 1 16,6-1-2-16,-14 0 2 0,5 1-2 15,-21-4 2-15,13 4-4 16,-16-3 0-16,12 2 1 15,-8-2 0-15,8 2 0 16,-23 0 2-16,11 1-1 16,-26 2-1-16,14 0 1 0,-8 2-1 15,14 1 2 1,-32 0 3-16,17-1-2 16,-17 1-2-16,21-3-3 15,-28 0 1-15,22 0 1 16,-36 0 0-16,27 0 0 15,-27 3 0-15,26-3 0 16,-38 2 0-16,27 1 0 0,-18-1 0 16,24 1 0-1,-39-3 2-15,32 0-3 0,-20 0 0 16,24 0 1-16,-39 3 2 16,30-1-1-16,-24 6 2 0,24 0-4 15,-30 5 0-15,30-5-1 16,-27 8 0-1,29-2 2-15,-29-1 2 16,27-3-3-16,-21 4 0 16,30-4 5-16,-33 1 2 0,30-3-2 15,-15 2-1 1,23 1 1-16,-29-1 0 16,21-2 2-16,6-2 3 0,20-1-2 15,-8 0-2-15,20 1 0 16,-8-1-1-1,11-3-5-15,-2 1 1 0,11 0-2 16,1-1 0-16,11 1 2 16,-3 0 2-16,9-3-14 15,1 0-7-15,8 0-61 16,6 2-25-16,-3-2-111 16</inkml:trace>
  <inkml:trace contextRef="#ctx0" brushRef="#br0" timeOffset="-181001.039">8736 8869 196 0,'-3'2'74'0,"3"-2"-58"0,0 3 31 0,0-3 10 0,0 0-1 16,0 0 2-16,0 3-6 16,0-1 0-1,0 1-29-15,0-3 5 0,-3 3 0 16,3-3 0-16,-3 0 3 0,0 0-8 15,0 0-4-15,0 0-7 16,-3-3 0-16,0 3-3 16,-3-5 0-16,3 2-5 15,-3-5-1-15,3 3-3 16,-2-8-1-16,2 2 1 16,0-13 0-16,0 6 0 15,0-19 0-15,0 8 2 16,3-8 1-16,0 5 3 0,0-5 3 0,0 8-4 31,3 2-1-31,0 3-2 0,3 1-2 16,0 4 1-16,6-2-1 15,0 5 0 1,3-2 0-16,0 2 0 0,2 0 0 16,-2 3 0-16,3-1 2 15,-3 4-1 1,6-1-1-16,-3 1-2 0,0 2 1 15,-3 2 1-15,3 4 0 16,-4-1 0-16,1 6 2 16,0-3-1-16,0 5 2 0,-3 0 0 15,3 3 3 1,0-3-1-16,0 3 0 16,-3 0-3-16,0 3-2 15,0-3 3-15,0 5 2 16,-4 0-2-16,1 11 0 0,0-5 3 15,0 15 3-15,0-5-2 0,0 11-2 32,0-8-2-32,0 5-3 0,-3-11 1 15,0 3 1-15,0-5-1 16,0 0 2-16,0-3 0 0,0-2 3 0,-3-4 1 31,3-1 1-31,-3-4-2 16,0 1-1-16,0-3-3 15,0-3-2-15,0 0-4 16,0-2-2-16,0 0-24 16,3-3-8-16,-3 0-68 15,6-3-29-15,0 3-84 16</inkml:trace>
  <inkml:trace contextRef="#ctx0" brushRef="#br0" timeOffset="-180703.184">9272 8700 528 0,'-9'15'198'0,"9"-15"-154"0,0 16-11 0,0-13-13 16,3 5-15-16,0-3 0 15,3 6 5-15,-3-3 4 16,3 5-7-16,-3-3 7 0,0 4 3 0,0-1-1 16,0-3 3-16,0 1-10 15,0 0-3-15,-3-3-6 16,0-3-3-16,0 0-18 16,0-5-9-16,0 0-57 15,-3-8-26-15,0 0-106 16</inkml:trace>
  <inkml:trace contextRef="#ctx0" brushRef="#br0" timeOffset="-180496.136">9278 8411 576 0,'-12'-5'217'0,"12"5"-169"0,-6 2 7 16,6-2-11-16,0 0-29 15,0 0-8 1,0 0-12-16,0 0-5 16,0 0 6-16,0 0-21 0,0 0-7 15,0 0-57-15,0 0-22 0,0 0-108 16</inkml:trace>
  <inkml:trace contextRef="#ctx0" brushRef="#br0" timeOffset="-179760.695">9775 8401 296 0,'-3'-3'112'0,"3"3"-87"0,0-3 51 0,0 3 15 0,0 0-23 0,0 0-9 16,0-2-15-1,0-1-5-15,0 0-22 16,0 1 3-16,0 2 3 0,0 0-6 16,-3 0 1-16,0 0-9 15,0 2-1-15,0 1-2 16,-3 5-1-16,0 0-3 15,-3 10 1-15,3-2 0 0,-3 27 1 16,0-9-2 0,0 14-2-16,1-9 3 15,-1 4 2-15,3-12-2 16,0 1-2-16,0-5 0 16,0-4-1-16,3-4-3 0,0-3 2 15,0-3-15 1,0-5-6-16,0 0-36 0,0-8-14 15,0 0-80-15,0-13-32 16,0-16 10 0</inkml:trace>
  <inkml:trace contextRef="#ctx0" brushRef="#br0" timeOffset="-179220.862">9754 8292 332 0,'-3'0'123'0,"3"0"-95"0,3 0 42 15,-3 0 15-15,0 0-14 0,0 0-2 16,0 0-26-1,0 0-9-15,0 0-20 16,0 0-2-16,3 0-1 0,-3 0-4 16,3 3 1-16,0-1-3 15,3 1 0-15,-3 0-1 16,3 2 0-16,-3 0 2 16,3 6 1-16,0-3-1 15,3 2 1-15,-3 1-2 16,6 2 0-16,-4-2-1 0,7 7 0 0,-3-2-5 31,6 13 1-31,-3-5 0 0,3 18 2 16,-3-7-1-16,3 7 2 15,-3-8-4-15,2 4 0 16,-2-9 3-16,0-3 1 16,-3-5 1-16,-3 0 0 0,0-2-2 15,-3-3-2-15,0-3 1 16,-3-2 1-1,0-1-6-15,0-2-1 0,-3-3-7 16,-3 1 0 0,3-4-14-16,-6-2-5 15,0 0-42-15,-6-2-15 16,3-1-126 0,-3-5-67-16,3 0 133 0</inkml:trace>
  <inkml:trace contextRef="#ctx0" brushRef="#br0" timeOffset="-178840.264">9718 8692 404 0,'-9'-3'151'0,"9"3"-118"0,-6-8 25 0,6 8 3 16,0-3-12-16,0 1-1 16,0-1-14-16,0 0-4 15,3-2-17-15,0 2 1 0,3 1 2 16,0-1-4-16,6 3 1 15,-3 0-4-15,9 3 0 16,-3-1-5-16,18 1-1 0,-7 0-6 0,10-3-2 31,-6 0-14-31,3 0-5 16,-7 0-36-16,-2 0-16 0,-3 0-114 31,-6 0-94-31,-3-3 107 16</inkml:trace>
  <inkml:trace contextRef="#ctx0" brushRef="#br0" timeOffset="-178361.708">10260 8700 408 0,'-3'0'154'0,"3"0"-120"0,0 0 17 0,0 0 1 0,0 0-12 15,0 0 1-15,0 0-12 16,0 0-5-16,0 0-14 16,0 0-4-16,0 7 0 15,0-1-1-15,3 7 2 0,0-2 2 16,0 4 2-16,0-1 3 16,0-1 2-16,-3 0-3 15,3 0 2-15,0-2-6 16,0-1-3-16,-3-2-1 15,3-2-1-15,-3-1-5 16,0 0-1-16,0-2-15 0,0-3-6 16,0 0-39-1,-3-5-15-15,0-1-86 0,3-7-35 0,0 3 29 32</inkml:trace>
  <inkml:trace contextRef="#ctx0" brushRef="#br0" timeOffset="-178152.8">10317 8419 548 0,'-9'-5'206'0,"9"5"-160"0,0 0 20 0,0 0-1 16,0 0-36-16,0 0-10 15,0 0-12-15,0 0-6 16,0 0 0-16,0 0-8 0,0 0-3 15,0 0-21-15,0 0-10 16,0 0-97-16,0 2-42 0,-3 4-29 31</inkml:trace>
  <inkml:trace contextRef="#ctx0" brushRef="#br0" timeOffset="-175778.921">9632 8083 376 0,'-15'-3'143'0,"15"3"-112"15,-9-2 10-15,9 2-3 0,-3 0-4 16,0 0 4-16,-3 0 3 0,3 0 2 16,-3 0-23-1,0 0 6-15,0 0 4 0,1 0-5 16,-1 2-2-16,0-2-2 15,0 3-1-15,3-3-9 16,0 3-2-16,0-3-5 16,9 2-1-16,-3 1-1 15,15-3 1-15,-4 0-2 0,10 0-1 16,-3 0 1-16,9-3 1 16,-6 1-1-16,14-1-1 15,-8 0 1-15,21-2-1 16,-10 2 0-16,7 1 2 0,-9 2-1 15,-4 0 2 1,-5 0 0-16,-3 0 1 16,-3 0 0-16,-6 0 2 15,-3 0-3-15,-1 0 0 16,-2 0-1-16,-3-3 1 16,0 0-2-16,-3 1-1 15,-3-1-6-15,-6 1-4 16,0-1-34-16,-12 0-14 15,3 1-186-15,-8 12-103 16,-10 9 158-16</inkml:trace>
  <inkml:trace contextRef="#ctx0" brushRef="#br0" timeOffset="-170542.916">11135 8205 268 0,'-12'-6'101'0,"12"6"-78"0,-12-5 28 0,12 5 8 16,-3-3-14-16,0 1-3 15,-2-6-11-15,2 0-5 16,-3-3-14-16,0 1 6 0,0-6 2 16,0 3 1-16,0-3-1 15,0 3-6-15,3-3-4 0,0 2-1 16,3 1 1 0,0 3-7-16,6-1-4 15,0 1 0-15,3 2 0 0,-3 2 1 16,6 1 0-16,-3 2 0 15,5 1 2-15,-2-1-1 16,3 6 2-16,-3-1 2 16,6 4 2-16,-3-4 3 15,3 6 4-15,-3-2-2 16,-1 4 1-16,-2 1-3 16,-3 2 1-16,-3 0 0 15,-3 6 1 1,0-3-2-16,-6 5 1 0,0-3-4 15,-6 3 1-15,3 1-1 16,-6-1 1-16,4-3-2 16,-4 6-1-16,3-5 1 0,0 4 1 15,0-4-1-15,0 2-1 16,3-2-3-16,0 2-2 16,3-5 3-16,0 2 0 15,0-2-6-15,3-3 0 0,0-2-15 16,0-1-5-1,0-2-57-15,3 0-22 16,0-2-133 0</inkml:trace>
  <inkml:trace contextRef="#ctx0" brushRef="#br0" timeOffset="-170151.047">11186 8752 436 0,'-12'3'162'0,"12"-3"-126"0,-3 3-6 16,3-3-9-16,0 5-13 0,0 0 1 15,3 6 3 1,0-3 3-16,3 2-8 15,0 1 5-15,6 0 3 0,-3-4-1 16,9-1 2-16,-4-1 2 16,7-5 1-16,-3 0 1 15,3-8 0-15,-3 3-7 0,-3-8 0 16,-3-1 1-16,-9-7 3 16,0 3-7-16,-12-6-1 15,0 5-3-15,-9 1-1 16,3 2-6-16,-6 3 1 15,3 2-20-15,0 1-7 16,4 2-48-16,2-14-19 16,3 9-134-1</inkml:trace>
  <inkml:trace contextRef="#ctx0" brushRef="#br0" timeOffset="-168530.168">11805 7824 400 0,'-33'-3'148'0,"33"3"-115"0,-35-13-5 0,32 13-8 16,-15-8-12-16,6 0 1 16,-6-5 8-16,3 2 4 15,-9-7-11-15,3 2 1 0,-26-5 0 16,8 7-4-16,-23 1-2 0,-16-3-7 15,1 0-3 1,-15 3-3-16,-16 5 0 16,7 8-6-16,-9 0-2 15,-18 6 11-15,3 7 5 16,3 3-2-16,-15 2 2 16,-3 6 0-16,12 0 2 15,0 0-3-15,-12-1 0 16,15-1 1-16,9-4 0 0,-6 1 2 15,-3-4 1-15,9 1 1 16,18-5 2-16,8 2-1 16,-2-2 2-16,-3-1-2 15,6 1 2-15,11-3-4 16,28 0 0-16,8-3-1 16,0 3 1-16,4 0-2 15,-1 5 2-15,-6 8-2 0,6 6-1 16,7 7 1-1,5 9 1-15,3 2-3 16,6 2 0-16,3-5 1 16,0 9 2-16,4-6-3 15,2 13 0-15,3 19 7 16,3 5 4-16,3-8-1 0,6-5 0 16,6-1-3-16,2 14-1 15,4 6-1-15,0-9 0 16,3-13 0-16,0-5 0 15,0-16 2-15,0-3 1 16,2-7-3-16,4-6-1 16,3-3-3-16,6-2-1 0,5-5 1 0,7-3 0 31,-6-3 0-31,-4 0 0 16,-2-2 0-16,-3-1 2 15,-3-2-3-15,-1-3 0 16,4-2 1-16,6-3 2 15,8-3-3-15,10-2 0 0,2 0 1 16,-2 0 2-16,-3-1-3 16,-7 1-2-16,4 0 2 15,11-1 2-15,13 1 0 16,-1 2-1-16,-5 3-2 16,-7 0 1-16,-5-2 1 15,2 2 0-15,10-3 0 16,8 6 2-16,1-1-1 15,-10 4-1-15,-6-4 1 16,7 1-1-16,8-3 0 16,7 0 2-16,-1 0-3 15,-9 0 0-15,-8-3 1 0,-4-2 2 16,7-3-3-16,8 3-2 16,4-3 2-16,-10 5 2 15,-2-2-2-15,-13 2 0 16,1-5 1-16,-1 6 2 15,7-4-1-15,2 4-1 16,1-4-2-16,-10 4 1 16,-2-3 3-16,-9-1 1 15,-4 1-4-15,1 0-1 16,3-3 1-16,2 2 2 16,1-1 0-16,2 1-1 15,-2-2 1-15,-6 3 1 16,-7-6-1-16,-2 3 2 15,-3-2-4-15,-6-3 0 0,-3-3 1 16,-4-3 2 0,-2-5-1-16,-6 9-1 0,0 1 5 0,3-15 1 15,3-24 0 1,-3 27-1-16,-3 2-3 16,3-2-2-16,-3 4 1 15,3-1-1-15,-4 1 2 0,1-4 1 16,0 2 1-1,-3-13 0-15,0 5-2 16,-3-15-2-16,0 7 1 16,-6-5 1-16,3 5-1 15,-3-2-1-15,0 8 1 16,-3-3-1-16,0 5 0 16,-3-13 0-16,3 8 0 0,-2-16 0 15,-1 8 2-15,0-3 3 16,3 9-2-16,-3-6-2 0,3 10 0 15,-3 1 1 1,0 5-1-16,-3 0-1 16,3 5 5-16,-3-3 1 15,0 6 0-15,0 0-1 0,1 3-3 16,-1-1 1 0,0 3-2-16,3 0-1 0,0 3 1 15,0 0 1 1,3 2-14-16,-3 3-5 15,3 0-37-15,-3 6-18 16,3-1-130 0,-6 6-80-16,0-1 125 0</inkml:trace>
  <inkml:trace contextRef="#ctx0" brushRef="#br0" timeOffset="-145769.478">2577 10253 128 0,'-9'2'49'0,"9"-2"-38"0,0 6-3 0,0-6-4 0,0 0-29 16,0 0-10-16,0 0 7 15,0 0 5-15,0 0 25 16,0 0 13-16,3 0 24 0,-3 0 10 15,0 0-12-15,0 0-5 16,0 0-29 0,0 0-12-16,0 2-64 15,0 1-28-15</inkml:trace>
  <inkml:trace contextRef="#ctx0" brushRef="#br0" timeOffset="-145377.779">2580 10253 124 0,'-6'-3'49'0,"6"3"-38"0,0-3-5 0,0 3-6 16,3-2-1-16,0-1 0 15,0-2 42-15,0 2 20 16,0-2 33-16,0 0 14 16,3-1-7-16,-6 1-2 0,0 0-55 15,0 2 6-15,0 0-1 16,0 1-15-16,-6-1-7 0,3 3-10 15,0 0-3 1,0 0-4-16,0 0-1 16,0 0 1-16,-3 8 4 15,3-3-6-15,-9 14 0 16,3-3-2-16,-2 29-1 0,-1-8-3 16,-3 13-2-16,3-8 1 15,-3 14-1-15,3-14 0 16,0 22 0-16,0-14-5 0,3 6 1 15,3-11-9 1,3-6-2-16,0-7-23 16,3-14-8-16,0-2-66 15,6-21-28-15,0 0-70 16</inkml:trace>
  <inkml:trace contextRef="#ctx0" brushRef="#br0" timeOffset="-144877.44">2536 10128 392 0,'-9'-5'145'0,"9"5"-112"0,0-5 30 0,0 5 7 0,0-3-18 0,0 0-5 16,0-2-14-1,0 0-4-15,3-1-16 16,0 1 1-16,0 0 2 0,0 0-4 16,-1 2 1-16,4 0-2 15,-3 6 1-15,3 0-4 16,6 5-3-16,-9-1-2 15,9 7 0-15,3-4-2 0,0 6 2 16,0-3 0-16,9 22 1 16,-7-6-2-1,7 29 1-15,-6-10 0 16,3 5 1-16,-3-11-5 16,3 3-1-16,-9-5 1 15,2-3 2-15,-2-6 0 0,0-1-1 0,-6-4 1 16,0-2 1-1,0-3-3-15,-3-5 0 0,-3-3-8 16,-3-5-4 0,0-3-29-16,-9-5-12 15,3 0-60-15,-9-5-25 16,4 2-70-16</inkml:trace>
  <inkml:trace contextRef="#ctx0" brushRef="#br0" timeOffset="-144603.009">2366 10591 496 0,'-33'0'184'0,"33"0"-143"0,-18-2 12 16,18 2-2-16,0 0-26 15,0 0-3-15,9-3-5 16,3 0 1-16,12-5-10 16,-3 3-2-16,9 2 0 0,-4 1-5 15,19 2-1-15,-9 0-20 16,17 0-7-16,-11 0-48 16,6 0-19-16,-10 0-127 15</inkml:trace>
  <inkml:trace contextRef="#ctx0" brushRef="#br0" timeOffset="-144357.53">2985 10604 504 0,'-12'6'189'0,"12"-6"-147"0,-6 8 22 0,6-8 0 16,0 8-28-16,0-3-5 15,6 8-15-15,-6-2-5 16,0 15-6-16,3-5-2 0,3 16 3 15,0-7-3-15,0 4 0 16,0-5-3-16,0 0-1 16,-3-5-12-16,0-6-7 0,0-2-38 15,-3-10-17-15,0 2-85 16,0-30-36-16,0 9 18 16</inkml:trace>
  <inkml:trace contextRef="#ctx0" brushRef="#br0" timeOffset="-144194.619">2934 10356 624 0,'-3'2'233'0,"3"-2"-181"0,0 6-10 16,0-6-16-16,0 0-24 16,0 0-3-16,0 0-14 15,0 0-5-15,0 0 11 16,0 0-49-16,0 0-20 0,0 0-163 15</inkml:trace>
  <inkml:trace contextRef="#ctx0" brushRef="#br0" timeOffset="-143335.961">3399 10422 372 0,'-12'3'140'0,"12"-3"-109"0,-15 0 29 15,15 0 4-15,-6 2-8 16,0 1-1-16,0 2-17 0,0-2-6 16,0-1-19-16,0 1-6 0,6-3 0 15,0 0 2 1,12 0 2-16,-3 0 1 16,9 0 2-16,-3 0-5 15,21 0-3-15,-10 0-1 16,19 0-1-16,-6 0 0 15,2 0 0-15,-8 0-2 16,-3 0 1-16,-6 0 0 16,-3 0 1-16,-4 0-2 0,-5 0-2 15,-3 0-19-15,-6 0-10 16,0 0-43-16,-6 3-16 0,0-1-143 31</inkml:trace>
  <inkml:trace contextRef="#ctx0" brushRef="#br0" timeOffset="-142873.997">3420 10634 348 0,'-9'0'132'0,"9"0"-103"0,-6 2 36 16,6-2 11-16,0 3-19 16,0-3-5-16,0 0-13 15,0 0-2-15,-3 0-21 0,3 0 4 0,0 0 1 16,0 0-5-16,0 0 1 15,0 0-6 1,3 0 1-16,0 0-3 16,6 0 0-16,0 0-3 0,14-3-1 15,-2 1-1-15,18-1 0 16,-6 0-2 0,5 1-2-16,-5-1 3 0,0 3 0 15,-6 0-1-15,-4 0 1 0,-2 0-2 16,-3 0 2-1,-3 0-2-15,-3 0 2 0,0 0-11 16,-6-3-2 0,0 3-35-16,-3-2-15 0,-3-1-159 31,-9-8-110-31,-12-10 130 0</inkml:trace>
  <inkml:trace contextRef="#ctx0" brushRef="#br0" timeOffset="-138735.692">4542 10110 260 0,'0'0'96'0,"0"0"-75"0,3 0 36 0,-3 0 13 15,3 0-14-15,-3 0-5 16,6 0-14-16,0 0-4 0,0 0-18 16,0 0 4-16,0 0 2 0,0 0-3 15,-1-3 0 1,1 0-6-16,-3-2 0 0,0 0-5 16,-3-6-2-16,0 3-2 15,-3-8 0-15,0 3 0 16,-6-5 1-16,4-1 0 15,-7 3 2-15,0 3 1 0,-6 0 3 16,3 2-3-16,-3 3 1 16,3 3-1-1,-3 5 1-15,3 0-2 16,-2 8 1-16,2-3-4 16,0 9 0-16,3-4 1 0,0 3 2 15,0-2-1 1,3 7 0-16,3-4-1 0,3 4 0 15,0-2-2-15,6 5 1 16,0-5 0-16,6 3 1 0,-3-4-2 16,6 4 1-1,-3-3-9-15,0 2-3 16,0-4 9-16,-6 4 6 16,0-2 0-16,-6 8 2 15,0-6-5-15,-6 9-2 16,3-6-3-16,-6 3 1 15,3-6 1-15,-6 1 0 0,3-3 0 16,-3-3 0 0,4-2-3-16,-1-4 0 15,3-1-1-15,0-4 3 0,3 1-2 16,3-6-1-16,0 1 0 16,6-4 3-16,0 4 0 15,3-3 1-15,0-1-3 16,0 4 2-16,0-1 1 15,3 8 0-15,-3-2 0 16,2 10 2-16,1-2-1 16,0 13-1-16,-3-9 5 15,-3 9 1-15,0-3 0 16,0 6 1-16,0-3-6 16,0 15-1-16,0-7-2 0,9 13 0 15,-3-8 0-15,12 0 0 16,-3-5-11-16,8-6-5 15,-5-5-28 1,9-13-12-16,-6-2-113 0,6-20-51 16,-7 4 49-16</inkml:trace>
  <inkml:trace contextRef="#ctx0" brushRef="#br0" timeOffset="-138140.128">5012 10234 464 0,'0'0'176'0,"0"0"-137"0,12-3-2 16,-9 3-12-16,6-2-21 0,0-1-4 15,0-2 0 1,0 0 1-16,0-6 0 16,-3 3-1-16,-3-3 3 0,0 1-2 15,-9-3 2-15,0 2 2 16,-9-5 2-16,3 3 1 0,-9 0 2 15,3 2-1-15,-6 1 0 16,7 2 1-16,-7 2 4 16,6 4 1-16,-3 2 0 15,3 0 1-15,0 8 0 16,3-3 0-16,1 5 3 16,2 1-7-16,0 2 1 15,0-2-8-15,3 5-3 16,3-3 1-16,3 13 0 0,0-4 1 15,3 25 0-15,0-10-2 16,6 14-2 0,-3-9 3-16,3 3 0 15,0-8-1-15,0 8 1 16,0-8-2-16,0 8 2 0,0-8-4 16,0 8 0-16,-3-8 1 15,0 0 0-15,0-8 2 16,-1-2 1-16,1-4-10 15,-3-4-3-15,0-3-17 16,0-11-8-16,0 0-52 16,-3-18-23-16,1 3-115 15</inkml:trace>
  <inkml:trace contextRef="#ctx0" brushRef="#br0" timeOffset="-137949.511">4703 10451 536 0,'-21'-5'200'0,"21"5"-155"0,-12 0 18 0,12 0-2 16,0 0-33-16,0 0-10 15,12-3-11-15,0 0-4 16,11-2-1-16,-2 0-8 0,27-3-1 16,-9 3-37-16,17-3-15 15,-8 0-111-15,5 2-47 16,-8 1 33-1</inkml:trace>
  <inkml:trace contextRef="#ctx0" brushRef="#br0" timeOffset="-137052.177">5661 10279 408 0,'0'-3'151'0,"0"3"-118"0,0-2 5 0,0 2-8 0,3 0-12 0,-3 0 2 16,0-3 0-16,0 0 2 15,0-2-12 1,0 3 8-16,-6-4 4 0,3 4-2 16,-9-1-2-16,3 0-8 15,-9 1-2-15,4-1-2 16,-10 3 1-16,3 0-4 16,-9 0-2-16,6 0 2 15,-5 5 0-15,5-2 1 16,-3 5 0-16,6-3 4 15,0 6 3-15,3-1-2 16,-2 9 0-16,5-3-1 16,0 8 0-16,0-3-4 0,3 8-1 15,0-5-1-15,3 2 1 16,3-2 0-16,3 5 1 16,0-8-5-16,9 3-1 15,-3-5 3-15,12 2 1 0,-3-5 2 16,21-1 0-1,-6-1-2-15,14-1 1 16,-8-3-2-16,9 1-1 16,-10-3-6-16,1-3-1 15,-6-2-15-15,0-3-3 16,-3 0-7-16,-4-3-3 0,-2 1-16 16,-3-4-7-1,-3 4-40-15,-3-4-15 0,-3 1-59 16</inkml:trace>
  <inkml:trace contextRef="#ctx0" brushRef="#br0" timeOffset="-136851.697">5319 10448 376 0,'-39'6'143'0,"39"-6"-112"0,-12 2 34 0,12-2 8 15,0 0-21-15,0 0-6 16,9-2-22-16,0-1-10 16,24 0-8-16,-6 1-11 0,17 2-2 15,-5 0-35-15,9 2-12 16,-10-2-82-16,10 0-37 16,-9 0 13-1</inkml:trace>
  <inkml:trace contextRef="#ctx0" brushRef="#br0" timeOffset="-136034.283">5846 10485 504 0,'-15'24'189'0,"15"-24"-147"0,-9 24-2 0,9-19-12 0,0 3-16 16,0 0-2 0,0 3 1-16,0-3 3 0,0 2-8 15,0 1 1-15,3-1 0 0,0-2 1 16,6 3 0-16,-3-3-4 15,9 3-1-15,-4-4-1 16,10 1-2-16,-3 0 1 16,9 0-1-16,-6-2 0 15,3-1 0-15,-7-2 0 16,1-3 0-16,-3 0 0 16,-3-3 0-16,0 0 0 15,-3-5 0-15,-3 3-5 0,-6-6-1 16,0 3 0-16,-6-10 2 15,0 2-1-15,-9-16 1 16,3 6 3 0,-9-19 0-16,3 8 1 15,-2-5 2-15,5 10-3 0,3 0 0 16,3 6 1 0,9-1 0-16,0 3 0 0,12 3 0 15,0 3 2-15,12-1 1 16,-7 6-6-16,7 5 0 15,-3 0-1-15,6 5 2 16,-3 1 1-16,5 4 1 16,-5 1 0-16,6 5 2 0,-6 0 5 15,3 10 4 1,-7-2 5-16,-5 19 4 16,-3-6-8-16,-9 13-4 0,0-8-3 15,-6 4-1-15,0-7-2 16,-6 1 1-16,3-6 2 15,0-2 4 1,0-5-4-16,1-3-3 0,-1-3 1 16,3 0 0-16,0-2-4 0,9-3 1 15,-3 0 0-15,14-3 2 0,-2 0-1 32,15 0-1-32,-3-2 1 15,9 0-1-15,-10-1 2 16,4 1 3-16,-3 0 0 0,0-3 0 15,-6 0 1 1,-1 0 1-16,-5 0-1 0,0-3-1 16,-3 0-3-16,-3-2 1 15,-3 0-2 1,-3-3-1-16,0 0-4 0,-3-5-2 16,0 2-11-16,-6-5-3 15,0 3-41-15,-6-5-15 16,0 2-175-1</inkml:trace>
  <inkml:trace contextRef="#ctx0" brushRef="#br0" timeOffset="-133053.435">7007 10237 492 0,'-9'-16'184'16,"9"16"-143"-16,-3-5 30 15,3 5 3-15,0 0-30 16,0 0-8-16,0 0-19 16,0 0-8-16,0 0-6 15,0 0-7-15,0 0 0 0,0 0-22 0,0 0-11 16,0 0-62-16,0 2-28 15,0-2-93 1</inkml:trace>
  <inkml:trace contextRef="#ctx0" brushRef="#br0" timeOffset="-132871.002">7013 10417 552 0,'-6'18'206'0,"6"-18"-160"0,-9 13 11 0,9-10-5 16,0 2-31-16,0-2-8 15,0-3-18-15,0 0-7 16,0-3 6-16,0 1-42 0,0-12-14 16,0 4-174-1,0-9-81-15,0 6 158 0</inkml:trace>
  <inkml:trace contextRef="#ctx0" brushRef="#br0" timeOffset="-129970.001">7715 10036 496 0,'0'2'184'0,"0"-2"-143"0,3 0-1 0,-3 0-8 16,6-2-17-16,0-1 0 15,9-10-7-15,-3 0-3 16,3-6-2-16,-4 3-3 0,4-5 3 15,-6 2-2-15,-3-2 2 0,0 5 0 16,-6 1 1-16,0 1-2 16,-9-2 1-16,3 3-2 15,-15 0-1 1,7 2 3-16,-10 3 0 16,3 3 3-16,-6 5 1 15,6 0 1-15,-2 3 0 0,5-1 0 16,0 6 0-16,3-2 0 15,0 10 2-15,3-3-1 16,3 16 0-16,0-5-1 16,3 15 0-16,0-7-2 15,6 13 1-15,0-10-2 16,6 17 0-16,0-9-3 16,3 23-2-16,0-13 5 15,0 5 1-15,0-10-2 16,0-1-1-16,-3-7-1 0,-3 2 1 15,0-10-4-15,0 2 0 16,0-4-6-16,-3-4-3 16,0-5-16-1,-3-5-9-15,0-3-47 0,-3-10-22 0,0 0-129 32</inkml:trace>
  <inkml:trace contextRef="#ctx0" brushRef="#br0" timeOffset="-129812.252">7411 10274 560 0,'-23'0'209'0,"23"0"-163"0,0 0-4 0,0 0-14 16,11 0-19-16,1 0-3 0,9 0-12 15,-3 0-6-15,21-3 6 16,-9 3-50-16,26-3-22 0,-8 3-147 15</inkml:trace>
  <inkml:trace contextRef="#ctx0" brushRef="#br0" timeOffset="-129372.749">8031 9972 448 0,'-12'0'167'0,"12"0"-129"0,-9 5 4 0,9-5-8 15,-3 3-9-15,3 0 2 16,-3 2 2-16,0-2 5 15,-3 5-19-15,3-3 5 0,-6 13 1 16,0-4-3-16,-6 7 2 16,3-5-7-16,-6 7-3 0,3-1-1 15,-2 12-1 1,2-5-4-16,6 21-1 16,3-7 1-16,12 10 0 15,0-11-5-15,9 0 1 16,-3-5 0-16,8 0 0 0,-5-7-9 15,12-4-4-15,-6-5-22 16,9-5-8-16,-4-3-48 16,4-5-19-16,-6-3-109 15</inkml:trace>
  <inkml:trace contextRef="#ctx0" brushRef="#br0" timeOffset="-129212.167">8230 10253 520 0,'-6'-6'195'0,"6"6"-152"0,-6 11 26 16,6-11 2-16,0 24-37 16,0-6-8-16,0 22-16 15,0-8-7-15,6 5-2 16,0-8-21-16,3-3-7 0,-3 1-28 0,0-6-10 16,0-3-65-16,-3-4-27 15,0-4-27 1</inkml:trace>
  <inkml:trace contextRef="#ctx0" brushRef="#br0" timeOffset="-129060.305">8138 10171 608 0,'-21'0'225'0,"21"0"-175"0,-9 2-18 16,9-2-20-1,3 3-41-15,-3-3-10 16,15 0-99-16,-3 0-45 0,12 0-13 15,2 3-4-15</inkml:trace>
  <inkml:trace contextRef="#ctx0" brushRef="#br0" timeOffset="-128701.724">8409 10171 540 0,'-9'-11'200'0,"9"11"-155"0,-3-8 0 0,3 8-9 15,3-3-25-15,0 1-4 16,9 2 0-16,-4 0 2 16,13 5-4-16,-3 0-1 0,12 6 2 15,-6 0 10-15,6 15 7 16,-7-2-3-16,1 23-2 15,-6-7-10-15,-9 8-3 16,-3-9-3-16,-12 1 1 16,0-3-7-16,-15-2 1 15,0-6-12-15,-3 0-3 0,7-5-37 16,-4-11-17 0,6-3-92-16,6-15-42 15</inkml:trace>
  <inkml:trace contextRef="#ctx0" brushRef="#br0" timeOffset="-128366.072">8837 10205 532 0,'-24'0'198'0,"24"0"-154"0,-9-3 18 16,9 3-1-16,0 0-33 0,0 0-10 16,6 0-7-16,-3 0-3 15,9 0-4-15,-3 0-3 0,12 0 2 16,-6 0-4-16,12 0 0 15,-3 0-15-15,2 0-4 16,-2 0-3-16,0 0-2 16,-6 0-38-16,-3 0-19 15,0 0-89-15,-9 6-41 0,0 4 59 32</inkml:trace>
  <inkml:trace contextRef="#ctx0" brushRef="#br0" timeOffset="-128187.735">8822 10427 524 0,'-23'24'198'0,"23"-24"-154"0,-6 13 16 0,6-10-2 0,3 5-32 15,0-5-8-15,8-1-17 16,-2 1-3-16,12-3 0 16,-3 0-23-16,21-8-9 0,-6-3-97 15,14-2-43-15,-8 2-28 16</inkml:trace>
  <inkml:trace contextRef="#ctx0" brushRef="#br0" timeOffset="-127858.758">9346 10557 540 0,'-12'26'203'0,"12"-26"-158"0,-3 11 12 0,3-8-5 15,0-3-33-15,0 0-8 16,3-6-7-16,0 4-4 0,3-17 1 15,0 3-4-15,0-21 2 16,0 5 1-16,0-7 0 16,-3 7 13-16,-3 3 6 0,0 5-3 15,-3 3-1 1,-3 2-7-16,3 6-3 16,0 0-2-16,0 8-3 15,0-1 1-15,3 17 1 16,0-3-6-16,6 21 1 15,-3-5 3-15,12 8 4 16,-3-6-6-16,9-2-3 0,-3-3-11 16,2-2-2-1,-2-6-33-15,0-13-12 0,-3 0-99 16,-3-19-43-16,-3 1 17 16</inkml:trace>
  <inkml:trace contextRef="#ctx0" brushRef="#br0" timeOffset="-127685.74">9340 9988 636 0,'-15'3'236'0,"15"-3"-183"0,-6 2-11 16,6-2-19-16,0 0-33 16,0 0-7-16,0 0-56 0,0 0-23 15,6-2-148-15,0-1-65 16</inkml:trace>
  <inkml:trace contextRef="#ctx0" brushRef="#br0" timeOffset="-126521.098">9781 9956 256 0,'-6'-5'96'0,"6"5"-75"0,-6-11 34 0,6 11 10 16,0-5 1-16,0 0 5 15,-3-3-4-15,0 0-2 16,0-3-35-16,0 3 7 0,0 0 1 0,0 1-12 16,0-1-2-1,0 0-12-15,3 0-3 16,0 2-5-16,0-2-1 15,0 3-1-15,3-3-2 16,0 3 1-16,3 0 1 0,-3 2-1 16,3 0-1-1,0 1 1-15,6 4-1 16,-3 1 0-16,3 5 2 0,-3-3 1 16,3 6 1-16,-4-1-2 15,4 4-2-15,-3-1 3 16,0 3 2-16,0-3 0 15,-3 3 0-15,0-3-3 0,-3 0 1 16,0-2 0-16,-3 2 1 16,0-2-2-16,-3 2 1 0,0-2-4 31,-3 7 0-31,0-5 1 0,0 1 0 16,0-4 0-16,0 3 2 0,0-2-1 31,0 2 2-31,0-2-2 0,3 2-1 15,3-2 1-15,3 2 1 0,0-3-3 16,6 1 0 0,-3-3 1-16,9 0 0 15,-3 0 2-15,6-3 1 16,-3 0-1-16,0 1-2 16,-3-4 1-16,0 1 1 15,-4 0-1-15,-2-1 2 16,-3 1-2-16,-6 0-1 0,3-1 1 0,-6 3-1 31,0 1 0-31,-5 2 0 0,2 0-3 16,0 10 2-1,0-2-1-15,3 16 0 16,3-6 2-16,6 11 0 16,0-8 0-16,9 3 0 15,0-3-3-15,5 0 2 0,-2-5 1 16,0 0 0-16,-3-6 4 15,-3 1 2-15,-3-3-2 16,-6 2-3-16,0-2 0 0,-9 0-1 16,0-3 0-1,-9 3 0-15,3-3 0 16,-2-2 0-16,2 0 0 16,-3-3 0-16,3-3 0 15,0-2 0-15,3-3-3 16,0-3 2-16,3 0-17 0,3-2-8 15,0 2-59-15,6 1-25 16,0-1-135 0</inkml:trace>
  <inkml:trace contextRef="#ctx0" brushRef="#br0" timeOffset="-126388.721">10215 10655 556 0,'-3'5'206'0,"3"-5"-160"0,-5 8 0 0,5-8-12 16,0 0-42-16,0 0-11 0,0 0-114 16,0 0-50-1,0-5-17-15,-9-9-2 0</inkml:trace>
  <inkml:trace contextRef="#ctx0" brushRef="#br0" timeOffset="-107876.271">20068 10052 384 0,'-3'7'145'0,"3"-7"-112"0,-3 3 19 0,3-3 2 15,0 0-19-15,0 0-5 0,0 0-13 16,0 0-4-1,0 0-7-15,0 0 5 0,0-3 2 16,0 1 7-16,-3-3 2 16,0 2-3-16,-5 0 1 15,-1 1-5-15,-3 2-1 16,0 0-4-16,-3 2 1 16,3 1-6-16,0 2-3 0,0 0 1 15,0 3 2-15,3 0 0 16,3 6 0-16,3-4-1 15,6 3 2-15,0-2-3 16,9 0-2-16,-3-1 0 16,12-2 1-16,-3 0-1 15,3-3-1-15,-3-2 1 16,2-3 1-16,-5 0-1 0,0-3 2 16,-3 1-2-16,-3-6 2 15,-3 2 0 1,-6-4 1-16,0 2-2 15,-6 0-2-15,0 0 3 16,-6 5 0-16,0 3-1 16,-3 8 1-16,4-2-2 0,-1 4-1 15,3-2 1-15,6 3-1 16,3-1-3-16,9-2 2 0,-3 0-1 0,5-5 0 16,1-1 2-16,0-2 2 31,0 0-1-31,-3-5 2 15,0 0-2-15,-6-6-1 16,0 1 1-16,-6-4-1 16,0 4 0-16,-6 2 2 0,3 0 1 15,-6 8 3-15,3 0-1 16,3 5 0 0,0-2-3-16,3 5-2 15,0-3 1-15,3 3-1 0,0-3 0 16,3 1 0-16,0-1 0 0,0-2 0 15,0-1-16 1,-3-2-6-16,0 0-69 16,0-5-29-16,0 0-126 15</inkml:trace>
  <inkml:trace contextRef="#ctx0" brushRef="#br0" timeOffset="-106931.369">19595 10163 400 0,'-3'5'148'0,"3"-5"-115"0,-3 3 30 0,3-3 8 0,0 0-26 0,0 0-7 31,0 0-12-31,0 0-3 0,3 2-12 16,0 1 2-16,3-6 1 15,0 3-3-15,0-2 1 16,-3-1-7-16,3-8-3 0,0 3-1 15,-3-7 1-15,0 1-1 0,0-7-1 16,0 5 3 0,-3-5 0-16,0 3 3 15,-3-1 3 1,0 1 0-16,0 4 2 0,0 4-2 16,0 2 0-16,0 0-3 15,-3 5-1-15,3 1-3 16,-3 10-2-16,3-1 1 15,0 15 1-15,0-1-1 16,6 0 2-16,0-3-4 0,9 4 0 16,-3-7 3-1,6 4 1-15,-3-3-4 0,3-3 1 16,-4-2 0 0,1-3 2-16,0 0-8 0,0-6-3 15,-3 1-33-15,-3-6-12 16,0 1-121-16,0-17-52 15,-3 3 31 1</inkml:trace>
  <inkml:trace contextRef="#ctx0" brushRef="#br0" timeOffset="-106722.211">19693 9678 620 0,'-15'8'231'0,"15"-8"-180"0,-6-2-3 15,6 2-13-15,0 0-26 16,0 0-2-16,0 0-7 16,0 0-1-16,3 0 1 15,0 0-7-15,0 0-3 0,0 0-21 16,-3 0-7-16,0 0-80 0,-3 5-33 16,0-2-67-1</inkml:trace>
  <inkml:trace contextRef="#ctx0" brushRef="#br0" timeOffset="-104720.897">20229 10136 208 0,'-6'-2'77'0,"6"2"-60"0,-3 0 4 0,3 0-3 15,0 0 8-15,0 0 9 16,-3 0 5-16,0 0 3 16,-3 0-23-16,3 0 13 0,-6 2 6 15,3 1-3-15,-2-1-1 16,-1 1-4-16,0 0-2 0,0-1-1 16,3 1 2-16,0 0-3 15,0-3-2 1,3 0-5-16,0 0 0 15,0 0-7-15,0 0 0 16,0 0-2-16,3 0 1 0,0 0-2 16,0 0 1-16,0 0-4 15,9 0-2 1,-3 0-2-16,6 0 0 0,0 0 0 16,3 0 3-16,-1 0-3 15,4 0 0-15,-3 0 3 16,12 0 1-16,-3 0-6 15,20 0 0-15,-5 0-1 16,21 2 0-16,-13 1 2 16,19-3 1-16,-16 0-4 0,40 0-1 15,-19 0 3-15,9 3 1 16,-14-3-3-16,20 0-1 16,-17 0 1-16,17 2 2 15,-14-2 0 1,-4 3 2-16,-11 0-2 0,-4-1-1 15,-11 1 1-15,-1-3-1 16,-8 0 2-16,-3 0 1 16,-6 0-1-16,-3 0-2 15,-3 0 3-15,-4 0 0 0,-2 0-1 16,-3-3-2 0,-3 1 1-16,-3-1-1 0,-3 0-3 15,-3-2 2 1,0 2-1-16,-3-2-2 15,0 0 3-15,-3-1 0 16,0 1 1-16,-2 0 0 0,-1 0 2 16,-3-1 3-16,3 4-2 15,-3-1 0-15,3 3-1 16,-3 0 1-16,3 0-2 16,3 5 2-16,0 1-4 0,9 2-2 15,0-1 2 1,12 1 0-16,-3 0 1 0,9 0 0 15,-3-2-3 1,0-1 2-16,0-2 1 16,0-3 0-16,-3 0 0 15,-4-3 2-15,1 0-1 16,-3-2-1-16,0 2 1 0,-6-7 1 16,0 2-1-16,-3-5 2 15,0 2-2-15,-9 0 2 16,4 3-2-16,-10 6-1 15,3-1 1-15,-6 8-1 16,3 1-3-16,3 4 0 16,0 1 2-16,12 2 2 15,0-2-2-15,12 5 0 16,0-3-1-16,6 0 0 16,-3-2 4-16,6-6 1 0,-3 0-1 15,0-5-2 1,0 0 1-16,-1-5-1 15,-2 2 0-15,-3-7 0 16,0 2 0-16,-6-8 0 0,0 3-3 16,-6-9 2-16,3 4 1 15,-6 2 2-15,0 3-1 16,-3 8-1-16,0-1 1 16,0 14-1-16,1-3 0 15,2 6 0-15,0 0 2 16,3-1 3-16,0 1-2 15,3-1-2-15,0-2 0 16,0 0-1-16,0 0 0 16,3-2 0-16,0-1-3 15,0-3 2-15,0 1-21 16,3-6-10-16,-4 1-119 0,10-22-50 16,0 3-23-1</inkml:trace>
  <inkml:trace contextRef="#ctx0" brushRef="#br0" timeOffset="-103755.03">21947 10152 376 0,'-15'5'140'0,"15"-5"-109"0,-6 6 27 15,6-6 5-15,0 2-25 16,0-2-9-16,0 0-9 15,0 0-3-15,3 0-9 16,0 0 1-16,3-2 2 0,-3-1 2 16,6-5 3-16,-6 3-1 15,0-6 1-15,0 3 0 0,0-5 0 16,-3 2-4-16,0-2 0 16,0 3-1-1,0-1 1-15,0 0-2 16,0 4-1-16,0 1-1 15,0 1 0-15,0 2-2 0,0 3 1 16,0 0-4-16,-3 8-2 16,0 0 0-16,0 8-1 15,3-3 0-15,3 3 0 16,-3-3 0-16,6 1 0 16,0-1-3-16,5 0 2 15,-2-2 1-15,3-3 2 16,0 0-3-16,0-3 0 15,-3-3-6-15,3-2-3 16,-3 0-27-16,-3-2-14 16,0-1-88-16,0-15-37 15,0 2-28-15</inkml:trace>
  <inkml:trace contextRef="#ctx0" brushRef="#br0" timeOffset="-103584.717">22021 9745 584 0,'-15'2'220'0,"15"-2"-172"0,-6 3 7 15,6-3-10-15,0 0-35 16,0 0-7-16,0 3-23 16,0-3-10-16,3 2 16 15,0 1-57-15,0-1-22 0,-3-2-135 16</inkml:trace>
  <inkml:trace contextRef="#ctx0" brushRef="#br0" timeOffset="-100340.254">19928 8197 524 0,'-14'0'198'0,"14"0"-154"0,-9 2 3 0,9-2-11 0,0 3-27 16,0 0-4-1,0-1-9-15,0-2-2 16,6 3 3-16,-3 0-25 0,3-3-9 16,0 0-45-16,-1 0-18 15,-2 0-92 1</inkml:trace>
  <inkml:trace contextRef="#ctx0" brushRef="#br0" timeOffset="-100131.465">19961 8742 460 0,'-15'13'173'0,"15"-13"-135"0,-3 5-23 0,3-5-22 16,3 3-66-1,0 0-25-15,3-1-68 16,0 1-28-16</inkml:trace>
  <inkml:trace contextRef="#ctx0" brushRef="#br0" timeOffset="-99995.065">19976 8961 372 0,'-21'30'140'0,"21"-30"-109"0,-18 31-17 15,18-25-15-15,-3 4-97 16,0-2-36-16</inkml:trace>
  <inkml:trace contextRef="#ctx0" brushRef="#br0" timeOffset="-99828.641">19970 9374 516 0,'-18'29'192'0,"18"-29"-149"0,-9 37 10 0,9-29-5 0,0 3-31 32,0-3-9-32,0 0-21 15,0-3-7-15,6-5 10 16,-3 0-55-16,3-11-22 0</inkml:trace>
  <inkml:trace contextRef="#ctx0" brushRef="#br0" timeOffset="-99320.61">21726 8236 460 0,'-26'8'173'0,"26"-8"-135"0,-12 8 12 16,12-5-3-16,-3 0-41 0,0-1-11 16,3 1-42-16,0 0-15 15,0 2 32-15,0 0-86 0,6 0-35 16,-3-2 12-1</inkml:trace>
  <inkml:trace contextRef="#ctx0" brushRef="#br0" timeOffset="-99140.032">21720 8551 460 0,'-17'43'173'0,"17"-43"-135"0,-9 37-19 0,9-27-19 16,3 1-55-16,-3-1-18 15,6 1-51-15,-3 0-20 16,3-3 26-16,-1 0 13 16</inkml:trace>
  <inkml:trace contextRef="#ctx0" brushRef="#br0" timeOffset="-99052.709">21753 8845 316 0,'-3'16'121'0,"3"-16"-95"0,-3 8 27 15,3-8 4-15,0 5-44 16,0 0-15-16,3 1-68 15,0-1-27-15,-3 0-44 16,0 1-16-16</inkml:trace>
  <inkml:trace contextRef="#ctx0" brushRef="#br0" timeOffset="-98884.446">21700 9313 428 0,'-6'16'162'0,"6"-16"-126"0,-3 16 12 0,3-13-2 15,0 2-27-15,0 0-7 16,0-2-17-16,0 0-5 16,0-1 5-16,0-2-40 0,0 0-14 15,0 0-129 1</inkml:trace>
  <inkml:trace contextRef="#ctx0" brushRef="#br0" timeOffset="-98283.629">20184 10541 412 0,'-5'3'154'0,"5"-3"-120"0,-3 10 6 15,3-10-4-15,0 6-24 16,0-4-4-16,3 3-14 15,-3 1-4-15,3-1 5 16,-1 0-46-16,1 1-20 0,0-1-101 16</inkml:trace>
  <inkml:trace contextRef="#ctx0" brushRef="#br0" timeOffset="-98135.584">20164 11007 428 0,'-9'21'162'0,"9"-21"-126"0,0 10-19 16,0-10-18-16,3 3-63 16,0 0-20-1,0-1-74-15,0 1-32 16</inkml:trace>
  <inkml:trace contextRef="#ctx0" brushRef="#br0" timeOffset="-97953.701">20223 11322 472 0,'-12'31'176'0,"12"-31"-137"0,-6 19-11 15,6-14-13-15,0 0-32 16,0-2-6 0,0 2-32-16,0-2-15 0,0 0 37 15,0-1-52-15,0 4-18 0,0-1-19 16</inkml:trace>
  <inkml:trace contextRef="#ctx0" brushRef="#br0" timeOffset="-97779.634">20199 11732 420 0,'-6'39'159'0,"6"-39"-124"0,0 27 6 31,0-22-7-31,3 3-25 0,0 0-6 16,0-3-34-16,-3 1-15 15,3-1-130-15,0-3-60 16,-3-7 115-16,0 0 55 16</inkml:trace>
  <inkml:trace contextRef="#ctx0" brushRef="#br0" timeOffset="-97323.913">21628 10602 488 0,'-9'2'184'0,"9"-2"-143"0,-9 8 10 0,9-5-5 16,0 0-33-16,0-1-8 16,0 1-26-16,0 0-12 15,0-1 17-15,0 1-52 0,0 2-18 16,0-2-104-1</inkml:trace>
  <inkml:trace contextRef="#ctx0" brushRef="#br0" timeOffset="-97121.969">21649 10983 452 0,'-6'21'167'0,"6"-21"-129"0,-3 16-7 0,3-13-10 0,0 2-28 16,0 0-5-16,3 0-21 15,0 1-6-15,0-1 20 16,-3 0-30-16,0 3-11 0,0-2-6 16,0 1-3-16,0 1-45 15</inkml:trace>
  <inkml:trace contextRef="#ctx0" brushRef="#br0" timeOffset="-96978.895">21664 11208 448 0,'0'21'167'0,"0"-21"-129"0,-6 29 17 31,6-24 1-31,-3 9-32 0,0-4-8 15,0 3-23-15,0-2-9 16,0 2 8-16,0-2-36 0,3 2-12 16,0 0-49-16,0 3-19 15,0 0-31-15</inkml:trace>
  <inkml:trace contextRef="#ctx0" brushRef="#br0" timeOffset="-96754.352">21753 11946 500 0,'-12'11'187'0,"12"-11"-146"0,-12 5-7 16,12-3-14-16,-3-2-52 15,0 0-17-15,0-2-157 16,0-1-69-16</inkml:trace>
  <inkml:trace contextRef="#ctx0" brushRef="#br0" timeOffset="-78243.886">22459 9575 316 0,'-3'-2'121'0,"3"2"-95"16,0-6 20 0,3 4 4-16,0-1-21 15,0 0-6-15,0-2 5 16,0-3 7-16,0 0-19 16,0 3 14-16,-3 0 4 0,6-3-3 15,-6 2-1-15,-6 1-10 0,3 0-2 16,-6 0-11-16,-3-1-2 15,-6 4-3 1,-6-1 1-16,-3 0-2 0,-5 1-1 16,-7-1 1-16,0 0 1 15,0 3-1-15,1 3-1 16,-4 0 1-16,3 2-1 16,7-2-5-16,-34 10 1 15,13-3 0-15,-19 4-1 16,19-4 4-16,-31 11 2 15,16-7 0-15,-28 1-1 16,22-1 1-16,-21 2-1 0,20-3-3 16,-38 5 2-1,21-4 1-15,-15 1 0 16,20-4-3-16,-35 5 2 0,27-3-4 16,-6 8 1-16,21-5 0 15,-25 5 2-15,19-2 3 16,-9 5 2-16,-12 7-4 15,38-7-1-15,16-5 1 16,-4 5 2-16,9-3-2 16,-5 0 0-16,8-3 1 0,-2 1 0 15,8-1 0 1,3-2 2-16,6-2-1 16,4-1 2-16,2-3 0 15,6 4 1-15,3-4-2 0,0 3-2 16,3-2 1-1,6 2 1-15,0-2 1 16,3 5 1-16,3-3-2 16,3 5 1-16,0-2 0 15,6 6 1-15,0-7 0 0,6 7 0 16,-3-4-2-16,6 1-2 16,-3-4 1-16,3-1 1 15,5 2-3-15,-2-6-2 16,0-5 2-16,-3-2 2 0,-3 0 0 15,6-6 2-15,11-2-2 16,7-1-1-16,6 1-2 16,-7 3 1-1,-5-1 1-15,12 0 0 16,-9 1 0-16,8-6 2 16,-8 2-3-16,23-2 0 15,-11 1 1-15,21 1 2 0,-13 1-1 16,10 5-1-16,-16 0 1 15,10 0-1-15,-10 0-3 16,22 0 2-16,-13 0 3 16,13 3 1-16,-16-1-4 15,10 1 1-15,-13 0 0 16,25-1 0-16,-16-2 0 16,22 5 0-16,-19-2 0 15,4 2 0-15,-13 1-3 0,16 2 2 16,-16 0 1-16,28 2 2 15,-16-2-1 1,9 0-1-16,-14 0 1 16,14 0-1-16,-14-3 0 0,26 0 2 15,-20-2-3-15,5-3 0 16,-14 0 1-16,8-5 0 16,-14 0 0-16,23-6 0 15,-15 3-7-15,10-5 0 16,-13 2 1-16,-2 1 1 15,-9-1-2-15,-1-2 2 16,-11 2 1-16,-3-2 2 0,-7 2-1 16,-2-2 1-1,-6 3 0-15,-3-9 0 16,-6 3 0-16,6-16 0 16,-9 6 0-16,6-30-2 0,-3-34 3 15,-6 19 0-15,-3 10 1 16,-6 11 2-1,-3 5 3-15,-9 3 4 0,-9 5-2 16,-9 0 1-16,-8 2-5 16,-1 3-2-16,0 3 0 0,1 0 1 15,8 5 1 1,6 6 1-16,6 5 2 16,4 2 3-16,5 3-4 15,3 3-1-15,3 2-2 0,3 6-2 16,3 2-4-1,0 0 0-15,0 1-20 16,0 2-9-16,3 2-52 0,0 6-20 16,6-3-99-1</inkml:trace>
  <inkml:trace contextRef="#ctx0" brushRef="#br0" timeOffset="-66294.856">11174 9956 356 0,'-6'-2'134'0,"6"2"-104"0,0-11 34 0,0 11 6 0,0-5-4 16,0-1 2-16,0-1-15 15,0-1-8 1,0 0-25-16,0 2 1 0,0-2 0 0,0 3-7 15,0 0-1-15,0 2-5 16,0 1 0-16,0-1-3 16,0 6 0-16,0-1-3 15,0 11-2-15,0-2 3 16,0 15 0-16,0-2-1 16,0 11-2-16,0-4 3 15,0 6 0-15,0-5-4 16,0 18-1-16,0-7 1 15,0 18 0-15,0-14 1 0,3 4 2 16,0-12 1-16,0-2 1 16,-3-5-2-1,0-3-2-15,0-5 1 0,0-6-1 16,0-2-5-16,0-5 1 16,0-3-25-16,3-8-10 0,0 0-82 15,9-19-35 1,9-10-70-1</inkml:trace>
  <inkml:trace contextRef="#ctx0" brushRef="#br0" timeOffset="-65790.772">11588 9930 504 0,'-3'-16'187'0,"3"16"-146"0,0-13 9 0,0 13-8 15,0-6-12-15,0 4 0 0,0-4-6 32,0 4-1-32,0-1-12 15,0 1 2-15,-3-1 1 0,0 3-5 0,-3 5-1 16,3 0-4-16,-6 17-3 16,3-4 2-16,-6 14 0 15,3-6-1-15,-9 11-2 16,3-7 3-16,-5 12 2 15,5-8-2-15,-3 22 0 16,3-11-1-16,6 8 1 0,0-11-2 16,3-2 2-16,3-9-4 15,0-4-2-15,0-3 2 16,0-6 2 0,0 1-7-16,0-11-1 0,3 0-29 15,0-22-12 1,0 4-101-16,6-25-44 15,0 9-18-15</inkml:trace>
  <inkml:trace contextRef="#ctx0" brushRef="#br0" timeOffset="-65278.516">11588 9816 436 0,'0'-5'162'0,"0"5"-126"0,0-8 21 0,0 8-1 16,0 0-11-16,0 0-2 15,0 0-9-15,0 0-1 0,0-3-19 16,0 3 1-16,3 0 1 15,0 0-4-15,-3 0 1 16,0 0-6-16,3 5 1 16,0 1-3-16,3 7 0 15,-3-2-3-15,3 12 1 16,-1-4-2-16,4 13-1 0,0-6 3 16,3 9 0-1,0-6 1-15,3 8 0 16,-3-11-2-16,3 8-2 0,-3-4 1 15,9 15-1-15,-7-8 0 16,4 10 0-16,-3-7 0 16,0 2 0-16,-3-7 0 15,0-4 0-15,0-4 0 16,-3-3 2-16,0-3-3 0,-3-5 0 16,0-3 1-1,0-2 2-15,-4-1-6 16,-2-5 1-16,0 1-26 15,-8-9-8-15,2 0-54 16,-9-10-21-16,3 3-123 16</inkml:trace>
  <inkml:trace contextRef="#ctx0" brushRef="#br0" timeOffset="-64969.696">11439 10210 496 0,'-27'6'184'0,"27"-6"-143"0,-15 2 26 0,15-2 0 15,0 0-31-15,0 0-7 0,9 0-12 16,0 0-1-1,15 0-9-15,-6 0 0 0,9 0 3 0,-4 0-6 16,13 0 0-16,-6 0-9 16,9 0-2-16,-7 0-20 15,7 0-10-15,-6 0-47 16,5 0-19-16,-8 0-122 16</inkml:trace>
  <inkml:trace contextRef="#ctx0" brushRef="#br0" timeOffset="-64727.112">12016 10300 544 0,'-15'11'203'0,"15"-11"-158"0,-2 2 5 0,2-2-7 16,0 3-27-16,0-3-6 15,2 13 0-15,1-2 3 16,3 15-7-16,-3-4 6 0,3 7 3 15,-3-6-3-15,3 4-2 16,-3-1-5-16,0-4-4 16,0-4-5-16,0-2 0 15,0-3-38-15,-3-5-16 16,0 0-121-16,0-16-53 16,0 0 38-1</inkml:trace>
  <inkml:trace contextRef="#ctx0" brushRef="#br0" timeOffset="-64564.277">11993 10163 600 0,'-9'2'225'0,"9"-2"-175"0,0 0-7 16,0 0-17-16,0 0-48 16,0 0-14-16,3-2-92 15,0 2-42-15,6-11-38 16,2-10-12-16</inkml:trace>
  <inkml:trace contextRef="#ctx0" brushRef="#br0" timeOffset="-64022.678">12278 9946 472 0,'-9'-19'176'0,"9"19"-137"0,-6-24 24 0,6 22 1 15,0-9-21-15,0 3-4 16,0-2-17-16,0-1-4 16,0 0-10-16,0 3 4 0,0 1 1 0,0-1-2 15,0 2 1-15,0 1-5 16,0 2 1-16,0 1-5 16,0 2-2-16,0 0 0 15,6 18 1-15,0-5-1 16,0 30-1-16,0-9 1 15,3 11-1-15,-3-8 2 16,3 8 1-16,0-10-4 0,3 12 1 16,-3-10 0-16,0 14 2 15,0-12-1 1,0 4-1-16,-3-9 1 16,0-2-1-16,-1-6 0 15,-2-5 0-15,0-2 0 16,0-6 0-16,0 0-7 15,-3-10 0-15,0 0-39 0,-3-17-14 16,0 4-146-16,-8-11-65 16,-4-8 80-16</inkml:trace>
  <inkml:trace contextRef="#ctx0" brushRef="#br0" timeOffset="-63240.875">12841 10059 428 0,'-24'8'162'15,"24"-8"-126"-15,-30 3 32 0,27 0 4 0,-6-3-19 16,3 0-6-16,1 0-16 16,-1 0-7-16,6-6-14 0,0 1 0 0,11-3 3 15,1 3-1 1,9 0 3-16,-3-1-8 16,6 4-4-16,-3 2-5 15,6 0 1-15,-7 0 3 0,4 0 1 16,-3 0-1-1,0 0 1-15,-3 0-4 0,-3 0-2 16,-4 0-9-16,-2 0-5 16,0 0-29-16,-6-3-10 15,0 3-79-15,-3 0-33 16,0 0-31 0</inkml:trace>
  <inkml:trace contextRef="#ctx0" brushRef="#br0" timeOffset="-62877.44">12838 10186 460 0,'-21'0'170'0,"21"0"-132"0,-12 0 29 0,12 0 5 0,-3 0-22 16,3 0-7-16,0 0-13 15,0 0-7-15,3-2-13 16,-3-1 0-16,9 1 3 0,0 2-5 0,9 0 0 15,-3 0-4 1,6 0-3-16,-4 0 0 16,10 0 1-16,-6 0-1 15,9-3-1-15,-3 0 3 16,-1 1 0-16,-2-1-1 16,-3 3 1-16,-3 0-2 15,-6-3-1-15,0 3-2 16,-6-2-1-16,-3-1-31 0,-9 0-13 15,3 1-106-15,-3-9-47 0,0 3-14 32</inkml:trace>
  <inkml:trace contextRef="#ctx0" brushRef="#br0" timeOffset="-62174.287">13737 9742 512 0,'0'0'192'0,"0"0"-149"0,0 0 12 0,0 0-4 16,0 0-28-16,0 0-5 15,0 0-11-15,0 0-3 16,-3 0-2-16,0 0 3 0,-9 3 1 15,0-3 2-15,-9 5 2 0,3-2-3 16,-8 7 1-16,5 1-5 16,-6 15 0-16,3-5-1 15,0 19-2 1,7-6 1-16,-1 9-1 16,3-9 2-16,6 8 1 15,0-10 3-15,9 8 1 0,0-8-1 16,15 13 1-16,-3-8-2 15,23 10 2-15,-8-7-2 16,12-3 2-16,-9-5-4 0,2-3 0 16,-5-5-1-1,-3-3-2-15,-6-3 1 16,-3-4-1-16,-3-1-9 16,-3-8-2-16,-3-2-38 15,-3-19-16-15,0 5-111 16,-6-12-51-16,-6-9 32 0</inkml:trace>
  <inkml:trace contextRef="#ctx0" brushRef="#br0" timeOffset="-61591.243">13790 10070 492 0,'-5'-11'184'0,"5"11"-143"0,3-26-1 0,-3 23-8 16,2-7-14-16,1-1 1 16,0 3 3-16,0 3 1 15,0 10-12-15,0 1 2 0,0 15 3 0,0-5-6 16,3 7-1-16,-3-4-3 16,3 5-1-1,-3-6-6-15,0 3 1 0,0-5 6 16,0 0 4-16,0-3-1 0,0-2 2 15,0 0-6 1,-3-6-1-16,0-2 0 16,0-6 2-16,0 0-5 0,3-7-1 15,0 2-2 1,0-11 0-16,0 3 0 0,3-8 0 16,0 3 2-1,3-5 0-15,-3 2-3 16,3 0 2-16,0 6 1 15,5-1 2-15,-2 6-3 0,9 8 0 16,-6-1-1 0,9 14 0-16,-3-2 4 15,3 15 1-15,-4-8 3 16,-2 8 1-16,0-2-3 0,-6 2-1 16,0-3 1-16,0 6 0 15,-3-5 0-15,0 5 0 16,0-3-2-16,-3 0-2 15,0-5 1-15,0-3-1 16,-4 0 0-16,1-8 0 0,-3 1-3 16,0-9 2-1,0 0-32-15,0-7-15 16,0 2-113-16,3-11-47 16,0 4-5-1</inkml:trace>
  <inkml:trace contextRef="#ctx0" brushRef="#br0" timeOffset="-61123.909">14338 10176 404 0,'-9'-3'151'0,"9"3"-118"0,-6-5 31 0,6 5 5 16,0 0-10-16,0 0 1 15,0-3-12-15,0 3-3 16,0 0-25-16,0 0-5 0,3 0-1 16,0 0-4-16,9 0 2 15,-3 0-7-15,12 0-1 16,-3 0-2-16,12 0-2 16,-7 0 1-16,4 3-1 0,-3 0 2 15,-3-3 1-15,-3 0-1 16,-3 0-2-16,-4 0-17 15,-2 0-9-15,-3 0-55 16,3-3-24-16,-3 0-127 16,3-7-68-1,0-1 141-15</inkml:trace>
  <inkml:trace contextRef="#ctx0" brushRef="#br0" timeOffset="-60802.685">14752 9993 464 0,'-3'-2'176'0,"3"2"-137"0,3-6 24 16,-3 6 3-16,0-2-24 16,0-1-6-16,3 0-8 0,-3 1-3 15,0 2-14-15,0 0 2 0,0 8 1 16,0-3-5-16,0 14-1 16,0-1-2-16,0 6-1 15,0-3-3-15,3 3 1 16,0-6 0-16,0 4 3 15,0-4-3-15,0 1-2 16,0-4 0-16,0 1-1 16,0-2 0-16,0-4 0 0,-3-2 0 15,0-3 0-15,0 1-3 16,0-6 2 0,0 0-37-16,0-3-16 15,0 0-165-15,0-10-73 16,-3-11 99-1</inkml:trace>
  <inkml:trace contextRef="#ctx0" brushRef="#br0" timeOffset="-60129.794">15088 9790 472 0,'-15'-3'178'0,"15"3"-138"0,-5-3 24 0,5 3 2 15,0 0-22-15,0 0-5 0,0 0-11 16,0 0-4-16,2-2-13 16,1 2-2-16,6 0 1 0,0 0-4 15,6 2-1-15,-3 1 0 16,6 10 1-16,-3-2-3 16,3 13-2-16,-3-6-3 15,-1 14 1-15,1-6 3 16,-3 9 1-16,-3-6-1 15,-3 3 1-15,-3-3-2 16,-3 2 2-16,0-4-2 16,-6 2-1-16,0-5 1 15,-3 2-1-15,0-5 0 16,0 3 0-16,1-5 0 16,-1-1 0-16,3-2 0 0,0-3 0 15,0-2 0-15,0-3 0 16,3 0 0-16,0-3 0 15,0-2-9-15,0-9-2 16,3 1-54-16,0-5-21 16,0-1-173-1</inkml:trace>
  <inkml:trace contextRef="#ctx0" brushRef="#br0" timeOffset="-59460.257">15585 9676 460 0,'-3'-5'170'0,"3"5"-132"0,0-11 22 0,0 11 3 15,3-5-16-15,-3-1-3 16,0-2-11-16,0 3-4 16,0-3-16-16,0 3-1 0,0 0 1 15,0-1-5-15,0 1 0 16,0 2 0-16,0 1 0 0,0-1-4 15,0 3-1 1,0 0-1-16,0 11-2 16,0-1 1-16,0 6-1 0,0-3 0 15,3 9 0-15,-3-7 0 16,3 12 0-16,0-3 0 16,3 10 0-16,-3-5 0 15,0 8 0-15,0-5 0 16,0 0 0-16,0-6 0 15,0-2 0-15,0-3 0 0,0-5 0 16,0-3 0 0,-3 0 0-16,0-5-7 15,0-5-3-15,0 0-45 16,0-3-19-16,0 0-136 16,-3 2-61-16,0 6 90 15</inkml:trace>
  <inkml:trace contextRef="#ctx0" brushRef="#br0" timeOffset="-58931.964">15645 10369 416 0,'-6'0'154'0,"6"0"-120"0,0-3 15 0,0 3-1 0,0-2-3 32,0 2 3-32,0-3-2 15,0 0-1-15,0-2-25 16,0 0 2-16,-3-3 1 0,3 3-3 15,-3-1-2-15,0 1-6 16,-3 0-2-16,3 2-4 0,-3 0-1 16,3 3-6-16,0 6 1 15,0-1-2 1,3 8-2-16,0-2 5 16,6-1 1-16,-3 1 0 0,3-3 1 15,0-3-2 1,0-5-1-16,0 0 1 0,0-8-1 15,-3 3 0-15,0-6 0 16,3 3 0-16,-6 1 0 16,0 1 0-16,0 4 0 15,0-1 0-15,0 3 0 16,0 0 0-16,0 5 0 16,0-2 0-16,0-3 0 15,0 0-20-15,0-5-7 0,0-1-96 16,0-4-44-16,0 2-66 15</inkml:trace>
  <inkml:trace contextRef="#ctx0" brushRef="#br0" timeOffset="-41396.39">2518 12020 520 0,'-6'-8'192'0,"6"8"-149"0,0-3 7 16,0 3-5-16,0 0-16 15,0 0 0-15,0-2-5 16,0 2-3-16,0 0-11 16,0 0 0-16,-3 0 3 0,3 0-5 0,-3 10-2 15,0-2-3-15,-3 16 0 16,0-3-2-16,-3 24 2 15,0-8-2 1,-3 8 2-16,3-8-2 16,-3 14 2-16,3-9-2 15,0 19-1-15,3-11 1 16,-2 6 1-16,2-11-1 16,3-3-1-16,0-8 1 15,3-5-1-15,-6-5-3 0,3-5 2 16,0-3-8-16,0-14-2 15,0 1-40-15,0-32-19 16,0 5-140-16,0-10-63 16,0-22 90-1</inkml:trace>
  <inkml:trace contextRef="#ctx0" brushRef="#br0" timeOffset="-40896.401">2497 11980 412 0,'0'-10'154'0,"0"10"-120"0,0-11 19 16,3 11 0-16,0-2-4 15,0-1 3-15,0-2-6 16,0 2-2-16,-3 0-24 15,0 1 2-15,0-1 1 0,0 0-10 16,6 1-2-16,-6-1-5 16,0 3 1-16,0 0-4 0,6 3-2 15,-3-1 0-15,3 6 1 16,0 0 1-16,2 8 1 16,1-3-5-1,6 27 1-15,-3-6 2 0,6 17 1 16,0-9-4-16,-3 3 1 15,0-8 2-15,5 8 1 16,-8-5-1-16,6 15-2 16,-3-7 1-16,0 7-1 15,-3-7 0-15,0-3 0 16,-3-8 0-16,0-5 0 16,-6-6 0-16,0-5 0 15,0-2 0-15,-6-6 0 16,0-2-7-16,-6-9 0 15,0 1-28-15,-6-21-9 16,3 2-66-16,-6-19-27 0,6 6-87 16</inkml:trace>
  <inkml:trace contextRef="#ctx0" brushRef="#br0" timeOffset="-40587.287">2378 12385 564 0,'-27'3'209'0,"27"-3"-163"0,-6 0 3 16,6 0-12-16,3 0-17 15,0 0 1-15,12-3-6 0,-3 0-1 0,9 1-8 16,-4-1 0-16,13 1 1 15,-6-1-1-15,12 0-1 16,-6 1-6-16,5 2 1 16,-5 0 0-16,0 0 2 15,-6 0-6-15,-4 0-1 16,-2 0-23-16,-6 0-8 16,-3 0-86-16,-3-8-37 0,-6-8-64 15</inkml:trace>
  <inkml:trace contextRef="#ctx0" brushRef="#br0" timeOffset="-39012.591">3065 12510 400 0,'-3'2'148'0,"3"-2"-115"0,0 0 8 15,0 0-2-15,3-2-16 16,0-1-1-16,6-2 0 16,-6 2 1-16,3-2-12 15,-3-1 7-15,0 1 2 0,0 0-4 16,0-1 1-16,0 1-8 0,-3 0-1 16,0 2-4-16,-3-2-3 15,0 2 0 1,-3 1 1-16,0-1 1 15,-3 0 3-15,0 1-1 16,0 2 0-16,1 0-3 0,-4 0-2 16,3 0 1-16,0 2-1 15,0-2 2-15,0 3 3 16,0 0 0-16,0 2 2 16,3-2 0-16,-3 2 1 15,3 0-2-15,0 3-1 16,0-3-1-16,3 3 0 15,0 0-5-15,3 3 1 0,0-3-2 16,3 2 0 0,0 1 0-16,6 2 0 0,-3-2 2 15,3 2 0-15,0-2 0 16,0 2 0 0,-3-3 2-16,0 4 3 0,0-4-2 15,-6 3 0-15,0-2-3 16,-3 2-1-16,0-2 1 0,-3-3 0 15,0 0 0-15,0-3 2 16,0 0-6 0,0-2 1-16,0 0 1 15,0-3 3-15,0 0-5 0,3 0 1 0,0 0 1 32,3-3 1-32,0 3-4 15,3 0-1-15,-3 0 5 16,3 3 2-16,0-3 1 15,3 5 1-15,-3-2-4 0,3 4-2 16,0-1 2-16,0 4 2 16,-3-2 0-16,0 3 2 15,0 2 0-15,0 0 1 16,-3-2 2-16,3 2 3 16,-3-2-2-16,3 2 1 15,0-2-5-15,6-1-2 16,0-2-3-16,0 0-1 15,0 0-1-15,2-3 0 16,-2 0-15-16,6-2-5 16,-3 0-39-16,0-6-14 15,-3 0-152 1</inkml:trace>
  <inkml:trace contextRef="#ctx0" brushRef="#br0" timeOffset="-38576.187">3256 12475 456 0,'-3'-3'170'0,"3"3"-132"0,0-5 7 0,0 5-5 16,3 0-15-16,-3 0 0 0,3 0-3 16,-3 0-2-1,0 0-10-15,0 0 5 0,0 0 4 16,0 0-1-16,0 5 1 16,0-2-6-16,3 13 0 15,-3-3-6-15,3 22-2 16,0-6 0-16,0 8 1 15,0-8-3-15,3 3 0 16,-3-6-1-16,3 1 1 16,0-6 0-16,0-3 1 0,0 1-5 15,-4-6 1 1,1-2-9-16,0-1-4 0,0-2-33 16,0-3-15-1,0-2-83-15,0-8-34 16,0-1-18-16</inkml:trace>
  <inkml:trace contextRef="#ctx0" brushRef="#br0" timeOffset="-38353.056">3429 12655 492 0,'-3'5'184'0,"3"-5"-143"0,3 3 6 16,-3-3-6-16,3 3-18 15,-1-1-4-15,4 4 5 16,-3-4 4-16,0 6-15 0,0 0 4 0,-3 5 3 16,0-2-9-16,-3 5-3 15,0-3-19-15,-3 0-7 16,3 3-51-16,-2-8-22 16,-1 0-147-1</inkml:trace>
  <inkml:trace contextRef="#ctx0" brushRef="#br0" timeOffset="-37580.298">3571 12480 472 0,'-20'3'178'0,"20"-3"-138"0,-12 0 8 0,12 0-6 0,0 0-19 0,0 0-3 16,0-3-5-16,0 1 0 16,6-4-8-16,0 4 2 0,5-1 2 15,-2 1-4-15,9-1 1 16,-3 0-5-16,6 3 0 15,-3 0-1-15,3 6-2 16,-6-4 1-16,-1 6-1 16,-2-3 0-16,-3 6 0 15,0-3 0-15,-3 8 2 0,-3-3-1 16,-3 8-1 0,0-2-2-16,-6 5 1 15,0-3 1-15,-6 2 2 16,3-1-1-16,-8-1-1 15,2-3 9-15,0 1 6 0,0-6-1 16,3 0 2-16,3-2-7 16,6 2-3-16,0-5-1 15,9-3 1-15,0 1-1 16,12-4 0-16,-3 1-3 16,9 0 1-16,-7-1-2 0,4 1 2 15,-3-3-4 1,0 0 0-16,-3 0 3 15,0 0 1-15,-3 0-1 16,-3 0 1-16,-3 0-9 16,0 0-1-16,-4 0-27 0,-2 0-13 15,0 0-107-15,-8-11-50 16,2 3-4 0</inkml:trace>
  <inkml:trace contextRef="#ctx0" brushRef="#br0" timeOffset="-36481.641">3872 12406 356 0,'-6'-2'134'0,"6"2"-104"0,-3 2 40 0,3-2 10 15,0 0-22-15,0 0-9 16,0 0-22-16,0 0-7 16,0 0-12-16,0 0 1 0,0-2 2 15,0-1 0-15,0 0 3 16,0 1 2-16,0 2 2 15,0 0-6-15,3 0 1 16,-3 0-8-16,3 0-1 16,0 0-4-16,0 0-1 15,0 0 1-15,0 0 2 0,0 0-3 16,3 0 0-16,-3 0 3 16,3 2 1-16,-3-2-1 15,3 3 1 1,-3 0-2-16,3-1 2 15,0 1-4-15,0 0 0 16,0-1 1-16,0 1 0 16,-3 0 2-16,-1-1 1 0,1 1 1 15,0-1 0-15,0 1-2 16,-3 0 1-16,0-1-2 16,0 1 2-16,0 0-2 0,-3 2 2 15,0-2-2-15,0 2-1 16,1 0 1-1,-1 1-1-15,0-1 2 16,0 3 3-16,0-3-4 16,0 3-1-16,0 0 0 15,0 3 2-15,3-4-3 0,0 7 0 16,0-4 1 0,0 3 0-16,0 1 0 0,3 2 0 15,0-3 0-15,6 3 2 16,-1-3-3-16,7 0-2 15,-3-2 4-15,6-3 1 0,-3 0 0 16,0-6-2 0,-3 1-2-16,0 0 1 15,-3-1 1-15,0 1 2 16,-3-3-3-16,-3 2 0 16,-1 1 3-16,-2 2 3 15,0-2-4-15,-2 2-1 16,-1 1 0-16,0 2 0 15,0 0 0-15,0 2 0 0,0-2 0 16,3 3 0-16,0-3 0 16,6 5 0-16,0-3-3 15,2 1 2-15,-2-3 1 16,0 0 2-16,0 0 1 16,-3 0 3-16,0 0-1 0,-6 0 2 15,0-3-4 1,-6 3-2-16,3-3-3 0,-5 0 1 15,2 1-4 1,-6-1 1-16,3-2-14 16,-3-3-3-16,3 0-60 15,-3-6-24-15,3 4-140 0</inkml:trace>
  <inkml:trace contextRef="#ctx0" brushRef="#br0" timeOffset="-34909.057">4563 12197 396 0,'-21'8'148'0,"21"-8"-115"0,-18 3 24 16,15-3 4-16,-3 0-8 0,0 0 2 0,0 0-14 16,0 0-3-1,3 0-21 1,0 0 1-16,3 0 0 0,0 0-8 15,15 5-1-15,-3-2-1 16,12-1 2-16,-3 1-7 16,5-6-2-16,-2 3-1 15,0-2 0-15,0-1 0 16,-6 1 0-16,-3-1 0 16,-3 0 2-16,-1 1-8 15,-2 2-1-15,-3 0-18 0,-3 0-7 16,0 0-40-16,-3 2-19 15,0 1-93-15,-6 7-42 16,0-2 75 0</inkml:trace>
  <inkml:trace contextRef="#ctx0" brushRef="#br0" timeOffset="-34686.63">4548 12422 500 0,'-27'0'187'0,"27"0"-146"0,-15-2 18 0,15 2-2 15,0 0-22-15,0 0-3 16,6-3-9-16,0 3-5 16,18-3-10-16,-6 1-3 0,11 4 1 0,-5-2-3 15,3-2-2-15,-3-1-3 0,0 3 1 16,-6 0-4 0,-1 0 1-16,-2 0-18 15,-3 0-6-15,0 0-47 16,0-3-19-16,-3 3-136 15</inkml:trace>
  <inkml:trace contextRef="#ctx0" brushRef="#br0" timeOffset="-34342.754">5238 11949 504 0,'-20'2'189'0,"20"-2"-147"0,-9-2 17 0,9 2-1 16,-3-3-23-16,0 3-5 16,0-3-9-16,0 1-1 15,0 2-11-15,0 0-3 0,-3 5 0 0,3 0-1 16,-6 19 2 0,0-3-4-16,-3 35 0 15,0-11 1-15,-3 10 0 16,3-10-2-16,0 3 1 15,1-8 0-15,-1 7 1 16,3-10-5-16,0 0 1 0,3-8 0 16,0-2 0-16,0-6-11 15,0-5-3-15,0-3-28 16,3-13-11 0,0 0-51-16,3-13-22 0,0 2-89 15</inkml:trace>
  <inkml:trace contextRef="#ctx0" brushRef="#br0" timeOffset="-33985.8">5173 11877 504 0,'-6'-10'187'0,"6"10"-146"0,0-6 20 15,0 6-3-15,3-2-22 16,-3-1-4-16,0 0-12 0,0 3-5 15,3 0-8-15,0 0-3 0,3 6 0 16,0-1 0-16,3 8 2 16,0-2-1-16,3 13 0 15,-4-6-1-15,4 30 2 16,-3-11-3-16,6 21 0 16,-3-10-1-16,3-1 1 15,-3-7-4-15,3 0 0 16,-3-9 3-16,0 9 1 15,-3-11-1-15,-4 5 1 16,1-4-7-16,-3-4 1 16,-3-2-8-16,0-6-3 15,0-2-21-15,-6-5-10 0,3-3-45 16,-5-8-19 0,-1 0-115-16</inkml:trace>
  <inkml:trace contextRef="#ctx0" brushRef="#br0" timeOffset="-33789.361">5030 12345 508 0,'-27'11'189'0,"27"-11"-147"0,-3 3 20 16,3-3-4-16,12 2-29 15,-3-2-8-15,15 0-18 0,-3 0-7 16,9 0 2-16,-7 0-44 0,7 0-16 15,-3 0-103-15,12-5-44 16,-7 0 36-16</inkml:trace>
  <inkml:trace contextRef="#ctx0" brushRef="#br0" timeOffset="-33607.894">5569 12338 620 0,'-3'18'231'0,"3"-18"-180"0,9 24-5 0,-6-19-17 16,0 6-22-16,0-1-4 16,3 6-9-16,-3-3-1 15,0 6 3-15,0-3-20 0,0-3-6 0,0 0-40 16,-3-7-15-16,0-1-148 16</inkml:trace>
  <inkml:trace contextRef="#ctx0" brushRef="#br0" timeOffset="-32988.912">5816 12549 452 0,'-21'11'167'0,"21"-11"-129"0,-12-3 15 0,12 3 0 0,-3-10-24 16,0 2-4-16,0-8-13 16,0 3-3-1,3-11-5-15,0 5-3 0,3-13 2 16,0 6 0-16,6-22 3 0,0 9-3 16,9-12-2-16,-3 12 0 15,9 4 1-15,-7 6 1 16,10 5 3-16,-3 6-1 15,6 10 0-15,-6 3-1 16,2 15 2-16,-5 1 1 16,0 15 1-16,-3-2 2 15,0 8 4-15,-3-6 1 0,0 6 0 16,-4-6-1 0,-2 9-1-16,0-9-7 0,-3 3-2 15,0-5-2 1,0-3 1-16,-3-2-4 15,0-3 0-15,0-3-4 16,-3-8-1-16,0 1-30 0,0-12-14 16,0 1-131-16,3-16-56 15,0-16 40-15</inkml:trace>
  <inkml:trace contextRef="#ctx0" brushRef="#br0" timeOffset="-32416.043">6637 11904 464 0,'-3'-6'176'0,"3"6"-137"0,-3 3 17 0,3-3 1 15,0 0-20-15,0 0-3 16,-2 3-12-16,-1-1-1 16,0 4-12-16,0-1 6 0,-3 11 2 15,3-3-7-15,-6 29-3 0,3-7-2 16,-3 20 1-16,3-10-3 15,0 5 0 1,0-7-3-16,3-1-3 16,0-7 2-16,0-1 2 15,3-8-5-15,0-2 1 16,0-5-23-16,0-6-8 16,0-2-29-16,0-11-13 0,0 0-50 15,3-14-22 1,0 4-27-1</inkml:trace>
  <inkml:trace contextRef="#ctx0" brushRef="#br0" timeOffset="-32044.546">6617 11919 436 0,'-6'-2'162'0,"6"2"-126"0,0-5 18 15,0 5 2-15,3-3-17 16,0 0 0-16,0-5-9 15,0 3-4-15,0-3-14 16,0 3 6-16,-1 2 2 0,1 0-6 0,3 6-1 16,-3 0-3-16,6 5 1 0,0 0-6 15,9 8-3 1,-3-3 3-16,12 16 1 16,-6-5-2-16,11 29-1 15,-5-11-1-15,3 8 1 16,-6-7-2-16,3-1 2 15,-7-8-2-15,1 3-1 16,-3-5 1-16,-3 0-1 16,-3-8-5-16,-3-1 1 15,0-1-11-15,-3-7-3 16,-3-1-20-16,-3-9-5 0,0 0-31 16,-6-5-10-16,0 0-53 15,-12-5-20 1,3 0-5-1</inkml:trace>
  <inkml:trace contextRef="#ctx0" brushRef="#br0" timeOffset="-31864.155">6569 12197 576 0,'-9'-2'217'0,"9"2"-169"0,3-8-4 15,-3 8-14-15,9-6-22 16,0 1-4-16,15-3-19 0,-3 0-5 16,26-2 10-16,-8 2-48 0,11 0-20 15,-8 2-92-15,6 9-42 0,-10 0 57 32</inkml:trace>
  <inkml:trace contextRef="#ctx0" brushRef="#br0" timeOffset="-31437.146">7069 12242 592 0,'-9'8'222'0,"9"-8"-172"0,6 0-17 0,-6 0-18 16,9 3-17-16,0 0 0 15,15 2 2-15,-3-3 0 0,11 6 0 16,-5-2-3-16,3 4 2 0,-6-2 5 15,-3 5 2-15,-4-5 2 16,-8 3 0-16,0-3-4 16,-12 2-3-16,0 1 0 15,-15 0-1-15,4-1 2 16,-10 1 1-16,3-1 3 16,0 1 1-16,3-3 3 15,3 0 4-15,3-3-8 0,6-2-1 16,1-1-3-16,10-2 1 15,1 0 0 1,21 0 1-16,-3 0-2 16,12 0-2-16,-6 0 1 15,2 0-1-15,-5 0 2 16,-3 0 1-16,-3 0-1 0,-3 0 1 16,-4 0-2-16,-2 0 2 15,-3 0-18-15,-3 0-6 16,-3 0-83-16,-9 3-36 15,3 0-100 1</inkml:trace>
  <inkml:trace contextRef="#ctx0" brushRef="#br0" timeOffset="-4552">8447 11912 348 0,'-3'-14'129'0,"3"14"-100"0,-6-5 48 0,6 5 18 0,0-3-21 16,0 1-6 0,-3-1-28-16,0 0-10 0,0 1-18 15,0-1-1-15,0-2 0 0,3 2-2 16,0-2 0-16,0 2-3 15,0 1 1-15,0-1 0 16,-3 3 1-16,1 0-4 16,-1 5-3-16,0 1 2 0,0 7 0 15,0 0-4 1,0 8 1-16,0-2 0 16,0 26 2-16,3-8 1 15,0 21 1-15,0-10-2 16,3 2-2-16,0-10 3 0,0-1 2 15,-3-4 0-15,3-1 0 16,-3-8-3-16,3-4 1 16,-3-4-2-16,0-5 2 15,0 1-11-15,3-9-2 16,-3 0-24-16,3-7-10 16,-1-1-90-16,10-16-37 0,9-10-44 31</inkml:trace>
  <inkml:trace contextRef="#ctx0" brushRef="#br0" timeOffset="-4074.094">8831 11901 404 0,'3'-5'151'0,"-3"5"-118"0,-3-6 31 0,3 6 5 16,0 0-21 0,0 0-4-16,0-2-15 15,0 2-4-15,0-3-14 16,0 0 4-16,0 3 3 0,0 0-2 15,-3 0 1-15,0 0-7 0,-3 6-4 16,0-1-1-16,-3 3-1 16,4 0-2-16,-10 8-2 15,3-3 3-15,-6 16 0 16,3-5 1-16,-6 24 2 16,6-9-3-16,-3 6 0 15,4-8-1-15,2 0 1 16,3-5-2-16,0-3-1 15,3-5 1-15,3-3 1 16,0 0-6-16,0-5 1 16,0-3-15-16,3-5-3 15,0-2-33-15,3-9-13 16,0 0-82-16,3-20-34 0,3-15-3 16</inkml:trace>
  <inkml:trace contextRef="#ctx0" brushRef="#br0" timeOffset="-3637.38">8802 11906 392 0,'-3'-2'148'0,"3"2"-115"0,-3-8 24 15,3 8 2-15,0-3-24 16,0 0-5-16,3-5-7 15,0 3-3-15,-1-3-10 16,1 3 9-16,0 0 4 0,0 2 2 0,0 3 0 16,-3 0-6-16,3 5-1 15,0-2-6-15,0 5-2 16,0 0-6-16,3 2-3 16,0 1 4-16,3 5 1 15,-3-3-2-15,3 8-1 16,-3-2-1-16,3 23 1 15,0-8 0-15,3 17 1 0,0-12-2 16,6 4-2-16,-4-6 1 16,4-3 1-1,-3-5-1-15,0 0 2 16,-3-7-2-16,-3-4-1 16,0-2 1-16,-3-3 1 15,0-2-3-15,-6-3 0 16,0-3-12-16,-6-2-5 0,0-3-32 15,-6-3-13-15,3 0-64 16,-3-2-26-16,3 0-48 16</inkml:trace>
  <inkml:trace contextRef="#ctx0" brushRef="#br0" timeOffset="-3264.965">8629 12266 444 0,'-18'5'167'0,"18"-5"-129"0,-15 3 17 0,15-3-1 0,-3 0-16 15,0 0 0 1,0 0-10-16,0 0-3 16,3-3-14-16,0 1 4 0,12-1 5 15,-3 0-5-15,18 1 2 16,-6 2-8-16,8-3-1 0,-5 3-4 16,6-2-3-1,-6-1 0-15,0-2-1 0,-4 2 0 16,1 0 2-16,-6 1-1 0,0-1 2 15,-3 0-18 1,-3-2-4-16,-3 0-66 16,0-8-29-16,0 2-126 15</inkml:trace>
  <inkml:trace contextRef="#ctx0" brushRef="#br0" timeOffset="-1700.003">9275 12340 316 0,'0'0'118'0,"0"0"-92"0,0-2 15 0,0 2 2 16,3-3-6-16,0 3 0 16,-3-3-3-16,0 1 1 15,0-4-19-15,0 4 6 0,0-1 5 16,0 0-6-16,0 1-2 16,0-1-11-16,-3-5-5 15,3 3-2-15,-3 0 1 16,0-1 1-16,-3-2 3 15,3 3 1-15,-6 0 1 0,3 2-4 16,-6 3-3 0,0 0 2-16,-3 3 2 0,3-1 0 15,1 4 0-15,-1-4-6 16,3 4-1-16,0-1 1 16,6 3 2-16,0-3 0 0,9 6-1 15,0-3 1 1,3 2 1-16,0-2-1 15,2 3-1-15,-2-3-2 0,0 0 1 16,0 0 1 0,-3-1 2-16,0-1 1 15,-6 2 1-15,0-3 0 16,-6 0 2-16,3 1-3 16,-9-1-2-16,3 0 0 15,-5-2-1-15,2-1 0 0,0 1 2 16,3-3-1-16,0 0-1 15,3 0-2-15,3 0-1 16,3 0 2-16,6 0 0 16,0 0-4-16,6 0 1 15,-3 0 2-15,3 3 1 16,-4-1 3-16,4 1 1 0,-3 0 3 16,0 5 3-1,-3-3 2-15,3 11 3 16,-3-3-3-16,0 8 1 0,0-2-7 15,3 5-3-15,-3-3-1 16,0 0-1 0,0-3-14-16,0-4-3 15,0-1-24-15,0-8-11 0,0 0-70 0,3-15-29 0,-1 2-38 32</inkml:trace>
  <inkml:trace contextRef="#ctx0" brushRef="#br0" timeOffset="-1525.293">9361 12263 576 0,'-3'6'214'0,"3"-6"-166"0,0 21-3 0,0-16-13 16,3 8-22-16,3-5-1 15,-3 6-10-15,0-4-1 16,3 6 0-16,-3-3-10 0,3 8-4 15,-3-5-34-15,0 8-13 16,0-3-62-16,3 3-27 0,0-5-28 31</inkml:trace>
  <inkml:trace contextRef="#ctx0" brushRef="#br0" timeOffset="-1299.469">9593 12422 496 0,'6'0'187'0,"-6"0"-146"0,3 5 20 0,-3-5-1 0,3 3-30 16,0 0-8-16,0 2-12 15,0 0-2-15,-3 3-5 16,0 0-8-16,-6 8-2 0,0-3-32 16,-6 3-12-16,3-3-71 15,-2-7-29-15,2-1-38 16</inkml:trace>
  <inkml:trace contextRef="#ctx0" brushRef="#br0" timeOffset="-835.055">9715 12340 452 0,'-9'3'170'0,"9"-3"-132"0,-3 0 24 0,3 0 4 16,0 0-37-16,0 0-10 16,0 0-13-16,0 0-5 15,6-3 0-15,0 1-4 0,3 2 2 16,0 0-1-16,0 2 0 15,0 1 0-15,0 2-2 0,0 0 5 16,0 3 1-16,0-2 0 16,0 2 1-16,-3-3-2 15,-3 3 2-15,0-3-4 16,-3 6 0-16,0-3 1 0,-6 5 2 16,0-3 5-1,-3 4 6-15,3-4 4 16,-3 1 4-16,0-1-5 15,3-2 1-15,0 0-6 16,3 0 1-16,0-2-3 16,6 1 2-16,0-1-6 0,3-1-3 15,0 0-6 1,6 1 0-16,-3-4-25 16,3-2-10-16,0 0-68 0,3-2-31 15,8 2-80 1</inkml:trace>
  <inkml:trace contextRef="#ctx0" brushRef="#br0" timeOffset="-107.266">9915 12266 404 0,'-12'11'151'0,"12"-11"-118"0,-6 2 29 16,6-2 6-16,0 0-29 15,0 0-9-15,0 0-10 16,0 0-1-16,3-2-10 16,0 2 6-16,0-3 4 0,0 0 1 0,0 1 0 15,0 2-8 1,3 0-5-16,-3 0-2 16,6-3-1-16,0 3-7 15,3-3 0-15,-1 1-1 16,4-1-1-16,-3 1 4 0,0-1 0 15,-3 0 1-15,0 1 0 0,0-1 0 16,0 3 2 0,-3 0-1-16,0 0 2 15,-3 0-2-15,0 5 2 16,0-2-4-16,-6 7 0 16,0-2-1-16,-3 6 0 15,0-4 8-15,-3 3 4 16,3-2-5-16,0 0-3 15,0-3-4-15,3 2 1 16,0-2-6-16,3 0 0 16,0-3 5-16,6 1 3 15,0-1-4-15,6 3 0 0,0 0 1 16,3 0 1 0,-3 0 1-16,2 0 0 0,-2-1 0 15,0 1 2-15,-3-2 8 16,0 2 3-16,-3-3 2 15,-3 3 4-15,0-3-9 16,-6 3-3-16,0 0-4 16,-12 0-3-16,3-3-8 15,-14-2-3-15,5 0-23 16,-9-6-10-16,6 0-52 16,0-7-21-16,3 2-104 15</inkml:trace>
  <inkml:trace contextRef="#ctx0" brushRef="#br0" timeOffset="265.981">10212 11745 524 0,'0'-11'195'0,"0"11"-152"0,0 0 2 0,0 0-12 15,3 6-19-15,-3-1-1 0,3 16-1 16,0-5 2-16,0 16-7 16,0-6 0-16,3 32 3 0,-3-13 0 15,6 29 2-15,-3-13-2 16,6 3 1-16,-3-14 0 15,3 0 1-15,-3-7-4 16,0-1-3-16,0-8-2 16,-3-5-3-16,-3-5-8 0,-3-5-5 15,0-3-57 1,-3-14-24-16,3 1-155 16</inkml:trace>
  <inkml:trace contextRef="#ctx0" brushRef="#br0" timeOffset="740.796">10716 12065 428 0,'-15'-5'162'0,"15"5"-126"0,-6-6 29 16,6 6 5-16,0-2-24 15,0-1-4-15,0-2-13 16,0 2-4-16,6-2-14 16,0 2 2-16,11 1 1 0,-2-1-7 15,18 0-2-15,-6 1-3 0,9-1 1 16,-7 0-13-16,1 1-3 15,-6-1-16-15,0 0-7 16,-6 1-20 0,-6 2-10-16,-4 0-55 0,-8 0-24 15,0 0-26 1</inkml:trace>
  <inkml:trace contextRef="#ctx0" brushRef="#br0" timeOffset="1012.854">10710 12200 548 0,'-12'13'206'0,"12"-13"-160"0,0 3 4 0,0-3-7 0,3 0-14 15,0 0 1-15,9-3-9 16,-4 1-2-16,19-1-11 16,-3 0-5-16,15 3 0 0,-6 0 0 15,5 0 1-15,-5 0-5 16,0 0-1-16,-7 0 1 0,-2 0 0 15,-6 0-10 1,-3 0-3-16,0 0-39 16,-6-2-16-16,0-1-186 15</inkml:trace>
  <inkml:trace contextRef="#ctx0" brushRef="#br0" timeOffset="1691.491">11754 11695 472 0,'3'-8'176'0,"-3"8"-137"0,0 0 13 0,0 0-4 15,0 2-26-15,0-2-7 16,-6 3-7-16,3 0-1 16,-5 7-4-16,-1-2 0 0,-9 11 3 0,6-3 1 15,-3 10 1 1,0-5 0-16,-3 8 0 0,3-2-2 16,0 7-1-1,4-7-1-15,5 20 2 16,0-7 6-16,9 13 4 15,0-8-2-15,11 0 0 16,-2-8-6-16,15-3 0 16,-6-5-1-16,9-2 3 15,-3-6-5-15,-4 0-3 16,-5-5-1-16,0-3 1 16,-3-2-6-16,-6-1-1 0,0-2-27 15,-9-8-11-15,0 0-64 16,-3-8-26-16,0 3-90 15</inkml:trace>
  <inkml:trace contextRef="#ctx0" brushRef="#br0" timeOffset="2183.399">11906 11972 452 0,'-18'-2'170'0,"18"2"-132"0,-9-3 13 0,9 3-1 15,0 0-22 1,0 0-6-16,0 0-7 0,0 0-2 16,3 5-7-16,0-2 3 0,6 13 1 15,0-3-1-15,0 22 2 16,0-6-2-16,0 8 0 0,0-6-1 16,-3-1 0-1,0-4 2-15,0-5 4 16,-3-2-2-16,0-9 1 15,0 1-5-15,-3-19-3 16,0 3-5-16,3-24-2 16,0 5-2-16,3-8 3 0,0 5-2 15,3-2 1 1,-1 6 0-16,4-1 0 16,0 5 2-16,3 6 0 15,-3 2 0-15,6 6 2 16,-3 0 1-16,6 8 3 0,-3-1 1 15,2 9 1-15,-2-1 0 16,0 14 2-16,-3-5-5 16,0 7-1-16,-3-2-4 15,-3 0-1-15,0-3 1 16,-3-3 0-16,0-2-9 16,-3-2-4-16,-1-4-29 15,-2-5-12-15,0 1-93 16,6-12-40-16,-3 4-18 15</inkml:trace>
  <inkml:trace contextRef="#ctx0" brushRef="#br0" timeOffset="2396.453">12412 12097 576 0,'-18'13'214'0,"18"-13"-166"0,-3 0 10 0,3 0-7 15,6 0-31-15,-3 0-6 16,9-3-9-16,-3 1-4 16,6-1 0-16,-3 0-21 0,3-2-7 15,-3 2-46-15,3-2-17 0,0 0-148 32</inkml:trace>
  <inkml:trace contextRef="#ctx0" brushRef="#br0" timeOffset="2774.778">12686 11919 564 0,'-24'19'209'0,"24"-19"-163"0,-3 3 7 16,3-3-9-16,6 0-29 16,0 0-6-16,15 0-8 15,-3 0-4-15,12 0 2 16,-6 0 0-16,5 2 1 0,-5 1 0 15,0 2 2-15,-3 1 3 16,-3 1 4-16,-4-1-2 16,-2 4 1-16,-3-2-5 0,-3 6 0 15,-3-4-3-15,-6 9-3 16,0-4 2-16,-12 7 2 16,4-4 6-16,-7 3 4 15,3-5-2-15,0 0 0 16,3-3-3-16,6 3 1 15,0-3-6-15,15 6-1 16,-3-6-2-16,9 0 0 0,-3-2-5 16,6 0-3-1,-4-3-23-15,7-6-9 16,-3 1-62-16,6-14-25 16,12-13-96-1</inkml:trace>
  <inkml:trace contextRef="#ctx0" brushRef="#br0" timeOffset="3080.005">13082 11843 568 0,'-12'5'211'0,"12"-5"-164"0,0 3-2 31,0-3-13-31,12 2-24 16,-3-2-4-16,15 6 3 15,-3-1 3-15,14 5-5 16,-5 1 6-16,3 5 4 0,-6-3 2 15,2 8-1-15,-2-2-6 0,-6 15-2 0,-6-5-4 16,-6 16-1 0,0-8-1-16,-9 6-2 15,0-6-4-15,-9-3-2 16,0-5-13-16,-18-2-3 16,6-6-30-16,-11-3-14 15,5-4-78-15,9-20-32 16,0-17-18-1</inkml:trace>
  <inkml:trace contextRef="#ctx0" brushRef="#br0" timeOffset="3306.712">13532 11557 560 0,'0'0'209'0,"0"0"-163"0,8 3 9 0,-8-3-5 0,9 5-24 16,-3 0-3-16,3 19-11 15,0-5-5-15,3 26-4 16,-3-8-7-16,3 5-2 0,-3-8-33 0,0 3-11 16,-3-8-76-16,0 11-34 15,-3 16-48 1</inkml:trace>
  <inkml:trace contextRef="#ctx0" brushRef="#br0" timeOffset="3475.735">13722 12353 664 0,'-6'6'247'0,"6"-6"-192"0,0 2-18 0,0-2-20 15,0 0-26-15,0 0-4 16,6 0-51-16,0 0-20 16,-3-5-173-16,-9-13-74 15</inkml:trace>
  <inkml:trace contextRef="#ctx0" brushRef="#br0" timeOffset="11162.032">2845 13576 480 0,'-6'-13'178'0,"6"13"-138"0,-6-11 19 16,6 11-1-16,-3 0-22 0,0 0-4 15,0 0-12-15,0 0-2 16,3 0-11-16,0 0 0 0,0 5 0 0,0 1 1 15,0 7 0 1,3 0-2-16,3 8-1 16,0-5-1-16,0 3 0 15,0-4-2-15,0 4-2 16,0-1 1-16,-3-2-1 16,0-2 0-16,3-6 0 15,-6-1 2-15,0-1 3 16,0-1-4-16,-6-5-1 15,3 0 0-15,-9 0 0 0,3 0 0 16,-12-3 2-16,3 1-3 16,-8-4 0-1,2 4 1-15,-6-6 0 0,6 3-3 16,-6 2 2-16,10 0 1 16,-10-2 0-16,9 0-3 15,-9 5 2-15,9 0 1 16,-8 5 0-16,2-2 0 15,-6-1 0-15,6 1 0 16,-2 2 0-16,5 1-3 16,0-1 2-16,6 0 3 15,3 0 1-15,3-2-4 16,6 5 1-16,3 0 0 16,12 3 2-16,0-1-1 15,12 9 2-15,-3-6-2 16,6 8 2-16,-3-2-2 0,5 7 2 15,-2-5-2-15,9 6-1 0,-6-6 1 16,8 3-1 0,-5-6 0-16,3 1 2 15,-6-3-3-15,-3-1 0 16,-4-1 1-16,-2-1 2 16,-3-3-1-16,-9 1-1 15,0 0 1-15,-9-1 1 16,0-2-6-16,-12 0 1 15,3 3-1-15,-12-3-1 16,7-3 1-16,-10 3 3 16,6 0 0-16,-9-6 1 15,6-2-5-15,-8 0 1 0,-1 0 0 16,-6 0 2-16,9 0-1 16,-5 0 1-16,8 0 2 15,3-2 0-15,3-1 0 16,6 0 2-16,1 1-3 15,5-1 0-15,3 0 3 0,0 1 1 16,3-1 1 0,6 3 0-16,3 0-2 15,3 3 1-15,0-1 0 16,8 6 3-16,-2-2-3 16,0 4-2-16,0-2 2 15,6 8 0-15,-9-3-1 16,6 3 1-16,-6-3-2 0,-1 6 2 15,1-3 0-15,-3 0 3 0,0-3-3 16,-3-2-2 0,0-4 0-16,0-1-1 15,-3-1-3-15,0-5 0 16,-3 0-12-16,0-11-5 16,0 4-51-16,-3-9-23 0,0 2-155 31</inkml:trace>
  <inkml:trace contextRef="#ctx0" brushRef="#br0" timeOffset="12242.045">3423 13705 356 0,'0'-5'132'0,"0"5"-103"0,3 8 25 16,-3-8 6 0,0 0-20-16,0 0-3 15,3 0-4-15,0 0-1 16,-1-3-17-16,-2 1 6 0,0 2 3 16,0 0-4-16,-2-3-1 15,-1 0-9-15,-3 3-2 16,0 0-4-16,-3 0-3 15,0 0-3-15,-9 0 1 0,3 0 1 16,-9 3 2-16,3-3-1 16,-11 0-1-16,5 0 1 15,-9 5-1 1,6 1 0-16,-2-1 2 16,5 0 1-16,0 3 1 15,6 0 0-15,-3 3 2 0,7-1-3 16,2 1 0-16,6 0 1 0,-6 4 2 15,6-1-1 1,6 9 0-16,0-4 1 16,15 10 1-16,0-5-1 15,23 5 1-15,-2-5-2 16,12 0 0-16,-9-6-3 0,2-2-2 16,-5-3 1-1,0-5-1-15,-6 0-11 16,-1-3-3-16,-5 1-17 0,0-4-8 15,-3 1-30-15,-3-3-13 16,-3 0-92-16,0 0-37 16,2-5 59-1</inkml:trace>
  <inkml:trace contextRef="#ctx0" brushRef="#br0" timeOffset="12405.625">3202 14155 472 0,'-26'3'176'0,"26"-3"-137"0,-9 0 20 0,9 0 0 16,0 0-24-16,0 0-7 15,17 2-15-15,-2-2-6 0,15 3-4 16,-6 0-16-16,12-1-6 0,-7 1-50 16,19-3-20-16,-9 0-128 15</inkml:trace>
  <inkml:trace contextRef="#ctx0" brushRef="#br0" timeOffset="12860.459">3765 13650 452 0,'-21'5'170'0,"21"-5"-132"0,-9-10 20 0,9 10 1 0,3 0-29 16,0 0-8-16,9-3-12 15,-3 0-5-15,9 1-2 16,-3-1-7-16,6 0-2 0,-7 1-24 0,7-4-8 15,0 1-22 1,-3 0-10-16,-3 0-39 16,-6 2-19-16,0 0-15 15</inkml:trace>
  <inkml:trace contextRef="#ctx0" brushRef="#br0" timeOffset="13263.753">3738 13581 376 0,'-33'0'140'0,"33"0"-109"0,-26 5 38 0,23-2 8 16,-3 0-19-16,0-1-4 16,-3 4-20-16,6-4-7 15,-6 11-15-15,3-2-3 0,3 8 1 16,0-4-4-16,6 9-1 16,0-8-2-16,3 21 0 15,3-5-2-15,-3 21 2 0,0-8-2 16,3 2-1-16,-3-7 7 15,3-3 3 1,-4-5-1-16,1-6 0 16,0-2-3-16,0-3-1 15,0-5 1-15,6 0 3 16,-3 0-2-16,9-5 1 16,-3-4-5-16,3-1 0 0,-3-1-1 15,5-2 1-15,-2-1-4 16,6-2 0-16,-6 0-6 15,0 0 0-15,-3 0-24 16,-3 0-7-16,0 0-68 16,-4-5-29-16,1 2-89 15</inkml:trace>
  <inkml:trace contextRef="#ctx0" brushRef="#br0" timeOffset="13657.16">3920 13745 540 0,'-9'-10'200'0,"9"10"-155"16,-3 13-6-16,3-11-15 15,3 1-17-15,0 0 1 16,3 2-1-16,0 0 1 16,3 9-4-16,0-4 6 0,-1 17 3 15,1-6 0-15,-3 16 2 16,0-8-4-16,-3 3 1 0,0-6-3 15,0-5 0 1,0-2-5-16,0-6-3 16,0-2 0-16,0-22 1 15,0 3-1-15,3-21-1 16,-3 5-2-16,9-5 1 16,-3 5-1-16,12-2 0 0,-6 5 2 15,8-1 0 1,-2 7 0-16,3 7 2 0,-3 0 1 15,0 10 1-15,-3 1 0 16,-4 13 2-16,1-3-3 16,-3 19 0-16,-3-6-8 15,0 9-2-15,0-6-31 16,-3-3-15-16,0-5-79 16,0-5-32-16,-3-2-45 15</inkml:trace>
  <inkml:trace contextRef="#ctx0" brushRef="#br0" timeOffset="14179.411">4325 13570 512 0,'-9'6'192'0,"9"-6"-149"0,0-6 5 0,0 6-8 15,3 0-25-15,0 0-6 16,3-2-8-16,-1-1-1 15,7-2 0-15,-3 0 0 0,6-1 2 16,-3 1-3-16,3 2 0 16,-3 1 7-16,3 4 4 0,-3 1 6 15,0 5 2 1,-3 0-3-16,-1 5 1 16,1-2-9-16,0 2-2 15,-3-2-3-15,6 10-2 0,-3-5 1 16,6 10-1-16,-3 0 0 15,6 25 2-15,-6-9-3 16,6 14 0-16,-4-11 3 16,1 2 1-16,-3-10 1 15,0 0 2-15,0-8-1 16,-6-2 0-16,0-6 1 16,-6 0 3-16,0-5-2 15,-6 3 1-15,0-6-3 16,-12-3 0-16,6 1-3 15,-6-3-2-15,3 0 1 16,-2-3-1-16,2-2 0 16,0-1 0-16,0 1-3 15,3 0 2-15,0-1-15 0,0-4-6 16,3 2-53 0,6-6-24-16,0 1-149 15</inkml:trace>
  <inkml:trace contextRef="#ctx0" brushRef="#br0" timeOffset="14341.286">4792 14123 572 0,'-6'14'211'0,"6"-14"-164"0,0 18 9 0,0-15-6 0,0-1-27 15,0 1-4-15,-3 2-21 16,3 1-6-16,-3-1 3 15,0 0-31-15,-3 3-12 0,0 0-139 16,-12 8-60-16,-15 3 59 0</inkml:trace>
  <inkml:trace contextRef="#ctx0" brushRef="#br0" timeOffset="15160.31">5694 13351 412 0,'0'-5'154'0,"0"5"-120"0,0-3 30 0,0 3 5 16,0 0-18-16,0 0-5 16,0 0-13-16,0 0-4 15,0 3-16-15,0-3-1 0,-3 8 1 16,0-3-3-16,-6 19 2 16,3-3-5-16,-6 29 1 15,3-10-5-15,-6 15 0 16,3-10-1-16,-3 37 1 15,4-16-4-15,2 6-2 16,0-14 2-16,3-5 2 0,3-8-5 16,0-5 1-16,0-9-15 15,0-4-3-15,0-6-24 16,3-8-9-16,0-2-36 16,0-14-13-16,0 1-99 15</inkml:trace>
  <inkml:trace contextRef="#ctx0" brushRef="#br0" timeOffset="15578.824">5688 13335 500 0,'-6'-8'187'0,"6"8"-146"0,-3-11 9 0,3 11-6 16,0 0-17-16,0 0-1 15,3-2-6-15,-3-1-3 16,3 1-9-16,0-1 4 0,0 0 3 16,0 1-5-16,3 4-1 15,-3 1-3-15,6 2 1 16,-3 0-2-16,9 22 0 16,-4-6-1-16,16 32 0 15,-3-8 0-15,12 8 0 16,-6-11-2-16,5 19 1 15,-5-11-2-15,0 24-1 0,-6-18-2 16,-1 2 1-16,-5-10 1 16,0-6 2-16,-3-5-6 15,-3-5-1-15,-3-6-7 16,-3-4 0-16,0-4-21 16,-6-5-8-16,0-2-36 15,-9-6-15-15,0 1-98 16,-12-14-77-1,-9-8 103-15</inkml:trace>
  <inkml:trace contextRef="#ctx0" brushRef="#br0" timeOffset="15753.851">5610 13798 460 0,'-32'-5'173'0,"32"5"-135"0,-15-3 38 0,15 3 7 16,0 0-32-16,0 0-9 15,6-3-21-15,0 1-6 16,12-1-9-16,-3 1-4 0,20-1 1 16,-5 0-18-16,30 1-4 15,-13-1-44-15,13 0-17 16,-13 1-158 0</inkml:trace>
  <inkml:trace contextRef="#ctx0" brushRef="#br0" timeOffset="16371.992">6435 13809 488 0,'0'2'181'0,"0"-2"-141"0,3 0 0 16,-3 0-8-16,3-2-17 15,0-1 2-15,0-2-1 16,-3 2 2-16,0-2-10 16,0-1 7-16,-9 1 2 0,3 0-3 15,-9 2 2-15,3 1-7 16,-12-1-3-16,4 3-3 16,-7 0 0-16,3 0-2 0,0 5-1 15,3 1 3-15,1 1 0 16,5 1 1-16,-3 3 2 15,6 0 1-15,6 4 1 16,0-1-2-16,9 7-1 16,0-3-3-16,15 6 1 15,0-5-4-15,14 4-2 0,-5-4 2 16,6 0 2 0,-6-4 0-16,2 1-1 15,-5-2 1-15,-3 1-1 0,-3-1 0 16,-3 1 2-1,-3-1-3-15,-6-1 0 0,0-2 1 16,-9-1 2-16,0 1-1 16,-12 2 2-16,0-5 2 15,-15 0 2 1,6 0-1-16,-5-3 1 0,5 0-4 16,-3 1 0-16,6-1-1 15,0-2-2-15,3-3 1 16,1 0-1-16,-1 0 0 15,6 0 0-15,3 0-5 16,0 0 1-16,0 0-14 16,3-3-3-16,0 0-57 15,3-5-24-15,0 0-144 16</inkml:trace>
  <inkml:trace contextRef="#ctx0" brushRef="#br0" timeOffset="43962.897">24382 15915 208 0,'0'0'77'0,"6"2"-60"0,-3 4-14 15,-3-1-10-15,9 0-57 16,2 3-22-16,7 0 22 15,9 3 13-15</inkml:trace>
  <inkml:trace contextRef="#ctx0" brushRef="#br0" timeOffset="44944.53">25057 15782 348 0,'-20'3'129'0,"11"-3"-100"0,6 0-2 0,3 0-8 16,0 0-105-16,0 0-42 15,0 5-1-15,-6-5 5 0</inkml:trace>
  <inkml:trace contextRef="#ctx0" brushRef="#br0" timeOffset="55000.775">5408 13269 400 0,'-12'-5'151'0,"12"5"-118"0,-9-3 25 0,9 3 1 16,-3 0-16-16,0 0-2 16,0 0-12-16,0 0-6 15,0 0-13-15,0 0 2 0,-3 3 2 16,3-1-1-16,-3 9 0 15,4-3-3-15,-4 29-1 16,0-8-3-16,0 37-1 0,0-13-3 16,0 58 1-1,0-24-2-15,3 19 2 0,0-26 2 16,3 31 2 0,0-24-3-16,6 11-1 15,0-21 1-15,6-6 2 16,-3-13-5-16,2-7-1 15,-2-12-16-15,3-7-4 0,-3-6-32 0,6-15-14 16,0-3-71 0,15-34-30-16,-9 4-18 15</inkml:trace>
  <inkml:trace contextRef="#ctx0" brushRef="#br0" timeOffset="55467.607">6611 13327 420 0,'-6'-5'159'0,"6"5"-124"0,-3-6 31 0,3 6 5 16,0 0-24-16,0 0-4 16,0 0-12-16,0 0-5 15,0 3-14-15,0-3-3 0,-3 8-2 0,3 0-1 16,-3 32 1-16,0-9-4 0,3 36-2 15,0-14 2 1,0 50 0-16,0-19 1 16,3 9 2-16,0-19 1 15,3 13 1-15,-3-18-4 0,3 18-1 0,0-15-1 32,0-9 1-32,-1-10-2 15,-2-8-1-15,0-8-6 16,0-8-1-16,0-2-30 15,-3-14-11-15,0-2-90 16,3-32-37-16,6-17-31 16</inkml:trace>
  <inkml:trace contextRef="#ctx0" brushRef="#br0" timeOffset="56350.064">7245 13690 264 0,'-30'5'99'0,"30"-5"-77"0,-33-5 44 16,30 5 15-16,-9-3-14 0,3 3-3 16,-3 3-11-1,1-1-3-15,-1-2-28 16,3 0 5-16,0-5 3 0,0-3-7 15,3 5-4-15,0 3-6 16,9-5-1-16,-3 2-1 16,21 1 1-16,-6-1-4 15,29 0 0-15,-8 1-5 16,12-1 0-16,-10 0-1 0,1 1-2 16,-6-1 1-16,-3 1-1 15,-4 2-3-15,-5 0 2 16,-3 0-8-16,-3 0-4 15,-3 0-20-15,-3 0-8 16,-3 0-54-16,-3 0-24 16,-3 0-89-16</inkml:trace>
  <inkml:trace contextRef="#ctx0" brushRef="#br0" timeOffset="56694.713">7206 13824 404 0,'-30'0'151'0,"30"0"-118"0,-21-10 31 15,18 10 5-15,0 3-21 16,0-1-2-16,0 1-16 16,1-1-4-16,-1-2-15 15,0 0-4-15,9 0-1 0,-4 0 3 16,22 0 5-16,-6 0-4 0,21 0 2 15,-6 0-3-15,5 0 0 16,-5 0-3 0,3 0 1-16,-6 0-2 15,-1 0 2-15,-5 0-4 16,-3 0 0-16,-3 0-1 16,-3 0 1-16,-3 0-4 0,-3 0 0 15,-1 0-17-15,-5-2-5 16,0 2-77-16,-3-3-32 15</inkml:trace>
  <inkml:trace contextRef="#ctx0" brushRef="#br0" timeOffset="57641.23">8367 13322 400 0,'0'-6'148'0,"0"6"-115"0,3-5 17 16,-3 5-1-16,0 0-10 0,0 0 2 15,0 0-10 1,0 0-4-16,-3 0-15 16,3 0-1-16,-9 3 0 0,3-1-6 15,-9 4-1-15,0-1-2 0,-12 6 1 16,7-3 0-16,-16 18 1 15,9-2 0-15,-9 23 0 16,7-7 0-16,2 5 2 16,3-8 1-16,6 24 1 15,3-13-4-15,18 34-1 16,0-19 3-16,30 3 3 0,-6-13 0 16,14-2 2-1,-8-12-2-15,3-2 0 0,-6-8-3 16,-4-5-1-1,-2-5-3-15,-3 2 1 0,-3-5-2 0,-3-3-1 16,-3-2-13 0,-3-1-6-1,0-2-43-15,-6-8-18 16,0 0-134-16,3-18-89 16,-1-17 128-16</inkml:trace>
  <inkml:trace contextRef="#ctx0" brushRef="#br0" timeOffset="58209.974">8459 13679 428 0,'-12'-11'162'0,"12"11"-126"0,-6 3 10 0,6-3-4 16,0 0-15-16,0 0-1 15,0 0-6-15,0 0-1 16,3 5-10-16,0 3 3 0,3 5 4 16,0-2-2-16,0 13 0 0,0-6-8 15,3 27-2-15,-3-8-2 16,0 8 1 0,0-8 0-16,0-2 3 15,-3-6 1-15,0-5 1 16,0-3 0-16,-3-13 2 15,0 0-5-15,-3-27-1 16,0 3-2-16,-3-21-2 16,3 6-2-16,3-6 1 15,0 7-1-15,6-1-2 0,-3 4 3 16,12-4 0-16,-3 4 1 0,8 3 2 16,-2 3-3-1,12 8-2-15,-6 2 2 0,6 3 0 16,-7 6 1-1,4 7 0-15,-3 3 4 16,0 2 2-16,-3 1 4 16,0 5 1-16,-4-3-3 0,-2 16 0 15,-3-5-3-15,-3 18 2 16,0-7-4 0,-3 4-2-16,0-4 0 15,-3-3 1-15,0-6-10 16,0-5-4-16,-3-2-34 15,0-6-13-15,0-2-95 0,6-14-42 16,-3 0 3 0</inkml:trace>
  <inkml:trace contextRef="#ctx0" brushRef="#br0" timeOffset="58529.296">9138 13809 464 0,'-24'0'173'0,"24"0"-135"0,-12 10 23 0,12-7 0 0,0-3-33 16,0 0-7 0,12-3-10-16,-3 1 0 0,12-1-6 15,-3 3 1-15,8-3 4 0,-5 1 3 16,6-4 2-16,-6 4-2 15,3 2 0-15,-3 0-3 16,-1 0-1-16,-2 0-3 16,-3-3-1-16,3 0-3 15,-9 3-2-15,0 0-17 16,-9-2-6-16,0 2-60 16,-3-3-25-16,0 3-125 15</inkml:trace>
  <inkml:trace contextRef="#ctx0" brushRef="#br0" timeOffset="59082.931">9811 13510 388 0,'-3'-11'145'0,"3"11"-112"0,0-11 32 15,0 11 6-15,0-2-16 0,0-1-3 16,0 1-14 0,0-1-6-16,0 3-18 15,0 0 2-15,0 5 2 0,0 0-6 16,-3 19-2-16,3-3-3 15,0 16-2-15,0-7-3 16,0 20 1-16,0-8 2 0,3 22 2 16,0-14-1-16,3 3 1 15,-3-11-4-15,3-2-2 16,-4-6-3-16,4-7 1 16,-3-3-10-16,0-6-3 0,0-2-26 15,0-16-12 1,0 0-76-16,6-26-34 15,0 2-42 1</inkml:trace>
  <inkml:trace contextRef="#ctx0" brushRef="#br0" timeOffset="59904.705">10257 13277 492 0,'-9'-3'184'0,"9"3"-143"0,0 3 4 0,0-3-10 15,0 8-17-15,0-3-3 16,3 8-6-16,0-2-1 16,3 10-5-16,0-5 0 0,0 8 3 15,0-3-3-15,-3 0 0 16,0-5 3-16,0-3 3 0,0-2-6 0,-6-6-2 31,0 0-6-31,-3-7-1 16,0 2-2-16,-6-3 2 15,3 0 4-15,-9 1 1 16,3-1 1-16,-8 6 0 0,5-3 4 16,-6 5 2-1,3 0 2-15,3 3 2 0,0 3-5 16,12-1-1 0,3-2-4-16,12 8-3 0,0-3 2 15,12 3 0-15,-3-2 1 16,9 4 0-16,-6-2-3 0,8 2 2 15,-5-2-1 1,6 0 0-16,3 3 2 16,-12-1 2-16,-4-5-3 15,-8 3 0-15,0-2 1 0,-12 1 0 0,-6 9 0 32,-3-5 0-32,4-3 0 15,-7 2 0-15,3-2 0 0,-6-5 2 16,3-3-1-1,-6-8-1-15,3 0 3 16,0 0 0-16,4 0 3 16,-1-6 1-16,-3 1-1 0,9 2-1 15,-3 1-3-15,9-1-2 16,0 0 3-16,6 3 0 16,9 6 3-16,-3 4 1 15,0-2-1-15,6 11 1 0,-3-3-2 16,5 7 0-1,4 9 1-15,-6-8 3 16,-3-3-4-16,3 0-3 0,-3-2-4 16,-3-3 1-16,0-3-21 0,-3 0-8 15,0-2-47 1,0-9-20 0,-3-2-114-1,8-15-72-15,-2 1 129 16</inkml:trace>
  <inkml:trace contextRef="#ctx0" brushRef="#br0" timeOffset="60250.088">10588 13462 340 0,'-6'-19'129'0,"6"19"-100"0,-3-15 33 0,3 12 8 15,0 0-22-15,0 1-5 16,0-1-10-16,0 0-1 16,0 3-18-16,3 11 7 0,0 7 6 15,0-2-6-15,2 24 0 16,-2-8-8-16,3 7 0 16,0 17-6-16,0 5 1 15,-3 0-3-15,0-16 2 16,0-8-2-16,0 0 2 15,3 2-2-15,-3-4 2 16,0-9-9-16,0-10 0 16,-3-3-16-16,0-13-3 0,0 0-49 15,0-18-21 1,-3-14-143-16</inkml:trace>
  <inkml:trace contextRef="#ctx0" brushRef="#br0" timeOffset="61054.853">10963 13316 288 0,'-6'-2'110'0,"6"2"-86"0,-9 0 42 15,9 0 15-15,-3 0-12 16,0 0-3-16,0 0-18 16,-3 0-7-16,3 0-23 15,3 0-2-15,0 0 0 0,0 0-4 16,9 0 1-16,6 2-4 15,0 4 2-15,-4-1-4 0,10 11-2 16,-3-3-2 0,6 19-3-16,6 13 1 15,-12-8-1-15,-4-8 0 0,1 8 0 16,-3-8 4-16,-3 6 5 16,-3 12-1-16,-6 1 3 15,0-11-2-15,-9 21 2 16,3-10-4-16,-9-1 1 15,3-7-5-15,-5-3-2 16,-7 3 0-16,6-16 1 16,3-3-3-16,0-5 0 15,3-3-10-15,3-3-3 0,3-2-35 16,9-16-15 0,0 3-91-16,9-29-37 15,0 7 5 1</inkml:trace>
  <inkml:trace contextRef="#ctx0" brushRef="#br0" timeOffset="61575.242">11481 13285 364 0,'-6'-3'137'0,"6"3"-106"0,-3-5 30 0,3 5 7 15,0 0-13-15,0-3-2 16,0 1-13-16,0 2-5 16,0-3-19-16,0 0 1 0,0 1 3 15,0 2-5-15,0 0 2 16,0 0-6-16,0 0-1 16,0 0-4-16,-3 5-1 15,3 0-3-15,-3 8-2 0,0 19 1 16,3 5-1-1,0-8 0-15,0 19 0 0,0-8 2 16,3-1 3-16,3 9-2 16,0-16-2-16,-3-6 4 15,0-2 1-15,0-6-2 16,-1 1-1-16,1 2-3 0,0-8-1 16,-3-2-15-1,0-3-4-15,0-3-36 0,0-2-17 0,-3-3-120 31</inkml:trace>
  <inkml:trace contextRef="#ctx0" brushRef="#br0" timeOffset="62339.075">11561 14116 360 0,'-6'-8'134'0,"3"0"-104"0,0 10 23 0,3-2 1 0,0 0-12 16,0 0-2-16,-3-2-3 16,0-6-1-16,0 5-19 15,0 0 3-15,-3 1 1 0,3-1-5 16,-3-2-1-16,-6-3-7 0,3 5 0 0,3 1-3 31,-5-1 0-31,2 3 1 16,-3 0 1-16,-6 0-1 0,6 5-1 15,3-2 1 1,3 5 3-16,0 0-2 0,6 0 1 16,9 2-7-1,0-2-1-15,-3 0 0 0,9 0 0 16,-3 0 0 0,6-5 0-16,2-3-3 0,-5 5 0 0,-3-2 2 15,0-3 2 1,-3 0 0-16,-3-8-1 15,0-6 1-15,-6 9 1 16,0 0-1-16,-3-3-1 0,0 0 1 0,-6 0 1 31,-6-3-1-31,0 6 2 0,3 0-2 0,3 8-1 32,1-1 1-32,2 6 1 15,3 0-3-15,3 0 0 0,6 0 1 16,-1 0 0-1,-2 0 0-15,6-3 2 0,-3 0-3 16,3-5 0 0,0-2 1-16,-3 2 2 0,-3 0-3 15,-3-3 0-15,0 0 1 16,0-2 2-16,0-3-1 0,0 8-1 16,0 0-2-1,0 0 1-15,0 0-1 0,0 0-2 16,-3-2-17-1,3 2-9-15,0 0-50 16,-3-3-24-16,3 0-121 16</inkml:trace>
  <inkml:trace contextRef="#ctx0" brushRef="#br0" timeOffset="82353.087">2416 15211 424 0,'0'-29'159'0,"0"29"-124"0,0-11 39 0,0 11 8 0,0-2-22 16,0-1-7-16,-5 0-20 15,5 1-9-15,-3 2-13 16,0 0-3-16,0 0-1 0,0 0-1 0,3 18 1 15,0-2-4 1,0 26 0-16,0-7-1 16,0 15-2-16,0-10 3 15,3 44 0-15,0-17 1 16,0 9 2-16,0-15-1 16,2 0 0-16,1-13-3 15,0 2-2-15,-3-10 1 16,0-3-1-16,0-6-7 15,0-7-3-15,3-3-36 0,-3-15-17 0,3-1-103 16,9-24-44 0,12-20 12-1</inkml:trace>
  <inkml:trace contextRef="#ctx0" brushRef="#br0" timeOffset="83083.82">2917 15145 572 0,'-15'0'211'0,"15"0"-164"0,-6-3-4 0,6 3-13 0,0 0-20 16,0 0-3-16,3 3-2 15,0-1 1-15,6 9-3 16,-3 0 5-16,2 12 2 0,1-1-3 15,0 7-2-15,0-3 2 16,0 1 0-16,-3-6-3 0,0-3-1 16,-6-2-1-1,0-5 1-15,0-1-7 0,-9-7 1 16,3 0-4 0,-12-3 0-16,3 0 1 0,-23 0 2 15,8 0 2 1,-18 2 1-16,10 1-2 15,-4 2 2-15,12 0 3 16,-5 3 1-16,8 0-1 16,9-2 1-16,-3-1-2 0,12 5-1 15,0-2 1-15,18 6 1 16,0-4-1-16,27 3-1 16,-1-2 1-16,7 0-1 15,-3-1 0-15,0 3 0 16,-7-5-3-16,1 3 2 15,-6-6 1-15,-3 11 0 16,-6-5 0-16,-7 10 2 16,-2-5-1-16,-9 10 2 0,0-5-4 15,-9 6-2-15,0-6 2 16,-17 0 0 0,2-5 1-16,-12-3 0 15,6-2 0-15,-2-3 0 16,5 0 0-16,6-3 2 0,3 0-3 15,12-2 0-15,0 0 1 16,18 2 2-16,-3-2 1 16,15 5 1-16,-3-1 2 0,3 4 1 15,-4-3-1 1,1 5-1-16,-3-2-3 16,-3 5-2-16,0-3 3 15,-3 0 0-15,-3-2-15 16,0-3-6-16,-3 0-38 15,3-3-16-15,-7-5-55 0,4-3-24 16,0-2-46 0</inkml:trace>
  <inkml:trace contextRef="#ctx0" brushRef="#br0" timeOffset="83342.908">3158 15176 536 0,'-3'-5'200'0,"3"5"-155"0,-6 3 9 0,6-3-5 16,0 5-21-16,0-2-4 16,6 15-7-16,0-2-1 15,9 21-9-15,-10-5 0 0,10 8 3 16,-3-6-6-16,3 19 0 16,-3-11-2-16,3 32 1 0,-3-18-2 15,0 2-1-15,-3-10-2 16,0-6 1-16,-3-7-23 15,0-6-10-15,-1-6-64 16,-5-9-26-16,-8-9-108 16</inkml:trace>
  <inkml:trace contextRef="#ctx0" brushRef="#br0" timeOffset="83781.518">3533 15502 480 0,'-27'0'178'0,"27"0"-138"0,-15 0 24 0,15 0 0 15,-3 0-27-15,0 0-9 0,3 0-12 16,0 0-3-16,18 0-8 15,-3 0-3-15,21 0 1 0,-7 0-2 16,10 0 2-16,-6 0-4 16,0 0-2-16,-7 0-16 15,1-3-5-15,-6 3-26 16,-3-2-10-16,-3 2-45 16,-3 0-19-16,-1 0-60 15</inkml:trace>
  <inkml:trace contextRef="#ctx0" brushRef="#br0" timeOffset="83975.267">3551 15610 456 0,'-45'16'170'0,"45"-16"-132"0,-18 14 31 0,18-12 4 16,-3 3-25-16,0-2-7 16,6 2-18-16,0-2-5 15,18 0-10-15,21-3-1 0,-4 0 0 16,-5 0-10-16,6-3-3 0,-7 0-28 15,7-5-13 1,12-5-90-16,2 3-38 0,-2-1-25 31</inkml:trace>
  <inkml:trace contextRef="#ctx0" brushRef="#br0" timeOffset="84971.004">4066 15325 408 0,'-15'-3'151'0,"15"3"-118"0,0 0 14 0,0 0-4 0,6 0-12 16,0 0-1-16,14 0-12 16,13-5-6-1,0-3-7-15,0-8-4 0,-10 0 2 16,-2 3-2-16,3-11-1 15,-6 5 1-15,0-2-1 16,3-5 0-16,-9 7 0 16,-3 3 2-16,-7 1 3 15,1 1-2-15,-6 4-2 0,1-1 0 0,-7 3-1 32,0 3 2-32,-6 2 1 0,0 1 1 15,-6 4 2 1,3 1 1-16,-3 8 1 15,3-4-2-15,-2 25-1 0,2-5 1 0,3 26 3 16,3-11-2 0,9 8-2-16,0-13-2 15,9 21 0-15,0-13-2 16,6 22-1-16,3 15 1 16,-3-32-1-16,-3-8 2 15,0-5 3-15,-4-8 0 16,1-2 2-16,0-6-2 15,-6-8 2-15,0 0-2 16,-3-15 0-16,0-3-3 16,-6-22-2-16,-5-18 1 0,5 13-1 15,3 6-3-15,6-6 0 16,0 6 2-16,9-6 0 16,9-10-2-16,-1-1 0 15,4 9-3-15,-3 13-1 16,-3 2 1-16,12 11 4 15,-6 0-1-15,5 6 1 0,-2-1 2 16,0 6 2 0,-6-1-1-16,-3 4 2 15,-3-1 0-15,-9 0 3 16,-6 8-5-16,-3-5-3 16,0 0-2-16,-9 0 3 15,3 0-2-15,-9 0-1 16,3 0 3-16,-6 0 0 0,4-3 1 15,-4 1 2 1,3 1 3-16,3-4 2 0,3 0-1 16,9 2 1-16,3-5 2 15,12 11 5-15,0-3-2 16,9 5 1-16,12 5-5 16,5 3-3-16,7 1 0 0,-9-4-1 0,-6-2-7 31,5 3-2-31,7 4-25 15,-6-1-8-15,-6-7-75 0,-9-4-31 16,-10-8-71-16</inkml:trace>
  <inkml:trace contextRef="#ctx0" brushRef="#br0" timeOffset="85160.813">4786 15587 528 0,'-3'10'198'0,"3"-10"-154"0,3 11 18 0,-3-11-3 16,3 8-23-16,0 5-6 16,0 5-15-16,0 6-5 15,-3 0-6-15,0-5-7 0,-3 7-1 16,-3 14-36-16,0-14-13 16,0-7-110-16,-21 5-48 15,-17-1 14 1</inkml:trace>
  <inkml:trace contextRef="#ctx0" brushRef="#br0" timeOffset="90849.295">5280 15108 176 0,'-3'-11'66'0,"3"11"-52"0,6-3 12 15,-3 1 1-15,0-3 2 0,0-1 5 16,0-2 25 0,0 3 14-16,0 0-38 15,-3-3 17-15,0 5 5 0,0 1-6 16,-3-1-2-16,0 0-15 15,0 3-6-15,0 6-14 16,0-6-4-16,0 0-4 16,0 2 1-16,0 1-4 0,0 10-2 15,0 8 0-15,3 0-1 16,0-2 0 0,0 28 0-16,0-7 0 0,0 10 2 15,0-10-3-15,3 10 0 16,-3-10 3-16,0 10 3 15,0-10 2-15,0 5 3 16,0 8-3-16,0-21-2 16,0-6 0-16,0-5-1 15,0-2-2-15,0-6 1 16,0 0-2-16,0-10 2 16,-3-6-2-16,0-5-1 15,3 0 1-15,-3-7 1 16,3 1-3-16,0-7 0 15,0 8-1-15,0-6 0 16,0 4 2-16,3-4 0 0,0 3 0 0,3-2 2 16,3-9-3-1,3 9 0-15,-3 2-1 16,9-3 0-16,-3 3 2 16,5 0 0-16,10-2-3 15,-6 7 2-15,-3 3 1 0,3 3 2 16,-6 3-1-16,2 7-1 0,-2 0 3 31,0 8 0-31,-3-2 5 16,-3 2 3-16,0 6-6 15,-3 10-1-15,3 16 2 16,-6-13 3-16,0-6-6 16,-1 6-2-16,-2-6 1 0,0-2 1 15,0 2-10-15,-3-12-5 16,0-1-32-16,0-16-13 15,0 1-95-15,6-14-38 16,6-5 3-16</inkml:trace>
  <inkml:trace contextRef="#ctx0" brushRef="#br0" timeOffset="91195.451">5768 15415 440 0,'-18'5'165'0,"15"-5"-129"0,-3 3 6 0,6-3-5 0,0 2-14 16,0-2-1-16,-3 0-6 15,1 3 0 1,2 2-5-16,0 8 1 0,0-2-5 16,5 18 1-16,10 16-5 15,3-13-2-15,-3-6 0 0,12-7 1 16,-3-3-1-16,5-16 2 15,4-8 9 1,-12-3 7-16,-3 3 1 16,-3-8 0-16,-3 3-4 15,-6-3 0-15,-6-5-9 0,-6 0-2 16,-6 8-1-16,0 5 0 16,0 0-16-16,-6 5-6 15,-6 3-35-15,9 0-16 16,3 0-77-16,12 0-31 0,0 0-6 31</inkml:trace>
  <inkml:trace contextRef="#ctx0" brushRef="#br0" timeOffset="91645.568">6063 15277 524 0,'-3'5'195'0,"3"-5"-152"0,3 35 2 0,-3-30-10 15,6 14-18-15,0 7-2 0,3-5-6 16,-3-2-4-16,3 7-2 16,0-5 0-16,2 3 2 0,1 5 0 15,0-5 2-15,-3-3-2 16,-3-10 0-16,0-3-3 16,0-11 1-16,0-7-4 15,0-4 0-15,-3 1 3 0,0 5 1 16,-3-2-4-1,3 2 1-15,0-3-2 16,6 11-2 0,3 5 0-16,0 1 3 15,8 9 0-15,10 4 1 16,0 0 2-16,3-1 3 16,-9-7 2-16,-7-1-1 0,4-5-1 15,3-7 1-15,-3-3 3 16,-6-6 0-16,-6 0 2 15,0 3-4-15,-3-5-2 0,-6-8-2 16,0 0 0 0,-6 5-4-16,0 5 0 15,0 3-17-15,-9 1-8 16,-12-7-59-16,-3 4-25 16,4-9-126-1</inkml:trace>
  <inkml:trace contextRef="#ctx0" brushRef="#br0" timeOffset="92563.298">6950 15317 272 0,'-3'-16'101'0,"0"8"-78"0,0 0 44 0,3 5 14 16,0 1-16-16,0-1-3 0,-3 0-20 16,0 1-8-16,0-1-20 15,-3 6-2-15,6 7-1 0,0-2-6 16,6 16-1-16,-3-3 7 16,3 11 4-16,3 8 2 15,-3-14-1-15,0 1-2 0,-3-1-1 16,0-5-3-16,0 3 1 15,0-5-6 1,0-9-3-16,0-2-4 16,0-13 1-16,0 0-1 15,0-9 0-15,3-15-5 16,0 0-3-16,3-5-1 16,-4 7 1-16,1 6 4 0,3 3 1 15,3-1-2 1,0 16 2-16,0 11 7 0,0 3 4 15,-3-1 8-15,0 9 5 16,3 2 0-16,-3 6-2 16,0-9-5-16,-3-5 0 15,-3-2-12-15,3-3-2 0,2-5-4 16,1-6 1 0,0-8 3-16,3-7 1 15,3-9-2-15,3-2 2 0,3 3 1 0,3 5 2 31,-1 7 1-31,4 12 3 16,-3 7 1-16,-6 6 1 16,-3-3-2-16,0 5-1 0,3 8-3 15,-4 0 1 1,-2 0-13-16,-3-5-3 0,-3-3-34 16,0 1-14-16,0 1-100 0,3-9-129 31</inkml:trace>
  <inkml:trace contextRef="#ctx0" brushRef="#br0" timeOffset="93452.772">7673 15470 440 0,'3'11'165'0,"-3"-11"-129"0,0 2 4 0,0-2-9 16,0 0-19-16,0 0-4 15,0-2-5-15,0 2-3 16,0-8 1-16,-6-5 1 0,0-6 3 16,-3 1 7-16,1 4 2 15,-1 1 1-15,-6 0 1 16,-3 0-4-16,0 5 0 0,-3 5-7 16,9 3-1-1,3 0-2-15,-3 8 1 16,-2 8 0-16,2 0 1 15,6 2 0-15,6-2 0 16,0-3 2-16,6 6 1 0,0-3-3 16,6 0-1-16,8 0-1 15,-2-6-2-15,-3-2-2 16,6-8 1-16,-3 0-1 16,0-3 0-16,0-5 2 15,-10-2 0-15,1 5 2 16,-6-9 3-16,0 4 0 15,-6-6 2-15,-3-3-2 16,3 6 0-16,0 5-1 16,0 0 0-16,0 3 0 15,6 10 0-15,6 6-5 16,6 2 1-16,6 0-2 16,-3 1 0-16,-3-4 0 15,6 3 0-15,8 1-3 16,-5-6 1-16,-6 2 2 15,0-7 1-15,-3-1 1 16,0-7 0-16,0-11-3 0,-3-2 0 16,-4-6-1-16,-2 3 3 15,-3 2-2-15,-3-7 1 16,0-3 0-16,0 5 0 16,3 5-3-16,-3 9 1 15,0 2 0-15,3 13 2 0,3 8 7 16,-3 6 5-16,3 2 3 15,-3-2 5-15,0-4-1 16,0 1 1 0,0-3-5-16,0 1 0 15,0-1-10-15,0-5-2 0,0 0-3 16,-3-11 0 0,0 1 0-16,3-20-2 0,3-17-2 15,-3 7 1-15,0 5 1 0,3 1-1 16,-3 5 1-1,6 5 3-15,6 3 2 16,0 10 2-16,2 11 1 16,-2 5 2-16,-3 1-5 15,6 12-1-15,6 8-5 16,-3-5 1-16,-3-5-53 0,-7-8-24 0,1-3-135 31,0-13-85-15,-3-2 131-16</inkml:trace>
  <inkml:trace contextRef="#ctx0" brushRef="#br0" timeOffset="93593.795">8227 15150 444 0,'-6'5'165'0,"6"-5"-129"0,15 29 24 16,-3-10 2 0,3 10-28-16,0 8-7 15,-3-8-23-15,-1-5-7 16,4 5 0-16,3 6-39 0,0-6-16 15,0-6-1-15,-6-7 2 16,-3-2-61-16,3-9-24 16,3-10 7-1</inkml:trace>
  <inkml:trace contextRef="#ctx0" brushRef="#br0" timeOffset="93901.455">8486 15155 460 0,'-6'-2'173'0,"3"4"-135"0,0-4 16 15,3 2 0-15,0 0-19 16,-3 2-2-16,3 4-6 16,-3 4-2-16,3 6-14 15,0-3 4-15,-3 24 3 0,-3 14-8 16,3-12-1-16,0-7-5 0,-3 26-1 0,0-10-3 16,3 31-1-1,-3 6 1 1,6-8 0-16,0-16 0 15,3-11 2-15,0-8-1 0,3-5-1 16,-3-5 1-16,3-11 1 16,-3 3-3-16,0-6 0 15,-3-4-10-15,0-6-3 16,-3-6-50-16,0-4-21 16,3-9-156-1</inkml:trace>
  <inkml:trace contextRef="#ctx0" brushRef="#br0" timeOffset="94786.295">9230 15171 300 0,'0'0'112'0,"3"0"-87"0,3-5 33 0,-6 5 8 0,3 0-24 16,0 0-6 0,3-3-16-16,-3 1-5 0,3-1-8 15,0-2-1-15,0-3 4 0,-3 2-6 16,0-4 0-16,0 2 2 15,-3 3 1-15,-6-3 1 0,3 2 0 16,0 4-2-16,-9-1 1 16,3 0 0-1,-12 6 3-15,-12 0-3 16,10-1 1-16,2 1-3 16,-6 2 2-16,6 1 0 15,0 2 1-15,-5 0 0 16,11-6 2-16,3 1-3 15,3-1-2-15,3 1 0 16,15 2 1-16,15 6-3 16,2 0-2-16,-2-1-3 0,9 6 1 15,-3-3 1-15,2 6 0 16,7 5 0-16,-6-1 0 16,-9-1 0-16,-6-4 2 15,-4-2 8-15,-5 2 5 16,-3 4 2-16,-3-4 1 0,-6-2-5 15,-3-5 0-15,3-3-8 16,-11-1-1 0,-10 1-2-16,0 0-2 15,0-2-10-15,6-4-4 16,3 1-24-16,3-3-8 16,4-5-49-16,8-3-21 15,0 2-87-15</inkml:trace>
  <inkml:trace contextRef="#ctx0" brushRef="#br0" timeOffset="95115.136">9409 15068 420 0,'3'-5'156'0,"-3"5"-121"0,3-3 25 16,0 8 5-16,3 3-21 16,-3-2-5-16,9 20-18 15,-4-2-6-15,10 23-9 16,9 9-2-16,0-8 2 0,-3-11-3 15,-6-13-2-15,-4-6-3 16,4-10 1-16,3-8 1 16,-3-13 0-16,-3-11 0 0,-6 3 2 15,0 2-1-15,-3 1-1 16,0-3 5-16,0 5 4 16,3 10-1-16,-3 14 1 15,-1-2-5-15,7 15-3 16,3 11-3-16,0-1 1 15,-3-4-21-15,-3-9-10 16,0-2-50-16,3-5-20 0,6-3-110 31</inkml:trace>
  <inkml:trace contextRef="#ctx0" brushRef="#br0" timeOffset="95598.258">9808 14782 496 0,'-9'-10'184'0,"6"10"-143"0,0 2 4 16,3 1-7-16,0 0-24 15,0-3-2-15,3 21-6 16,6 18 1-16,0-7-4 16,0-5 9-16,5 12 5 0,-2-4-5 15,6 28 1-15,3 22 1 16,-3-14 1-16,-3-15-4 15,-6-22-1-15,-3-5-6 0,0-5-3 16,-3-8 4 0,-3-16-5-16,0-16 0 15,0 8 0-15,0-21 2 16,6-10-12-16,8 7-3 16,7 5-3-16,0 9 2 15,-6 5 6-15,9 5 2 16,6 2 4-16,-4 6 3 15,-5 8 4-15,-6 3 4 0,0-1 7 16,-6 17 2 0,-3 10-5-16,-3 0-3 15,-3-3-1-15,-3-10-1 16,0-5-2-16,-15 2-1 0,-9 0-8 16,-9-5 0-1,-5-6-12-15,11-7-3 16,6-3-29-16,-6-18-11 0,7 2-65 15,5-19-26-15,9-7-50 16</inkml:trace>
  <inkml:trace contextRef="#ctx0" brushRef="#br0" timeOffset="96419.435">10466 15097 260 0,'-3'-3'99'0,"3"3"-77"0,0-2 22 0,0 2 7 16,0 0-7-16,0 0 1 15,0 0-12-15,0 0-3 16,0-3-17-16,-6 3-1 0,-3 0 1 16,-6 0-1-16,-3 0 3 0,-3 3 3 15,0-1 3-15,0 1-5 0,7 0 1 16,2-1-6-1,0 1-1-15,0 2-4 16,6-2-4-16,12 5-1 16,0 0 0-16,21 10 1 15,14 14-1 1,1 3-1 0,-3-1-2-16,-10-2 1 0,-2-1 3 15,-6-1 3-15,-9-7 2 16,-6-1 3-16,-6-4-3 15,-6-5-2-15,0-2-2 16,-12-6-3-16,-15 0-2 16,1-5 1-16,5-5 1 15,12 0 0-15,3 2-3 0,12-2 2 0,0-3 3 32,27 0 1-32,6-3-4 15,2-2 1-15,-2-5 0 0,0-9 0 16,-4 3-3-16,-2-5 0 15,-3 0 2-15,-9 8 0 16,-3 5 1-16,-3-2 2 16,0-4 3-16,-3 4 4 0,-6 2 0 15,0 6 0 1,0 2-1-16,-6 2 0 0,-3 1 0 16,0 5 2-1,-3 0 1-15,6 3 1 0,3-1-4 16,3 14-3-1,6 11-2-15,3 7 0 16,6 6-2-16,3-3-1 0,3-3-4 16,5-5 0-1,1-8-27-15,0-5-11 0,0-8-43 16,-1-13-16-16,-5-19-77 16,0-13-64-1,-6-3 95-15</inkml:trace>
  <inkml:trace contextRef="#ctx0" brushRef="#br0" timeOffset="96599.972">10838 14655 512 0,'-18'-5'189'0,"18"8"-147"0,-3-6 15 0,3 3-5 16,3 11-24-16,6 20-3 16,3 25-11-16,5 7-4 15,-2-18-5-15,-3-8-4 0,9 27 0 16,6 31-8-16,0-5 0 15,-7-16-21-15,-5-26-9 16,-3-8-39-16,-3-3-13 0</inkml:trace>
  <inkml:trace contextRef="#ctx0" brushRef="#br0" timeOffset="97158.026">10650 15071 484 0,'-30'5'181'16,"21"-2"-141"-16,6-1 18 0,3-2-3 0,0 0-34 15,0 0-11-15,12 3-10 0,9 0-3 16,12-1 2-16,14 1-20 0,1-1-6 16,-9 1-30-1,14-3-12-15,10-3 6 16,-7 1 5-16,-11-1 39 15,-15 3 18-15,-6 0 39 16,-3 0 18-16,-1-2 4 16,-5-1 1-16,-9 0-25 0,-3 1-9 15,0-1-14-15,-6 3-6 16,-3 3-4 0,-3-1 0-16,-3 6-2 0,6 0 2 15,0-3 2-15,6 9 2 16,3 4-3-16,6 3-1 15,3 3 1-15,3 3 0 16,9-1 0-16,3 1 0 0,3-1-2 16,-1-2-2-16,1-3-4 15,-6-3 0 1,-6 1 4-16,-6-3 4 16,-6-3 12-16,-9 0 7 15,-6 1-6-15,-6-4-2 16,-6 1-8-16,-3-3-3 15,0-3 2-15,4 0 1 16,-1-2-1-16,3 0-1 16,3-3-6-16,3 0-1 0,0-3-2 15,3 0 3-15,0 1-13 16,0-6-4-16,0-3-45 16,0-7-21-16,1-14-155 15</inkml:trace>
  <inkml:trace contextRef="#ctx0" brushRef="#br0" timeOffset="99267.028">11900 15055 336 0,'-12'-3'126'0,"6"1"-98"0,-3 2 10 0,4 0-1 16,-1-3-8-16,-3 0 3 0,0 1-3 15,0 2 0 1,-3 0-16-16,3 5 3 0,3 8 4 0,9 8-11 16,9 14-5-16,6 10-2 15,6 2-2-15,2-4 0 16,1-9 0-16,0-8-5 0,-9-12-1 15,-3-4 0-15,0-15 4 0,-1-14-4 16,-2-7 2 0,-6-6 2-1,-3 8 1-15,0 3 1 16,-9-5 0-16,-6-9 2 16,-2 6 1-16,-4 3 3 15,6 10 3-15,3 3 7 16,0-3 2-16,0 3-5 0,18 5 0 31,3 5-6-31,-3 0-6 0,15-2-3 16,23-5 1-16,13-12 0 15,5-9 1-15,-20-1 2 16,-6 5-3-16,-1-7 0 16,4-8-1-16,-9 2 0 0,-10 6 2 0,-8 2 0 31,-6 3 2-31,-9 2 1 0,-3 3 1 15,-6 3 2 1,-8 0 1-16,-1 11 3 16,3-1 1-16,-12 8 1 15,-9 3-4-15,4 3-3 16,2 5-2-16,12-3-3 16,3 0 1-16,0 11 1 0,0 13 3 15,6 14 4-15,6 20 2 16,9-12 3-16,0-9-7 15,21 19-2-15,-6-11 3 16,18 40 3-16,2 16-6 16,-2-22-1-16,-9-12 0 15,-6-11 0-15,-7-6-2 16,-5-4 1-16,-6-4 0 16,-6 4 1-16,-6-7-5 0,-6-4 1 0,-11 0-11 31,-10-8-5-31,6-9-19 15,-21-7-5-15,1-10-41 16,2-14-17-16,-3-16-75 16,-2-3-73-16,-1-7 88 15</inkml:trace>
  <inkml:trace contextRef="#ctx0" brushRef="#br0" timeOffset="99378.81">11853 15142 488 0,'9'-18'181'0,"-9"18"-141"0,38-6 16 0,-17 6-5 16,6 0-31-16,6 0-11 16,14 0-24-16,13 0-8 15,8 0 11-15,1-2-78 0,-1-6-30 0,4-6-74 16</inkml:trace>
  <inkml:trace contextRef="#ctx0" brushRef="#br0" timeOffset="100105.805">12972 15031 324 0,'0'0'123'0,"3"0"-95"0,0 0 9 0,-3 0 0 16,0 0-17-16,3 0-1 15,0 0-5-15,-3 0-1 0,0 0-7 0,0 0 9 0,0 0 7 16,-3 0-5-1,0 0 1 1,-3 3-11-16,-3-1-2 16,-3 4-1-16,-3-4 2 15,-6 4 1-15,-2-4 3 16,-7 6 6-16,0-3 2 16,3-2-5-16,6 0 0 15,6-1-6-15,4 1-2 16,11 0-2-16,9-1-3 0,-1 1 1 15,16 5-1-15,12 5 0 16,0 3 2-16,-4 0-3 16,-5-3 0-16,-3 0 5 15,6 8 2-15,-6-5 11 16,-1 8 6-16,-5-5 1 16,-6 4 3-16,-3 9-9 15,-9-11 0-15,0-5-13 0,-6 0-6 16,-6-3-10-1,3-7-6-15,0-1-13 16,-3-18-6-16,4 2-21 16,-1-23-6-16,3-17-18 0,6 4-4 15,3 4 13-15,6 12 6 0,-3 4 27 16,8 6 13 0,10 0 60-16,0 10 29 15,-6 9 19-15,-6 7 11 16,0-2-23-16,-3 15-9 0,0 17-31 15,-3 7-13 1,-1-2-27-16,-2-14-11 16,0-2-60-16,0-6-25 15</inkml:trace>
  <inkml:trace contextRef="#ctx0" brushRef="#br0" timeOffset="100621.388">13100 14989 360 0,'-3'10'134'0,"12"-4"-104"0,12-1 5 15,-9 0-6-15,5-2-19 16,-2-1-3-16,12 1-7 16,9 2-1-16,-3 1 1 15,-1-1-3-15,-14 0 2 0,-3 1 1 16,-3 7 2-16,0 5 21 15,-6 1 9-15,-6 5 4 0,-3-6 3 16,3-2-12-16,-3 5-7 16,0 6-11-16,6-1-6 15,6-2-5-15,3-8-1 16,-3-3-1-16,11-5 3 16,13-3 0-16,3-5 1 15,-3-5-3-15,-9-3 0 0,-4 0 6 16,-2-8 3-16,0-8 1 15,-6 1 1-15,-6 1-2 16,-6 6-1 0,0 3-3-16,-9 0-2 15,-9-3 5-15,-3 6 4 16,0 4 6-16,7 6 3 16,2 0-1-16,0 8 2 0,-3 13-6 15,9 14 0-15,12 7-8 16,9-7-3-16,0-6-8 15,23-3-1-15,13 3-28 16,-3-10-9 0,-4-11-77-16,1-11-34 0,0-8-40 15</inkml:trace>
  <inkml:trace contextRef="#ctx0" brushRef="#br0" timeOffset="101484.859">14121 14954 348 0,'-30'3'132'0,"18"-3"-103"0,6-3 32 0,6 3 8 16,0 0-30-16,6-2-12 16,9-4-14-16,6-4-7 15,3-6-3-15,3-8-5 0,-1-2-1 16,-2-1-3-16,-3-2-1 0,-3 3-3 15,-6-1 1-15,-3 6 5 0,-6 0 4 16,-6 8 3 0,-6-1 1-16,-6 6 0 0,-3 0 0 15,3 0 4 1,-15 8 3-16,-11 6 0 16,2 2 3-16,0 10 2 15,15 6 2-15,7-3-1 16,2 30-1-16,3 17-6 15,9 4-4-15,3-19-3 16,15 47 0-16,6-15 0 16,2-16 1-16,-2-14 2 15,3-12 3-15,-6-9-2 0,-3-10-2 16,-3-6 4-16,-3-7 2 16,-3-11-2-16,-6-11 0 15,-3-18-8-15,0-5-2 16,0 5 0-16,0-8 0 15,6-8-2-15,9 8 0 0,5 7-3 16,1 12 1 0,-3 2-2-16,6 6 2 0,6-1-2 15,-3 6 0 1,-4 2 4-16,-2 3 3 16,-6 3-1-16,-3 2 0 15,-6 3 1-15,-6 2 2 16,-3 4-6-16,-6-1 1 15,-6 0-4-15,-5-5 2 16,-10-3 5-16,0-2 2 0,6 0 4 16,6-3 3-16,21 5 0 15,12 6 0 1,9 4 1-16,3 4-5 16,3 5-3-16,3-3-4 15,2 0 1-15,1-5-34 0,3-5-15 16,0-9-89-16,-1-10-39 15,-8-8-3 1</inkml:trace>
  <inkml:trace contextRef="#ctx0" brushRef="#br0" timeOffset="101703.636">14478 14647 532 0,'-15'-5'198'0,"15"5"-154"0,0 5-4 0,6-5-13 16,6 0-18-16,12 0-1 16,3 0-4-16,-6 0-3 15,14 8 0-15,10 5-1 0,-3 3 2 16,-7 6 1-16,-11 1 1 16,-3-1 4-16,-6 20 3 15,-3 13-9-15,-9-4 0 16,-6-4-29-16,-6-2-11 0,-3-2-105 15,-6 2-45-15,-3-8-1 16</inkml:trace>
  <inkml:trace contextRef="#ctx0" brushRef="#br0" timeOffset="101880.039">14838 15285 576 0,'-15'29'214'0,"15"-29"-166"0,0 21 12 16,0-15-6-16,0 1-32 15,0 1-9-15,0 0-23 16,0-2-6-16,0-6 8 16,0 0-51-16,-3-22-20 0,3-9-167 15</inkml:trace>
  <inkml:trace contextRef="#ctx0" brushRef="#br0" timeOffset="104649.971">16178 14123 376 0,'-6'0'143'0,"6"0"-112"0,-9-2 19 0,6 2 1 0,0 0-18 16,-3 0-4-16,3 5-8 15,0-2-3-15,-3-1-10 16,-3 1-3-16,0 5 1 0,-3-3 3 0,3 3 5 15,0 0-6-15,-8 5-2 16,-10 9-1-16,-3 17-1 16,0 19 0-1,9-7 0-15,4-12 0 16,2 25 0-16,3-14 0 16,18 53 2-16,18 19 3 15,2-35 2-15,-5-18-3 0,15 32 0 16,-9-19-1-1,17-3 1-15,16 8 4 16,-18-39 5-16,-10-8-11 0,4-6-6 16,-6-5-9-16,-6-5-3 15,-1 2-31-15,-11-10-14 16,-12-16-157 0,-6-21-94-16,-3-11 137 15</inkml:trace>
  <inkml:trace contextRef="#ctx0" brushRef="#br0" timeOffset="105269">16565 14200 316 0,'-3'-8'121'0,"3"8"-95"0,-3-16 27 16,3 16 6-16,0-8-14 15,0-2-4-15,0 5-10 0,0-1-3 16,0 4-15-1,0-1-1-15,0 8-1 0,3 6-6 0,0 5-1 16,-3-3 4-16,3 19 3 16,0-6 2-16,-3 14 3 0,3 7-1 15,-3-20 1-15,0-3-2 16,0-6 1 0,0-2-6-16,3-16-1 15,3-18-4-15,-3-4-1 16,0 7-3-16,6-12-1 15,-4 3-1-15,7-2-2 16,9-9 0-16,-3 14 0 16,-3 5 0-16,9 3 3 15,-3 0 0-15,5 5 1 0,10 3 2 16,-12 7 1-16,-3 1 5 16,-3 10 5-16,-3-2-3 15,-10 26 0-15,-2 21-6 16,-3-16-1-16,0-5-23 15,0-2-12-15,0-6-32 16,-3-3-14-16,-5 1-85 0,-1-11-35 16,0 0 42-1</inkml:trace>
  <inkml:trace contextRef="#ctx0" brushRef="#br0" timeOffset="106082.447">16565 14854 408 0,'-24'-6'154'0,"18"6"-120"0,0-5 10 0,6 5-2 15,3 0-24-15,0 0-7 16,6-3-7-16,9 1-1 16,0-3-2-16,-3-1-3 0,17-4 1 0,-5-1 3 15,12-2 1 1,8-6-4-16,-8 1 1 0,-9 2 2 16,-15 3 3-16,-3 2 2 15,-9 1 3-15,-9-1-1 16,-3 3 2-16,0 3-4 15,-9 2 1-15,3 0-5 16,-6 6-2-16,-3 5 0 16,10 3 1-16,-1-3 1 15,3 29 1-15,3-8 2 16,3 21 3-16,0-8-2 16,6 11-2-16,0-10 0 0,3 25-1 15,0-9 4-15,0 1 3 16,0-9-4-1,0-6 1-15,0 2-1 16,0-23 8 0,0-19-4-16,0-2-6 0,0-24-3 15,0-16-4-15,0 8 1 16,0 5-1-16,6-5 0 16,-1 5-3-16,10 0 1 15,12-5-3-15,-6 11 2 16,-3 2 1-16,3 5 2 15,-4 1-1-15,1 7-1 16,3 3 5-16,-9 0 1 16,-3 0-3-16,-6 3 1 15,0-3 2-15,-9 10 1 16,-12 3-8-16,-6-2-4 0,-9-1 2 16,4-4 2-1,5-1 3-15,-6 0 1 16,-6 3 3-16,6-2 3 0,7-1 2 15,11-5 1-15,0 0-2 16,15 0-1-16,11 3 5 16,13 2 4-16,9 3-5 0,-9 0-3 15,-6 0-6 1,8 7-2-16,7 7-13 16,-15-9-2-16,-3-3-27 15,-4-2-12-15,-2 0-65 16,-3-8-29-16,0 0-30 15</inkml:trace>
  <inkml:trace contextRef="#ctx0" brushRef="#br0" timeOffset="106927.824">17145 14616 344 0,'-9'-8'129'0,"3"5"-100"0,3-8 18 0,3 11 0 0,0 0-10 16,-3 0 1-16,0 0-11 15,3 0-4-15,0 0-13 16,0 0 13-16,0 0 9 0,3-2-5 16,0-1-1-16,0 0-15 15,0 3-4-15,0 0-5 16,0 0 1-16,0 0-2 16,0-2-1-16,0 2-2 15,0 0-1-15,0 0 2 0,0 0 0 0,-3 0 1 16,0 0 0-1,0 0 0 1,0 0 0-16,0 0-16 16,-3-5-4-16,0 2-25 15,3-8-9-15,-3-10-1 0,3 3 1 16,0 2 13-16,-3-5 5 16,0 5 16-16,0 0 10 15,-3-5 10-15,3 7 8 16,0 4 5-16,0-1 2 15,0 3 5-15,0-2 2 16,0-6 4-16,1 8 3 16,-1 0-2-16,0 0-2 15,3 3-5-15,-3-1-2 16,0-4-4-16,3 5 1 0,0 2 1 16,0 0 2-16,0 1-1 15,0-1 1-15,-3-2 0 16,3 5-2-1,0 0-2-15,3 10 1 0,0-2-4 16,8 21 1-16,13 19-5 16,3-3-2-16,0 0 0 0,-6-11 1 15,0-7-3 1,-7 34 0-16,-2 29 3 16,-9-8 3-16,-6-8-4 15,-6-21-3-15,3-11 1 16,-8 24 0-16,-1-10 3 15,-3 5 1-15,-3 7 1 16,9-28 0-16,0-6-4 16,0-4-1-16,3-7-1 15,0 1-2-15,0 3-2 0,4-14 1 16,2-3-1-16,0-2-2 16,0 0-11-16,0-5-2 15,-3-6-43-15,0-10-18 16,0-13-171-16</inkml:trace>
  <inkml:trace contextRef="#ctx0" brushRef="#br0" timeOffset="108799.319">12516 13375 272 0,'-26'2'104'0,"11"1"-81"0,-3-3 25 15,12 3 6-15,-3-3-2 16,0 2 2-16,0-2-13 16,3 0-3-1,9-2-8-15,3-4-2 0,0 4-4 16,12-1-3-16,12 3-7 15,8 3-4-15,4 2-5 0,-6-2-2 16,-6-1-3 0,5 4-1-16,-5-4-12 15,0 3-5-15,6 1-17 16,-16-6-7-16,-2 0-47 16,-9 2-19-16,0 1-63 15</inkml:trace>
  <inkml:trace contextRef="#ctx0" brushRef="#br0" timeOffset="108987.1">12505 13637 480 0,'-12'10'181'0,"12"-7"-141"0,3-11 0 0,-3 8-8 15,6 0-14-15,3 0 1 16,5 3-8-16,16 2-4 15,9-3-4-15,6 4-3 0,-10-6 1 16,-5 0-15-16,6 0-3 0,5 0-46 16,-5-3-21-16,3-10-118 15</inkml:trace>
  <inkml:trace contextRef="#ctx0" brushRef="#br0" timeOffset="109499.598">13743 13166 372 0,'-9'-3'140'0,"3"3"-109"0,-3-3 20 0,6 3 1 15,0 0-20-15,0 0-4 16,-9 0-7-16,-6 0-4 15,-2 0-9-15,-4 6-1 0,3-1 3 16,3 0-2-16,-9 8 3 16,-9 11-4-16,4 5-2 0,2 3 2 15,12 0 0-15,3-6 1 16,9 33 0-16,6 17 0 16,9-12 0-16,9-6-2 0,6-21-1 0,-3-5-3 31,20 7-2-31,16 4-13 15,-6-14-6-15,-7-8-28 16,-14-18-10-16,-6-1-54 0,3-10-23 16,-7 1-34-1</inkml:trace>
  <inkml:trace contextRef="#ctx0" brushRef="#br0" timeOffset="109882.503">13838 13319 376 0,'-18'-24'140'0,"18"24"-109"0,-6-8 29 0,6 8 4 16,0 0-19-16,-3 3-3 16,3 0-21-16,0-1-7 15,0 12-9-15,0-1 7 0,6 26 5 16,0 22-3-16,0-18 2 16,0-9-7-16,0 3-3 15,0-8-3-15,-3-2 0 16,3 4-2-16,-3-17-1 0,0-4 1 15,0-12 1 1,0-1-8-16,0-29-1 0,6-18-3 16,-3 13 1-1,0 8 3-15,6-3 1 0,0 6 3 16,8 7 1-16,10 3 5 0,0 8 5 16,0 16-1-1,-10 11 1-15,-2-3-3 16,3 23-1-16,0 12-14 15,-3-9-4-15,-3-5-43 16,-6-19-17-16,0-2-80 16,-3-5-34-16,-6-6 32 15</inkml:trace>
  <inkml:trace contextRef="#ctx0" brushRef="#br0" timeOffset="110007.734">14118 13512 496 0,'-15'-5'187'0,"15"5"-146"0,15 0 4 0,-12 0-6 16,15 8-25-16,12 5-5 16,-7-2-16-16,-2-3-9 0,6 2 9 15,-3-2-57-15,12-3-23 16,17-10-115 0</inkml:trace>
  <inkml:trace contextRef="#ctx0" brushRef="#br0" timeOffset="110314.561">14454 13115 468 0,'-29'-5'176'0,"23"5"-137"0,0 0 15 16,6 0-3-16,3 13-23 15,3 14-3-15,0 5-9 16,-1 5 0-16,1 2-9 16,0-7-6-16,3 39-4 0,0 19-18 15,0-15-7-15,0-9-45 16,0-24-17-16,-3-8-95 16,6 3-63-1,0-7 109-15</inkml:trace>
  <inkml:trace contextRef="#ctx0" brushRef="#br0" timeOffset="110548.725">14826 13309 492 0,'-9'-6'184'0,"9"6"-143"0,-11 8-5 0,8 0-13 16,-3-5-18-16,-3 2-1 15,0-5-2-15,0 0-2 16,-12 3 1-16,-15 5-4 0,-2-3 2 15,-4 3 1-15,15-5 0 0,3-1 4 16,6 3 5 0,4 6-5-16,14 2 0 15,14 6-2-15,7 2 1 0,-3-3-4 16,15 14 0-16,9 11-32 0,-1-9-13 16,7-5-81-16,-1-16-34 15,-5-10-3 1</inkml:trace>
  <inkml:trace contextRef="#ctx0" brushRef="#br0" timeOffset="110827.527">14880 13192 472 0,'-21'5'176'0,"21"-2"-137"0,3 0 0 0,6 2-10 15,3-2-10-15,0-1 1 16,21 12 6-16,14 4 6 16,-2 3-17-16,-6 3 7 0,-13 0 2 15,-5-6-4-15,-3 33-1 0,-3 20-5 0,-12-5-1 16,-12-5-10 0,-6-19-3-1,3-7-19-15,-15 15-5 16,-11 6-28-16,-1-14-11 15,6-16-91-15,12-18-37 16,7-10 9 0</inkml:trace>
  <inkml:trace contextRef="#ctx0" brushRef="#br0" timeOffset="111097.681">15454 12861 528 0,'-14'3'198'0,"14"-3"-154"0,-9 8 9 15,9 0-6-15,0 10-25 0,3 25-4 0,3 2-9 32,-3-8-1-32,5 10-5 15,1-7-19-15,3 13-7 0,3 26-35 16,-3-5-13-16,-3-5-84 0,-9-13-37 15,-6-9 27 1</inkml:trace>
  <inkml:trace contextRef="#ctx0" brushRef="#br0" timeOffset="111231.275">15541 13663 624 0,'-9'0'231'0,"9"0"-180"0,-3 5-12 0,3-2-19 15,0-3-40-15,0 0-78 16,0-5-16 0,0-16-119-16,-3-11-49 15</inkml:trace>
  <inkml:trace contextRef="#ctx0" brushRef="#br0" timeOffset="123082.657">1625 16862 160 0,'6'8'60'0,"0"2"-47"0,5-2 13 15,-2 0 3-15,-6-5-15 16,3 0-5-16,3 2-5 16,6 3-4-16,-3-3 1 15,3 0-8-15,-9-2-3 0,0 2 3 16,-6-5 2-16,-3 3 0 0,0 0 1 15,-3-1 3-15,-3-2 2 16,-3 6 0-16,-3-6-1 16,3 2-2-16,0 1 1 15,0-1 1-15,-2-2 0 16,-1 0 0-16,6 0 2 16,-9 0-1-16,6 0 2 15,0 0 2-15,3 6 4 16,-3-1 2-16,3-2 1 15,-3 7-9-15,4-2-1 16,2 3-4-16,3-1-2 16,-6 1 3-16,6-3 0 15,3 5 1-15,3-2 2 16,6 2 3-16,0 0 4 0,-1 0 5 16,4 1 3-16,-3-1 4 15,-3 0 2-15,3 0-1 16,-3-5-2-16,-3 3-4 15,0-3-2-15,-3-3-8 16,0-5-2-16,0 0-11 0,-3 0-3 16,0 0 0-16,-6-5 4 15,3 5 5-15,0 0 3 16,-3 0 4 0,-3 0 1-16,4 0 1 15,2 0 0-15,-6 0-4 16,3 0-1-16,6-5-8 15,-6-3-2-15,3-3-5 16,0 0-3-16,6 1 4 16,-6-3 2-16,3 5 5 15,0 0 4-15,0 2 1 0,0 1 2 16,3 0 2-16,0 2 2 16,0-2 3-16,0 5 1 15,0-5 1-15,0 5 0 16,0-3 2-16,0-2 2 15,0-1 2-15,0 4 3 0,0-4 4 16,0 1 2-16,0 0 1 16,0-3 0-1,0 5 4-15,0-2 5 16,0 0-7-16,0 5-1 16,0-3-5-16,0 0-3 15,0 1-7-15,0 2-1 0,0 0-6 0,0 0-2 16,0 2-2-1,0 1-3-15,0 0 1 16,-3 5-1-16,3 8-3 16,-6 5 2-16,3 10 1 15,3 1 2-15,-6-3-1 16,3 3 2-16,0 0-4 16,0-6 0-16,0 9 1 0,0-4 0 15,3 9 0 1,0 0 0-16,0-3 0 0,0-3 0 15,3-2 0-15,3-6 2 16,0-2-1-16,0-8 2 16,3 3 0-16,-6-6 3 15,0 0-1-15,0-5 0 16,0-3-1-16,0 3 0 16,-3-2 0-16,0-6 0 15,0 0-9-15,0 0-4 16,-3-8-26-16,-3-11-12 15,0-7-71-15,0-9-29 16,-3 9-46 0</inkml:trace>
  <inkml:trace contextRef="#ctx0" brushRef="#br0" timeOffset="124648.09">1890 17542 252 0,'-6'24'93'0,"3"-16"-72"0,0 5 18 0,3-5 5 16,0-3-8-16,0 0-1 16,-3 1-2-16,3-4 1 0,0 6-18 15,-3-5 8-15,0-3 4 16,3-3-9-16,-9-5-1 16,0-5-10-16,3-3-3 15,0 0-1-15,-3-10 2 16,0-14 1-16,6 0 1 15,-6 9 0-15,9 4 2 0,0 6-5 16,3-11-3 0,3-7 1-16,0-6 0 0,3 0-4 15,0 10 1-15,0 4 0 16,9-1 2-16,3 3-3 16,-1 0 0-16,1 7 1 15,-3 4 0-15,-3 5-3 0,3 10 2 16,6 0 1-16,-3 3 2 15,-4 6-1-15,1 4 2 16,-9-2 2-16,6 13 4 16,3 16-2-1,0-2 1-15,-3 2-3 16,-6-16 2-16,0 3-2 16,-1 5 2-16,1 11 0 0,-3 2 3 15,0 0-1-15,-3 3 0 0,3-5-1 16,-6-8 0-1,0 2-4-15,0-10-1 0,0 2-1 16,0-7 1 0,3-3-2-16,-3 0-1 15,0-6-4-15,0-4-2 16,0 4-13-16,0-7-3 16,0-3-45-16,0-3-19 15,6-13-123-15</inkml:trace>
  <inkml:trace contextRef="#ctx0" brushRef="#br0" timeOffset="124914.685">2381 17317 436 0,'-12'16'162'0,"9"-11"-126"0,-6 0 18 15,9-2 2-15,0 8-23 16,0-9-6-16,0 9-14 15,3 7-6-15,3 9-4 16,-3 2 2-16,3-3 1 0,-3-7 0 16,3 7-1-16,0 6-3 15,0-5-2-15,0-4-2 0,-3-9 1 16,0-4-23-16,-3-4-12 16,-3-6-67-1,-3-16-31-15,-6-11-54 16</inkml:trace>
  <inkml:trace contextRef="#ctx0" brushRef="#br0" timeOffset="125078.211">2345 17124 568 0,'-6'10'211'0,"6"-10"-164"0,-9 22-11 0,6-14-15 0,0-3-29 16,-3 5-5-16,3-7-50 15,3 2-24-15,-6-10-131 16,6 5-59-16</inkml:trace>
  <inkml:trace contextRef="#ctx0" brushRef="#br0" timeOffset="127124.208">2857 17304 272 0,'0'-6'104'0,"0"6"-81"0,3 6 12 15,-3-4 0-15,0-2-8 16,0 0-1-16,0-2-8 0,0 2-3 16,0-3-9-16,-3 3 3 0,0-3 3 15,0-2 5 1,0 5 2-16,0-2-2 16,-3-1 0-16,-3 0-5 15,0-2 0-15,-6 5-5 0,4 0 1 16,2 0-5-16,-3 5 0 15,-9 1-1-15,3-4 1 16,3 3-2-16,-6 1-1 16,6-4-2-16,0 6 1 15,1-2 3-15,2 2 1 16,0-3 1-16,0 5 0 16,0 4 0-16,3-6 2 15,0 5-1-15,0 5 0 0,3-2 1 16,0 0 1-16,0 0-1 15,3-3-1-15,3 6-1 16,3 2 0 0,3-3-2-16,6 9 1 0,6-3 0 15,3-6 3 1,-3-2-3-16,17-3-2 16,13 1-3-16,-6-1 1 0,-4-8-6 15,-11-5 0-15,-3 5-13 16,0-10-4-16,6-3-16 15,-7-5-7-15,-2-6-46 16,-9 1-20-16,0-1-35 16</inkml:trace>
  <inkml:trace contextRef="#ctx0" brushRef="#br0" timeOffset="127513.376">2669 17425 292 0,'-11'0'110'0,"5"3"-86"0,3-3 24 0,-3 3 5 0,3-3-8 15,0 0 0-15,0 0-8 16,3 0 0-16,0 0-21 16,-3 0 8-16,0 0 4 0,3 0-7 15,0 0 1-15,0 0-9 16,6 0-3-16,9 0-5 15,11 5-2-15,7 0-3 16,-6-2-3-16,-3-3-31 16,9 0-13-16,8-8-71 0,4 3-29 15,0-1-24 1</inkml:trace>
  <inkml:trace contextRef="#ctx0" brushRef="#br0" timeOffset="129001.038">3042 17253 336 0,'-12'-5'126'0,"9"10"-98"0,0-5 17 0,3 0 1 0,0 0-16 15,0 0-5-15,3 0-8 16,0 0-3-16,12 0-8 15,8 6-6-15,7-4-3 0,-3-2-23 16,-6 0-10-16,-3 0-25 16,-1 0-12-16,1 0-34 15,-6-2-56-15,-3-4 45 16</inkml:trace>
  <inkml:trace contextRef="#ctx0" brushRef="#br0" timeOffset="129314.786">3053 17222 256 0,'-20'0'96'0,"20"0"-75"0,-9 5 19 16,9-2 2-16,0-1 0 0,0 1 4 16,0 2-3-16,0 1 0 15,0 1-23-15,3 12-1 0,0 0 0 16,0 2-7-16,0 0-2 16,0-8-8-16,-3 29-1 15,0 6-1-15,0 0 0 16,0-11 2-16,0-6 1 0,0-4 7 0,0-6 6 31,0-8 1-31,3 6 1 16,3-6 0-16,2 0 0 0,10-5-7 15,3 5-4 1,3-7-4-16,3 2-3 16,3-6-2-16,-10-2 1 15,4 0-23-15,-9-2-10 0,-3-1-42 16,0-10-18-16,3-19-97 15</inkml:trace>
  <inkml:trace contextRef="#ctx0" brushRef="#br0" timeOffset="129647.631">3256 17288 396 0,'-3'5'148'0,"6"3"-115"0,0 3 15 16,-3-3 0-16,3 0-16 15,0-3-3-15,0 19-11 0,3 5-1 16,-3 3-10-16,0-6 0 0,0-8 3 16,0-4-4-16,0-1-1 15,0-8-2-15,-3-10-3 16,0-14 1-16,3 6 1 16,0 0-3-16,3-6-2 0,5-2-3 0,4 0 1 31,0 3 3-31,-3 12 1 15,-3-7 1-15,3 13 2 16,0 11 1-16,-3-3 1 16,0 5-2-16,-6 0-2 15,0-2-32-15,0 2-14 16,-3 0-59-16,0-13-22 16,3-10-42-16</inkml:trace>
  <inkml:trace contextRef="#ctx0" brushRef="#br0" timeOffset="130003.434">3440 17261 400 0,'3'0'151'0,"-3"0"-118"0,6 6 3 15,0-1-7-15,0-2-18 16,3-1-1-16,-3-2-6 16,0 0-1-16,6 0-1 15,3 3 3-15,3 2 1 0,0 3 9 16,-3 0 2-16,-4-3-2 15,7 17-1-15,6 9 0 16,-3 1 2-16,0 5-1 0,-9-10 1 0,0-6 0 16,-3 5 3-1,-1 6-2-15,-2-6 1 16,-6 1-5-16,-3-14 0 16,0 0-2-16,-5 1 1 15,-10-1-9-15,0 0-1 16,-9-8-13-16,3 1-3 15,-6-12-39-15,10-2-16 16,-4-18-103-16,12-6-46 16,6 0 50-16</inkml:trace>
  <inkml:trace contextRef="#ctx0" brushRef="#br0" timeOffset="130533.152">4030 17034 324 0,'-3'-13'121'0,"3"5"-95"0,0-6 29 0,0 12 7 16,0-1-9-16,0 3-1 16,0-2-14-16,0 2-4 15,-3 2-19-15,0 3-2 0,0 14-2 16,-3 2-4-16,0 11-2 16,0 2 0-16,0-2 1 15,-3 8 1-15,0-9 3 0,0 7-3 16,3-4 1-16,0 0-5 15,0 3-2-15,1 0-3 16,2-13 1 0,0-5-10-16,0-6-3 0,0 5-20 15,0-18-49-15,0-7 0 16,0-12-42-16,3-2-15 16,6-6 3-1</inkml:trace>
  <inkml:trace contextRef="#ctx0" brushRef="#br0" timeOffset="130896.587">4024 16928 368 0,'-3'0'137'0,"0"8"-106"0,3-16 26 0,0 8 6 15,0 0-21-15,0 5-6 16,0-5-13-16,0 0-4 15,3 0-11-15,0 0 1 0,3 6 4 16,6 7-3-16,0 3 2 16,3 8-5-16,-1-3-2 15,-2 3 2-15,6 10 0 0,6 11-1 0,0 0-1 16,-3-3-3 0,-3 1 1-16,-1 2-2 15,-2-3-1 1,-3 3 1-16,-3-11-1 15,-3-2 0-15,0-6 2 0,-3-7-6 16,-3-6-1-16,0 0-18 16,-3-13-5-16,-6-8-37 15,-3-10-15-15,-6-9-66 16,0 6-27-16,-2-2 31 16</inkml:trace>
  <inkml:trace contextRef="#ctx0" brushRef="#br0" timeOffset="131145.566">3893 17365 436 0,'-9'-6'165'0,"9"12"-129"0,3-6 8 0,-3 0-4 16,6-6-13-16,0 6-1 15,9-2-12-15,9 2-6 0,8 0-5 16,7 0-5-16,-6 0-1 15,-6 0-27-15,5 0-10 16,10 2-35-16,-6-4-13 16,-4-4-68-16,-5 1-49 0,0-3 86 15</inkml:trace>
  <inkml:trace contextRef="#ctx0" brushRef="#br0" timeOffset="131274.316">4357 17304 420 0,'0'2'159'0,"0"-2"-124"0,3 27 20 0,0-14-2 0,0 14-17 15,0 12-3-15,3 6-17 16,0 0-5-16,0 0-7 16,0-8-7-16,-3-8-3 0,0-5-37 15,-3-8-14-15,0-3-108 16,3-21-45-16,3-5 60 16</inkml:trace>
  <inkml:trace contextRef="#ctx0" brushRef="#br0" timeOffset="131422.331">4438 17082 536 0,'-9'10'200'0,"9"-10"-155"0,-6 24-4 0,3-11-14 16,0 0-29-16,-3 1-6 16,3-6-49-16,0-3-20 15,0-5-137-15,0-13-61 16</inkml:trace>
  <inkml:trace contextRef="#ctx0" brushRef="#br0" timeOffset="132103.399">3878 16835 364 0,'-6'-7'134'0,"6"7"-104"0,-3 15 25 0,3-7 5 16,0-8-15-16,-3 6-4 15,3-6-15-15,0 5-3 16,0-5-14-16,0 5-1 0,3-10 2 15,3 10 0-15,3-5 2 0,9 0-2 16,15 0 1-16,11 3-2 16,7-3 0-16,-1 2-5 15,-11-4-1-15,-9-1 3 16,3 3 1-16,-7 0-1 16,1 3 1-16,6 2-2 15,-9-5 0-15,-6 0-14 0,-6 0-4 16,-4 0-32-1,-2 0-10-15,0 0-106 16,9-5-116 0</inkml:trace>
  <inkml:trace contextRef="#ctx0" brushRef="#br0" timeOffset="132856.917">4774 16915 252 0,'-3'-3'96'0,"3"6"-75"0,-3-8 39 0,0 5 11 15,3-3-9-15,0-2-1 16,0 5-17-16,-3 0-5 16,0 0-22-16,0 0 3 0,3 0 3 15,0-3-3-15,0 3 0 16,0 3-5-16,0 7-1 16,0 6-6-1,0 3-7-15,3 20-1 0,0 25 0 16,0-6 0-1,0-2 0-15,0-14 2 0,0-8 3 16,3 19 4 0,0 13 0-16,0-10 0 15,0-9-3-15,-3-7 1 16,0-8-2-16,0-14 2 0,0-2-4 16,-3-2-2-16,0-1-9 15,0-3-3-15,-3-7-36 0,0-11-14 16,3 5-81-1,0-26-36-15,6-5 5 16</inkml:trace>
  <inkml:trace contextRef="#ctx0" brushRef="#br0" timeOffset="133563.798">5209 17124 224 0,'-12'0'85'0,"9"0"-66"0,-6-3 27 0,6 3 9 15,-3 0-1-15,0 0 3 16,0 3-7-16,0-3-4 16,0 5-25-16,0-2 1 0,3-1 1 15,0 1-1-15,3-3-1 16,3-3-9-16,3-2-3 16,3 0 4-16,6 0 3 15,6-3-4-15,6 8-2 16,5-3-5-16,7 0-4 15,0 3 0-15,-1 0 1 0,-2 0-3 16,0 3-2-16,-9 0 4 16,-7-3 1-16,-5 5-16 15,-3-2-5 1,-6-1-26-16,-6-2-12 0,-6-2-55 16,-3-6-26-1,-3 2-20-15</inkml:trace>
  <inkml:trace contextRef="#ctx0" brushRef="#br0" timeOffset="133967.132">5185 17253 268 0,'-9'6'101'0,"6"-6"-78"0,0 2 22 0,3-2 4 16,0 0-2-16,0 6 2 15,0-6-10-15,-3 5-1 0,3-2-22 16,0-3 4-16,0 0 3 15,0 2 1-15,0-2 1 16,0 0-6-16,6 0-1 16,3 3-4-16,3-3 1 15,0 0-6-15,6 0-1 16,5 0-2-16,7 0-1 0,3 0-1 16,3 0 0-16,-1 0-2 15,-2 0 1-15,0 0-4 16,-15 0 0-16,-3 0-6 15,-4 0 0-15,1 5-41 16,-6-5-16-16,-6-5-159 16</inkml:trace>
  <inkml:trace contextRef="#ctx0" brushRef="#br0" timeOffset="136684.21">6483 16828 412 0,'-3'0'154'0,"0"2"-120"0,3-2 12 0,0 0 0 16,0 0-18-16,0 0-1 16,0 0-12-16,3-2-4 15,0-1-6-15,3 0 3 0,0-2 2 16,2 2-3-16,1-2-2 16,3 0-5-16,0 5 0 15,0-3-7-15,0-2 0 16,0-1-2-16,0 6 1 15,-3-2 2-15,-3-1 4 16,0 1 3-16,-3-4 2 16,0 6 1-16,-3-2 0 0,-3-1-7 15,0 0 0-15,-6-2-6 0,0 5 1 32,-6-5-5-32,-3 5 1 15,-6-3-3-15,-8 0 0 16,-7 3-3-16,-3-2-2 15,0-4 5-15,4 6 1 0,2 0 6 16,3 0 5-16,4 0 4 16,-4 0 4-16,6 0 7 15,3 0 2-15,0 0 1 16,4 6 1-16,2-6 0 16,0 0 3-16,3 2-5 15,3 1 0-15,0 0-2 16,3-3 2-16,0 5-3 15,3-5-1-15,0 5 0 0,0-2 1 16,3 0 1 0,3-3 0-16,6 2-4 15,3 6 0-15,6-3-3 0,3 6 2 16,3 0-4 0,3 2-2-16,5 0 0 0,10 0-1 15,3 3-3-15,5 0 2 16,-2 3 3-16,-3-6 1 15,-6 8 1-15,-7-5 0 16,-5 0-2-16,-6-3 1 16,-3-2-4-16,-3-4-2 15,-3 7 4-15,-6-9 3 16,0 0-1-16,-6 3-2 16,-6 0 0-16,-3 5-1 15,-6 1-3-15,-3-1 2 16,-3 3-4-16,1 0 1 0,-1 5 0 15,0-3 2 1,0-4-6-16,3 4 1 0,0 1-2 16,4-4 1-16,-1-1 2 15,0-4 4-15,3 3 1 16,3 1 1-16,-3-1 0 16,3 0 0-16,3 0 0 15,0 1 0-15,3-4 0 16,0-2 0-16,1-3 2 15,2-2 1-15,0 8 1 16,3-9 0-16,0 4-2 0,3-1 1 16,2-2 0-1,4-3 3-15,3 5-3 0,6-5-2 16,6 0-3 0,9 0 1-16,8 0-1 0,1-5 0 15,0 5 2-15,-4-3 2 16,-2-2-1-16,-3 5-1 15,-6 0 1-15,0 0-1 16,-7 5 2-16,1-5 1 16,-3 0-1-16,-3 0 1 15,-3 0 0-15,-3 0 3 0,-3 0 3 0,0 0 5 16,-6-5-8 0,0 5-1-1,-3-6-3-15,0-2-2 16,-3 0 1-16,3 3-1 15,-3 0 0-15,3 0 2 0,0 2-1 16,0-2-1-16,0 5 5 16,0 0 4-16,0 0-7 15,0 5-1-15,0-2-3 16,3-3 0-16,0 0 0 16,0 0-2-16,-3 0-17 15,0-3-9-15,-3-2-68 16,-3-1-31-16,-9-4-85 15</inkml:trace>
  <inkml:trace contextRef="#ctx0" brushRef="#br0" timeOffset="138013.355">6128 17706 340 0,'-3'5'126'0,"3"-5"-98"0,0 0 12 15,0 0 0-15,0 0-13 0,0 0-3 16,3 0-3-1,-3 0 1-15,0-2-12 16,0-4-3-16,0 1-3 0,0 0 4 16,0-3 3-16,-3 5 0 0,-3-2 3 15,1 0-3-15,-4 5 1 16,0-6-7 0,-3 6-3-16,-3 0-4 15,3 6 1-15,3-6 1 0,-6 7 2 16,-9-1 1-16,4 2 1 15,-1-3-2-15,3 0 1 16,3 1 0-16,0-4 1 16,3 3 0-16,3 3 2 15,3-2-1-15,3-1 2 16,3-2 0-16,9 2 1 16,-3 0-2-16,15-2 1 0,3 7-4 15,3-2 0 1,-1 0-1-16,1-2-2 15,0-1 1-15,-3 0-1 0,-3-2 0 16,-1 5 0-16,-2-3-3 16,0 6 2-1,-3-3 1-15,-3 0 2 0,-3-3-3 16,-3 13 0-16,-3-2-1 16,-3 3 0-16,-3-1 2 0,-3 3 2 15,-3-2-1-15,0-6 2 16,0 6-4-1,-3-6 0-15,-3-5 1 16,0 5 0-16,-2-8 4 16,2 3 5-16,-3-8 1 15,3 0 2-15,0 0-2 16,0 0 1-16,3-2-2 16,0-4 0-16,3 6 1 0,1-5 1 15,-1 2-5 1,3-2-2-16,3 5-4 0,0-5-1 15,0 5-6-15,0-3-3 16,3-2-5-16,0 0-4 16,0-3-11-16,-3-3-6 15,0-2-61-15,-3-8-24 0,-6 8-78 16</inkml:trace>
  <inkml:trace contextRef="#ctx0" brushRef="#br0" timeOffset="140127.559">6617 17698 272 0,'0'0'104'0,"0"8"-81"0,-3-5 20 16,3-3 6-16,0 0-16 16,0 0-1-16,0 0-13 15,0 0-4-15,0 0-8 16,0 0-1-16,0-3 4 0,-3 0-2 15,0 3 3-15,-3-5-4 0,3 5-2 16,0 0-2-16,-3 0 0 16,-3 5-2-16,-3-2-1 15,0 0 1-15,0-1-1 16,0 3 0-16,0 1 0 16,0-4 2-16,1 4 1 15,-4 2-4-15,0-8 1 16,3 5 4-16,0 3 2 0,0-8 0 15,0 5 1 1,0 3-2-16,3-3 0 0,3 1-3 16,3-4 1-16,3 4-4 15,6 4 0 1,6-2 3-16,6 5 1 16,3 1 1-16,6-1 0 15,0 5-5-15,-1-2 1 0,1-3-5 16,0-2-1-16,0-3-19 15,-6-3-7-15,-4 1-25 16,1-6-11-16,3 0-24 16,-6-6-9-16,-6 6-12 15</inkml:trace>
  <inkml:trace contextRef="#ctx0" brushRef="#br0" timeOffset="140331.58">6501 17986 376 0,'-9'16'143'0,"6"-13"-112"0,3-3 19 0,0 0 1 16,3 5-25-16,3 3-6 15,2-3-15-15,7 3-3 16,3 6-2-16,3-9-18 0,3 3-8 15,6-3-48-15,5-5-20 16,4-8-66 0</inkml:trace>
  <inkml:trace contextRef="#ctx0" brushRef="#br0" timeOffset="140680.975">6742 17627 424 0,'-12'10'159'0,"12"-10"-124"0,3 3-7 0,3-3-11 15,6 0-14-15,8 0 0 16,7 0-10-16,6 0-5 16,-3-8 6-16,-4 3-37 0,-2-1-13 15,-3-2-36-15,-9 8-12 16,0-2-20-1</inkml:trace>
  <inkml:trace contextRef="#ctx0" brushRef="#br0" timeOffset="140997.034">6774 17637 260 0,'-15'8'99'0,"13"-8"-77"0,2 8 24 0,0-8 8 0,0 5-17 16,0 1-4-16,0 2-13 15,2-1-5-15,1 4-8 16,0 2 2-16,0 0 3 0,0 9-6 16,-3-4-1-16,0 9-3 15,0-4-2-15,0-1 5 16,0 4 4-16,0 1-3 16,0-1 2-16,3-7 4 0,3-6 4 15,6 0 5 1,6 0 4-16,6-5-7 0,3 5-3 15,-1-7-11 1,-2 2-4-16,-3-6-30 0,0-2-10 16,-3-5-35-16,-3-6-13 15,-3-10-81 1</inkml:trace>
  <inkml:trace contextRef="#ctx0" brushRef="#br0" timeOffset="141338.847">6944 17730 400 0,'-6'5'148'0,"6"3"-115"0,3 5 4 0,0-5-7 16,0 5-12-16,0 1 0 16,3 1-2-16,0 1 0 0,0 3-8 15,-3-11 1-15,0 2 4 0,0-7-3 16,0-3 2-16,0-13-7 15,0 0-1-15,3-1-4 16,0-2-1-16,6 3 1 16,-4 3 0-16,1 2 0 0,0 2 2 15,-3 6 1-15,3 0 3 16,3 8-3 0,-3 8 0-16,0-3-8 0,-6 3-4 15,0-5-46 1,0-3-21-16,-3-3-107 15,6-10-62 1,0 0 113-16</inkml:trace>
  <inkml:trace contextRef="#ctx0" brushRef="#br0" timeOffset="141669.39">7102 17695 428 0,'0'3'159'0,"3"-3"-124"0,6 0-2 0,-3 0-10 16,3 0-15-16,5 0-2 15,1 0-6-15,3 0 0 16,0-3 0-16,0 3 0 0,0 0 2 16,-3 0-1-16,-3 3 2 15,0 2 7-15,-4 3 5 0,4 3-3 16,-3 2 1 0,-3-5-4-16,3 18 0 0,6 14-5 15,-3 5-3-15,0-5 4 16,0-3 4-16,-3-8 4 15,0 3 4-15,-3-9 4 16,-3-7 4-16,-3 3-4 16,-3-1-3-16,-3-4-6 15,-3-6 0-15,-6 0-12 16,-6-3-2-16,-3-5-12 16,-6-3-7-16,1-7-41 15,-1-4-18-15,3-12-145 16</inkml:trace>
  <inkml:trace contextRef="#ctx0" brushRef="#br0" timeOffset="142388.606">7748 17124 376 0,'-3'5'143'0,"3"-2"-112"0,-3-1 8 0,3-2-7 15,-3 3-12 1,0-3-1-16,0 8-9 0,-3-5-2 16,0-1-4-16,-3 4 2 0,0 2 3 15,-3-3-1-15,0 0 3 16,-3 3-2-1,1 3 0-15,-1 2-3 0,0 0 1 16,0 0 0-16,0 1 1 16,3 1-2-16,0 1 1 0,0 0-2 15,3 3 0-15,3 2-3 16,3 5-2 0,0 6 3-16,6 8 0 15,3-1 3-15,9 6 1 16,9-5-1-16,6-8 1 0,6 2-2 15,2-10 2-15,-2-3-6 16,-3-2-3-16,-4-6-10 16,-2-5-3-16,-3-3-19 15,-6-5-5-15,-3-5-48 16,-6-8-19-16,-6-16-71 0</inkml:trace>
  <inkml:trace contextRef="#ctx0" brushRef="#br0" timeOffset="142624.046">7757 17365 464 0,'-24'8'173'0,"21"-8"-135"0,3 0 3 0,0 0-7 15,6 0-23-15,9 5-6 16,6 0-6-16,5 0 0 15,1-2 1-15,0-3-33 0,-3 0-13 16,0-3-61-16,-7 1-24 16,-2-1-26-1</inkml:trace>
  <inkml:trace contextRef="#ctx0" brushRef="#br0" timeOffset="142781.187">8045 17240 472 0,'-3'0'176'16,"3"8"-137"-16,3 5 9 0,0 1-7 0,0-1-20 16,3 5-2-16,0 14-11 15,3 8-3-15,0 7-3 16,0-2-32-16,0-8-15 0,0-5-63 16,-3-11-28-16,0-13-42 15</inkml:trace>
  <inkml:trace contextRef="#ctx0" brushRef="#br0" timeOffset="143139.75">8221 17203 416 0,'0'0'154'0,"0"0"-120"0,3 3 19 0,0-3 2 16,3 0-20-16,6 2-5 15,3 4-6-15,3-1-4 0,2 3-10 16,1 0-2-16,-3-3-1 0,-3 3-1 16,0 5-1-1,6 11 3-15,-3 5 3 16,-9 16 2-16,-4 8 5 15,-2-3-8-15,-3 3-3 16,-3-8-9-16,-5-5-3 0,-7-8-25 16,-3-6-10-1,-9-5-34-15,-12-7-16 0,-8-9-106 0,-1-10-62 32,3-11 120-32</inkml:trace>
  <inkml:trace contextRef="#ctx0" brushRef="#br0" timeOffset="144560.279">8450 16825 312 0,'-3'-3'118'0,"3"9"-92"0,0-12 33 0,0 6 9 16,0 0-18-1,0 0-4-15,0 0-12 0,0 0-4 16,0 0-16-16,0 0 2 0,0 0 2 15,3 8-2-15,0 0 1 16,0 5-7-16,0 3-4 16,0-3-6-16,0 22 0 15,3 18-9-15,0-8-4 16,0-6-24-16,0-7-11 16,3-5-30-16,-3-6-14 0,0-16-87 31</inkml:trace>
  <inkml:trace contextRef="#ctx0" brushRef="#br0" timeOffset="145189.712">8748 16817 332 0,'3'5'123'0,"0"-2"-95"0,0 0 14 15,-3-3 1 1,3 0-13-16,0 0-2 15,-3 0-1-15,0 0 2 16,3-3-15-16,-3 3 3 0,0-3 5 16,-3-2-5-1,-6 5-9-15,0-3-3 16,-3 3-5-16,3-2-1 16,0 2-4-16,-6 0-1 15,-9 2 0-15,4 1 2 16,-1 2 4-16,9-2 2 0,0 0 2 15,3-1 2-15,-3 3-3 16,6 1 0 0,6 2-1-16,9-3-2 15,6 3-2-15,9-3 1 16,3 3 1-16,2 0 0 0,-2-3-5 16,0 9 1-16,-3-4 0 15,-6 1-1-15,-3-1 4 16,-4-2 2-16,-2 5 6 15,-3 1 6-15,-6-1-1 16,-3-8 3-16,0 3-4 16,-6-3-1-16,-11 9-6 0,-4-6-3 0,-6-3-3 31,9-5-1-31,3 5-7 16,0-5-2-16,-5-5-20 15,8 2-6-15,6-7-49 16,9 4-19-16,0-2-66 15</inkml:trace>
  <inkml:trace contextRef="#ctx0" brushRef="#br0" timeOffset="145562.64">8891 16788 316 0,'-3'0'121'16,"3"0"-95"-16,0 2 22 0,0 4 3 0,0-6-17 16,0 5-5-16,0-5-5 15,0 0-1-15,0 0-13 16,0 0 14-16,0 0 8 0,0 3 4 15,3 2 0-15,0 0-2 16,-3-2-16 0,3 15-6-16,0 9-8 15,0 13-1-15,0-1-3 0,0-7-3 16,0-6-12 0,0 6-5-16,-3 3-40 15,0-4-16-15,3-12-139 16</inkml:trace>
  <inkml:trace contextRef="#ctx0" brushRef="#br0" timeOffset="146163.462">9290 17156 380 0,'-3'0'143'0,"3"8"-112"0,-3-8 16 16,0 5 1-16,3-5-25 0,0 5-5 15,-3-2-5-15,-3 2 1 16,0 0-7-16,0 3 2 0,3 0 2 0,0-3-6 16,-6 14-1-16,-6 7 2 15,0 6 1-15,0 11-6 16,3 12 0-1,4-2 1-15,2-3 3 16,3-7-2-16,3-12-2 16,0-4-5-16,0-3 0 0,0-8-29 15,0-6-11 1,0-10-15-16,0-13-3 16,0-14-57-16,-3-15-23 15,0 8 19 1</inkml:trace>
  <inkml:trace contextRef="#ctx0" brushRef="#br0" timeOffset="146564.163">9257 17066 336 0,'-3'-3'126'0,"3"3"-98"0,3-5 28 16,0 5 4-16,-3-6-12 15,0 6-1-15,0 0-12 16,3-2-4-16,0 2-17 0,-3 0-2 0,3 0-1 16,0 0-2-16,3 2 0 15,0 9-5-15,3 2-3 16,0 6 2-16,0-3 0 16,-4 2 3-16,7 9 1 0,3 10 3 0,3 0 4 15,3 5-8 1,-6-2-1-1,-3-9-3-15,3 17-2 16,3 10 1-16,-4-13-1 16,-2-10 0-16,-3-4 0 15,0-7-9-15,-3-8-2 0,-6-3-14 16,-3-5-4 0,-6-8-31-16,-3-8-12 15,-3-5-52-15,1-8-24 0,2-3-3 16</inkml:trace>
  <inkml:trace contextRef="#ctx0" brushRef="#br0" timeOffset="146782.08">9165 17386 444 0,'-21'0'165'0,"21"0"-129"0,-3-3 24 15,3 3 2-15,0 0-33 16,6 0-10-16,6 0-10 0,6 0-2 16,-1 0-4-16,-2 0-11 0,12 3-2 15,3-3-37-15,23 2-16 16,7 1-133 0,-9 8-73-16,-10-3 124 15</inkml:trace>
  <inkml:trace contextRef="#ctx0" brushRef="#br0" timeOffset="147425.111">9814 17391 292 0,'0'-3'110'0,"3"3"-86"0,0-5 18 0,-3 5 1 16,0-5-10-16,0 5-2 15,-3-5-6 1,0-3-4-16,0 8-11 15,0-6 5-15,0 6 4 0,-6-8-1 16,0 3-1-16,-3 5-3 16,-3 5-1-16,-3 1-3 15,0-4 1-15,-3 9-2 0,1-3 2 16,2 5 3 0,3-2 3-16,3-1-9 0,3 1-2 15,6 2-4-15,6 0 1 16,6 6 0-16,6-3 1 15,3 0-5-15,3-1 1 16,-1-1-2-16,4-1 0 16,3 0 0-16,-6 0 0 15,-3 1 2-15,3-1 0 0,5 3-3 16,-5 0 2-16,-6-3 3 16,-9 0 1-16,0-2 5 15,-12 2 3 1,-6 0 5-16,0-5 2 0,-6 3-3 15,0-4 1-15,1-1-3 16,-1-4 0-16,-3-2-10 16,3 0-1-16,0 0-9 15,-3 0-3-15,1-2-23 16,-1-4-9-16,3 1-75 16,0-8-34-16,0-6-47 15</inkml:trace>
  <inkml:trace contextRef="#ctx0" brushRef="#br0" timeOffset="165718.417">10424 17129 168 0,'-9'5'63'0,"6"-5"-49"0,-3-2 7 16,3 2 2-16,0-3-1 0,0-2 4 15,0 5 6 1,-3-3 4-16,0 1-19 15,0 2 8-15,-3 2 3 0,0 1-7 16,3-3-1-16,-3 5 1 16,4-2 1-16,2-1 6 15,-3 1 3-15,-3-3-4 16,0 5 1-16,0 1-3 0,3-6 2 16,3 0-4-16,-3 2 0 15,0-2-3-15,0 6-1 16,3-6-8-16,3 0-2 15,0 0-7-15,3 5-2 16,9-2 2-16,6-3 1 0,9 5-1 16,-4-5 1-1,-2 0-2-15,9 0 2 16,9-5-4-16,-7 5 0 16,-2-3 1-16,-12-2 0 15,-3 5 0-15,-3 0 0 16,0-6-11-16,-3 6-5 15,-3 0-28-15,-6 0-11 16,0 0-66-16,-6 0-29 0,-6 0-13 16</inkml:trace>
  <inkml:trace contextRef="#ctx0" brushRef="#br0" timeOffset="166141.756">10287 17306 364 0,'-9'0'137'0,"9"6"-106"0,-3-12 15 0,3 6 1 16,0 0-11-16,0 0 2 0,0 0-2 16,0 0-1-1,0 0-18-15,0 0 1 0,3 0 2 16,6 0-7-16,6 0 0 16,6 6-5-16,-4-6 0 15,-2 0-5-15,12 0 0 0,9 2 5 16,-3-2 3-1,-4 0 0-15,-11 0 1 16,-3 0-6-16,0 0-2 0,0 0 0 16,-3 0 0-16,-6 0-22 15,-3-2-10-15,0 2-88 16,-12-6-38-16,-6 1-58 16</inkml:trace>
  <inkml:trace contextRef="#ctx0" brushRef="#br0" timeOffset="167565.772">11573 16875 400 0,'-6'-3'151'0,"3"6"-118"0,-3-6 16 16,6 3-1-16,-3 0-23 16,0 3-3-16,3-6-12 15,0 3-4-15,0-5-3 16,3 0-5-16,0 0-1 0,0-1-1 16,6-2 3-16,0 6 0 0,3-1 1 15,6 3 0-15,-1-3 0 16,1 3 0-16,-6-5 0 15,-3 5 0-15,0 0 2 16,0 0 5-16,-6-2 4 0,-6 2-4 16,-3-6-2-1,3 1-5-15,-9 5-2 16,-9 0-8-16,-3-3-2 0,-5 3-6 16,-1-2-2-16,6-1 4 15,-18 3 2 1,-14 0 9-16,5 0 2 0,7 3 9 0,14-6 6 15,6-2 0 1,-3 10 1 0,-5 3 4-16,2-8 1 15,6 11 2-15,9-11 0 16,3 0-5-16,0 2-1 0,0 3-6 16,3-5 0-16,0 3-3 15,7-3 0-15,-1 0 3 16,6 5 3-16,2 6-2 15,1-3 0-15,3 2-5 16,0-7-3-16,0 5 0 16,12 11 1-16,18 7-1 15,8 0 2-15,4 6-4 16,-12-11 0-16,-10-2-1 0,4-1 0 0,-6-4 4 16,0 4 1-1,3 1-1 1,-13-9 1-16,-2-4-4 15,-3 4 0-15,0-2 3 0,-6 0 1 16,0 3-1-16,-6-3-2 16,0-3-2-16,-6 3 1 15,0-3-4-15,-9 3 1 16,-6 5-3-16,-2 0 2 16,-1 1-2-16,6-1 2 15,3-8 1-15,-6 8 2 16,-9 1-1-16,4-1 1 15,-1 0 0-15,12-2 0 16,0-3 4-16,0 0 1 0,-3 5-1 16,3 5-2-1,4-4 3-15,2 4 0 0,0-5 1 16,6 1 2-16,0-6-3 0,3 2 0 16,0-2-1-1,6-3 1-15,0-2-2 16,6-3 2-16,2-3 0 0,7-2 1 15,6 5-2 1,-3 0-2-16,-3 0 1 16,8 0-1-16,13 0-3 15,-3 0 2-15,-6 0 1 16,-10 0 0-16,-2 0-3 16,6 0 2-16,9 0 3 15,-4 0 1-15,-2 0 1 16,-9 0 0-16,-6 0 2 0,0 0 1 15,0 0 3-15,0-5 1 16,-6-3-3-16,-4-3-3 16,-5 1 0-16,-2-1 1 15,-1 6-3-15,-6-3-2 16,-9 0 0-16,6 3-1 0,3-1-9 16,-3-2-2-1,0 3-23-15,-3 5-10 0,-9 0-70 16,-2 0-28-16,-10 5-64 31</inkml:trace>
  <inkml:trace contextRef="#ctx0" brushRef="#br0" timeOffset="168222.236">10876 17724 264 0,'0'-2'101'0,"3"-4"-78"0,0 1 46 0,-3 5 15 16,3 0-15-16,0-2-5 0,-3-1-14 15,0 0-7-15,0 3-24 16,0 0-5-16,0 0 0 0,0 0-6 16,0 3-2-16,0 2-6 15,0 0 0-15,0 1 2 16,0 7 1-16,-3 8-1 15,3 14 1-15,0 10-2 0,3 0-1 16,3 0 3-16,0-1 2 16,0-9-4-1,3-9-1-15,-3 1 2 16,0-9 1-16,0 1-4 16,0-6 1-16,-3-5-11 15,0 3-5-15,0-9-32 16,-3-2-14-16,3-8-80 0,0-10-35 15,0-9 21 1</inkml:trace>
  <inkml:trace contextRef="#ctx0" brushRef="#br0" timeOffset="168655.985">11242 17777 400 0,'0'0'151'0,"-3"0"-118"0,0 0 7 0,3 0-4 16,0 0-18-16,0 0-2 16,-3-2-7-16,-2-4-4 15,-1 6-2-15,-3 0 0 0,3 0 2 0,0 0-2 16,-6 0 0-16,-6 0-3 0,0 6-1 16,-3-4-1-1,6-2 0-15,3 6 0 16,-8-6 0-16,-7 5 4 0,3-2 1 0,3-1 12 15,9 1 5-15,0-3 1 32,3 5-1-32,1-2-4 15,5-1-2-15,6 6-2 16,5-2 2-16,-2-4-3 16,9 17 1-16,9 13-5 15,0-1-2-15,-3-2-2 0,0-2 0 16,-1 2-2-1,-2-8 2-15,-3-2-4 0,0-3 0 16,-3-6-4 0,-3-2-1-16,-3 0-30 0,-3-3-14 15,-3-10-111-15,6-8-49 16,3-8 35 0</inkml:trace>
  <inkml:trace contextRef="#ctx0" brushRef="#br0" timeOffset="169083.122">11257 17793 388 0,'-18'0'145'0,"15"0"-112"0,-2 0 23 0,5 0 3 0,0 0-20 16,0 0-5-1,2 0-11-15,1 0-4 16,12 0-11 0,12-2-3-16,0 2 1 0,-3 0-3 0,8 0 0 15,-5 0-1-15,3 2 1 16,6 1-2-16,-15-3 2 16,-4 5-7-16,-2-2-1 15,0-1-23-15,-3-2-6 0,-3 0-32 16,-3 0-10-16,-6 0-81 15,-3 0-67 1,-6 8 85 0</inkml:trace>
  <inkml:trace contextRef="#ctx0" brushRef="#br0" timeOffset="169400.32">11284 18037 480 0,'-9'0'178'0,"9"0"-138"16,3 0 4-1,-3 0-6-15,3 0-15 16,6-6 1-16,6 6-7 16,9 6 0-16,6-6-10 15,-1 5 2-15,1-5 2 0,0 0-6 0,-3-5-1 16,-4 5-2-1,-2-6-2-15,-6 6-4 0,-3-2-2 16,-3-4-33-16,0 6-13 16,-3-8-100-16,-3-2-41 15,-3-3 16-15</inkml:trace>
  <inkml:trace contextRef="#ctx0" brushRef="#br0" timeOffset="170106.463">11871 17833 280 0,'-9'0'104'0,"9"0"-81"0,-3 0 29 16,3 0 7-16,-3 0-16 16,0-5-4-16,3 5-8 15,-3-6-2-15,0 6-16 16,0 0 5-16,0 0 5 0,-3 0-6 0,0 0-2 15,-3 6-6 1,0-1-1-16,0-2-5 0,0 7 0 16,0-2 1-16,3 0 0 15,0-3 2-15,-3 9 3 16,-3 9 0-16,4-1 2 16,-1 4-2-16,6-5 0 15,3 6-3-15,9-4 1 16,5-1-4-16,10-4-2 15,6 3 2-15,3-5 0 0,-1-8-4 16,-2 0 1 0,0-3 0-16,-3-5 2 15,-3-5 3-15,-4-3 2 16,-2-10-1-16,-3-9 1 16,-3-5-2-16,-3 1 0 0,-3 1-6 15,-3 7 1-15,-3 7 2 16,-3-3 1-16,-6-5-1 15,-3 3-2-15,-3 3 1 16,3 5-1-16,0 5 2 16,-2 2 1-16,-7-2 3 15,3 0 3-15,0 6-6 0,6 2-2 16,3 0-3 0,0 0 0-16,0 2-7 15,0-2-2-15,0 3-34 0,4 2-13 16,-1-5-107-16,-3 0-45 15,-3 8 38 1</inkml:trace>
  <inkml:trace contextRef="#ctx0" brushRef="#br0" timeOffset="171182.709">11302 16349 392 0,'-12'-8'148'0,"9"13"-115"0,-3-10 11 16,3 5-3-16,0 0-10 16,3-3 2-16,-3 3-8 15,0 0-1-15,0-3-13 16,0 3 0-16,3 0 2 0,0 6-5 15,0 7-4 1,3 3 0-16,0 0-1 16,0-6 1-16,0-2 0 0,0 8 2 15,3 3 1-15,-3-1 1 16,0-7-2-16,0-1-1 16,-3-4 1-16,0-6 1 15,0-3-3 1,0-5-1-16,0-3 1 15,0-2-2-15,3 0-2 16,0 0-2-16,6-3-1 16,9-8-1-16,3 3 3 15,2 0-2-15,-5 13-1 16,-3-3 3-16,6 3 0 0,6 8-2 16,-3 0 2-16,-4 5 1 15,-5 1 2-15,-3-4 3 16,0 9 4-16,3 5 0 15,-3 2 2 1,-6 1-2-16,0-11 2 0,-3 2 0 0,0 1 3 16,0 5-5-1,0-6-1-15,-3 1-2 16,3-8-1-16,-3-3-8 16,0 5 0-16,0 0-19 15,0-5-8-15,0 0-81 16,0-5-37-16,-6 0-74 0</inkml:trace>
  <inkml:trace contextRef="#ctx0" brushRef="#br0" timeOffset="178504.003">12668 16730 324 0,'-3'-11'123'0,"6"11"-95"0,-3-16 29 0,0 16 9 0,3-3-16 0,-3-4-2 16,0 4-10-16,0 0-1 31,-3 1-21-31,-3 4 2 0,0 4 0 16,-3 4-8-16,-2 1-3 15,-1 7-4-15,0-5 0 16,0 11-2-16,0-3-1 16,0 3 1-16,-3 0-1 15,0 8 0-15,0 13 0 0,0 8 0 16,1-11 2-16,5-8-1 15,0 14 2 1,0 10 2-16,3 8 2 16,6 9-1-16,3-15-1 0,0-7-3 15,12 5 1-15,11 14-2 16,4-9-1-16,6-15 3 16,6-3 2-16,-1-11 0 15,-2-7 2-15,-3-9 0 16,-7 1 1-16,-5-6-4 15,-9-5-3-15,-3-3-16 16,-3 1-7-16,-3-12-55 16,-9-7-25-16,-12-13-119 15</inkml:trace>
  <inkml:trace contextRef="#ctx0" brushRef="#br0" timeOffset="179186.611">12859 16830 328 0,'-3'-13'123'0,"3"13"-95"0,0-3 27 16,0 3 7-16,0 0-18 15,0 0-5-15,0-2-14 16,0-1-5-16,0 3-12 16,0 0 1-16,0 0 4 0,3 8 2 15,3-8 0-15,-3 5-3 16,0 8 0-16,3 9-3 16,0-4 2-16,-3 6 0 15,0-11 1-15,-3-2-4 16,0-1-3-16,0 4 2 0,0-20 2 15,0 1-4 1,0-3-5-16,3-5-1 16,2-6-1-16,4-5-2 15,0 3-2-15,0 0 1 16,-3 8-4-16,3 5 1 16,6 0 4-16,0-3 4 0,0 11 1 15,0 0-1 1,-3 0 9-16,2 8 4 0,-2-2 0 15,0 7 2-15,0 13-2 16,-3 1 0 0,-3 5-5-16,0-11-3 15,-3-5-2-15,0-1-3 16,0 12-8-16,-3-9-3 0,-3-4-29 16,0-4-14-16,0-2-113 15,3 0-51-15,-3 11 38 16</inkml:trace>
  <inkml:trace contextRef="#ctx0" brushRef="#br0" timeOffset="179639.292">12942 17365 348 0,'-3'-14'132'0,"6"14"-103"0,-3-5 34 0,0 5 9 16,0-3-18-1,-3 3-4 1,0 0-14-16,3-5-5 16,0 5-17-16,-3 0 2 0,3 0 2 15,0 0-6-15,0 5 1 16,0 3-6-16,0 6 1 0,0 12-3 16,0 1 0-16,0-9-3 15,3 22-2-15,0 7 1 16,0-4 1-16,0-9-1 15,0-7-1-15,0-9 1 0,0 1-1 16,0 2-14-16,-3 0-3 16,3-5-20-16,-3-8-9 15,0 0-46 1,0-3-21-16,0-5-81 16</inkml:trace>
  <inkml:trace contextRef="#ctx0" brushRef="#br0" timeOffset="180130.754">13183 17481 340 0,'-3'3'126'0,"3"-1"-98"0,0-2 23 0,0 0 3 15,0 0-20-15,0 0-7 16,3-2-3-16,-3-6-1 15,0 2-12-15,0 4 7 0,-3-4 2 0,-3 1-2 16,-3 5 0 0,-3 5-10-16,1 1-3 15,2-4-8-15,-6 12-2 0,-9-1-3 0,3 0 0 0,3 0 2 16,6-7 4 0,0 4 3-1,3-2 4-15,-2 0 2 16,2-3 3-16,0 3 1 15,6-2 1-15,0-6-4 16,3 8-3-16,0-3 2 16,6 8 2-16,6-2 0 15,3-1 0-15,-4-4-5 16,13 7-3-16,9 0 2 16,-3-2 0-16,-3-3-1 15,-7 2-2-15,-5-7 1 0,0 5 1 16,0-3-8-16,-3 0-3 15,-6 1-33 1,-6-6-12-16,-6 0-121 0,-3-11-50 16,-3-10 63-1</inkml:trace>
  <inkml:trace contextRef="#ctx0" brushRef="#br0" timeOffset="180988.599">13383 16857 356 0,'-9'-3'132'0,"9"6"-103"0,-3-6 18 0,3 6 4 16,0-3-9-16,0-3 2 0,0 3-7 15,0 3 0-15,0-3-21 16,0 0 4-16,0 0 3 0,0 0-6 16,3-3-2-16,0 0-4 15,0 6 0-15,3 5-6 16,3-3-3-16,2 3 1 15,1 0 0-15,-3-3 1 16,12 17 0-16,12 9-2 16,0 20 1-16,-4 1 0 15,-8-14 3-15,-3-9-5 16,-3 10-1-16,3 17 2 16,-6 5 3-16,-6 10-7 15,-6-10-3-15,0-16 7 0,-9 5 3 16,-6 8-2-16,-3-10-2 15,-3-3 0 1,3-8 1-16,0-8 1 0,4-2 3 16,2-4 1-16,0-1 1 15,3-9-2-15,0 5 1 16,3-10-4-16,0 3-2 16,3-8 0-16,0 2-1 15,0 3-9-15,0-8-2 16,0 0-23-16,0-3-10 15,3-7-81-15,0-4-33 16,0-12-49 0</inkml:trace>
  <inkml:trace contextRef="#ctx0" brushRef="#br0" timeOffset="183412.083">14201 17018 336 0,'3'-8'126'0,"-3"8"-98"0,3-3 19 0,0 3 3 15,0-2-13-15,-3-4 1 16,0 6-6-16,0-2-2 15,0-1-17-15,-3 3-1 0,-3 0 1 16,-3 3-3-16,0-1 0 16,0-2-4-16,-5 14-1 15,-10 10-1-15,-3 2 0 16,0 6-5-16,6-8-1 16,6-6 3-16,-2 9 1 15,-4 4 2-15,6 6 0 0,9-2 2 16,9 2 1-16,12 5 1 15,9 3 0 1,8 0 0-16,4-5 2 0,-3-6-3 16,-9-15 1-16,-4-6-5 15,1 0-2-15,-3 0-3 16,-3-2 1-16,0-3-34 16,-3-16-133-1,-9-11-28-15,-3-2 11 16</inkml:trace>
  <inkml:trace contextRef="#ctx0" brushRef="#br0" timeOffset="183812.486">14222 17275 460 0,'-21'5'173'0,"18"-5"-135"0,0 0 23 0,3 0 0 0,0 0-29 16,6 0-7-16,9 0-11 15,3 0-2-15,6 0-7 16,0 0-3-16,2 0 1 0,4 5-9 16,-6-5-1-16,-3 0-27 15,6 0-13-15,-7 0-61 16,4 0-28-16,6-8-50 15</inkml:trace>
  <inkml:trace contextRef="#ctx0" brushRef="#br0" timeOffset="184018.213">14722 16928 496 0,'-12'5'184'0,"9"1"-143"0,-3-6 17 15,6 2-1 1,-3 9-24-16,3-9-6 15,0 36-12-15,3 17-5 16,3-5-5-16,0 1-2 0,0-17 1 16,-3-8-5-16,3 19-1 15,0 19-19-15,0-8-9 16,0-14-39-16,0-8-19 16,0-13-134-1</inkml:trace>
  <inkml:trace contextRef="#ctx0" brushRef="#br0" timeOffset="184321.058">14874 16912 464 0,'0'-2'176'0,"9"7"-137"0,15-5 4 15,-9 5-8-15,3-2-12 16,-4-1 0-16,16 12-1 15,12 12 1-15,-6 6-13 16,-4 5 10-16,-11-5 3 0,-6-6 0 0,-3 11-2 16,-6 16-9-1,-9 5-3-15,-12 14-7 16,-6-11-2-16,3-16-24 0,-20 7-10 16,-16-1-50-1,-3-17-22-15,-11-15-120 16</inkml:trace>
  <inkml:trace contextRef="#ctx0" brushRef="#br0" timeOffset="187866.863">15142 16542 388 0,'-9'-11'145'0,"6"9"-112"0,0-12 19 0,3 14 2 15,3 0-17-15,-3 0-1 16,3-5-17-16,3 5-4 15,0 0-9-15,-3-3-4 0,6 1 1 0,6-1-2 16,3-5-1-16,-1-2-2 16,-5-1 1-16,0 0-1 15,3 1 0 1,3-3 4-16,-3-6 1 16,0 3-4-16,-6 3-1 15,-3 2 5-15,-3-2 3 0,-3-3-3 16,0-2-2-1,-3 4 0-15,0 4-1 0,0 2 0 16,-3 3 2-16,-6 5-1 16,3 2 2-16,0 9-2 15,0-1 2-15,0 6-2 16,0-2 2-16,0 7-2 16,0-5 2-16,0 5 2 15,0-3 2-15,1 9-1 16,2-1-1-16,3-7-3 0,-3 20 1 15,0 17-2 1,3-8-1-16,0-9 1 16,3-12 1-16,0-6-1 0,0-3 2 15,0 12 0-15,0-15 1 16,0 7 0-16,0-17 0 16,0 0 0-16,0-5 0 15,0-5-5-15,0 0 1 16,0-11 0-16,0-3 2 15,0 1-1-15,3-9-1 16,3-7-2-16,3-3 1 0,2 10 1 16,-2 1 0-1,0 10-3-15,3 0 0 16,9 0-3-16,0 0-1 16,0 8 1-16,-3 1 2 15,-3 1 2-15,-1 4 1 0,1 2 1 16,-3 2 0-16,-6 6 0 15,-6 3 2-15,-6 5-3 16,-3 0-2-16,-6 2-1 16,0-2 0-16,1 2 0 0,-1-4 3 15,0-1-2-15,0-5-1 16,3-3 3-16,0-2 2 16,3 2 2-1,6-5 1-15,0 0 0 16,0 0 2-16,0 0-1 15,3 0 2-15,6 5 0 16,3 3 1-16,0 5-2 0,0-2-1 16,0-3-1-16,6 5 0 15,6 11 2 1,0-8 1-16,-1 0 3 0,-5-8 1 16,-3-3-1-16,0 3 1 15,3 0-4-15,-3 0-2 16,-3-3 0-16,-3-5 1 15,-3 0-3-15,0 0-2 16,-3 5-14-16,-3-5-4 16,-6 0-37-16,0-5-18 15,3 0-169 1</inkml:trace>
  <inkml:trace contextRef="#ctx0" brushRef="#br0" timeOffset="199748.689">16008 16928 396 0,'0'-13'148'0,"0"13"-115"0,-3 0 17 16,0 5 2-16,0-5-19 0,-3 3-4 16,3-6-14-1,0-2-5-15,-3 5-6 16,-9 5-3-16,1-5 2 0,-7 8-2 15,3-3-1-15,3 1 1 16,-9 9 1-16,-9 17 1 0,4 5 1 16,2 3 4-16,9-14 5 15,3-4-1-15,0 12 1 16,0 3-5-16,6 0-3 16,6-3 0-16,6-15 1 15,0-3 3-15,9 8 2 16,12 2-3-16,6 1-3 15,0-4-2-15,-7-12-3 16,-2-6-30-16,3 1-13 0,6-12-93 0,-6 1-41 16,-9-6-10-1</inkml:trace>
  <inkml:trace contextRef="#ctx0" brushRef="#br0" timeOffset="200264.267">16077 16960 372 0,'-15'-6'140'0,"12"6"-109"0,0-5 22 15,3 5 4-15,0 3-31 16,0 5-9-16,0 0-11 15,0 10-5-15,3 6 0 16,0-8 3-16,3 16 5 0,0 15 6 16,-3-4 5-16,0-4-1 15,0-18 0-15,0-2-1 0,-3 2-2 16,0 6 0-16,0-9 0 16,0-5-4-16,0-5-2 15,0-8-6 1,0-8-5-16,0-7 0 15,3-9-1-15,2 5-2 16,1 1 0-16,3-6 3 16,3-5-7-16,0 2-2 0,0 6 1 15,0 8 3-15,-3 0 3 16,6 5 4-16,6 5 2 16,2 8 1-1,-2 9 6-15,-6-1 4 16,-3 0 1-16,3 11 1 15,0 5-2-15,-3-3 1 0,-3-2-8 16,-3-11-2-16,-3-5-10 16,0 6-2-16,0-9-29 15,-3 6-12-15,-3-4-85 16,3-7-36-16,3-5-25 16</inkml:trace>
  <inkml:trace contextRef="#ctx0" brushRef="#br0" timeOffset="200657.754">16517 17222 460 0,'-18'0'170'0,"12"0"-132"0,3 0 16 0,3 0-4 0,0 0-24 16,3 0-7-16,3 0-9 16,0 0-5-16,9 0-2 15,-3 5-5-15,6 3 1 0,9 3-17 16,2-9-5-16,7 3-49 16,-6-5-18-16,-6 0-107 15</inkml:trace>
  <inkml:trace contextRef="#ctx0" brushRef="#br0" timeOffset="200944.248">16925 16928 388 0,'-18'-3'145'0,"12"6"-112"0,-3-8 25 0,6 5 6 15,0-3-17-15,0 3-3 16,3 0-14-16,0 0-4 16,3 8-15-16,0 11 2 0,0 15 1 15,0 16-3-15,-3-10-1 16,0-8-6-16,0 7-3 0,0 14-11 16,0-2-6-16,3-4-21 15,0-7-6-15,0 0-49 16,0-14-18-16,-3-13-81 31</inkml:trace>
  <inkml:trace contextRef="#ctx0" brushRef="#br0" timeOffset="201321.233">17104 17124 400 0,'-6'8'148'0,"3"-3"-115"0,3-5 13 16,0 0-3-16,0 0-21 15,0 0-2-15,0 0-6 16,0 0 1-16,0 0-8 16,-3 0 0-16,0 0 3 0,-3 5-6 0,0 3-2 15,-6 3-4-15,-3 2-1 16,-3 3-1-16,0-3 0 15,-3 0 9-15,4-2 6 0,-1-3 8 16,3-3 5 0,6 3 3-1,9 5-12-15,6-7-4 16,6 7-3-16,3-2 0 16,3 2-4-16,2-3-3 15,1 1-16-15,0-3-7 16,3-3-44-16,3 0-18 15</inkml:trace>
  <inkml:trace contextRef="#ctx0" brushRef="#br0" timeOffset="201765.754">17154 16994 412 0,'-9'-8'154'0,"6"8"-120"0,3-5 21 0,0 5 3 15,0-3-23-15,3-2-5 0,3 5-14 16,3 0-3-16,9 5-7 16,6 9-2-16,9 7 2 15,-1 10-1-15,1 4 0 16,-3 2 1-16,-6-5 1 15,-7 2 3-15,-5-2 1 16,-6 0-5-16,-9-1-2 0,-6-2-13 16,-11-2-4-1,-7 5-25-15,-3-6-10 0,0-13-44 16,3-5-16-16,13-10-77 16</inkml:trace>
  <inkml:trace contextRef="#ctx0" brushRef="#br0" timeOffset="202066.224">17532 16830 444 0,'-9'8'167'0,"12"-3"-129"0,-3 1 10 0,3 2-3 16,-3-3-18-16,3 8-3 16,-3 11-12-16,3 5-5 15,0 16-4-15,0 8-20 0,-3 0-6 16,3-8-38-16,0-5-13 16,0-9-111-16,3 4-60 15,0-4 118-15</inkml:trace>
  <inkml:trace contextRef="#ctx0" brushRef="#br0" timeOffset="202230.73">17601 17402 532 0,'-15'8'198'0,"15"-6"-154"0,-3-10-28 15,3 8-22-15,0-2-103 16,-3-4-40-16,6-4-37 15,3-3-11-15</inkml:trace>
  <inkml:trace contextRef="#ctx0" brushRef="#br0" timeOffset="-199455.654">18038 16925 244 0,'-12'-5'93'0,"12"5"-72"0,-9 8 18 15,6-3 5-15,-3-2 8 0,1 2 7 16,-1-5-5 0,3 0-3-16,-6 8-28 15,-3-3 2-15,3 1-1 0,0-6-1 0,0 5 0 16,3-2-8-16,0 2-4 16,3 0-9-16,6 1-3 15,6-4 0-15,0-2 0 16,0 0 3-16,12-2 3 15,14-4 2-15,1-4 1 16,3 7-4-16,-12-2-1 16,-4-1-1-16,1 4 1 15,6-1-4-15,-9 1-2 16,-3-4-12-16,-9 6-2 16,-3-2-23-16,-3-1-9 15,-6 3-51-15,-3 3-24 16,-3 7-42-1</inkml:trace>
  <inkml:trace contextRef="#ctx0" brushRef="#br0" timeOffset="-198980.481">18023 17105 232 0,'-9'3'88'0,"3"0"-69"0,1 2 35 16,5-2 12-16,0-3-8 0,0 0-1 16,-3 2-13-16,0-2-4 15,0 0-23-15,0 0 3 0,0 0 1 16,3 0 0-16,-3 0-1 15,3 3-8-15,0-3-5 16,0 0 2-16,3 0 2 16,0 0 0-16,6 0 1 15,14 0-2-15,4 5-1 16,6 0-3-16,-6-2 1 16,-6-3 0-16,5 5 1 15,7-2-2-15,-6-3-1 0,-6 0-1 16,-9 0 0-1,-3 0-2-15,-6 0 1 16,-6 0-35-16,-6 0-13 16,-6-8-117-16,0 0-49 0,-3-5 34 15</inkml:trace>
  <inkml:trace contextRef="#ctx0" brushRef="#br0" timeOffset="-193628.861">18690 16968 404 0,'-9'-8'151'0,"3"13"-118"0,0-10 14 0,6 5-4 15,-3 0-14-15,0 0 0 16,0 0-12-16,3 0-3 15,0 0-8-15,0 0 3 0,0 0 1 16,0 0 3-16,0 5 3 0,0-2-3 16,-3 23 2-16,0 24-8 15,0 1-4-15,0-4-2 0,3-15-1 16,0-5 0 0,3 7 0-16,0 6 2 15,0-9 3-15,0-4 4 16,-3-14 5-16,0 0-4 15,0-7 0-15,0-12-9 16,0-7 0-16,3 0-1 16,3-3 0-16,0 0-3 15,9-32 2-15,6-10 1 0,0 5 0 16,0 8 0-16,-6 14 0 16,-4 9 0-16,4 4 0 15,9-1-3-15,-6 4 2 16,0 7 1-16,-6 2 0 15,0 1 0-15,3 18 2 16,2 14 3-16,1 10 4 16,-3 5 2-16,-3-13 3 15,-3-5-5-15,0 8-3 16,3 10-3-16,-3-8-3 0,0 1 1 16,-3-6 1-1,0-8-6-15,-3 0-1 16,0-7-20-16,-3-14-88 15,0-3-19-15,6-10-94 32</inkml:trace>
  <inkml:trace contextRef="#ctx0" brushRef="#br0" timeOffset="-193438.7">19283 16581 500 0,'-9'-18'187'0,"9"18"-146"0,-3-3 22 16,3 3 10 0,0 21-36-16,0 6-11 15,0-6-8-15,3 11-11 16,0 18-6-16,3-2-2 0,-1 7-19 0,-2-7-7 16,0 0-30-16,0 15-12 15,3 22-139 1,-6-9-88-16,-3-4 131 15</inkml:trace>
  <inkml:trace contextRef="#ctx0" brushRef="#br0" timeOffset="-193279.281">19405 17444 548 0,'-15'0'203'0,"15"5"-158"0,-3-5 14 0,3 6-3 15,0-6-34-15,0 0-6 16,-3 2-29-16,0-2-9 15,-3-2-66-15,6-4-28 16</inkml:trace>
  <inkml:trace contextRef="#ctx0" brushRef="#br0" timeOffset="-191619.57">20458 16581 256 0,'-21'0'96'0,"21"0"-75"0,-23 0 36 15,20 0 13-15,-6 0-3 0,0 0 0 16,-3-2-15-1,0-1-8-15,3 1-24 16,0-1 3-16,3-5 1 0,0 8-8 16,6-8-2-16,0 3-4 15,15-1-1-15,-3-2-5 16,21 8-1-16,-9 0-3 16,8 6-1-16,-5-6 1 15,0 0 0-15,-3 0-5 0,-3 0 1 16,-7 0 2-1,-5-6 3-15,0 6-5 16,-15-5 1-16,3 3-8 16,-23-4-1-16,2 6 0 0,-15 0 0 15,6 0 4-15,-5 0 3 0,5 6 0 16,-12-4 4 0,10 1 0-16,-13-1 3 15,9 4 8-15,-5 2 3 16,5-3 5-16,0 3 3 15,9 0-5-15,1 0-1 16,5 0-7-16,3 0 0 16,6 2-5-16,6 6 0 15,0-3-1-15,15 9 1 0,-3-7 0 16,24 7 3-16,-6-4-5 16,18 3-1-16,-10-2 2 15,13 2 1 1,-9-5-1-16,20 0-2 0,-11-3-2 15,12 5 1-15,-10-4 1 16,1-6 2-16,-9 2 1 16,-10-2 1-16,-2-3-5 15,-12 3 1-15,-3 0-2 16,-15-2 0-16,0 2 0 16,-15 5 0-16,3-3-5 0,-8 11 0 15,2-2 3 1,-3 7 2-16,3 1 2 15,-3-1 0-15,7 1 0 0,-4-1 2 0,6-7-3 32,-3 5 0-32,3-8 3 0,3 2 1 15,3-5-1-15,3 0 1 16,1-2-2-16,8 0 2 16,0-6-2-16,8 0-1 15,-2 3 1-15,9-3-1 16,0 3 0-16,18-2 0 15,-6-1-3-15,26-2 2 0,-5-1 1 16,5-2 0 0,-11 0 0-16,0-2 0 15,-6-1 0-15,-4-2 0 16,-5 5 4-16,-6-6 2 0,-3 6 4 16,-3-2 1-16,0 2 3 15,-4-6 2-15,-2 6-5 16,-3-5-1-16,-3 5-4 15,-3-8 1-15,0 8-6 16,-6-5-1-16,0 0-2 16,-3-3 0-16,1 8-14 15,-7-3-4-15,3 0-41 0,-9 1-17 16,6-4-167 0</inkml:trace>
  <inkml:trace contextRef="#ctx0" brushRef="#br0" timeOffset="-191000.397">20045 17560 232 0,'-6'-8'88'0,"6"8"-69"0,-3-18 37 16,3 18 11-16,0-8 1 0,0 3 4 15,-3-6-20 1,3 3-9-16,-3 0-25 15,0 3 4-15,0 2 2 0,0 1-6 16,-3 7-3-16,3 3-6 0,-3 10-4 16,3 1 4-16,0 13 2 15,3-11-2-15,0 11 0 16,0-11-1-16,0 11 0 16,0-9 0-16,0 6 0 0,0-2-4 15,0 5-3 1,0-9-7-16,0-1-1 15,0-1-24-15,0-8-7 16,0 0-53-16,3-15-23 16,0-4-80-1</inkml:trace>
  <inkml:trace contextRef="#ctx0" brushRef="#br0" timeOffset="-190612.451">20301 17677 360 0,'-6'0'134'0,"6"0"-104"0,0 2 23 16,0-2 3-16,0 0-21 15,0 0-5-15,0 0-18 16,0 0-5-16,0 0-5 16,0 0-2-16,-3 0 3 0,0 0-2 15,-3 0 2-15,3 0-2 16,-6 3-1-16,0 0 1 0,-6 2 1 15,3-2-1-15,-9 2 2 16,3-5 9-16,-2 5 4 16,2-2 6-16,-3 0 1 15,3-1-4-15,3-2-1 0,3 0-4 16,3 5-1 0,3-5-7-16,12 6-2 15,0-4 0-15,12 4 0 16,-3 2-2-16,6 2-2 15,-3-2-2-15,3 0 1 16,-4 3-6-16,1-3-3 16,-3 0-30-16,0-3-13 15,-3 0-75-15,9-2-29 16,-6-3-20 0</inkml:trace>
  <inkml:trace contextRef="#ctx0" brushRef="#br0" timeOffset="-190202.753">20509 17677 304 0,'-24'5'115'0,"24"-5"-89"0,-30 3 36 15,27 2 13-15,-9-2-14 16,4-1 0-16,-4 1-11 0,0-3-2 31,0 0-26-31,3 0-8 0,3 0-3 16,0 0-7-16,12 0 0 15,0 0-2-15,18 0-2 16,-3 0-2-16,11 0 1 16,-5 0-17-16,6 0-5 15,-6 0-22-15,-1 0-7 16,-2-3-36-16,-3-2-14 16,-3 0-69-1</inkml:trace>
  <inkml:trace contextRef="#ctx0" brushRef="#br0" timeOffset="-189975.302">20342 17806 444 0,'-30'3'165'0,"30"-3"-129"0,-5 0 19 16,5 0-1-16,0 0-27 15,0 0-7-15,5 0-12 16,1 0-4-16,15 0-2 16,-3 0-10-16,24 5-5 0,-12-5-40 0,11 8-15 15,-5-2-77-15,6-1-35 0,-7-2 37 32</inkml:trace>
  <inkml:trace contextRef="#ctx0" brushRef="#br0" timeOffset="-189699.876">20941 17722 356 0,'-21'0'132'0,"21"0"-103"0,-27 2 29 0,24-2 9 15,-9 6-19-15,3-6-5 16,-3 8-21-16,0-3-6 16,3 8-10-16,3-5-4 0,6 5 1 0,0 1-2 15,15-9 2-15,-3 5-2 16,15-10 2-16,-6 0 2 0,6-5 2 15,-7 0 1-15,1-3 2 16,-3-3-1 0,-6 3 2-16,-3 0-4 15,-9-2-2-15,0 7-7 16,-18-2-3-16,3 0-27 16,-15 2-9-16,7-2-72 15,-4-9-29-15,6 7-38 16</inkml:trace>
  <inkml:trace contextRef="#ctx0" brushRef="#br0" timeOffset="-188696.822">20286 16214 228 0,'-6'-19'85'0,"6"19"-66"0,-3-18 32 0,3 15 12 0,0-5-7 15,0 0 2 1,-3 0-15-16,0 0-6 0,0-2-21 15,0-4 3-15,0 1 4 0,0 5-1 16,0-2 1-16,0 2-1 16,0 0-2-16,3 3-4 15,-3 7 0-15,3 1-11 16,0 18-3-16,0-8 0 16,0 19 1-16,0-11-4 15,0 8 1-15,0-8 0 16,0-2 0-16,0-3 2 15,0-11 3-15,0 0-2 16,3-18-2-16,0 3 0 0,3-17 1 16,-3 3-6-1,6-2-1-15,-3 5-3 16,6-1 2-16,-3 7 2 16,8 1-1-16,-2 4 4 0,9 7 2 15,0 1 0-15,3 7-1 16,-3 0 7-16,-1 11 3 15,-2-3 3-15,-6 14 3 0,0-6-3 16,-3 3 0 0,-3-3-5-16,-3-3 0 0,0-4-5 15,0-1-2 1,-3 0-5-16,0-2-2 16,0-3-13-16,0-8-5 0,0 0-51 15,3-14-21 1,-4 4-116-1</inkml:trace>
  <inkml:trace contextRef="#ctx0" brushRef="#br0" timeOffset="-187070.203">21592 16470 228 0,'0'-8'85'0,"0"8"-66"0,3-2 32 0,-3 2 9 16,3 0-4-16,-3 0-1 15,3-3-11-15,-3 3-4 16,0-5-23-16,0 5 7 15,0-3 6-15,0 0-3 0,-3 1 1 16,0 2-9-16,-5 0-4 16,-1 0-4-16,-6 2-2 15,0 1-3-15,-9 5 1 0,3 0-4 16,-9 11 0 0,7-6 3-16,-4 24 3 15,3-8 0-15,6 13 0 16,3-7-8-16,15 2 0 15,0-8-1-15,21 5 0 16,-3-10-3-16,12 8 2 16,-4-11-12-16,7-3-5 15,-6-4-23-15,9-9-11 0,-6-2-68 16,8-3-27-16,-5 0-23 16</inkml:trace>
  <inkml:trace contextRef="#ctx0" brushRef="#br0" timeOffset="-186865.692">21658 16732 416 0,'-30'6'156'0,"30"-6"-121"16,-3 0 14-16,3 0-2 15,3 0-25-15,0 0-5 16,12-6-12-16,-3 6-4 15,24 0-1-15,-7 0-27 0,16-2-11 16,-6-1-69-16,2 0-31 16,-2-2-19-1</inkml:trace>
  <inkml:trace contextRef="#ctx0" brushRef="#br0" timeOffset="-186692.181">22081 16452 516 0,'-6'-3'192'0,"6"3"-149"0,0 11 1 0,0-9-11 0,3 12-21 15,-3-6-2-15,3 26-11 16,0-8-1-16,0 11 0 16,0 0-28-16,0-2-9 0,0-9-60 15,0 9-26-15,-1-9-61 0</inkml:trace>
  <inkml:trace contextRef="#ctx0" brushRef="#br0" timeOffset="-186398.085">22179 16439 448 0,'-6'0'167'0,"6"0"-129"0,12-8-3 0,-9 8-8 15,15 0-17-15,-3 0-3 16,17 8-7-16,-5-3 0 16,9 11 0-16,-6-3 6 0,-1 19 4 15,1-6 19-15,-9 17 8 16,3-9-3-16,-12 3-1 16,0-5-14-16,-12 2-6 15,0-5-19-15,-15-5-7 16,0 0-39-16,-18-8-17 15,6-3-72-15,-5-8-30 16,5-5 0 0</inkml:trace>
  <inkml:trace contextRef="#ctx0" brushRef="#br0" timeOffset="-186036.906">22551 16005 444 0,'-9'-11'165'0,"9"11"-129"0,-3 0 15 0,3 0-4 16,0 0-18-16,0 0-5 0,0 11-9 16,0-3-2-1,0 23-8-15,0-4-1 0,3 26 0 16,0-11-2-16,-3 6 1 16,0-9-22-16,0 1-9 15,0-6-37-15,0-7-16 16,0-1-118-1</inkml:trace>
  <inkml:trace contextRef="#ctx0" brushRef="#br0" timeOffset="-185754.76">22849 16182 416 0,'-3'16'156'0,"3"-16"-121"0,-3 5 3 15,3-5-5-15,0 8-20 16,0-5-2-16,-3-1-5 16,0 4-1-16,-9-1-3 15,3-2 3-15,-12 7 4 0,3-2 8 16,-9 0 4-16,7 3 3 16,-4-3 2-16,3-1-5 15,3-1-3-15,3 2-6 0,3-3 0 16,0 3-9-16,9 2-2 15,0-2-1-15,18 6 0 16,-3-1-9-16,18 3-4 16,3-3-40-16,5 3-17 15,-2 2-151 1</inkml:trace>
  <inkml:trace contextRef="#ctx0" brushRef="#br0" timeOffset="-185270.526">21601 17132 396 0,'-12'2'148'0,"12"-2"-115"0,0 0 11 0,0 0-3 16,6-5-12-16,0 0-2 15,30-11-9-15,-6 3-3 16,44 2-9-16,-17-2-4 0,65 8-1 16,-27 2-6-16,12-2-1 15,-20-1-13-15,17 4-5 16,-24-4-14-16,4 1-6 0,-19 0-3 15,-11 2-1 1,-10-2-26-16,-17 5-10 0,-6-3-40 31</inkml:trace>
  <inkml:trace contextRef="#ctx0" brushRef="#br0" timeOffset="-184932.888">22024 17261 360 0,'-12'-8'134'0,"12"8"-104"0,0-5 29 15,0 5 8-15,0 0-22 16,0 0-3-16,0 5-13 15,0-5-6-15,3 14-13 0,0-1 2 0,0 21 4 16,0-10-6-16,0 34-3 0,0-13-4 16,0 3 0-16,0-8-9 15,-3-1-3 1,0-2-39-16,3-10-19 0,0-1-73 16,3-7-33-1,0-6 16 1</inkml:trace>
  <inkml:trace contextRef="#ctx0" brushRef="#br0" timeOffset="-184613.543">22346 17320 400 0,'0'0'148'0,"0"0"-115"0,3 0 22 0,-3 0 2 0,0 5-22 15,0-2-7-15,-3-1-17 16,0 1-5-16,-6-3-4 15,0 5-4-15,-9-5 1 0,3 5-1 16,-9-2 0-16,3 8 2 16,-5-3 0-16,5-3 6 0,-3-2 6 15,3 2 5 1,3 5 2-16,3-7-6 16,3 8-3-16,1-9 1 0,8 12 3 15,0-1-2-15,11 13 1 16,-2-7-5-16,21 15-3 15,-6-10-5 1,18 8 0-16,-6-11-18 0,5 3-5 16,-5-8-40-16,3-3-16 15,-7-3-122 1,7-20-74-16,-9 7 125 16</inkml:trace>
  <inkml:trace contextRef="#ctx0" brushRef="#br0" timeOffset="-184412.9">22628 17182 460 0,'-20'-3'170'0,"20"3"-132"0,-3 0 27 0,3 0 1 15,3 11-23-15,-1-6-7 16,1 14-19-16,0-6-6 16,3 13-7-16,0-4-9 0,3 31-2 0,0-8-30 15,0 10-13-15,-3-13-82 16,3 11-35-16,0-10-19 15</inkml:trace>
  <inkml:trace contextRef="#ctx0" brushRef="#br0" timeOffset="-184286.499">22852 17775 552 0,'-15'8'206'0,"15"-8"-160"0,-6 5 9 15,6-5-8-15,0 3-34 16,0-1-6-16,-3-2-40 15,0 0-19-15,0 0 27 16,0 0-142-16,-6-5-60 0</inkml:trace>
  <inkml:trace contextRef="#ctx0" brushRef="#br0" timeOffset="-83843.705">20289 12332 304 0,'-9'-2'115'0,"9"2"-89"0,-3-3 21 0,3 3 3 16,0-3-21-16,0 3-3 16,0-2-12-16,0-1-1 15,-3-2-8-15,3-1 10 0,-3-2 7 16,3 3 11-16,-3 0 6 16,0 0-7-16,0 2-2 15,0 0-8-15,-3 3-4 16,0 0-8-16,-3 6-2 15,3-1-4-15,-3 5-1 0,0 1 3 16,-3 2 1-16,0-2-1 16,-2 5-1-16,-1-3-1 15,-3 11 0-15,3-6 0 16,-6 27 0-16,3-10 0 16,0 18 2-16,3-8-5 15,-2 2-1-15,2-10 0 0,3 8 0 16,3-8 2-16,3 27 1 15,0-14 1 1,6 16 0-16,0-13 0 16,6 3 2-16,-3-11-3 15,6 5-2-15,-3-10 0 0,9 13 1 16,-3-11-1 0,8 8-1-16,-5-8 1 15,6 1 1-15,-3-9-3 0,3-2 0 16,-3-6-1-16,3-2 0 15,-4-3 2 1,7-5 0-16,-6-3 0 0,6-10 0 16,-3 0-3-16,9-16 2 15,-7 2 1-15,10-18 0 16,-3 5 0-16,3-8 0 0,-7 6 0 16,1-9 0-16,-3 6-5 15,-3-18-1-15,-3 10 3 16,0-24 1-1,-4 8 2-15,-2 0 0 16,-3 11 0-16,-3-6 0 0,0 8-3 16,-6-13 0-16,0 11-3 15,-6-21 1-15,0 12 3 16,-3-7 1-16,0 13 1 16,-3 0 0-16,1 8-3 15,-7 3 2-15,3 5 1 16,-6 2 0-16,3 3 0 15,-3 6 0-15,3 2 0 16,-2 3 0-16,2 2-3 0,3 3 2 16,0 0-1-1,0 3 0-15,6 0-11 0,0-1-7 16,3 4-36-16,0-1-16 16,0 0-147-1</inkml:trace>
  <inkml:trace contextRef="#ctx0" brushRef="#br0" timeOffset="-82389.749">20173 12798 384 0,'-18'3'143'0,"18"-3"-112"0,-6 2 14 16,6-2-2-16,0 0-21 0,0 0-4 16,3 0-7-1,0 0 0-15,6 0-6 0,0 0-3 0,2-2 1 16,1-1-2-16,3-5-1 15,-3 3 1-15,0-9-1 0,0 1-3 16,0-8 2-16,-3 5-1 16,-3-8 0-1,0 3 2-15,-3-3 2 16,0 6-1-16,-3-1 2 16,0 3-2-16,-3 3 2 15,0 3 4-15,-3 2 6 16,3 0-5-16,-3 8-2 15,0 0-1-15,-3 10 1 16,3-2 3-16,-3 16 2 16,3-3-1-16,-3 11-1 0,3-6-3 15,0 6-1-15,3-5-1 16,0 10 2 0,0-8-1-16,0 16 0 0,3-8 1 15,0 8 1-15,0-8-3 0,0-3-1 16,0-5-1-16,0-5 1 15,0-3 0-15,0-5 3 16,0-3-1 0,-3-13 0-16,0 0-6 15,3-21 1-15,0 3 0 16,0-11 0-16,0 5 0 16,3 0 0-16,0 3-5 15,6 0-1-15,-3 5-4 16,6 0 1-16,-3 3-2 15,6 5 2-15,-3 2 3 0,3 4 3 16,-3-1 2-16,0 3 1 16,-3 0 0-16,-1 3 0 15,1-3-3-15,-6 5 0 16,0-2-3-16,-6 5 1 16,0-3 1-16,-6 3-1 0,4 0 4 15,-7 0 2-15,3 0 0 16,-3-6-1-1,0 1 5-15,0 0 1 16,3-1 2-16,0 1 0 16,3-3-2-16,0 3-1 15,3-3 3-15,6 8 5 16,-3-3-1-16,9 16 1 0,-3-2-5 16,9 10 0-16,-3-6-5 15,6 4-2-15,-3-3 0 16,2-3-1-16,-2-3 0 15,3-2 0-15,-3-2-16 16,0-1-4-16,-6-3-50 0,-6-2-19 16,0-2-128-1</inkml:trace>
  <inkml:trace contextRef="#ctx0" brushRef="#br0" timeOffset="-78260.974">21917 12380 260 0,'-9'-3'96'0,"9"3"-75"0,-9-2 25 0,9 2 8 15,-3 0-15-15,0 0-2 16,0 0-13 0,0 0-3-16,0-3-12 15,0 0 6-15,0 1 4 0,0-1 10 0,0 0 6 16,0 3-9-16,-6 0-4 16,3 0-3-16,-5 0-3 15,2 0-6-15,-6 6-2 16,3-4-4-16,0 6-3 0,0-3 0 15,0 3 1 1,0 0 1-16,0 6 3 16,3-4-1-16,-3 14 0 15,3-5-1-15,1 23 2 16,-1-8-3-16,0 11 0 16,3-8 1-16,0 6 2 15,0-9-3-15,3 6-2 16,0-3 2-16,0 18 2 0,3-10-2 15,0 13-2-15,0-10 0 16,3 2 1-16,0-7 1 16,3-1 1-16,0-8-2 15,6 1 1-15,-3-6-4 16,8 8 0-16,-2-11 1 16,9 4 2-16,-3-7-1 15,6 1-1-15,-3-5-2 0,2-3 1 16,-2-3 1-16,3-8 0 0,-6 0-3 31,6-10 2-31,-10 0-1 16,4-8 0-16,-3 2 2 15,0-5 2-15,-3 3-3 0,3-11-2 16,-3 6 2 0,3-30 2-16,-4 11 0 0,1-21-1 15,-3 13 1 1,0-8-1-16,-3 10-5 0,-6-20-1 15,0 10 0-15,-6-21 4 16,0 13-1-16,-6-2 1 16,3 15 2-16,-6 0 2 15,3 11-1-15,-6 3 2 0,4 5-2 16,-7 5-1 0,3 3 1-16,0 5 1 0,0 3-3 15,0 2-2-15,3 3-18 16,0 3-9-1,0 0-50-15,1 2-21 16,-1 0-100-16</inkml:trace>
  <inkml:trace contextRef="#ctx0" brushRef="#br0" timeOffset="-77602.561">20574 12470 272 0,'-41'-8'101'0,"41"8"-78"0,-33-5 28 16,30 5 10-16,-6 0-10 0,0 0 0 15,0 0-18 1,3 0-6-16,3 0-15 16,0 0-1-16,15 0 2 0,-3 0 2 15,27 0 3-15,-6 0-4 16,32-3 0-16,-11 0-8 16,50 1-2-16,-21-1 0 0,66-5 0 15,-33 3-5-15,24-3-1 16,-36 3 1-16,19-1 2 15,-28 1 0-15,-9 2-1 16,-17 1 1-16,-13 2 1 16,-8 0-10-16,-18 2-4 15,-6-2-34-15,-21 0-13 16,0 0-84-16,-15 8-37 16,3 0 39-1</inkml:trace>
  <inkml:trace contextRef="#ctx0" brushRef="#br0" timeOffset="-77177.415">20652 12838 404 0,'-18'2'151'0,"18"-2"-118"0,-3 0 11 15,3 0-4-15,3 0-21 16,0 0-5-16,9-5-3 0,0 0 0 16,20-3-5-16,-5 2 3 0,51-4 3 15,-19-1-2-15,48 3 0 16,-23 0-6-16,29 0-1 15,-27-2-1-15,15 7-2 16,-23 1 1-16,11-1-1 16,-17 0 0-16,-10 3 0 15,-11 0 0-15,-10 0 2 16,-5 0-3-16,-15 3 0 16,-3-3-28-16,-21 3-10 15,3-1-63-15,-18 1-26 16,3 2-39-1</inkml:trace>
  <inkml:trace contextRef="#ctx0" brushRef="#br0" timeOffset="-76834.897">20619 13179 356 0,'-30'13'134'0,"30"-13"-104"0,-6 5 20 15,6-5 4-15,3 0-28 16,0 0-6-16,12-5-4 16,0 0-1-16,21-8-8 15,-6 2 7-15,50-10 5 0,-15 5-4 0,43-8 0 0,-25 6-9 16,30-1-2-16,-21 6-2 15,1 0-2 1,-19 2 1-16,3 1-1 16,-14 2 0-16,-9 2 0 15,-10 4-7-15,-14-1-3 16,-3 3-19-16,-18 0-6 16,-3 0-46-16,-15 3-20 0,3-1-68 15</inkml:trace>
  <inkml:trace contextRef="#ctx0" brushRef="#br0" timeOffset="-76505.264">20643 13367 304 0,'-3'-3'112'0,"3"3"-87"0,15-10 31 16,-12 10 6-16,9-6-15 16,0 1-2-16,32-3-17 15,-8 3-8-15,38-1-11 16,-14 1-6-16,47 0 0 0,-21 2-2 16,19-2-1-16,-28 2-2 0,6 1 1 15,-17-1-6-15,-1 3 0 16,-11 0-8-16,-9 0-1 15,-10 0-2-15,-14 0-2 16,-3 0-28-16,-15 0-14 16,0 0-80-16,-12-3-51 15,3 3 84 1</inkml:trace>
  <inkml:trace contextRef="#ctx0" brushRef="#br0" timeOffset="-76175.584">20592 13621 360 0,'-24'10'134'0,"24"-10"-104"0,-3 6 9 15,3-6-1-15,3 2-11 16,0 1-1-16,12-3-8 15,-3 0-1-15,18-5-10 16,-6 2 2-16,56-5 2 0,-14 3-4 16,38-8 1-16,-24 2 1 15,42-10 2-15,-23 5-8 0,11-8-3 16,-24 6 5-16,15 7 4 16,-23 3-4-1,-7 3-1-15,-14 2-11 0,-16 8-5 16,-5 1-30-16,-21 7-10 15,-3-2-145 1</inkml:trace>
  <inkml:trace contextRef="#ctx0" brushRef="#br0" timeOffset="-73142.913">20226 14176 316 0,'-12'-2'118'0,"12"2"-92"0,-6-3 24 0,6 3 5 16,-3 0-16-16,3 0-5 15,-3 0-11-15,0 0-4 16,0 3-11-16,0-1-1 0,0 4 0 15,0-1 1-15,0 8 0 16,1-2-2-16,-1 15 1 16,0-2 0-16,0 21 3 15,0-8-3-15,-3 11 1 16,3-11-5-16,-3 13 0 16,0-10-1-16,0 47-2 15,0-21 1-15,0 8 1 0,0-13-3 16,3 11 0-1,0-14 1-15,3 21 0 0,0-13 0 16,3 0 2-16,0-13-1 16,0-2-1-16,0-9 3 15,3-5 0-15,0-5-1 16,0-3 1-16,-3-5 0 16,3-6 1-16,0 3-2 15,0-5-2-15,0-3 1 0,0-2 1 16,-4 0-3-1,1-6-2-15,0 0-31 16,0-7-13-16,0-1-60 0,-3-26-26 16,0 5-32-1</inkml:trace>
  <inkml:trace contextRef="#ctx0" brushRef="#br0" timeOffset="-72179.374">20253 14168 320 0,'-15'-2'121'0,"15"2"-95"0,-3 2 16 0,3-2-1 16,0 0-21-16,0 0-3 0,6 0 2 15,0 0 5-15,9 0-13 16,0 0-1-16,29-2 0 0,-8-1-4 16,33-5-1-16,-16 0-2 0,45-5-3 15,-20 2 1 1,29-2-1-16,-24 3 0 16,51-6 0-16,24-3-3 15,-45 6 2-15,-27 2-1 0,39-2-2 16,-26 3 0-1,2 2 3-15,-24 0 0 0,1 8 1 16,-16 0 2 0,1 8 1-16,-10-3 5 15,-8 6 5-15,-9-1 2 16,-7 3 3-16,-5-2-8 16,-6 2-1-16,-3-2-1 15,-3-1 2-15,-3 1-3 0,-3 0-2 16,0-4 0-16,-6 7 1 15,0-1-3-15,-3 5 0 16,3-2-1-16,-6 27 1 16,3-9-2-16,-3 24 2 15,0-10-2-15,3 15 2 16,0-10-4-16,3 45-2 16,0-18 2-16,6 2 0 0,-3-16-4 15,3 21 1 1,-3-18 0-16,0 16-1 15,0-14 4-15,0-5 0 16,0-10-2-16,0-3 2 16,-3-14 1-16,0 4 2 0,0-9-1 15,0-2-1-15,0-6 3 16,-6-5 2-16,0-2 0 16,-6-3 0-16,3-6-3 15,-6-4-2-15,3-4 3 16,-9-2 0-16,6 0-1 15,-20 0-2-15,5 0-2 16,-24 0 1-16,7 0 1 16,-10 0 0-16,13 0 0 15,-25 0 0-15,16-2-3 16,-34-4 0-16,19 1-1 16,-19 2 3-16,19-2-5 0,-45-3 0 15,27 6-6-15,-19 2-3 16,25 0 6-16,-27 2 3 15,23 3 4-15,-11 1 1 16,21-1 1-16,2 3 0 16,16-3 6-16,2 6 6 0,10-6-2 15,2 0 0 1,6 1-4-16,6-1 1 0,7-2-11 16,5-1-2-1,3 1-32-15,9-3-13 16,0 0-62-16,15-8-27 15,0 0-15 1</inkml:trace>
  <inkml:trace contextRef="#ctx0" brushRef="#br0" timeOffset="-71476.22">22599 14605 320 0,'-21'-8'121'0,"21"8"-95"0,0-8 25 15,0 8 2-15,0 0-22 16,0 0-4-16,0 0-11 16,0 0 0-16,6 5-9 15,-3 3 0-15,3 8 0 0,0-3 8 0,0 17 2 16,-1-7 11 0,-2 9 5-16,0-5-4 15,-3-1-1-15,0-5-6 16,0-8-4-16,0-2-10 15,0-22-5-15,0-12-5 16,3-4 1-16,3 1-1 16,6-3-2-16,3 5 0 15,6 0 0-15,0 5 3 16,0 4 0-16,5 4-2 0,-2 3 2 16,0 8 5-16,-3 8 5 15,0 3 1-15,-3 2 2 16,-3 5-2-1,-1 9 1-15,-2 7-6 16,-3 9-1-16,-6-1-2 0,6-2 1 16,-6-6-15-16,0-8-7 15,-3-4-39-15,0-7-15 16,0-15-116 0,-3-8-92-16,3-5 105 15</inkml:trace>
  <inkml:trace contextRef="#ctx0" brushRef="#br0" timeOffset="-71222.21">22977 14687 440 0,'-9'-5'165'0,"9"2"-129"0,0 3 17 16,0 0 0-16,3 0-31 16,3 0-9-16,0 0-13 15,11 3-3-15,7-1 1 16,6-2-45-16,6 0-21 0,2 0-93 16,-2 3-81-16,-3-3 90 15</inkml:trace>
  <inkml:trace contextRef="#ctx0" brushRef="#br0" timeOffset="-70427.072">23283 14542 392 0,'-12'2'148'0,"15"1"-115"0,9-1 11 0,-3 1-5 0,3 0-20 16,6-3-5-16,0-6-9 15,-3-1-4-15,5-7 0 0,-2-4-8 0,0-6 0 16,-3-5-8 0,0-6-3-16,-3 4-1 15,-9-1 1-15,3 3 10 16,-6 5 4-16,-6 0 4 15,3 6 0-15,-6-1 11 16,-3 6 7-16,0 5-3 16,-3 3 2-16,3 5-6 15,0 10 1-15,1 17-3 16,-4 23 0-16,9 8 8 16,0 0 6-16,-3-5-1 0,9-2 1 15,-3 2-6-15,3 2-2 16,0-5-7-1,3-5-3-15,-3-8 0 16,0-10-1-16,0-6 2 0,0-21 6 16,-3-11-3-1,-3-10-6-15,6-3-4 16,0-5-7-16,0-2 0 0,9-1-3 16,0 3 0-1,3 2-5-15,3 3-1 16,-1 11 3-16,1 5 3 15,0 6 5-15,-3 4 1 16,6 4 5-16,-6 2 2 16,3-1-3-16,-3 1 1 0,-3 3 0 15,-3-3 2-15,-6 0-1 16,-3 0 2-16,-6 0-2 16,-3-3 2-16,-6 0 2 0,3-2 4 15,-9 0 5 1,0-1 1-16,6-2-2 15,4 3 0-15,8 0-7 16,15 2 0-16,2 3 1 16,4 0-3-1,0 2-1-15,6 1-1 16,6 2 1-16,-3 0-13 16,5-2-6-16,1 2-33 15,-9 0-14-15,0-2-115 16,-6-3-90-1,-9-5 97-15</inkml:trace>
  <inkml:trace contextRef="#ctx0" brushRef="#br0" timeOffset="-68908.719">20628 14629 232 0,'-6'-11'88'0,"6"11"-69"0,-6-5 28 15,6 5 10-15,0 0-12 0,0 0-4 16,-3 0-10 0,3 0-5-16,-3 0-14 15,0 0 1-15,3 0 3 0,0 0-2 16,-3 3 2-16,0-1-9 0,0 6-2 15,0 0-3 1,3 19 1-16,0-6-2 16,3 24 2-16,0-8-2 15,0 5 2-15,0-8 2 0,0 1 4 16,0-9 0-16,-3-2 2 16,0-3-4-16,0-5 1 15,0-3-1-15,0-5 1 16,0 0 0-16,-3-10 0 15,0-1-2-15,0-10-1 16,0 2-3-16,0-7 1 16,0 2-4-16,6-8 0 15,0 5-4-15,6-2 1 16,0 3-3-16,6 2 2 0,-3 3-2 16,6 2 0-16,-3 3 4 15,2 3 1 1,-2 0 2-16,0 7 0 15,0 1 4-15,-3 7 5 0,0-2 4 16,-3 8 4-16,-3-3 4 16,-3 6 4-16,-3-3-7 0,-3 5 0 15,0-5-7 1,-3 2-1-16,0-2-6 16,-3 0-1-16,3-3-6 15,0 1 0-15,0-4-17 16,0 1-6-16,0-3-34 15,0 0-11-15,3-3-86 16,3-2-37-16,0-1 45 16</inkml:trace>
  <inkml:trace contextRef="#ctx0" brushRef="#br0" timeOffset="-68726.595">20890 14713 356 0,'-6'-5'132'0,"6"5"-103"0,-12 19 29 0,12-17 9 15,-6 14-35-15,3-3-9 16,0 11-22-16,0-5-6 16,0 2 2-16,3-5-67 0,0-3-28 15,0-2-71 1</inkml:trace>
  <inkml:trace contextRef="#ctx0" brushRef="#br0" timeOffset="-68329.628">21101 14703 376 0,'-3'5'143'0,"3"-5"-112"0,-12 27 34 16,12-22 8-16,-3 16-28 0,3-2-10 16,0 15-17-16,0-8-7 15,3 9-6-15,0-9-2 0,3 6 3 16,0-5 1-16,-3 2 3 16,0-6 1-16,-3 7 1 15,0-1-2-15,-3 5 1 16,0-5-4-16,-9 6-2 0,3-6-2 15,-5-3 0 1,2-2-2-16,-9-8 2 16,3-3-7-16,-9-10-1 15,6-1-16-15,-5-18-4 16,5 3-27-16,-3-16-11 16,6 5-55-16,3-23-23 0,3 7-24 15</inkml:trace>
  <inkml:trace contextRef="#ctx0" brushRef="#br0" timeOffset="-68174.925">21000 14512 436 0,'-6'-2'162'0,"6"2"-126"0,-12 10 10 16,12-7-6-16,-3 2-30 16,0 1-9-16,3-1-62 15,0-2-25-15,6-1-97 16,0 1-43-16</inkml:trace>
  <inkml:trace contextRef="#ctx0" brushRef="#br0" timeOffset="-67827.545">21182 14888 376 0,'-18'29'143'0,"18"-29"-112"0,3 8 14 0,-3-8 0 16,3 3-24-16,-3-3-4 16,6-6-10-16,0 1-3 15,3-13-2-15,0 2-4 0,2-11-1 16,-2 4-3-16,0-4-1 16,-3 6 4-16,-3 0 3 15,0 5 10-15,-6 0 3 0,0 3 9 16,-3 5 4-16,0 0-8 0,0 11 0 15,3-1-11 1,0 19-2-16,0-2-5 16,3 15-3-16,0-5-38 15,9 3-15-15,-3-5-62 16,9-6-25-16,-3-3-13 16</inkml:trace>
  <inkml:trace contextRef="#ctx0" brushRef="#br0" timeOffset="-67599.234">21521 14753 264 0,'0'-21'101'0,"0"21"-78"0,-6-8 31 16,6 8 10-16,-6 0-19 15,3 0-5-15,-6 3-8 0,0-1-1 16,-6 6-17-16,3-2 1 0,1 9 1 0,2-1-2 16,3 12 0-1,3-5-4-15,9 6 1 16,0-3-13-16,6-1-3 15,-1-4-20-15,4-3-7 16,-3-3-32-16,3-10-13 16,0-1-64-16,0-20-55 0,-3 2 74 15</inkml:trace>
  <inkml:trace contextRef="#ctx0" brushRef="#br0" timeOffset="-67419.408">21592 14502 264 0,'-8'-40'99'0,"8"40"-77"0,-6-16 51 0,6 14 19 0,0 2-23 16,0 0-9-16,-3 5-22 16,0 0-7-16,0 14-18 15,3-3-6-15,0 13 0 0,0-5-4 16,3 23 0-16,0-5-3 16,0 22-3-16,0-14-20 15,3 3-8-15,-4-11-33 16,1-2-13-16,0-8-77 0,0 0-60 31,0-6 87-31</inkml:trace>
  <inkml:trace contextRef="#ctx0" brushRef="#br0" timeOffset="-67192.309">21414 14737 340 0,'-6'-5'126'0,"6"5"-98"0,-3 0 32 0,3 0 7 16,0 0-25-16,0 0-9 15,6-3-11-15,-3 1-4 16,9-4-10-16,0 4-3 0,6-4 1 0,-4 4-3 0,4-1-2 16,-3 1-25-1,3 2-11-15,-3 0-55 16,3 2-24-1,-3 1-54-15</inkml:trace>
  <inkml:trace contextRef="#ctx0" brushRef="#br0" timeOffset="-66959.601">21691 14758 384 0,'-15'14'145'0,"15"-14"-112"0,-3 24-1 15,3-19-9-15,3 11-16 16,0-3-4-16,0 11-5 16,0-3 1-16,3 3 1 15,0-6-16-15,0-2-4 0,0-3-28 16,0-2-11-16,-4-3-13 0,1-11-4 16,0 1-35-1</inkml:trace>
  <inkml:trace contextRef="#ctx0" brushRef="#br0" timeOffset="-66529.705">21777 14708 140 0,'9'3'52'0,"-9"-3"-41"0,12 13 11 0,-6-10 3 16,3-1-8-16,0 1 1 15,3 0 11-15,-3-1 6 0,-4 1-18 16,7 0 10-16,-3-1 6 15,-3 1-2-15,0 0-1 0,0-1-14 16,0-2-7-16,0 0-6 16,-3 0-3-16,0 0 3 15,-3-2 0-15,0-1-1 16,0-5-2-16,0 3 1 16,3-6-1-16,-3 3-5 15,6 0 1-15,0 3 0 16,6 2-1-16,-3 1 1 15,9 4 3-15,-6-2 11 16,-1 8 8-16,1-3 6 16,0 9 5-16,-3-4 0 0,-3 6 0 15,0-3-8 1,-3 1-2-16,0-4-14 16,-3-4-2-16,0-1-21 0,0-8-8 15,0 1-26 1,0-6-10-16,0 2-7 0,3 1 0 15,0 0-4-15,0 5-2 16,0 0-11-16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05T03:18:33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15 7296,'-1'0'285,"1"0"1,-1 0-1,1 0 1,-1 0-1,1-1 1,-1 1-1,1 0 1,0 0-1,-1 0 1,1-1-1,0 1 1,-1 0-1,1-1 1,0 1-1,-1 0 1,1-1-1,0 1 1,-1 0-1,1-1 1,0 1-1,0 0 1,-1-1-1,1 1 1,0-1-1,0 1 1,0-1-1,0 1 1,0 0-1,0-1 0,0 1 1,0-1-1,0 1-285,-1-4 3604,2 9-1858,-5 86-1297,-4 6-449,1-6 175,3 8-175,11 78 101,-7-172 51,1 0 0,0 0 0,0 0 0,0-1 0,1 1 0,0 0 0,2 4-152,3 11 333,-4-11-303,2 6-113,-5-15-72,0 0-479,0 0-732,0 0-11,0-1-2377,-1-2 795,-5-4-2038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05T03:18:34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27 7552,'-3'-12'2448,"1"13"-1853,0 0 0,0 0 0,0 1 0,0-1 0,0 1 0,0-1 0,-1 2-595,3-3 56,0 0-1,0 0 1,0 0 0,0 0-1,0 0 1,0 0 0,-1 1-1,1-1 1,0 0-1,0 0 1,0 0 0,0 0-1,0 0 1,-1 0 0,1 0-1,0 0 1,0 0 0,0 0-1,0 0 1,0 0 0,-1 0-1,1 0 1,0 0 0,0 0-1,0-1 1,0 1 0,0 0-1,0 0 1,-1 0 0,1 0-1,0 0 1,0 0 0,0 0-1,0 0 1,0 0 0,0 0-1,0-1 1,-1 1 0,1 0-1,0 0 1,0 0 0,0 0-1,0 0 1,0 0 0,0-1-1,0 1 1,0 0 0,0 0-1,0 0 1,0 0 0,0 0-1,0-1-55,-3-11 2748,3 0-752,0 12-1987,0 0 0,0 0 0,0 0 1,0 1-1,0-1 0,0 0 0,0 0 0,0 0 0,0 0 0,0 0 0,0 0 1,0 0-1,0 0 0,0 1 0,0-1 0,0 0 0,0 0 0,0 0 0,0 0 1,0 0-1,1 0 0,-1 0 0,0 0 0,0 0 0,0 0 0,0 1 1,0-1-1,0 0 0,0 0 0,0 0 0,0 0 0,0 0 0,1 0 0,-1 0 1,0 0-1,0 0 0,0 0 0,0 0 0,0 0 0,0 0 0,0 0 0,0 0 1,1 0-1,-1 0 0,0 0 0,0 0 0,0 0 0,0 0 0,0 0 0,0 0 1,0 0-1,0 0 0,1 0 0,-1 0 0,0 0 0,0 0 0,0-1 0,0 1 1,0 0-1,0 0 0,0 0 0,0 0 0,0 0 0,0 0 0,0 0 1,0 0-1,0 0 0,1 0 0,-1-1 0,0 1-9,0 2 309,1-1-266,0 1 0,0 0 0,0-1 0,-1 1 0,1 0 0,-1 0 0,1-1 0,-1 3-43,2 1 46,2 16-5,-1 1 0,-1-1 0,0 3-41,2 28 26,5 27-16,14 111-52,-20-171 53,2 12 18,1-1 0,3 8-29,-6-26 37,-1 0 0,-1 0 0,0 0 0,-1 0 1,-1 0-1,0 1-37,1 16 305,0-4-97,1-11 22,-1 0-1,-1 10-229,1-24-64,0 0 0,0 0 1,0 0-1,0 0 0,0 0 1,0 0-1,0 0 0,0 1 0,0-1 1,0 0-1,0 0 0,0 0 0,0 0 1,0 0-1,0 0 0,0 0 1,0 0-1,0 0 0,0 0 0,0 0 1,0 1-1,0-1 0,0 0 0,0 0 1,0 0-1,0 0 0,0 0 1,0 0-1,0 0 0,0 0 0,1 0 1,-1 0-1,0 0 0,0 0 0,0 0 1,0 0-1,0 0 0,0 0 1,0 0-1,0 0 0,0 0 0,0 0 1,0 0-1,1 0 0,-1 0 1,0 0-1,0 0 0,0 0 64,0 0-95,0 0 0,0 0 1,0 0-1,0 0 0,0-1 0,0 1 0,0 0 0,1 0 1,-1 0-1,0 0 0,0 0 0,0-1 0,0 1 0,0 0 1,0 0-1,0 0 0,0 0 0,0-1 0,0 1 1,0 0-1,-1 0 0,1 0 0,0 0 0,0 0 0,0-1 1,0 1-1,0 0 0,0 0 0,0 0 0,0 0 0,0 0 1,0 0-1,-1-1 0,1 1 0,0 0 0,0 0 0,0 0 1,0 0-1,0 0 95,-10-7-5477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1:39:25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22527 1950 108 0,'24'-13'44'0,"-6"5"-35"0,12-11-8 16,-24 14-8-16,14-3-37 0,16-5-16 15</inkml:trace>
  <inkml:trace contextRef="#ctx0" brushRef="#br0" timeOffset="45716.723">1708 4559 256 0,'-12'-6'96'0,"12"6"-75"0,-21-5 34 0,21 5 12 16,-6 0-4-16,3 0 0 15,-6-2-11-15,0 2-5 16,6-3-26-16,-5 0 5 0,8 1 2 16,-6-1-15-16,6-2-5 0,0-1-3 15,20 1-1-15,-2 0 0 16,30 5 0-16,-6 0 0 15,8 2 0-15,-5 1 0 16,11-6 0-16,-11 1-5 0,12-1 1 16,-7 0 0-1,-5-2 0-15,-6 3 2 16,-4-1 1-16,-2 3-15 16,-15-5-6-16,0 2-27 0,-12 0-11 15,3 1-52-15,-18 4-21 16,3 1-38-1</inkml:trace>
  <inkml:trace contextRef="#ctx0" brushRef="#br0" timeOffset="46044.316">1666 4879 408 0,'-26'3'151'0,"26"-3"-118"0,-9 2 11 0,9-2-2 15,0 0-22-15,0 0-3 0,6-2-5 16,-3-1 0 0,14-2-6-16,-2-1 3 0,24 4 1 0,-3-1 1 15,11 0 1 1,-2 3-6-16,0-2-2 0,-7-1-2 15,13 0-2-15,-9 1-2 16,5-3 1-16,-14-1-6 0,0 1-3 16,-6 0-16-16,-10-1-7 15,4 1-26 1,-18-3-13-16,0 3-85 0,-6-6-60 16,0 3 89-1</inkml:trace>
  <inkml:trace contextRef="#ctx0" brushRef="#br0" timeOffset="46390.779">1827 4360 376 0,'-18'-18'140'0,"18"18"-109"0,-6-11 7 0,6 11-3 15,0-2-10-15,0-1 0 16,0 0-7-16,0 1-3 16,0 7-9-16,0 0 14 0,6 11 6 15,-6-3-5-15,3 38 1 16,3-12-9-16,-3 27 0 16,0-15-4-16,3 7 0 15,3-10-1-15,-3 18 0 16,0-13-2-16,3 2-1 0,0-10-3 15,-6-3 1 1,3-4-4-16,0-12 0 16,0-5-15-16,3-16-6 0,-4-2-42 15,10-21-16-15,-9 4-131 16</inkml:trace>
  <inkml:trace contextRef="#ctx0" brushRef="#br0" timeOffset="46682.06">2047 4252 436 0,'-12'-11'162'0,"12"11"-126"0,-6 0 16 0,6 0 1 16,-2 8-22-16,2-3-5 15,0 11-7-15,0-2-2 16,0 17-9-16,0-4 4 0,2 42 3 15,1-14-3-15,6 17-2 16,-9-17-3-16,6 25-2 16,-3-17-6-16,3 16 1 15,0-15-22-15,3-1-10 16,-6-10-53-16,6-5-20 0,0-8-104 16</inkml:trace>
  <inkml:trace contextRef="#ctx0" brushRef="#br0" timeOffset="46810.733">2277 5056 488 0,'-12'8'181'0,"12"-8"-141"0,-21 16 18 15,15-13-3-15,0 2-34 16,3 0-11-16,0-2-47 16,0 0-21-16,6-11-133 15,0 0-60-15,12-6 96 16,6-1 50-16</inkml:trace>
  <inkml:trace contextRef="#ctx0" brushRef="#br0" timeOffset="47726.74">2771 4596 376 0,'-36'-16'143'0,"36"16"-112"0,-27-13 8 0,24 13-7 16,-3-3-5-16,-3 0 1 16,-3 9 0-16,3-1 2 15,-5 16-16-15,8-5 10 0,0 13 5 16,3-5-6-16,12 5-4 0,0-5-8 15,14 2-3-15,-2-5-6 16,12-5-2-16,-6-2-7 16,3-12 0-16,-7 1-10 15,1-11-2-15,-6 0-3 16,-3-18-2-16,-3 4 9 16,-6-15 6-16,0 6 6 15,-9-6 4-15,0 7 6 16,-9 1 4-16,6 6 5 0,-12 1 4 15,6 1-4-15,3 8-1 16,3 2-12-16,9 1-1 16,0 2-4-1,15 0 0-15,-3 3 2 16,9-3 2-16,-3 2-1 0,20-4-1 16,-8 2-4-16,15-8-2 15,-4 3-4-15,-2-14 1 16,-6 6 0-16,-4-19 1 15,-5 9 0-15,-3-12 2 16,-6 9 4-16,-6 0 3 16,-3 7 0-16,-12 1-1 15,0 5 9-15,-12 2 4 16,0 3 0-16,-12 3 2 0,6 5-2 16,-5 5 0-16,2 1-3 15,0 10-1 1,3-3-1-16,0 19 0 15,0-8-2-15,7 18 1 0,2-5 0 16,6 8 3-16,-6-8-1 16,6 14 2-16,0-9-2 15,6 37 0-15,0-15-3 16,15 15-1-16,-3-10-3 16,14 8 1-16,-2-13 0 15,9 31 1-15,-6-18-2 16,3 5-2-16,-7-16 3 15,-5 3 2-15,-3-14 0 16,-9-2 0-16,0-7-3 16,-15-4-2-16,3-5 3 15,-18 3 2-15,7-6-2 16,-13 1 0-16,6-4-1 0,-12-1-2 16,6-6 1-16,-5-6-1 15,5-2-7-15,-9-8 0 16,7 0-28-16,-1-11-12 15,3 4-48-15,6-9-22 0,9 2-108 32</inkml:trace>
  <inkml:trace contextRef="#ctx0" brushRef="#br0" timeOffset="47909.375">2756 4784 420 0,'-15'-35'156'0,"15"35"-121"0,12-31 41 0,-9 28 11 31,12-13-27-31,-6 3-9 0,14 2-24 16,-2 3-7-16,12 8-12 16,-6 0-12-16,32 0-2 0,-11 0-36 15,20-2-12-15,-11-1-128 16,11-5-56-16,-14 0 60 16</inkml:trace>
  <inkml:trace contextRef="#ctx0" brushRef="#br0" timeOffset="49168.455">3875 4516 304 0,'-3'-23'112'0,"3"23"-87"0,-3-11 33 0,3 11 10 0,0-3-14 15,0 1-4-15,0-1-17 16,0 0-6-1,0 1-16-15,0-1 0 0,0 1 2 16,0-1-1-16,0 8 1 16,0 0 8-16,3 35 4 15,0-8-5-15,3 21 1 0,0-11-6 16,0 32 1-16,0-16-3 16,3 19 0-16,0-16-7 15,0 0-2-15,0-14-4 16,-3-4-1-16,-1-9-1 15,-2-5-2-15,0-5-17 16,-3-8-7-16,0-3-40 0,-3-10-17 16,0 0-65-16,3-22-27 15,0 3 18 1</inkml:trace>
  <inkml:trace contextRef="#ctx0" brushRef="#br0" timeOffset="50402.137">3789 4649 324 0,'-21'-27'123'0,"21"27"-95"0,-15-29 38 0,15 27 10 15,-6-9-27-15,3 0-8 16,0-5-15-16,0 3-7 16,6-3-11-16,0 3-5 0,6-5 0 15,0 4-2-15,9 1-1 16,-3 3 1-16,6 4 1 15,-4 1-3-15,16 8 0 16,-6-3 1-16,12 13 0 16,-7-3 0-16,4 17 0 15,-6-3 4-15,-3 7 2 16,-4-4 9-16,-8 5 4 0,-3-6 0 16,-12 1-2-16,0-4-5 15,-12 4 0-15,3-6-5 16,-8 0-2-16,2-2-2 0,0-3-3 15,3-3-2-15,3-5-1 16,3 0-5-16,6-8 0 16,0 0-3-16,15-6 0 15,-3 1-3 1,15-13-1-16,-7 2 3 16,7-16 5-16,-6 6 2 0,0-6 3 15,-3 5 3 1,-3 1 4-16,-3 5 9 15,-1 2 3-15,-2 3 0 0,-3 6 0 16,0-1-5-16,-3 11 0 16,0 0-7-16,0 21-1 15,0-2 2-15,0 10 1 16,0-5-1-16,6 2-1 16,-3-5-3-16,6 1 1 15,-3-4-4-15,3-5 0 16,-3-2 1-16,3-6 0 0,-3-2 0 15,-1-6 2-15,-2 0-1 16,-3-15-1 0,0 5-4-16,-3-19 0 15,0 6 0-15,-3-6 2 16,0 5 1-16,-3 1 3 16,3 5-1-16,-2 5-1 0,-1 3 3 15,0 10 2 1,0 0-4-16,3 14-1 0,0-1-2 15,6 6 0-15,0-2 2 16,9-1 0-16,-4-3-3 16,16-7 0-16,-6 0 4 15,15-19 3-15,-6 5-3 16,5-10-1-16,-5 3-2 16,3-4-2-16,-6 6 3 0,-3-5 2 15,-3 5 0-15,-4 3-1 16,-2 3 1-1,-3-1 1-15,-3 3 1 16,-3 0 3-16,-3 0-5 0,0 3-1 16,0 0 0-16,0 2 0 15,0 0-3-15,0 9 2 0,0-4-1 16,6 19 0 0,0-2 2-16,9 26 2 15,-6-5-1-15,3 2-1 16,0-8 3-16,0 1 0 15,-3-6 1-15,-4 0 2 0,1-5-3 16,-3-3 0 0,-3-3 1-16,-3-2 2 15,0-2-3-15,-5-4-2 0,2-2 2 16,-3-3 0-16,3 1-6 16,3-9 0-16,3 0-4 15,6-5 0-15,0 1-3 16,6-12-1-16,-4 3 1 15,4-10 1-15,0 5 3 0,0-11 2 16,-3 5 2-16,0 1 3 16,0 5 0-16,-3 2 2 15,0 6 4 1,0 16 6-16,0-1-3 16,0 22 0-16,-3-5-4 0,6 7-1 15,0-5-1 1,5 0 0-16,-2-2-16 15,6-1-4-15,-3-4 8 0,3-4 6 16,-3-2-31-16,-3-8-12 16,-3 0-115-16,-3-18-49 15,0 2 23 1</inkml:trace>
  <inkml:trace contextRef="#ctx0" brushRef="#br0" timeOffset="50533.004">4863 4183 572 0,'-32'16'211'0,"32"-16"-164"0,-18 18-6 16,15-12-14-1,0-1-39-15,3-2-10 0,0-1-78 16,0 1-33-16,6-3-76 16,0 0-32-16</inkml:trace>
  <inkml:trace contextRef="#ctx0" brushRef="#br0" timeOffset="51967.678">5176 4813 408 0,'-9'16'151'0,"9"-16"-118"0,0 5 11 0,0-5-4 16,0 0-10-16,0 0 0 0,6-5-11 16,-3-1-1-16,3-20-11 15,0 5-2-15,0-37-1 0,0 10-2 16,-3-13 1-16,0 11-4 15,-3-22 0-15,0 17 1 0,-3-9 0 16,0 14-3-16,-3 5 2 16,0 8 5-16,0 8 2 15,0 5 0 1,0 19 1-16,0-1 0 16,0 25 3-16,3-3 4 15,0 13 1-15,3-5-2 16,3 21 0-16,-3-8-3 0,9 32-1 15,-3-14-3 1,6 6 1-16,-3-13-4 16,6-3-2-16,-3-8 0 0,8-6 1 15,-2-4-1-15,9-11 2 16,-3-3-2-16,3-8 2 16,-4 1-2-16,1-14 2 0,-3 0-4 15,-3-21-2-15,0 5 2 16,-9-13 0-16,0 5 3 15,-6 3 3-15,-3 5-2 16,0 3-2 0,0 2 2-16,-3 9 0 15,0-1-4-15,0 19-1 16,0-3 1-16,6 25 2 0,0-7-2 16,9 14 0-1,-3-7 3-15,8 4 1 16,-2-5-1-16,9 0 1 0,-6-5-2 15,3-3-1-15,-3-2 1 16,3-9 1-16,-4-2-1 16,-2-8 2-16,0 0-2 15,-3-10-1-15,-3 2 1 16,0-16 1-16,-3 5-1 0,-3-10-1 16,0 5 1-1,0-2-1-15,0 5-3 0,0 5 2 16,0 3-4-16,0 13 1 15,0 0 2 1,0 10 3-16,0 1 0 16,3 5 2-16,0-3-4 15,-1 0 0-15,1-2 1 0,3-1 0 16,-3-2 0-16,3 0 0 16,0-3 0-16,3-7 2 15,-3-1-1-15,0-13-1 16,0 3 1-16,-3-16 1 15,0 5-1-15,-6 0-1 16,0 3 3-16,0 5 2 16,0 3-2-16,3 10-2 15,0 1-3-15,15 23 1 16,-4-3 1-16,19 9 0 0,-6-6-3 16,9 0 2-16,-7-5-1 15,4-3 0-15,-6 1 2 16,0-12 2-16,-3 1-1 15,-1-19-1-15,-2 3 1 16,-3-19 1-16,-3 6-1 16,-9-6-1-16,0 5 1 0,-6-2 1 15,0 5 1 1,-6-2 1-16,3 7-5 16,-3 1 1-16,0 5 0 15,-3 2 0-15,0 1 0 0,-3 10 0 16,3 0-3-1,0 13 2-15,4-3 1 16,5 27 0-16,0-5 0 0,8 8 2 0,1-8-3 16,12-1-2-1,-3-4 2-15,12-6 2 16,0-3-7-16,2-7-3 0,-5-3-13 16,-3-13-6-1,-3 2-36-15,-9-15-16 16,-3 2-150-16,-9-3-67 15,0 3 154-15</inkml:trace>
  <inkml:trace contextRef="#ctx0" brushRef="#br0" timeOffset="52126.102">5908 4154 488 0,'-50'16'181'0,"50"-16"-141"0,-27 13-13 0,24-10-17 0,0-1-55 16,0 1-18 0,3-6-127-16,0 3-55 0,6-8 123 15,0 3 62-15</inkml:trace>
  <inkml:trace contextRef="#ctx0" brushRef="#br0" timeOffset="52383.187">5006 4265 480 0,'-27'-8'178'0,"27"8"-138"0,33-37-7 0,-27 32-14 15,30-14-15-15,-6 3-1 16,32 1-23-16,-11 1-12 15,41 12 17-15,-21-1-99 0,49 8-42 16,31-2-2 0</inkml:trace>
  <inkml:trace contextRef="#ctx0" brushRef="#br0" timeOffset="53213.063">6682 4728 420 0,'-3'19'156'0,"3"-19"-121"0,0 2 3 0,0-2-5 0,3 0-18 16,0 0-1-1,6-10-6-15,0 2-3 16,3-27-2-16,-3 9 0 0,3-14 2 15,-3 6 0-15,-3-3 2 16,-3 8 2-16,-3-3 2 0,-6-5-1 16,0 16 1-1,0 2-2-15,-3 3 0 16,3 3 1-16,-3 5 1 16,3 0-5-16,0 8-4 15,3 0 5-15,3 13 3 0,0-2-1 16,9 29 0-1,0-6-1-15,15 14 0 0,-6-11-4 16,14 0-1 0,-5-8-1-16,9-8-2 0,5-5 1 15,-14-13 1-15,-3-1-3 16,0-23 0-16,-3 3 1 0,3-14 0 16,-10 5-3-1,-2-4 2-15,0 4 1 16,-3 1 0-16,-3 7 2 0,0 6 1 15,-3 2-1 1,3 11-2-16,-3 0 7 16,0 19 5-16,0-6 3 15,0 21 0 1,0-7-5-16,0-1-4 0,0-4-3 16,0-7 0-16,0-1-2 15,3-20-1-15,0 4 3 0,3-17 0 16,-3 3-4-16,2-2 1 15,-2 2 0-15,6 5 0 16,0 3-3-16,12 14 0 16,-3-1 2-16,15 11 0 15,-7-3-17-15,7-5-8 16,-9-3-19-16,3-15-8 16,-7 2-28-16,1-11-12 15,-6 3-60-15,-3-2-25 0,0 5 43 16</inkml:trace>
  <inkml:trace contextRef="#ctx0" brushRef="#br0" timeOffset="53355.104">7030 4016 452 0,'-38'-23'170'0,"38"23"-132"0,-12-3 31 31,12 3 6-31,-3 0-41 16,0 0-15-16,3 0-27 15,0 0-8-15,9-3 8 16,-3 1-49-16,12 2-21 0,-7 0-132 16</inkml:trace>
  <inkml:trace contextRef="#ctx0" brushRef="#br0" timeOffset="53822.161">7658 3921 316 0,'-11'-16'118'0,"11"16"-92"0,-12-16 35 0,12 16 8 0,-3-5-16 16,0 2-6-16,3 1-8 16,0-1 0-16,3 14-21 15,0-1 7-15,3 41 3 0,-3-12-7 16,6 38 1-16,-4-19-9 15,7 32-3-15,-3-18-5 0,6 10-2 16,-3-16-3 0,0-5-3-16,0-8-14 15,-3-11-6-15,0-8-26 16,-3-5-11-16,0-5-32 0,-9-8-15 16,3-3-74-1</inkml:trace>
  <inkml:trace contextRef="#ctx0" brushRef="#br0" timeOffset="54004.273">7257 4347 416 0,'-60'0'156'0,"60"0"-121"0,-18 0 19 0,15 0-1 0,3 0-24 15,0 0-3-15,27 0-12 16,-3 0-1-16,26-3-8 15,-8 1-1-15,30-1 0 16,-16 3-20-16,30 0-7 0,-17 0-45 16,2 0-21-16,-11 0-104 15</inkml:trace>
  <inkml:trace contextRef="#ctx0" brushRef="#br0" timeOffset="54497.375">8010 4646 428 0,'-21'16'159'0,"21"-16"-124"0,-9 13 22 0,9-10-1 16,0-1-29-16,0 1-7 15,0 0-9-15,0-1-2 16,6 1-5-16,0-3 2 0,3-3 0 16,0 1 0-16,3-11 1 0,0 2-2 15,2-13 2 1,-2 3-2-16,-3-5 2 16,-3 2 0-16,-3-3 1 15,0 6-7-15,-9-5 0 16,3 7-1-16,-9 1 2 15,3 2 1-15,-5 0 1 16,2 3 0-16,-3 7 0 16,3 1 2-16,3 13 1 15,0-3 3-15,6 24 4 0,0-5-4 0,9 21 2 16,-3-10-12 0,15 2-2-16,-3-6-19 15,17-4-9-15,-5-6-42 16,15-8-18-16,-6-2-59 15,8-17-23-15,-8 1 14 16</inkml:trace>
  <inkml:trace contextRef="#ctx0" brushRef="#br0" timeOffset="55566.553">8465 4522 404 0,'-3'0'151'0,"3"0"-118"0,-3 5 36 16,3-5 6-16,0 0-37 0,0 0-12 15,3-8-17-15,0 3-5 16,0-11-2-16,0 5-2 0,0-5 1 15,0 3-1-15,-3 0 2 16,0 2 3-16,-6-2 2 16,0 3 5-16,-6 4 3 15,3 1-6-15,-9 5-1 16,4 0-2-16,-7 8-1 0,3 0-3 16,3 10-2-1,0-2 1-15,9 8-1 0,0-3-3 16,9 3 2-1,0-5 1-15,6-6 0 0,-3 0 0 16,3-10 0 0,0-1 0-16,0-4 2 15,-3-1-1-15,0-2-1 16,0 2 1-16,0 0 1 0,-3 1-3 16,3 10 0-16,0-3 1 15,2 24 2-15,1-5-3 0,9 16 0 16,-3-9 3-1,12 38 3-15,-6-13-4 16,6 15-3-16,-7-13 5 16,1 3 5-16,-6-13-2 15,-12-3-1-15,0-8 0 16,-15 0 1-16,3-8-3 0,-15-2 0 16,7-6-3-16,-13-5-3 15,3-3-1-15,-27-11 3 16,10 1-5-1,-19-11 2-15,13 0-3 0,-1-16 2 16,9 6-2-16,7-22 2 16,5 8 1-16,9-13 2 15,3 8-1-15,15 0 1 16,0 6 2-16,33 2 0 16,-6 2 4-16,26 6 2 15,-11 5-2-15,21-2-3 0,-10 2 0 16,28-8 1-1,-16 3-3-15,4-19 0 16,-13 8-1-16,-5-13 0 16,-9 8 2-16,-10 0 2 0,-5 5 1 15,-9 3 1-15,-3 5 0 16,-15 3 2-16,0 5-1 16,-18 3 0-16,3 3-3 15,-3 10-2-15,4 0-2 16,5 23 1-16,0-4-1 15,15 10 0-15,0-5 2 16,15 0 2-16,-4-6-1 0,10-7-1 16,-3-1 1-1,3-18-1-15,-3 3-3 16,3-16 0-16,-4 2-1 16,4 1 3-16,-6 2 0 0,3 11 3 15,-3-1-1 1,3 22-1-16,-4-2 3 15,-2 12 0-15,-3-5-1 0,0 3-2 16,-3-5 12-16,-3-4 4 16,0-1-4-16,-6-6-2 15,0 0-5-15,-6-11-2 16,0 0-1-16,-3-21-2 0,0 3 1 16,-3-16-1-1,3 5 0-15,-5-5 0 16,2 6 0-16,0-1 2 0,3 8-3 15,6 3-2-15,0 2 2 0,12 6 0 16,0 3 1 0,17 2 2-1,-2 0-8-15,12 0-1 16,-6 3-34-16,3-3-13 0,-7 2-120 16,-5-4-51-16,-3 2 37 15</inkml:trace>
  <inkml:trace contextRef="#ctx0" brushRef="#br0" timeOffset="56332.972">9483 4371 320 0,'0'-8'121'0,"0"8"-95"0,-3-11 11 0,3 11-2 0,-3-2-18 0,0-1-2 15,-6-2 2 1,0 0 3-16,-5-1-10 16,2 4 5-16,-3-1 3 0,3 3-2 0,-9 3 3 15,0-1-1 1,0 4-2-16,3-1 3 16,4 3 0-16,2-3-6 15,6 3 0-15,3 0 1 16,12 3 3-16,-3-1-3 15,11 9 0-15,-2-6-4 16,30 13 1-16,-9-5-6 0,11 11-3 16,-8-5-1-16,0-1-1 15,-9-5 2 1,-4 3 3-16,-5-5 4 0,-12 2 5 16,0-3-6-16,-18 1 0 15,0-3 2-15,-21 0 1 0,7-3 3 16,-10-5 2-1,6 0-9-15,0-6-2 16,3 1-1-16,4-3 0 16,2 0-2-16,0-5-2 15,3-1 1-15,3 1-1 16,0 0 0-16,3-3 0 0,3 3-5 16,0-3-1-16,3 2-19 15,0-2-7-15,3 3-40 16,0-3-19-16,0 3-142 15</inkml:trace>
  <inkml:trace contextRef="#ctx0" brushRef="#br0" timeOffset="63163.351">10730 4307 424 0,'-20'14'159'0,"20"-14"-124"0,-9 2 28 0,9-2 3 0,-3 3-34 15,0 0-12-15,-3-1-13 16,3-2-4-16,-6 0-1 16,3 0-2-16,-12 3 3 0,3 0-4 15,-21-1 0-15,7 1 1 16,-19 2 2-16,9-2-1 16,-5 2 2-16,8-2 4 15,-3 2 4-15,10 0 0 16,-1 1 3-16,6-1-3 15,6 0-1-15,3-2-6 16,12 2-1-16,0 0 5 16,15 3 3-16,0 0-2 15,30 16 2-15,-7-5-4 0,19 18 1 16,-9-3-5-16,2 0-2 16,-8-4 0-16,0-4 1 15,-7-5-1-15,-5-2-1 16,-3-6 3-16,-6-3 0 15,-3-2-15-15,-9-8-6 16,0 0-29-16,-6-8-12 16,0 3-66-16,-6-8-30 15,0 2-35 1</inkml:trace>
  <inkml:trace contextRef="#ctx0" brushRef="#br0" timeOffset="63340.307">10257 4704 492 0,'-12'3'184'0,"12"-3"-143"0,0 0 8 16,0 0-5-16,6 3-13 0,0-3 2 15,12 8-13-15,-3-3-4 16,24 3-9 0,-10 0-5-16,16 0-1 0,-9-3-6 15,2-2-1-15,-8-1-22 16,0 1-8-16,-6-1-37 15,-3 1-16-15,-4-3-123 16</inkml:trace>
  <inkml:trace contextRef="#ctx0" brushRef="#br0" timeOffset="63917.908">11082 4366 368 0,'-21'-11'140'0,"21"11"-109"0,-6-13 20 0,6 13 1 16,0-3-29-16,0 1-7 15,3-1-7-15,0 3-1 0,3 10-4 16,0-2 13-16,0 19 5 0,0-6 3 15,3 27 2-15,-3-9-4 16,-1 9 0-16,-2-11-6 16,0-5-2-16,0-6-5 15,0-5 1-15,-3-2-2 16,0-19 2-16,0 0-8 0,3-27-2 16,0 6-6-1,6-18-1-15,-3 7-6 16,9-8-3-16,-3 6 2 0,9 2 2 15,-3 6 2-15,11 7 1 16,-5 3 0-16,12 8 2 16,-6 3 4-1,6 8 3-15,-10-1 4 16,7 17 4-16,-6-6 0 0,0 29 2 0,-7-7 0 16,1 12 3-1,-3-10 2-15,-3 0 2 16,-3-7-1-16,0-4-1 15,-3-2-6-15,-3-6-4 16,0-2-1-16,-3-5 1 16,0-1-8-16,-3-7 0 15,0 0-27-15,-3-9-8 16,0 4-78-16,-3-22-35 0,0 5-65 31</inkml:trace>
  <inkml:trace contextRef="#ctx0" brushRef="#br0" timeOffset="66018.484">12591 4622 376 0,'0'3'140'0,"0"-3"-109"0,0 3 11 0,0-3-3 16,3-6-16-16,0 1 0 16,0-14-12-16,0 4-2 15,0-9-5-15,0 3-3 0,-6-3 2 16,0 3 0-16,-3-1 3 0,0 4 1 15,-6 2 3 1,3 3 1-16,-6 2 1 0,3 1 2 16,-6 4 4-16,4 4-6 15,-16 4 1-15,9 1-4 16,-9 13 2-16,6-3 0 16,1 29 1-16,5-5-2 15,15 11-1-15,0-11-5 16,18 3-1-16,-4-6-1 15,13-5 1-15,-3-5-4 16,9-8-2-16,-6-3-7 0,14-13-2 0,-8 0-11 31,9-37-5-31,-9 8-1 16,-1-21 3-16,-5 10 5 0,-6-7 5 16,-3 4 5-16,-9-20 2 15,-3 10 6-15,-9-8 1 16,0 11 15-16,-6 5 6 0,3 10 4 15,-3 6 3-15,0 5-8 16,0 6-3 0,4 5-6-16,-1 13-4 0,0 0 4 0,3 26 2 31,0-2 2-31,6 16 3 16,0-9-3-16,6 25 2 15,0-11-6-15,17 26-3 0,-5-15-3 16,15 2-3-1,-6-13-2-15,6-8 1 16,-7-5 1-16,4-11 2 16,-6-5-1-16,0-16-1 15,-3 0 1-15,-4-21-1 0,-2 5 0 16,0-16 0-16,-3 6 0 16,-3-6 2-16,-3 5-3 15,0-2 0-15,-3 8 1 16,0 3 2-16,-3 2-1 15,0 3 2-15,0 2 0 0,0 6 1 16,0 2-2-16,0 11 1 16,0 0 2-1,0 24 4-15,0-6-4 16,6 22-1-16,0-11-2 16,6 2-2-16,-3-4 1 15,14-6-1-15,-2-5 0 0,12-6 0 16,-6-2 0-16,9-8 0 15,-7 0 0-15,1-13 0 16,-3-1-3-16,-3-20 0 16,-3 5-1-16,-4-16 3 15,1 8 0-15,-6-3 1 16,-3 5 0-16,-3 1 0 16,-3 2-3-16,0 8 2 15,0 3 1-15,0 3 2 16,-3 2-3-16,3 13 0 0,0-2 3 15,3 28 3-15,-3-2-2 16,6 8 0 0,-3-5-3-16,6 0-1 0,-3-6 1 15,2-2 0-15,1-5-3 16,3-3 0-16,-3-3 4 16,3-11 1-16,0-2 2 0,0-15 0 15,-3 1-5 1,-3-20-1-16,0 8 3 15,0-9 1-15,-4 6-5 16,1 3 0-16,0 4 3 16,0 1 4-16,-3 5-3 15,6 3-1-15,0 3-2 16,6-4 0-16,-3 4-3 16,6 2 1-16,-3 0 2 15,0 3 1-15,-1-1 3 0,-2 6 1 16,0 0-1-16,-3 16 1 15,0-3 0-15,3 24 1 16,-3-2-2-16,6 2 1 16,-3-5-2-16,6-6-1 15,-3-5 1-15,2-8-1 16,-2-2 0-16,3-19 2 16,-3 0-3-16,9-21 0 15,-6 5 1-15,8-8 2 16,-5 9-3-16,6-6-2 15,-6 7-1-15,3 4 0 16,-3 2 0-16,2 8 3 16,-2 3 0-16,6 10 3 15,-9-2-3-15,3 23 0 0,-3-5 5 16,-4 19 2-16,-2-11 4 0,-3 6 1 16,-3-6-1-1,-6-3-1-15,0-5-3 16,-6 0-1-16,0-2-3 15,-9-3-2-15,4-3-8 16,-10-2-3-16,3-3-27 0,-6-8-13 16,0 0-99-16,6-30-42 0,4 7-13 31</inkml:trace>
  <inkml:trace contextRef="#ctx0" brushRef="#br0" timeOffset="66158.623">13895 4038 600 0,'-18'15'222'0,"9"-12"-172"0,0 2-15 0,6-5-18 15,3 0-37-15,0 0-7 16,0-2-46-16,0-4-20 16,0 4-127-16,0-1-56 15</inkml:trace>
  <inkml:trace contextRef="#ctx0" brushRef="#br0" timeOffset="66357.742">13392 4022 536 0,'-27'2'200'0,"18"-2"-155"0,3-2-17 16,6 2-18-16,3-3-54 15,6-2-18-15,3-1-122 16,-3 4-53-16,17-4 93 16,-2 4 47-16</inkml:trace>
  <inkml:trace contextRef="#ctx0" brushRef="#br0" timeOffset="66706.444">14389 4382 436 0,'-12'2'162'0,"12"-2"-126"0,-6 32 18 0,6-27 0 0,3 24-29 15,0-5-6-15,3 21-12 16,0-11-5-16,3 4-1 16,-3-9-4-16,0-3 0 0,0-2-29 15,0-6-12-15,0-2-48 16,-1-8-18-16,1-2-60 15</inkml:trace>
  <inkml:trace contextRef="#ctx0" brushRef="#br0" timeOffset="66837.585">14469 4374 444 0,'-24'-11'165'0,"24"11"-129"0,-17 0 17 16,17 0 0-16,-3 3-38 0,0-1-9 0,3 1-43 15,0 0-18 1,8-3 28-16,-2 0-73 15,15-8-26-15,-3 0-25 16</inkml:trace>
  <inkml:trace contextRef="#ctx0" brushRef="#br0" timeOffset="67650.376">14722 3974 416 0,'-9'0'154'0,"6"5"-120"0,-3 27 23 15,6 5 3 1,0 5-17-16,0-7-2 15,3 20-17-15,0-10-5 16,3 27-11-16,0-14-1 0,0 8 3 0,0-13-2 16,-3-5 1-1,0-11-1-15,0-5 2 0,0-6-3 16,-3-21 1-16,0 1-5 16,3-30-2-16,0 5-9 0,3-15-5 15,0 7-4 1,6-2-3-16,-3 5 1 15,6 9 1-15,-3 1 8 16,5 12 3-16,-2-1 5 16,3 24 3-16,0-5 0 15,-6 26-1-15,0-10 1 16,-9 3-1-16,0-6 0 16,-6-3 2-16,0-5 3 15,-6-5 2-15,3-3 1 16,-3-5 0-16,0-2-4 15,0-9-1-15,3 0-1 16,6-18 1-16,0 3-7 0,18-19 1 16,-3 5-8-16,15-13-3 15,-7 5-1-15,13-42 1 16,3-21-3-16,-6 13 0 16,-10 13 8-16,-5 11 4 15,-6 8 15-15,-9 13 8 16,-3 13 2-16,-9 14 0 15,-3 10-6-15,-3 8-4 16,1 8-3-16,-1 10 0 16,3 25 2-16,9 7 5 15,0-5-6-15,12 10-2 16,-3-10-1-16,12 29 1 0,-4-15-3 16,10 12-2-1,-6-13 0-15,6-7-1 0,-3-6-5 16,3-16 1-16,-7-3 2 15,7-23 1-15,-6-1 1 16,6-25 0-16,-6 4 0 16,0-7 0-16,-3 2 0 15,-9-8 2-15,-1 8-1 0,-10-2-1 16,2 2 1 0,-6 3-1-16,0 5 6 15,-3 11 4-15,0-1-8 16,3 14 0-16,3 0-2 0,6 13 0 15,0-2-3 1,9 15 0-16,-3-5 2 0,18 6 2 16,-6-9-20-16,20-5-9 15,-8-5-50-15,9-16-22 16,-10 0-116 0</inkml:trace>
  <inkml:trace contextRef="#ctx0" brushRef="#br0" timeOffset="68916.534">16118 3895 280 0,'-6'-14'104'0,"6"14"-81"0,-6-10 45 0,6 10 13 16,-3-3-20-16,0 1-8 16,0 2-22-16,0 0-7 15,0 13-14-15,1 0 5 0,-1 32 4 0,3-8 5 16,0 37 5-16,0-18-11 16,0 12-3-1,0-12-3-15,3 13 0 16,-3-14-2-16,0-2-1 15,0-10-1-15,0-9 0 16,0-2-2-16,0-22-1 16,0-2-3-16,0-18 1 0,0 2-4 15,0-16 0 1,0 5-1-16,2-12 0 16,-2 4-5-16,6-10-3 0,0 8-1 15,6-3 1-15,0 9 1 16,6 17 1-16,0 1 2 15,9 16 4-15,-3-4 1 16,5 9 3-16,-5-2-1 16,-3 4 2-16,-3-2 2 15,-12 10 2-15,0-4 1 0,-15 20 0 16,0-8-2-16,-6 6-1 16,3-11-1-1,0-2 2-15,3-6-1 16,3-13 0-16,0-3-6 15,9-26-1-15,0 2-4 0,12-7 1 0,0 2-4 32,6 0 1-32,-3 8 4 0,3 11 4 15,-4 0 1-15,4 26 2 16,-6 0-2-16,6 11-1 16,-3-6 1-16,6-5-1 15,-6-2 2-15,2-16 3 16,-2-1 0-16,3-23 2 15,-3 3-2-15,3-9 2 0,-3 3-2 16,-3-7 0 0,-4 7-6-16,-2 0-1 0,0 5 1 15,-3 4 0 1,0 1 1-16,-3 6 2 0,0 3 1 16,0 10 1-1,0 1-5-15,0 41-1 16,0-10 3-16,9 29 3 0,-3-15-1 15,9 31-2-15,-3-16-3 16,5 16 1-16,-2-16 1 16,0 3 2-16,-6-16-1 15,-6-6-1-15,-3-7 1 16,-12-3-1-16,3-5 0 16,-12-3 2-16,3-5-1 15,-8-6-1-15,5-2-2 16,-15-11-1-16,6-2-1 0,-32-13 0 15,8 2-4-15,-11-32 0 16,11 8 2-16,3-23 1 16,10 10 0-1,8-3 4-15,6 8-2 0,15-10-1 16,0 10 3-16,36-5 0 16,-6 11 5-16,26 10 2 15,-8 6 4-15,15 12 1 16,-16 1-5-16,13 8-2 15,-9-3-9-15,-1 2-4 16,-5 1 11-16,-9-3 8 0,-3 0-7 16,-12 0-1-1,-1 0-29-15,-13 0-9 16,-1 0-83-16,0-11-38 0,0-15-50 31</inkml:trace>
  <inkml:trace contextRef="#ctx0" brushRef="#br0" timeOffset="70011.635">17458 4344 336 0,'-12'-7'126'0,"12"7"-98"0,-12-14 28 0,12 14 4 16,-3-5-17-16,0 0-4 16,0-6-15-16,0 1-2 0,3-6-13 15,0 2-1-15,3-1 2 16,0 1-2-16,3 9 3 15,-3 0 3-15,6 15 3 16,0 1 0-16,3 10-1 16,-3-2-8-16,0 7-3 15,0-5 3-15,-4 11 3 16,1-6-4-16,-3 6 1 16,0-5-3-16,-3 2 2 15,0-5-4-15,0-1-2 0,0-7 0 16,0-8 1-16,0-3-1 15,-3-18 2-15,0 3-4 16,0-19-2-16,0 7 2 16,-2-17 0-16,2 7-4 15,-6-21 1-15,3 8 2 0,-3-3 1 0,3 11 1 16,0 3 2 0,0 5-3-1,0 5 0-15,3 3 1 16,3 5 2-16,0 3 1 15,9 10 1-15,-3 1 2 16,12 9 1-16,-3-1 1 16,26 2 0-16,-8 0-2 15,18-6 1-15,-10 1-2 16,4-8 2-16,-6 2-2 16,-7-2 2-16,-5-1 0 0,-3-2 3 15,-6 3-3-15,-3-3-2 16,-3 3-7-16,-3-3-3 15,-4 3-31-15,-2-3-14 16,0-3-109-16,-3 3-46 0,0 0 0 16</inkml:trace>
  <inkml:trace contextRef="#ctx0" brushRef="#br0" timeOffset="70973.645">18559 4202 392 0,'-33'-11'148'0,"33"11"-115"0,-20-8 19 15,17 8 1-15,-3-3-15 16,3 1 0 0,-3-1-12-16,3 0-4 15,0 1-13-15,0-1-5 0,6 1-1 16,12-1 0-16,6 6 3 15,-4-1 6-15,28 6 2 0,-9 0-1 16,8 3 2-16,-8-3-6 16,3 2-1-16,-6-2-2 15,-1 0-1-15,-5 0 1 16,-6-3 1-16,-3 1-6 16,-3-4 0-16,-3 1-1 15,-3-3 0-15,-1 0-22 16,-2-3-8-16,-3 1-36 0,-3-4-13 15,0 4-73-15,0-1-30 16,0 0 25 0</inkml:trace>
  <inkml:trace contextRef="#ctx0" brushRef="#br0" timeOffset="71362.309">18518 4371 384 0,'-27'-3'145'0,"27"3"-112"0,-12-2 19 0,12 2 2 16,-3 0-10-16,0 0 1 16,0 0-14-16,3 0-7 15,0-3-13-15,0 3 1 0,12-3 2 16,-3 1 4-16,23 2 3 15,-5 0 0-15,18 0-1 16,-9 0-8-16,5 0-3 16,-5 0-5-16,-3 0-3 0,-6 0 4 15,-4 0 1 1,1 0-2-16,-6 0-1 0,-3 0-1 16,-3 0 1-16,-3 0-7 0,-3 0-1 15,0 0-23 1,-3 0-8-16,0 0-59 15,-3-6-24-15,0 1-103 16</inkml:trace>
  <inkml:trace contextRef="#ctx0" brushRef="#br0" timeOffset="72673.506">19911 3728 324 0,'-3'-29'121'0,"3"13"-95"0,0-10 27 15,0 23 4-15,3-8-7 0,0-5 0 16,3 3-8-16,-3 0-1 15,0-3-23-15,-1 8 1 0,1 3 1 16,0 0-7-16,0 5 0 16,3 8-1-16,-3 21 2 15,0 16-5-15,0-8-1 0,0-6-4 16,0 6-1-16,-3-5-1 16,0 0-2-1,0-6 5-15,0-4 1 16,0-4 2-16,0-2 2 15,0-3-3-15,0-2-2 0,0-3-5 16,0-8 0 0,0 0 0-16,9-11 0 15,0 3-5-15,6-37 1 16,9-21-5-16,0 8-1 16,-1 8 2-16,-2 7 3 0,0 9 3 15,-6 10 3-15,-3 3-2 16,3 5 0-16,6-3 1 15,-4 6 2-15,1 8 1 16,0 2 1-16,0 6 0 0,3 5 2 16,0 5-1-16,-3 14 2 15,-1 20-2-15,-5-10 2 16,-3-5 2 0,-6 8 2-16,0-6 1 15,-3 0 0-15,0-4-6 16,-3-4-2-16,0-2-2 15,3-3 1-15,0-5-4 0,-3-3 0 16,3 0-4-16,-3-2-1 16,3-3-22-16,-3-3-8 15,0-2-44-15,-3-3-16 16,0 0-69-16,1 0-30 16,-1 0 38-1</inkml:trace>
  <inkml:trace contextRef="#ctx0" brushRef="#br0" timeOffset="72965.175">19756 4149 444 0,'-33'5'165'0,"33"-5"-129"0,-6 3 15 15,6-3-4-15,9 0-10 0,-3 0 1 16,24-8-8-1,-6 2-2-15,47 4-15 16,-14-1-6-16,14 3 0 0,-14 0-4 16,20 0 0-16,-14 0-3 15,2-3-1-15,-11 3-4 16,-10 0 1-16,-2 0-3 16,-15-5 0-16,-4 3-32 15,-11-4-11-15,-3 1-63 16,-9 2-25-16,0 1-49 15</inkml:trace>
  <inkml:trace contextRef="#ctx0" brushRef="#br0" timeOffset="73535.206">20039 4371 384 0,'-27'0'145'0,"27"0"-112"0,-6 0 23 0,6 0 3 16,0 0-20-16,0 0-2 16,3 11-5-16,0-4 0 15,3 25-17-15,-3-5 2 0,6 23 1 16,-3-5-6-16,0 0 1 0,0-8-6 16,0-3 1-16,-1-5-3 15,-2-5 2-15,0-3-2 16,0-5 0-16,0-3-1 15,0-7 2-15,0-1-5 16,0-16-3-16,0 1-2 16,0-30 0-16,0 8-2 0,-3-10-1 15,0 5-1-15,0 0 0 16,0 8 2 0,-3-3 4-16,0 8 1 15,0 3 3-15,0 3-1 16,0 4 2-16,3 1-2 0,3 3 2 15,-3 2 0-15,12 5 3 16,-3 0 1-16,12 6 1 16,-3 0-2-16,6-1-1 15,-3 1-1-15,11-3 2 16,-5 0-1-16,12-3 0 16,-7 1-1-16,4-4 2 15,-3 1-1-15,-6 0 2 16,-3 0-2-16,-7-1 0 15,-2 1-1-15,-6 0 0 16,0 2-9-16,-9-2-4 16,0-1-35-16,-9 1-14 0,0 0-80 15,-6-6-36 1,3 3-28 0</inkml:trace>
  <inkml:trace contextRef="#ctx0" brushRef="#br0" timeOffset="74584.582">19357 3728 364 0,'-3'-5'137'0,"3"5"-106"0,0-8 19 16,0 5 4-16,3 3-15 0,-3-5 0 15,0 2-5 1,0-2-1-16,0 0-18 15,0 2 4-15,0 0 2 0,0 1 0 16,0 2-1-16,0 0-4 0,0 0-2 16,0 0-6-16,0 2 0 15,0 4-1-15,0 2 1 16,0 2 0-16,0 9 0 16,0-1-2-16,-3 17-1 15,3-6-1-15,-3 32 2 16,0-11-3-16,3 34-2 15,0-12 2-15,0 20 2 16,0-17-2-16,3 17-2 0,0-18 0 0,0 0 1 31,-3-13-1-31,3-8 2 16,-3-8 0-16,0-8 1 16,0-5-2-16,0-6 1 0,0-2-2 15,3-5 2 1,-3-3-4-16,0-3 0 0,0-3 1 15,0 1 0-15,0-3 2 16,0 0 3-16,0-3-4 16,0 0-1-16,0 1 0 15,0-6 2-15,0 0-1 16,3 2-1-16,0-2 1 16,3 0-1-16,0 0 0 15,9 0 0-15,-3 0 0 16,11-2 0-16,-5-1-3 0,12 3 2 15,-6 0 1-15,6 0 2 16,-7 0-1-16,-2 0-1 0,0 0 1 16,-6 0-1-1,0 0 0 1,-6 0 0-16,0 0 0 0,-6 0 0 16,0 0-7-16,-3 0 0 15,0 0-35-15,-3-3-14 16,0 1-97-16,3-14-43 15,0 3-11 1</inkml:trace>
  <inkml:trace contextRef="#ctx0" brushRef="#br0" timeOffset="75649.015">20783 3797 344 0,'-3'-8'129'0,"0"3"-100"0,3-3 35 15,0 5 12 1,0 0-19-16,0 1-5 16,0-1-19-16,0 0-6 15,0 1-16-15,0-1 2 0,0 0 3 0,0 3 3 16,0 0 3-16,0 0-1 15,0 0 2-15,0 0-9 16,0 0-1-16,0 0-7 16,0 0-4-1,3 11 1-15,0 5-2 0,0-3 2 16,-3 3 0 0,3 0 1-16,-3 10-2 15,0 6 1-15,0 10 0 16,0 9 1-16,0-12-5 0,3 25 1 15,0-14 0 1,3 6 2-16,-3-11-1 0,3 23-1 16,0-12 1-1,-1 13-1-15,-2-14 0 0,0 4 0 16,0-14 0-16,0-3 0 16,0-8 0-16,0-2 0 15,0-5 0-15,0-4 2 0,0-4-1 16,0-1 2-1,0-4-2-15,0-4 2 0,0 1-2 16,-3-3-1 0,0 0 1-16,0-3-1 15,0 0 2-15,0 1 1 16,0-1-4-16,0-3-1 16,0-2 1-16,0 3 2 15,0-3 2-15,0 3 1 0,0-1-2 16,-6-2-2-16,0 0-2 15,-6 0 1-15,0 0 1 16,-5 0 0 0,2 0 0-16,-6 3 0 0,3-3 0 15,-9 0 0-15,6 0 0 16,-11 3 2-16,5-3-3 0,-6 2 0 16,6-2 1-1,1 3 2-15,5-3-3 16,3 3-2-16,3-1 4 15,3-2 1-15,0 0-5 16,3 0 0-16,3 0-12 16,3 0-3-16,0 0-51 15,9-5-19-15,0 0-162 16</inkml:trace>
  <inkml:trace contextRef="#ctx0" brushRef="#br0" timeOffset="78729.444">22063 3257 348 0,'0'-13'129'0,"3"5"-100"0,0 0 20 0,-3 5 2 15,0 1-15-15,0 2-1 16,0 0-11-16,0 0-5 15,0 0-11-15,-3 0-3 0,-3 2-1 0,-3 11 0 16,-6 9 0 0,-6 7-2-16,-9 5-2 0,-8 3 1 15,-10 3-1 1,-3 10 0-16,13 32 2 16,2 11 5-16,9-3 6 0,9 16-1 0,15-16 1 15,0-19 1 1,30 8 2-16,-6-18-3 15,24 8 0-15,-13-16-3 16,13 2 1-16,-9-10-2 16,6-2 0-16,-13-9-3 0,1-5-1 15,-6-5-1 1,-3-5 0-16,-3-1 0 16,-7-5 0-16,-2-2-9 0,-6-3-2 15,0-3-38 1,-3-10-18-16,0 0-106 0,9-17-46 15,-3 4 44 1</inkml:trace>
  <inkml:trace contextRef="#ctx0" brushRef="#br0" timeOffset="79539.282">22307 3474 308 0,'-12'-5'115'0,"12"2"-89"0,-3-2 38 0,3 2 12 15,0 0-18-15,0 1-6 16,0 2-13-16,0 0-4 15,0-3-20-15,0 3 2 0,0 0 1 16,0 5-4-16,0 6 2 0,0 5-3 16,0 10 2-16,0 25-2 15,3 15 2 1,0-3-8-16,3-7-2 0,0-6-1 16,0-2 0-16,0-3 0 15,-3 0 2-15,3-3 1 16,-3-5 3-16,0-5-3 15,0-11 1-15,0-5-5 16,0-3 0-16,0-2 1 16,3-3 0-16,5-3-5 15,4-5 1-15,3-3 2 0,0-2 1 16,3 0-4-16,0-1 1 16,-3 1 0-1,-1 0 0-15,1 0 0 0,-3-1 2 16,0 1-3-1,-3 2 0-15,-3 1 1 0,0-1 2 16,-3 0-1-16,-6 3-1 16,6-2-6-16,-6-1-1 15,-6 0-30-15,6-2-13 16,0-5-84-16,6 2-38 0,3-3-35 31</inkml:trace>
  <inkml:trace contextRef="#ctx0" brushRef="#br0" timeOffset="80080.614">22771 3474 364 0,'-9'-8'134'0,"6"8"-104"0,0-3 29 0,3 3 8 16,0-2-22-16,0 2-3 16,0-3-15-16,0 3-5 15,0 0-13-15,6 5 1 0,0 6 1 16,-3 5 5-16,0 13 4 16,0 24 1-16,0 13 2 15,3-8-9-15,0-5-1 16,0-8-3-16,-3-3-1 15,6-4-1-15,-3-4 0 0,0-2-4 16,0-6-1-16,-3-2-1 16,-3-6 1-16,6-2-2 15,-3-5 2-15,-3-3-9 16,3-13-51 0,3-6-16-1,6 0-164 1,-4-5-87-16,10-7 154 0</inkml:trace>
  <inkml:trace contextRef="#ctx0" brushRef="#br0" timeOffset="80272.695">23206 3932 580 0,'-24'2'217'0,"18"1"-169"0,-6-3 4 0,9 3-8 15,-3-3-30-15,6 2-7 16,-3-2-8 0,0 0-2-16,3 0 2 0,-3 0-22 0,3 0-7 15,0 0-47-15,3-2-20 16,3-4-130 0</inkml:trace>
  <inkml:trace contextRef="#ctx0" brushRef="#br0" timeOffset="81046.755">23453 3387 328 0,'-3'-8'123'0,"6"5"-95"0,-6-2 33 0,3 5 11 16,0 0-29-16,0 0-9 16,0 0-17-16,0 0-4 15,0 5-7-15,0 0 9 0,3 3 5 16,-3 3 5-16,0-1 4 15,-3 4-4-15,-3 2-3 16,-9 2-8-16,6 3-1 0,-3 3-6 16,6 3 1-16,0 7-5 15,3 8-2 1,6 1 0-16,6-4-1 16,6-4 0-16,3-4 0 15,12-4 2-15,0-6 1 16,2-2-4-16,-2-4 1 15,0-1 4-15,-9-4 2 0,0 1 2 16,-7-3 2-16,-5 0 1 16,-9 0 1-16,-6 0-4 15,-3 0 0-15,-5-1-5 16,-7 1 0-16,-3 0 1 16,0 0 0-16,-3 0-2 15,3-2 1-15,-2-1-2 0,5-3 2 16,-3-2-2-1,-3 0-1-15,6-2-8 0,-2-3-5 16,-4-3-29-16,9-3-10 16,0-2-46-16,3-3-17 15,12-13-101 1</inkml:trace>
  <inkml:trace contextRef="#ctx0" brushRef="#br0" timeOffset="81184.719">23402 3440 452 0,'-9'-6'170'0,"9"9"-132"0,6-3 16 0,0 0-1 15,6 3-33-15,6 2-8 16,6 3-32-16,21 0-13 16,8 0 17-16,1 0-80 0,5 2-32 15,-2 1-45 1</inkml:trace>
  <inkml:trace contextRef="#ctx0" brushRef="#br0" timeOffset="81641.387">23953 3426 496 0,'-9'-8'184'0,"6"3"-143"0,-3 0 12 15,6 2-4-15,0 3-27 16,0 0-5-16,0 0-12 15,0 0-4-15,6 3-1 16,-3 7 0-16,0 1 0 0,-3 8 2 16,0 4 1-16,0 17 3 15,-3 24 3-15,3 7-4 0,0-5-1 16,3-13 0-16,3 0 0 16,-3-8-2-16,6-3-2 15,-3-5 5-15,0-8 1 16,-3-5 9-16,0-5 2 15,-3-6-2-15,-3-2 1 16,-3-1-7-16,-3-5-3 16,0-2-6-16,3 0 0 15,-9-1 0-15,6-2 0 0,-3 3 0 16,0 0 2 0,0-1 1-16,1 1 3 0,2 0-3 0,0-1 0 31,3 1-1-31,0 0-2 15,0-1-2-15,-3 1-1 0,9-3-16 16,-6 0-7-16,0-3-64 16,3-5-27-16,-12 6-122 15</inkml:trace>
  <inkml:trace contextRef="#ctx0" brushRef="#br0" timeOffset="82682.488">22387 4765 184 0,'-12'0'68'0,"12"0"-52"0,0-3 14 16,0 3 6-16,0 0 13 15,0 0 9-15,0-2 8 16,0 2 7-16,-3-3-40 16,0 3 4-16,0 0 1 0,0 0-6 0,0 0 1 15,0 0-16-15,3-2-5 16,0-1-8 0,12 0-1-16,0 1 1 0,12-4 0 15,-3 1 0-15,15-3 0 16,-7 3 4-1,25-3 3-15,-12 3-4 0,5-1-2 16,-8 4 4-16,-3-1 2 16,-4 0-2-16,-8 3 0 0,-3 0-3 15,-6-2-1 1,0-1-17-16,-6 0-4 16,-3 1-36-16,0-4-16 15,-3 1-62-15,-6 0-27 0</inkml:trace>
  <inkml:trace contextRef="#ctx0" brushRef="#br0" timeOffset="82949.156">22536 4834 408 0,'-24'0'151'0,"24"0"-118"0,-21 3 29 15,18-3 6-15,0 0-14 0,1 0-1 16,-4 0-22-1,6 0-8-15,0 0-14 16,0 0 5-16,11 0 3 0,-2 0-3 16,15 0 2-16,-6 0-7 15,21 2-3-15,-7-2-3 16,16 0 0-16,-9 0-20 16,8 0-8-16,-11 0-34 15,3-8-12-15,-6 0-91 0,11-13-37 16,-8 3 24-1</inkml:trace>
  <inkml:trace contextRef="#ctx0" brushRef="#br0" timeOffset="83493.237">23316 4765 504 0,'-18'11'189'0,"18"-11"-147"0,-3 0 6 0,3 0-6 0,6 0-30 15,-3 0-6-15,9-8-5 16,0-8 1-16,6-5-1 16,-6-3 4-16,3-3 4 0,-10 1 1 15,4 0 2-15,0-1 0 16,-6 3 0 0,0 3 0-16,0 3 2 0,-3 2-7 15,3 5-2-15,-3 1-1 16,-3 20 0-1,3 11 0-15,0-2 0 16,-3 23 2-16,0-7-1 0,3 7 2 16,0-5-4-1,3 11-2-15,3 15 0 0,0-18-1 16,-3-8 0 0,3-3 0-16,-3-2-3 15,0-8 0-15,-3-5-5 16,0-6 0-16,0-3-5 0,-3-4-2 15,-3-1 4-15,-12-10 2 16,-17-6 7-16,5 3 3 16,0 0 7-16,0 0 5 15,9 3-3-15,1 0 2 0,2-1-7 16,18 9-3 0,0 0 1-16,18 5 2 15,20 2-4-15,-5-5-1 16,9-5-35-16,11-10-17 15,22-6-116-15,20 5-51 16,3-2 23 0</inkml:trace>
  <inkml:trace contextRef="#ctx0" brushRef="#br0" timeOffset="83958.666">24289 3495 420 0,'0'-10'159'0,"0"10"-124"0,21-3 6 15,-3 6-7 1,6 10 4-16,15 24 6 0,17 45 1 15,-2 0 2 1,-7 18-26-16,-11 22-1 0,-6-13-1 16,-9-6-7-16,-15 5 1 0,-18 9-6 15,-24-14-2-15,-6-13 0 16,-5-13-1-16,-10-9-24 16,-29-2-12-16,-15 3-74 15,14-8-31-15,-23-13-85 16</inkml:trace>
  <inkml:trace contextRef="#ctx0" brushRef="#br0" timeOffset="53049.399">22465 11033 300 0,'-12'-8'112'0,"12"11"-87"0,-3-6-7 16,3 3-9-16,0 0-20 15,0 0-5-15,0 0-3 16,0 0-1-16,0 3 11 16,-3-3-24-16,0 0-10 0,0-3-54 15</inkml:trace>
  <inkml:trace contextRef="#ctx0" brushRef="#br0" timeOffset="92233.766">2934 11118 192 0,'-11'2'74'0,"11"-2"-58"0,-18-5 1 15,18 5-6-15,-9 0-10 0,0 0 0 16,-12 3-14-1,3-1-7-15,-9 1-20 16,1 0-10-16,-10 5-15 16,6-3-5-16</inkml:trace>
  <inkml:trace contextRef="#ctx0" brushRef="#br0" timeOffset="163441.575">17514 8948 220 0,'-6'0'82'0,"6"0"-64"0,3 3-11 16,-3-3-8-16,6 0-30 16,-3 0-7-16,3-3 26 15,0 1 15-15,0-1 1 16,0 3 16-16,-3 0 7 0,0 0-10 0,0-3-2 15,0 1 22-15,0-6 12 16,0 0 28-16,0 0 11 16,0 0-5-16,-3 0-3 15,0 0-20-15,0 0-10 16,0 3-15-16,-3-1-7 16,3 4-12-16,-3-1-3 15,0 1-5-15,-3 7-3 16,3-3-2-16,-6 22 0 15,0-5-2-15,-3 34 2 16,3-8 2-16,-3 10 2 0,4-7-1 0,-1 21-1 31,0-14-3-31,0 9-2 16,3-14 1-16,3-5 1 16,0-8-1-16,0-8-1 0,0-5 1 15,3-19-1-15,0 1-3 16,0-30 2-16,0 5-6 15,3-13 0-15,0 6-8 16,0-16-3-16,0 5 3 16,3-22 4-16,-3 12 6 15,3-6 3-15,-3 11 2 0,3-3 2 16,-3 8 5 0,3 2 4-16,-3 6-2 15,2 3 2-15,-2 4-6 0,3 4-3 0,0 2-1 31,3 3 1-31,-3 2 1 0,6 3 3 16,-3 0-3-16,9 6 0 16,-3 2-1-16,6 8 1 15,-3-3 0-15,8 21 3 16,-5-4-3-16,9 28-2 0,-6-11 0 0,0 9 1 16,-4-11-1-1,-2 11-1 1,-3-11 3-16,-3 18 2 15,-3-10-2-15,-3 16 0 0,0-13-1 16,-3-1-2 0,0-9 1-16,-3-4-1 15,0-8-7-15,-6-4-3 16,0-1-16-16,-6-16-7 16,0 0-42-16,-9-18-18 0,3 0-80 15,-5-6-34-15,2 6 43 16</inkml:trace>
  <inkml:trace contextRef="#ctx0" brushRef="#br0" timeOffset="163605.934">17369 9319 452 0,'-27'-11'167'0,"27"11"-129"0,-3-3 28 16,3 3 6-16,9 0-25 16,-3 0-6-16,11-2-22 0,-2-1-7 15,12 0-8 1,-6 1-9-16,18-1-2 0,-10 1-35 15,25-4-12-15,-9 4-84 0,8-6-39 16,-8 0-6 0</inkml:trace>
  <inkml:trace contextRef="#ctx0" brushRef="#br0" timeOffset="164063.538">18038 9454 468 0,'-12'52'176'0,"12"-52"-137"0,-6 30 11 0,6-25-3 0,0 0-24 16,0 3-4 0,0-8-12-16,0 0-3 15,-3-18-2-15,3 4-2 0,-3-15 1 16,-3 5 3-16,4-7 2 0,-1 4-2 16,0-10-1-16,3 8-3 15,0-13-1-15,0 7 1 16,6-12 2-16,2 10-3 15,4-6 0-15,-3 9 1 16,12 0 2-16,-3 7-3 16,12 6 0-16,-6 2 1 15,8 19 0-15,-5 0 2 0,6 22 1 16,-6-4 1 0,-1 14 0-16,-5-3 4 15,0 0 5-15,-3-5 4 16,-3 10 4-16,-3-7-2 15,-3 7-2-15,0-5-9 16,-3 3-5-16,0-6-5 0,-1-2-1 16,-2-5-16-1,0-3-7-15,0-3-38 0,-3-13-14 16,0 0-107-16,3-5-45 16,0-1 69-1</inkml:trace>
  <inkml:trace contextRef="#ctx0" brushRef="#br0" timeOffset="164254.864">18538 8916 440 0,'-3'-5'165'0,"3"5"-129"0,0 5 26 0,0-5 1 0,0 24-24 16,0-3-5-16,3 27-18 15,0-8-5-15,0 10-7 16,0-10-5-16,3 18-2 0,-3-10-23 15,3 10-10-15,-3-11-23 16,0-2-11-16,0-8-55 0,0-18-22 16,-3-3-2-1</inkml:trace>
  <inkml:trace contextRef="#ctx0" brushRef="#br0" timeOffset="164822.587">18500 9001 480 0,'-33'-26'178'0,"33"26"-138"0,-6-11 8 0,6 11-4 16,3-8-28-16,0 3-8 16,18-6-9-16,-6 3-2 15,26 3 2-15,-5 0-5 0,9 7 2 16,-10 1 0-16,1 10-1 16,-6 1 4-16,0 7 0 15,-7-5 1-15,-2 7 0 16,-6-4 2-16,-3 2 1 15,-3-2 3-15,-9 4 1 16,0-7 3-16,-12 3 4 16,3-3 1-16,-21 0 0 0,10-3-5 0,-7-3-2 31,6-2-4-31,3 0-1 16,3-2-3-16,12-1-3 15,0-3-1-15,18 1 3 16,-3 0-2-16,12 2 1 0,-3 0 0 15,3 6 0-15,-4-3 0 16,7 2 0-16,-9-2 2 16,3 3 2-16,-3-3-1 15,0 2 2-15,-4-2 7 16,-2 3 3-16,-3 0 5 16,-9 2 1-16,0 0-6 15,-6 6 0-15,0-4-2 16,-9 7 1-16,4-4-4 15,-19-2 0-15,6-3-5 0,-15-2 0 16,4-3-3-16,-4-6-3 16,9 1-1-16,-3-6 0 15,7 1-6-15,2-6-2 16,6 3-20-16,3-9-9 16,3 4-47-16,12-6-20 15,0 3-114 1</inkml:trace>
  <inkml:trace contextRef="#ctx0" brushRef="#br0" timeOffset="164992.489">19286 9125 580 0,'-12'16'217'0,"12"-16"-169"0,-6 8-11 16,6-5-16-16,0 0-47 15,0-3-14-15,0-3-101 16,0 3-44-16,0-11-5 16,0 3 1-16</inkml:trace>
  <inkml:trace contextRef="#ctx0" brushRef="#br0" timeOffset="165169.137">19333 9340 564 0,'-12'5'209'0,"12"-5"-163"0,-3 5 5 16,3-5-8-16,0 3-38 0,0 0-9 16,0-3-30-16,0 0-13 15,3-6 24-15,-3 4-116 0,3-12-47 16,0 4 1 0</inkml:trace>
  <inkml:trace contextRef="#ctx0" brushRef="#br0" timeOffset="166342.667">19964 9319 308 0,'-12'2'115'0,"12"-2"-89"0,-6 0 23 16,6 0 4-1,0 0-28-15,0 0-11 16,3-5-9-16,0 2-5 16,0-5 1-16,0 0-1 0,-3-2 2 15,0-1 10-15,-6 1 7 16,0-1 3-16,-9 3 2 16,4 0-5-16,-7 3-1 15,3 0-6-15,-6 5-2 16,6 0-9-16,-6 2 0 0,3 1 5 0,-5 2 4 31,2-2 1-31,-6 5 1 0,6-3 0 16,0 8 2-16,3-2-1 15,12 13 0-15,1-6-5 0,13 22 0 16,1-6-3 0,12 3 0-16,-6-5-3 0,9-5 1 15,-3-6-7-15,11-16-1 16,-5 0-16-1,9-23-4-15,-6 2-16 16,3-10-6-16,-7 4-17 0,1-9-7 16,-3 4-6-16,-3-26 0 0,-3 11 29 15,-9-22 13 1,-1 11 48-16,-8 1 21 16,0 4 23-16,-8 8 10 15,-1 8-5-15,-3 3 0 16,0 6-11-16,0 4-4 15,3 3-13-15,3 3-4 16,0 2-8-16,3 6-4 16,0 0 1-16,3 10 2 0,0 0-2 15,6 38-2 1,0-9-3-16,6 19 1 16,-3-8-6-16,9 3-3 15,-3-11-6-15,2 10 0 16,-2-10-2-16,0 8 0 15,-3-8-16-15,0-2-5 0,-3-6-29 16,3-5-11-16,-3-6-29 0,3-15-12 16,0-1-48-1,2-15-62 1,-2 3 74-16,3-14 339 31,-3 0-49-15,-3 3-2-16,0 8-60 15,-3-1-33-15,0 12-17 16,0-1-7-16,0 11-17 0,-3-3-7 0,0 14 0 16,0-3-4-16,0 13-2 15,0-5-18 1,0 2-9-16,0-5-33 0,0-5-14 16,0-3-94-1,3-18-77-15,0 2 94 16</inkml:trace>
  <inkml:trace contextRef="#ctx0" brushRef="#br0" timeOffset="166444.591">20241 9062 440 0,'-9'5'165'0,"9"-5"-129"0,-3 6-20 0,3-6-18 15,3 2-71-15,0 1-24 0,6-1-63 16,-3 1-25-16</inkml:trace>
  <inkml:trace contextRef="#ctx0" brushRef="#br0" timeOffset="166928.462">20387 9170 416 0,'0'27'156'0,"0"-27"-121"0,9 37 10 16,-6-32-5-16,6 11-6 15,-3-3 5-15,9 11-9 0,-4-5-1 16,7 7-16-1,-3-5 5-15,3 0 5 0,-3-2-3 16,0-8-2-16,-3-3-6 16,3-11 0-16,-3 0-7 15,-1-7-3-15,-2-1-6 16,0-2 0-16,-3 2 0 0,0-5-1 16,-3 3-1-1,-3-3 1-15,0 3 3 0,0 2 1 16,0 1-6-16,0 2-3 15,0 0-5-15,6 0-4 16,0 3-5-16,3-1 0 16,0 1 2-16,3 0 3 15,0 0 9-15,3 2 3 0,-3 0 9 16,-1 6 4 0,1 0 14-16,0 5 7 15,-3-1 0-15,0 7 1 16,-3-4-10-16,-3 9 0 15,0-3-9-15,0 5-3 16,0-3-3-16,0-2-3 0,-3-3-13 16,0-2-6-16,0-3-30 15,0-11-11-15,0 1-73 16,0-14-29-16,0 3-14 0</inkml:trace>
  <inkml:trace contextRef="#ctx0" brushRef="#br0" timeOffset="167014.284">20720 9017 352 0,'-9'13'132'0,"9"-13"-103"0,-3 27-17 16,3-22-15-16,6 8-80 15,0-2-30-15,12-1-7 0,-3-2 0 16</inkml:trace>
  <inkml:trace contextRef="#ctx0" brushRef="#br0" timeOffset="167529.754">21086 9075 444 0,'-6'-2'165'0,"6"2"-129"0,-17 5 19 0,14-3-1 0,-6 4-22 0,0-1-4 32,-9 8-12-32,3-5-3 15,-6 3-7-15,3-1-6 0,3 4-1 16,4-4-1-16,11 6-2 16,0-3 3-16,11 3 0 15,-2-3 1-15,9 6 0 16,-3-3 0-16,3 5 0 15,-3-2 0-15,0 4 2 0,-3-4-1 16,-3 7-1-16,0-5 12 16,-7 9 6-16,1-7 0 15,-8 1-1-15,2-5-5 16,-12-3-2-16,3-3-6 16,-9-8-1-16,3 0-8 15,-3-10-2-15,6 0-1 0,6-14 2 16,3 3-12-1,12-2-3-15,0 2-9 16,9-2-2-16,-3 2-2 16,6 0 1-16,-3 3 13 0,6-3 7 0,-6 2 9 31,2 4 2-31,-2-1 13 16,-3 9 7-16,0-1 13 15,-3 11 5-15,0-3-7 0,-3 11-5 16,0-3-12-16,0 8-3 15,0-2-10-15,-3-3-4 0,0-3-24 16,0-2-11 0,0-3-65-16,6-16-30 15,-3 0-55-15</inkml:trace>
  <inkml:trace contextRef="#ctx0" brushRef="#br0" timeOffset="167614.874">21256 9155 356 0,'-15'18'134'0,"15"-18"-104"0,-3 3-72 0,3-3-39 0,9-8-52 16,0 3-18-16</inkml:trace>
  <inkml:trace contextRef="#ctx0" brushRef="#br0" timeOffset="168104.864">21408 8850 428 0,'-18'6'159'0,"18"-6"-124"0,-3 18 13 16,3-13-4-16,0 19-26 0,0-5-7 15,0 34-1-15,0-11 1 16,0 6-6 0,0-6 10-16,0 3 7 0,0-8 2 0,-3 5 1 15,0-7-6-15,0-1-1 16,0-5-8-16,0-5-2 15,0-5-6-15,0-17-2 16,3 1-7-16,9-14-3 16,-3 3-5-16,12-8-2 15,-3 3-1-15,6 0-2 16,-3 2 3-16,-1 3 2 0,1 3 7 16,0 5 4-1,-3 0 5-15,0 0 4 16,-3 0 9-16,0 5 5 0,-3 1 6 0,-3 2 4 15,-3 0-4 1,-3 10-1-16,0-5-7 16,-9 14-2-16,3-6-9 0,-6 8-2 15,0-5-9 1,0-3-2-16,3-2-25 16,0-11-11-16,0-1-29 15,3-17-10-15,3-1-55 16,3-10-25-16,0 3 2 15</inkml:trace>
  <inkml:trace contextRef="#ctx0" brushRef="#br0" timeOffset="168261.453">21640 8829 504 0,'-9'0'187'0,"9"0"-146"0,-3 11 18 0,3-9-2 16,0 12-31-16,0-4-6 15,0 30-15-15,0-6-6 16,-3 19 0-16,3-10-38 0,0 1-15 16,0-4-88-16,3 0-36 15,0-8-2 1</inkml:trace>
  <inkml:trace contextRef="#ctx0" brushRef="#br0" timeOffset="168596.149">21744 9393 444 0,'3'13'167'0,"-3"-13"-129"0,21 0 4 0,-18 0-8 0,12-5-22 16,-3-1-7-16,15-4-1 15,-7 2-1-15,1-5-1 16,-3 2-2-16,-3-2 3 0,-3 0 9 16,-6-3 7-16,0 2 1 15,-9 1 3-15,0 3-9 16,-12-1-1-16,3 0-5 15,-6 6-3-15,3 3 0 16,1 7-1-16,2-3-2 16,6 9 1-16,0-3 0 15,12 8 3-15,0-3 3 0,6 6 2 16,-1-4-5-16,4 1-4 0,0-2-15 16,3-6-6-1,-3-1-50 1,0-7-20-16,0 0-135 0</inkml:trace>
  <inkml:trace contextRef="#ctx0" brushRef="#br0" timeOffset="169821.857">22301 8935 332 0,'-9'-26'123'0,"9"26"-95"0,-6-14 31 16,6 14 8-16,-3-2-19 16,3-1-2-16,-3 0-18 15,3 1-6-15,0 2-12 0,0 0 0 0,0 16 1 16,0-3 0-16,6 40 3 15,-3-11 2-15,3 11-1 16,0-8-3-16,0 3 0 16,-3-9-5-16,-3 6 1 15,0-8-1-15,0-2 1 16,0-6 2-16,-3-11 4 0,0-2-6 16,0-16-2-16,0 0-6 15,3-10 0 1,0 2-5-16,12-8 1 15,-3 3-7-15,9-9-1 16,-3 7 0-16,5-1 0 16,-2 2 2-16,3 12 1 15,-6-1 3-15,6 8 2 16,-6 1 2-16,0 2 1 0,-4 0 1 0,-2 2 2 31,0-2 3-31,-3 0 2 0,-3 0-3 16,0-3-1-16,0-2-1 15,-3-3 1-15,0 0-4 16,3-5 0-16,0 2-1 16,-3-2 0-16,6 2 0 15,0 3-2-15,-3 0 3 16,3 5 0-16,0-2 1 0,3 5 2 0,-3-3-3 31,9 0-2-31,-3 1 4 16,8-6 1-16,-2 0-3 15,9-6 1-15,-3 1 0 16,3-5 0-16,-3 2 0 0,-4-6 2 16,-2 4-3-16,-3-6 0 15,-3 3 3-15,0 0 1 16,-3 2-4-16,0 6 1 16,0 2 0-16,0 8 2 15,-6 1 1-15,6 12 3 0,-4-2-3 16,1 45 0-1,0-14-1-15,-3 17-2 16,6-11-2-16,-3 10 1 0,0-12-1 16,0 10 0-16,0-11 0 15,-3 0 0-15,-3-8 2 16,-3-5 2 0,0-7-1-16,-12-7 2 0,0-4-2 15,-14-6-1-15,8-2 1 16,-18-11-1-16,6 0 2 15,-5-16 1-15,8 3-1 16,0-14-2-16,6 6-2 16,6-11-1-16,4 6-3 15,11-22 1-15,0 11-2 0,20-16 0 16,-5 11 1 0,30 2 4-16,-12 8 1 15,11 9 3-15,-11 4 5 0,0 11 6 16,-3 3-1-1,-6 5 3-15,-4 0-4 16,-2 5-1-16,0 0-6 0,-3 1-3 0,-3-1-16 16,-3 0-5-1,-3 1-36-15,-3-6-17 16,0 0-93-16,-9-3-43 16,0 0 49-1</inkml:trace>
  <inkml:trace contextRef="#ctx0" brushRef="#br0" timeOffset="171144.915">23405 9189 436 0,'-18'16'165'0,"18"-11"-129"0,0-2 19 0,0-3-1 16,0 0-22-1,0 0-6-15,6-3-9 16,0-2-3-16,3-3-8 16,0-5 0-16,0-3 1 0,0-5 1 0,-6-3 2 15,6-3-1-15,-3-2 2 16,-3 5-2-16,0 3 0 16,-3 0-3-16,0 3 1 15,0 2-2-15,0 3 2 0,0 2-2 16,0 3 2-1,0 0-2-15,0 3 2 16,0 5-2-16,0 16 2 0,0 18-2 16,0 16 0-1,0 1-3-15,6 1 1 0,0-7-2 16,0-2 2 0,-3-4-2-16,6-1 2 0,0-7-2 15,-3-2 2 1,-4-7-2-16,1-4 2 15,-3-5-7-15,0-5-1 0,0-10-29 0,9-9-13 16,0-5-63 0,9-2-27-16,6-12-83 15</inkml:trace>
  <inkml:trace contextRef="#ctx0" brushRef="#br0" timeOffset="171624.072">23771 9057 496 0,'-17'-19'184'0,"17"6"-143"0,-6-11 8 0,6 14-7 15,0-4-21-15,3-2-2 16,0 3-7-16,5 0-2 16,10 0-6-16,0 2-3 0,6 3 2 15,-3 3-2-15,12 2 2 0,-4 6-2 16,10 5-1-16,-3 8 3 15,-3 10 0 1,-10 9-1-16,-2 2-2 16,-12 0 3-16,-12 5 2 15,-12-8-2-15,-6 1 0 16,-2-3-1-16,-4 2-2 16,0-2 3-16,-9 2 2 0,7-2 9 15,5-3 3 1,3-5-4-16,6-6 0 15,3-2-6-15,18 0-2 0,6-5 0 16,0-3-1-16,9-3-2 16,0-5 1-16,8 0-2 15,7-3 2-15,0-2-4 16,-6 0 0-16,2-1 1 16,-8 1 2-16,-9-3-3 0,0 0-2 15,-9 0-25-15,-6 0-9 16,-3 3-87-16,-3 8-38 15,-6 2-60 1</inkml:trace>
  <inkml:trace contextRef="#ctx0" brushRef="#br0" timeOffset="67397.341">23084 1717 308 0,'9'-8'115'0,"0"8"-89"0,0-5-8 0,-3 2-7 0,-1 3-43 15,1-5-16-15,0-3-74 16,0-3-32-16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1:53:10.8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3530 4292 428 0,'-36'5'159'0,"36"-5"-124"0,-18 0 24 0,18 0 1 15,-6 2-28-15,3 1-5 16,-3 5-7-16,0-3-4 16,0 6-8-16,0 0 4 0,-3 7 3 0,1-2 2 15,-7 34 1-15,3-10-5 16,-3 31-3-16,3-15-1 15,3 58 1-15,3-24-3 16,12 37 1-16,0-27 1 16,15 35 2-16,-3-32-1 0,26 0 1 15,-8-21-4 1,18 6 1-16,-13-19-5 16,4-3-2-16,-9-13 0 15,-7-6-1-15,-5-7 0 16,-3-8 0-16,-6-6-5 0,-6-5 1 15,0-5-36-15,-12-18-15 16,0-1-212 0</inkml:trace>
  <inkml:trace contextRef="#ctx0" brushRef="#br0" timeOffset="783.057">4223 4083 436 0,'-9'-35'165'0,"9"35"-129"0,-9-26 35 16,9 23 5-16,-3-5-29 15,1 3-6-15,-1-3-21 16,3 3-7-16,3-1-8 15,-1 1-4-15,10 5 2 0,-3 0-2 16,3 5-1-16,0 1 3 16,0 9 0-16,-3-1-1 0,-3 15-2 15,0-5-2-15,-6 7 1 16,0-4 3-16,-12 5 1 16,0-6 3-16,-18 0 1 15,6-4-1-15,-11-1 1 16,5-5-2-16,-3 0 0 15,6-3-3-15,4-3-2 0,5-2 1 16,6 0 1-16,3-2-3 16,21-4 0-1,-3 1-1-15,27-1 0 16,-7 1 2-16,13 5 2 16,-9 0-1-16,11 3-1 15,-8-1 1-15,6 9 1 0,-10-6-1 16,-2 11 2-16,-6-6 4 15,-12 11 4-15,-3-2-2 16,-15 5 2-16,0-6-4 0,-12 3-2 16,3-5-2-1,-15 0-3-15,7-6 1 16,-22-2-1-16,9-3 0 16,-5-5 0-16,8 0 0 15,3-5 0-15,3 0-5 16,9-6 1-16,4 3-22 0,8-3-8 15,3 1-78 1,18 12-34-16,-4-2-85 16</inkml:trace>
  <inkml:trace contextRef="#ctx0" brushRef="#br0" timeOffset="1219.304">4262 5252 556 0,'-51'11'209'0,"51"-11"-163"0,-56 2 12 0,50-2-8 15,-6 0-28-15,3 0-7 16,9-2-9-16,0-1-5 16,21 0 0-16,-3 1-1 0,12 2 0 15,-7 0 0-15,13 2 2 0,-6 1-1 16,9 5-1-16,-7-3 1 15,-2 8 1-15,-6-2-1 16,-9 15-1-16,-3-4 3 16,-15 23 0-16,0-6 1 15,-15 4 0-15,3-9 0 0,-9 0 2 16,6-5 1 0,-6-2 1-16,4-6-2 15,2-2-1-15,3-6-3 16,6 0-2-16,3-2 1 15,15-1-1-15,-3-2 0 0,12-3 0 16,-3 1 0 0,23-4 0-16,-5 1 0 15,15-6 0-15,-10 1-16 0,7-9-6 16,-9 3-58-16,-1-23-22 16,-5 4-146-1</inkml:trace>
  <inkml:trace contextRef="#ctx0" brushRef="#br0" timeOffset="1633.45">4786 4429 512 0,'-39'-26'192'0,"39"26"-149"0,-15-14 23 0,15 14-1 0,-3-2-33 16,0-1-9-16,3-2-15 15,0 0-4-15,9-1-2 16,-3 1 1-16,12 5 0 0,-3 0 1 16,27 16 2-16,-7-3 1 15,16 48 1-15,-9-13 0 16,2 20 2-16,-8-15-5 16,-3 45-1-16,-9-18-2 15,-7 15-2-15,-2-18 3 16,-9 23 2-16,0-21-2 0,-18 22 0 15,3-22-1 1,-17-2-2-16,5-13 1 0,-9-6-1 16,6-11 0-1,0-2 0-15,4-8 0 16,2-7 0-16,3-4 0 16,3-7 0-16,0-4 0 0,0-4 0 15,3-3-5-15,0-8-1 16,0 0-79-16,6-19-35 15,0-23-135 1</inkml:trace>
  <inkml:trace contextRef="#ctx0" brushRef="#br0" timeOffset="2168.218">5974 4699 444 0,'-48'-5'167'0,"48"5"-129"0,-39-3 26 0,33 3 5 15,-3 0-21-15,0 0-3 16,7-5-17-16,-1-1-6 16,17-1-12-16,-2 1 2 0,24 6 2 15,-6 0-7-15,6 8-4 0,-7-3 0 16,10 3 0-16,-6-2-6 15,5-1-2-15,-5 0-9 16,-3-2-2-16,-6 0-15 16,-3-1-6-16,-7 1-37 15,-8 2-16-15,0 0-128 16</inkml:trace>
  <inkml:trace contextRef="#ctx0" brushRef="#br0" timeOffset="2451.023">5997 4879 464 0,'-47'5'176'0,"47"-5"-137"0,-30 3 26 16,27 0 2-16,0-3-22 0,0 0-6 0,3 0-11 0,0 0-6 16,18-3-12-16,-3 3 0 0,15 0 3 15,-7 0-5-15,13 3 0 16,-6-1-2-16,21-2 1 15,-10 0-4-15,13 0-2 16,-7 0 0-16,-5 0-1 16,-9 0 0-16,-6 0 0 15,-4 0-7-15,-11 0 0 16,0 0-32-16,-12-2-12 16,0-1-190-1,-6 0-107-15,0 1 157 16</inkml:trace>
  <inkml:trace contextRef="#ctx0" brushRef="#br0" timeOffset="3435.813">7932 3892 368 0,'-12'-5'137'0,"12"5"-106"0,-11-3 37 0,11 3 9 0,-3-3-15 16,0 3-1-16,-3-2-18 15,0-1-4-15,3-2-22 16,0 0-6-16,3-3 0 0,0 0-5 16,9 2 2-16,-3 1-5 15,8 8 0-15,-2-1-1 16,9 9 1-16,-3-3-7 15,9 5 1-15,-6-2 3 0,0 2 4 16,-4-2 1-16,-5 4 0 16,-3-1-3-16,-9 4 1 0,0-2-2 31,-9 8-1-31,0-6 1 16,-6 6 1-16,4 0-1 15,-7-3-1-15,3-2 1 0,-6-3 1 16,3-3-3-16,-3-3 0 15,3-2 3-15,1-2 1 16,2-1-1-16,6-2 1 16,0-1-4-16,12-4 0 15,0-1 1-15,9 3 0 16,0 0-3-16,11 8 2 16,-2-3-1-16,24 14 0 15,-9-3 2-15,14 5 0 16,-8-5 0-16,0 5 0 0,-7-5 0 0,-5 2 2 15,-6-2 1 1,-6 3 1 0,-3-4 0-16,-15 1 0 15,0-2-2-15,-15 1 1 0,0-1-2 16,-18-4 2-16,6-2 2 0,-8-3 2 16,5 1-3-1,-6-6-1-15,6 0-1 16,-5-3 1-16,8 0-2 15,0 1-1-15,3-1 1 16,6-2-1-16,3 0-14 0,10-3-3 16,-1 0-24-1,15-6-9-15,-4 4-51 16,13-14-20-16,-3 6-98 0</inkml:trace>
  <inkml:trace contextRef="#ctx0" brushRef="#br0" timeOffset="3619.371">8468 3654 604 0,'-12'3'225'0,"12"-3"-175"0,-3 26-5 0,3-21-16 16,3 19-22-16,0-5-2 15,3 10-5-15,0-5-1 16,3 7 1-16,-3-4-20 0,0 15-7 15,0-5-48-15,0 27-21 16,-3-14-135-16</inkml:trace>
  <inkml:trace contextRef="#ctx0" brushRef="#br0" timeOffset="3798.082">8724 4421 640 0,'-30'11'239'0,"30"-11"-186"0,-23 13-13 16,20-10-19-16,0-1-28 16,0 1-5-16,3 0-43 15,0-1-16-15,-3-2-140 16,3 0-62-16,-6 6 99 16,3-1 51-16</inkml:trace>
  <inkml:trace contextRef="#ctx0" brushRef="#br0" timeOffset="4311.877">6896 4882 348 0,'-14'-8'129'0,"14"8"-100"0,0 0 26 15,0 0 8-15,3 0-16 0,-3 0-3 16,8 0-8-1,1 0 0-15,12-3-20 16,-3 0 4-16,27-2 1 0,-4 2-5 16,52-2-1-16,-19 0-5 15,75-3-1-15,-33 3-5 16,72-1-3-16,-43 4 0 16,43-4 1-16,-48 1-1 15,15 0 2-15,-39 2 7 0,3 0 3 16,-21 3 2-16,-3 0 4 15,-20 0-7-15,-7 0-2 16,-11 0-5-16,-10 0-2 16,-8 0-8-16,-9 0-2 15,-3 0-16-15,-21 3-5 16,0 0-68-16,-21 7-29 16,3-2-103-1</inkml:trace>
  <inkml:trace contextRef="#ctx0" brushRef="#br0" timeOffset="5000.103">7316 5300 416 0,'-24'-6'154'0,"24"6"-120"0,-21-5 28 0,19 5 3 0,-4-3-18 0,0 1-4 15,0-4-19 1,3 1-5 0,6-3-11-16,0 0-1 0,17 3 3 15,-2 0-2-15,15 7 1 16,-6 1-3-16,9 5-1 15,-7-3-3-15,7 6-2 0,-6-3 1 16,3 5 1-16,-4-2 1 16,-5 7 1-1,-6-2 0-15,-9 10 0 16,-3-4 0-16,-15 7 2 16,3-3-3-16,-12 1-2 15,3-6 0-15,-20 0-1 0,5-3 0 16,-18-4 0-16,9-4 0 15,1 1 0-15,5-3 4 16,9-3 5-16,3 0-3 16,21-2 2-16,0 0-1 15,24-1 1-15,-3 1-2 16,12 0-1-16,-6-1-3 16,17 1-2-16,-5-3-6 15,17-3-4-15,-8 1-16 16,3-6-9-16,-10 2-50 0,1-12-20 15,-9 2-126 1</inkml:trace>
  <inkml:trace contextRef="#ctx0" brushRef="#br0" timeOffset="5133.019">7947 5030 580 0,'-9'45'217'0,"9"-45"-169"0,-3 63-11 16,3-52-16-1,3 10-31-15,0-5-6 16,3 8-65-16,0-3-26 16,3 24-111-16,0-8-48 15</inkml:trace>
  <inkml:trace contextRef="#ctx0" brushRef="#br0" timeOffset="5301.836">8084 5749 608 0,'-15'8'225'0,"15"-8"-175"0,-3 3-7 16,3-3-17-16,0 0-32 16,0 0-6-16,6 0-34 15,0 0-15-15,6-5 32 0,0-1-109 0,9-7-43 16,-3 3 0 0</inkml:trace>
  <inkml:trace contextRef="#ctx0" brushRef="#br0" timeOffset="5620.122">8507 5284 464 0,'-6'-8'176'0,"6"8"-137"0,3-11 20 0,0 11 0 15,3-2-26-15,0-1-7 16,3 0 0-16,0 1 3 16,2 2-16-16,-2 0 4 0,3 8 1 15,0-3-6-15,-3 13 1 16,-3-2-6-16,0 19-2 16,0-6-5-16,0 10 0 0,0-2-9 15,3-2-4-15,-3-9-29 0,3-7-10 16,0-3-61-1,3-22-25-15,-1 1-71 16</inkml:trace>
  <inkml:trace contextRef="#ctx0" brushRef="#br0" timeOffset="5778.948">8885 4966 524 0,'-12'-16'195'0,"12"16"-152"0,0 0 28 0,0 0 3 16,3 8-42-16,0 3-12 15,0 10-15-15,0-2-7 16,0 12 1-16,0-4-40 0,0 7-17 16,0-5-146-16,6 19-65 15,-3-8 90 1</inkml:trace>
  <inkml:trace contextRef="#ctx0" brushRef="#br0" timeOffset="5928.332">9090 5675 628 0,'-3'8'236'0,"3"-8"-183"0,-3 0-7 0,3 0-14 16,0 0-26-16,0 0-4 15,0 0-19-15,0 0-9 16,0-2 14-16,0-1-105 0,-3-13-42 16,-6-13-70-16</inkml:trace>
  <inkml:trace contextRef="#ctx0" brushRef="#br0" timeOffset="6351.875">9456 4762 584 0,'-35'0'217'0,"35"0"-169"0,-6 6-2 0,6-6-14 0,9 2-20 16,-3 1 1-1,29 0-10-15,-8-1-4 0,18 1 0 16,-10 0-9-16,7-3-3 16,-9 0-13-16,3 0-6 0,-7 0-36 15,-2 2-14-15,-6 1-102 16,0 5-81-1,-3 0 103-15</inkml:trace>
  <inkml:trace contextRef="#ctx0" brushRef="#br0" timeOffset="6520.071">9549 4897 564 0,'-54'0'211'0,"54"0"-164"0,-9 0 7 0,9 0-10 0,12 0-21 31,-3 0-3-31,24 0-14 15,-6 0-3-15,14 3-3 0,-5 0-18 0,26-3-8 16,-11 0-59 0,20 0-25-16,-11 0-121 15</inkml:trace>
  <inkml:trace contextRef="#ctx0" brushRef="#br0" timeOffset="7032.805">10507 4421 604 0,'-50'-5'225'0,"50"5"-175"0,-18-3-5 0,15 3-16 16,9 0-25-16,-3 0-1 15,20 0-12-15,-2 0-2 0,9 8 6 16,-6-3-2-16,6 11 2 0,-7-2 1 15,1 15 2-15,-3 0 5 16,-3 10 6-16,-3-7 1 16,-9 5 2-16,-3-5-2 0,-9 0 1 15,3-6-4 1,-15 1 1-16,3-6-1 16,-6 0 1-16,3-5-4 15,4-3-1-15,2-2-3 16,15-3-1-16,-3-3-1 15,14-2-2-15,-2-1 3 16,12 1 2-16,-6 0 0 0,24 2-1 16,-7 0-2-1,19 11 1-15,-12-5 1 0,-1 7 0 16,-5-2 4-16,-9 13 5 16,-3-2-5-16,-30 12 0 15,-3-7-2-15,-33 10-2 16,9-7 1-16,-35 10-1 0,11-11-5 15,-38 19 1 1,21-11-66-16,-33 3-31 0,23-10-157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1:58:15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1476 7932 940 0,'0'0'0'0,"-9"6"8"0,9-6 5 0,-3 5-2 0,-3 0-1 16,-9 19-2 0,6-6 0-16,-18 49-4 15,7-15-3-15,-10 52 0 0,6-25-4 16,3 27 2-16,0-21-8 15,3 2-2-15,6-13-16 16,4-8-8-16,2-13-45 16,6-19-21-16,0-5-128 15</inkml:trace>
  <inkml:trace contextRef="#ctx0" brushRef="#br0" timeOffset="293.205">1384 7930 552 0,'0'-22'206'0,"0"22"-160"0,3-21 9 15,2 19-8 1,-5-9-20-16,3 3-1 16,3-3-13-16,0 1-3 15,6 5-6-15,-3-1-1 0,12 17 1 16,-3-1 2-16,9 22 1 15,-6-5-3-15,11 49-1 16,-5-15-1-16,15 13 1 16,-13-13-2-16,7 34-1 15,-6-20-2-15,6 7-1 0,-10-16-7 16,-2-5-2-16,-3-14-20 16,-9 1-9-16,0-11-62 15,-12-3-28-15,0-5-93 16</inkml:trace>
  <inkml:trace contextRef="#ctx0" brushRef="#br0" timeOffset="472.316">1202 8744 572 0,'-12'-2'214'0,"12"2"-166"0,12-16-3 0,-9 13-13 16,27-13-24-16,-4 3-4 15,25-5-34-15,-12 2-13 16,23-5 22-16,-17 2-93 0,41-2-37 16,-23 2-44-1</inkml:trace>
  <inkml:trace contextRef="#ctx0" brushRef="#br0" timeOffset="652.412">2056 8419 500 0,'-3'0'187'0,"3"0"-146"0,9 3 24 16,-9-3 0-1,3 8-24-15,3-3-6 16,-3 24-14-16,3-5-6 16,0 23-8-16,0-7-7 0,-3 5-3 15,0-5-5-15,3-3-2 0,-3-5-31 16,6-6-10-16,-3-2-75 16,9-8-32-16,-3-3-43 15</inkml:trace>
  <inkml:trace contextRef="#ctx0" brushRef="#br0" timeOffset="1027.137">2387 8102 524 0,'-12'-22'195'0,"12"22"-152"0,-3-16 2 16,3 14-10-16,0-1-22 0,0 1-4 15,6 7 2-15,-3 0 5 16,6 37-8-16,0-4 7 0,8 22 2 16,-8-12-5-16,12 31-2 15,-9-15-1-15,18 5 1 16,-6-16-3-16,20-8 1 16,-8-11-1-16,12-29 3 15,-10 1-3-15,4-33-2 16,-12 6-2-16,0-13 0 15,-7 4-2-15,-5-20-1 16,-9 8 1-16,-6-27-1 16,0 13-5-16,-15 4 1 15,0 7-11-15,-8 5-3 0,2 11-31 0,-3 10-10 16,6 3-87 0,12 19-37-16,6 0-15 15</inkml:trace>
  <inkml:trace contextRef="#ctx0" brushRef="#br0" timeOffset="1287.664">3238 7837 440 0,'9'-16'165'0,"-9"16"-129"0,9-29 32 16,-6 26 7-16,3-10-26 0,-3 3-5 15,0-1-17 1,0 3-5-16,0 16-13 15,0 0 1-15,-9 21 1 0,3-5-2 0,-9 45 0 16,3-14-5-16,0 27-1 16,3-16-10-16,3 3-3 15,0-11-22-15,3-2-6 16,0-11-43-16,3-5-17 16,0-9-125-1</inkml:trace>
  <inkml:trace contextRef="#ctx0" brushRef="#br0" timeOffset="1541.184">3137 7686 456 0,'-6'-42'170'0,"6"42"-132"0,9-29 31 0,-6 26 4 0,3-2-31 15,0-1-9-15,9 4-11 16,-4 2-5-16,16 24-9 15,-6-3 4-15,12 26 1 0,-6-4-2 16,2 31 1-16,-5-16-3 16,6 37 0-16,-6-21-8 15,0 3 0-15,-4-16-6 16,4 16-1-16,-3-16-15 16,-3 2-6-16,-3-13-57 15,-9-7-25-15,0-9-124 16</inkml:trace>
  <inkml:trace contextRef="#ctx0" brushRef="#br0" timeOffset="1703.243">3101 8255 584 0,'-68'-5'220'0,"68"5"-172"0,-9-6 5 16,9 6-9-1,3-8-32-15,3 1-9 16,29-12-7-16,-2 3-3 15,18 0 4-15,-10 0-52 0,16 8-22 16,-12 3-168 0</inkml:trace>
  <inkml:trace contextRef="#ctx0" brushRef="#br0" timeOffset="2039.984">3839 8202 532 0,'-6'8'200'0,"6"-8"-155"0,3 3-11 0,-3-3-14 15,6 0-24 1,-3 0-2-16,6 0-2 0,3 0 2 16,3 2 4-1,-3 1-1-15,0 5 1 0,0-3 4 16,-6 8 3-16,0-2 7 16,-12 8 4-16,3-6 7 15,-9 5 3-15,3-2 4 16,-3 0 4-16,-3 3-17 15,9-4-5-15,6 1-7 0,6-5-2 16,-3-3-1-16,18 2-2 16,-3-2-10-16,17 0-4 15,-5 0-26-15,6-5-9 16,-6 0-48-16,-6-9-20 16,-7 4-95-1</inkml:trace>
  <inkml:trace contextRef="#ctx0" brushRef="#br0" timeOffset="2397.409">1020 7342 420 0,'-9'-8'156'0,"9"8"-121"0,-3 27 12 16,3-22-1-16,0 24-9 0,0-5 0 15,3 74-5 1,3-21 0-16,0 97-18 16,3-44-4-16,6 105-2 0,-3-60-11 0,9 37-5 15,-6-54-29-15,21 1-14 16,26 16-55-16,15-43-24 0,1-47-53 31</inkml:trace>
  <inkml:trace contextRef="#ctx0" brushRef="#br0" timeOffset="2831.295">4354 7728 368 0,'-24'-50'137'0,"24"50"-106"0,-14-50 32 31,14 42 8-31,-3-3-21 0,0 1-3 0,3 5-15 16,0-1-3 0,3 46-16-1,0-8 5-15,11 50 5 0,-2-19-6 0,18 67-2 16,-6-30-11-16,15 59-2 16,-10-40-18-16,7-2-4 15,-9-25-34-15,6 1-13 16,8-1-126-1,1-31-91-15,3-26 114 0</inkml:trace>
  <inkml:trace contextRef="#ctx0" brushRef="#br0" timeOffset="3086.554">4851 8017 528 0,'-44'-11'198'0,"44"11"-154"0,0-10 5 15,0 10-9-15,15-8-27 16,-3 2-7-16,35-1-4 16,-8 1-2-16,17 4 0 15,-11-1-11-15,18 3-3 0,-13 0-24 0,10 3-8 16,-13-1-27-1,-2 6-11-15,-6-3-98 16,-15 17-54 0,-7 9 117-16</inkml:trace>
  <inkml:trace contextRef="#ctx0" brushRef="#br0" timeOffset="3234.11">4890 8295 496 0,'-71'5'187'0,"71"-5"-146"0,-9 3 18 0,9-3-2 15,6 2-33-15,0 1-10 16,35 2-18-16,-8 0-8 16,27-5 6-16,-13 0-53 0,40-15-19 15,29-22-142 1</inkml:trace>
  <inkml:trace contextRef="#ctx0" brushRef="#br0" timeOffset="3580.074">5849 7594 468 0,'-39'-14'176'0,"39"14"-137"0,-9 14 28 0,9-12 6 16,-3 35-30-16,0-5-9 15,3 31-16-15,0-12-5 16,3 63-7-16,0-27-4 0,9 32-1 16,-3-24-8-16,18 19 0 15,-7-27-28-15,13-5-9 16,-6-16-57-16,9-13-25 15,-7-8-77 1</inkml:trace>
  <inkml:trace contextRef="#ctx0" brushRef="#br0" timeOffset="3820.956">6310 7834 532 0,'-24'-21'200'0,"24"21"-155"0,-9-24 11 0,9 22-4 15,0-1-20 1,0 0-3-16,-3 9-13 16,0-1-3-16,-9 21-7 15,3-4 0-15,-8 52 4 0,5-13-8 16,-9 31-3-16,6-18-9 16,-3 48-4-16,3-29-23 15,3-1-11-15,3-18-50 16,6-10-22-16,0-11-96 15</inkml:trace>
  <inkml:trace contextRef="#ctx0" brushRef="#br0" timeOffset="4076.001">6289 7615 472 0,'-27'-37'178'0,"27"37"-138"0,-6-16 28 16,6 13 5-1,3 0-32-15,-3 1-8 16,9-1-9-16,0 1-1 16,15 15-13-16,-3-3 1 0,12 49 0 15,-7-12-2-15,7 43 0 16,-6-21-5-16,3 39-3 16,-9-23-7-16,-1 13-4 0,-2-19-14 15,-3 17-7 1,-3-22-37-16,-3-3-16 0,0-13-84 0,-3-21-37 31,-9-5 37-31</inkml:trace>
  <inkml:trace contextRef="#ctx0" brushRef="#br0" timeOffset="4225.977">6143 8390 488 0,'-21'13'181'0,"21"-13"-141"0,0 5 16 16,0-5-2-16,6 6-34 15,0-1-10-15,24 0-49 16,-6-2-20-16,35-3-113 16,-14 0-49-16,21-16 64 15,-13 3 32-15</inkml:trace>
  <inkml:trace contextRef="#ctx0" brushRef="#br0" timeOffset="4361.632">6905 8279 624 0,'3'55'231'0,"-3"-55"-180"0,3 40-5 0,-3-32-15 0,0 18-25 15,0-2-6 1,3 19-27-16,-3-9-10 16,3 0 19-16,0-5-53 0,3-13-21 0,0-2-137 31</inkml:trace>
  <inkml:trace contextRef="#ctx0" brushRef="#br0" timeOffset="4588.706">7007 7646 556 0,'-15'-15'209'0,"15"15"-163"0,3 0 14 15,-3 0-7-15,6 23-25 16,0-1-5-16,2 30-12 16,-2-12-3-16,6 55-4 0,-3-18-5 0,3 16-2 15,-3-19-16 1,0 42-7-16,-3-28-58 0,3 4-22 15,0-18-131 1</inkml:trace>
  <inkml:trace contextRef="#ctx0" brushRef="#br0" timeOffset="4977.593">7569 8033 420 0,'-47'-19'159'0,"47"19"-124"0,-18-13 24 16,18 13 1-16,-3-3-21 15,0 1-2-15,6-4-16 16,0 1-3-16,20 2-10 15,-2 1-5-15,42 4-2 0,-13 1-17 16,28 0-6-16,-13-1-60 16,37-2-24-16,-22 0-97 15</inkml:trace>
  <inkml:trace contextRef="#ctx0" brushRef="#br0" timeOffset="5323.503">7697 7850 424 0,'-6'-21'159'0,"6"21"-124"0,9-16 28 0,-6 13 6 0,3 3-15 0,0 0-1 15,9 16-17 1,-3-2-7-16,6 25-17 16,-3-7-8-16,8 45-2 0,-8-16-11 15,3 7-4-15,-3-12-29 16,3 7-12-16,-3-15-100 15,9 2-44-15,11 3 16 16</inkml:trace>
  <inkml:trace contextRef="#ctx0" brushRef="#br0" timeOffset="5714.151">8522 7898 384 0,'-27'-8'145'0,"27"8"-112"0,-18-19 23 15,18 17 3 1,-3-6-2-16,0 0 3 0,0-3-16 16,0 1-4-16,0 2-23 15,0 0 3-15,3 16 3 0,0 0-6 16,6 23-2-16,-3-4-6 16,6 55-4-16,-3-16-2 15,3 8-3-15,0-16-8 16,3 22-3-16,-3-19-27 15,9 7-11-15,-4-12-56 0,16-11-24 16,6-11-83-16</inkml:trace>
  <inkml:trace contextRef="#ctx0" brushRef="#br0" timeOffset="6012.662">9040 7665 452 0,'-12'-40'167'0,"12"40"-129"0,-3-31 41 0,3 28 12 15,0-5-31-15,0 0-12 16,-3 0-17-16,0 3-8 16,0-1-13-16,0 4-2 0,-3 10-1 15,0-3-3-15,-6 48-1 16,3-11-3-16,-6 24-1 15,3-13 1-15,0 51 0 16,3-25-5-16,1 8 1 16,-1-18-18-16,0 13-6 15,3-18-29-15,3 2-14 0,0-13-57 16,3-19-23-16,0-5-42 16</inkml:trace>
  <inkml:trace contextRef="#ctx0" brushRef="#br0" timeOffset="6302.93">8941 7506 392 0,'-14'-32'148'0,"14"32"-115"0,-3-21 46 16,3 19 14-16,0-1-24 15,0 0-6-15,3 1-20 16,-3-1-5-16,11 11-21 0,-2 0-4 0,18 34-1 15,-6-5-3-15,18 37 0 16,-7-15-5-16,7 33-3 16,-9-20-7-16,3 20-1 15,-7-18-15-15,-2 0-3 16,-3-13-40-16,-3 0-18 16,-3-13-93-16,-3-1-41 0,3 4 42 31</inkml:trace>
  <inkml:trace contextRef="#ctx0" brushRef="#br0" timeOffset="6461.705">8846 8223 568 0,'-21'-13'211'0,"21"13"-164"0,0-13 0 0,0 13-10 15,9-11-24-15,-3 3-4 0,21-8-20 31,-6 3-7-31,35-3 9 16,-11 6-60-16,15 2-23 0,-13 0-134 16</inkml:trace>
  <inkml:trace contextRef="#ctx0" brushRef="#br0" timeOffset="6734.954">9510 8043 532 0,'-18'14'198'0,"18"-14"-154"0,-3 7 3 15,3-7-8-15,12 11-27 0,-3-3-4 16,15 11-7-16,-3-4-4 16,2 7 2-16,-2-4-7 0,-3 11-2 15,-3-8 8-15,-6 6 5 0,-3-6 16 16,-15 3 8 0,0-6 0-16,-9 1-2 15,3-3-9-15,3-3-3 16,0 0-12-16,15-2-3 15,0-1-8-15,15-4-2 16,-3-4-24-16,9-10-11 16,-6 3-60-16,9-32-24 0,-7 5-81 15</inkml:trace>
  <inkml:trace contextRef="#ctx0" brushRef="#br0" timeOffset="6951.979">9796 7451 596 0,'-9'-8'222'0,"9"8"-172"0,0 5-4 0,0-5-11 16,6 13-17-1,-3-2-1-15,6 55-5 16,0-13 0-16,3 42-7 16,-4-15-5-16,4 41-1 0,0-26-8 15,0 14-2-15,-3-19-36 16,0 10-14-16,3-2-198 15</inkml:trace>
  <inkml:trace contextRef="#ctx0" brushRef="#br0" timeOffset="7290.986">10263 8088 556 0,'-33'-13'206'0,"33"13"-160"0,-18-18 13 16,16 15-6-16,-1-2-33 0,3 2-9 16,8-5-7-1,1 0-4-15,39 3 1 16,-9 0-4-16,26 2 0 0,-11 0-38 16,29 1-17-16,36-6-128 15,-15-3-55-15,-2-5 60 16</inkml:trace>
  <inkml:trace contextRef="#ctx0" brushRef="#br0" timeOffset="7587.178">11189 7525 548 0,'-21'-11'203'0,"21"11"-158"0,-9 0 14 0,9 0-3 16,0 8-27-16,0 0-4 16,3 48-9-16,0-11-2 0,3 26-8 15,0-10-4-15,3 45 1 0,0-24-9 16,6 2-1-16,-3-17-23 15,11-1-8-15,-5-11-62 16,12 1-27-16,3 5-99 16</inkml:trace>
  <inkml:trace contextRef="#ctx0" brushRef="#br0" timeOffset="7874.54">11713 7506 576 0,'-9'-10'214'0,"9"10"-166"0,-3-8 4 0,3 8-9 16,0 0-20-16,0 0-1 16,0 0-9-16,0 0 0 15,0 10-8-15,0-2-1 0,-6 48 2 16,0-9-5-16,-6 22-1 15,3-11 0-15,-3 40 2 16,3-21-12-16,0 10-6 16,3-15-33-16,0-3-16 15,0-11-79-15,6-11-34 16,3 4-24 0</inkml:trace>
  <inkml:trace contextRef="#ctx0" brushRef="#br0" timeOffset="8164.042">11689 7525 460 0,'-9'-27'170'0,"9"27"-132"0,6-21 29 16,-3 18 5-16,3 1-25 16,-3-1-6-16,6 1-11 15,0-1-5-15,15 8-13 0,-7 0 1 0,13 25 1 16,-6-7-1-1,9 49 0-15,-9-14-7 16,2 21-4-16,-5-15-4 0,3 31 1 16,-6-18-8-16,-3 0-4 15,-3-14-18-15,-3-5-7 16,-1-7-38-16,-5-9-16 16,0-8-141-1</inkml:trace>
  <inkml:trace contextRef="#ctx0" brushRef="#br0" timeOffset="8308.621">11617 8131 512 0,'-20'13'189'0,"20"-13"-147"0,0 8 17 16,0-8-3-16,9 13-38 0,0 0-8 16,23-7-41-1,-5-1-15-15,30-16 23 16,-16 1-112-16,13-11-47 0,-9 2 5 15</inkml:trace>
  <inkml:trace contextRef="#ctx0" brushRef="#br0" timeOffset="8461.583">12213 7938 540 0,'9'5'203'0,"-9"-5"-158"0,6 18 30 16,-3-15 2-16,0 13-39 16,0-3-10-16,3 27-18 15,0-9-5-15,0 12-3 16,-4-9-10-16,1-2-3 0,0 2-34 15,0-7-15-15,-9-19-249 16,1-8 73 0</inkml:trace>
  <inkml:trace contextRef="#ctx0" brushRef="#br0" timeOffset="8981.064">12609 8345 324 0,'-18'18'121'0,"18"-18"-95"0,-6 6 38 16,6-6 11-16,0 2-33 0,0-2-13 15,-3-5-7 1,0 0-3-16,-3-22-10 16,3 6 8-16,-3-24 3 0,0 8 1 15,0-13-1-15,0 8-6 16,0-14-4-16,3 11-5 15,3-26-4-15,0 15 0 16,9-7 1-16,0 12 3 16,18 4 2-16,-6 4 1 15,23 14 0-15,-8 5 4 0,12 27 5 16,-10 0 0-16,7 39 1 16,-9-5-3-16,6 11-1 15,-10-9-8-15,-2 33-2 16,-6-17 0-16,-6 14 0 15,-6-13-5-15,-3-6-1 16,-4-10-32-16,1-6-15 16,0-7-66-16,6-25-28 15,0 1-71 1</inkml:trace>
  <inkml:trace contextRef="#ctx0" brushRef="#br0" timeOffset="9225.281">13359 7517 484 0,'-12'-8'181'0,"12"8"-141"0,-3 0 36 16,3 0 6-16,0 0-32 15,0 0-10-15,0 0-18 16,0 0-7-16,0 5-8 16,0 0-3-16,-6 43 2 0,0-8-3 15,-9 23-2-15,3-7-5 16,-9 36 0-16,7-17-16 15,-4 12-4-15,3-18-37 16,0-6-13-16,3-10-120 0,6-5-53 0,0-11 75 31</inkml:trace>
  <inkml:trace contextRef="#ctx0" brushRef="#br0" timeOffset="9547.724">13261 7448 444 0,'-3'-18'167'0,"3"18"-129"0,9-24 28 0,-6 21 6 16,3-8-25-16,-1 1-6 15,1-3-11-15,3 2-2 16,0 6-16-16,0 2 2 0,6 19 2 0,0-3-2 15,3 22 0-15,-3-6-6 16,9 50 0-16,-7-15-7 16,7 7-3-16,-3-13 1 15,3 19 0-15,-3-19-4 16,0 16-1-16,-4-13-8 16,-2-5-4-16,-3-11-26 0,-3-8-11 15,-3-8-59 1,-6-13-25-16,0 0-68 15</inkml:trace>
  <inkml:trace contextRef="#ctx0" brushRef="#br0" timeOffset="9734.322">13055 7914 540 0,'-12'0'200'0,"12"0"-155"0,12 0-15 0,-9 0-19 31,24 0-48-31,-3 0-15 16,20-3-83-16,-5 0-36 15,15-5 7-15,-13 3 7 16</inkml:trace>
  <inkml:trace contextRef="#ctx0" brushRef="#br0" timeOffset="10008.209">13719 7848 524 0,'-3'7'195'0,"3"-7"-152"0,6 14 8 0,-3-12-8 0,9 6-28 16,-3-2-8-16,9 2-12 16,-3-3-5-16,2 0 6 15,-2 0-5-15,0 1-2 0,0-4 4 0,-6 4 2 16,0-1 5-16,-9 3 4 16,0-3 3-1,-9 3 3-15,3 0 6 16,-6 0 2-16,3-3-5 15,3 3-3-15,3 0-8 16,6 0-1-16,0 0-14 16,6-3-5-16,-3 1-25 0,6-12-11 15,-3 4-39 1,6-9-17-16,-3 0-78 16</inkml:trace>
  <inkml:trace contextRef="#ctx0" brushRef="#br0" timeOffset="10198.338">14109 7260 500 0,'-18'-21'187'0,"18"21"-146"0,0 0 33 0,0 0 4 16,6 24-31-16,-3-6-6 0,6 27-19 16,0-8-6-1,-3 69-9-15,0-24-5 0,-6 66-1 16,3 27-12-16,0-35-5 15,0-15-65-15,0-6-29 16,-6-29-139-16</inkml:trace>
  <inkml:trace contextRef="#ctx0" brushRef="#br0" timeOffset="65058.476">5783 15147 332 0,'-12'-2'126'0,"12"2"-98"0,-9 0 19 0,9 0 0 16,-3 0-5-16,0 0-1 15,0 0 0-15,0 0 1 16,0 0-23-16,0 0 9 0,0 0 3 15,3 0-3-15,0 0-2 16,0 0-3-16,0 0 0 16,0 0-7-16,0 0 1 15,0 0-8-15,0 0-1 0,0 0-2 16,0 0 1-16,0 0-2 16,3 0 0-16,0 0-3 15,3 0 1-15,0 0-2 16,9-3 2-16,-3 3-2 15,12-3-1-15,-3 1 1 0,11-1 1 16,-5 3-1 0,6-2-1-16,-6-1 1 15,6 0-1-15,-7 1 0 16,4-1 0-16,-6 0 0 16,6 3 0-16,-6 0 0 0,2 0 0 15,-2 0 0 1,0 0 0-16,-3 0 0 0,0 0 2 15,-7 0-1-15,1 0 2 16,-3 0-2-16,-3 0-1 16,-3 0 1-16,-6 0 1 15,0 0-1-15,-3 0-1 16,0 0-2-16,-3 0 1 16,0 0-4-16,-3 0-1 15,0 0-4-15,-2 3-1 16,-1 0-3-16,-6-1 1 0,6 1 2 15,-6 0 2 1,3-1 1-16,-6-2 2 16,3 0-1-16,-8 0 2 15,5 0-2-15,-9 0 0 0,6 0-3 16,-6-2 1-16,7 2-6 16,-4 0-3-16,6 0-15 15,3 0-6-15,3 0-52 16,9-3-21-16,0 3-76 15</inkml:trace>
  <inkml:trace contextRef="#ctx0" brushRef="#br0" timeOffset="118098.925">7661 12957 340 0,'-3'-6'126'0,"3"6"-98"0,-3-2 39 0,3 2 11 15,0-3-15-15,0 0-1 0,0 1-19 16,0-1-6 0,0 0-21-16,0 1 3 0,0-1 2 15,0 1-5-15,0 2 1 16,0 0-6-16,0 2 1 16,0 1-7-16,0 15-3 0,0-2 1 15,-2 21 0-15,-1-5 1 16,0 13 0-16,0-8-2 15,0 19-2-15,3-11 3 16,3 37 2-16,0-19 0 16,3 3 0-16,-1-13-1 15,4 0 2-15,-3-8-1 16,3 0 0-16,-3-8-3 16,3 3 1-16,-3-11-4 0,0-3 0 15,0-4 1-15,0-4 2 0,-3-2-12 31,0-6-6-31,-3-2-31 16,-3-13-12-16,0 0-179 0,-3-19-102 16,3 6 153-1</inkml:trace>
  <inkml:trace contextRef="#ctx0" brushRef="#br0" timeOffset="119289.252">8072 13742 232 0,'-3'0'88'0,"3"0"-69"16,-3-2 24-16,3 2 5 0,0 2-1 0,0 1 4 16,-3-3-8-1,0 0-4-15,0-5-22 16,0 2 3-16,0-2 3 0,0 0-3 16,-3-9-2-16,1 4-4 15,-1-17-1-15,3 6 1 0,0-16 2 16,0 5-5-16,0-10-1 15,0 8-6 1,3-6-1-16,0 6-1 16,0-6 1-16,0 8-2 0,3-10-1 15,0 7 5 1,3-7 1-16,-3 2 2 16,5 1 0-16,-2 7-7 0,9 0 0 15,-3 6-1-15,6-1 2 16,-3 6-1-16,9 3 2 15,-3 2-2-15,5 5-1 0,-5 1 1 16,3 4 1 0,-3 1 1-16,3 8 1 15,-6-1 0-15,2 9 2 0,-2-3-1 0,0 13 2 32,-3-3 0-32,0 9 3 0,-3-3-1 15,0 5 0 1,0-5-1-16,0 2 2 0,-4-2-1 15,1 2 0-15,0 1-5 16,0 7-3-16,0-5 2 16,0 19 0-16,-3-8 1 15,3 10 0-15,-3-8 2 16,3 1 1-16,-3-9-1 16,3-2 1-16,-3-6-4 0,0-2-2 15,0-3 0 1,0-2 1-16,-3-1 1 15,0-5 1-15,-1-2-2 16,1 0-2-16,0-3-6 16,-3-3-4-16,0 0-25 15,-3-2-12-15,0-1-93 0,6-7-39 0,3-8-28 32</inkml:trace>
  <inkml:trace contextRef="#ctx0" brushRef="#br0" timeOffset="119721.556">8784 13589 472 0,'-3'-5'178'0,"3"5"-138"0,0-6 19 0,0 6-1 15,0 0-20-15,0 0-4 16,0 0-9 0,0 0-4-16,0 6-11 15,0-1 0-15,3 8 1 0,0-2-2 0,3 5 0 16,-3-3-5-16,3 3-1 16,-1 2-1-16,-2 1-2 15,0-6 1-15,0 0-1 16,0 1 0-16,0-7 2 15,-3 4-12-15,0-3-6 16,0-3-42-16,-3-5-17 16,0 0-173-1</inkml:trace>
  <inkml:trace contextRef="#ctx0" brushRef="#br0" timeOffset="119902.112">8742 13240 596 0,'3'13'222'0,"-3"-13"-172"0,-3 3 7 0,3-3-8 0,0 0-36 16,0 0-6-1,0 0-12 1,0 0-5-16,3 0 6 16,0 0-41-16,-3 0-16 0,0 0-143 15,-6-8-62-15</inkml:trace>
  <inkml:trace contextRef="#ctx0" brushRef="#br0" timeOffset="120624.263">9572 12935 464 0,'-5'-7'176'0,"5"7"-137"0,-6-6 11 0,6 6-3 15,0 0-15-15,0 0-1 16,-3 0-4-16,0 0-2 16,0 0-14-16,0 0 2 0,-3 0 3 15,0 0-4-15,-6 11-2 16,0-1-5-16,-3 22-4 15,3-8 0-15,-6 16 1 16,3-9-1-16,1 12 2 0,2-9-2 16,-3 14-1-16,3-6-2 15,0 22 1 1,3-11 1-16,0 5 0 0,0-11 2 16,3-2 1-1,3-8 3-15,0-2 3 0,0-6-6 16,0-5-2-1,0-6-1-15,0-2 0 16,3-3-11-16,0-2-3 16,0-6-26-16,0-13-12 15,0-2-65-15,3-27-29 0,0 8-61 16</inkml:trace>
  <inkml:trace contextRef="#ctx0" brushRef="#br0" timeOffset="121118.474">9456 12906 444 0,'0'-5'167'0,"0"5"-129"0,6-5 15 0,-6 5 0 16,3 0-11-16,0 0 0 15,3 0-10-15,-3 0-5 0,3 0-15 16,0 0-1-16,0 0 2 0,0 0-5 16,6 2 0-1,-3 1-2-15,9 2-1 16,-3 1-3-16,5 7-2 16,-2-3 3-16,3 20 2 15,-3-7 0-15,3 14 2 0,-3-5-4 16,0 5 0-1,-4-5-1-15,1 8-2 16,-3-9 3-16,3 25 0 0,-3-14-4 16,0 17 1-16,0-12 0 15,0 3 2-15,-3-7-1 16,0-4-1-16,-3-7 1 16,0-3-1-16,-1-5 0 15,1-5 0-15,-3-4-5 16,0-1 1-16,0-1-18 15,-6-5-6-15,0-3-38 16,-6-7-17-16,4 2-94 16,-7-19-40-16,0 6 49 15</inkml:trace>
  <inkml:trace contextRef="#ctx0" brushRef="#br0" timeOffset="121405.065">9325 13385 536 0,'-9'3'200'0,"9"-3"-155"0,-2 0 7 0,2 0-7 15,0 0-20-15,0 0-5 16,5-3-5-16,1 3-2 16,18-2-7-16,0-1-4 0,27 0 1 0,-10 3-7 15,13-2 1-15,-12 2-34 16,5-6-16-16,-8 4-71 16,12-1-31-16,11 3-47 15</inkml:trace>
  <inkml:trace contextRef="#ctx0" brushRef="#br0" timeOffset="122171.905">10117 13568 304 0,'0'-5'115'0,"0"5"-89"0,3-6 30 0,-3 6 9 15,3 0-11-15,-3 0 1 16,0 0-5-16,0 0 1 16,0 0-28-16,0 0 7 0,0 0 1 15,0 0-10-15,0 8-4 16,0 0-10-16,0 8-3 16,0-3-2-16,3 6-2 15,-3-3 1-15,3 5 1 0,0-3 1 16,0 3 3-16,0-5-1 15,0 0 2 1,0-3-2-16,0 1 0 16,3-1-3-16,-6-2-2 15,0-4-10-15,0-1-4 16,0-1-20-16,0-5-5 16,0 0-53-16,-6-5-20 0,3-1-96 15</inkml:trace>
  <inkml:trace contextRef="#ctx0" brushRef="#br0" timeOffset="122390.964">10171 13287 628 0,'-6'6'233'0,"6"-6"-181"0,-3 0-10 0,3 0-16 16,0 0-24-16,0 0-1 16,0 0-19-16,0 0-5 15,0 0 11-15,0 0-36 0,0 0-14 16,0 0-120-16,-15 0-52 16,-6-3 59-1</inkml:trace>
  <inkml:trace contextRef="#ctx0" brushRef="#br0" timeOffset="123073.945">9254 12753 464 0,'-15'3'176'0,"15"-3"-137"0,-9 2 17 0,9-2 1 0,-3 0-15 16,3 0-3-16,-3-2-4 15,0-1 0 1,0-2-19-16,0-1 0 0,0 4-2 16,0-1-5-16,0-2-3 15,0 2-3-15,12-5 0 16,-3 3 0-16,15-6 1 16,-3 3-2-16,24-2-2 0,-7 2 1 15,34 3 1-15,-16-1-1 16,7 4-1-16,-12-1 1 15,2 6-1-15,-8-1 0 16,2 4 0-16,-8-4 0 0,0 3 0 16,-6 1 0-1,-6-1 0-15,-4-2 0 16,-5-1 0-16,0 1-11 16,-9 2-3-16,-3 1-72 0,-6-4-31 15,0 1-134 1</inkml:trace>
  <inkml:trace contextRef="#ctx0" brushRef="#br0" timeOffset="123744.651">10611 12951 420 0,'-3'-5'156'0,"3"5"-121"0,-3-5 36 16,3 5 10-16,0 0-22 0,0 0-6 0,0-3-18 15,0 3-5 1,0 0-17-16,0 0-1 0,0 0 1 16,0 0-3-16,0 0 2 15,0 0-3-15,0 0 0 16,0 0-5-16,-3 8-3 16,0 0 0-16,3 26-1 15,0-4 0-15,3 14 0 16,-3-6 0-16,6 22 0 0,-3-9 0 15,3 31 0-15,0-19 0 16,0 3 0 0,0-13 0-16,0 0 0 15,0-11 0-15,0 1 0 16,0-9 0-16,-3-2 0 16,0-3 0-16,0-5 0 15,0-3 0-15,0-5 0 0,0-3 0 16,-3 0 0-16,0-2-22 15,0-11-10-15,0 0-99 16,-3-11-41-16,-6-18-57 16</inkml:trace>
  <inkml:trace contextRef="#ctx0" brushRef="#br0" timeOffset="124597.336">11293 13242 376 0,'-21'0'143'0,"21"0"-112"0,-18 3 23 0,15 0 3 16,-3-3-5-16,0 0 4 15,-2 0-7-15,2 0-3 16,-3 0-25-16,3 0 3 0,-3 0 0 16,3 0-6-16,0 0 0 15,0 0-11-15,3 0-4 0,0 0-2 16,9-3 1-16,0 0 1 15,21-2 1-15,-7 2 0 16,28-4 0-16,-9-1-2 16,8 0 1-16,-8 2-2 15,3 1 2-15,-9 2-2 0,2 1 2 16,-5-1 0-16,0 3 1 16,-6 0-2-1,-4 0 1-15,-2 0-2 0,-3 0-1 16,-3 0-8-16,-3 0-3 15,-3 0-34 1,-6-3-13-16,0 3-54 16,-3-2-23-16,0 2-81 15</inkml:trace>
  <inkml:trace contextRef="#ctx0" brushRef="#br0" timeOffset="125069.439">11335 13335 256 0,'-12'0'96'0,"12"0"-75"0,-9 0 36 16,9 0 11-16,-6 3-4 15,3-3 1-15,-6 2-10 16,3 1-2-16,-3 0-29 0,3-1 8 0,0 1 3 16,0 0-6-16,0-1 0 15,3 1-10 1,3-3-1-16,0 0-5 16,9 0 2-16,0 0-2 15,21-3 0-15,-6 3-5 16,14-2-3-16,-5 2 2 15,6-3 0-15,-6 0-6 16,5 1 0-16,-5 2 1 16,6 0 3-16,-6 0-2 0,-4 0-2 15,-2 0-3-15,-6 0 1 16,-3 0 3-16,0 0 1 16,-6 0-15-16,-9 0-6 15,-3 0-57-15,-6-3-24 16,3 0-152-1</inkml:trace>
  <inkml:trace contextRef="#ctx0" brushRef="#br0" timeOffset="127739.051">12359 12917 496 0,'-9'-5'187'0,"9"5"-146"0,-3-3 11 0,3 3-6 16,0-3-19-16,0 3-3 0,3-2-3 16,-3-1 1-16,0 0-12 15,0 1 5-15,0 2 3 0,0 0-4 16,0 0 0-16,0 0-6 16,-3 5-3-16,3-2-5 15,-3 23 0-15,0-5 0 16,3 30 2-16,0-12-1 15,3 12-1-15,-3-9 1 0,6 29-1 16,0-10 0-16,0 11 0 0,0-14 0 31,3 0 2-31,-3-13 1 16,-1-3 1-16,1-7-5 16,0-3 1-16,-3-6 0 0,0-5 0 15,0-2-3 1,0-1 2-16,0-5-10 15,0-2-5-15,0-3-30 0,0-8-10 16,-3 0-61-16,6-13-25 16,-3-1-67-1</inkml:trace>
  <inkml:trace contextRef="#ctx0" brushRef="#br0" timeOffset="128601.325">12549 13279 524 0,'-6'-2'198'0,"6"2"-154"0,0 2 9 0,0-2-4 16,0 0-28-16,0 0-4 0,0 6-8 15,0-1-4-15,0 8-2 16,0-2-3-16,0 10 3 0,0-2-2 16,0 10-1-16,0-6 3 15,3 7 0-15,0-7-1 16,9 1 1-16,-3-5 0 15,12-3 1-15,-3-3-5 16,14-5-1-16,-5 0 3 16,9-3 3-16,-6 0-1 15,3-2-2-15,-7 0 0 16,1-1-1-16,-3 1 0 0,-3-1 0 16,-3-2 0-16,-4 0 0 15,-2 0 0-15,-3-10 2 16,-3-1-8-1,-6-12-1-15,0 1-3 0,-6-9 1 16,0 7 3-16,-12-8 1 16,4 6 3-16,-16-11 1 15,6 7-2-15,-9-17 0 16,7 7 4-16,5-10 3 16,3 13 1-16,6-3 2 15,3 8-4-15,15 1-2 0,-3 4-3 16,21 3 1-1,-3 3 1-15,8 3 2 16,-5 2-1-16,6 3-1 16,-6 2 1-16,8 6-1 15,-5 2 0-15,6 8 0 16,-6-2 0-16,6 18 0 0,-7-5 0 16,4 24 0-16,-6-9 0 15,-6 9 0-15,-3-8 4 16,-9 8 2-16,0-9-2 15,-6 17-3-15,0-6-3 0,-6 19 1 16,0-11 3-16,3 1 1 16,0-9 1-1,3-5 2-15,0-5-1 0,6-3 0 16,0-5-1 0,14-6 0-16,-5-2-2 15,15-3 1-15,-6-2-2 16,6-3-1-16,-7 0-2 15,7-3 1-15,-6 0 5 16,3-2 5-16,-3 0-1 16,-1-1 1-16,-2-2-3 0,-3 0 1 15,-3 0-4-15,-6-2 0 16,0-1-1-16,-9-10-2 16,0 2 1-16,-6-13-1 0,0 3-7 15,-6-11 0 1,0 6-19-16,-6-8-6 15,3 7-58-15,-5-5-24 16,2 6-122 0</inkml:trace>
  <inkml:trace contextRef="#ctx0" brushRef="#br0" timeOffset="129153.699">13627 12832 408 0,'-9'0'154'0,"9"0"-120"0,0 0 30 0,0 0 7 16,0 0-17-16,0 0-4 16,0 0-13-16,0 0-4 15,0 0-18-15,0 0 2 0,0 0 3 16,0 0-5-16,0 6 0 15,0-1-7-15,3 11-3 16,0-3 0-16,3 40-1 16,-3-11-5-16,6 16 1 15,-3-10 0-15,3 26 2 0,-1-13-1 16,4 24-1-16,-3-19 3 16,3-3 0-16,-3-12-1 15,3-4 1 1,-3-7-2-16,0-6-1 0,0-7 1 0,-3-3-1 15,0-6-3-15,0-2 2 16,-3 0-6 0,-3-6-3-16,0-2-32 15,-3-8-15-15,0 0-131 16,-12-23-59-16,3-1 52 0</inkml:trace>
  <inkml:trace contextRef="#ctx0" brushRef="#br0" timeOffset="131311.896">14213 13298 368 0,'-18'3'137'0,"18"-3"-106"0,-23 5 13 16,20-2 0-16,-6-3-7 0,3 0 2 15,-3 0 3-15,0 0 1 16,0 2-23 0,0-2 4-16,0 0 0 0,3 0-1 15,0 0 0-15,0 0-3 16,3 0-3-16,0 0-7 16,3 0-4-16,0 0 3 0,18 0 4 15,-3 0-5-15,12-2-2 16,-3-1-3-16,5 0 0 0,-2 1 0 0,6-1 1 31,-6 0-2-31,8 1-2 16,-8 2 3-16,3-3 2 15,-3 3-2-15,-3 0-2 16,-4 0 0-16,-2 0-1 16,-3 0-3-16,-3 0 0 0,-3 0-9 15,-3 0-5-15,0 0-49 16,-9-3-21-16,0 1-164 31</inkml:trace>
  <inkml:trace contextRef="#ctx0" brushRef="#br0" timeOffset="133354.173">15181 12827 184 0,'0'-8'71'0,"0"8"-55"0,0-8 31 0,0 8 9 16,3-3 14-16,0 1 6 15,-3-1-1-15,0 1 1 16,3 2-42-16,-3 0 16 0,0 0 5 16,0 0-12-16,0 0-2 0,0 0-18 15,0 0-4-15,0 0-9 16,0 2-2 0,0 1-2-16,0 5-1 15,0 0-1-15,0 13 2 16,0-3-1-16,0 41 0 15,0-14-3-15,3 18 1 0,-3-10 0 16,3 37 3 0,-1-16-3-16,4 8 0 15,0-16-1-15,0 0 1 0,0-13-2 16,0 0 2-16,0-10-4 16,0-6-2-16,-3-8-1 15,0 0 0-15,0-8-6 16,0-3-4-16,0-4-19 15,-3-9-6-15,0-2-44 0,3-14-19 16,0 3-122 0,9-32-56-1,-3 3 147-15</inkml:trace>
  <inkml:trace contextRef="#ctx0" brushRef="#br0" timeOffset="134030.684">15469 12938 484 0,'-18'-10'181'0,"18"10"-141"0,-5-6 16 0,5 6-2 15,0 0-21-15,0 0-4 16,0 0-8-16,0 0-1 16,0 0-11-16,0 0-3 0,0 0-2 15,0 0 2-15,0 6 1 0,0-4-1 16,0 9 1-1,0-1-2-15,3 17 2 0,-3-6-2 16,2 13 0 0,1-5-3-16,3 3 1 15,-3-5-2-15,3 4 2 0,0-4-2 16,6 7-1-16,-3-5 1 16,3 14-1-16,0-9 0 15,3 11 2-15,-3-8-3 16,3 5 0-16,-3-7 1 15,2-1 0-15,-2-7 0 0,3-1 0 16,-3-5 0 0,3-2 0-16,0-3-3 15,0-6 2-15,-3 1 1 16,3-3 0-16,-4-3 0 0,7-5 0 16,-3 0 0-16,9-10 2 15,-6 2-1-15,6-19-1 16,-6 6 1-16,5-16-1 15,-5 8-3 1,0-6 2-16,-3 6 1 0,0-2 2 16,-3 4-3-16,-3-7 0 15,0 5 1-15,-6-14 0 0,0 6 0 16,-3-16 0 0,0 14 0-16,-6-6 0 0,3 8 0 15,-6 2 2 1,3 9-1-16,-3-1 2 15,3 6-4-15,-3 3 0 16,3 2 1-16,0 3 0 16,0 2 0-16,0 0 0 15,0 3-3-15,3 0 2 0,0 3-10 16,0 0-5-16,0 2-32 16,3 1-11-16,0-1-80 15,6 11-33-15</inkml:trace>
  <inkml:trace contextRef="#ctx0" brushRef="#br0" timeOffset="134312.94">16181 13282 524 0,'-21'19'195'0,"21"-19"-152"0,-6 10 13 0,6-7-7 15,0 2-31-15,0 0-7 16,0 6-8-16,0-3 0 16,3 8-2-16,0-3 4 0,0 11 4 15,0-6 6-15,0 9 5 16,0-3-8-16,0-1-4 16,-3-4-14-16,0 0-6 15,0-6-45-15,-3-8-18 16,0-2-155-16,0-17-85 15,-3-9 148 1</inkml:trace>
  <inkml:trace contextRef="#ctx0" brushRef="#br0" timeOffset="134477.093">16142 12946 604 0,'-3'3'225'0,"3"-3"-175"0,0 5-3 16,0-5-14-16,0 3-28 15,0-1-4-15,0 1-37 0,0-3-13 16,0 0 24 0,0 0-91-16,3 3-37 0,0-1-50 15</inkml:trace>
  <inkml:trace contextRef="#ctx0" brushRef="#br0" timeOffset="135050.003">16681 12883 360 0,'-12'0'134'0,"12"0"-104"0,-3 0 34 16,3 0 8-16,0 0-12 15,0 0-2-15,0 0-18 16,0 0-5-16,0 0-20 16,0 0 4-16,-3 5 4 0,3 0-3 0,-6 14-2 15,3-3-2 1,-6 31 0-16,3-10-8 16,-6 16-5-16,3-11-2 15,-3 33-1-15,4-12 0 16,2 11 0-16,0-16 2 15,3-2 1-15,0-11-1 16,3-3-2-16,0-7-4 16,0-6-2-16,0-5-15 0,0-9-6 15,0-1-19-15,3-14-9 16,0 0-43-16,0-37-20 16,0 7-85-1</inkml:trace>
  <inkml:trace contextRef="#ctx0" brushRef="#br0" timeOffset="135441.447">16642 12838 428 0,'-9'0'162'0,"9"0"-126"0,0 0 18 0,0 0 2 0,3 0-14 15,-3 0 0-15,0 0-7 16,0 0-1-16,3 0-19 15,0 0 2-15,3 0 3 0,-3 0-9 16,6 2-1-16,-3 1-2 16,6 2 2-16,0 0-3 15,6 6 1-15,-3-3-3 16,8 18 0-16,-2-2-3 16,9 24-2-16,-6-11 1 15,3 8 1-15,-4-8-1 0,1 5-1 16,-3-7 3-1,-3 15 2-15,-3-5-4 0,0 10-3 16,-3-10 1 0,-3 0 0-16,-1-8-4 0,-2-2-1 15,0-6-6-15,-3-5-3 16,0-3-13-16,-6-3-8 16,0-4-24-16,-9-9-10 15,1-2-58-15,-16-17-25 16,6 4-25-1</inkml:trace>
  <inkml:trace contextRef="#ctx0" brushRef="#br0" timeOffset="135631.302">16562 13303 464 0,'-24'8'173'0,"24"-8"-135"0,-6 0 27 0,6 0 2 0,0 0-35 15,0 0-12-15,12 0-11 16,0 0-2-16,18 0-4 0,-7 0-8 0,34-2-2 16,-12 2-37-1,11 0-15-15,-11 0-96 0,5 0-39 16,13-3 27 0</inkml:trace>
  <inkml:trace contextRef="#ctx0" brushRef="#br0" timeOffset="135844.87">17184 13258 504 0,'-9'3'187'0,"9"-3"-146"0,-6 5 24 0,6-5 0 15,0 6-28-15,0-1-6 16,0 5-17-16,0-2-6 16,3 13-5-16,0-5 0 0,3 19 0 15,-3-6-4-15,3 8 1 16,0-8-5-16,0 0 1 15,0-2-20-15,-3-6-7 0,0-3-50 16,-3-10-20-16,0 0-122 31</inkml:trace>
  <inkml:trace contextRef="#ctx0" brushRef="#br0" timeOffset="136072.79">17169 12893 608 0,'-12'5'228'0,"12"-5"-177"0,-3 6-4 0,3-6-12 16,0 5-26 0,0-2-2-16,3 2-12 15,0-2-2-15,-3 2 4 0,0 0-39 0,0-5-16 16,0 0-96-16,0 0-43 15,0 0 1 1</inkml:trace>
  <inkml:trace contextRef="#ctx0" brushRef="#br0" timeOffset="137309.983">17514 12819 268 0,'-6'-5'101'0,"6"5"-78"0,0 0 28 0,0 0 8 0,0 0-3 0,0 0 4 16,0 0-9 0,0 0-4-16,0 0-26 15,0 0 7-15,0 0 5 0,0 0-8 16,0 0-5-16,0 0-9 16,0 0-5-16,0 0-3 15,0 0 0-15,0 0 0 16,0 0 3-16,0 0 6 0,0 0 2 15,0 0-3-15,0 0-1 16,0 0-6 0,0 0-1-16,0 0-1 15,0 0 1-15,0 0-2 16,0 0-1-16,0 0-4 16,0 0 0-16,0 0 2 0,0 0 1 15,0 0 1-15,0 0 0 16,0 0 0-16,0 0 2 15,0 0-1-15,0-3-1 16,0 3 3-16,0 0 2 16,0 0 4-16,0 0 2 15,0 0-3-15,0 0 0 16,0 0-3-16,0 3 0 16,0-1-3-16,0 6 1 0,0-2-2 15,0 7 2-15,0 0-2 16,3 16 2-16,-3-5-2 15,3 24-1 1,0-9 1-16,0 9-1 0,0-11-3 16,3 8 2-16,-3-8 1 15,3 13 0-15,-3-7-3 16,0 12 2-16,0-10 3 0,3 5 1 16,-3-10-4-1,0 0-1-15,0-8 1 16,0-3 2-16,0-3 0 15,0-5 2-15,0-2-2 16,0-3 2-16,-3-3 2 16,0 0 2-16,0-2-3 15,0-1-3-15,0 1 0 16,3-3 1-16,-3-3-3 16,0 0 0-16,0 1-8 0,0-4-4 15,0-2-18-15,0 0-7 16,0 0-60-16,-3-13-23 15,3 3-105-15</inkml:trace>
  <inkml:trace contextRef="#ctx0" brushRef="#br0" timeOffset="140994.854">18419 12134 180 0,'3'-13'68'0,"3"5"-52"0,6 2 17 16,-12 6 4-16,12-8-8 15,9-10 0-15,9-1 4 16,-7 6 1-16,13 3-18 15,-6-1 26-15,9-5 13 0,5-5-2 16,-11 5 1-16,-6 0-6 0,-12 14 0 16,-3-1-10-16,-6 0-3 15,-6 1-19-15,-12 7-8 16,-12 3-5-16,-3 8 0 16,6-3-2-16,-17 40 2 15,-13 21 0-15,3 5 1 0,-2 40 2 16,11-23 1-1,9-20 1-15,-8 70 2 0,2 31-5 16,18 14-1-16,18-14-2 0,12-47-2 31,-3-33 1-31,21 46-1 16,20 11 2-16,13-33 1 16,2-20-1-16,-17-35-2 0,-10-13 3 15,7 3 2 1,6 10-2-16,-10-16 0 0,-2-13-3 15,-15-13-3-15,-6-6-18 16,-3-4-7-16,0-9-45 16,-7-13-17-16</inkml:trace>
  <inkml:trace contextRef="#ctx0" brushRef="#br0" timeOffset="142845.493">19158 13666 304 0,'-15'2'112'0,"15"-2"-87"15,-15 0 18-15,15 0 0 0,-6 0-12 16,0 0-1 0,-3-5-8-16,0 2-4 15,-3-10-10-15,0 3 4 0,-3-19 3 16,3 5 2-16,0-16-1 0,4 8-6 15,-1-7-2-15,0 7-2 16,3-5-1-16,0 8-1 16,0-8 0-16,0 5 2 15,3-16 3 1,0 6-2-16,3-11 1 0,0 11 1 16,3-3 5-16,0 8-10 15,3 0-2-15,0 8-2 0,6-1 0 16,-3 7 0-1,8-1 2-15,-2 3-1 16,12-1-1-16,-6 7 1 16,9 1 1-16,-6 1 1 15,2 5 1-15,-2 3-2 16,0 5 1-16,-3 0-2 16,0 5 2-16,-3-2 0 0,-1 7 1 15,1-2 4-15,-3 8 5 16,-3-3 2-16,0 24 0 15,0-7-3-15,0 23 0 16,-3-11-7-16,0 5-3 16,0-7-1-16,-1 10 1 15,-2-10-3-15,3 21-2 0,-3-13 2 16,3 5 2 0,-3-9 2-16,0-1 3 15,0-9-3-15,-3-2-2 0,0-6-9 16,0-2-5-16,0-5-42 15,-3-6-18-15,0-2-98 16,6-22-41-16,0 3 50 16</inkml:trace>
  <inkml:trace contextRef="#ctx0" brushRef="#br0" timeOffset="143004.326">19702 13208 556 0,'-12'24'209'0,"12"-24"-163"0,-3 26 1 31,3-20-13-31,3 7-27 16,-3-3-5-16,3 9-27 0,0-3-8 15,3 5 16-15,-3-3-53 0,0-2-19 16,0-2-118 0</inkml:trace>
  <inkml:trace contextRef="#ctx0" brushRef="#br0" timeOffset="143168.466">19678 12930 600 0,'-11'0'222'0,"11"0"-172"0,-3 3-17 0,3-3-20 0,0 0-50 16,0 0-15-1,6-3-83-15,-1 3-38 16,10 0-16-16,0 0-5 15</inkml:trace>
  <inkml:trace contextRef="#ctx0" brushRef="#br0" timeOffset="143591.352">20187 12808 396 0,'0'-10'148'0,"0"10"-115"0,3-3 39 0,-3 3 12 16,0 0-24-16,0 0-4 16,0 0-22-16,0 0-7 15,-3 6-15-15,0 4-1 0,1 1 0 16,-4 5-4-16,0-3 1 15,0 0-3-15,-9 40 2 16,-6 21-6-16,-3-5-1 16,0-3 2-16,3 5 1 15,1 14-4-15,5-6 1 16,0-10-2-16,3-13-2 16,3-11-6-16,3-16-4 15,3-5-17-15,0-6-7 16,0-2-35-16,0-5-14 0,3-3-62 15,3-16-25-15,-3 2 19 32</inkml:trace>
  <inkml:trace contextRef="#ctx0" brushRef="#br0" timeOffset="143987.265">20140 12811 464 0,'-3'-3'173'0,"3"3"-135"0,3-2 16 31,-3 2-3-31,0 0-27 0,0 0-6 16,3 0-7-16,-3 0 0 16,6 2-6-16,0 1 8 0,3 2 4 15,-3-2 2-15,3 5 3 16,-1 0-3-16,1 10 0 15,0-2-8-15,0 27-2 16,-3-9-5-16,3 16-3 16,-3-7 0-16,3 2-1 15,0-8 0-15,0 13 0 0,-3-10 0 0,3 18 0 32,0 13-5-32,-3-26 1 15,0-8-5-15,0 0 1 16,-3-8-12-16,0-2-2 15,-1-6-15-15,-2-2-6 16,0-4-43-16,-5-7-20 16,-1-2-98-16</inkml:trace>
  <inkml:trace contextRef="#ctx0" brushRef="#br0" timeOffset="144162.078">19970 13287 544 0,'-9'6'203'0,"9"-6"-158"0,27 5 1 15,-21-2-12-15,15 2-33 16,-3-2-7-16,11-1-29 0,-2 1-10 16,3-3 23-16,-3 0-72 0,9 0-31 15,-10 0-59-15</inkml:trace>
  <inkml:trace contextRef="#ctx0" brushRef="#br0" timeOffset="144348.754">20533 13242 492 0,'0'3'184'0,"0"-3"-143"0,3 13 19 0,0-10-2 16,0 8-27-16,0-4-4 16,0 15-17-16,0-4-4 0,0 19-4 15,0-5-17-15,0 8-5 16,-3-9-32-16,0 1-14 15,0-5-82-15,-6-14-35 0,0-3 17 32</inkml:trace>
  <inkml:trace contextRef="#ctx0" brushRef="#br0" timeOffset="144459.877">20601 12986 592 0,'-9'5'220'0,"9"-5"-172"0,-3 5-6 15,3-5-16-15,0 6-37 16,0-1-9-16</inkml:trace>
  <inkml:trace contextRef="#ctx0" brushRef="#br0" timeOffset="144489.347">20586 12999 585 0,'-3'-5'-323'0</inkml:trace>
  <inkml:trace contextRef="#ctx0" brushRef="#br0" timeOffset="145066.171">19800 12636 392 0,'-5'3'145'0,"5"-3"-112"0,-3 3 16 0,3-3 0 0,0 0-16 0,0 0-2 16,0 0-1-1,0 0 1-15,0 0-16 16,0 0 11-16,0 0 4 0,0 0-7 15,0 0 0-15,0 0-8 16,0 0 1-16,0 0-9 16,0 0-4-16,0 0 0 0,6 0 0 15,-1 0 1 1,16-3 2-16,-3 0-3 16,30-2 0-16,-10 0-1 15,16-3 1-15,-9 3 0 16,8-1 1-16,-11 1-5 0,12 0 1 15,-10 2 0 1,1 1 2-16,-9-1 3 0,-4 3 2 16,-5 0-1-16,-3 0 1 15,-6 0-2-15,-3 0 0 16,0 0-10-16,-10 0-2 16,1 0-20-16,-12-3-8 15,4 1-72-15,-7-4-33 16,0 1-90-1</inkml:trace>
  <inkml:trace contextRef="#ctx0" brushRef="#br0" timeOffset="146015.083">21134 13137 436 0,'-18'2'165'0,"18"-2"-129"0,-15 5 17 0,15-2 0 0,-3-3-20 0,0 0-1 16,0 0-10 0,0 0-4-1,6-3-10-15,0 1 6 0,6-3 5 0,0-1 1 16,12 4 3-16,-3-1-11 16,27 3-4-16,-10 0-8 15,16 0 0-15,-12 0-5 16,-1 0 1-16,-5 0-11 15,-3-3-6-15,-6 3-13 16,-4-2-3-16,-5-1-16 16,-6 0-5-16,0 1-36 15,-9-1-16-15,0 0-62 16</inkml:trace>
  <inkml:trace contextRef="#ctx0" brushRef="#br0" timeOffset="146623.4">21137 13309 296 0,'-9'0'110'0,"9"0"-86"0,0 0-2 0,0 0-8 0,0 0-10 16,0 0-1-16,3 0 19 15,-3 0 9-15,0 0-15 16,0 0 25-16,0 0 11 0,0 0-3 15,0 0-1-15,0 0-19 16,0 0-5-16,0 0-10 16,0 0-4-16,0 0-5 0,0 0-2 15,0 0-1-15,0 0-2 16,0 0 9 0,0-3 6-16,0 3-1 15,3 0 2-15,0 0 0 16,0 0 2-16,0 0-6 15,3 0-2-15,-3 0-3 16,9 0-2-16,-6 0 1 16,9 0 1-16,0 0-1 0,20-3-1 15,-5 3-3-15,15 0-2 16,-10 0 1-16,4-2 1 16,-9 2-1-16,0 0-1 15,-7 0 3-15,-2 0 2 0,-3 0-4 16,-3 0-1-1,-3 0-9-15,-3 0-2 0,-3 0-38 16,-6 0-16 0,0 0-96-16,-9-8-43 0,3 0 18 31</inkml:trace>
  <inkml:trace contextRef="#ctx0" brushRef="#br0" timeOffset="147903.291">22435 12901 216 0,'-9'-5'82'0,"9"5"-64"0,0-6 20 0,0 6 5 16,0-2 9-16,0-1 5 0,6 1 11 15,-3-1 7 1,0 0-40-16,-3 1 14 0,0-1 3 15,0 3-15-15,0 0-4 16,0 0-13-16,0-3-5 0,0 3-8 16,0 0-3-16,0 0-2 15,0 3 1 1,0 0 0-16,0 2 1 16,0-2 0-16,0 7 2 15,0 1-1-15,0 15 2 16,0-5-4-16,3 19 0 15,-3-8-1-15,3 5-2 0,0-5 1 16,0 5 1-16,0-8 1 16,3 8 1-16,-3-5-5 15,6 13 1-15,-3-8 0 16,2 8 2-16,1-8-1 16,3 0-1-16,-3-6 1 0,3-2-1 15,3-5-3-15,3-5 2 16,-3-3 1-1,9-8 2-15,-7 0-3 0,10-11 0 16,-6 0 1-16,6-13 2 16,-3 3-3-1,5-8-2-15,-8 2 2 0,3-2 0 16,-3 3-2 0,0-3 0-16,-3 2 2 0,-1-2 0 15,-2 2-2-15,-3-7 2 16,-3 5-1-16,0-19 0 15,0 6 0-15,-3-19 0 16,-3 10 2-16,-3-4 0 16,0 7 0-16,0 0 0 15,0 9 0-15,-3-1 0 16,0 5 0-16,0 1 0 16,0 2 0-16,-3 3 0 15,-3 3 0-15,3 2 2 0,0 2-3 16,-3 4 0-16,3 2 1 15,0 0 2-15,1 3-10 16,-1 2-2-16,0 0-15 16,3 3-6-16,0 0-37 15,6 6-16-15,-3-1-108 16,3 11-72-16,3-3 115 16</inkml:trace>
  <inkml:trace contextRef="#ctx0" brushRef="#br0" timeOffset="148142.185">23054 13279 484 0,'-9'3'181'0,"9"-3"-141"0,-6 8 16 0,6-8-5 15,0 5-20-15,0 1-4 0,0 4-9 16,0 1-3-1,3 7-9-15,0-2-2 0,3 11 0 16,-3-6-2-16,-3 3-2 16,6-3-10-16,-3-3-4 15,0-2-24-15,-3-3-8 16,0-2-64-16,0-14-27 16,0 1-54-1</inkml:trace>
  <inkml:trace contextRef="#ctx0" brushRef="#br0" timeOffset="148333.728">23122 12967 564 0,'-17'0'211'0,"17"0"-164"0,-9 3-15 15,9-3-18-15,-3 0-49 16,0 0-15-16,3-3-73 15,0 1-33-15,15-4-25 16,-3 1-6-16</inkml:trace>
  <inkml:trace contextRef="#ctx0" brushRef="#br0" timeOffset="148740.796">23480 12824 448 0,'-12'-5'167'0,"12"5"-129"0,-9-3 13 0,9 3-4 15,0 0-16-15,0 0-3 16,-3 0-1-16,0 0 0 0,-3 6-14 15,3-1 8-15,-6 11 5 0,3-3-10 16,-6 43-1-16,3-11-7 16,-6 16 0-16,0-14-5 15,4 14-2-15,-1-11 0 16,-6 19 1-16,9-13-1 16,0-1-1-16,3-10-4 15,0-5-2-15,3-8-15 16,0-6-4-16,0-5-22 15,3-21-10-15,0 0-36 16,3-24-16-16,-3 6-90 0</inkml:trace>
  <inkml:trace contextRef="#ctx0" brushRef="#br0" timeOffset="149146.842">23429 12756 392 0,'-3'-6'145'0,"3"6"-112"0,-3 0 27 16,3 0 5-1,0 0-15-15,0 0-3 16,0 0-13-16,0 0-4 16,6 6-17-16,-6-4-1 0,9 9-1 15,-3-6 2-15,3 6 3 16,-3-3-5-16,9 7 1 15,-9-1-5-15,12 17 1 0,-7-7-3 16,10 32 2-16,-6-11-4 16,0 8-2-16,3-11 2 15,0 8 0-15,-3-10-1 16,6 21-2-16,-4-13 1 16,1 10-1-16,-3-11 0 15,0-2 0-15,-3-8-3 16,-3-5 0-16,0-5-3 15,-3-6-1-15,0-3-10 16,-6-10-3-16,0-3-21 0,-9-15-7 16,3-1-36-1,-9-12-14-15,3 1-109 16</inkml:trace>
  <inkml:trace contextRef="#ctx0" brushRef="#br0" timeOffset="149309.164">23283 13293 540 0,'-12'-3'203'0,"12"3"-158"0,3 5 5 0,-3-5-9 16,9 0-24-16,0 0-2 16,6 3-11-16,3-3-5 15,6 3 0-15,-3-1-27 0,14-2-8 0,-5 0-68 16,15 3-28-1,-1-3-72-15</inkml:trace>
  <inkml:trace contextRef="#ctx0" brushRef="#br0" timeOffset="149507.482">23890 13277 516 0,'-5'5'192'0,"5"-5"-149"0,0 19 16 15,0-17-3-15,5 11-24 16,-5-2-4-16,0 18-14 0,0-5-6 0,3 13-5 31,-3-8-3-31,6 6 1 0,-6-6-12 16,3-3-5-16,-3-5-23 15,0 0-10-15,0-5-62 16,0-8-26-16,0 0-61 16</inkml:trace>
  <inkml:trace contextRef="#ctx0" brushRef="#br0" timeOffset="149685.622">23977 12988 524 0,'-3'-8'198'0,"3"8"-154"0,-3 0 14 16,3 0-6 0,0 3-30-16,0-3-9 15,-6 3-29-15,6-1-12 16,0 1 14-16,-3-3-60 0,-3 0-23 0,6 0-116 31</inkml:trace>
  <inkml:trace contextRef="#ctx0" brushRef="#br0" timeOffset="150890.233">22096 12494 280 0,'-9'0'107'0,"9"0"-83"0,-3 2 28 0,3-2 7 16,0 0-5-16,0 0 1 15,0 3-9-15,0 0-4 0,0-1-23 16,0 1 6-16,0 0 3 0,0-1-2 16,-3 1 2-1,3-1-7-15,0 4-3 16,0-1-4-16,0 0 1 15,0 1-6-15,0 2-3 16,0-3-3-16,6 3-3 0,-3-3-2 16,8 0-1-1,-2 1-1-15,15-4 3 16,-3-2 9-16,15 0 6 16,-6 0-4-16,11 0-3 0,-8 0-4 15,6 0 0-15,-7 0-2 16,10-2 2-16,-9-1-2 0,23 0 2 15,-11 1-2 1,21 2-1-16,-13 0 1 16,10 0 1-16,-10 0-1 0,22 2-1 15,-16 1 1 1,22 0 1-16,-19-1-1 16,9 4 2-16,-14-1-4 15,6 0 0-15,-13-2 3 16,19-1 1-16,-13 1-1 0,10-3-2 15,-13 0-4-15,4-3 0 16,-13 1 4-16,-2-1 2 16,-6 3 0-16,-3-2 1 15,-7-1-2-15,-2 3 2 16,-6 0 0-16,-3 0 3 0,3 0-1 16,-6 3 2-1,0-1-4-15,-3 1 0 16,-1-1-1-16,-2 1-2 0,0 0 1 15,0-1-1 1,-3-2 0-16,-3 3 0 0,6-3-5 16,-6 0 1-1,0 0-18-15,-6 0-8 0,6 0-68 16,0 0-31 0,-3 0-107-16</inkml:trace>
  <inkml:trace contextRef="#ctx0" brushRef="#br0" timeOffset="152473.452">24340 12009 392 0,'-9'-7'148'0,"9"4"-115"0,-3 0 24 16,3 3 2-16,0 0-18 16,0-2-1-16,3 2-10 15,-3 0-2-15,9 0-15 16,0 0 3-16,3 5 2 0,9 8-4 15,8 24 0-15,16 24-2 16,6 2 0-16,-1 4-9 0,1 28-1 16,-6 13 0-1,-4-4 3-15,-5 9 0 0,0 20 2 16,-7-17-4-16,-8-10 0 16,0 8-1-16,-12 10-2 0,-9-18 3 15,-3-8 0 1,-9 0-1-16,-12 13 1 15,-2-3-2-15,-19-15-1 16,-6-11 1-16,1-8-1 0,-1-3-3 16,6 1 2-16,7-9 1 15,8-7 0 1,0-9-3-16,9-7 2 16,1-5-8-16,2-6-4 15,3-8-18-15,3-5-5 0,-3-8-34 16,6-11-15-16,3-10-127 15,-9-6-63 1,0-2 133-16</inkml:trace>
  <inkml:trace contextRef="#ctx0" brushRef="#br0" timeOffset="159644.689">15106 4982 376 0,'-110'48'140'0,"77"-9"-109"0,-17 20 18 16,32-38 2-16,3 0-18 0,0-5 3 31,24-6-12-31,21-15-13 16,32-37 6-16,19-22 5 0,41-12-7 15,18-36-3-15,26-7-7 16,4 11-4-16,-6-6 0 0,5-8-1 16,-23 19 0-1,-27 21 0-15,-20 11 0 0,-16 10 2 16,-12 11-1-16,-17 2 2 16,-15 8-2-16,-13 3 2 15,-14 6-11-15,-12 4-4 16,-9 6-8-16,-11 8-2 15,-25 7-4-15,-21 12-1 16,-11 4 8-16,-6 4 4 16,-19 1 9-16,-5 4 3 15,9-1 14-15,6 1 5 16,2-3 3-16,4 2 3 16,15-2-3-16,14-3 0 15,21-5-8-15,25-5-4 0,22-6-2 16,19-7-1-16,30-11-2 15,32-11 1-15,12-18 0 16,30-9 1-16,3 9-5 0,-15 5 1 16,3 8-2-1,-3 5 0-15,-15 11 2 16,-17 11 2-16,-19 7-1 0,-14 11-1 0,-16 18 1 31,-14 19 1-31,-18 6 3 16,-18 4 2-16,-18 30 10 15,-11 13 4-15,-4-3-3 16,3-10 2-16,4-3-5 16,2-6 1-16,3-12-3 15,3-14 0-15,3-15-1 0,4-14 0 16,-4-21-2-16,-3-14-1 16,-3-9-5-16,-6-1-3 15,-5-11-3-15,-1-17 1 16,0-17-4-16,4 3-1 15,2 2-11-15,3 3-3 16,1-2-19-16,2-11-5 16,6 8-41-16,6 7-15 15,0 17-118-15</inkml:trace>
  <inkml:trace contextRef="#ctx0" brushRef="#br0" timeOffset="166318.374">18360 2447 312 0,'0'-29'115'0,"0"13"-89"0,3-15 12 0,0 17-1 0,3-1-16 16,0-4-4-16,0 6-6 0,-3 0 0 15,0 5-6 1,-1 2 4-16,-4 14 3 0,-7 19 0 16,-15 23 1-16,-21 8-10 15,-17 16-3-15,-13 48-1 16,-17 2 0-16,-27 40 1 15,6-2 2-15,3 15-1 16,-9-2-1-16,-1-17 1 0,19 12 1 16,18-22 3-16,11-26 2 15,10-22-3-15,17-23-3 16,16-19-14-16,14-13-4 16,12-18-29-1,12-19-12-15,26-38-102 16</inkml:trace>
  <inkml:trace contextRef="#ctx0" brushRef="#br0" timeOffset="166680.393">19250 2514 304 0,'-9'0'115'0,"0"10"-89"0,-9 3 12 0,6 1-1 0,-6-1-14 16,-8 5-3-16,-10 17-3 16,-9 34 2-16,-2 13-11 15,-13 8 4-15,-32 47 2 0,-12 9-5 16,-10 34-3-16,-26 2-1 16,-2 43-1-16,-1-5 2 15,-6 15 1-15,12-18-1 16,24 3-1-16,21-35-6 0,26-37 1 15,15-32-2 1,-2 17-2-16,11-30-4 16,7-5-2-16,2 13-13 15,15-24-5-15,15-23-25 16,9-35-9-16,0-5-35 16,27-35-14-16,26-42 4 15</inkml:trace>
  <inkml:trace contextRef="#ctx0" brushRef="#br0" timeOffset="167016.014">19059 3926 208 0,'-35'16'79'0,"14"3"-61"0,-15 13 17 16,21-3 5-16,-9 29-10 0,-8 8-2 31,-13 8-5-31,-21 40 0 16,-5 10-13-16,0 24 5 0,-7 22 3 0,-20 26-6 15,-9 10 1-15,3 32-6 16,-1-10 1-16,-14 26-5 16,18-53 0-16,30-53 1 15,-25 77 2-15,28-61-1 16,-24 34 0-16,-15 35 1 15,20-27 1-15,19-42-3 16,26-60-1-16,9-22-12 16,7-8-4-16,-4 2-32 0,12-25-12 0,12-22-24 31,18-21-10-31,18-32-19 0</inkml:trace>
  <inkml:trace contextRef="#ctx0" brushRef="#br0" timeOffset="167336.046">18619 6919 184 0,'18'29'71'0,"-21"-8"-55"0,-15 14 26 0,6-20 10 16,-9 12-6-16,-6 23 0 0,0 24-11 15,-5 8-4 1,-13 19-17-16,-20 31-4 0,-10 0-3 15,-2 38 5-15,17-41 5 16,16-31-7-16,-49 77-1 16,-23 34 1-16,18-3 1 15,18-31-5-15,26-45-2 0,12-33-4 16,-2 36-1-16,-7 2-10 16,12-24-5-16,13-27-14 15,14-31-4-15,0-5-17 16,12-22-6-16,9-7-15 0,9-32-8 15,17-40-18 1</inkml:trace>
  <inkml:trace contextRef="#ctx0" brushRef="#br0" timeOffset="167652.014">19345 7969 204 0,'-6'19'77'16,"-3"-3"-60"-16,-12 18 17 0,12-5 6 0,-11 21-8 15,-10 11-1 1,-12 0-4-16,-8 24-2 16,-4 23-14-16,3 3 0 0,7 1 0 15,11-25-2-15,-36 50 0 16,16-31-8-16,-25 53 0 15,25-43-1-15,-1 25 2 16,13-33-10-16,11 3-4 16,6-23-30-16,12-20-10 15,3-12-15-15,24-51-6 0,-3-2-24 16</inkml:trace>
  <inkml:trace contextRef="#ctx0" brushRef="#br0" timeOffset="167954.652">20857 7818 228 0,'6'16'85'0,"-9"0"-66"0,-6 8 16 15,3-11 6-15,-3 3-15 16,-3 5-5-16,-5 11-1 15,-4 21 1-15,-3 21-11 0,-12 3 3 0,-17 15 3 16,-19 33-2-16,-2-4 2 16,2 22-9-16,1 5-2 15,-3-18-1-15,20-29 0 16,12-19-7-16,1 21 0 16,8-24-10-16,12-10-4 15,3-13-16-15,24-25-4 16,-3-4-15-16,24-48-8 15,26-32-55 1</inkml:trace>
  <inkml:trace contextRef="#ctx0" brushRef="#br0" timeOffset="168270.924">21994 7922 232 0,'3'5'88'0,"-9"8"-69"0,-9 3 11 16,4-5-2-16,-13 10-5 16,-6 24-2-16,-9 21 0 15,-5 3 1-15,-1 7-12 16,-3 30 3-16,-5 5 1 0,-13 0-5 16,-11 32-1-16,2-8-4 15,10-16-3-15,8 8 0 16,19-31-1-16,8-20-3 0,3 4 2 15,3-17-19-15,9-7-9 16,4-11-14-16,14-21-6 16,0-3-35-1,38-58-53-15,40-37 35 16</inkml:trace>
  <inkml:trace contextRef="#ctx0" brushRef="#br0" timeOffset="168568.565">23203 7869 220 0,'-3'10'82'0,"-12"9"-64"0,-6 5 11 0,6-11 2 16,-6 13-8 0,-5 27-1-16,-4 21 5 15,-9 6 5-15,-17 31-17 16,-19 18 3-16,1 1 2 0,2 32-7 15,4-14 0-15,5-8-5 16,1 16-3-16,5-24-2 0,10-23 0 16,11-22-9-1,9-15-1-15,15-14-20 0,12-19-10 16,15-12-12 0,9-19-5-16,9-37-52 15,29-40-41 1,28-40 59-16</inkml:trace>
  <inkml:trace contextRef="#ctx0" brushRef="#br0" timeOffset="168806.06">24370 7919 304 0,'18'-21'112'0,"-15"18"-87"0,-3 3 13 0,0 0 1 15,0 5-12-15,0 9-1 16,-9 7-17-16,-3 13-6 15,-9 32-2-15,-21 14-4 0,-26 10 2 16,-4 39 3-16,4 4 1 16,-15 25 1-16,-7 9 0 0,-2-16-2 15,6 18-2-15,17-29-6 16,16-23-1-16,8-22-17 16,12-21-7-16,9-18-34 15,18-48-104 1</inkml:trace>
  <inkml:trace contextRef="#ctx0" brushRef="#br0" timeOffset="169199.057">24664 5315 160 0,'9'-29'63'0,"-3"13"-49"0,0-7-6 0,0 12-5 16,-3-7 8-16,6-4 5 16,-9 4 16-16,-3 7 7 15,-12 14-20-15,-14 13 3 0,-13 13-1 16,-12 19-9-16,-5 34-4 16,-16 10-5-16,-20 1 0 0,3 23-18 15,11-7-4-15,10-19-24 16,17-16-10-16,7-24-45 15</inkml:trace>
  <inkml:trace contextRef="#ctx0" brushRef="#br0" timeOffset="169529.321">24504 3442 108 0,'-21'-24'44'0,"6"19"-35"0,-12 10 9 0,18-2 4 16,-12 10 4-16,-2 8 5 15,-19 9 0-15,-24 33 3 16,-11 24-18-16,0 3-3 0,-22 27 1 15,-17 10-8-15,3-6-1 16,12-4-5-16,9-6-3 16,11-21-9-16,16-21-5 15,14-27-44 1,27-37-57-16,13-18 24 0</inkml:trace>
  <inkml:trace contextRef="#ctx0" brushRef="#br0" timeOffset="169765.068">23840 2648 184 0,'-78'38'68'0,"7"22"-52"0,-30 62 12 16,59-72 5-16,-29 32-15 0,-28 32-2 0,-2 10-10 15,-3 30-2 1,-15-14-2-16,6-5-2 0,18-5 3 16,17-19-7-16,13-21-1 15,17-21-23-15,21-59-83 32</inkml:trace>
  <inkml:trace contextRef="#ctx0" brushRef="#br0" timeOffset="170008.633">23343 2371 228 0,'-36'-16'85'0,"6"29"-66"0,-35 21 12 0,32-7 3 15,-12 10-18-15,-14 8-6 0,-33 24-6 16,-10 34-4-16,-14 0 1 15,-36 29-1-15,13 6 0 0,5-19-9 16,3-21-2-16,15-16-14 16,20-19-6-16,19-20-17 15,23-25-8-15,22-15-27 16</inkml:trace>
  <inkml:trace contextRef="#ctx0" brushRef="#br0" timeOffset="170174.622">22090 2453 220 0,'-42'53'82'0,"0"-16"-64"0,-50 10 2 15,50-15-2-15,-20 26-19 0,-19 16-3 16,-26 3-21-16,3 2-7 16,6-5-27-16,3-13-10 0,8-18 5 15,16-19 4 1</inkml:trace>
  <inkml:trace contextRef="#ctx0" brushRef="#br0" timeOffset="170324.346">20899 2175 296 0,'-86'29'110'0,"50"3"-86"0,-15 37 2 15,21-24-3-15,-23 10-28 0,-16 6-11 16,1 0-113-1,-3 8-52-15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04:57.4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6759 3985 312 0,'0'-3'115'0,"3"3"-89"0,0 0 32 0,-3 0 8 16,0 0-20-16,0 0-4 16,0 0-15-16,0 0-5 15,6 0-13-15,-3 0 3 0,3 0 2 16,0 0-7-16,3-3-2 16,0-2-1-16,0 0 0 15,-3-3 0-15,-3 3 0 16,0 2-2-16,-3-2 1 15,-6-3 0-15,0 0 3 16,-3 0-3-16,0 2 0 0,3 1 1 16,-6 0 2-16,-8-3-1 15,-1 0 0 1,0 3-1-16,9 2 0 16,0 0-2-16,0 1-2 15,-6-1 3-15,3 3 0 16,3 0-4-16,4 3 1 15,-1-1 2-15,0 1 1 0,-3 2 1 16,3 1 0-16,3-1 2 16,-3 3 3-16,0 0-2 15,3 0-2-15,0-3 0 16,0 6-1-16,0 2 0 16,3 3 2-16,0 2-1 15,0 6 0-15,3 5-1 0,0 8 0 0,0 0-2 31,3 3 1-31,0 0-2 0,0-3 2 16,3 0-2-16,0-3 2 16,0 3-2-1,-3 3 2-15,0 5-2 16,0-11-1-16,0-5 1 0,0 11 1 16,3 2 3-16,-3-5 2 15,0-5-1-15,0-5 1 16,0-6 0-16,-3-5 1 0,0-3-7 15,0-3 0 1,0-2-17-16,0-8-4 16,-3-8-45-16,3-5-18 15,0-11-133 1,0 6-82-16,0 2 134 0</inkml:trace>
  <inkml:trace contextRef="#ctx0" brushRef="#br0" timeOffset="370.852">6358 4257 404 0,'-15'3'151'0,"15"-3"-118"0,-12-3 38 0,12 3 9 16,-3 0-25-16,0 0-7 16,3-3-19-16,0 1-9 15,6-3-11-15,0-1 3 0,18 1 1 16,-7 0-4-16,16 2-1 15,12 0-4-15,2 3-3 16,4 0-18-16,6-2-6 16,2 2-38-16,-5-3-15 0,-7 0-117 15,-8-4-91 1,-9-1 111 0</inkml:trace>
  <inkml:trace contextRef="#ctx0" brushRef="#br0" timeOffset="4303.285">7194 4262 440 0,'-9'-2'165'0,"6"2"-129"0,3 0 10 0,0 0-5 0,0 0-26 16,0 0-6-1,3 0-8-15,0 0-2 0,0-3 1 16,3 0-11-16,-3 1-5 0,0-1-32 15,0 1-14-15,-3-1-124 16</inkml:trace>
  <inkml:trace contextRef="#ctx0" brushRef="#br0" timeOffset="4534.113">7167 4379 540 0,'-18'5'203'0,"18"0"-158"0,0-5-12 0,0 0-18 15,3 0-15-15,3 0 0 16,3-2-14-16,0 2-5 16,-3 0 10-16,0 0-40 0,0-3-16 15,6-5-139 1</inkml:trace>
  <inkml:trace contextRef="#ctx0" brushRef="#br0" timeOffset="7445.223">7655 3958 264 0,'-17'-2'101'0,"17"2"-78"0,-15-3 28 0,9 3 10 16,0 0-6-16,0 0 0 0,3 0-15 15,0 0-7-15,0 0-19 16,0 0 0-16,3-3 0 0,0 1-1 16,12-1 0-16,-3 0-3 15,15 1 1-15,-4 2-6 16,10 0-1-16,-3 0-7 16,0 2 0-16,-3-2-17 15,-4 3-6-15,1 0-12 16,-3-3-3-16,-3 0-31 15,-3 2-12-15,-3-2-74 0</inkml:trace>
  <inkml:trace contextRef="#ctx0" brushRef="#br0" timeOffset="7905.977">7638 3948 372 0,'-18'0'140'0,"15"2"-109"0,-3 1 24 0,6-3 4 15,0 3-20-15,0-3-2 16,0 2-16-16,0 3-3 16,0 1-4-16,0 10-1 15,0-3-3-15,0 29 1 16,0-5-4-16,3 14 1 0,-3-12-3 16,3 9 0-1,0-11-3-15,3 10 1 16,0 17 2-16,0-22 2 15,0-7 3-15,0-1 4 16,-3-5-4-16,-1 0 0 16,1-8-2-16,3-5 0 15,-3-2 0-15,6-9 2 16,-3 0-1-16,12-5 0 0,-3 0-5 16,12 0-3-16,-6 0 0 15,11 3-1-15,-8-3 0 16,3 2 2-16,-3 1-1 15,0 0 2-15,-7-1-2 0,1 1-1 16,-3 0 1-16,-3-1-1 16,-3 1-9-16,-3-3-2 15,0 0-45-15,-6-11-18 16,0 1-149 0,3-6-89-1,0 3 140-15</inkml:trace>
  <inkml:trace contextRef="#ctx0" brushRef="#br0" timeOffset="8448.534">7909 4088 496 0,'-6'0'187'0,"6"0"-146"0,0 0 9 0,0 0-8 0,3 0-19 0,0 0 0 16,2-3-10-1,1 1 0-15,6-1-8 0,0 3-3 0,9 0 1 16,12 3-2-1,-6-1-1-15,-4 1 1 16,7 2-1-16,-6-2 2 16,3 2 1-16,-6-2-1 15,-1 2-2-15,-5-2 7 16,0-1 3-16,-3 1 1 0,-3 2 3 16,-3 1-5-1,-3 4-3-15,0-2-1 16,-6 8-1-16,3-3-2 0,-6 14-2 0,3-6-2 15,-3 8 1 1,0-5 3-16,3 7 3 16,0-4 0-16,3 15 0 15,0-7-3-15,3 7-2 16,0-5 3-16,0 3 2 16,0-11-2-16,0-3 0 0,0-5-3 15,0-5-1 1,0-2-12-16,-3-14-7 15,0 0-44-15,0-24-19 16,0 3-166 0</inkml:trace>
  <inkml:trace contextRef="#ctx0" brushRef="#br0" timeOffset="9023.751">8340 3966 504 0,'-6'0'187'0,"6"0"-146"0,6 0-2 15,0 3-11-15,0-3-18 0,-3 0-1 16,6 0-5-16,0 0-1 15,3 2-1-15,0-2-2 0,3 0 3 16,-1 0-2-16,1 3 2 16,0 0 2-16,0-1 2 15,3-2 1-15,-3 3 0 16,0 0 2-16,-3-3 1 16,-3 0 1-16,-1 2 0 15,-2 4-4-15,-3 4-3 16,0-2-5-16,0 29 0 15,0-8 6-15,3 19 6 16,0-11-15-16,3 8-7 0,0-8 13 0,3 16 7 16,6 21-2-1,-6-21-2 1,-3-11 3-16,0 6 2 16,0 5-2-16,-3-11 0 0,-3-8-3 15,-3-12-1-15,0-4-3 16,-3-2 1-16,0-3 0 15,-3-2 3-15,0-1-3 0,-6-2-2 16,-6-2 0 0,-3-4-1-16,-3-4 0 15,-3-4 2-15,4-2-6 16,-1-2 1-16,0-1-10 16,6 3-4-16,3 0-38 15,0 0-16-15,0 3-183 0</inkml:trace>
  <inkml:trace contextRef="#ctx0" brushRef="#br0" timeOffset="10071.995">8959 4376 384 0,'-41'3'145'0,"41"-3"-112"0,-21 0 16 0,18 0 0 15,0 0-7-15,0 0-1 16,0 0-7-16,0 0-1 16,0-3-19-16,0 1 3 0,9-4 3 15,-3 1-2-15,24 0 1 0,29-3-1 16,10 2-2-16,-1 4-8 16,-2-1-5-16,2 1-2 15,-11 2 1 1,-10 0-3-16,16 0 0 0,-15 0 1 15,-1 0 2-15,-8 0-3 16,-6 0 0-16,-6 0 1 16,-10-3 2-16,-2 0-10 15,-12-2-4-15,0 0-3 16,-18-6 1-16,-11-7 3 16,5 2 2-16,3 2 6 0,-3-4 1 15,-6-3 2 1,7 5 0-16,5 3 6 15,3 2 6-15,3 3 3 0,3 0 0 16,0 3-5-16,6 5-4 16,0 0-1-16,3 0-1 15,0 0-2-15,15 8-2 16,9 5-2-16,-3-2 1 16,-3-3-1-16,14 5 0 15,-5-3 4-15,6 4 3 0,-6-1-7 16,-4 0 0-1,-2-2 6-15,-3 2 5 16,-3-3-2-16,-6 4-2 0,0-4 2 16,-9 4 0-1,0-4-1-15,-15 6-1 16,-6 3-1-16,3-6 0 0,3-3 0 16,-2 4 0-16,2-4-2 15,0 1-2-15,0-3-4 16,3-3 0-16,-3 0-20 15,6-5-7-15,6-5-52 16,9 0-24-16,-3 2-129 16</inkml:trace>
  <inkml:trace contextRef="#ctx0" brushRef="#br0" timeOffset="10866.092">9936 3961 472 0,'-21'-3'178'0,"18"3"-138"0,0-2 11 0,3 2-6 0,6 0-23 16,-3 0-4-16,18 0-11 16,-4 0-3-1,13 0-2-15,-6 0-4 0,6 0 1 0,-6 0-10 16,-1 0-5-16,-2 0-17 0,-3 0-6 15,-3 0-17 1,0 2-7-16,-6 1-13 16,-3-1-2-16,-3-2 26 15,-6 0 16-15,0 0 48 0,-12 0 22 16,0 0 23-16,-6 0 13 16,3 0-14-1,-5 0-4-15,5 0-9 0,-3 0-3 16,6 0-2-1,0 6-2-15,-3 2-8 0,9 5-3 16,3-3-5-16,3 33-1 16,0-6-6-16,6 13-3 15,-3-10-3-15,6 5-2 16,0-8-1-16,3 13 0 16,-3-8 2-16,3 6 3 15,3 8 0-15,-6-22 0 0,0-2-3 16,0-8-1-1,0-3-1-15,0-8 2 16,-3 0-3-16,6-10-2 16,0 0 2-16,5-9 2 15,7-2-2-15,-3 3 0 16,-3 2-3-16,9 3-3 16,-6 0 2-16,9 0 0 15,-7 0 1-15,4 0 2 0,-3 0-1 16,-3 0 2-16,-3 0-4 15,-3 0-2-15,0 0-7 16,-9-2-2-16,0-1-37 16,-6-8-18-16,0 4-102 15,3-7-43-15,0 4 17 16</inkml:trace>
  <inkml:trace contextRef="#ctx0" brushRef="#br0" timeOffset="11290.018">10421 3903 472 0,'-21'2'178'0,"21"-2"-138"0,-12 6 22 0,12-4 1 16,0 1-34-16,0-1-8 15,0 6-9-15,0 3-1 16,0 2-6-16,0-2-1 0,-6 21 2 15,3-6 1-15,-9 22 1 16,3-11 2-16,-3 5 1 16,1-8 1-16,-1 1 2 15,3-9-5-15,0-2-3 0,0-3-3 16,3-2 0 0,0-6 0-16,6-2 3 15,0-1-3-15,15-5-2 16,-3 1 2-16,20-4 0 15,-5 1-1-15,15-3-2 0,-6 0 1 16,2 0 1-16,7-3-1 16,-18 3-1-16,-3 0-2 15,-4-2-1-15,-2 2-5 16,-3 0 0-16,-3 0-12 16,-3-3-2-16,0 0-23 15,-6-2-12-15,0 3-38 16,-6-4-17-16,0 4-92 15</inkml:trace>
  <inkml:trace contextRef="#ctx0" brushRef="#br0" timeOffset="11576.435">10483 4175 428 0,'-12'-24'162'0,"12"14"-126"0,-3-6 23 0,3 13 1 15,0-5-12-15,0 3 1 16,0 0-10-16,0-1-4 15,3 4-19-15,0-1 1 0,3 22 3 16,0-3-5-16,0 21 2 16,0-6-10-16,0 9-2 15,0-8-3-15,3 15-2 16,-3-7 1-16,3 13 1 16,0-8-1-16,0 0-1 15,-3-5-6-15,0-9-4 16,0-4-23-16,0-11-9 0,0-14-42 15,0-15-16-15,-3-11-131 16</inkml:trace>
  <inkml:trace contextRef="#ctx0" brushRef="#br0" timeOffset="12009.86">10686 3929 604 0,'-3'0'225'0,"3"0"-175"0,0 0-16 16,0 0-19-16,6 0-13 0,-3 0 1 15,9 0-4-15,-3 0-1 16,5 0 1-16,1 0 0 0,3 0 3 16,-3 0-3-16,0 3 0 15,0-3 5-15,0 5 2 16,-3 0 2-16,3 9 2 15,-4-4-5-15,4 35-1 16,-3-5-2-16,6 13-2 16,-3-8-2-16,6 2 1 15,-6-7 7-15,0 8 4 16,-4-9-1-16,1 9 2 16,-3-11-2-16,-3 3 0 15,0-6-5-15,-9 0-3 16,0-7 0-16,-9-3-1 0,3-6 0 0,-11-7 0 31,2-1 0-31,-15-12 0 16,-6-9 0-16,1-5 0 0,2-5-22 15,9 3-8-15,6 2-78 16,-20-19-33-16,5 12-96 0</inkml:trace>
  <inkml:trace contextRef="#ctx0" brushRef="#br0" timeOffset="168745.663">12255 4194 372 0,'0'0'140'0,"0"0"-109"0,2 0 13 0,-2 0-1 16,6 0-8-16,-3 0 2 15,3-6-3-15,0 4-1 16,0-6-18-16,0 0 6 0,0-3 6 15,-3 1-9-15,-3-4 0 0,0 1-10 16,-3-3-5-16,0 3-2 16,-6 0-1-16,0 2 0 15,-9 1 2-15,4 2 1 16,-7-3 1-16,3 6 0 16,-3 0 0-16,3 2 2 15,-6 6 1-15,4-1-3 16,-7 6-1-16,3 0 1 15,-3 3 2-15,6-1-3 0,-2 6 0 16,5-3 1 0,0 3 2-16,3-2-5 15,9 4-1-15,0-5 2 0,12 6 1 16,-3-3-1-16,12 2-2 16,-3-2-2-16,9 0-1 15,-4-3 2-15,16 3 0 16,-3-3 1-16,15 3 0 15,-10-3-3-15,4 3 2 16,-6-3-1-16,-3 3 0 16,-7-2 2-16,-5 1 2 15,-3-1 3-15,-12 2 4 0,0-3 2 16,-18 3 1 0,3-3-6-16,-18 0-2 15,4-2 0-15,-7-9 2 16,6 1-3-16,-6-8 0 15,4 2-1-15,-1-5-2 0,3 0-4 16,3-2-2-16,3 2-22 16,12-3-6-16,1 3-47 0,14-5-18 15,-4 2-133 1</inkml:trace>
  <inkml:trace contextRef="#ctx0" brushRef="#br0" timeOffset="169580.683">12493 4098 480 0,'-15'-10'178'0,"15"10"-138"0,-9-11 11 0,9 11-6 15,0-2-25-15,0-1-6 16,0 0-4-16,0 1-2 15,3 2-4-15,-3 0 8 0,3 5 5 16,-3-2 2-16,0 18 3 16,0-3-6-16,0 17 1 0,0-6-6 15,3 5-1 1,-3-5-9-16,6 6 0 16,-3-6-1-16,6 0 2 15,0-5-1-15,8-6 2 16,-5-2-2-16,6-8-1 0,-3 0 1 15,6-8 1-15,-6 0-1 16,3-8-1-16,-3 3 1 16,-1-11-1-16,1 3 0 15,-6-11 0-15,0 5 0 16,-6-5 2-16,-3 3-1 16,-3 3 2-16,0 2 0 0,-3 11 3 15,0 2-5 1,0 16-1-16,0-2 0 0,6 7 2 15,0-2-1-15,12 8-1 0,-3-5 1 32,15-1-1-32,-6-2-3 15,9-3 2-15,-4-2-1 16,4-9 0-16,-6 1 2 16,3-8 2-16,-6-1-3 15,0-7-2-15,-3 3-1 16,-1-17 3-16,-2 6 0 0,-3-11 1 15,-3 6-3-15,0-1 2 16,0 4-1-16,0 7 0 16,-3 2 0-16,3 20-2 0,-3-1 3 15,3 16 0 1,0-5 1-16,0 10 2 16,0-4 1-16,0 9 3 15,0-4-3-15,0 5 0 16,-3-6 3-16,0 1 3 0,0-6-2 15,-3-8-2 1,0-2-2-16,-3-17-3 0,0 4 1 16,3-14-1-16,0 2-3 0,3-12 2 15,-3 5 1 1,6-8 0-16,-1 5-3 16,4 3 2-16,0 2 1 15,3 9 2-15,0 2-1 16,3 2-1-16,-3 4-2 15,6-4 1-15,-3 4-19 16,3-3-7-16,-4-1-59 16,1 4-24-16,0 2-132 15</inkml:trace>
  <inkml:trace contextRef="#ctx0" brushRef="#br0" timeOffset="169989.83">13368 4284 468 0,'-3'5'176'0,"3"-5"-137"0,0 0 22 0,0 0 0 0,0 0-26 16,0 0-5-1,0 0-7-15,0 0-3 16,3 5-10-16,-3-2 5 0,3 5 2 16,0-3-7-16,0 8-1 15,0 1-3-15,3 15 1 16,0-6-4-16,3 36-2 15,-4-12 2-15,4 11 0 16,0-13-4-16,0 0 1 16,-3-8 2-16,-3 6 3 0,0-9 0 15,-3 9 0-15,0-6-1 16,-3 2 0-16,0-7-2 16,-9 2-2-16,3-2 1 15,-17-8-1-15,5-6 0 16,-30-10 0-16,7-2-3 15,-10-20 2-15,12 4-17 0,-2-17-8 0,8 4-44 32,0-17-17-32,6 6-78 15,4-41-33-15,5 17 21 0</inkml:trace>
  <inkml:trace contextRef="#ctx0" brushRef="#br0" timeOffset="170105.801">13133 3937 584 0,'-6'-3'217'0,"6"3"-169"0,-21 0 4 0,18 0-8 16,0 3-46-16,0-3-13 0,9 0-63 15,0 0-26 1,15 0-130-16,-6 0-54 16</inkml:trace>
  <inkml:trace contextRef="#ctx0" brushRef="#br0" timeOffset="170505.043">13618 4384 584 0,'-6'5'217'0,"6"-5"-169"0,15 0-9 15,-12 0-17-15,15-2-18 16,-4-1-1-16,10-5-3 15,-3 0-3-15,0-10 2 16,-3 2-2-16,-3-8-1 0,-3 3 5 16,-3-8 1-16,-3 5 8 15,-9-2 4-15,3 2-1 16,-15 3 2-16,3 2-2 0,-18 11 2 16,6 3-6-16,-6 23-1 15,7-2-2-15,2 16-1 16,3-6-3-1,15 6 1-15,0-5-4 0,21 7 0 16,-3-5-4-16,11 6-1 16,-2-9-26-16,3-2-11 15,-3-6-62-15,3-7-27 16,-4-3-94 0</inkml:trace>
  <inkml:trace contextRef="#ctx0" brushRef="#br0" timeOffset="170744.268">14169 4294 428 0,'0'-16'159'0,"0"16"-124"0,-3-31 35 0,3 28 6 0,-3-13-29 15,3 3-9-15,-9-8-11 16,3 5-4-16,-15-3-12 16,3 3 4-16,-18 11 3 0,9 2-6 15,-2 19-2-15,5-2-3 16,3 15-2-16,3-6-3 15,9 9 1-15,3-5-4 0,15 7 0 16,-3-7-12-16,21 4-5 16,-6-7-23-1,15-5-9-15,-7-4-49 16,10-7-19-16,-12 0-90 16</inkml:trace>
  <inkml:trace contextRef="#ctx0" brushRef="#br0" timeOffset="171817.622">14350 4437 496 0,'-3'11'187'0,"3"-11"-146"0,0 10 7 0,0-10-7 15,0 0-14-15,0 0 1 16,3-5-13-16,0 2-4 16,0-10-7-16,0 2-3 0,0-15 0 15,0 5-10-15,0-43-2 0,0 14-1 16,-3-11 2-16,0 11 6 15,-3-8 2-15,0 13 10 16,0-8 5 0,0 13 9-16,0 6 6 0,0 5-6 0,0 10-1 31,0 3-8-31,0 19 0 16,0 0-4-16,0 12 0 0,0-1-5 15,3 33-1-15,0-7-1 16,3 26-2-16,0-13 1 15,3 5-1-15,0-10 0 0,6 13 2 16,0-11-3 0,12 8 0-16,-6-10 1 15,8-11 2-15,-2-5-1 16,3-22-1-16,-3 1-2 16,3-24 1-16,-7 2-1 0,1-10 0 15,-3 5 2-15,-3-8 0 16,-3 3 0-1,-3-11 2-15,-3 6-1 16,-3-6-1-16,0 6 1 16,0 2-1-16,0 5 0 0,-3 3 2 15,0 3-1-15,0 13-1 0,0 0 1 16,3 16-1 0,0-3 0-16,3 8 0 15,-3-2 0-15,3 7 0 16,-1-4 0-16,4 9 0 15,0-4 0-15,3 2 0 16,-3-5 0-16,3-3 0 16,-3-5 0-16,0-11 0 0,0 0 0 15,0-13 0 1,0 3 0-16,0-11 0 0,0 3 0 16,-3-6 0-16,0 4 0 15,-4-7 0-15,1 7 0 16,-3-4 0-16,0 3 0 15,0 0 0-15,0 3 0 0,0 2 0 16,0 3 0-16,0 3 0 16,0 0 0-16,3 8 0 15,-3-3 0 1,9 10 0-16,-3-2 0 0,9 3 0 16,-3-3 0-1,15 0 0-15,-6-1 0 0,9-1 0 16,-7-1 0-1,7-5 0-15,-6 0 0 16,3-5 0-16,-6 2 0 0,-1-7 0 16,-2 2 0-16,0-11 0 15,-3 3 0-15,-3-8 0 16,0 6 0-16,-6-6 0 0,-3 3 0 16,-3 0 0-1,0 2 0-15,-6 3 0 16,0 3 0-16,-6 3 0 0,3 2 0 15,-3 8 0 1,3 0 0-16,3 18 0 16,3-2 0-16,9 13 0 15,-3-5 0-15,12 5 0 0,-3-5 0 0,6 2 0 32,-3-5 0-32,8 1 0 15,-2-4 0-15,9-5 0 0,-6-2 0 16,6-6 0-16,-4 1-14 15,-2-9-5-15,-3 0-52 16,-12-2-23-16,-3 0-159 16</inkml:trace>
  <inkml:trace contextRef="#ctx0" brushRef="#br0" timeOffset="171996.891">14942 3704 556 0,'-44'13'209'0,"44"-13"-163"0,-21 16-2 0,18-13-10 0,0 2-49 15,3 0-14 1,0 1-74-16,0-1-31 16,6 0-70-16,0 1-27 15</inkml:trace>
  <inkml:trace contextRef="#ctx0" brushRef="#br0" timeOffset="172222.127">13975 3871 488 0,'-51'-3'181'15,"51"3"-141"-15,-6-2 25 0,6 2-1 0,9-3-34 16,0 0-11-16,45-2-15 16,-9 0-5-16,29 5 0 0,-14 0-33 0,47 5-14 15,-21 0-166 1</inkml:trace>
  <inkml:trace contextRef="#ctx0" brushRef="#br0" timeOffset="173034.127">16026 3926 420 0,'3'-2'156'0,"-3"2"-121"0,9 2 25 15,-9-2 5-15,9 0-21 0,-3 0-5 16,6-2-18 0,-3-1-8-16,3-5-8 0,-4 3-4 0,1-6 2 15,-3 1 0-15,0-6 1 16,-3 3 0-16,-6-6 2 0,3 3 1 16,-9 3 1-1,0-3-2-15,-11 6-1 16,2 2-3-16,-12 2 1 15,6 1-2-15,-9 2-1 16,7 1 3-16,-4 4 0 16,6 1 1-16,0 8 2 0,3-3 3 15,4 7 2 1,2-1 1-16,3 9 2 16,3-1-5-16,3 20-3 0,0-5-1 15,6 29-1-15,0-8 2 16,9 1 1-1,-3-12-1-15,6 9-1 0,-3-11-3 16,3 18-2-16,-1-12 1 16,-2 4-1-16,0-10 0 0,-3-3 0 15,0-7-5 1,-3-6 1-16,0-5-16 16,-3-8-6-16,0-3-40 15,-6-16-15-15,0 1-70 16,0-20-29-16,-3-9-2 15</inkml:trace>
  <inkml:trace contextRef="#ctx0" brushRef="#br0" timeOffset="173873.976">15615 4247 520 0,'-24'-8'195'0,"24"8"-152"0,-3-8 6 0,3 8-9 16,9-8-25-16,-3 2-6 15,12 1-12-15,-3 0-6 16,21 2 5-16,-9 1-30 0,29-1-11 16,-11 3-15-16,8-3-5 15,-8 1 15-15,0-4 7 16,-10 1 39-16,-2-3 18 16,-6 3 37-16,-6 0 17 0,-3-1 4 15,-4 6 2 1,-2 0-26-16,-3 16-9 15,0-3-12-15,0 11-5 0,-3-3-10 16,0 3-3-16,0-3-5 16,3 0-1-16,-3-5 1 15,3 0 0-15,0-3-2 16,3-5 1-16,0 0-2 16,5-8 2-16,-2 0-2 15,0-8-1-15,0 0-2 16,-3-15-1-16,0 4 2 15,-6-7 0-15,0 4 1 0,-3 4 2 16,0 2 1 0,0 21 1-16,0 1-2 15,6 12 1-15,0-2-2 16,8 5-1-16,-2-5-2 0,9 0 1 16,-3-3-1-16,6-2-2 15,-3-3 0-15,-1-8 0 16,-2 0 0-16,0-8 3 15,-3 0-5-15,-3-19 2 16,-3 6-5-16,0-13 1 16,-3 7 4-16,0 4 2 15,-4 1-1-15,1 17 2 0,0 0 7 16,0 23 4 0,-3-2 1-16,0 8 3 0,0-3-5 15,0 6-3 1,0-6-3-16,0 0-3 0,-3-5 1 15,3-3-1-15,0-2 0 16,3-9 0-16,0 1 0 16,9-8 0-16,-3-1 0 15,6-20 0-15,-3 5 0 0,2-11 0 16,-2 6 0 0,0 7 0-16,-3 3 0 15,3 29 0-15,-3-2 0 16,3 10 0-16,0-2 0 0,6 2 0 15,-4-3 0 1,7-2 0-16,-3-3-16 16,0-2-4-16,-3-3-45 0,3-5-20 15,-7-3-168 1</inkml:trace>
  <inkml:trace contextRef="#ctx0" brushRef="#br0" timeOffset="174210.813">17306 4180 524 0,'-15'-18'198'15,"15"18"-154"-15,-9-32-8 0,9 30-16 0,-3-12-8 16,0 4 5-16,-3-4 4 16,0 4 2-16,-9-1-12 15,4 3 9-15,-16 6 3 0,9-1-3 16,-9 14-1-16,6-3-9 16,-3 23-4-16,7-4-3 15,5 10 0-15,3-8-2 16,15 5 2-16,-3-5-9 0,26 1-1 15,-5-7-14 1,24-4-4-16,-6-3-55 16,-1-8-25-16,-5 0-136 0</inkml:trace>
  <inkml:trace contextRef="#ctx0" brushRef="#br0" timeOffset="175710.609">17535 4326 456 0,'-3'13'170'0,"3"-13"-132"0,0 5 7 0,0-5-5 15,0 0-15-15,0 0 0 16,0 0-8-16,0 0 0 16,0-10-10-16,0-1-4 0,0-31 0 15,0 8 0-15,3-22 1 16,0 11-2-16,0-26 1 15,0 10 0-15,-3-11 1 0,0 14 2 16,-3 5 3 0,0 11 2-16,-3 7 3 0,3 6-5 15,-6 8-1 1,3 5 0-16,-3 11 0 0,3 0 0 16,1 26 2-16,-1-5-1 15,3 21 2-15,0-8-4 0,3 40 1 16,0-14-3-16,6 25 0 15,-3-14-3-15,5 0-2 16,-2-13-2-16,6 0 1 16,-3-8 3-16,12-8 1 15,-6-5-1 1,12-14 1-16,-3-2-2 16,11-13 2-16,-5-1-2 15,3-10 2-15,-6 3-2 16,2-24-1-16,-5 5-2 0,-3-16 1 15,-3 9 1-15,-6 2 2 16,0 5-1-16,-6 10 2 16,0 4-2-16,-6 28-1 15,0-4 1-15,3 9-1 0,0-1 0 16,5-1 0 0,1-3 0-16,6-2 0 15,-3-3 0-15,6-2 0 16,-3-3 0-16,3-5 0 0,-3-1 0 15,6-7 0 1,-4 0 0-16,-2-9 0 16,-3 4 0-16,-3-11 0 0,-3 5 0 15,-3 0 0-15,0 3 0 16,-3 13 0-16,0 0 0 16,9 16 0-16,-3-3 0 15,21 5 0-15,-6-4 0 16,14-1 0-16,-5-3-3 15,3-2 2-15,-6 0 1 16,-4-5 2-16,-2 0-1 16,-6-6-1-16,-3 0 1 15,-3-7-1-15,-3 2 0 0,-9-11 0 16,3 3-3 0,-15-13 2-16,3 5-1 0,-6-7-2 15,3 4 0-15,3 1 0 0,4 5 0 16,8-1 3-1,0 4-7-15,11 5-2 16,-2 2 6-16,9 11 1 0,-3 0 5 16,6 24 3-1,-3-6 0-15,3 17 2 16,-6-6 0-16,-1 0 3 16,-2-5-5-16,0-3-1 15,-3-3-2-15,0-4-2 16,0-1 1-16,3-13-1 15,-3 0 0-15,15-29 0 0,-6 5 0 16,20-18 0 0,-8 7 0-16,9 6 0 15,-7 5 0-15,1 11 0 0,-6 3 0 16,-3 25 0-16,-3-1 0 16,-1 17 0-16,-5-4 0 15,3 2 0-15,-6-5 0 0,-3 0 0 16,0-6 0-1,-3-2 0-15,-3-3-20 0,-6-5-9 16,0-3-60-16,-9-2-27 16,3 0-127-1</inkml:trace>
  <inkml:trace contextRef="#ctx0" brushRef="#br0" timeOffset="175899.908">18407 3686 616 0,'-20'0'228'0,"20"0"-177"0,-12 16 0 0,12-14-12 0,0 11-32 16,0-2-5 0,3 5-30-16,0-3-11 0,6 0 20 0,-4 1-59 0,4-4-24 15,-3-2-126 16</inkml:trace>
  <inkml:trace contextRef="#ctx0" brushRef="#br0" timeOffset="176151.836">17333 3823 444 0,'-42'16'165'0,"42"-16"-129"0,-9 0 28 0,9 0 5 15,15-3-39 1,-3 1-10-16,27-3-14 16,-7 2-5-16,64 3 0 15,-22 0-37-15,57 10-15 0,-30-2-100 0,48 0-44 16,-33-2 32-1</inkml:trace>
  <inkml:trace contextRef="#ctx0" brushRef="#br0" timeOffset="176776.054">19152 4019 488 0,'-9'-5'181'0,"9"5"-141"0,-12-6-8 16,12 6-14-16,-3-2-15 15,0-1 0-15,-6 0 14 16,3 1 6-16,-9-1-11 15,3 1 17-15,-9 2 10 0,3 0-3 16,-2 0-1-16,2 0-15 0,3 2-5 16,3 1-7-1,0 2 0-15,3 0-7 16,6 9-3-16,0-1 1 16,12 19 0-16,-3-9-2 15,21 12 0-15,-3-9-1 16,11 3 3-16,-5-5-2 15,0 0 1-15,-3-5 2 0,-4-1 0 16,-5-2 0-16,-3 0 0 16,-3-3 2-16,-12-2 1 15,0-1-1-15,-12 1 1 16,0-3 2-16,-14-3 2 16,2 0-1-16,-9-5-1 15,6 0-3-15,0-2-2 16,7 2 1-16,-1-3-1 0,6 0 0 15,0 1 0 1,3-1 0-16,3-2 0 16,0 2 0-16,6-2 0 15,0 0-29-15,9-1-13 0,-3 1-84 16,15 2-36 0,-3 1-64-1</inkml:trace>
  <inkml:trace contextRef="#ctx0" brushRef="#br0" timeOffset="176912.063">19503 4352 584 0,'-12'19'217'0,"12"-19"-169"0,-9 8 15 16,9-8-3-16,-3 3-38 16,3-1-9-16,0 3-18 15,0-2-5-15,0 0 5 16,0-3-46-16,-6 0-18 0,3 0-170 15,-3-6-93-15,0 1 153 16</inkml:trace>
  <inkml:trace contextRef="#ctx0" brushRef="#br0" timeOffset="-87093.031">23950 1767 336 0,'-15'-13'126'0,"15"16"-98"0,-6 2 8 16,3 6-5-16,0 34-8 0,0 29-2 16,-3 24 0-1,-3 39 1-15,6 14-12 16,0 26-3-16,-3-23-3 0,3-14-2 0,-2-10 1 16,5-14 2-16,0-21 2 15,0-18 8-15,-3-19 4 16,-3-13 2-16,-6-13 2 15,3-13-4-15,-12-19-2 16,0-27-3-16,0-10-1 16,3 8-7-16,12-16-2 15,15-13-7-15,12-19-2 16,9 0-9-16,18 8-4 0,20 14 7 16,4 13 4-1,-1 12 5-15,-9 15 1 16,-11 9 1-16,-12 14 0 0,-9 16 13 15,-13 13 6 1,-14 5 8-16,-23 1 6 16,-34 4-12-16,-23 27-2 0,-10 22-33 15,-32-6-15-15,9-6-169 16,-3-4-76-16,3-17 93 16</inkml:trace>
  <inkml:trace contextRef="#ctx0" brushRef="#br0" timeOffset="8858.122">8206 1852 288 0,'27'-18'107'0,"-27"18"-83"0,18-8 39 0,-15 8 14 16,3 0-11-16,-3 0-2 15,0 0-23-15,-3 0-8 16,-9 0-19-16,-18 5-9 0,-12 6-3 0,-5 2-7 16,-4 0 1-1,-6-2 0-15,-20-6 2 16,-18-3 1-16,-1-2 3 16,-8-2 1-16,-27-3 3 15,3-1-3-15,-18 4 0 0,-17 2-1 16,-4-3-2-16,-24 0-6 15,10-2-4-15,-28-3 3 16,58 0 4-16,31 3 0 16,-67-3 1-16,-42-5 2 15,47 10 0-15,42 0 0 16,-39 17 2-16,46-9-3 0,-34 29 0 16,39-13 1-1,-39 22 0-15,42-9 0 16,-6 3 0-16,27-8-3 0,-12 6 2 15,-24 20 3-15,21 11 1 16,14 11-1-16,40-21-2 16,14-11 1-16,7 5-1 15,-1 11-3-15,15 16 2 16,12 2-1-16,18 0 0 0,21 3 2 16,21-15 0-1,5-9-5-15,4-11 1 16,20-4 0-16,33-4 2 15,-2-2 1-15,11-5 3 16,33 3 1-16,-9-12 1 16,26 1-2-16,7-5 1 15,0 2-9-15,23 0-1 16,-17-2 4-16,35-6 1 16,-24 0 2-16,31 0 0 0,-22-2 0 15,33-1 2-15,-29-2-1 16,23-5-1-16,-18-8 3 15,7-9 2-15,-10-7-4 16,-14-13-3-16,14-3 3 16,-32 0 1-16,2 0 0 0,-2 0-2 15,-33-3 1-15,-21-2 1 16,-12-27 1 0,-9-16 1-16,-14 6 4 15,-22 2 3-15,-23-34-6 16,-30-13-1-16,-33 7-2 15,-12-28 1-15,-14 5-4 16,-43 26 0-16,-20 24-23 0,-15 24-10 16,-39 21-66-16,-2 26-30 15,-10 27-42 1</inkml:trace>
  <inkml:trace contextRef="#ctx0" brushRef="#br0" timeOffset="82403.88">21917 4694 512 0,'-9'-24'189'0,"9"24"-147"0,-3-16 17 0,3 16-1 16,0-3-23-1,0 1-3-15,0-1-12 0,0 0-5 16,0 6-8 0,0 0-3-16,0 18 2 0,0-3 3 15,-3 12 2-15,0-4-5 0,-3 51-2 16,3-14-2 0,0 27-2-16,0-21 1 15,6 50-1-15,-3-26 0 0,6-1 0 16,0-15 2-16,3 16 3 15,-3-19-2-15,3 13-2 16,0-18 0-16,0-6-1 16,3-10 0-16,-3-5 0 15,0-11 0-15,2-8 0 0,-2-3 0 16,3-7 0 0,-3-3 0-16,6-8 0 15,-3 0 0-15,12-11 0 16,-6 3 0-16,35-13 0 15,-8 2 0-15,20-10 0 0,37-5 0 16,20 2 0-16,-6 11 0 0,-9 5 0 31,21 5 0-31,0 8 0 16,-21 3 0-16,-6 0 0 0,0 0 0 16,1-3 0-16,-7-2 0 15,-18-3 0-15,-11 0 0 16,-16 0 0-16,-14-3 0 15,0 1 0-15,-12-4 0 16,-4-2 0-16,1-2 0 16,-12-3 0-16,3-6 0 15,-3-2 0-15,0-8 0 0,-3 5 0 16,0-5 0 0,0-8 0-16,-3-27 0 15,6-15 0-15,-6 5-3 0,3 0 2 16,-3-19-1-16,-3-7-2 15,6 7 0-15,-3 11 0 16,0 11 0-16,0 5 0 16,-3-1 0-16,0 7 0 15,3 1 3-15,-3 9 0 16,0 5 1-16,0 8 2 0,0 5 1 0,0 6 1 31,0 5 0-31,0 2 0 16,-3 3-2-16,0 3 1 15,-3 0 0-15,-3-3 1 0,-9 0-2 16,-6 3-2 0,-18 0 1-16,-14 2 1 15,-10-2-3-15,-2-3-2 0,-39-3-3 16,-9 4 1-16,-6-1-2 16,-27 5 2-16,9 0 3 15,15 6 1-15,-15 3 1 0,9 2 0 16,21 0-3-1,20 5 2-15,13 0 3 16,15 0 3-16,11 1-4 16,9-1-1-16,10-2 0 0,8-1 2 15,9-2-3-15,9 3-2 16,3-3-7 0,6-3-4-16,3 1-36 0,3-1-15 15,6 3-187 1</inkml:trace>
  <inkml:trace contextRef="#ctx0" brushRef="#br0" timeOffset="98923.656">22262 5120 228 0,'0'-3'88'0,"0"3"-69"0,0-3 17 15,0 3 5-15,0 0 0 0,0 0 5 16,0 0 3-16,0 0 2 0,-3 0-27 15,3 0 6-15,-3-2 1 16,3-1 3-16,-3 0 2 16,0 1-4-16,0-3-2 0,0 2-9 15,0-2-2 1,3-1-11-16,0-2-3 16,0 3-1-16,3-6 0 15,-3 4-2-15,6-7 1 16,0 4-4-16,6-4 0 15,0 4 1-15,6-3 0 16,-3 2 0-16,6 1 0 0,-3-1-3 16,2 6 0-1,-2-1 4-15,0 6 1 0,-3 0 0 16,0 8-2-16,0 0-2 16,-3 3 1-16,0-1 3 15,-4 6 1-15,1-3-1 16,-3 9 1-16,-3-6-2 15,-3 7 2-15,0-4 0 16,-3 5 3-16,0-3-3 16,-6 0-2-16,-2-2 0 15,-1-1 1-15,0-2 3 16,-6-3 2-16,3-2-1 16,0-1 1-16,0-2 0 0,0 0 1 15,6-3-2-15,0 1-1 16,4-4-3-16,5 1-2 15,0 0 1-15,8-3-1 16,-2 0 0-16,9 0 0 16,-3 0 0-16,3 0 0 15,0 0 0-15,3 2 0 16,-3 1-5-16,0 0 1 16,-1-1 0-16,1 1 2 0,-3 0-1 0,3 2 1 31,0 0 2-31,0 6 2 15,-3-3-3-15,-3 8 0 16,3-3 1-16,-3 8 0 16,-3-2 0-16,-3 7 0 0,-1-5 2 15,-2 3 3-15,0-6 2 16,-8 4 3-16,2-4-3 16,-6 1-2-16,0-6-2 15,-9 0-3-15,3-2 1 16,-12-1 1-16,4-2-1 15,-7 0-1-15,3-3 3 16,-9-2 0-16,13 0-1 16,-4-6 1-16,6 0 0 15,3-7 1-15,3-1-2 16,3-7-2-16,3 2-4 16,4-3 0-16,-1 3-14 15,0-5-3-15,3 5-24 16,-3-2-9-16,3 2-117 0,3 5-53 15,0 1 36 1</inkml:trace>
  <inkml:trace contextRef="#ctx0" brushRef="#br0" timeOffset="112255.994">22685 4458 288 0,'-6'-2'107'0,"6"2"-83"0,-6-3 43 16,6 3 17-16,-3 0-2 0,0 0 1 15,-6 0-22 1,3 0-10-16,-3 0-29 16,3 0 0-16,-3 0-1 0,6 0-7 0,0 0-3 15,0 0-6 1,6 0-2-16,-3 0-1 15,15 0-2-15,-3 0 1 0,15 0-1 16,-6 0 0-16,9 0 2 16,-7 0-3-16,7 3 0 15,-9-1-1-15,3 4 0 16,-6-4 2-16,-3 1 0 16,-4-1 4-16,1 1 5 15,-3 0-1-15,-3-1 1 16,0 1-3-16,0 0-1 0,0-1-1 15,-3 6 0 1,0-2-2-16,-3 12 1 0,0-5-2 16,0 19 2-1,0-5-2-15,-3 10-1 0,0-6 1 16,0 6-1 0,3-8 0-16,0 14 0 0,0-9 2 15,3 16 3-15,-3-7 0 16,3 2 0-16,0-6-3 15,0-7-2-15,0-5 1 16,0-4-1-16,-3-4-3 0,0-3 2 16,0-3-8-1,0-16-4-15,0 3-24 16,-6-18-9-16,3 2-66 16,-6-8-30-16,0 6-78 15</inkml:trace>
  <inkml:trace contextRef="#ctx0" brushRef="#br0" timeOffset="112482.156">22590 4797 532 0,'-21'-3'198'0,"21"3"-154"0,-3 3 16 0,3-3-4 0,6 0-29 16,0 0-7-1,29-5-10-15,-5-1-5 0,24-4-2 16,-10 2-9-16,7 0-1 16,-12 0-26-16,11 0-10 15,-5 0-77-15,6 0-35 16,-10 3-49 0</inkml:trace>
  <inkml:trace contextRef="#ctx0" brushRef="#br0" timeOffset="146291.649">758 7665 220 0,'-3'5'85'0,"3"-5"-66"0,0 0 25 16,0 0 7-16,0 0 9 0,0 0 8 16,0 0-6-16,-5 0-3 15,2-2-33-15,0-1 7 0,-3 0 2 16,3 1-8-16,-3-4-1 15,3 1-11-15,-3-3-2 16,3 0-7-16,0-5-4 16,-3 2-1-16,6-2-1 15,0 3 0-15,6-4 0 0,-3 1 2 16,6 0 1-16,0 2 1 16,11 3 0-16,1 0 2 15,9 6 1 1,-9-1-3-16,18 6-1 15,-13-1-1-15,10 6 1 16,-12-2 2-16,3 7 2 16,-6-3 3-16,-1 14 4 15,-2-3-2-15,-3 14 1 0,0-6-3 16,-9 11-1-16,0-6-3 16,-6 3-1-16,0-5-3 15,-6 5 1-15,0-8-4 16,-12 11-2-16,6-6 4 15,-23 14 1-15,11-9-3 0,-18 4 1 16,12-9 0 0,-8 1 0-16,8-4 0 0,-3-2 2 15,6-5-3-15,-2-5-2 16,5-3-3 0,-6-6 1-16,9 1 5 15,0-9 2-15,0 1-3 16,4-8-1-16,5-1 1 15,0-4 2-15,6-1-2 0,6-7-2 16,0 2 2-16,9-5 0 16,0 2 1-16,0-2 0 15,2 8 2-15,1 0 1 16,0 2 1-16,9 11 0 16,-3 0-2-16,15 19 1 15,-9-4 0-15,17 17 1 16,-8-8-2-16,15 5 1 15,-16-5-2-15,10 0-1 0,-3-3 1 16,-1-5 1-16,-8-3-1 16,15-5 2-1,-6 0-2-15,2-6-1 0,-2 1-6 16,-3-8-4-16,-1 0-21 16,-5-17-10-16,0 4-82 15,-15-32-35-15,0 10-59 16</inkml:trace>
  <inkml:trace contextRef="#ctx0" brushRef="#br0" timeOffset="150471.931">1104 6734 372 0,'-15'-3'140'0,"15"3"-109"0,-21-8 33 16,21 8 9-16,-9-3-15 0,3 3-4 16,0-2-19-1,3-1-10-15,0 0-14 16,0 1-1-16,9-1 1 0,0 1-2 15,12-1 0-15,-6 3-1 16,6 0 0-16,3 0-4 16,5 0-3-16,-2 0 2 0,12 0 0 15,-6 0-1-15,5 0-2 16,-11 0 1 0,3 3 1-16,-6-3 5 0,0 2 4 15,-9 1 0-15,0 5 3 16,-1 0-7-16,4 23-2 0,-9-4-1 15,3 23 0 1,0-13 0-16,0 24 2 31,0-11-3-31,3 32-2 0,-3-15 0 0,0-1 1 16,0-13 1-16,3 2 1 16,-9-13-2-16,3 1-2 15,-4-9 1-15,1-5-1 16,0-2-9-16,-6-9-2 0,3-2-23 15,-5-11-8-15,-1 1-53 16,-9-14-24 0,-3 0-109-1</inkml:trace>
  <inkml:trace contextRef="#ctx0" brushRef="#br0" timeOffset="150629.172">1098 7226 556 0,'-9'-13'209'0,"9"13"-163"0,15-32-6 16,-9 29-15-16,15-10-18 15,-4 2 1-15,46-5-16 16,-18 3-7-16,17-3 8 16,-11 3-55-16,17-3-20 0,-11 3-136 15</inkml:trace>
  <inkml:trace contextRef="#ctx0" brushRef="#br0" timeOffset="120007.212">12996 9771 332 0,'3'-13'123'0,"-3"13"-95"0,6-11 53 31,-3 11 20-31,0-2-13 0,-3-1-5 16,0 0-27 0,0 1-12-16,0 2-25 15,0 0-6-15,0 0-1 0,0 0-5 16,-3 2-2-16,0 1-2 0,0 2 0 16,0 1-2-1,-6 12-1-15,0-2 1 0,-6 37-1 16,3-11 0-1,-9 19 0-15,3-13 0 0,6 57 2 16,3-22 1-16,15 12 1 0,-3-21 0 16,15 40 0-1,-3-24-2-15,21 0 1 16,-6-19-2-16,20-8-1 16,-11-12 1-16,6-6-1 15,-10-8 0-15,-2-3 0 16,-3-7 0-16,-6-6 0 15,-4-3 0-15,-2-2 0 16,-6-3 0-16,-3-5 0 16,0 0-20-16,-6-8-9 0,-3 0-73 15,-3-24-34-15,0 6-103 16</inkml:trace>
  <inkml:trace contextRef="#ctx0" brushRef="#br0" timeOffset="120461.364">13484 9739 480 0,'-9'-10'178'0,"9"10"-138"0,0-6 17 0,0 6 0 16,0 0-29-16,0 0-5 16,3 0-12-16,0 0-5 15,-3 0-3-15,0 0 4 0,0 6 3 16,0-1 3-16,-6 11 3 16,0-3-5-16,-6 22 1 0,3-9-5 15,-6 16-2-15,3-7 0 16,0-4 1-1,4-4-5-15,5-3-1 16,0-6 0-16,9 3 2 16,-3-7 3-16,11-1 2 15,-2 0 1-15,21-2 0 0,-6-1-4 16,17-2-1-16,-8-3-3 16,6-2-1-16,-9 0 1 15,-1-3 2-15,-5 0-6 16,-6 0-1-16,-3 0-12 15,-3-3-3-15,-3 0-26 16,-6 1-10-16,-3-1-69 16,-9-10-32-16,0 2-46 15</inkml:trace>
  <inkml:trace contextRef="#ctx0" brushRef="#br0" timeOffset="120626.999">13594 9747 548 0,'-15'-2'206'0,"15"2"-160"0,-3 2 11 0,3-2-5 16,0 6-27-16,0-1-6 0,3 27-11 16,0-6-6-1,3 30-1-15,0-11-23 0,3 8-8 16,-3-9-45-16,0 38-16 16,0-15-138-1</inkml:trace>
  <inkml:trace contextRef="#ctx0" brushRef="#br0" timeOffset="121695.389">14100 9723 524 0,'-30'-13'198'0,"30"13"-154"0,-12-8 16 0,12 8-4 16,0-2-27-16,0-1-3 15,3-2-14-15,0 2-5 16,12-2-4-16,3 2 0 0,9 3 2 15,-6 0 0-15,8 11 2 16,-5-1-2-16,3 25 0 16,-3-6 1-16,3 37 1 15,-3-13-1-15,-1 16-1 16,-5-14-3-16,-6 43-2 0,-3-21 1 16,-9 7 1-1,0-15-1-15,-6 19 2 0,0-17-2 16,-3 16-1-16,0-18 1 15,-3-3-1-15,3-13 0 16,-2-5 0-16,2-9 0 16,0-4 0-16,3-9 0 15,0 1 0-15,0-9 0 16,3-2 0-16,0-3 0 16,0-2 0-16,0-3 0 15,3 0 0-15,0-3 0 16,0 0 0-16,0 1-9 15,-3-4-4-15,3 1-92 0,-9-14-40 0,0 4-101 32</inkml:trace>
  <inkml:trace contextRef="#ctx0" brushRef="#br0" timeOffset="124537.993">13549 10750 524 0,'-6'3'195'0,"6"-3"-152"0,-3 2-1 16,3-2-9-16,3 0-22 0,0 0-1 15,6-10 0 1,-3 2 1-16,6-8-5 16,0 3-2-16,3-6 2 0,0 3 1 0,-3 0 1 15,0 3-2-15,-3 0 1 16,-3 2 0-16,0 1 3 15,-4-1-3 1,1 3-2-16,0 3 2 16,-3 5 0-16,0 0-1 15,0 11 1-15,0-1-2 0,0 32 0 16,0-7-3 0,0 23 1-16,0-10 0 0,6-1 3 15,-3-10-1-15,3-2 0 16,0-3-1-16,3-9 0 15,-3-1-2-15,0-4-2 16,0-2 1-16,0-3-1 16,0-2 0-16,-3-3 0 15,0 0 0-15,0-3 0 16,-3 0-5-16,0-2-1 0,0-1-37 16,-6-4-14-16,0-1-209 31</inkml:trace>
  <inkml:trace contextRef="#ctx0" brushRef="#br0" timeOffset="126933.997">17645 11441 444 0,'-6'0'165'0,"6"0"-129"0,-6-6 24 15,6 6 0-15,-3 0-23 0,3 0-4 16,-3 0-13-16,1 0-2 15,-1 0-11-15,0 0 2 0,0 0 2 16,0 0-2-16,-3 6 2 16,0-1-6-16,-3 8-1 15,3-2 2-15,-6 13 1 16,3-3-1-16,-6 40-1 16,3-11-1-16,0 19 2 15,3-14-1-15,9 51 0 16,0-27-3-16,9 11-2 15,0-18 3-15,21 23 0 16,-6-18 5-16,20 15 3 16,-11-20-2-16,9-6 0 15,-9-13-5-15,-4-8-3 16,-2-8 0-16,-3-5-1 16,-6-6 0-16,-3-5 0 0,-3-5-5 15,-3-3 1-15,-1-2-25 0,-5-11-10 16,-3 0-55-1,-6-34-25-15,4 4-113 16</inkml:trace>
  <inkml:trace contextRef="#ctx0" brushRef="#br0" timeOffset="127400.121">18128 11073 508 0,'0'0'189'0,"0"0"-147"0,0 0 11 0,0 0-5 16,0 2-25-16,0-2-4 15,-3 11-10-15,0-3-1 16,-6 21-5-16,0-5 0 0,-6 24 1 16,3-11 4-16,-3 5 3 0,3-5-2 15,-3-3 2 1,3-7-2-16,3-1 0 0,1-7-5 0,5-1-1 16,0-2-1-1,11-3-2-15,1-2 3 16,21-3 2-16,-6 0 0 15,24-3 0 1,-10 0-3-16,7-2-2 0,-9 0-2 16,-1-3 1-16,-5 0-1 15,-3 0 0-15,-3 0-11 16,-6 0-7-16,-3 0-22 16,-4-3-9-16,-2 3-63 15,-3 0-29-15,-3 0-62 16</inkml:trace>
  <inkml:trace contextRef="#ctx0" brushRef="#br0" timeOffset="127642.928">18303 11181 524 0,'-21'-10'195'0,"21"10"-152"0,-18 0 21 0,18 0 1 15,-2 5-31-15,-1 0-7 16,3 19-12-16,0-3-2 15,5 19-8-15,1-6-3 0,3 9 1 16,-3-9-2-16,3 27-1 16,-3-13-8-16,0 20-5 15,0-12-35-15,0 5-14 16,-3-14-124-16,-6 17-56 16,0-11 59-16</inkml:trace>
  <inkml:trace contextRef="#ctx0" brushRef="#br0" timeOffset="128106.562">18077 12184 516 0,'-21'-13'192'0,"21"13"-149"0,-3-21 12 0,3 18-4 0,6-8-28 15,0 3-5 1,15-5-9-16,-3 3-1 16,20 2-5-16,-8 0-2 0,9 8 0 0,-9 0 1 15,-1 10 1 1,-2-2-1-16,-3 11-2 16,-6-3 3-16,-3 10 0 15,-3-5-1-15,-6 6-2 16,0-3 1-16,-9 2-1 15,0-2 0-15,-15 2 2 0,3-4 3 16,-18-1 2 0,6-3 3-16,-5 1 4 0,5-3-4 15,3-3 0 1,6-3-4-16,6 1 1 0,3-3-2 0,24 3 2 16,-3-4-4-1,21 7-2 1,-6-4 0-16,8-2-1 0,-5 0 0 15,15-5 0-15,-9-3-5 16,17-5-1-16,-8 2-17 16,11-5-8-16,-11 3-43 15,3-14-19-15,-10 6-150 16</inkml:trace>
  <inkml:trace contextRef="#ctx0" brushRef="#br0" timeOffset="128510.213">18791 11364 460 0,'-9'-19'170'0,"9"19"-132"0,0-16 33 0,0 16 8 15,0-5-35-15,0 3-9 0,9-6-13 16,0 2-3 0,6 12-10-16,0-1 1 0,9 21 1 15,-6-5-4-15,12 14 1 16,-7-9-3-16,4 46 0 0,-6-14-3 16,-12 16-2-16,0-16-2 15,-18 43 1-15,3-19 1 0,-12 16 2 16,6-22-1-1,-9 1 2-15,3-16-2 16,-5 0 2-16,5-11-2 16,-6 0 2-16,6-10-4 15,0-8-2-15,0-6-7 16,6-7-2-16,1-3-35 16,-1-19-14-16,3 0-196 15</inkml:trace>
  <inkml:trace contextRef="#ctx0" brushRef="#br0" timeOffset="150640.169">19178 13634 464 0,'-9'-8'176'0,"9"3"-137"0,-3 2 15 15,3 3-3-15,0 0-23 16,-3 0 4-1,0 5-13-15,-11 3-10 0,-10 6-2 0,-6 4 0 16,0 6 3-16,6 5 1 16,4-5 1-16,-4 45 2 15,-6 21-3-15,9 2 1 16,6 33-7-16,9-36-1 16,3-20 0-16,9 13 2 15,12 24-1-15,9-5 2 16,9-11 0-16,2-16 3 15,1-13-3-15,-9-27 1 16,-6-5-5-16,2-2-2 0,4 2 0 0,-12-16-1 31,-3-3-3-31,-3-7 0 16,-3 0-20-16,-3-24-8 16,-3-22-63-16,-6-10-27 0,-12-10-118 15</inkml:trace>
  <inkml:trace contextRef="#ctx0" brushRef="#br0" timeOffset="151074.479">19800 13354 488 0,'-5'-3'184'0,"5"3"-143"0,3-11 15 0,-1 9-2 16,-2 2-21-16,0 0-1 16,0 0-8-16,0 0-3 15,3 5-11-15,-3 11-2 0,-3 8-1 16,1-3-1-16,-10 26-1 0,3-10-3 16,-15 6 1-16,-15 4-4 15,3-7 0 1,7-8 1-16,11-8 2 15,3-3-1-15,15-3 2 16,0-2 0-16,18-3 1 16,15 3 0-16,-7-2 0 15,-5-4 0-15,24 1 0 16,-6-3-2-16,20-6 1 16,12-2-4-16,-23 3 0 0,-9 0-10 15,-3-3-3-15,-7 0-17 0,-5-3-6 16,0-5-26-1,-12 8-11-15,-3 0-66 16,-18 0-27-16,-12-3-6 16</inkml:trace>
  <inkml:trace contextRef="#ctx0" brushRef="#br0" timeOffset="151265.002">19869 13592 544 0,'-15'-16'203'0,"15"13"-158"0,0 8 14 0,0-5-3 15,3 3-25-15,0 5-3 16,3 11-10-16,0-1-3 16,0 6-9-16,0-3-4 0,3 35 1 15,0 28-7-15,0-7 1 16,0-8-28-16,-3-24-9 16,-1-8-81-16,4 24-34 15,-3 15-68 1</inkml:trace>
  <inkml:trace contextRef="#ctx0" brushRef="#br0" timeOffset="151817.823">19768 14433 580 0,'-9'-29'217'0,"9"29"-169"0,3-27-7 15,0 17-15-15,3 2-21 16,0 0-1-16,6 0-4 16,-1 3-1-16,16 7 1 15,12 9-3-15,0 5 0 0,-7 5-1 16,-11-2 0-16,-3-4 3 0,-12 12 2 16,-9 10 0-1,-12-8 2-15,-6 0 0 0,4-13 1 16,2-3 2-1,-3 3 3-15,-6 5 5 0,3-7 3 16,3-1-7 0,9-13-1-16,0 0-7 0,6 2-2 15,6 4-2-15,9-4-2 16,15 4 0-16,9-6 3 16,-9 0 0-16,23 2 3 15,-11 1-1-15,3 7 2 16,5 6 0-16,-17-8 3 15,-6 0 3-15,-3 11 5 16,-6-3-8-16,-7 15-1 16,-5 14-3-16,-6-16-2 15,0-5 1-15,-20 3-1 0,2-6 0 0,-27-3 0 32,-11 1-16-32,5-16-4 15,9-17-45-15,16-9-18 0,5 1-166 16,6-20-77-1,9-21 164-15</inkml:trace>
  <inkml:trace contextRef="#ctx0" brushRef="#br0" timeOffset="152186.793">20402 13470 596 0,'-9'-21'222'0,"9"21"-172"0,12-11-8 0,-9 11-16 16,21 0-19-16,-7 0 1 15,22 27-3-15,-9-6 0 16,9 24-3-16,-7-8 1 0,13 32 0 16,-9-14 1-16,5 33 2 15,-8-20-1-15,-15 22 2 0,-3-18 0 16,-24 41 3-1,3-20-3-15,-21 21-2 16,6-24-2-16,-38 29-3 16,-19 13 1-16,10-29-1 15,8-21 0-15,22-34 0 16,8-8 0-16,-3-3 0 16,0 2 0-16,10-20 0 0,5-3-18 15,-9-8-8 1,6-3-83-16,-26-31-36 0,-28-17-93 15</inkml:trace>
  <inkml:trace contextRef="#ctx0" brushRef="#br0" timeOffset="-204492.371">13546 9790 316 0,'0'-3'118'0,"0"3"-92"0,3-5 26 0,-3 5 7 16,3 0-8-16,-3 0 2 0,0 0-12 16,0 0-5-16,0 0-20 15,0 0 3-15,0 0 2 0,0 0-3 16,0 0 0-16,0 0-4 16,3 0 1-16,0 0-2 15,-3 0 2-15,0 0-6 16,3 5-3-16,0-2 3 15,3 7 2-15,-3-2-6 16,3 8-3-16,0-3-1 16,0 11 1-16,0-5-1 0,0 10 2 15,0-6-2-15,0 7 2 16,-3-7-2 0,0 6 2-16,0-7 0 15,0 1 1-15,0-1-2 16,3-1 1-16,-3-3-2 0,3 1 2 15,0-3 0-15,0 0 1 16,-1-3-2-16,-2 5 1 16,0-2-2-16,0 3-1 15,-3-3 3-15,0-1 0 16,0-1-1-16,0 2-2 16,0-3 3-16,0 0 0 15,0-2-4-15,3-1 1 16,0-2 2-16,0 0 1 15,-3-3 1-15,0 1 2 16,0-1-5-16,0-2-1 0,0-1 0 16,0-2 0-16,0 0-11 0,-3-8-5 15,0 3-41 1,-3-14-15-16,0 6-183 16</inkml:trace>
  <inkml:trace contextRef="#ctx0" brushRef="#br0" timeOffset="133294.057">21917 13197 168 0,'-6'-10'66'0,"6"10"-52"0,-6-13 8 16,6 13-1-16,-3-3-11 0,0 0-1 16,0 3-16-1,0 0-8-15,-3 11-52 16,3-3-21-16,0 10 27 15,0 1 17-15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31:43.2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14838 4744 508 0,'-18'11'189'0,"18"-11"-147"0,-3 2-31 0,3-2-24 15,3 0-66-15,-3 0-24 16</inkml:trace>
  <inkml:trace contextRef="#ctx0" brushRef="#br0" timeOffset="4593.879">16106 6112 332 0,'-23'-29'123'0,"20"21"-95"0,-3-5 29 0,6 10 6 15</inkml:trace>
  <inkml:trace contextRef="#ctx0" brushRef="#br0" timeOffset="36123.295">19196 1238 296 0,'-9'0'110'0,"9"0"-86"0,-9-5 38 16,9 5 10-16,-3-5-10 0,3 2-1 15,0-2-1 1,0-1-1-16,0-7-32 15,0 5 4-15,0-5 3 0,0 0-5 0,-3 0-2 16,3 5-9-16,-3 5-3 16,0 0-12-1,0 17-1-15,0-1 0 0,-5 13 1 16,2-7-4-16,-3 42 1 16,0-8 2-16,3 5 1 15,0-8-10-15,3-5-3 16,3-11-17-16,3-2-6 15,0-5-35-15,9-6-14 16,-3-3-89-16,3-12-38 16,-1-1 46-1</inkml:trace>
  <inkml:trace contextRef="#ctx0" brushRef="#br0" timeOffset="36739.569">19309 1167 580 0,'-9'-11'217'0,"9"11"-169"0,-3-26-9 15,3 23-14-15,6-10-23 0,0 0-1 16,6-11-3-16,0 5 0 16,12 3 2-1,-6 3 0-15,15 3 2 0,-7 7-6 16,4 3 1-16,-3 3-1 15,-3 7 2-15,-3 3 1 16,-7 3 1-16,-2 0 0 0,-12 5 0 16,0-2 2-16,-15 2 1 15,1-2 1-15,-7-1 2 16,3-5 1-16,-3 1 3 16,3-1-3-16,3 0 1 15,0-5-5-15,6-3 0 16,1 3 1-16,2-3 0 0,0 1-5 15,6-6-1-15,0 0-2 16,18 2 3 0,-4 4 0-16,19-1 1 15,-6-2-3-15,9 7 0 16,-7-2-1-16,7 13 0 16,-9-7-2-16,0 12 1 15,-6-2 3-15,-4 2 1 16,-2-7 7-16,-3 10 4 15,-3-5-1-15,-9 2 2 16,0-2-4-16,-15 0 1 0,3 0-3 16,-23-6 2-16,8-2-2 15,-12 0 2-15,3-3-6 16,4-5-3-16,5 0 1 16,0-3 0-16,6-2-2 15,0-3 0-15,4 0-12 16,5-3-2-16,0 3-36 15,9-13-15-15,0 2-100 16,24-10-41-16,-4 3 27 16</inkml:trace>
  <inkml:trace contextRef="#ctx0" brushRef="#br0" timeOffset="37174.785">19857 1384 500 0,'-21'-3'187'0,"21"3"-146"0,-6 0 18 16,6 0-4-16,0 0-32 0,0 0-7 15,12-5-11 1,-3-3-4-16,21 3 0 16,-3-3-1-16,14 2 0 0,-8 1-7 15,6 0-3-15,-9 2-21 16,-1-2-7-16,-5 5-36 16,-3-5-13-16,-3 2-40 0,-3 3-17 15,-3 0 4 1</inkml:trace>
  <inkml:trace contextRef="#ctx0" brushRef="#br0" timeOffset="37387.377">20045 1206 480 0,'-15'-13'181'0,"15"13"-141"0,-3-5 14 16,3 5-4 0,0 0-11-16,0 0 1 15,6 11-7-15,0-9-3 16,3 17-16-16,-3-6-7 0,2 24 0 15,-2-8-4-15,3 24 0 16,0-11-21-16,3 1-8 0,-3-6-38 16,6-3-14-16,-3-5-98 15,9-8-41-15,-3-7 49 16</inkml:trace>
  <inkml:trace contextRef="#ctx0" brushRef="#br0" timeOffset="37790.206">20437 1154 496 0,'-20'-19'187'0,"20"19"-146"0,9-26 4 0,-6 20-9 16,11-2-24-16,-2 0-7 15,12 3-3-15,-3 5-2 16,6 5 0-16,-3 3 0 0,-1 11 0 15,-2-6-5-15,0 3-1 16,-6 0 3-16,0 5 3 16,-3-8 5-16,-3 6 2 15,-3-6 3-15,-6 8 1 0,0-2 1 16,-12 7 2 0,0-5 6-16,-18 8 2 15,6-5 2-15,-3 0 0 0,4-3-9 16,5-2-4-1,3-6-9-15,21 0-1 16,-3-2-1-16,18 2 0 16,-3-5-5-16,8-3-1 15,-5-2-19-15,12 7-9 0,-6-7-51 16,11 2-20-16,-5-5-123 16</inkml:trace>
  <inkml:trace contextRef="#ctx0" brushRef="#br0" timeOffset="38306.065">18896 892 400 0,'-6'-19'148'0,"6"19"-115"0,-3-5 22 15,3 5 2-15,0 0-20 0,0 0-4 16,-3 5-13-1,0-5-2-15,-6 19-11 0,3-3 5 0,-6 34 1 16,0-11-2 0,3 28-1-16,0-14-4 0,15 50-1 15,-3-19-8 1,21 9 0-16,-6-16-19 16,53 15-8-16,-14-15-42 15,20-11-18-15,-14-8-112 16</inkml:trace>
  <inkml:trace contextRef="#ctx0" brushRef="#br0" timeOffset="38804.429">20783 947 524 0,'-3'-16'198'0,"3"16"-154"0,9-13-8 16,-6 13-13-16,15 0-13 15,-4 0 2-15,19 16 0 16,-6-3 2-16,9 30-7 16,-7-14 0-16,4 10 0 0,-6-7 3 15,-6 5 1-15,-3-5 1 0,-6 21 0 16,-3-14-2-1,-12 22 1-15,0-10-4 0,-18-4 1 16,3-4-5-16,-12-4-2 16,6-10-16-16,-5-5-7 0,5-5-36 15,6-11-12 1,3-3-76-16,15-32-34 0,0 9-2 31</inkml:trace>
  <inkml:trace contextRef="#ctx0" brushRef="#br0" timeOffset="38977.416">21280 815 476 0,'-6'-5'178'0,"6"5"-138"0,3 5 19 16,-3-5-1-16,3 8-29 15,0 2-8-15,-3 30-13 16,0-8-6-16,0 21-1 15,0-8-19-15,0 2-5 0,0-7-79 16,3 18-33-16,0-7-65 16</inkml:trace>
  <inkml:trace contextRef="#ctx0" brushRef="#br0" timeOffset="39125.109">21512 1696 564 0,'-27'5'211'0,"27"-5"-164"0,-32 0-8 0,29 0-18 16,-3 0-99-16,0 0-39 15,0-5-104-15,0-3-43 16</inkml:trace>
  <inkml:trace contextRef="#ctx0" brushRef="#br0" timeOffset="46715.745">18574 2093 380 0,'-56'0'143'0,"38"0"-112"0,-6 3 25 0,15-3 3 16,-3 0-13-16,3-3-2 15,0 3-17-15,0-5-4 16,3-1-13-16,3 4-4 0,6-9 0 16,3-2-1-16,6 0 2 15,12-3-2-15,21 0 0 0,20 0-1 16,7 3 0 0,26-6 2-16,36 6 1 15,12-11-1-15,38 3 1 0,27 0-4 16,13 2 0-16,26 1-1 15,-21 5-2-15,12 5 1 16,-30 0 1-16,-2 2 12 16,-16 9 6-16,-32 2-6 15,-12 1-3-15,-15-1-2 16,-15-2 1-16,-21 2-3 16,-20-5-2-16,-16 0 0 0,-17-5-1 15,-13-1-2 1,-14-2-2-16,-12 0-10 15,-15-5-6-15,-15 3-45 0,-11 2-18 16,-1 13-170 0</inkml:trace>
  <inkml:trace contextRef="#ctx0" brushRef="#br0" timeOffset="47348.96">19032 2307 356 0,'-2'-24'132'0,"2"11"-103"0,-3-5 34 0,0 10 9 16,0 2-14-16,0-2-4 15,0 3-11-15,0 0-2 16,0 2-23-16,3-5-2 0,-3 8 1 15,0 8-3-15,0 11 2 16,0 23 0-16,3 14-1 16,3-1-1-16,0-5-1 15,3-2-7-15,3-3-4 16,0 0-1-16,2 0 1 16,-2-3-1-16,0-10-1 15,-3-8-2-15,0-3 1 16,0-2-17-16,0-11-5 0,6-11-33 15,3-10-12-15,0-6-98 16,3 1-45-16,0-14 30 16</inkml:trace>
  <inkml:trace contextRef="#ctx0" brushRef="#br0" timeOffset="47947.978">19330 2204 524 0,'-18'-11'198'0,"12"9"-154"0,0-9 5 0,6 9-9 15,6-4-23-15,0-2-2 16,6 3-9-16,3-8-4 16,9 7-1-16,9 1 1 0,5 5 1 15,4 0-1-15,-3 5-2 0,-7 1 1 16,-5-4-1-1,-3 4 2-15,-9 2 1 16,-9 2 3-16,-12-2 1 16,-9 3-1-16,-15 5 1 15,-2 7-4-15,-1 4-2 16,0-6 6-16,3 3 5 16,4-6-4-16,2-2-2 15,6-2-6-15,3-4 0 16,3-2 0-16,6-3 0 0,6-5-3 15,6 0 2-15,6 3 1 16,9 8 0-16,15-4-3 16,11 12 2-16,4 2 1 15,-4 0 0-15,-2 0 0 16,-6 1 0-16,-7-6 0 16,-8 2 2-16,-3 1 5 15,-6-6 6-15,-6-3-3 16,-9 4 2-16,-6-4-5 15,-6 1-2-15,-12 2-2 16,-8 0-3-16,-7 0 1 0,0 1-1 16,0-1 0-1,10-5 0-15,2-5-7 0,6-3 0 16,6-3-17-16,6-5-7 16,9-5-38-16,9-8-16 15,12-3-66-15,12-21-26 16,2-11 0-16</inkml:trace>
  <inkml:trace contextRef="#ctx0" brushRef="#br0" timeOffset="48087.292">19833 2037 556 0,'-3'3'209'0,"3"8"-163"0,3 12 5 0,-3-9-10 0,3 4-28 15,-3-2-7 1,3 8-40-16,3 2-15 15,0 22 25-15,3 7-129 0,6-2-53 0,0-13 26 16</inkml:trace>
  <inkml:trace contextRef="#ctx0" brushRef="#br0" timeOffset="48238.294">19991 2760 540 0,'-33'26'203'0,"24"-7"-158"0,-3 7 19 16,12-23-5-16,-3 2-41 15,0 0-13-15,6-5-43 16,-3 0-18-16,15-18 29 16,9-11-115-16,6 5-44 0,-3-3 1 15</inkml:trace>
  <inkml:trace contextRef="#ctx0" brushRef="#br0" timeOffset="48691.838">20518 2222 540 0,'-42'-5'200'0,"39"5"-155"0,-3-8 7 0,9 8-9 16,6 0-31-16,-3 0-8 16,15 8-3-16,9-5 0 15,-1 7 0-15,-2 4-3 0,0-1 1 16,-3 3 3-16,-3 2 1 15,-3 6-1-15,-4-3-2 0,-2 3 1 16,-3 3-1-16,-6-1 2 16,-3-5 1-16,-6 3 1 15,-3-6 0-15,0-2-2 16,-23 3 1-16,5-6 9 16,-24 0 4-16,10 1-3 15,-4-6-3-15,-3 2-1 16,10-2-1-16,8 0-4 15,21 3-1-15,18-6 1 16,18 3-2 0,5-6-2-16,-5 4 1 15,12-1-1-15,9-5-5 16,-13 0-1-16,-5 0-26 16,21-8-11-16,17-5-71 15,1-11-31-15,-10-13-74 16</inkml:trace>
  <inkml:trace contextRef="#ctx0" brushRef="#br0" timeOffset="48867.634">21149 1990 584 0,'-6'23'220'0,"6"1"-172"0,-3 19 3 0,3-27-10 16,0 7-25-16,3 6-3 15,0 14-11-15,3 12-3 0,-3-12 0 16,3-4-24-16,0 1-9 0,0 10-66 16,3 1-30-16,3-1-93 15</inkml:trace>
  <inkml:trace contextRef="#ctx0" brushRef="#br0" timeOffset="49017.809">21265 2738 652 0,'-6'8'244'0,"6"-8"-189"0,0 0-18 15,0 0-23-15,3 0-48 16,0-10-15-16,0-1-182 16,6 6-82-16</inkml:trace>
  <inkml:trace contextRef="#ctx0" brushRef="#br0" timeOffset="147552.106">16309 7575 368 0,'-24'-13'137'0,"24"13"-106"0,-24-8 30 0,21 8 7 15,-3-3-15-15,0 1-1 16,0-1-15-16,0 0-5 15,3-2-18-15,0 2 4 0,0-2 3 16,3 0-7-16,6-1-3 16,0 4-9-16,15 2-1 15,-3 0 5-15,18 5 4 16,-6 0-8-16,5 11-2 0,-5-3 1 16,0 17 3-1,0-7-1-15,-10 14 0 0,-2-5 1 16,-6 11 0-1,-3-12-2-15,-9 4 1 16,0-6-2-16,-9 0-1 16,0-5 1-16,-9 0 1 15,3-3-3-15,-5-5 0 0,-1-3-1 0,3-5 0 16,3 0-3-16,9-8-1 16,0 0 5-1,18-8 2-15,-3 0-2 16,18-19-1-16,-3 6-2 15,11-29 0-15,-8 10-2 16,18-7 1-16,-7 4 1 16,13 1 2-16,-12 8-1 15,-1 2-1-15,-5 5 0 16,-6 3 3-16,-3 6 2 0,-6-1 2 16,-3 6 5-16,-9 3 3 15,-1 2-6 1,-8 2-3-16,1 4-1 0,-10 2 1 15,0 0 1-15,-9 8 3 16,6-3-3-16,-9 8-2 0,6-2 0 16,-6 18-1-1,7-5 2-15,-4 18 3 16,3-8-2-16,-3 11-2 16,3-5 2-16,3 0 2 15,3-6 0-15,9 1 0 0,0-6-1 16,6 0 2-1,0-3-1-15,9-2 0 16,0-3-3-16,15-5 1 0,-3-3-2 16,15-7-1-1,-7-1-6-15,7-5-1 16,-6 0-17-16,-1-5-7 0,-5 2-34 16,0-5-16-16,-6 3-28 15,-3-6-9-15,-3 3 45 16,-3-5 25-16,-1 2 78 15,-2 4 37-15,0-1 14 16,-3 8 7-16,0 0-23 16,0 8-7-16,0-3-27 15,0 5-9-15,0-2-15 16,0 3-5-16,0-3-31 16,3-3-13-16,-3 0-49 0,3-5-22 15,-3 0-88 1</inkml:trace>
  <inkml:trace contextRef="#ctx0" brushRef="#br0" timeOffset="147698.145">17107 7713 624 0,'-18'21'231'0,"18"-21"-180"0,-6 8-14 0,6-8-18 15,0 0-45-15,0 0-9 16,6-3-54-16,-3 0-22 0,6-7-112 15,-3-3-47 1</inkml:trace>
  <inkml:trace contextRef="#ctx0" brushRef="#br0" timeOffset="148060.626">17398 7051 548 0,'-12'-3'203'0,"12"3"-158"0,-6-2-1 16,6 2-11-16,0 2-20 0,0 1-2 16,-3 2-2-16,0-2-1 15,-8 8-4-15,2-3 2 0,-12 13 3 16,6-3 1-16,-9 17 4 15,3-9-3-15,0 9 1 16,4-6-5-16,-4 2-2 0,9-7-2 16,3-3-3-1,0-2-4-15,3-3-2 16,0-3-17-16,3-5-8 16,3-3-58-16,6-5-25 15,0 0-117 1</inkml:trace>
  <inkml:trace contextRef="#ctx0" brushRef="#br0" timeOffset="148509.671">17550 7551 552 0,'-12'11'206'0,"12"-11"-160"0,0 8-11 0,0-8-15 16,3 2-28-16,-3-2-5 16,3 3-33-16,-3-3-15 0,3 0 32 15,0 0-109-15,6 13-45 0,-3-2 30 16</inkml:trace>
  <inkml:trace contextRef="#ctx0" brushRef="#br0" timeOffset="148670.336">17577 7850 580 0,'-12'16'217'0,"12"-16"-169"0,-6 5 4 16,6-5-8-16,0 0-28 15,0 0-6-15,0 0-11 16,0 0-2-16,0-2 1 16,0-1-26-16,0-5-10 0,0 0-74 15,3-5-32-15,0 2-71 16</inkml:trace>
  <inkml:trace contextRef="#ctx0" brushRef="#br0" timeOffset="149402.831">18214 7829 440 0,'-36'8'165'0,"36"-8"-129"0,-18 8 19 0,18-5-1 0,-3-1-22 15,3-2-4-15,3 0-5 16,-3 0 0 0,15-8-13-16,-3 3-3 0,9-19-1 15,-3 6-3-15,3-17 0 16,-4 6-1-16,1-5 1 16,-3 7-4-16,-3-4 0 15,-3 7 1-15,-6-3 2 16,0 6 1-16,-12 3 3 15,3 2 3-15,-15 5 2 16,3 1-1-16,-11 7 1 16,5 0-4-16,-3 11 1 15,6 0 1-15,6 29 2 16,0-8 1-16,18 24 0 16,0-8-4-16,24 5-3 0,-3-10-2 15,12-3-3-15,-6-5-2 16,2-8-1-1,-5-6-9-15,12-7-3 0,-7-3-30 0,22-11-10 16,-12 0-51 0,14-28-20-16,-11 4-86 15</inkml:trace>
  <inkml:trace contextRef="#ctx0" brushRef="#br0" timeOffset="149558.901">18881 7430 484 0,'-3'-19'181'0,"3"19"-141"0,-3-3 36 0,3 3 4 16,0 3-29-16,0 0-8 15,-3 5-20-15,0 0-5 16,-6 7-10-16,3-1-3 0,-9 20 1 16,0-5-5-16,-18 32-1 0,10-11-2 15,-10 6-2-15,6-9-13 16,0 1-4 0,3-11-29-16,4 0-12 15,2-8-72-15,9-8-28 16,0-2-37-1</inkml:trace>
  <inkml:trace contextRef="#ctx0" brushRef="#br0" timeOffset="149807.67">18580 7530 440 0,'-27'-21'165'0,"27"21"-129"0,-6-13 41 16,6 13 9-16,3-3-23 15,0 0-6-15,3 1-25 16,-3-1-7-16,12 6-15 15,-3-1 0-15,12 14 1 0,-3-3-6 16,8 32-1-16,-5-8-2 0,6 11-2 16,-6-11-10-16,3 5-6 15,-7-10-28 1,7-3-9-16,-9-5-47 16,3-3-19-16,-6-2-100 15</inkml:trace>
  <inkml:trace contextRef="#ctx0" brushRef="#br0" timeOffset="150105.587">19181 7080 456 0,'-15'-18'170'0,"15"18"-132"0,-6-14 31 0,6 14 4 15,0-2-31-15,0-1-11 16,0 1-13-16,0 2-2 16,6 5-9-16,-3-3 5 0,3 28 3 15,0-7-5-15,0 41-1 16,0-14-3-16,0 19-1 16,0-16-6-16,0 32 1 0,0-17-13 15,0 4-7-15,0-14-7 16,-3-5-3-16,0-11-15 15,0-2-6-15,-3-11-42 16,-3-5-17-16,0-6-81 16</inkml:trace>
  <inkml:trace contextRef="#ctx0" brushRef="#br0" timeOffset="150282.955">18896 7525 496 0,'-12'-8'187'0,"12"8"-146"0,-3-3 9 16,3 3-6 0,9 0-28-16,-3 0-8 15,26-2-20-15,-5 2-7 16,30-3 10-16,-13 0-69 0,10 1-29 16,-9 2-91-1</inkml:trace>
  <inkml:trace contextRef="#ctx0" brushRef="#br0" timeOffset="150741.015">19399 7480 464 0,'-15'-3'173'0,"15"3"-135"0,-3 0-10 15,3 0-15-15,3 3-9 16,0-1 2-16,3 9 17 16,0-3 8-16,0 21-16 0,0-3 7 0,-1 25 5 15,-2-12-2 1,0 6 0-16,0-5-2 16,-3-3-3-16,0-8-8 15,0-5-3-15,0-3-3 16,0-8-1-16,0-2-3 15,0-14 1-15,0 1-2 16,3-38-1-16,-3 8-2 0,12-13-1 16,-3 6-1-16,12 2 3 15,-3 5 0-15,12 3 1 16,-6 5 0-16,2 8 0 16,-2 3-3-16,-3 2 2 15,-3 3-8-15,-3 0-4 16,-3 3-22-16,0 2-8 15,-4 1-78-15,1 4-34 16,0-2-48-16</inkml:trace>
  <inkml:trace contextRef="#ctx0" brushRef="#br0" timeOffset="151459.209">19920 7805 536 0,'3'16'200'0,"-3"-16"-155"0,5 0-6 16,-5 0-13-16,6-5-16 15,0 2 2-15,3-13-7 16,0 3-1-16,0-13-2 16,-3 4 3-16,0-9 4 0,-3 7 1 15,-3-3 4-15,0 6-3 16,-9 0 1-16,0 3-7 0,-6-1-1 15,3 3-2-15,-5 0-2 16,2 3 3 0,-3 5 0-16,3 3-1 15,-6 2 1-15,6 3 0 16,-6 5 1-16,6 1-2 0,-2 15 1 16,2-5 0-16,6 23 1 15,3-7 0-15,6 8 0 16,0-6-2-16,9 1 1 0,-3-9-4 0,6-2 0 15,-3-3 3 1,8-5 1 0,-2-3-4-16,9-7 1 15,-6-1 0-15,6-10 2 0,-3-1-1 0,-1-7 2 32,-2 2-2-32,-3-4 2 0,-3 1 0 15,-3 1 1-15,0 3-2 16,-3-1-2-16,0 3 1 15,-3 0-1-15,0 3 2 16,-3 5 1-16,0 0-4 16,0 5-1-16,0-2 1 15,0 7 2-15,0-2 0 0,3 8-1 16,0-3 1 0,6 3 1-16,-3-3-1 15,6 1-1-15,0-4 1 16,5 3-1-16,-2-2 0 15,3-3 0-15,-3 0 0 16,3-5 0-16,-3-1 0 16,0-2 0-16,-3 0 0 0,-1 0 0 15,-2 0 0-15,-3-2 0 16,0-1 0-16,-3-2 0 16,0 2-7-16,-6-8-3 15,0 1-85-15,-12-9-36 16,3 6-119-1</inkml:trace>
  <inkml:trace contextRef="#ctx0" brushRef="#br0" timeOffset="154707.237">20664 7488 408 0,'-18'-11'154'0,"18"11"-120"0,-15-8 17 15,15 8 1-15,-3-2-12 0,0-1-1 16,0-2-11-16,0-1-3 0,0 1-14 15,0 0 7-15,0 2 2 16,0 0 3-16,3 9 1 16,0-1-9-16,0 8-4 15,0-2-6-15,3 15-2 16,0-5 1-16,3 16 0 16,0-7 0-16,-3 4 2 15,0-5-1-15,0-5 0 16,0-3-1-16,-3-5 2 0,0 0-5 15,0-16-1-15,0 0 0 16,0-24 0 0,0 8-3-16,3-10 0 15,0 5 2-15,6-6 0 16,-3 3-2-16,6-2 0 0,-3 2-1 16,3 3 3-16,-4 2 0 15,4 6 3-15,0 2 1 16,3 11 1-16,-3 0 2 15,0 11 1-15,-3-3-3 16,3 18-1-16,-3-4-1 16,3 23 1-16,-3-8-2 15,8 2-1-15,-2-7 1 16,12-3-1-16,-3-8-3 0,9-15 0 0,-7-1 2 16,4-18 0-1,-6-1 1-15,3-15 2 16,-6 8-3-16,-1-5 0 15,-5 5 1-15,-3-1 0 16,0 4 2-16,-6 5 1 0,0 2 1 16,0 11 0-1,-3 0-5-15,3 24 1 0,0-6-2 16,9 19 0 0,-6-7 0-16,12-1-2 15,-4-3 3-15,13-10 0 16,-6-3 3-16,9-18 3 15,-6 0-2-15,2-22 0 16,-5 3-1-16,0-5-2 0,-6 5 1 16,-6-5-1-16,-3 6 0 15,-15-7 0-15,3 7 0 16,-21-6 0-16,6 5 0 16,-12 8 0-16,6 3 0 15,1 7 0-15,2 1-29 16,6 8-13-16,3-3-75 15,9 8-32-15,3-3-79 16</inkml:trace>
  <inkml:trace contextRef="#ctx0" brushRef="#br0" timeOffset="154873.092">21643 7572 600 0,'0'3'225'0,"0"-3"-175"0,-3 11 4 0,3-9-12 16,0 4-29-16,0-4-5 15,0 1-21-15,0-3-8 16,0 0 10-16,0 0-54 0,3-3-23 16,0 1-118-1,12-1-88-15,-3 0 119 16</inkml:trace>
  <inkml:trace contextRef="#ctx0" brushRef="#br0" timeOffset="155672.779">22078 7482 512 0,'-6'-2'189'0,"6"2"-147"0,-12 2 26 0,12 1 3 15,-6 2-37-15,3-2-8 0,0 5-14 16,0 0-4-16,3 5-4 16,0-2-5-16,9 2 0 0,-3 0-1 0,9-8 0 15,0 1-5 1,8-12-3-16,-2 4-3 15,9-9 0-15,-6 3-4 16,-3-2 0-16,-3-1 8 16,-10-5 4-16,1 3 4 15,-15-13 3-15,3 4 3 16,-8-4 2-16,2 2 10 16,0 6 4-16,3 2-5 0,3 10-1 0,0 1-9 15,18 8-2 1,-3-1-2-1,23-4-2-15,-5-1 1 16,9-10-1-16,-7 0 0 16,7-16 0-16,-9 5-3 0,18-8 2 15,-13 8-1-15,4-2-2 16,-9 5 0-16,-3-3 0 16,-4 3 3-16,-11-6 0 15,0 6 1-15,-12-6 2 16,0 4 3-16,-12 2 4 0,0 2 0 15,-6 6 2 1,4 2-8-16,-4 6-4 16,3 2 0-16,-3 9 0 15,0-1-2-15,6 5 2 16,0-2 3-16,0 6 3 16,4-4-2-16,2 11 0 0,0-5 1 15,6 37 0-15,0-11-2 16,6 22-2-16,0-11 1 15,2 18-1-15,-2-15 0 16,6 31 2-16,-3-15 1 0,0-1 3 16,3-15-3-16,-3 4 0 15,-3-15-1 1,0 6 1-16,-3-9-2 16,-3 11-1-16,0-11 1 15,-6 6-1-15,3-8 0 16,-9 2 0-16,3-8 0 15,-15 1 0-15,6-4 0 0,-23-7 0 16,8-3 0-16,-15-5 0 16,10-2-16-16,-4-14-6 15,6 0-36-15,1-24-12 16,5 3-72-16,3-19-31 16,6 6-22-1</inkml:trace>
  <inkml:trace contextRef="#ctx0" brushRef="#br0" timeOffset="155832.662">22307 7493 600 0,'18'-3'225'0,"-18"3"-175"0,50 3-1 0,-38 0-13 0,12-1-26 16,-3 1-3-16,18 0-12 15,-7-1-2-15,25 4 4 16,-9-4-36-16,2 1-16 0,-8-1-78 15,-4 1-32-15,-11 0-35 0</inkml:trace>
  <inkml:trace contextRef="#ctx0" brushRef="#br0" timeOffset="157443.064">18410 8498 464 0,'3'-21'176'0,"-3"21"-137"0,0-13 15 16,0 13 0-16,0-3-23 15,0 1-5-15,-3-4-9 0,0 4-3 16,-9-3-8-16,4 2 0 16,-13 3 4-16,3 0 3 0,-21 13 4 15,9-2-16-15,-5 34-4 16,5-8 0-16,12 13 3 16,3-5 1-16,27 0-1 15,-3-8 5-15,21-5 1 16,-3-6-5-16,5-7-2 15,-5-6 0-15,6-8 2 16,-6-2 2-16,2-11 1 16,-2 3-7-16,-6-19-2 15,-6 5 4-15,-9-23 2 0,0 8-2 16,-12-9 1 0,3 6-2-16,-9 3-2 0,3 7 3 15,-3 4 2 1,3 4 0-16,6 8-1 0,0 3-2 15,9 8-1-15,-3 0-1 16,15 3 3-16,-3 0-2 16,27-9 1-16,-7 4 2 15,13-11 0-15,-9 2-3 16,-1-7 0-16,-5 2-3 16,-3-16 1-16,-6 8 1 15,-6-24-1-15,-4 11 4 0,-2-10 0 16,-3 10 1-16,-6-3 2 15,-3 11 5-15,-3 2 4 16,0 6-4 0,-3 8 1-16,0 2-3 0,3 25 2 15,0-1 0-15,3 32 3 16,0-8-1-16,6 16 2 16,0-13-2-16,0 34 0 0,0-13-5 15,3 7-3-15,-3-12 2 16,0-3 0-1,0-8 1-15,-3-6 2 16,0-7-1-16,0-5 0 16,0-6-3-16,-3-5 1 15,0-3-2-15,-3-13-1 16,3 0-4-16,-3-32 0 0,3 6-7 16,0-17-1-1,0 9 0-15,6-3 0 0,-3 10 0 16,9 6 2-16,-3 3 1 15,9 5 3-15,-4 2 6 16,7 11 2-16,-6 0 2 16,3 13 2-16,-3-2 1 15,-6 15 3-15,0-5-1 0,-9 9 2 0,0-4-4 32,-9 0-2-32,3-4 0 15,-3-4-1-15,3-2-2 0,0-3-2 16,0-2-4-1,6-6 0-15,0 0 0 16,15-10-1-16,0 2 1 16,15-20 0-16,-7 2 3 15,10-14 0-15,-6 6-2 16,0-3 2-16,-6 8 3 0,-4 1 1 16,-2 4 1-16,0 1 0 15,-3 2 0-15,-3 5 2 16,-3 1-3-16,-3 4 0 15,0 1-3-15,0 10-1 16,-3 1-1-16,6 25 0 0,-3-4 4 16,6 18 1-1,-3-8 1-15,3 10 0 16,0-10-2-16,3 11-2 16,-4-11-2-16,1 16 1 15,-3-11 3-15,0 9 1 0,-3-12 1 16,-3 1 0-16,0-6-2 15,-6-2-2-15,3-3 1 0,-9-5-1 32,1-3 0-32,-16-2 0 0,3-6 0 15,-15-2 0-15,7-1-7 16,-7-5 0-16,6-2-13 16,-3-11-2-16,7 0-41 15,-7-29-19-15,6 8-122 0,-6-24-53 16,7 13 89-1</inkml:trace>
  <inkml:trace contextRef="#ctx0" brushRef="#br0" timeOffset="157591.656">18964 8308 592 0,'-24'8'222'0,"24"-8"-172"0,-15 8-4 0,15-6-11 16,0 1-55-16,0 0-17 15,6-3-68-15,0 0-28 16,18 0-81-16,-3 0-34 16</inkml:trace>
  <inkml:trace contextRef="#ctx0" brushRef="#br0" timeOffset="158156.038">19369 8744 548 0,'-3'24'203'0,"3"-24"-158"0,3 6 1 0,-3-6-12 0,6 0-22 16,0 0-4-16,6-14-1 15,0 4 0-15,5-19-3 0,-2 5 4 0,3-8 4 16,-3 6-2-16,-6-6 2 16,0 8-3-1,-6 0 0-15,-3 3-3 0,-6 3 1 16,0 4-4-1,-6 6 0-15,0 0-1 16,0 14 1-16,0-1-4 16,3 27 0-16,1-6 1 15,5 11 2-15,3-5-3 16,14 0 0-16,-2-8-1 0,18-6 0 16,-3-2 2-16,9-11 2 15,-7-2-3-15,7-19-2 16,-9 3 2-16,0-19 0 15,-4 6 3-15,-2-9 1 16,-3 9-1-16,-3-3 1 16,-3 5-2-16,-3 0-1 15,-3 3 5-15,-3 5 1 0,0 3-2 16,-3 8-3 0,0-1 0-16,0 14-1 0,0 0 0 15,6 26 0 1,0-4-3-16,6 12 2 0,-3-8 1 15,8 1 0-15,-2-4-7 16,9-4 0-16,-6-6-13 16,12-5-2-1,-6-3-26-15,5-13-9 0,-5 0-74 16,6-29-32-16,-6 5-34 16</inkml:trace>
  <inkml:trace contextRef="#ctx0" brushRef="#br0" timeOffset="158389.857">20000 8009 464 0,'-12'-8'173'0,"12"8"-135"0,0 0 12 0,0 0-3 16,0 0-13-16,0 0 3 16,9 16-6-16,-3-3-1 15,6 37-17-15,-3-10 3 0,3 13 4 16,-3-5-9-16,2 39-3 15,-2-18-8-15,0 10 0 16,-3-15-18-16,-3 2-5 16,0-8-33-16,-3 5-14 0,0-10-71 15,-6-5-30 1,0-8-9 0</inkml:trace>
  <inkml:trace contextRef="#ctx0" brushRef="#br0" timeOffset="158838.871">19803 8469 508 0,'-11'3'189'0,"11"-3"-147"0,0 3 6 0,0-3-8 16,8-3-30 0,-2 3-6-16,27-8-9 15,-6 3 0-15,30-6 3 16,-13 3-17-16,4-5-4 0,-7 2 2 15,-5 3 2-15,-6 1 20 16,-3-1 11-16,-6 2 19 16,-7 1 10-16,1 2-12 15,-9 3-5-15,0 0-12 0,-6 0-3 16,0 0-5 0,0 6-1-16,0-1-6 0,3 3 0 15,0 0-1-15,6 5 2 16,0 0 3-16,6 8 2 15,0-2 3-15,12 10 3 16,-7-5 7-16,7 5 2 16,-6-5-5-16,0-3-3 15,-6-3 1-15,-9 4 0 0,0-6-3 16,-18-1-3 0,3-1-2-16,-12-4 0 0,6 1-7 15,-12-6-1 1,7 0-20-16,-28-10-9 15,9 2-55-15,-20-15-22 0,11 2-126 16</inkml:trace>
  <inkml:trace contextRef="#ctx0" brushRef="#br0" timeOffset="159356.897">21015 8363 384 0,'-15'-15'143'0,"15"15"-112"0,-12-27 25 0,12 24 5 15,-3-12-10-15,0 1 2 0,3-7-14 16,0 5-4-16,0 3-20 15,0 0 11-15,3 16 6 0,0-1-7 16,6 25-3-16,-3-4-10 16,6 44-3-16,-3-14-3 15,6 21-1-15,-3-14-12 16,0 4-3-16,-3-11-19 0,2 2-9 16,-2-10-29-16,0-8-12 15,-3-5-53 1,3-16-23-16,-3-3-20 15</inkml:trace>
  <inkml:trace contextRef="#ctx0" brushRef="#br0" timeOffset="159744.216">20982 8483 520 0,'-38'-8'192'0,"38"8"-149"0,-18 0 3 0,18 0-7 15,0 0-21-15,0 0 0 16,12-3-6-16,-3 0-2 15,17-2-6-15,-5 2-3 0,9-5 2 16,-3 3-4-16,8-3 0 16,-5 0 3-16,6 3 1 0,-3 0-1 15,-7 2 1 1,-5 0 11-16,-6 6 6 16,-3 0-6-16,0 21-3 15,-3-6-6-15,12 24-2 16,-6-7-1-16,20 2 1 15,-5-8-2-15,9-11 2 16,-6 1-2-16,2-24 2 16,-5 2-2-16,9-23 2 15,-9 4 2-15,-1-4 2 0,-5 5-6 16,-9 0 0-16,-3 2 1 16,-12-2 3-16,0 5-4 15,-9 0-1-15,3 3-7 16,-15 2-3-16,3 1-14 0,-14 4-5 15,5 4-38 1,0 2-16-16,3 0-120 16,15 2-93-16,0 1 118 15</inkml:trace>
  <inkml:trace contextRef="#ctx0" brushRef="#br0" timeOffset="160511.54">22444 8565 288 0,'-45'-27'107'0,"45"27"-83"0,-53-32 10 0,47 30 0 0,-12-9 3 16,3 3 7-16,0 0 2 0,3 0 4 16,3 3-27-16,0 0 16 0,9 13 7 15,0 0-7 1,12 37 0-16,-3-8-13 15,9 5-4-15,-3-5-11 16,3-3-2-16,-3-4-3 16,2-7-1-16,-2-2-1 15,0-10 0-15,0 0 0 16,-3-17 0-16,0 1-5 0,-3-27 1 16,-3 6-2-1,0-16-2-15,-3 4 3 0,-3 4 0 16,0 5 1-16,-3 3 2 15,0 4 5-15,3 6 4 16,0 3-6-16,6 8-1 16,0 2-2-16,6 11-2 15,5 0 1-15,22 3-1 0,-6-3 0 16,23-3 2-16,-8-2 1 16,3-6 1-1,-7 0-2-15,-8-5 1 0,0 0-2 16,-7-5 2-1,-5 3-2-15,-6-4 2 16,-3 4-2-16,-6-3 2 16,-3 2-2-16,-12 0 2 15,3 4-2-15,-12 4-1 16,3 0 3-16,-3 11 0 0,0-3-1 16,12 25-2-16,0-7-2 15,12 25-1-15,-3-8-1 16,15-1 0-16,-6-7-13 15,9 0-6-15,-6-8-30 0,15-6-11 16,-4-5-57 0,16-13-25-16,-9 0-49 15</inkml:trace>
  <inkml:trace contextRef="#ctx0" brushRef="#br0" timeOffset="161525.211">23384 8403 484 0,'-8'-10'181'0,"8"10"-141"0,-12-6 14 0,12 6-4 16,-6-2-18-16,6 2-1 16,-9-3-9-16,3 0-4 15,-9 3-10-15,6 0-1 0,-9 3 0 16,3 0-1-16,-6 5 1 16,6 0 0-16,1 15 1 15,2-4-2-15,9 28-1 16,3-7-1-16,15 8 0 15,-3-11-2-15,11 3-2 16,-8-11-2-16,12-6 1 0,-6-1-1 16,3-9 0-1,-4-3 2-15,10-7 2 16,-9 0-1-16,3-17-1 0,-3 4 1 0,-6-22-1 16,2 6 0-1,-5-11 0-15,-6 5 0 0,-6 3 2 16,0 5-1-1,-6 0 2-15,-3 6-4 0,1 2-2 16,2 3 2 0,-3 5 2-16,3 0 0 15,0 10-1-15,0 1 1 16,3 23-1-16,-3-2-3 16,12 16 2-16,-3-6 1 15,9 1 2-15,3-4-3 16,11-4 0-16,-8-6 1 0,15-5 2 15,-9-3-1-15,3-8 2 16,-4-2-2-16,-2-11-1 16,-6 0 1-16,6-18 1 15,-6 5-3-15,-3-14 0 0,0 3 3 16,-3 3 1 0,-6 6-1-16,5 4-2 15,-2 3 1-15,3 16-1 16,-3 0-3-16,3 27 2 15,3-6 1-15,-3 8 0 16,6-5-3-16,-3 2 2 16,0-5 1-16,0-5 2 15,-3-3-1-15,3-5 2 16,-4-2-2-16,4-17-1 16,-3 3 1-16,0-18 1 0,-3 5-1 15,-3-14 2-15,0 9-4 16,-3-3-2-16,0 5 2 15,0 5 0-15,0 3 1 16,0 8 0-16,0 0-3 0,0 16 2 16,6 0-1-1,6 19 0-15,0-6-3 0,9 5 1 16,0-4-3 0,8-9 0-16,-8-3-1 15,9-15 2-15,-3 0 2 0,-3-14 2 16,2 3-1-1,-2-7 1-15,-6 1 0 0,-6-1-2 16,6 4 5 0,-9-5 1-16,0 6 2 0,-9-1 0 15,0 3 2-15,-9 6 1 16,0 2-3-16,-3 5-1 16,-3 3-3-16,15 8-3 15,-3-3 2-15,15 22 0 16,0-3-2-16,9 15 2 15,-3-7-4-15,11 8-1 0,1-8 7 16,12-6 6-16,-10-2-14 16,4-19-5-1,-6 0-32-15,-6-23-13 0,-3-1-59 16,-6-10-26 0,-10 5-53-16</inkml:trace>
  <inkml:trace contextRef="#ctx0" brushRef="#br0" timeOffset="161723.637">23885 7842 576 0,'-12'6'214'0,"12"-6"-166"0,0 2-3 0,0-2-13 16,3 5-38-1,0-2-7-15,0 2-45 0,0 1-17 16,2-1-156-16,-2 0-66 16</inkml:trace>
  <inkml:trace contextRef="#ctx0" brushRef="#br0" timeOffset="171233.779">17279 5916 444 0,'9'-37'165'0,"-9"37"-129"0,12-24 37 0,-9 22 6 16,0-6-19-16,0 2-5 15,0-2-18-15,0 3-6 16,0-3-18-16,0 3-1 0,-3 0-1 15,0-1-6-15,-3 4-3 16,0-1-1-16,-12 14-1 0,0-1 0 16,-15 33 0-16,7-6 0 15,-16 13 0-15,12-8 0 16,-12 22 0-16,10-14 0 16,-13 27 0-16,9-16 0 15,-3-1 0-15,7-9 0 16,2-6 0-16,6-8 0 15,0-6 0-15,6-4-3 16,3-6 0-16,1-2-20 16,2-6-8-16,3-3-46 0,0-7-20 15</inkml:trace>
  <inkml:trace contextRef="#ctx0" brushRef="#br0" timeOffset="171634.492">16845 5903 564 0,'-30'-37'209'0,"30"37"-163"0,-21-29 7 0,18 26-7 0,0-5-21 16,0 0-3-1,3-2-8-15,0 2-4 16,3 0-5-16,0 2 1 0,9 4 0 15,-3-1 0-15,15 30 1 16,-3-4-4-16,8 33-2 0,-2-11 0 16,6 21-1-1,-6-13 0-15,11 29 0 16,-5-18 0-16,12 2 0 0,-10-13 0 16,4-3 0-16,-9-10-3 15,-3-9 0-15,-1-4-18 0,-8-6-7 16,-3-3-38-1,0-7-17-15,-3-3-67 16,3-13-30-16,-3 2-1 16</inkml:trace>
  <inkml:trace contextRef="#ctx0" brushRef="#br0" timeOffset="171780.229">17431 6236 428 0,'3'-18'162'0,"-3"18"-126"0,3 0 47 0,-3 0 12 15,3 5-25-15,0 0-7 16,0 14-31-16,0-3-12 0,3 21-12 15,-3-6-6-15,3 9 1 16,-3-8-4-16,3 0 0 16,-3-6-8-16,0-2-4 15,0-3-22-15,0-5-8 16,0-3-59-16,0-8-26 0,0 1-90 16</inkml:trace>
  <inkml:trace contextRef="#ctx0" brushRef="#br0" timeOffset="171973.364">17497 6035 624 0,'-12'5'233'0,"12"-5"-181"0,0 0 1 0,0 0-11 0,0 0-30 15,0 0-6-15,3 3-4 16,-3-3-2-16,0 0 0 15,0 0-7-15,0 0-3 0,0 0-32 16,0 3-15-16,0-1-109 16,-3 4-47-16</inkml:trace>
  <inkml:trace contextRef="#ctx0" brushRef="#br0" timeOffset="178807.196">8135 7395 504 0,'-21'11'187'0,"21"-11"-146"0,-12 8 7 0,12-6-9 15,0 1-18-15,0 0-1 0,3-1-10 16,-3-2-4 0,6 3-3-16,0 0 2 0,6-3 4 15,-3 0-1-15,6-11 1 16,-4 3-3-16,7-24 1 0,-3 6-2 16,3-19 2-16,-3 10-6 15,3-12-1-15,-6 10 0 16,0-27 2-16,-3 14-8 0,0-24-1 15,-4 13 2 1,-2 0 2-16,0 14 2 16,-6-1 1-16,0 11 0 15,-5 2 0-15,-1 9 0 0,-3 5 0 16,0 2 2-16,-3 6 1 16,3 3 1-1,-3 4 0-15,3 1 0 16,0 8 0-16,0-1-2 15,0 9 1-15,4-3 4 16,-1 18 4-16,0-5-4 0,0 24-2 16,3-8 0-16,0 11 1 15,0-11-1-15,3 3 2 16,0-6-4-16,6 22 0 16,-3-11-3-16,12 23-1 15,-3-12 3-15,15 0 1 16,-4-11-4-16,10 2 1 15,-6-10 0-15,6-5 2 16,-6-6-1-16,2-7-1 16,-2-3-6-16,3-8-4 0,-6-3-27 15,6-10-12-15,-7 2-97 16,10-23-43 0,-6 5-19-1</inkml:trace>
  <inkml:trace contextRef="#ctx0" brushRef="#br0" timeOffset="179226.744">8659 7377 544 0,'-12'2'203'0,"12"-2"-158"0,-3 0 1 0,3 0-12 16,0 0-22-16,0 0-4 15,6-5-5-15,-3 2 0 16,3-13-2-16,0 3 2 0,0-11 0 16,-1 6 3-16,-2-6 1 0,0 3 3 15,-3 2 1-15,0 3 1 16,-3 3 0-1,0 3-4-15,-2 4 0 16,-1 4-3-16,-3 15 2 16,3-2-2-16,3 20 0 15,0-2-3-15,12 6-2 16,-3-9-2-16,11 1 1 16,-2-3 1-16,6-3 0 15,-3-5-3-15,3-6 0 0,-3-2-9 16,0-5-3-16,-3-3-32 15,-4-13-12-15,1 2-97 16,3-21-43-16,3-13 6 0</inkml:trace>
  <inkml:trace contextRef="#ctx0" brushRef="#br0" timeOffset="179405.794">8796 6887 632 0,'-18'3'236'0,"18"-3"-183"0,-6 5-7 0,6-5-16 16,0 0-23-16,0 0-4 0,0 0-11 16,0 0-3-1,3 0 6-15,0 0-35 0,0-3-15 16,0 1-129-16,-12-6-54 0,3 3 45 16</inkml:trace>
  <inkml:trace contextRef="#ctx0" brushRef="#br0" timeOffset="180871.378">6191 6911 420 0,'-36'11'156'0,"36"-11"-121"0,-18 2 36 0,18-2 8 0,-3 0-37 0,0 0-10 16,6-2-18 0,-3 2-5-16,12 5-5 15,-3-3-3-15,18 9 0 0,-6 0-1 16,18 2 2-16,-10 0-3 16,4 3 0-16,-6-3 5 15,-6 14 2-15,-3-6 4 16,-15 29 4-16,-1-10-4 15,-13 10 0-15,2-10-4 0,-9-1-1 16,3-7-3-16,-3-5-2 16,3-4 1-16,3-7 1 15,3-2-6 1,6-20 1-16,0 4-4 0,18-33 0 16,-3 6-1-16,18-11 0 15,-3 6 0-15,8-6 2 0,-5 9 4 16,3-6 1-1,-6 7-4-15,0-4 1 16,-7 8 2-16,1-4 1 16,-6 7 1-16,-3 1 2 15,0 7 5-15,-3 1 4 16,-3 1-2-16,-3 5 2 16,0 3-6-16,-3 5-1 15,0 0-2-15,-6 11 1 16,0-4 2-16,-6 7 2 15,3-1 1-15,-9 3 0 0,3-3-2 16,-6 8 1-16,4-2-2 16,-4 18 0-16,3-8-1 15,9 24 0-15,3-11 0 16,15 3 0-16,-3-5 0 0,12-3 0 16,-3-8-5-1,5-3-1-15,-2-4 1 0,6-7 0 16,-3-1-6-16,6-9-3 15,-6 0-25 1,2-13-12-16,-2 0-53 16,3-26-21-16,-6 5-96 15</inkml:trace>
  <inkml:trace contextRef="#ctx0" brushRef="#br0" timeOffset="180996.54">6807 7088 496 0,'-6'24'187'0,"6"-24"-146"0,3 82 18 0,0-69-2 15,6 22-33-15,-3-4-10 16,9 1-29-16,-3-5-13 16,6-4 14-16,-3-4-60 0,-1-8-21 15,1-1-111 1</inkml:trace>
  <inkml:trace contextRef="#ctx0" brushRef="#br0" timeOffset="181147.124">6905 6985 600 0,'-32'8'222'0,"32"-8"-172"0,-15 3-21 15,15-3-20-15,6-3-57 16,-3 3-18-16,15-8-171 16,-4 3-74-16</inkml:trace>
  <inkml:trace contextRef="#ctx0" brushRef="#br0" timeOffset="181538.97">7146 6927 556 0,'-41'13'209'0,"41"-13"-163"0,-12 3-4 0,12-3-12 0,0 0-22 15,0 0-4 1,18 2-6-16,-3 1 1 16,26-3 1-16,-8 0 0 0,12 0 0 15,-7 0 0-15,-2 0 0 16,-6 0 4-16,-3 3 5 16,-4-1 10-16,-5 4 8 15,-3-4-3-15,-6 6-2 16,0-3-10-16,-9 6-3 0,0-3-5 15,-18 5-3-15,3-2 0 16,-14 7-1-16,2-2 0 16,-6 5 0-16,6-2-11 15,0 2-3-15,7-2-33 16,8 2-12-16,3-3-51 16,21-2-20-16,-3-3-83 15</inkml:trace>
  <inkml:trace contextRef="#ctx0" brushRef="#br0" timeOffset="181739.383">7578 7149 580 0,'-3'0'217'0,"3"0"-169"0,-12 5 15 0,12-2-5 16,-6 2-31-16,3 1-7 16,-9 7-12-16,3 0-6 15,-11 16-1-15,2-5-1 0,-9 10 0 16,6-7-3-16,-3-1 0 15,3-5-25-15,4 1-11 16,2-4-126-16,0-7-55 16,3-3 4-1</inkml:trace>
  <inkml:trace contextRef="#ctx0" brushRef="#br0" timeOffset="185712.962">17994 6064 460 0,'-27'16'170'0,"27"-16"-132"0,-18 8 33 0,15-5 6 16,0-1-28-16,0 1-5 16,0-3-15-16,0 0-6 15,0 0-13-15,0 0-4 0,3-3 0 0,0 3 1 16,6-2 1-16,0-1-2 15,12 0 1 1,-3 3-2-16,20-2 0 16,-2-1-3-16,15 0-2 15,-9 1 1-15,2-1-1 16,-8 1 0-16,-3-4 0 16,-6 4-5-16,-4-4 1 15,-2 1-11-15,-6-3-3 16,-3 0-22-16,-6 0-7 0,0 3-57 15,-9 5-25-15,3 0-86 16</inkml:trace>
  <inkml:trace contextRef="#ctx0" brushRef="#br0" timeOffset="185936.629">17970 6191 584 0,'-12'6'220'0,"12"-6"-172"0,-3 0 3 15,3 0-10-15,3 0-20 16,0 0-2-16,9 0-5 0,0 0 1 16,20-3-8-16,-8 0-4 0,15 1-2 15,-6-1-1-15,2 0 0 16,-5 3-3-16,0-2 0 16,-6 2-20-16,-3-3-10 15,-4 0-80-15,1-2-36 16,0 0-84-1</inkml:trace>
  <inkml:trace contextRef="#ctx0" brushRef="#br0" timeOffset="186814.331">18753 5916 464 0,'-27'-13'176'0,"27"13"-137"0,-18-19 24 16,15 14 3-16,0-3-19 15,0 3-5-15,3-6-20 16,0 3-6-16,9-2-10 15,0 2-2-15,9 2 0 0,-3 4-2 16,9 4 1-16,-4 1-2 16,7 10-1-16,-9-2-2 0,3 13-1 15,-3-3-1-15,-6 8 0 16,0-5 3-16,-10 5 2 16,-2-3 4-16,-5 3 4 15,-1-5-2-15,-12 5-2 16,6-5-2-16,-15 5 0 0,6-5-2 15,-6 0 2 1,7-6-2-16,2-2-1 16,3-2-4-16,12-14 0 15,0 0 0-15,15-11-1 16,-3 3-5-16,12-13-2 16,-4 5 0-16,13-26 0 15,-6 7 0-15,24-20 2 0,-13 10 1 16,19 0 3-1,-12 8-1-15,-1 2 2 0,-5 4 3 16,-6 4 3-16,-3 6 6 0,-7 2 6 16,-2 4-1-1,-3 1 3-15,-3 4-4 16,-6 2 1-16,0 3-5 0,-6 2-2 16,0 0 0-1,-6 6-1-15,0-3 2 16,-9 8 3-16,3-3-2 15,-15 11 1-15,4-3-5 16,-10 22 0-16,6-9 1 16,-3 14 0-16,7-3-2 15,-1 0 1-15,3-5-2 16,3 5-1-16,3-8 3 0,3 8 0 16,3-5 1-16,6 18 0 15,3-11-2-15,12 9-2 16,-3-11 1-16,21-2-1 15,-6-6 0-15,14-11 0 16,-8-2 0-16,3-13 0 16,-6-1 0-16,2-10 0 15,-5 0-18-15,-3-7-5 0,-3 1-53 16,0-7-23 0,-3 5-149-16</inkml:trace>
  <inkml:trace contextRef="#ctx0" brushRef="#br0" timeOffset="186958.089">19333 6104 548 0,'-9'8'203'0,"9"-8"-158"0,-3 21 19 15,3-16-3-15,3 9-31 16,0-4-6-16,3 11-15 16,-3-2-4-16,6 7-3 15,-3-2-13-15,3 0-4 0,0-3-20 16,0-5-5-16,0-3-41 15,-3-13-15-15,0 0-126 16</inkml:trace>
  <inkml:trace contextRef="#ctx0" brushRef="#br0" timeOffset="187107.873">19440 5895 572 0,'-32'-3'211'0,"32"3"-164"0,-6 8 9 0,6-5-6 15,0-3-53-15,0 0-17 0,3 0-69 16,0 0-31 0,8-8-105-16,-2 0-46 15</inkml:trace>
  <inkml:trace contextRef="#ctx0" brushRef="#br0" timeOffset="187438.517">19759 5284 592 0,'-3'-6'220'0,"3"6"-172"0,-3 0-6 0,3 0-14 15,0 0-18-15,0 0 0 16,-3 8-2-1,0-2 0-15,-6 17-4 16,3-4 6-16,-12 26 3 0,3-8-2 16,-3 11 1-16,4-11-7 15,-1-3-3-15,3-5-1 16,3-2-1-16,0-4 0 0,3-4 0 16,0-3-9-16,3-3-2 15,0-2-36-15,3-6-16 16,0 0-199-1</inkml:trace>
  <inkml:trace contextRef="#ctx0" brushRef="#br0" timeOffset="187955.188">19774 6207 532 0,'-12'-10'198'0,"12"10"-154"0,0-8 11 0,0 8-3 0,3-3-22 16,0 0-3-16,6-2-9 15,-3 2-3-15,14 1-9 16,-2-1 0-16,21 0 1 16,-6 1-3-16,11-1-3 15,-8 1-7-15,3-1-1 16,-6 0-13-16,-4 3-2 16,-5 0-21-16,-3-2-8 15,-3 2-33-15,-9 0-13 16,0 0-57-16,-9 0-25 15,0 0 41 1</inkml:trace>
  <inkml:trace contextRef="#ctx0" brushRef="#br0" timeOffset="188221.56">20009 6099 312 0,'-36'-11'118'0,"36"11"-92"0,-24-11 41 16,21 11 12-16,0-2-10 16,0-1-2-16,0-5-9 15,0 3-3-15,0 0-31 0,0-1 8 0,1 4 3 16,-1-1-11-1,3 11-1-15,0-3-9 16,0 11-1-16,0-3-8 16,5 11-3-16,1-3-1 15,6 14-1-15,-3-6 0 16,6 8 0-16,-3-8-5 16,3 0-1-16,-3-5-28 15,6-3-10-15,-3-2-90 16,2-11-38-16,-2-3-48 15</inkml:trace>
  <inkml:trace contextRef="#ctx0" brushRef="#br0" timeOffset="188854.847">20503 6239 548 0,'-21'29'206'0,"21"-29"-160"0,-9 40 2 16,9-32-8-16,3 2-28 15,0 1-4-15,9-3-3 16,0-6 1-16,6-15-3 16,-3 5 5-16,3-13 2 0,-4 5-1 15,4-10 2-15,-3 2-4 0,0-21 1 16,-3 8-7-16,0-29-1 16,0 13-5-1,0-5 1-15,-3 10 0 16,0-5 2-16,-3 11 1 15,-3-1 1-15,-1 9 4 0,-2 0 5 16,0 4-1-16,0 4 3 16,0 5-4-16,0 5-2 15,0 3 0-15,-2 7-1 16,-1 1-5-16,0 8 1 0,0-1 2 16,0 6 3-1,0 0-2-15,0 6-2 16,0-4 0-16,-3 11-1 15,3-5 0-15,-3 29 0 16,3-8 0-16,0 21 0 0,0-10 0 16,6 8 0-16,0-14 0 15,6 8 0-15,-3-7 0 16,6 4 0 0,0-10 0-16,2 0 0 0,1-5 0 15,3-11 0-15,-3-5-20 16,6-13-9-16,-3-1-71 15,9-4-30-15,-4-1-109 0</inkml:trace>
  <inkml:trace contextRef="#ctx0" brushRef="#br0" timeOffset="189235.241">21030 6263 592 0,'-6'5'220'0,"6"-5"-172"0,3 0-10 0,-3 0-17 16,6-5-20-16,-3-1-1 16,6-4 0-16,-3 2 2 15,0-5-1-15,0 2 4 0,0-2 1 16,-3 2 6-16,0 1 5 0,-1-1 0 16,-2 1-1-16,0 2-4 15,-2 0-2-15,-1 0-6 16,-3 5-3-1,3 0 0-15,-3 6-1 16,0 0 0-16,6 7 0 16,0-2 0-16,9 11 0 15,-3-3 0-15,5 7 0 0,-2-4 0 16,3-1 0 0,0-2-9-16,3-2-2 0,-3-4-14 15,0-10-6-15,0 0-57 16,0-8-23-16,-3 0-125 15</inkml:trace>
  <inkml:trace contextRef="#ctx0" brushRef="#br0" timeOffset="189373.332">21256 5757 580 0,'-33'-16'217'0,"33"16"-169"0,-3 0 20 0,3 0-4 16,0 0-38-16,0 0-11 15,0 3-10-15,0 0-5 16,0-3 1-16,0 0-10 0,0 2-4 16,0 1-42-16,-3-3-16 15,0 0-189 1</inkml:trace>
  <inkml:trace contextRef="#ctx0" brushRef="#br0" timeOffset="-210014.807">14234 9795 488 0,'-3'-13'184'0,"3"13"-143"0,-6 0 23 16,6 0 3-16,0 0-31 0,0 0-8 15,0 0-6-15,0 0-2 16,-3 0-11-16,0 0 3 0,-3 5 2 16,0 0-3-16,-12 19-1 15,3-3-4-15,-11 27-1 16,5-8-3-16,-6 10-2 16,0-8 1-16,12 32 1 15,3-13-1-15,21 21-1 16,-3-16 1-16,27 6-1 0,-9-14 0 15,9 19 0-15,-7-17 0 16,4 12 0-16,-6-17 0 16,3-2 0-1,-6-10 0-15,0-6 0 16,-4-8 0-16,-2-3 0 16,-3-5 0-16,-3-5 0 15,0 0-5-15,-6-21-1 0,0 0-74 16,-3-32-34-16,0 5-143 15</inkml:trace>
  <inkml:trace contextRef="#ctx0" brushRef="#br0" timeOffset="-209503.576">14383 9734 620 0,'-9'0'231'0,"9"0"-180"0,-3 0-3 0,3 0-15 15,0 0-21-15,0 0-2 16,9 0-5-16,0 0-4 16,15 0 0-16,-4 0 1 0,16 0 3 15,-6 0-2-15,6-3-2 16,-7 3 0-16,1 0-1 0,-3 0 0 16,-3-2 0-16,-3-1 0 15,-3 0 0-15,-4 3 0 16,-2 0 0-16,0 0 0 15,-3 3 0-15,-3 0 0 16,-3 10 0-16,0-2 0 16,-3 26 0-16,0-8 0 0,0 21 0 15,0-8 0-15,3 1 0 16,-3-6 0-16,3 0 0 16,-3-8 0-16,0-3 0 15,0-5 0-15,0-2 0 16,0-3 0-16,0-3 0 15,0-2-11-15,0-3-3 16,0-3-81-16,6-5-34 16,0 0-120-1</inkml:trace>
  <inkml:trace contextRef="#ctx0" brushRef="#br0" timeOffset="-209113.465">14972 10033 488 0,'-32'13'184'0,"32"-13"-143"0,-21 3 26 16,18-3 3-16,0 0-31 0,0 0-7 15,9-3-10 1,-3 1-3-16,15-4-10 16,-1 1-1-16,13 0-1 0,-6 2-3 15,3 0-1-15,-3 1-3 16,-1-4-1-16,-2 1-10 0,-3 0-3 15,-3 2-24-15,0-2-10 16,-3 2-39 0,-3-5-17-16,-3 3-104 15,-3-5-54-15,0-1 128 16</inkml:trace>
  <inkml:trace contextRef="#ctx0" brushRef="#br0" timeOffset="-208924.485">15115 9776 460 0,'-18'-13'173'0,"18"13"-135"0,-6-3 36 0,6 3 8 15,0 3-23-15,0-3-6 16,0 5-20-16,0-2-6 16,3 18-16-16,0-5-4 0,3 32-3 15,0-9-2-15,3 6-2 16,-3-8 1-16,3 6-1 16,0-11-7-16,0-1 0 0,0-4-32 15,0-1-12-15,0-2-95 16,3 0-42-16,-4-6-24 15</inkml:trace>
  <inkml:trace contextRef="#ctx0" brushRef="#br0" timeOffset="-208464.251">15326 9850 588 0,'-14'-15'220'0,"14"15"-172"0,6-24-10 0,-3 21-17 16,11-5-14-16,-2 3 3 15,18-3-7-15,-6 3-2 16,9 2-1-16,-7 0 0 0,4 3 0 16,-3 0 2-16,-3 6 3 15,-3-4 0-15,-4 6 0 16,-2-2-1-16,0 4 0 15,-3-2 0-15,-6 8 0 16,-3-3 0-16,-9 11 2 0,3-3-1 16,-18 8 0-16,6-5 1 15,-14 5 3-15,5-5-2 16,0 2 1 0,3-7-5-16,9-1-2 15,0-2 0-15,21-2-1 16,0-1 0-16,15-3 0 0,-3-2 0 15,6-2 0-15,-6-1 0 16,5 0 0-16,-2-2-11 0,3-1-5 16,-3 1-63-1,3-6-27-15,-4 1-147 16</inkml:trace>
  <inkml:trace contextRef="#ctx0" brushRef="#br0" timeOffset="-207136.874">15029 10636 500 0,'-42'3'187'0,"42"-3"-146"0,-18 0 24 0,15 0 0 16,0 0-35-16,0 0-9 0,6 0-11 15,0 0-2-15,18-3-5 16,-3 3-4-16,15 0-2 0,-6 0 2 16,2 6 2-16,-5-4 0 15,0 3-1-15,-3 1 3 16,-3 2 0-16,-3 0 3 0,-4 5 3 16,-2-3-4-1,-3 12-3-15,-3-6-1 16,-6 10-1-16,0-2 0 15,-9 5 2-15,3-5 5 0,-17-1 4 0,5-1 0 32,-9-4 3-32,6-2-5 15,0 0-1-15,7-5-4 0,8-1-3 0,0 1 0 32,27-1-1-32,-4 1 0 0,16-1 0 15,-6-2 0-15,21-2 0 16,-10-1-16-16,37-5-6 0,-16 0-77 15,16-19-35-15,-16 4-110 32</inkml:trace>
  <inkml:trace contextRef="#ctx0" brushRef="#br0" timeOffset="-206731.25">15850 9657 624 0,'-3'0'231'0,"3"0"-180"0,3 0-10 0,-3 0-15 0,18 6-18 31,-3-1 1-31,18 11-1 16,-3-3 2-16,8 45-5 0,-5-10-1 0,3 26 0 16,-6-16-2-16,2 53-2 15,-5-23 1-15,-9 9-1 16,-3-20 0-16,-15 34 0 15,0-21 0-15,-12 11 0 16,3-22 0-16,-24 1 0 16,6-17-33-16,-32 14-13 15,11-14-89-15,-5-7-40 16,-22-1-46 0</inkml:trace>
  <inkml:trace contextRef="#ctx0" brushRef="#br0" timeOffset="-206310.879">16645 10036 520 0,'-18'-6'195'0,"18"6"-152"0,-6-10 17 0,6 10-2 16,0 0-30-16,0 0-5 16,3 0-14-16,0 0-4 15,15 2-3-15,-3 1 1 0,21 2 0 16,-6 1-17-16,11-4-7 16,-8 1-23-16,3 0-8 15,-10-1-54-15,-2 4-21 16,-3-1-68-1</inkml:trace>
  <inkml:trace contextRef="#ctx0" brushRef="#br0" timeOffset="-206164.288">16642 10165 532 0,'-24'-2'200'0,"24"2"-155"0,-3 2 9 16,3-2-7-16,3 3-29 15,0 0-7-15,18-1-21 16,-3 1-8-16,33 0 9 15,-10-1-53-15,16-2-23 0,-9 0-137 16</inkml:trace>
  <inkml:trace contextRef="#ctx0" brushRef="#br0" timeOffset="-205712.551">17199 9639 460 0,'-6'-3'173'0,"6"3"-135"0,3 0 32 0,-3 0 5 0,0 0-26 16,0 0-5 0,-3 3-17-16,0-1-5 0,-6 9-13 15,3-3-1-15,-9 13 2 0,3-2 0 16,-3 57 2-16,3-12-4 16,1 55-3-16,2-24-2 15,12 27-3-15,-3-27 1 16,23 37-1-16,-2-26-5 15,24-8 1-15,-6-21-9 16,2-11-4-16,-5-13-24 0,0-11-11 16,-7-7-48-16,1-25-19 15,-6 1-98 1</inkml:trace>
  <inkml:trace contextRef="#ctx0" brushRef="#br0" timeOffset="-205314.96">17449 9602 572 0,'-15'10'211'0,"15"-10"-164"0,-6 3 11 0,6-3-7 15,0 0-33-15,0 0-10 16,3 3-5-16,0-1-1 0,9 1-1 16,-3 0 2-16,9 2 0 0,-3-3 1 15,8 4 0-15,-2-4 0 16,9 1 2-16,-6 0-1 0,3-1 2 16,-7 1-2-1,4 5 2-15,-6-3-4 16,-3 8-2-16,-3-2 0 15,-9 13-1-15,0-3 0 16,-9 27 0-16,3-9 0 16,0 6 0-16,0-8-27 0,6-2-9 15,0-6-48 1,9-8-21-16,-3-2-135 16</inkml:trace>
  <inkml:trace contextRef="#ctx0" brushRef="#br0" timeOffset="-204927.991">17863 9790 620 0,'-18'2'231'0,"18"-2"-180"0,3-2-12 0,-3 2-19 16,12-3-18-16,-3 0-2 15,8 1 1-15,-2-1-1 16,6 0 0-16,-3 1-3 0,3-1 0 15,-3 0-16-15,6 3-5 16,-1 0 3-16,1 0 2 0,-3 0-50 16,-3-2-24-1,-3 2-89-15,-3-8-78 16,0 3 100-16,-9-3 516 31,-15-3-146-15,3 0-35-16,-3 6-91 15,3 0-46-15,0 5-17 16,3 0-6-16,3 10-8 16,0-2-7-16,0 19-1 0,3-3-10 15,0 21-5-15,0-8-34 0,3 8-15 16,0-8-96 0,6-8-43-16,0-3 9 15</inkml:trace>
  <inkml:trace contextRef="#ctx0" brushRef="#br0" timeOffset="-204566.256">18339 9655 576 0,'-6'0'217'0,"6"0"-169"0,6-3-11 0,-6 3-18 16,12 0-20-16,0 0 1 15,9 3-5-15,-7-1 1 0,13 6 2 16,-6-2 1-16,6 1 1 16,-3 1 13-16,-3 3 6 15,-4-3-1-15,-11 3 0 16,0-4-6-16,-15 9 0 0,3-2-5 16,-8 9-2-16,-1-4 0 15,-3 2-1-15,3-2 2 16,0-1 1-16,3-2-3 15,6 0-3-15,0-3 0 16,9 6 1-16,0-4-1 16,15 1-1-16,-3-2 1 0,18 1-1 0,-4-1-5 31,13-6-1-31,-6 0-35 16,2-1-15-16,-8-4-183 0,0-13-108 15,-6 2 152 1</inkml:trace>
  <inkml:trace contextRef="#ctx0" brushRef="#br0" timeOffset="-203681.522">17910 10724 544 0,'-15'-11'203'0,"15"11"-158"0,-15-8 16 0,15 8-4 0,-2 0-28 15,-1 0-3-15,3 0-14 16,0 0-3-16,5 0-5 16,1 0-1-16,9 0 1 0,-3 0 0 0,9-3 0 15,-3 3 0-15,15-2 0 16,-4-1 0 0,10 0 0-16,-6 1-2 15,0-1-2-15,-7 1 1 16,-5 2-1-16,-3 0 0 15,-9 7 0-15,0 1 0 0,-15 37 0 16,3-8 0 0,-12 14 0-16,3-9 0 0,0 3 0 15,3-5-36-15,12-3-13 16,0-6-85-16,21-9-36 16,-6-4-51-1</inkml:trace>
  <inkml:trace contextRef="#ctx0" brushRef="#br0" timeOffset="-203205.741">18872 9686 508 0,'-12'-8'189'0,"12"8"-147"0,-3-5 24 0,3 5-1 0,0 0-31 15,0 0-6-15,6 5-11 16,0-2-1 0,21 13-9-16,-7-3 0 0,34 56 0 15,-9-16 1-15,5 18 2 16,-8-15-3-16,-3 42 1 15,-10-21-5-15,-8 15-2 16,-6-18 0-16,-18 14-1 16,0-20 0-16,-30 36 0 0,7-28-16 15,-13 1-4 1,6-16-34-16,0-6-13 16,7-10-135-16,5-10-57 0,3-6 78 15</inkml:trace>
  <inkml:trace contextRef="#ctx0" brushRef="#br0" timeOffset="-203038.863">19479 10909 624 0,'-15'32'231'0,"15"-32"-180"0,-12 13 1 15,12-11-13-15,-6 4-34 16,0-1-9-16,-3-2-87 0,3-3-40 15,3-19-118 1,0 3-50-16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37:57.3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17892 2667 444 0,'3'-19'167'0,"-3"19"-129"0,9-13 17 15,-6 13 1-15,0 0-17 0,0-5 0 16,0 2-11-16,-3 1-3 16,3-1-14-1,-3 3-2-15,0 0 1 0,0 0-4 0,0 3 2 16,0-1-5-16,-3 25 0 15,0-3-1-15,0 31 1 0,3-13-2 16,0 14-1 0,0-16 3-16,6 13 0 15,-3-11-1-15,6 6-2 16,-3-11 1-16,6-8-1 16,-3-5 0-16,6-16 2 15,-3-6-3-15,12-12 0 16,-4 4 1-16,7-15 2 15,-3 5-1-15,3-18-1 16,-6-1-2-16,-1-12 1 0,-2 7 1 16,-6 0 2-1,-3 9-1-15,-3 2-1 16,0 5 7-16,-6 3 5 0,0 2-6 16,-6 11-1-16,3-2-3 15,-6 28 1-15,3 1-4 0,3 18 0 16,0-3 1-16,12 3 0 15,0-3-3 1,12 1 2-16,-3-6-1 16,9 0-2-16,-7-2-11 15,4-6-5-15,-3-5-29 16,3-11-13-16,-6 0-87 16,9-10-36-16,-7 0-3 15</inkml:trace>
  <inkml:trace contextRef="#ctx0" brushRef="#br0" timeOffset="527.692">18488 2598 452 0,'-15'6'167'0,"15"-6"-129"0,-6 10 21 0,6-7 2 0,0 5-33 15,0 2-7 1,0 11-10-16,0 3-2 15,3 21-5-15,0-8 2 0,0 6 3 16,0-4 1-16,0-2 2 16,0-2-2-16,-3-1-1 15,0-5-5-15,0 0-1 0,0-5 1 16,0-3 0-16,0-2-5 16,0-14 1-16,0 0 0 15,0-13 0-15,0 1 0 16,0-15 0-16,0 6-3 15,6-31 2-15,-3 7-1 16,6-7 0-16,-3 10 0 16,5-1 0-16,1 9 0 0,6 0-2 15,-3 5 3-15,9 6 2 16,-6-1-2-16,9 11 0 16,-7-5 3-1,4 11 1-15,-3-1 1 16,0 21 0-16,-3-4 0 0,-3 17 2 15,0-1 6-15,-4 9 4 16,-2-7-6-16,3 2-3 0,-6-5-4 16,0 3 0-1,0-5-2-15,0 4-1 16,-3-4-10-16,3-3-4 16,-3-3-20-16,0-8-5 15,0 0-35-15,3-13-15 16,-3 0-132-1</inkml:trace>
  <inkml:trace contextRef="#ctx0" brushRef="#br0" timeOffset="735.66">18979 2654 556 0,'0'24'206'0,"0"-24"-160"0,6 84 0 16,-3-71-12-16,3 22-22 0,-3-6-4 15,6 5-14 1,-3-5-4-16,3-2 5 16,-3-3-20-16,2-3-5 0,-2-3-31 15,0-2-14-15,-3-2-79 16,0-14-34-16,0 0 42 16</inkml:trace>
  <inkml:trace contextRef="#ctx0" brushRef="#br0" timeOffset="885.181">18955 2503 560 0,'-15'-5'209'0,"15"5"-163"0,-3 0-8 0,3 0-17 0,0 0-53 16,0 0-15 0,6 5-98-16,0-2-43 15,9 2 11-15,-3 0 8 0</inkml:trace>
  <inkml:trace contextRef="#ctx0" brushRef="#br0" timeOffset="2241.838">19187 2588 480 0,'-3'2'181'0,"3"-2"-141"0,6 24 22 0,-3-16 2 0,0 24-28 0,0 0-5 15,6 18-17 1,-3-8-6-16,6 3-5 15,-3-8-5-15,3-2-1 0,0-9 2 16,0-2 0-16,0-6 1 16,-1-7 2-16,-2-1-3 15,0-10-2-15,0 0-5 16,0-15-2-16,0 1 0 16,-3-20 4-16,0 8 3 0,-3-4 4 15,0 4 11 1,0 5 7-16,0 2-1 0,0 6-1 0,-3 2-9 31,6 17-3-31,-3-1-5 16,9 14-1-16,-3-6-1 0,14 3 0 15,-2-3 2-15,12-2 2 16,-6-1-3-16,6-10-2 16,-7 0 2-16,7-10 0 15,-9-4 1-15,-3-7 0 16,-3 3-3-16,-3-9 2 15,-4 9-1-15,-2-6-2 16,0 8 3-16,-6-5 0 16,0 5-2-16,-6 0 2 0,0 5 3 15,-9 3 1 1,3 3-1-16,-2 5 1 0,-1 0-4 16,3 11 0-1,3-1 3-15,6 33 3 16,0-17 0-16,6 14 2 0,0-8-4 15,6-1 0-15,-1-4-1 0,4-6 1 16,0-3-4 0,3-10-2-16,-3 0-3 15,3-16-1-15,-3 0-3 16,3-21 1-16,-4 6 0 16,4-7 1-16,-3 7 7 15,-3 4 2-15,0 3 1 16,0 14 1-16,-3 2 2 15,0 21 4-15,-3-3 0 16,0 14 0-16,0-11-3 0,0 3-1 16,0-3-3-16,0-2-2 15,-4-6 3-15,1-5 2 16,0 0-2-16,3-8 0 16,0 0-3-16,0-21-1 15,0 5 1-15,0-16 0 16,0 6-3-16,0 2 2 15,-3 5 1-15,3 9 2 16,-3 4 1-16,6 6 1 0,0 3-5 16,6 8 1-1,-3-9 0-15,9-2 0 0,-4 0 0 16,7-13 0 0,-6 2 0-16,3-10 0 0,-3 5 0 15,0-10 0 1,-4 7 0-16,1-2 0 0,-3 3 0 15,0 4 0-15,-3 1 0 16,0 5 0-16,-3 6-3 16,3 12 0-16,0-2 2 15,12 50 2-15,-3-13 4 16,11 3 4-16,-5-8-4 0,9-1-3 16,-9-7-4-16,-3-5 1 15,-4-4 1-15,-5-4 2 16,0-3-3-1,-12-6-2-15,0-4-1 16,-9-6 0-16,0 0-2 16,-3-6 1-16,1-4-2 0,2-6 2 15,0 3 1-15,3-1-1 16,3 4 1-16,9 7 3 16,0 1 2-16,11 7 2 15,-2 0-4-15,9 0-1 16,-3 1 1-16,6-6 2 15,-6 0 0-15,2-11-1 16,-5 3-2-16,0-10 1 16,-3-3 3-16,0-9 1 15,-3 9-4-15,-3-5 1 0,0-1 0 16,-9 4 2-16,0 1-1 16,-6 4-1-16,0 2 7 15,-9 5 5 1,3 3-4-16,0 16-2 0,3 0-6 15,9 29 0-15,0-10-2 0,9 7-2 0,-3-5-11 32,6-2-5-32,-3-6-27 15,3-3-10-15,0-2-76 16,6-16-33-16,-4 0-27 16</inkml:trace>
  <inkml:trace contextRef="#ctx0" brushRef="#br0" timeOffset="2385.43">21060 2609 608 0,'-24'8'228'0,"24"-8"-177"0,-9 5-28 0,9-5-24 16,3 3-86-16,0-1-33 15,0 6-106-15,0-5-43 16</inkml:trace>
  <inkml:trace contextRef="#ctx0" brushRef="#br0" timeOffset="2524.17">21077 2929 588 0,'-14'16'220'0,"14"-16"-172"0,-9 5-12 0,9-2-20 0,0-6-74 15,0 3-23-15,0-13-153 16,0 5-65-16</inkml:trace>
  <inkml:trace contextRef="#ctx0" brushRef="#br0" timeOffset="4848.87">18083 4075 460 0,'-3'0'173'0,"3"0"-135"0,6-14-10 0,-3 14-13 15,3-10-8-15,0-1 4 16,0-2 11-16,0 2 6 16,-3-2-14-16,-3 3 10 0,-6-4 3 15,0 4-6-15,-9-1 1 16,3 3-11-16,-6 0-2 15,3 3-5-15,-12 2-1 16,4 1-1-16,-13 2-2 16,9 0 1-16,-6 0 1 15,7 0 1-15,2 2 1 16,6-2-2-16,9 6 1 16,3-4 0-16,15 9 1 0,0-3-2 15,12 21 1-15,-3-5-7 16,11 21 1-1,-5-8-1-15,15 5-1 0,-9-8 6 0,5 1 3 32,-8-6-1-32,-6 0 0 0,-3-2 5 0,-12 2 3 15,-3-6-4 1,-12 4 1-16,0-6-5 0,-6-2 0 0,3-4 1 31,-6-4 0-31,3-3-2 16,-3-5-2-16,7-1-2 15,5-4-1-15,0-1 2 16,9-5 0-16,-3 3-4 16,18-8 1-16,-1 2-3 15,22-8 2-15,-6 4-2 0,8-9 2 16,-5 3 3-16,-3-1 1 16,-6 7 5-16,-6 7 2 15,-4 0 0-15,-2 16-1 16,-3 0-3-16,0 10 1 15,-3-2-4-15,9 10 0 0,-3-4-4 16,6-1 1 0,-3-3 0-16,14-10 2 15,-5 0 10-15,9-11 6 16,-6 1 0-16,2-9 2 16,-5 3-9-16,-6-10-2 15,-3 2-3-15,-12-24-2 16,-3 8 1-16,-18-13-1 15,3 8-3-15,-12 3 2 16,3 5-8-16,-6 10-2 0,7 4-23 16,-1 9-8-16,3 1-84 15,9 10-35-15,0-2-58 16</inkml:trace>
  <inkml:trace contextRef="#ctx0" brushRef="#br0" timeOffset="5077.165">18774 3781 556 0,'-3'-11'209'0,"3"11"-163"0,3 0 16 15,-3 0-3-15,2 14-26 0,1-4-6 16,3 17-12 0,0-6-5-16,-3 40-5 0,3-11-4 0,-3 24 0 15,0-13-4-15,3 8 0 16,0-14-7-16,0 11-2 15,0-13-26-15,0-2-11 16,0-12-71-16,3-18-32 16,-3-2-64-1</inkml:trace>
  <inkml:trace contextRef="#ctx0" brushRef="#br0" timeOffset="5478.553">18937 3601 532 0,'-3'-29'200'0,"3"29"-155"0,3-11-9 16,0 11-12-16,3-2-18 0,0 2-1 16,6 2 4-1,-3 1 4-15,6 26-7 16,-3-8 10-16,0 19 6 0,0-8 2 15,-6 2 1-15,-1-5-10 16,-5 0-4-16,0-5-6 16,0-5-2-16,0-4-3 15,6-7-1-15,-3 0 1 0,9-18 2 16,-3-1-3-16,9-29 0 16,-3 6 1-1,6 0 0-15,-3 5 0 16,0 5 0-16,-4 5 0 0,1 14 2 0,-3 0-1 15,0 21-1-15,0-3-8 16,0 16-3-16,-3-5-29 16,-3 5-12-1,0-5-70-15,-9 5-29 16,0-5-58 0</inkml:trace>
  <inkml:trace contextRef="#ctx0" brushRef="#br0" timeOffset="5630.928">18979 4027 532 0,'-18'5'200'0,"18"-5"-155"0,0 6 5 0,0-6-8 0,15 10-39 15,-3-5-10-15,21 1-44 16,-7-1-20-16,16-5 37 16,-6 0-82-16,2-3-30 0,-5 1-15 15</inkml:trace>
  <inkml:trace contextRef="#ctx0" brushRef="#br0" timeOffset="5958.51">19488 3977 396 0,'12'-8'148'0,"-12"8"-115"0,0 0 35 16,0 0 7-16,-3 0-26 15,0 0-5-15,-9 2-15 16,0 1-4-16,-3 2-14 16,0 1 0-16,0 4 0 0,4-2-6 15,2 11-3-15,3-3-1 0,6 18 1 16,0-8-3-16,12 9 0 15,-1-6-1-15,13 0 0 16,-6-5 2-16,3 0 0 16,-3-6 6-16,0-2 4 15,-3-3 8-15,-9 0 6 16,-4-2-11-16,-10 0-2 16,-1-3-5-16,-12 0 1 15,3-1-4-15,-6-1 0 0,6-4-1 16,-6-2-2-1,7 0-4-15,-4 0 0 16,3 0-14-16,3-8-5 16,0 3-54-16,3-16-25 15,0 2-139-15</inkml:trace>
  <inkml:trace contextRef="#ctx0" brushRef="#br0" timeOffset="6680.416">20333 4067 288 0,'9'-6'110'0,"-9"6"-86"0,39-2 35 16,-33 2 10-16,12 0-16 16,-3 0-4-16,8-3-13 15,-2 3-5-15,3-5-17 16,-3-3 4-16,-3 0 5 0,-3 3-3 0,-3-3-2 15,-3 0-8-15,-7 0-2 16,1 0-4 0,-14 0-3-16,-1 3 0 15,-18-1 1-15,3 1-1 16,-9 2 2-16,7 1 2 0,2 2 2 16,0 0-1-1,9 2 1-15,3 1-4 16,9 5 0-16,0-3 3 15,21 19 3-15,0-3 2 0,30 27 3 16,-12-14-3-16,5 6-1 16,-5-8 0-16,-3 2 4 15,-6-7-2-15,-7-1 3 16,-2-5-4-16,-15 3-1 16,0-5-6-16,-24-1-1 0,7-2-8 15,-22 0-2-15,9-3-23 16,-3-5-10-1,7-3-56-15,2-7-26 16,6 2-106 0</inkml:trace>
  <inkml:trace contextRef="#ctx0" brushRef="#br0" timeOffset="7773.625">20923 4347 556 0,'-12'8'206'0,"12"-8"-160"0,0-3-7 16,0 3-14-16,3 0-18 0,0 0-2 15,6-8-2-15,-3 3-3 16,0-13 1 0,0 2-1-16,-6-13 0 0,0 5 2 0,-12-5 1 15,0 5-4 1,-9 3 1-16,3 2 0 15,-3 17 0-15,3-1 0 16,-3 24 2-16,4-2 3 16,-1 10 2-16,6-5 3 0,0 5 4 15,3-6-6-15,6 1 0 16,0-3-2-16,9-5 1 0,0-2-2 16,9-9 0-1,0-2-3-15,9-9 1 16,-4 4-2-16,4-12-1 15,-3 1 1-15,-3 0-1 16,-3 2 0-16,0 9 2 16,-3-1 1-16,2 11 1 0,-2-3-2 15,6 8-2 1,-3-2-2-16,3 0 1 0,-3-1-1 16,6-2-2-16,-6-3-2 15,5-7 1-15,-2-1 1 16,3-18-1-16,-3 5 1 15,9-37 0-15,-9 8 3 16,-1-10 0-16,-2 10-4 16,-6-27-1-16,0 11 3 15,-9-13 1-15,0 13 4 16,-3 6 3-16,0 10 2 16,0 8 1-16,0 5-4 15,-3 8-1-15,3 3 1 16,-3 8 0-16,3 2-5 15,0 17 1-15,1-1 2 16,-1 27 3-16,0-6 0 0,3 14 2 16,0-6-2-16,3 19 0 15,-3-11-3-15,5 33 1 16,-2-17-2-16,6 5-1 16,-3-15 1-16,6-3 1 15,-3-8-3-15,6-5 0 16,-3-6 3-16,3-5 1 0,-3-2 1 15,6-9 0 1,-3 1-5-16,2-11 1 16,-2 0 0-16,3-27 0 0,-3 6 0 15,-3-8 2 1,0 5-3-16,0 6-2 16,-3 2-1-16,0 21 3 0,0 1 2 15,-1 12 2-15,-2-2-1 0,3 5-2 16,0-5 1-1,0 0 1-15,0-3-1 16,0-2 2-16,0-1-4 16,3-4 0-16,-3-1 1 15,6-10 2-15,-3-1-3 16,8-25 0-16,-2 4-6 0,12-15 0 16,-6 7-2-16,9 6 1 15,-7 5 2-15,7 9 2 16,-6 1 2-1,3 20 3-15,-6-1 6 16,2 19 4-16,-5-3-4 0,-3 8 1 16,-3-5-3-16,-3 2 0 15,-3-5-3-15,0 1-2 16,-6-4 1-16,-3-2-1 16,0-3-11-16,-6-5-5 15,-3 0-56-15,-3-11-23 16,0 3-158-1</inkml:trace>
  <inkml:trace contextRef="#ctx0" brushRef="#br0" timeOffset="7924.637">21881 3868 572 0,'-18'6'211'0,"18"-6"-164"0,-15 5 11 0,15-3-5 0,0 1-41 15,0 0-12-15,0-1-40 16,0-2-17-16,0 0 30 15,0 0-75-15,-3 3-29 0,1 0-68 16</inkml:trace>
  <inkml:trace contextRef="#ctx0" brushRef="#br0" timeOffset="8113.376">21024 3789 488 0,'-48'-19'181'0,"48"19"-141"0,6-18 7 0,-3 15-6 15,21-7-29-15,-3 2-6 0,35 2-36 16,-11 1-15 0,47 16-171-16,-23-3-75 15</inkml:trace>
  <inkml:trace contextRef="#ctx0" brushRef="#br0" timeOffset="8789.358">22331 3847 372 0,'12'0'140'0,"-12"0"-109"0,23-11 20 0,-17 11 3 15,6-10-26-15,-3-1-5 16,6-13-14-16,-3 6-4 16,0-11-3-16,-3 5 3 0,0-2 4 15,0 4 4-15,-6-1 2 16,0 4-6-16,-9 3-3 15,0-2-1-15,-12 2-1 16,3 3 0-16,-15 2 2 16,6 3-5-16,-5 3-1 15,5-1 0-15,-3 4 2 0,6-1 1 16,0 8 3-16,4 1 10 16,2 26 5-16,3-3 0 15,3 29 2 1,3-8-2-16,9 19-1 15,0-11-8-15,12 32-3 0,-3-19-7 16,11 4-2-16,-5-17 0 0,3 0 2 16,-6-10 1-1,-3 5 1-15,-3-11-9 16,-3 0-4-16,-3-7-15 16,-3-6-7-16,0-5-37 0,-9-17-16 15,3 1-80 1,-3-13-32-16,0 0 41 15</inkml:trace>
  <inkml:trace contextRef="#ctx0" brushRef="#br0" timeOffset="9143.798">22015 4011 524 0,'0'5'198'0,"0"-5"-154"0,24 27-4 0,-18-19-11 0,12 5-28 16,-3-2-4-1,23 4-33-15,-5-1-12 16,18 2 25-16,-10-6-52 0,4 1-19 16,-9-3-44-1,-3-6-58-15,-7 1 65 16,-5-6 370 15,-6-13-89-31,-6 3-20 16,6 8-42-16,-6 0-22 15,3 18-8-15,-3-3 0 0,3 20-33 16,-4-7-5-16,4 6-5 0,-3-5-8 16,3 0-4-16,-3-3-16 15,0-2-6-15,0-3-26 16,0-3-11-16,0-3-54 16,0-4-24-16,3-1-60 15</inkml:trace>
  <inkml:trace contextRef="#ctx0" brushRef="#br0" timeOffset="9397.721">22756 4016 488 0,'-9'-13'184'0,"9"13"-143"0,-3 0 30 15,3 0 3 1,-3 3-35-16,0-1-8 16,1 20-14-16,-4-1-3 15,0 26-8-15,3-7 0 0,-6 13 4 16,3-11-4-16,-6 48-1 15,3-18-2-15,-3 10 0 16,3-13 0-16,0 5 1 16,3-16-5-16,0 13-1 15,0-13-4-15,3-2 1 16,-3-11-15-16,6-8-6 16,-3-5-14-16,3-24-5 0,0 0-44 15,0-24-19 1,0 0-103-1</inkml:trace>
  <inkml:trace contextRef="#ctx0" brushRef="#br0" timeOffset="9640.974">22941 3990 560 0,'-18'-8'209'0,"18"8"-163"0,-3 3-4 0,3-3-14 15,3 10-17 1,-3-2-1-16,3 24-6 16,0-3-1-16,0 13-1 15,6-7-4-15,-3 2-1 0,-3-5-12 0,0-3-2 16,-3-6-30-16,6-1-9 16,-3-4-53-16,-3-5-22 15,0-2-50 1</inkml:trace>
  <inkml:trace contextRef="#ctx0" brushRef="#br0" timeOffset="9789.36">22953 3979 428 0,'-9'-2'162'0,"9"2"-126"0,-3 2-8 0,3-2-13 15,0 0-104-15,0 0-39 16,9 6-31-16,-6-1-11 15</inkml:trace>
  <inkml:trace contextRef="#ctx0" brushRef="#br0" timeOffset="10805.77">23111 4032 464 0,'-27'27'176'0,"27"-27"-137"0,-6 79 35 15,6-66 6-15,0 14-40 0,0-6-13 16,0 3-18-16,0-3-7 15,3-5-1 1,0-3-1-16,-3-2 2 0,6-3 1 16,0-11 1-16,0 0-5 15,9-21 1-15,-4 6-5 16,10-19 1-16,-3 8-3 0,6 2 0 16,-9 4 6-16,6 7 5 15,0 2 4-15,-7 17 6 16,1 0-4-16,-6 15 2 15,3-2-16-15,-3 5-4 16,0-2-39-16,0-1-14 16,0-2-66-16,6 0-26 15,-6-3 1 1,11-5-36-16,-5-3 68 16,12 1 422-1,12-1-120 1,-9 0-30-1,2-5-86-15,-8 0-45 16,0-18-19-16,-3 2-4 0,0-16 0 16,-6 6 1-16,-9-6 1 0,2 6 8 15,-16 2 7-15,5 3 8 16,-15 2 3-16,3 1-9 16,-6 7-5-16,3 0-5 15,0 9-2-15,3-1-3 16,-3 16-2-16,7-2 1 15,2 23-1-15,3-7-3 16,6 7 2-16,0-5-4 16,9-2 1-16,-3-6 0 15,8-8-1-15,7-2 6 0,0-11 3 16,-3 0 5-16,3-11 2 16,-6 3 3-1,-3-10 4-15,0 2-6 0,-9-3-2 16,5 3-5-16,-8 1-2 15,0 1-3-15,0 6-3 0,0 0-3 16,0 19 1 0,0 0 1-16,0 23 2 15,6-8 1-15,0 11 1 16,0-5 0-16,-3 21 2 16,6-11-3-16,3 35 0 0,-3-16 3 15,3 3 1 1,-3-14-6-16,6-3-2 15,-9-10-1-15,0-2 4 16,-3-6 1-16,-12-3 1 16,3-4 0-16,-18-4 2 0,9-2-1 15,-18-3 2-15,7-2-2 16,-7-3 2-16,6-3-2 16,-12-5-1-16,10 0 1 15,-7-11-1-15,6 4-3 16,3-28 2-16,6 9-4 0,12-30 1 15,7 11-3 1,10-2 2-16,-5 7 1 16,18 3-1-16,-6 5 6 15,12 3 3-15,-3 8 3 16,6 5 3-16,-4 3-3 16,-2 2-2-16,-3 3-2 0,-6 3 0 15,3 0-13-15,-9 2-6 16,0 0-42-16,-3 1-17 15,-6-1-123-15,0 0-53 16,0 3 83 0</inkml:trace>
  <inkml:trace contextRef="#ctx0" brushRef="#br0" timeOffset="11837.797">18339 5001 376 0,'-3'-48'143'0,"3"48"-112"0,-3-32 36 0,3 30 10 0,0-9-22 16,0 3-7-1,-3 0-16-15,3 0-6 0,0 3-15 16,0 0 4-16,-3-1 3 15,3 4 1-15,-3 4 1 16,3-2-5-16,0 27 1 16,0-6-5-16,3 35-1 15,0-12-6-15,3 15-1 0,0-12 1 16,0 43 0-16,0-18-5 16,3 2 1-16,-3-13-11 15,3-3-5-15,-3-13-25 16,2-3-9-16,-2-7-38 15,6-9-14-15,-3-5-52 16,9-13-20-16,-3-3 27 16</inkml:trace>
  <inkml:trace contextRef="#ctx0" brushRef="#br0" timeOffset="13227.149">18711 5300 492 0,'-9'-8'184'0,"9"8"-143"0,-9-6 17 0,9 6-3 15,-3 0-19-15,0 0-3 16,-3 0-11-16,0 0-3 16,-6 3-11-16,3-3-1 0,-5 8 3 15,2-3-6-15,0 16 0 16,0-2-2-16,9 23-2 16,0-7-2-16,18 10 1 15,-3-11 1-15,14-2 0 16,-2-6-3-16,6-5 0 15,-6-2-1-15,0-8 0 16,-3-4-2-16,-4-9-1 0,1-1 6 16,-6-15 2-1,0 2-4-15,-6-16 0 0,-3 6-4 16,-6-6 2-16,3 5 1 16,-12 1 2-16,0-1 1 15,-12 6 3-15,7 3 3 16,-4 2 4-16,3 3-2 0,6 2-2 15,0 3-5-15,15-2-2 16,0 2 1 0,12-3 0-16,0 3 1 15,6 0 0-15,-4 0 0 0,4 3 0 16,-6 0 2 0,3 2 1-16,-3 3 5 15,-3 5 3-15,0-2-2 16,-3 10 0-16,0 0-5 15,-1 24-1-15,-2-7-1 0,3 17 1 16,-3-7-2-16,6 0-1 16,-3-9 1-16,3-2 1 15,0-5-1-15,3-5-1 16,-3-3 1-16,6-14-1 0,-3 1 0 16,5-24 2-1,-2 2-1-15,0-18-1 0,-3 8-2 16,-6-3 1-16,0 8 1 15,-6-2 0-15,0 8 0 16,-3 2 2 0,0 2-1-16,-3 4 2 15,0 2-2-15,3 11-1 0,0-1-2 16,3 19 1 0,0-2 1-16,6 21 0 15,-3-9-3-15,6 4 2 0,-1-9-1 0,4 1 0 16,-3-6 2-1,3-5 0-15,-3-3 0 16,0-8 2-16,0 0-3 16,0-12 0-16,-3-1 1 0,-3-19 0 15,0 6 0 1,-3-13 0-16,0 4 0 0,-6-1 2 16,0 4-1-16,-3 1-1 15,0 7 1-15,0 3-1 16,3 3-3-1,3 5 2-15,0 3 1 16,9 8 0-16,0-1-3 16,6 4 2-16,-4-1 1 0,13-3 0 15,-3-2 0-15,9-2 0 16,-6 2 2-16,5-5 1 16,-5-1-1-16,0-2-2 15,-3 3-2-15,-6-3 1 16,0 0 3-16,-9 0 1 15,0 0-1-15,-9 0-2 16,3 0 1-16,-9 0-1 16,0 3-3-16,-3 2 0 0,0 1-1 15,-3 4 3-15,3 1 0 16,0 10 1-16,3-2 0 16,6 15 0-16,0-4-3 15,9 9 2-15,0-4 1 16,12 2 0-16,-3-8 0 0,12-10 0 15,-3-3-5 1,5-16 1-16,-2 2 0 0,0-2-1 16,-3 3 1-1,0 5 3-15,-4 0 0 16,1 16 1-16,-3-3 0 16,0 11 0-16,-3-5 4 15,-3 4 5-15,-3-4-1 16,-3-1 1-16,0-4-5 15,-3-4-1-15,0-2-1 0,0-13 1 16,-3 0-2-16,5-30-1 16,1 9-4-16,9-14 0 15,-3 8 2-15,15 1 3 16,-6 1-2-16,9 9 0 0,-7 3 1 16,4 5 0-16,-3 2 2 15,-3 3 1 1,-3 0 1-16,-3 3 2 0,-3-1-5 15,-1 1-3 1,-2 3-6-16,-6-1 0 16,0 0-16-16,-6 1-7 15,0-1-56-15,-9 0-26 16,4 1-122 0</inkml:trace>
  <inkml:trace contextRef="#ctx0" brushRef="#br0" timeOffset="14923.497">20720 4921 352 0,'-9'-26'132'0,"9"26"-103"0,-6-11 38 0,6 11 12 0,-3-2-27 16,3-1-6-16,-3 0-17 15,3 1-6-15,-3 2-13 16,0 0 0-16,3 23 1 0,0-4 5 15,0 44 2-15,0-15 2 0,6 24 0 16,-3-14-7-16,3 26-3 16,0-15-3-1,0-3 0-15,-3-10-2 16,0-11 0-16,0-8-1 16,0-8 0-16,0-3 2 15,-3-10 1-15,0-2-3 16,0-20-1-16,0 1-1 15,0-29-2-15,0 4-2 16,0-9-1-16,0 4-5 16,3-4-2-16,0 10-2 15,9 0 2-15,0 5 1 0,15 8 1 16,-6 3 2-16,17 7 4 16,-5 4 1-16,3 7 3 15,-7-2 3-15,1 10 4 0,-6-3 0 16,-3 14 0-16,-6-5-1 15,-6 15 2-15,0-2-3 16,-12 5-2 0,0-8 0-16,-12 0-1 15,3-5-2-15,-6-6-2 16,3-2-2-16,6-8 1 16,0-2-4-16,15-17 1 15,0 3-3-15,15-18 0 16,-6 4-1-16,9-7 2 15,-6 3-1-15,2-1 2 0,-2 6 5 16,0-3 2-16,-3 9 0 16,-3 1 1-16,-3 1 4 15,0 5 6-15,-3 0-7 16,-6 8-3-16,0 0-2 16,0 16-1-16,0-3 0 0,3 19 0 15,-3-3-3-15,12 6 2 16,-3-9-1-16,14 0-2 15,-2-4 3 1,12-6 2-16,-6-3 2 0,6-8 1 16,-7 0-2-1,-2-10-2-15,-6 2 1 16,-9-12 1-16,0 1-3 0,-15-10 0 0,3 3-1 31,-18-5-2-31,6 2-2 0,-9 0 1 16,7 3 1-16,-1 3 2 15,3 2-10-15,9 0-2 16,0 3 7-16,12-3 6 16,0 2-4-16,15 1 0 15,-4 3-1-15,13 2 4 0,-6 2 3 16,6 6 4-16,-6 0 2 16,-1 8 1-16,-5-2 0 15,0 12 0-15,-3-5-2 16,-3 17 1-16,0-7-2 15,-3 14 0 1,-3-5-1-16,0-3 0 0,0-5-7 16,0-5 0-16,-3-4 1 15,3-12 3-15,-3 0-2 16,2-19 0-16,1 3 1 16,0-14 0-16,0 6 0 15,-3 2 2-15,0 4-3 16,0 7-2-16,0 5 4 15,3 29 3-15,0-7-1 16,6 13-2-16,-3-6-3 16,9 1 1-16,-3-6-1 0,6-3 0 15,-4-2 0-15,7-10 0 16,-3-1 2-16,3-18 2 16,-3 2 1-16,3-23 1 15,-7 7-7-15,4-7 0 16,-3 5-4-16,-3 2 2 15,-3 1-4-15,0 10 1 16,0 3 6-16,-3 10 6 16,0 3 2-16,-1 24 2 15,-2 0 2-15,0 13 4 16,-3-8-4-16,0 0 0 16,0-5-4-16,0-3 1 15,-3-5-2-15,3-6 0 16,-3-2-3-16,3-18 1 15,0 2-2-15,3-24-1 16,0 5-2-16,3-7-1 0,0 5 2 16,3 0 0-16,-3 2 1 15,3 12 0-15,-3 1 2 16,0 14 1-16,0 0-4 0,-1 24 1 16,-2-5-2-1,3 20-2-15,0-10-15 0,6 3-5 16,-3-8-43-16,6-3-17 15,-3-2-163 1</inkml:trace>
  <inkml:trace contextRef="#ctx0" brushRef="#br0" timeOffset="15607.898">22533 5554 444 0,'-6'-3'167'0,"6"3"-129"0,6-21 8 0,-6 18-5 15,3-13-26-15,0 3-6 0,-3-8 7 0,0 2 4 32,0-2-10-32,0 0 10 0,-6 5 6 15,0 3-5-15,-3 0-2 16,-3-1-9-16,-11 4-2 16,2 2-4-16,-15 3-3 0,6-1 0 15,-6 6 1-15,10 0-3 16,-1 14 0-1,6-4 3-15,6 30 1 16,0-3-1-16,15 8 1 0,0-8 0 16,12-3 3-16,0-7-5 15,12-3-3-15,-3-3-10 16,6-11-3-16,-7-2-8 0,4-16 0 16,-3 0-6-1,0-21 1-15,-6 5-3 16,0-13 0-16,-6 6 8 15,2-9 4-15,-2 6 8 16,-3-25 7-16,0 14 16 16,-6-18 7-16,0 10 10 0,0 0 7 15,0 11-4-15,0 5-2 16,0 5-3-16,0 8 0 16,0 3-6-16,0 2-1 15,0 1-7-15,0 10 0 16,0 0-4-16,0 29 2 15,0-5-4-15,3 32-2 0,-3-9 0 16,3 22-1 0,0-10-2-16,3 31-2 15,-3-19 3-15,9 1 2 0,-6-9-2 16,3-7 0 0,-3-9-1-16,0-4-2 15,0-6 1-15,-3-5-1 0,0-6-3 16,-3-4 2-1,6-4-26-15,-6-10-9 16,0 0-64-16,3-26-27 0,0 4-108 16</inkml:trace>
  <inkml:trace contextRef="#ctx0" brushRef="#br0" timeOffset="16040.052">22902 5323 428 0,'0'-8'162'0,"0"8"-126"0,0-5 27 15,0 5 3-15,0-2-21 0,0-1-3 16,0 0-16-16,0 1-7 16,-3-1-10-16,0 0-2 0,-12 1 0 15,9-1-1-15,-17 3-1 16,8 0-1-16,-15 3 2 15,3-1 1-15,3 4 1 16,4-1-2-16,2 3-1 16,6 0-1-16,12 8 0 15,0-3-2-15,21 19 1 16,-4-6-4-16,10 11 0 0,-6-8 1 16,3 0 2-1,-3-5-1-15,-6 0-1 16,2-6 7-16,-5 1 3 15,0-3 1-15,-6-3 3 16,-3 0-7-16,-3-2-4 0,-3 0-2 16,-6-4-1-16,0 1 0 0,-11-2 0 15,2-1 0 1,-6-5 0-16,3 0-22 16,0-3-10-16,3 1-59 15,3-4-26-15,1 1-124 0</inkml:trace>
  <inkml:trace contextRef="#ctx0" brushRef="#br0" timeOffset="16198.863">23009 5646 644 0,'-6'8'242'0,"6"-8"-189"0,-3 5-7 0,3-5-17 15,0 0-23-15,0 0-3 16,0 0-13-16,0 0-4 15,0 0 7-15,0 0-34 0,0-7-14 0,0-1-100 16,-3-19-44-16,0 6-3 31</inkml:trace>
  <inkml:trace contextRef="#ctx0" brushRef="#br0" timeOffset="18420.353">17541 2056 192 0,'-9'-27'71'0,"6"14"-55"0,-3-5 26 15,6 15 8-15,0-2-5 16,-3-3 0-16,0 8-23 15,3 0-8-15,-3 13-9 0,0 13 3 0,0 14 2 16,0 26-3 0,3 11 1-16,0-11-3 15,0 82 2-15,0 72-2 16,0 15 2-16,3 38-4 16,3-1 0-16,3-7-3 15,-3 18-3-15,3-37 2 0,0 6 0 16,3-41 14-1,-3-4 6-15,3-4-3 0,3-31 1 16,3 8-10-16,2-16-4 16,1-26 0-16,3-24 0 15,0-6-4-15,6-13 1 16,-1-13-2-16,1-13 0 0,0-16 0 0,3-11-2 31,-4-7 0-31,4-3 3 0,6-6 0 16,12-7 3-16,14-4-3 15,0-7 0 1,1-8-1-16,2-5-2 16,22-6-6-16,14-4-4 15,-3-4-1-15,6 1-1 0,54-1 2 16,-18 11 1-16,-6 3 3 16,24 5 1-16,-16 10 3 15,1-4 2-15,24 2 2 16,-18-3 1-16,12 0 3 15,11-2 3-15,-14-6 2 16,17 1 1-16,-8 4-4 16,-9 3-1-16,18 9-1 15,-19 2 1-15,-5 2-2 16,12-2 2-16,-18-3 0 0,-7-2 3 16,19-3-3-16,-15-8 0 15,-12 0 3 1,18 0 1-16,-6-6-3 15,-15 4-3-15,9-1-7 0,-4 0-1 0,-16 1-4 16,-16 2 0 0,0 5 6-16,3 0 2 0,3-2 3 15,-12-3 0 1,-14 3 0-16,-1-3 0 16,3-3 0-16,-2-2 2 15,-10-3-3-15,-14 0-2 16,-10 0 4-16,-11 3 3 15,-9-1 16-15,-6 1 7 16,-6 0-7-16,2 0-4 0,1-3-12 16,-3-3-2-1,-6-2-13-15,6 0-5 0,-6-3 5 16,-6-3 4-16,0 1 16 16,-6-1 8-16,0 1 5 15,0-4 2-15,-3-1-9 16,3-7-4-16,0-7-6 0,0-23-4 15,3-22 0-15,-3 2-1 16,6-2 0 0,-3-21 0-16,-3-16 0 15,0 8 2-15,-3-19-1 16,3-18 2-16,-6 10-2 16,6-39-1-16,6 10 1 15,-3-15-1-15,3-9-7 16,-1-15 0-16,1 2-6 0,-6 14 1 15,-3-6 1-15,-2 24 5 16,-4 8 7-16,-3-3 5 16,-6 32 3-16,3 24 2 15,-6 19-5-15,-6-6-2 16,-2 5-4-16,-4 11-3 16,-6 11-1-16,-3 10 3 15,-5 11-2-15,5 7-1 16,-3 6 3-16,4 5 0 15,-7 11 3-15,-11-3 1 16,-16 3-1-16,-11 3 1 16,11 2-2-16,-2-3-1 0,-12 1-6 15,-18-3-1-15,-1-1 5 16,7-1 3-16,-30-1 1 16,-3 3-2-16,0-6 3 15,-32 6 0-15,11-3 3 16,-18 3 3-16,-11 8-2 15,-13-6-2-15,-14 11 0 16,-18-5 1-16,-1 8 1 16,-32 0 1-16,21 2-2 15,-27 3-1-15,10-5 3 16,-1 5 3-16,-6 0-13 16,18 5-5-16,-15 3-35 0,17 10-12 15,-28 22-136 1</inkml:trace>
  <inkml:trace contextRef="#ctx0" brushRef="#br0" timeOffset="155190.222">15047 6607 292 0,'-21'-14'110'0,"12"4"-86"0,-6-3 16 0,9 5 2 0,0-6-8 15,0-4 3-15,0-9-4 0,0-4 2 16,0-4-19 0,0 4 6-16,0 1 2 0,0 7 1 15,3 1 2-15,0 9-11 16,3 5-2-16,6 19-6 15,12 37 0-15,15 7 1 16,9 27 2-16,5 32-1 16,-11-27-1-16,-6-18-3 15,20 47-1-15,-11-26-6 16,15 3 1-16,-10-22 2 0,1-4 1 16,-9-12 1-16,-4-13 0 15,-5-7-2-15,-9-6 1 16,-3-5-2-16,-15-8 2 15,0-3-2-15,-24-3-1 16,3-2 1-16,-14-10-1 16,5-1 0-16,-18-15 0 0,10 2-3 15,-4-19 2 1,6 6-1-16,18-8 0 16,3 8 0-16,21-8 0 15,0 11 2-15,24-6 0 16,-6 5-3-16,38 1 2 0,-11 5 1 15,9 2 2 1,-13 3-3-16,-2 8 0 16,-9 3 5-16,-10 8 2 0,-2-1 9 15,-15 20 2-15,0-7-6 0,-24 33-2 16,3-8-5 0,-24 10-1-16,7-5-23 15,-1-5-12-15,6-6-56 16,9-5-23-16,3-5-106 15</inkml:trace>
  <inkml:trace contextRef="#ctx0" brushRef="#br0" timeOffset="199640.488">22286 8755 4 0,'0'3'0'0</inkml:trace>
  <inkml:trace contextRef="#ctx0" brushRef="#br0" timeOffset="-175293.156">3845 5138 428 0,'-15'-29'162'0,"15"29"-126"0,-14-32 18 15,14 30 0-15,-6-9-20 16,-9-5-2-16,-3 6-10 16,-6 4-2-16,3 9-11 15,3 0 3-15,-20 23 2 0,-13 16-1 16,0 6 0-16,-5 16-3 0,5 15 1 16,10-16-2-16,-31 64 2 15,16-31-6-15,-10 78-1 16,18-39 0-16,1 90 2 15,14-58-3-15,15 74 0 16,6-67 1-16,39 33 2 16,-3-54-3-16,30 19-2 15,-10-40-3-15,19-18 1 16,-16-24 1-16,40-18 2 16,-19-17-1-16,9-15-1 0,-17-8 1 0,23-38 1 31,-17 1-1-31,23-51-1 15,-20 14 1-15,5-85 1 16,-17 32-1-16,-1-157 2 0,-14 73-7 16,-3-107-1-16,-10 85-3 15,-11-51 0-15,-6-2 5 16,-15 56 3-16,-12 39 1 16,-9 14 2-16,-11 12-2 15,-7 27 2-15,0 19-2 16,1 18-1-16,2 11 1 15,6 13 1-15,0 8-1 16,1 8 2-16,-1 11 0 16,-3 4 3-16,3 9-3 0,4 2-2 15,2 6 0-15,3 2-1 16,3 1-3-16,3-1 2 16,4 3 1-1,-1 0 0-15,0 0 0 16,3-3 0-16,-3 0-3 0,0 3 0 15,3-2-14-15,-6-1-6 16,0 3-54-16,4 0-25 16</inkml:trace>
  <inkml:trace contextRef="#ctx0" brushRef="#br0" timeOffset="-174122.34">6828 4990 340 0,'-30'-56'129'0,"12"46"-100"0,-20 5 18 16,23 7 3-16,-3 4-15 0,-6 7 0 16,-3 8 0-1,-8 19 0-15,-7 10-19 16,-6 8 8-16,7 14 6 0,8-17-1 0,-18 101 1 0,13-34-9 15,-7 119 0 1,15-64-10-16,12 172-2 0,6-103-5 16,45 72-1-1,-9-96 1-15,38 32 0 16,-17-74-2-16,32-8-2 16,-17-40 1-16,32-29-1 15,-20-23 0-15,11-35 2 16,-14-8 1-16,26-66 3 15,-18 5-3-15,10-90-2 0,-22 27 2 16,6-178 0 0,-20 77-4-16,-3-201-1 0,-16 125-10 15,-11-80-5-15,-6 103 4 16,-21 14 5-16,0 55 5 16,-38 23 4-16,-25 7 0 15,7 41 2-15,-4 35 0 0,13 31 1 16,8 9 2-1,-21 13 1-15,13 2-3 0,-1 6-3 16,13 2 0 0,2 3 1-16,6 0-1 15,3 0 2-15,7 0-2 16,2 3-1-16,3 0-2 16,3 2 1-16,3-3 1 0,3 1 0 15,0 0 0 1,3-1 0-16,3 1 2 15,0 0 1-15,3-1-6 0,0 1 0 16,0 0-6-16,3-1-1 16,0 1-11-16,3-3-4 15,-3 0-19-15,3-5-10 16,0 2-77-16,9-23-35 16</inkml:trace>
  <inkml:trace contextRef="#ctx0" brushRef="#br0" timeOffset="-160915.433">21795 15600 348 0,'-18'-5'129'0,"18"5"-100"0,-12-6 20 0,12 6 2 16,-3-2-22-16,0-1-3 0,-3-2-5 16,0-1-1-1,-3-4-11-15,0 2 8 0,-3-5 3 16,4 2 1-16,-7-5-1 0,3 3-4 15,-9-3-2 1,3 3-6-16,-21-6-3 16,7 3 0-16,-28-5-1 15,12 3 2-15,-8-1 3 16,8 3-4-16,-20 3-3 0,14 3 1 16,-32 4 2-16,20 6-2 15,-5 11-2 1,11-3-3-16,-20 13 1 0,18-5 1 15,-25 10 2-15,19-5-1 16,-4 9-1-16,16-7 1 16,-10 30 1-16,13-13-1 15,-19 23-1-15,19-12-2 16,-16 4 1-16,16-4 1 16,-7 33 0-16,12-15 0 0,4 21 2 15,8-21 1-15,0 23 1 16,7-20 0-1,5 26 0-15,3-16-2 16,9 5-2-16,3-18 3 16,9 39 0-16,0-23-1 0,18 8-2 15,-3-22 1-15,30 14 1 16,-10-14-1-16,22 22-1 16,-13-22 1-16,28 9-1 15,-16-22 2-15,37 0 1 16,-22-13-4-16,18-5-1 0,-20-3 1 15,41-8 0 1,-24-5-2-16,19-6 2 16,-22-5 1-16,39-5 0 15,-27-2 0-15,6-6 2 0,-23 0-1 16,14-11 2-16,-17 6-4 16,23-35 0-16,-21 14 1 15,7-27 0 1,-19 13 0-16,3-5 0 15,-11 5 0-15,11-5 0 0,-14 11 0 16,12-30 2-16,-16 17-3 0,7-17-2 16,-13 14 2-1,-2-6 2-15,-6 11 0 16,-3-13 2-16,-13 11-2 16,7-30-1-16,-9 16 1 15,-6-8-1-15,-3 16 0 16,-6-5 2-16,0 13-3 15,-9-29 0-15,0 11 1 16,-15-14 2-16,6 16-3 0,-15-3 0 16,7 14-1-16,-13-8 0 15,6 10 2-15,-3-15 0 16,7 10 0-16,-4-8 0 16,6 13 2-16,-6-2 1 15,6 11-6-15,-11-1 0 16,5 8 1-16,-18-2 3 15,10 7-2-15,-13 1 0 0,12 5 3 16,1 2 1 0,8 3 1-16,0 0 0 15,3 3-2-15,3 0 1 16,7 5-2-16,-1 3 2 16,3-1-2-16,3 1-1 15,0 2-4-15,3 1-2 16,0-1-13-16,3 0-5 0,0 1-23 15,3-1-9-15,0 1-84 16,-3-4-36-16,3 1 4 16</inkml:trace>
  <inkml:trace contextRef="#ctx0" brushRef="#br0" timeOffset="-158685.526">23131 15883 376 0,'-26'-8'140'0,"14"5"-109"0,-6-5 27 16,9 3 3-16,-3-5-22 0,3-4-5 15,-6-2-9-15,-3-2-4 16,0 5-11-16,4-1 0 0,-19-7 3 15,-24 0-5-15,-2 3-2 16,-1 2-1-16,16 8-1 0,8 2-5 16,-21 4 1-1,13-1-2-15,-34 16 0 16,16-2 2-16,-13 18 0 16,22-8 0-16,-28 16 0 15,16-10 2-15,-21 5 3 16,17-6 0-16,-2 8 2 15,11-7-2-15,-5 20 2 0,14-12-2 16,-17 26 0-16,14-14-3 16,-11 9 1-16,11-11-2 15,0 16 2-15,10-8 0 0,2 26 1 16,9-15-2 0,6 7-2-16,7-18 3 15,8 18 0-15,3-10 1 16,18 29 0-16,0-13-2 0,23-3 1 15,-5-16 0 1,15 14 1-16,-6-19-5 16,14 15 1-16,-8-12 4 15,38 13 2-15,-17-16-5 16,11-1 0-16,-14-12-6 0,23 0 1 0,-14-8 2 16,23-1 3-1,-18-9-2-15,7-4 0 16,-16 1 1-16,36-11 0 15,-20-1 0-15,14-14 0 16,-24 7 0-16,16-19 0 16,-16 11 4-16,24-16 2 15,-23 3-5-15,8-11 0 16,-11 3-1-16,-4-8 0 16,-14 5 2-16,8-2 1 0,-11 10 1 15,11-15 0-15,-14 9-2 0,15-25-2 31,-13 13 1-31,4-22 1 0,-12 19-1 16,-4-8-1-16,1 8 1 16,-3-8-1-16,-9 8 0 15,5-29 0-15,-8 16 0 16,-3-6 2-16,-6 12-1 16,3-1-1-16,-9 8 1 15,3-6 1-15,-3 9-3 16,-6-24 0-16,0 10 1 15,-9-10 2-15,3 19-1 0,-9-4-1 16,3 12 1 0,-15-6-1-16,6 13 0 15,-17-8 0-15,8 6 0 0,-9-11 2 16,6 5-1 0,-5-7 2-16,5 9-4 0,-9-1-2 15,4 4 2 1,-4 4 2-16,3 4 2 0,-11 6 1 15,14 5 0-15,-9 3 0 0,4 2-2 16,8 9-2-16,3-1-2 0,3 3 1 16,3 0-1-1,7 0 0 1,2 0-11-16,0 0-5 16,3 0-28-16,3 0-10 15,0 0-101-15,-3 11-43 16,9-3 14-1</inkml:trace>
  <inkml:trace contextRef="#ctx0" brushRef="#br0" timeOffset="-157882.472">20711 16126 368 0,'-12'-16'137'0,"12"16"-106"0,-6-13 24 16,6 13 5-1,-2-2-15-15,-1-1-4 16,0-2-12-16,0 2-4 16,-3 0-14-16,3 1 0 0,-6 7 2 0,3 0-3 15,-9 32 2-15,3-5-5 0,-9 13-2 16,6-5 4 0,-6 23 2-16,4-15-4 15,-1 23-2-15,3-7-2 16,0-9 0-16,3-10-2 15,3-5 2-15,0-8-4 16,3-6 0-16,0-7-6 16,6-11 0-16,0-6-2 0,9-33 1 15,-3 4 2-15,12-15 2 16,-3 7-1-16,9-23 1 16,-6 11 3-16,2-30 2 0,-2 19 2 15,0 2 1 1,-3 8 4-16,-3 9 5 15,-3 4-3-15,0 4 2 16,-3 9-5-16,3 4-2 0,-3 2 0 16,3 6 1-1,-1 2-1-15,1 8 0 16,0 0-1-16,3 21 2 16,0-3 1-16,3 30 1 15,-3-11-2-15,3 8-1 16,-3-8-1-16,0 13 2 15,-3-10-3-15,2 18-2 16,-2-5-5-16,0 0 0 16,-3-11-5-16,0-2-1 15,-3-8-24-15,-3-3-8 16,0-5-60-16,-3-6-24 0,0-2-86 16</inkml:trace>
  <inkml:trace contextRef="#ctx0" brushRef="#br0" timeOffset="-157669.257">20637 16399 496 0,'-15'0'184'0,"15"0"-143"0,6 0 1 16,-6 0-9-16,9 0-23 0,0 0-3 15,9 0-27-15,-3 0-9 16,14-3 14-16,-5 3-63 0,21-2-26 15,-9-1-79 1</inkml:trace>
  <inkml:trace contextRef="#ctx0" brushRef="#br0" timeOffset="-157491.803">21143 16224 440 0,'-15'6'165'0,"15"-6"-129"0,0 31 32 15,0-25 7 1,0 15-28-16,0-8-6 15,0 13-23-15,0-4-9 16,-3 1-5-16,0-4-15 0,3 2-2 0,0-2-38 16,0 2-17-1,0-5-112-15,6 0-50 0,0-3 72 16</inkml:trace>
  <inkml:trace contextRef="#ctx0" brushRef="#br0" timeOffset="-156489.079">22920 16272 372 0,'0'-16'140'0,"0"11"-109"0,0-6 42 16,0 8 11-16,-3-4-23 15,0 4-8-15,0 0-17 16,-6 1-8-16,6 2-16 16,-6 5-1-16,-3 11 2 0,-5 13-7 0,-1-3-1 15,3-2 1-15,-12 45 1 16,6-11-3-1,-9 16-1-15,4-16-1 16,5 6-2-16,3-16-4 16,0 4 0-16,6-7-20 0,0-10-7 15,3-6-66-15,3-21-26 16,3 2-93 0</inkml:trace>
  <inkml:trace contextRef="#ctx0" brushRef="#br0" timeOffset="-156137.389">22866 16089 452 0,'-14'-13'167'0,"14"10"-129"0,0 1 28 0,0 2 4 0,0 0-26 0,0-3-5 16,0 1-19-1,0-1-5-15,6 3-9 16,-3 0 0-16,2 0 4 0,4 3-2 15,-3 4 3-15,6 9-6 16,-3 13-1-16,6 11 2 0,-6 0 1 16,-3-11-3-1,6 11-3-15,-3-6 2 16,3 19 0-16,-3-8-1 16,0 24 1-16,2-16-2 0,-2 0 2 15,-3-9-2 1,0-1-1-16,0-6-4 15,-3-3-2-15,0-7-13 16,-3 4-3-16,0-7-26 0,-3-3-11 16,0-2-79-16,0-11-34 15,0 5-18 1</inkml:trace>
  <inkml:trace contextRef="#ctx0" brushRef="#br0" timeOffset="-155966.158">22619 16444 560 0,'-14'0'209'0,"14"0"-163"0,3 0-4 0,-3 0-12 16,14 0-20-16,-2 0-3 0,24 2-7 16,-6-2 0-16,14 3 0 15,-8 0-27-15,3-3-9 0,6 5-53 16,-1-2-20-16,7 5-97 15</inkml:trace>
  <inkml:trace contextRef="#ctx0" brushRef="#br0" timeOffset="-155621.12">23206 16439 460 0,'-12'7'173'0,"12"-1"-135"0,3 2-3 0,3-3-11 16,6 6-14-16,6 4 2 15,2 4-3-15,1 5 2 16,0 2-6-16,-3 3 8 0,-3 0 6 16,-6 1 3-16,-3-1 2 0,-6-3-5 15,-9-2 1-15,-9 0-5 16,-3-11-1 0,3 0-6-16,-9 0 0 15,4-5 4-15,2-2 2 16,0 2-5-16,15-3-1 15,-3 0-6-15,21 1-2 16,-3-4 0-16,18 6 0 16,11-3-9-16,-2-5-4 15,0 0-37-15,0 0-15 16,5-2-185-16</inkml:trace>
  <inkml:trace contextRef="#ctx0" brushRef="#br0" timeOffset="-149804.114">19211 14674 284 0,'-21'-19'107'0,"21"19"-83"0,-24-10 24 0,21 10 4 0,-5-3-5 15,2 0-1-15,-3 1-8 16,3-1-3-16,0 0-20 0,0 1 2 0,3-1 1 16,0 3 1-1,0 0 1-15,0 0-3 16,-3 3 2-16,3-3-6 15,-6 8-3-15,3 0-1 16,-3 31 1-16,0-7-3 16,-3 34-2-16,3-13-2 15,-3 58-3-15,4-23 1 16,-4 47 1-16,3-35 1 0,0 51 1 16,0-35-2-16,0 62 1 15,3-46-2-15,0 48 2 16,3-48-2-1,0 19 2-15,3-37-2 0,0 52 2 16,0-41-2-16,0 2-1 16,0-27 1-16,3 41-1 0,0-33 0 15,3 3 0 1,0-21 0-16,0 19 2 16,3 23-1-16,0-16-1 15,0-23 1-15,3-22-1 16,-4-13 0-16,1-10 2 15,0-11-3-15,0-2 0 16,-3-4 1-16,0-10 0 16,3-2 0-16,0-6 2 15,3 0-3-15,0-7-2 0,3 2-1 16,3-8 3-16,-1 5-2 16,4-5 1-16,0 0 2 15,0 0 0-15,3 0-3 16,0 0 2-16,-1 0 1 0,4 0 0 0,6-5 0 31,9 5 2-31,8 0-1 0,10 0-1 16,-4 0-2-1,1 0-1-15,-7 0 4 16,-2 0 1-16,6 0-3 16,11 0 1-16,10 0 0 0,-1-3 2 15,-6-2-6 1,-5 5 1-16,0 0 3 15,11 0 2-15,9 0 0 0,1-6-2 16,-13 6 1 0,-5 0-1-16,-10 0 0 0,7 6 0 15,5-6-3-15,4 5 2 16,-1-2 1-16,-9-3 0 16,-5 0 0-16,-3 0 2 15,2 0-3-15,13 0 0 0,5-3-1 16,0 3 0-1,-5 0 2-15,-7-5 2 0,-5 5-3 16,0 0 0-16,8 0 1 0,6 0 0 16,1 0 0-1,-7-6 0-15,-8 6-3 16,0 0 2 0,-7-5 3-16,7 5 1 0,11 0-4 15,7-2 1-15,-4-4-2 16,-8 1 0-16,-4 2 2 15,4-2 0-15,11 5-3 0,6-5 2 16,1 5 1 0,-10 0 0-16,-5 0 0 15,-4 0 0-15,10 5 0 0,11-5 0 16,0 0 0 0,-8 0 0-16,-10 0 0 0,1 0 0 15,8 0-3-15,9-5 2 16,4 2 1-1,-13-2 0-15,-11-3-3 0,-7 3 2 16,-2-1 1-16,5-2 2 16,1 3-3-16,2 2-2 15,-5-2 2-15,-6 0 2 16,-7 0-2-16,-2-3 0 16,-9 2 1-16,-4 4 2 15,-2-9-3-15,-6 3 0 16,-3 3 1-16,-3-3 2 15,3 0-1-15,-6-3-1 16,-1 3 1-16,-2 0-1 16,0-2 0-16,3-3 2 0,-6-1 1 0,-3-7 3 31,-3-3-5-31,0-5-1 0,0 0 0 16,0 0 2-16,0-3-1 0,0-7-1 15,6-14-2 1,0-24 1-16,0 0 1 15,-3 6 2-15,3 5-1 0,-3-19-1 16,-3-15 1 0,-3 2 1-16,-3 13-3 15,6-5 0-15,-3-32 1 16,3 9 0-16,0 9 0 16,0 1 2-16,0-29 1 15,0 21 1-15,0 15-2 16,0-7 1-16,0-26-4 0,0 12 0 15,0 14 1-15,0-8 2 16,-3-16-1 0,0 16-1-16,0 18-2 0,-6 9 1 15,6-6 1-15,-6-6 0 16,0 12 0-16,0 12 2 16,0 14-1-16,-2 8 2 15,2 7-4-15,6 4 0 16,-6 2 1-16,0 2 0 0,6-2 0 15,-6 3 2-15,0 2 1 16,-3 3 1 0,-6 3-2-16,-3 4 1 15,-2 4-2-15,-13 2-1 16,-6 3 1-16,-2 2-1 0,-7 3 2 16,0 3 1-1,4 2-4-15,-4 1 1 0,-17-1 2 16,-19 3 1-16,1 5-4 15,6 1 1-15,-4 2 0 16,-17-1 0-16,-9 1-3 16,15 0 2-16,-4 3-1 15,-26 2 0-15,-3 0 0 16,18 1 0-16,-21 1 2 16,-9 1 2-16,15-5-1 15,6 2-1-15,-21-2 1 0,9-6-1 16,9 0 0-16,-6-2 0 15,-15 0-3 1,18-6 0-16,6 6-1 16,-21-1 0-16,4 1 5 0,19 0 1 15,-2-1-3-15,-12-2 1 16,12-2-2-16,18-4 0 16,0 4 2-16,-15-1 0 15,0 0 0-15,18 1 0 16,11 2 0-16,1 5 2 0,-6 3 1 15,2 0 3 1,10-3-1-16,11 0 2 16,16 1-4-16,11-1 0 15,9-2-1-15,7-1 1 16,5-2-2-16,6 3-1 0,3-3-2 16,3 0-1-16,3 0-16 0,3 0-5 15,0 0-34 1,0-3-15-16,0-10-152 15</inkml:trace>
  <inkml:trace contextRef="#ctx0" brushRef="#br0" timeOffset="-149095.068">19809 14692 384 0,'0'-16'145'0,"0"16"-112"0,0-5 16 15,0 5 0 1,0 0-18-16,0 0-4 16,-3-3-6-16,0 3-2 15,0 0-10-15,1 0 1 0,-7 6 1 16,0-1-4-16,-15 24 1 0,3-5-3 16,-30 37 0-1,10-14-6-15,-25 49 1 16,19-22 0-16,-37 40 2 15,19-30-1-15,-22 54-1 0,22-38 3 16,2 9 0-16,13-27-1 16,2 0-2-16,12-16 1 15,4 0 1 1,5-13-6-16,3-8 1 0,6-5-19 16,9-16-8-16,0-3-11 15,12-21-4-15,-3 0-40 16,33-16-18-16,-6 3-60 15</inkml:trace>
  <inkml:trace contextRef="#ctx0" brushRef="#br0" timeOffset="-148646.333">20336 14510 356 0,'-29'-16'132'0,"29"16"-103"0,-12-3 16 0,12 3 2 15,-3 3-19-15,0 0-4 16,-3 4-3-16,0 1 1 16,-6 8-12-16,3-2 3 0,-12 9 3 15,3-2-2-15,-23 54 0 16,8-17-8-16,-24 32-4 15,13-19-1-15,-16 61-1 0,15-28 0 16,-38 70 0 0,21-44-5-16,-25 71 1 0,25-55 0 15,-10 28 2 1,22-39 1-16,-10 19 3 0,15-38-1 0,-14 8 2 31,14-31-2-31,-8 23-1 16,11-26 1-16,-3-5 1 0,10-14-3 15,2-12 0-15,6-12-8 16,6-12-4-16,3-4-20 16,7-4-8-16,-1-6-39 15,12-10-16-15,0-3-66 16</inkml:trace>
  <inkml:trace contextRef="#ctx0" brushRef="#br0" timeOffset="-148213.987">19815 16775 336 0,'-9'0'126'0,"9"0"-98"0,0 2 3 0,0-2-5 16,0 0-7-16,0 0 3 16,0 6 5-16,0-1 6 15,-3 3-18-15,3 0 1 0,-8 13 0 0,-1-3-4 16,-18 54 1-1,6-19-8-15,-30 26-3 0,13-18 3 16,-16 50 4-16,-8 16 1 16,23-42 2-16,9-14-4 15,0 14 0-15,-2 23-10 16,5-20 0-16,6-17-18 16,6-18-6-16,6-21-36 15,6-19-15-15,9-32-54 16,6-7-24-16,0 0 31 15</inkml:trace>
  <inkml:trace contextRef="#ctx0" brushRef="#br0" timeOffset="-147801.528">21054 14552 312 0,'-9'-5'118'0,"9"5"-92"0,0-3 15 0,0 3 2 0,0 0-4 16,0 0 1-16,-3 5-8 16,0 1-3-16,-15 12-16 15,3-2 1-15,-24 58 2 0,10-16-2 16,-13 38 0-16,9-22-11 16,-14 47-1-16,11-25 0 15,-9 17 3-15,9-25-7 16,4 15-3-16,5-21-35 15,15-11-16-15,0-15-62 0,18-35-24 16,0-2-5 0</inkml:trace>
  <inkml:trace contextRef="#ctx0" brushRef="#br0" timeOffset="-147488.145">21747 14568 388 0,'-30'0'145'0,"30"0"-112"0,-11 5 12 0,11-2-2 0,-3 0-21 16,0-1-4-16,-3 11-3 15,0 1 1 1,-6 23-9-16,0-8 2 0,-12 40 2 0,6-14-4 16,-20 38-2-16,5-19-18 15,-9 29-8-15,9-24-39 0,4 1-14 16,5-17-109 0</inkml:trace>
  <inkml:trace contextRef="#ctx0" brushRef="#br0" timeOffset="-147071.334">22721 14534 376 0,'-30'-3'140'0,"18"6"-109"0,3 5 5 0,3-1-5 15,-3 4-11-15,-3 5-2 16,-6 5 3-16,1 19 1 0,-7 26-11 16,-9 13 2-16,-15 3 3 0,-17 37-2 15,-4 6 0-15,7-12-8 16,8 12-4-16,10 2-15 0,8-19-4 16,6-20-22-1,9-17-8-15,9-18-54 16,12-16-23-16,9-29-28 15</inkml:trace>
  <inkml:trace contextRef="#ctx0" brushRef="#br0" timeOffset="-146704.963">23477 14377 348 0,'-6'-13'129'0,"6"11"-100"0,-3 2 15 0,3 2 1 16,-3 9-19-16,-3 13-2 0,-6 13-3 15,-6 5 1 1,-9 11-12-16,-20 45 1 0,-13 8 2 0,-2 7 4 16,5 30 2-16,6-10-13 15,4-4-3-15,2 14-24 16,6-13-11-16,13-27-31 16,8-13-12-16,9-13-103 15</inkml:trace>
  <inkml:trace contextRef="#ctx0" brushRef="#br0" timeOffset="-146367.81">24361 14518 392 0,'0'-11'145'0,"0"8"-112"0,0 1-3 0,0 2-10 16,-3 2-9-16,3-2 1 16,-6 11 9-16,-6 8 6 15,-9 4-14-15,-18 9 2 0,-5 42 1 16,-16 16-8-16,1 11-2 15,-1 36-11-15,-5 1-4 16,-7 7-20-16,1 11-8 16,5-21-14-16,13-16-4 0,5 9-43 15,18-7-17-15,10-10-12 16</inkml:trace>
  <inkml:trace contextRef="#ctx0" brushRef="#br0" timeOffset="-145912.82">24441 16256 356 0,'-9'-3'132'0,"9"3"-103"0,0 0 12 0,0 0-1 15,0 8-9-15,0 3-1 16,-6 5-8-16,-3 10-3 0,-3 6-11 15,-5 18 6-15,-10 38 5 16,-24 7-4-16,-29 32 0 16,-1 18-9-16,-11 17-2 0,-18 18 2 15,-3-27 3 1,21 22-2-16,11-24-2 0,19-22-18 16,8-18-6-16,4-5-9 15,11-8-2-15,9-13-15 16,9-14-4-16,3-21-86 0,9-20-39 15,-2-20 41 1</inkml:trace>
  <inkml:trace contextRef="#ctx0" brushRef="#br0" timeOffset="-145600.686">22929 17574 396 0,'-3'-14'148'0,"3"9"-115"0,0 5 11 0,0 0-5 16,-6 13-18-16,-6 6-4 0,-15 13-8 15,-5 2-4-15,-16 11-2 16,3 21-14-16,-5 16-2 0,5-10-40 16,0-12-18-16,-2-7-91 15,-4-2-51-15,1-17 97 31</inkml:trace>
  <inkml:trace contextRef="#ctx0" brushRef="#br0" timeOffset="-145253.266">21616 17730 376 0,'-15'0'140'0,"15"0"-109"0,-12 0 16 0,12 0-2 15,-5 0-23-15,-1 5-7 16,-12 3-7-16,3 0-1 16,-24 24-4-16,9-1-13 0,-14 22-3 15,8-8-25-15,-6 8-8 16,7-8-47-16,-7 3-17 0,9-8-25 16</inkml:trace>
  <inkml:trace contextRef="#ctx0" brushRef="#br0" timeOffset="-144973.319">20577 17738 312 0,'-23'-3'115'0,"23"3"-89"0,-9-5 19 0,9 5 4 16,-6 0-18-16,0 0-3 15,-12 8-12-15,3-8-3 0,-15 13-7 16,6 0-2-16,-8 19 2 16,5-6-14-16,-18 25-5 15,13-17-35-15,-7 11-16 16,6-11-95-16</inkml:trace>
  <inkml:trace contextRef="#ctx0" brushRef="#br0" timeOffset="-138091.349">6947 14743 316 0,'-15'-37'121'0,"6"21"-95"0,-3-6 18 15,6 15 0-15,0-1 2 16,-3-3 7-16,-2 0-7 16,-1-2-1-16,-6-3-25 15,-3-7 8-15,-3-1 3 0,-6-5-8 16,1-3 0-16,-4 0-10 16,-3 3-3-16,-6 5-1 15,-11 8-1-15,-13 14 2 0,1 15 1 16,2 11-8-16,4 10-3 15,-1 6-1-15,-8 2 0 16,-7 22 1 0,1 23 2-16,9 0-1 0,5 1 2 15,9 17-2-15,13 17-1 16,5-5 1-16,9 28-1 0,9 3 0 0,6 16 2 31,6 11-1-31,9 0 2 16,15 15-2-16,15-26 2 15,17 21-4-15,7-13 0 16,-3-16 1-16,2 8 2 16,10-15-1-16,11-30 2 15,3-16-4-15,-8-24 0 0,-7-15 1 16,7-17 0 0,8-15-3-16,3-13 2 0,12-17-4 15,-17-23 1-15,-7-37 2 16,1-16 3-16,2-3 0 15,-5-39-1-15,-7-11-2 16,-8 13 1-16,-10-24 1 0,-8-5 2 16,-9 11-1-16,-7-27-1 15,-11 1 1-15,-9-4-1 16,-21-23 0 0,-26 2 2-16,-22-23-1 15,4 26 2-15,2 0 0 16,-2 16 3-16,-16 29-1 15,-11 27 0-15,6 10-1 16,8 5 2-16,4 9-5 16,-1 15-1-16,-5 13-2 0,0 17 0 15,5 9-14-15,13 12-6 0,8 13-51 16,12 10-22 0,4 11-141-1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44:31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21780 1611 344 0,'0'0'129'0,"0"0"-100"0,0-5 22 0,0 5 5 15,0 0-17 1,0 0-2-16,0-3-7 0,0 3 1 15,-3-10-17-15,0 7 3 0,-3-10 3 16,0 2-2-16,-6-2 1 16,3 5-6-16,-9-5-3 0,-5 0-3 15,-1 2-2 1,-3 3-1-16,0 0 2 16,-3-2-3-16,-5 2 0 15,-4 2 1-15,-3 1 2 16,-2 2-1-16,-1 3 0 15,3 3-1-15,13 2 0 16,5 1-2-16,-6 7-2 16,6 0 1-16,-9 6-1 15,7-6 2-15,-16 8 1 0,9-2-1 16,-8 2 1-16,5-3-2 0,-3 6 2 16,6-3 0-1,1 6 1-15,5-6-2 16,0 19-2-16,3-3 3 0,3 8 0 15,4-6 1 1,-1 9 0-16,3-8-2 16,3 2 1-16,0-8-2 15,3 11 2-15,0-8-2 16,3 24 2-16,0-11-2 16,6 6 2-16,0-11-2 15,6 3-1-15,-3-6 1 16,9-2-1-16,0-9 0 0,12 9 2 15,-3-13-1-15,17 12-1 16,-8-7 1-16,12 8-1 16,-6-6 0-16,5 3 0 15,-8-10 0-15,12-4 0 16,-10-1 0-16,22-4 0 16,-7-2 2-16,10-8 1 15,-12 3-4-15,5-11 1 0,-11 0 0 16,3-6 0-16,-10 4 0 15,10-9 0 1,-6 3 0-16,11-5 0 16,-8 0 0-16,9-9 0 15,-10 9 0-15,1-5 0 0,-3 2 0 0,-4 0 0 32,-5 3 0-32,0-8 2 0,-3 7-1 15,-4-10-1-15,-2 6 1 16,0-11 1-16,-6 5-1 15,3-16-1-15,-3 3-2 16,0-5 1-16,-3 10 1 16,-1-7 2-16,1 7-1 15,-3 0-1-15,-3 6-2 16,-3-1-1-16,-3 1 2 0,-3-9 0 16,3 11 3-16,-6-15 1 15,3 7-4-15,-3-8 1 16,-3-13 0-1,0 8 0-15,-2 0 0 0,-1 11 2 16,-3 2-3-16,3 11-2 16,3 5 2-16,-9 0 0 0,3 3 1 15,-6-5 0 1,-17-4-3-16,14 12 2 16,6 2 1-16,-6 0 0 15,-15-3 0-15,22 9 0 16,2-1 0-16,-3 0 0 15,-3-2 0-15,3-3 2 16,6 8-3-16,3-5 0 16,3 5 1-16,3 0 0 15,0 0-9-15,0 0-2 0,0 0-25 16,0 0-11-16,3 8-192 31,0 2 9-31</inkml:trace>
  <inkml:trace contextRef="#ctx0" brushRef="#br0" timeOffset="1473.324">21333 2577 372 0,'0'0'140'0,"0"0"-109"0,-2-3 29 16,2 3 4-16,0 0-21 16,0 0-7-16,-3-2-6 15,0-1-2-15,-3 0-15 16,3 1-1-16,-6-3-1 0,3 2-2 0,-3-2 2 15,0-3-2-15,-3-3 0 16,0 3-1-16,-3-5 2 16,3 0-1-16,-6-1 0 15,4-1-3-15,-13 1-1 16,3 1-6-16,-15 3 1 16,6 4 2-16,-14 1 3 15,8 2-2-15,-5 6 0 16,8 2-1-16,-3 1 1 15,6 1 0-15,-8 1 1 16,8 3-2-16,-15 5-2 16,10-6 3-16,-13 6 2 15,12-2-2-15,-5 1-2 16,8-1 0-16,-3 7-1 0,9-8 2 16,1 14 1-16,5-6-1 15,-6 21 1-15,6-2 0 16,1 5 1-16,5-6-5 15,0 6 1-15,3-10 4 16,3 4 2-16,0-7-5 16,3 13-2-16,3-5 0 15,3 13 0-15,0-8 3 16,6 10 1-16,0-12-1 16,6-4-2-16,-3-7 1 15,6 2-1-15,0-4-3 16,12-1 2-16,-6-3 1 15,20 3 0-15,-2-5 0 16,12 0 2-16,-10-3-1 16,7 0 2-16,-9-5-4 0,8-5 0 15,-8-1 1-15,18-2 0 16,-10-3 0-16,16-2 2 16,-13 2-1-16,4-5-1 15,-9 0 1-15,2-5-1 16,-8 2 0-16,0-2 0 0,-6 0 0 15,5-3 2 1,-5 0-1-16,12-3-1 16,-10 3-2-16,4-2 1 15,-6 2 3-15,3-5 1 0,-4 2-4 16,1-10-1 0,-6 5 1-16,3-16 0 15,-6 6 1-15,0-8 2 0,-4 4-3 16,-2-4 0-1,-3 8 1-15,0-4 2 0,-3 7-1 16,-3-4-1-16,0 3 1 16,-3-2 1-16,0 5-1 15,-3-6-1-15,0 3-2 16,-3-7-1-16,0 4 2 16,-3-7 0-16,-6-14-2 15,-3 3 2-15,0 6 1 0,0 7 0 16,-5-11 0-16,-4 9 0 15,0 8 0 1,12 12 2-16,0 1-1 16,-3 0-1-16,3 0-2 15,-3 2 1-15,-11-5 1 0,5-2 0 16,3 10 0-16,3-3 2 16,3 3-3-16,6 6 0 15,3-1 1-15,-3 0 2 16,-3 1-1-16,3-1-1 15,0 0 1-15,3 1 1 16,1-1-3-16,2 3 0 16,0 0 1-16,0 0 0 15,-3 0-9-15,0 0-2 16,3 5-23-16,0-2-8 0,0 0-97 16,3 7-44-1,-3-2-26 1</inkml:trace>
  <inkml:trace contextRef="#ctx0" brushRef="#br0" timeOffset="2989.625">22536 2297 352 0,'0'-3'132'0,"-3"3"-103"0,3 0 32 0,0 0 6 0,0 0-23 16,0 0-5-16,-6-5-12 16,6-6-5-16,-3 6-12 15,0 2 5-15,-3-7 2 0,-9-4 2 16,0 6 3-16,4 0-8 16,-19 0-1-16,-18-5-3 15,-2 8 1-15,2-6-4 0,3 9-2 0,4-4-2 16,-1 6 0-1,-3-5 0-15,-2 3 1 16,-10-1-2 0,1 3 1-16,-4 0-2 15,3 3 2-15,13-1-4 0,2 3 0 16,0 3-1-16,4 3 0 16,-4 7 4-16,-3 6 1 15,-5 13 1-15,-1 3 0 16,1 5 0-16,14-13 0 15,9-11 0-15,-3 11 0 16,-5 2-2-16,11-7 1 16,6-4-2-16,-3 9 2 0,-6 21-2 15,9-11 2-15,4 1 0 16,-4 4 1-16,3-4-2 16,-9 4-2-16,6-12 1 0,0 4 1 15,3-7-1 1,-2 18 2-1,2-10 0-15,6 21 1 16,0-8-2-16,9 2-2 0,0-10 1 16,9 0 1-16,-3-8-1 0,9 3-1 15,-4-8 1 1,7 8-1-16,-3-9 0 0,15 6 0 16,-3-5 0-1,20 10 2-15,-8-10-3 16,12 3 0-16,-10-6 1 15,7-3 2-15,-9-5-1 16,5-2-1-16,-8-3 1 16,18-3-1-16,-10-3-3 0,19-7 2 0,-13 0 1 15,7-9 2 1,-9 1-1-16,2-11-1 16,-8 3 1-1,11-13 1-15,-11 7-3 0,15-10 0 16,-10 8 1-16,10-3 0 15,-12 3 0-15,2 0 0 16,-8 0-3-16,0-6 2 16,-10 6 1-16,4-16 0 15,-6 5 0-15,3-16 0 16,-7 9 0-16,4-6 0 16,-6 8 0-16,0 0 0 15,-3 8 0-15,0-3 0 16,-1-8 0-16,-5 8 2 15,0 11-1-15,0-18-1 0,-3 7 1 16,3-16-1-16,0-29-3 16,3 14 2-16,-6 10-1 0,-3 13 0 15,-6 1 2 1,0 20 0-16,0 3 0 16,-3-5 0-16,-6-8 0 15,3 8 0-15,3 5-3 0,-6-5 2 16,3-24 1-16,3 24 0 15,0-3 0 1,-3-3 0-16,0 6 0 16,-3-5 2-16,0 2-3 15,-3 3-2-15,-8-11 2 16,2 6 2-16,0 4 0 16,3 7 2-16,3 1-4 15,-3 4 0-15,9 4 1 0,0 1 0 16,0 2 0-16,0 1 0 15,-3-1 2-15,6 3 1 16,0 0-4-16,0 0 1 16,1 0 0-16,-4 0 0 15,6-8-3-15,0 8 2 16,0 0-8-16,0 0-4 16,0 0-24-16,-3 0-9 0,0 0-93 0,-15 13-39 15,3-2-27 1</inkml:trace>
  <inkml:trace contextRef="#ctx0" brushRef="#br0" timeOffset="6100.5">19658 1291 360 0,'-18'-26'134'0,"9"15"-104"0,-3-5 29 0,9 11 8 16,0-8-22-16,0 5-3 15,0-5-11-15,0-1-5 16,0 1-14-16,0 0 3 0,0 8 5 15,0-6-2-15,0 8-1 16,-3-2-9-16,0 10-3 16,0 3-1-16,0 11 0 15,0-1-2-15,0 3-2 16,0 11 1-16,1 34 1 16,2 11-1-16,-3-3-1 15,0 6 3-15,0 33 0 0,0 6-1 16,0-13 1-1,3 32-4-15,0-3 0 16,3-16 1-16,0-11 2 16,0-20-1-16,3 23 2 0,-3 26 0 15,0-15 1-15,0-32 0 16,-3 21 0-16,0-24-5 16,-6 35 1-16,3-29 0 15,-3 15 2-15,3-20-1 16,0 2-1-16,0-22 1 0,3 25 1 15,0-19-3 1,3 11 0-16,0-19-1 16,0 3-2-16,0-16 5 15,0-3 1-15,0-8-3 16,3-5 1-16,0-5 0 0,3-3 2 16,-3-5-3-1,6-6 0-15,0-2 1 16,9-5 0-16,-3-3 0 0,9-3 2 15,-4-2-1-15,13-3-1 16,-9 0-2-16,9-3 1 16,14-5 1-16,1 3 0 15,5 0 0-15,10-1 0 16,8 1-3-16,1 0 2 16,-4-3 1-16,1 0 2 0,11 0-1 15,18 0 2-15,4-3-4 16,-16 3-2-1,3 3-1-15,18 0 3 16,4 2 0-16,-49 0 1 0,-11 1 0 16,32 2 0-1,-15 0 2-15,34-5 3 0,44-1-2 0,-4 1-2 16,4 0-5 0,-21-3 0-16,-18 2 2 15,7 4 1-15,5-1 3 0,-6 0 3 0,-18 1-4 31,-9 2-3-31,4 0-2 16,8-3 3-16,-3 1 2 16,-6-4 4-16,-17 4-7 15,-1-1-3-15,7 0 3 16,5-2 0-16,-3 0 2 0,-8-3 2 16,-10 0-3-16,-8 0-2 15,-9 0 4-15,-7 0 1 0,-5 0-3 16,-9 0 1-1,-3 3 0-15,3-3 2 16,-4 0-1-16,-5-5-1 16,0-3 1-16,0-3-1 15,-3-2 0-15,6 0 0 16,-6-3-3-16,6 3 2 16,-7 0 3-16,4-3 3 15,-9-5-4-15,6-16-3 16,-3-18 1-16,6-9 2 0,0 9 0 15,3 2-1 1,0 0-2-16,-4-13-1 16,4-16-1-16,-6 5 3 15,-3 8 2-15,-6 6 2 0,6-16-4 16,-3-17 1-16,-3 9 0 16,-3 11 0-16,3 4-3 15,-3-15 2-15,0-6 1 16,-3 11 2-16,0 14-3 0,-3 10 0 15,-3-1 1-15,6-17 2 16,0-9-3-16,-3 11 0 16,6 11 1-1,6 10 2-15,-3-8-3 16,-3-10 0-16,0-1 1 16,0 4 0-16,-3 15 0 15,-3 8 0-15,3 13 0 16,-3 0 0-16,0 9 0 15,0-1 0-15,-3 5 0 16,7-4 2-16,-4-4-1 0,0-7-1 16,-3 2 1-16,0 6 1 15,-3 2-1-15,-3 6-1 16,0-1 3-16,-3 6 0 16,-3 3-1-16,-2 4-2 15,-1 1 3-15,-3 8 0 16,0-3-1-16,3 8-2 0,-2 0 1 15,2 0-1-15,-3 0 2 16,-6 0 1 0,-8 0-4-16,-10 3 1 0,-3 2 2 0,-2 0 1 31,5 3-4-31,4-3 1 0,2-2 0 16,-3 2 0-16,-11-5 0 15,-10 6 0-15,-5 1-3 16,5-1 2-16,7-1 1 15,2-2 0-15,-2 2 0 16,-13-5 0-16,-5 5 0 16,3-5 0-16,8 3-3 0,10-3 2 15,-1 0 1 1,-11 0 2-16,-10 0-1 0,-5 0 2 16,12 5-4-16,8-5-2 15,1 0-1-15,-10 0 3 16,-11 6 0-1,3-6 3-15,8 2-3 16,10 3 0-16,5-5 1 0,-2-5 2 16,-13 5-6-16,1 0-1 15,-1 0 4-15,10 0 5 16,8 0-4-16,4 0 0 16,-1-2 0-16,-5 2 2 15,-4-6-1-15,-2 6 2 0,2 0-4 16,9 6 0-1,7-6 1-15,2 7 0 16,7-7 0-16,2 6 0 16,0 2-3-16,0-3 0 15,1-5 2-15,-1 3 0 16,0 2 3-16,3-5 1 0,1 0-1 16,2 0 1-16,3 0-2 15,3 0-1-15,3 0-4 16,4 5 0-16,-1-5 6 15,3 0 4-15,3 3-6 0,0 2 1 16,3-5-1-16,0 5 2 16,0-5-1-1,6 3-1-15,0 0 1 16,-3-1-1-16,3 4 0 16,-3-4 0-16,0 4 0 15,-2-1 0-15,-1 0 0 16,-3 3 0-16,0-3 0 15,-3-2 2-15,3 2-3 16,-3 1 0-16,3 2 1 16,-6-3 0-16,3-2 0 0,-2 2 2 15,2 0-1-15,0-5 2 16,0 3 0-16,3 2 1 16,-3-5-2-16,6 5-2 15,0-5 1-15,3 0 1 16,0 0-3-16,0 0-2 0,3 0 2 0,1 0 2 15,-1 0-2-15,0 0-2 16,0 0-25-16,0 0-9 31,3 0-78-31,-3 0-33 16,3 0-64 0</inkml:trace>
  <inkml:trace contextRef="#ctx0" brushRef="#br0" timeOffset="7376.331">21655 1540 296 0,'-9'-5'112'0,"9"5"-87"0,-3-3 22 0,3 3 5 0,0 0-19 15,0 0-6-15,3 0-5 16,0 0-2-16,6 3-11 0,0-1 1 0,9 6 3 16,-3 0-1-1,5 3 3-15,-2 2-8 16,0-5-4-16,-3 5-2 16,0-5-1-16,-3 3-18 15,3-6-5-15,-6 3-60 16,-3-3-23-16,0 3-53 15</inkml:trace>
  <inkml:trace contextRef="#ctx0" brushRef="#br0" timeOffset="21651.004">21319 1781 284 0,'3'-14'107'0,"-3"14"-83"0,0-10 39 0,0 10 14 0,0-3-14 15,0-2-1-15,0 2-12 16,0 1-4-16,0-1-25 16,0 3 1-16,0-5 1 0,0 2-3 15,-6 3 0-15,3 0-7 16,-6 8-3-16,3-3-3 15,-6 19 0-15,3-5 0 16,-6 26 1-16,3-8-2 16,0 8-1-16,3-8-1 0,0 5 0 0,0-13-5 31,3 0 1-31,1-2-7 16,-1-9-3-16,3 3-19 15,0-7-6-15,0-1-44 16,3-5-19-16,0-3-118 15</inkml:trace>
  <inkml:trace contextRef="#ctx0" brushRef="#br0" timeOffset="21964.27">21256 1736 500 0,'-6'-14'187'0,"6"14"-146"0,-6-8 11 15,6 8-6-15,0 0-24 16,0-5-2 0,3 5-10-16,-3-5-2 15,3 2-4-15,0 3-1 0,6 0 3 0,-3 0 1 16,9 8 1-16,-3 0 0 16,3 16 0-16,-3-6-4 0,5 30-1 15,-2-13 1 1,3 9 0-16,-3-6-5 15,0 1-1-15,-3-7-8 0,0-6-4 16,-3 1-8 0,-3-9-1-16,0 4-23 15,-3-9-8-15,0 0-47 0,-6-2-18 16,0-3-65 0</inkml:trace>
  <inkml:trace contextRef="#ctx0" brushRef="#br0" timeOffset="22104.869">21188 2082 472 0,'-6'0'178'0,"6"0"-138"0,3 6-11 0,-3-6-16 16,9 5-42-16,-3-5-13 16,14 3-64-16,-5-3-27 15,18-3-19-15,-6 3-5 16</inkml:trace>
  <inkml:trace contextRef="#ctx0" brushRef="#br0" timeOffset="22239.193">21575 1897 452 0,'3'-5'167'0,"-3"5"-129"0,3 21 28 15,-3-16 6-15,0 16-38 0,0-5-12 16,3 11-42 0,0-6-14-16,-1 5 16 15,-2-4-81-15,0 7-33 0,0-3-53 16</inkml:trace>
  <inkml:trace contextRef="#ctx0" brushRef="#br0" timeOffset="22657.412">20726 2826 424 0,'-6'-27'159'0,"6"27"-124"0,-3-8 20 0,3 8 0 0,0 0-16 15,0 0 0-15,0 8-13 16,0 3-7-16,-3 15-10 16,3-4-2-16,-3 9 0 0,0-4-1 15,0-1-1-15,0-5-17 16,0 0-6-16,0-2-29 15,3-6-10-15,0 0-41 16,0-13-15-16,0 0-66 16</inkml:trace>
  <inkml:trace contextRef="#ctx0" brushRef="#br0" timeOffset="22840.676">20720 2760 332 0,'0'-53'126'0,"0"53"-98"0,0-11 50 15,0 11 16-15,0-3-16 16,0 3-3-16,3 3-26 0,-3-3-7 15,6 24-25-15,-3-11-4 0,6 24-1 16,-3-2-7-16,6-1-1 16,-3-5-18-16,3 5-7 15,-3-7-21-15,0-3-6 16,0-3-35-16,-6 5-14 16,0-7-107-1</inkml:trace>
  <inkml:trace contextRef="#ctx0" brushRef="#br0" timeOffset="23005.199">20679 3027 508 0,'-21'-5'189'0,"21"5"-147"0,-3 5 11 15,3-5-7-15,6 2-30 16,-3 1-8 0,9 0-17-16,-3 2-7 0,11-5 8 15,-2 0-43-15,18 0-15 0,-6 0-63 16,11 3-28-16,-8-1-1 15</inkml:trace>
  <inkml:trace contextRef="#ctx0" brushRef="#br0" timeOffset="23293.61">20905 3032 484 0,'-15'0'181'0,"15"0"-141"0,12 3-11 15,-9-3-13-15,12 5-20 0,0-5 1 16,8 3-8-16,-5-1-3 16,3 1 8-1,-3 0 0-15,-3 2 4 0,-3-2 24 0,-6 2 12 16,0 0 7-16,-9 0 3 16,3 1-11-16,-3-1-5 15,0-2-14-15,3 2-4 16,0 0-17-16,9 1-6 15,0-4-20-15,8 4-6 0,-2-6-62 0,15 0-26 32,-6 0-75-17</inkml:trace>
  <inkml:trace contextRef="#ctx0" brushRef="#br0" timeOffset="23559.047">21887 2760 488 0,'-50'-19'181'0,"50"19"-141"0,-27 5 5 16,24-2-7-16,-6 18-17 0,3 0-2 15,-3 14-5 1,3-3 1-16,-3 12-8 0,0-12-4 0,0 29-2 15,0-11-15 1,0 17-5-16,3-17-23 0,3-3-11 16,0-12-45-16,3-6-20 15,0-5-58-15</inkml:trace>
  <inkml:trace contextRef="#ctx0" brushRef="#br0" timeOffset="23831.14">21893 2664 452 0,'-9'-26'167'0,"9"26"-129"0,6-3 24 0,-6 3 3 0,3 0-21 15,0 0-5 1,6 0-7-16,0 3-3 0,6 15-16 16,-3 1-1-16,6 29-1 0,-6-9-4 15,2 12-2 1,-2-6-5-16,0 2-2 0,0-7-4 15,0 21-1-15,-3-11-10 16,-3 6-1-16,0-9-15 16,0-5-7-16,-3-7-49 0,-3-9-22 15,0-5-99 1</inkml:trace>
  <inkml:trace contextRef="#ctx0" brushRef="#br0" timeOffset="23975.624">21741 3022 496 0,'-24'-6'184'0,"24"6"-143"0,-2-2 1 0,2 2-7 15,5 0-31-15,1 0-8 16,15 0-32-16,-6-6-15 16,18 1 27-16,-6 2-52 0,11-2-18 15,-8 0-72-15</inkml:trace>
  <inkml:trace contextRef="#ctx0" brushRef="#br0" timeOffset="24312.468">22173 2963 420 0,'18'8'159'0,"-18"-8"-124"0,9 11 26 0,-6-9 2 0,0 4-22 15,0-1-4-15,0 0-17 16,-3 1-7 0,-3 2-8-16,0-3 1 0,-9 3 0 15,3 0 2-15,-3 0 0 0,0-3-2 16,0 0 1-16,3 1-9 15,6-1-3-15,0-2 0 16,15 2 1-16,-3-3-1 16,15 6 4-16,-3-2-2 15,11 4 1-15,-5-2 13 16,0 3 7-16,-3 2 11 16,-9-2 4-16,3-1-6 15,-15 3-4-15,0-2-13 16,-18 0-6-16,3-1-8 0,-15-7 0 0,6 2-31 31,-9-10-12-31,7 2-132 16,-1-10-60-16,3 5 32 15</inkml:trace>
  <inkml:trace contextRef="#ctx0" brushRef="#br0" timeOffset="25641.3">20747 2680 192 0,'0'-5'71'0,"0"5"-55"0,0-3 20 0,0 3 6 16,3-5-1-16,-3 2 0 15,0 1-3-15,0 2 1 16,0-8-21-16,0 2 7 0,0 1 5 15,0 3-1-15,0-1 1 16,0 3-11-16,-6 10-4 16,3-7-6-16,-6 34-1 0,0-5-1 0,-6 23 3 31,0-10-3-31,-5 19-2 16,2-14-5-16,-3 32 0 0,3-16-9 15,3 3-4 1,3-16-24-16,6-5-11 0,0-11-37 15,6-5-16 1,0-6-45-16</inkml:trace>
  <inkml:trace contextRef="#ctx0" brushRef="#br0" timeOffset="26079.142">20708 2699 296 0,'0'-6'112'0,"0"1"-87"0,0 3 9 0,0 2-1 15,3 0-6-15,-3-3 4 16,3 3-4-16,-3 0 1 16,0 0-16-16,0 0 6 0,6 24 5 15,-3-6-3-15,9 30-2 16,-3-8-6-16,9 10-2 0,-3-11-6 15,12 28-1-15,-7-14-14 0,7 15-6 16,-3-12-13 0,-3-3-4-1,-3-11-11-15,-3-2-4 0,-3-8-24 16,-6-1-9-16,-1-4-46 16</inkml:trace>
  <inkml:trace contextRef="#ctx0" brushRef="#br0" timeOffset="26320.01">20702 3043 376 0,'3'-8'143'0,"-3"8"-112"0,15 0-12 0,-12 0-15 15,12 5-51-15,0-5-17 0,18 5-79 16,-6 1-36 0</inkml:trace>
  <inkml:trace contextRef="#ctx0" brushRef="#br0" timeOffset="31678.539">20307 1188 324 0,'-6'-16'121'0,"6"0"-95"0,0-10 31 0,0 13 9 0,0-3-21 16,0-3-3-16,3-2-11 16,0 2-5-16,0 1-14 15,-1-1-1-15,1 4 0 0,-3 1-2 16,3 9 0-16,-3-3-3 16,0 8 1-16,-3 13-2 15,-5 14 2-15,-4 12 0 16,-3 9 1-16,-6 2 0 15,-12 9 0-15,-17 33 2 0,-10 6 1 16,-2 0-1 0,2 21-1-16,3 3-3 0,7-11 1 15,-1-13-2 1,1 13 2-16,-1 0-2 16,3-13 0-16,4-13-3 0,2-14 1 15,3-13 0-15,7-2 3 16,5-11-5-16,6-8-1 15,3-11-9-15,6-10-4 16,6-16-24-16,12-8-9 16,12-8-51-16,18-15-20 15,11-25-84 1</inkml:trace>
  <inkml:trace contextRef="#ctx0" brushRef="#br0" timeOffset="32145.43">20628 1286 356 0,'3'-16'134'0,"0"11"-104"0,6-9 9 15,-3 14-3-15,0-5-8 0,-3 3 1 16,0-1-1 0,0 0 0-16,-3 3 9 15,-3 8-21-15,-3 3 1 16,-9 5 0-16,-6 15-3 0,-12 22 0 16,-11 19-6-1,-4 4 0-15,-6 17-3 0,1 26 0 16,-7-2-3-16,-11 15-2 15,-9 13 3-15,2-10 2 16,7 13-2-16,8 1-2 16,7-20 0-16,5-10 1 0,0 0-1 15,13-26-1 1,8-19-2-16,-3 3 1 0,6-19 1 16,1-5 0-1,5-11-9-15,3-5-4 16,3-8-24-16,9-10-9 0,-3-3-40 15,21-14-17 1,-6-2-81-16</inkml:trace>
  <inkml:trace contextRef="#ctx0" brushRef="#br0" timeOffset="32628.418">20211 3397 324 0,'3'-13'123'0,"-3"10"-95"0,3-2 18 0,0 2 1 0,0 1-10 16,-3 2-2-1,0 0-2-15,0 10-1 16,-3 9-17-16,-6 10 6 0,-9 8 3 15,-17 37 1-15,-13 16 0 16,-6-3-14-16,13-5-7 0,8-15-2 16,-6 23 0-16,7-19 1 15,-1 0 1 1,6-15-11-16,6-8-5 0,3-9-32 16,12-10-11-16,0-5-34 15,18-16-11-15,-3-3-73 16</inkml:trace>
  <inkml:trace contextRef="#ctx0" brushRef="#br0" timeOffset="32760.852">20774 3503 384 0,'-9'-18'145'0,"9"15"-112"0,-3-5 27 0,3 8 5 16</inkml:trace>
  <inkml:trace contextRef="#ctx0" brushRef="#br0" timeOffset="32917.586">20753 3487 743 0,'-9'21'38'16,"-6"19"-22"-16,-3 26-2 0,-11 3 0 0,-13 0-7 16,-6 8-2-1,-2 15-3-15,14-23 1 16,9-11-11-16,0-2-4 15,7-11-23-15,5-3-10 16,3-8-38-16,21-10-17 16,0-3-79-16</inkml:trace>
  <inkml:trace contextRef="#ctx0" brushRef="#br0" timeOffset="33179.996">21414 3548 384 0,'-12'-11'145'0,"9"11"-112"0,-3-2 25 0,3 4 4 16,-3 4-23-1,-6 7-7-15,-6 24-8 0,-3 16-4 16,-5 5-10-16,-1 0-2 0,0 3-1 15,0 8-6-15,6-8 0 0,7-14-30 16,-7 14-10 0,3-13-47-16,6 0-18 0,3-9-79 31</inkml:trace>
  <inkml:trace contextRef="#ctx0" brushRef="#br0" timeOffset="33589.896">22372 3540 284 0,'3'-8'107'0,"9"3"-83"0,-3 0 28 15,-3 5 7-15,-3 0-14 0,3 0-1 16,-6 5-5-16,-6 5-3 15,-9 22-19-15,-12 26 3 0,-11 3 1 16,-1 0-7-16,0 0-1 16,4 3-7-16,14-14-4 15,3-8-21-15,3 8-8 16,3-7-41-16,9-12-17 16,0-4-98-1</inkml:trace>
  <inkml:trace contextRef="#ctx0" brushRef="#br0" timeOffset="34061.529">23429 2302 376 0,'0'-5'140'0,"0"5"-109"0,-3 0 11 16,3 0 8-16,-3 21-22 15,-6 16 2-15,-3 10 0 16,-12 6-17-16,-17 29 6 0,-13 29 2 16,-5 1-11-16,-4 30-3 15,-2 4-3-15,-10-3 0 16,-8 13-5-16,3-16-1 16,11-13-6-16,7-18-2 15,14-1-4-15,9-7 1 16,9-17-15-16,10-12-7 15,8-19-30-15,6-16-13 16,9-19-34-16,15-26-15 0,14-23 9 31</inkml:trace>
  <inkml:trace contextRef="#ctx0" brushRef="#br0" timeOffset="34362.451">23703 2609 336 0,'0'0'126'0,"0"2"-98"0,0 9 10 0,0-3-1 16,-12 18 1-1,-6 41 4-15,-15 9-7 0,-8 17-4 16,-7 42-17-16,-14-3-9 16,-7 35-1-16,-5-16-16 0,2-14-7 15,10-5 3-15,5-10 2 16,16-21-17-16,5-19-6 16,9-24-34-16,9-45-118 31</inkml:trace>
  <inkml:trace contextRef="#ctx0" brushRef="#br0" timeOffset="34749.144">23075 1416 220 0,'3'-53'85'0,"3"39"-66"0,3-9 27 16,-3 15 9-16,0 0-9 0,-6 2-2 16,6-2-8-1,-6 3-2 1,-12 18-8-16,-6 19-4 0,-9 40 3 15,-6 12 1-15,-26 54-7 16,-22 18-1-16,7 26-11 16,8-17-4-16,4-20-13 0,17-10-4 15,7-24-2-15,8-21 2 16,6-18-14-16,6-22-5 16,15-40-59-1,6-23-74 1</inkml:trace>
  <inkml:trace contextRef="#ctx0" brushRef="#br0" timeOffset="35050.971">22741 1273 288 0,'-5'-19'107'0,"5"11"-83"0,0 0 19 0,0 3 3 0,0 5-9 15,0-5-2 1,-9 5-15 0,-3 10-5-16,-12 17-9 15,-9 31 3-15,-3 21 1 0,-11 1-3 16,-10 15-2-16,-2 11-9 15,5-8-5-15,9-22-20 16,7-17-6-16,8-12-26 0,3-12-11 16,9-17-68-16</inkml:trace>
  <inkml:trace contextRef="#ctx0" brushRef="#br0" timeOffset="35207.732">22161 1122 320 0,'6'-40'121'0,"-3"22"-95"0,3-4 5 15,-3 17-4-15</inkml:trace>
  <inkml:trace contextRef="#ctx0" brushRef="#br0" timeOffset="35342.108">22173 1056 556 0,'-15'31'19'0,"-3"9"-10"16,-9 5-8-16,-5 8-2 0,-7 18-1 16,6-15-2-16,6-11-19 15,-8 5-8-15,-10 8-13 16,9-13-3-16,10-10-62 16</inkml:trace>
  <inkml:trace contextRef="#ctx0" brushRef="#br0" timeOffset="35586.102">21589 1101 248 0,'-29'-32'93'0,"20"19"-72"0,-3-6 16 0,6 14 4 16,-3 5-15-16,-3 10-5 15,-9 12-4-15,-9 15 2 16,-5 2-11-16,-7 6 0 0,0 8-1 16,4 19-3-16,2-6-3 0,6-8-16 15,3-5-5-15,4-13-19 0,-1-9-7 16,3-4-84 15</inkml:trace>
  <inkml:trace contextRef="#ctx0" brushRef="#br0" timeOffset="35794.769">21182 1058 252 0,'-6'-16'93'0,"3"16"-72"0,-3 14-2 15,3-6-6-15,-6 15-14 0,-3 7-1 16,0 1-38-16,-3 1-15 16,9 0-43-1,3 2-16-15</inkml:trace>
  <inkml:trace contextRef="#ctx0" brushRef="#br0" timeOffset="36242.072">22789 1074 208 0,'6'-16'77'0,"-3"16"-60"0,0 0 19 16,-3 0 20-16,0 19-16 15,-9 13-6 1,-12-1-5-16,-12 14-17 16,-8 35 6-16,-4 20 5 0,-14 14-14 15,-19 37-5-15,1-14-10 0,5 6-1 0,16-2-21 16,14-25-7-16,15-18-22 16,13-21-9-1,16-27-50 1</inkml:trace>
  <inkml:trace contextRef="#ctx0" brushRef="#br0" timeOffset="36605.292">23420 1064 256 0,'3'-16'96'0,"0"13"-75"0,-3 0 1 16,0 3-5-16,0 6 5 15,-6 15 8-15,-6 11 2 16,-9 10 3-16,-11 21-19 15,-22 49 2-15,-11-1 2 0,2 45-11 0,-5-11-2 16,-4 9-10-16,-2 5-2 16,5-27-7-16,10-18 0 15,8-16-10-15,12-16 0 16,10-14-20-16,11-17-8 16,15-17-81-1</inkml:trace>
  <inkml:trace contextRef="#ctx0" brushRef="#br0" timeOffset="36893.386">23590 1310 304 0,'-3'-6'112'0,"-3"12"-87"0,-3 7 7 0,-3 0-3 0,0 32-7 15,-9 21-1-15,-11 8-7 16,-10 30-4-16,-15 15-5 0,-11-3-4 16,-4 8 0-16,13 6-12 0,5-11-3 15,7-18-17 1,5-9-6-16,9-7-15 15,6-14-6-15,13-5-58 16</inkml:trace>
  <inkml:trace contextRef="#ctx0" brushRef="#br0" timeOffset="37089.189">23590 2024 272 0,'-92'135'104'0,"59"-74"-81"0,-18 76-43 16,15-76-25 0,-14 37-60-16,-1 16-24 15</inkml:trace>
  <inkml:trace contextRef="#ctx0" brushRef="#br0" timeOffset="58660.094">18815 6562 488 0,'0'-6'181'0,"0"6"-141"0,0 0 22 0,0 0 0 16,0 0-25-16,0 0-4 16,0 3-10-16,0-3-5 15,0 0-10-15,0 0-1 0,-3 3 0 16,0-3-1-16,-3 2 1 15,3 1-4-15,-15 5-2 16,7 0 0-16,-16 8-1 16,3-3 0-16,-12 29 0 0,9-7 2 15,-5 15 1 1,5-8-1-16,3 3-2 0,3-10 1 0,3-1-1 31,3-7 0-31,1-4 0 16,2-2-9-16,3-5-4 0,0 0-18 15,3-8-7-15,0-3-44 16,0-5-18-16,3 0-123 16</inkml:trace>
  <inkml:trace contextRef="#ctx0" brushRef="#br0" timeOffset="58975.758">18443 6514 548 0,'-6'-18'203'0,"6"18"-158"0,-6-14 5 0,6 14-7 16,0-2-20-16,0-1-4 15,0-2-6-15,0 2-3 16,3 3-6-16,-3 0 4 0,9 13 4 16,-3-2-2-16,9 7 2 15,-3-2-7-15,12 16-3 16,-4-6-1-16,13 22 1 15,-6-8-3-15,9 7 0 16,-6-7-4-16,-4-3 1 16,-5-2-9-16,0-6-2 15,-6-6-23-15,0-4-8 16,-3-3-51-16,-3-3-22 0,0-2-97 31</inkml:trace>
  <inkml:trace contextRef="#ctx0" brushRef="#br0" timeOffset="59168.989">18872 6686 576 0,'-3'0'217'16,"3"0"-169"-16,3 8 7 0,-3-8-9 0,3 13-21 0,0 0-5 16,0 14-9-1,0-6-5-15,0 13-3 16,0-7-5-16,0-1 1 0,0-4-8 15,0-1-4-15,0-5-20 16,-1-3-6-16,1 0-53 16,3-10-22-16,0-1-111 15</inkml:trace>
  <inkml:trace contextRef="#ctx0" brushRef="#br0" timeOffset="59662.613">19128 6548 584 0,'-21'-2'220'0,"21"2"-172"0,-6 0-6 15,6 0-16-15,0 0-19 16,0 0-2-16,12 0-7 16,0 0-3-16,9 2 2 15,-4 1 1-15,7 0 2 0,-6-1 0 16,3 1 2-16,-3 0-3 16,3-1 0-16,-6 1 1 15,-1 0 0-15,-2-1 6 16,-3 1 6-16,0 0 0 15,-3-1 3-15,0 1-4 16,-6 2-1-16,0 0-4 16,-3 3 1-16,0 0-2 0,-9 6 0 15,3-4-3 1,-6 11 1-16,1-5-2 0,-4 8-1 16,3-3 1-16,-3 0-1 15,3-2 0-15,0-1 0 16,0-2-11-16,3 0-3 15,0-5-28-15,4-3-11 0,2 0-65 16,12-8-28 0,0 0-67-1</inkml:trace>
  <inkml:trace contextRef="#ctx0" brushRef="#br0" timeOffset="59910.222">19399 6718 500 0,'-12'-6'187'0,"12"6"-146"0,-3 3 29 15,3-3 3-15,0 0-30 16,0 0-7-16,0 0-15 16,0 0-6-16,-3 8-8 15,0-3-3-15,-6 14 2 0,3-3-1 16,-9 13 2-16,3-3-4 16,-6 3 0-16,3-2-3 0,0-3-1 15,4-3-15-15,2-5-4 16,3-3-34-16,6-5-13 15,0-3-84 1,9-15-35-16,-3-1-9 16</inkml:trace>
  <inkml:trace contextRef="#ctx0" brushRef="#br0" timeOffset="60640.854">19789 6350 448 0,'-6'-8'167'0,"6"8"-129"0,-3 0 13 0,3 0-2 0,-3 5-15 15,0 1 0-15,-3 4-6 16,0 1 0-16,-3 5-16 16,3-3 0-16,-6 8 1 0,3-5-3 0,-6 5 2 15,3-2-3 1,-3 2 0-16,3-3-1 16,-2 6 2-16,2-3-5 15,3 19-1-15,0-8 0 16,9 21 0-1,0-11-2-15,12 3-2 0,0-5 3 16,6-6 0-16,-4-5-1 0,7-2-2 0,-3-6 1 31,6-5-1-31,-6-3-3 0,6-5 2 16,-4 0 1-16,4-8 2 16,-3 0-3-1,0-11 0-15,-6 3-1 0,-3-16 0 16,-3 6 0-16,-9-14 0 15,0 6 2-15,-9-3 2 0,3 2-1 16,-9 6-1 0,3 2 1-16,-6 4-1 15,3 1 0-15,-6 6 2 16,6 0-1-16,-8 11 2 16,5-3 0-16,-6 16 3 15,3-3-1-15,0 14 2 0,3-6-4 16,4 8-2-1,2-8 0-15,6 0-1 0,0-2 0 16,3-3 0-16,0-3 0 16,3 0 0-16,0-2 0 15,3-3 0-15,0 0 0 16,-3-8 0-16,0 0-7 16,3-6-3-16,0 4-38 15,0-6-19-15,0 0-93 0,3 0-39 16,-3 0-1-1</inkml:trace>
  <inkml:trace contextRef="#ctx0" brushRef="#br0" timeOffset="61077.689">20119 6890 540 0,'-9'8'200'0,"9"-8"-155"0,3 5-4 0,-3-5-14 0,6 3-18 16,0-1-3-16,3 1 8 15,0 0 5-15,0-1-10 16,-3 1 15-16,0 2 6 0,0 0-7 16,-3 3 0-16,0 0-14 15,-6 3-5-15,3-3-3 16,-6 2-1-16,0 1 0 15,-6 0 0-15,3-3-3 16,-6-1 0-16,0 1-7 16,-3-2-4-16,3-1-14 15,-6-2-8-15,4-1-40 0,-4-4-16 16,3 2-141 0</inkml:trace>
  <inkml:trace contextRef="#ctx0" brushRef="#br0" timeOffset="62058.341">20786 6562 444 0,'-3'-6'167'0,"3"6"-129"0,-3-10 28 0,3 10 6 16,0 2-27-16,0-2-5 15,-3 0-13-15,3 0-3 16,-3 3-13-16,0-3 4 0,0 3 3 16,0-1-4-16,-6 9 0 15,0-3-4-15,-9 18-1 16,3-4-5-16,-11 30-3 16,2-9-3-16,-12 10 1 15,9-8-6-15,-6-3-3 16,7-8-19-16,-1-2-6 0,6-5-39 15,0-4-16 1,3-4-146 0</inkml:trace>
  <inkml:trace contextRef="#ctx0" brushRef="#br0" timeOffset="62234.659">20485 6593 468 0,'-6'-21'176'0,"6"21"-137"0,-3-13 42 15,3 13 10-15,0-3-31 16,0 1-12-16,6 2-24 0,0 0-8 16,12 10-10-1,-3-2-4-15,9 13 1 0,-6-2-4 16,5 18 0-16,-2-8-23 16,3 13-12-16,-3-7-50 15,6-1-19-15,-7-2-133 16</inkml:trace>
  <inkml:trace contextRef="#ctx0" brushRef="#br0" timeOffset="62536.557">20932 6641 488 0,'-12'-3'184'0,"12"3"-143"0,3 0 12 0,-3 0-4 16,12 3-23-16,-3 0-4 0,11 2-9 15,-2 0-1 1,3 6-7-16,-3-3-3 0,0 8 1 15,-3-3 9-15,-3 5 7 16,-3-2-6-16,-9 8 0 16,0-3-3-16,-18 8 1 15,3-5-2-15,-12-3 2 0,6-2-2 16,3-3 0-16,3-3-5 16,21 0-3-16,-3-2 0 15,18-1 1-15,-3-2-1 0,9-2-1 16,-3-1-10-1,5-2-4-15,-5-1-50 0,9-7-21 16,-3 0-172 0</inkml:trace>
  <inkml:trace contextRef="#ctx0" brushRef="#br0" timeOffset="74990.547">21253 6551 460 0,'-15'-5'170'0,"15"5"-132"0,-6-3 0 0,6 3-7 16,0 0-13-16,0 0-1 0,0 0-3 15,0 0 1 1,3 0-8-16,0 0 5 0,6 0 1 0,0 0-2 16,15 3 1-16,-6-3-3 15,15 2 0-15,-7 1-10 16,7 2-1-16,-6 1 2 15,3-1 2-15,-7 0 0 16,1 1-2-16,-3-1 1 16,-3 3 1-16,-3-3 8 15,0-2 3-15,-3-1 5 16,-3 4 3-16,-4-4-7 16,-5 4-1-16,0-1-5 15,-2 3-3-15,-1-3-2 0,-9 6-3 16,3-3-2-16,-12 8 1 15,3-3 1 1,-9 8 2-16,3-5-3 0,-8 5 0 16,5-3-10-16,-3 4-3 15,6-4-31-15,0 1-10 16,7-6-91-16,11-5-40 16,0 0-7-1</inkml:trace>
  <inkml:trace contextRef="#ctx0" brushRef="#br0" timeOffset="75160.043">21676 6739 592 0,'-27'29'222'0,"27"-29"-172"0,-21 48-1 16,18-40-12-16,-6 13-26 15,0-3-4-15,-9 6-11 16,4-3-3-16,-7 0 4 15,3-2-30-15,0-1-10 0,3-4-60 16,6-4-26-16,3 1-82 16</inkml:trace>
  <inkml:trace contextRef="#ctx0" brushRef="#br0" timeOffset="75605.647">21905 6538 540 0,'-21'2'200'0,"21"-2"-155"0,-12 0 16 0,12 0-5 16,0 0-38-16,0 0-8 16,12 0-10-16,-3 0-2 15,9 3 2-15,-3 0-7 0,9 5 0 16,-6 0 1-16,-1 2 1 0,-2-2 0 15,0 5 4-15,-3-2 0 16,-6 8 3-16,0-4-1 16,-6 12 2-1,0-3 0-15,-12 10 1 16,3-7 0-16,-15 4 2 16,3-2 6-16,-11-5 2 0,8-5 1 15,0-3 1-15,3-3-4 16,6 0 0-16,3-2-7 15,10 2-1-15,2-3-2 16,11 1 1-16,1 0-2 16,9-3-1-16,-3-1-8 15,3 1-5-15,-6-2-26 16,6-1-10-16,-7-2-68 16,4-6-28-16,-3 3-71 15</inkml:trace>
  <inkml:trace contextRef="#ctx0" brushRef="#br0" timeOffset="75807.944">22289 6877 528 0,'-3'15'198'0,"3"-15"-154"0,0 14 20 16,0-12 1 0,3 4-34-16,-3-1-6 15,0 5-12-15,0-2-1 16,-3 6-7-16,0-4-3 0,-12 3-1 15,3-2-6-15,-9 2-1 16,4-2-26-16,-4-1-9 16,3 1-76-16,-3-8-31 15,3-1-67-15</inkml:trace>
  <inkml:trace contextRef="#ctx0" brushRef="#br0" timeOffset="76318.409">22872 6551 380 0,'0'-3'143'0,"0"3"-112"0,0-5 41 0,0 5 11 16,0 0-27-16,0 0-7 0,0-3-16 16,0 1-4-1,0 2-16-15,0 0 8 0,0 0 2 16,0 0-5-16,-8 8 0 16,2 0-7-16,-21 10 1 15,12-5-5-15,-21 30-2 0,12-9-5 16,-8 22 0-1,8-11-5-15,0 5-1 16,6-13-17-16,0 3-5 0,3-8-28 16,0-3-11-16,4-6-80 15,2 1-34-15,3-5-3 16</inkml:trace>
  <inkml:trace contextRef="#ctx0" brushRef="#br0" timeOffset="76542.217">22587 6533 552 0,'-9'-14'206'0,"9"14"-160"0,-3-8 15 0,3 8-4 0,0 0-28 16,0 0-5-1,3 8-11-15,-3 0-1 16,15 8-7-16,-3-3-3 0,11 9-1 15,-5-4-4-15,9 16 2 16,-3-4-15-16,3 15-4 16,-4-8-45-16,-2 2-20 15,-3-4-163 1</inkml:trace>
  <inkml:trace contextRef="#ctx0" brushRef="#br0" timeOffset="77007.423">22941 6712 580 0,'-9'0'217'0,"9"0"-169"0,0 0-11 0,0 0-16 0,9 3-23 31,-6 0-3-31,6 2-6 16,-3 0-4-16,3 3 9 15,-3-2 0-15,0 7 2 0,-3-3 9 16,-3 9 6-16,0-1 1 16,-6 4 1-16,0-7-5 0,-3 1-3 15,0-2 0-15,3-4 1 16,0-2-10-16,6-3-2 16,0-2 3-16,6 2 1 15,0 1 2-15,3 4 2 16,0-2 5-16,3 3 6 15,-3-1 2-15,2 1 0 0,-2-1 1 16,-3 1 0 0,0 0-6-16,-6-1-4 0,0-2-6 15,-6 3 0 1,0-3-20-16,-6-3-9 0,1-2-38 16,-4-3-17-1,3 0-75-15,-3-24-31 16,0 5 14-1</inkml:trace>
  <inkml:trace contextRef="#ctx0" brushRef="#br0" timeOffset="77273.788">23039 6554 628 0,'-12'5'233'0,"12"-5"-181"0,0 3-12 16,0-3-18-16,6 5-21 0,6-2-1 15,15 2-2 1,-6-2 0-16,14 2 2 16,-8 0 0-16,3 0 0 0,-3 1 4 15,-3-1 2-15,-7 0 4 0,-5 1 1 16,0-1-3-16,-12 3 0 16,0-3-5-16,-15 6-2 0,3-3-5 15,-17 5 0 1,5-3-16-16,-6 4-6 15,6-4-60-15,3 1-24 16,4-1-132 0</inkml:trace>
  <inkml:trace contextRef="#ctx0" brushRef="#br0" timeOffset="77456.419">23426 6726 576 0,'-9'18'214'0,"9"-18"-166"0,-12 40 17 15,12-32-5-15,-9 16-37 16,0-8-12-16,-2 7-19 16,-7-1-6-16,-3-1 7 0,3-5-47 0,0-1-18 15,3-1-79-15,6-14-31 16,6 0-5 0</inkml:trace>
  <inkml:trace contextRef="#ctx0" brushRef="#br0" timeOffset="78162.981">23873 6879 492 0,'0'24'184'0,"0"-24"-143"0,-3 26 23 0,3-20 1 16,-6 4-35-16,6 1-11 0,-3 2-26 15,-3-2-8 1,-6 2 7-16,3-2-60 0,-12-4-24 0,0 1-127 16</inkml:trace>
  <inkml:trace contextRef="#ctx0" brushRef="#br0" timeOffset="78612.364">24316 6548 428 0,'3'-5'159'0,"-3"2"-124"0,0-2 37 0,0 5 9 0,0 0-24 16,0 0-8-1,0 0-17-15,0 8-6 0,-9 3-15 16,0 2 0-16,-6 5 0 0,-11 9-6 16,-7 18-1-16,-9 16-7 15,1 0-2-15,2-3-18 16,6-11-5-16,6-4-26 16,6-9-10-16,4-5-63 15,8-5-26-15,9-5-32 16</inkml:trace>
  <inkml:trace contextRef="#ctx0" brushRef="#br0" timeOffset="78840.98">24051 6567 496 0,'-9'-5'187'0,"9"2"-146"0,0 3 22 15,0 0-1 1,6 3-23-16,3 2-2 0,6 6-13 0,0 4-5 31,0 12-11-31,0 13-7 0,0 12-2 16,-3 4-17-16,-1-6-8 15,1-7-37-15,6-9-15 16,0-7-74-16,-3-12-30 16,6-12 8-1</inkml:trace>
  <inkml:trace contextRef="#ctx0" brushRef="#br0" timeOffset="79047.163">24376 6675 532 0,'-24'8'200'0,"12"3"-155"0,-9 5 7 16,18-6-9-16,-3 6-31 16,-3 8-8-16,6 5-8 15,6 6-3-15,6-6 4 16,6-3-6-16,0-2-1 0,3-3-8 15,0-5-1-15,-3-3-17 16,5-5-4-16,-5-3-36 16,-3-5-14-16,0-10-92 15</inkml:trace>
  <inkml:trace contextRef="#ctx0" brushRef="#br0" timeOffset="79195.579">24426 6810 492 0,'-9'53'184'0,"9"-18"-143"0,0 7 15 0,0-26-5 16,0 2-36-16,0 1-9 16,0-3-50-16,0-3-21 15,3-2 33-15,3-3-88 0,9-8-32 16,0-6-8 0</inkml:trace>
  <inkml:trace contextRef="#ctx0" brushRef="#br0" timeOffset="79488.646">24489 6596 532 0,'-12'3'200'0,"15"-1"-155"0,9-2-11 16,0 3-16-16,12 0-30 15,5-1-4-15,4 4-1 16,0-1 0-16,-6 3 10 15,-4 0 6-15,-5 2 3 0,-3 4 22 0,-6 1 11 16,-9 1-1-16,-3 3 3 16,-15 5-17-1,-3-1-4-15,-11 4-19 16,-4-1-8-16,0-7-38 16,6-6-16-16,10-2-93 0,23-14-119 15</inkml:trace>
  <inkml:trace contextRef="#ctx0" brushRef="#br0" timeOffset="79630.188">24766 6863 508 0,'-9'29'189'0,"6"-10"-147"0,-15 5 26 0,15-14 3 16,-9 4-43-16,-3-1-12 15,-6 0-42-15,-8-2-18 0,5-3 22 16,3-1-95-16,3-1-37 15</inkml:trace>
  <inkml:trace contextRef="#ctx0" brushRef="#br0" timeOffset="79968.666">24885 6604 504 0,'-9'3'187'0,"6"-3"-146"0,-12 8 11 32,15-3-4-32,-6 5-29 15,0 12-7-15,-3 12-11 16,9 11-3-16,0 0 1 16,6 0-16-16,9-8-5 0,3-8-7 0,15-5 0 15,-4-6 29-15,7-7 16 16,-6-11 4-16,-6-8 1 15,2-10-3-15,-5-12-1 16,0-4 2-16,-6-3 0 0,-6 0-8 0,-9 5-2 31,0 3-14-31,-12 3-6 0,-12-1-13 16,-6 6-5 0,-5 3-31-16,2 2-11 15,-6-6-144 1</inkml:trace>
  <inkml:trace contextRef="#ctx0" brushRef="#br0" timeOffset="118559.648">23459 6279 472 0,'-21'-3'178'0,"21"3"-138"0,-9-5 6 0,9 5-5 16,0-3-23-16,0 0-4 15,6 1-12-15,-3-4-1 16,3 1-1-16,3 0 2 0,3 0 1 0,3-1 1 16,3 1 2-16,8 2-1 15,1 1 2 1,0 2 0-16,3 5 1 0,-6 3-2 15,2 5 1-15,-8 6-4 16,-3 2 0-16,-6 5-3 16,-6 9-1-16,-6-4 3 15,-9 1 1-15,-6-3 1 16,-3-2 0-16,1-3 2 16,-4-3 3-16,0-3 0 15,9-5 0-15,0 1-3 16,3-6 1-16,0 0-4 15,3-3 0-15,0 0-1 16,6-2-2-16,3-1-2 16,0-2 1-16,3 3 1 0,12 0 2 15,0-1-1-15,6 4-1 16,0-1-2-16,9 0 1 16,-1 3-1-16,4 0 0 15,-3 3 0-15,-3 7-2 16,-3 3 0-16,-4 3 3 0,-2 5 0 15,-6 0 1 1,-3 0 2-16,-9 6 3 16,0-3 2-16,-9-3 1 15,-12-3 0-15,-2-2 0 0,-10-5-4 16,-3-4-1 0,0-1 3-16,4-4 1 15,-1-2-1-15,12-3 1 0,-3-2-4 16,3 0 0-16,3-3 1 15,1 0 2-15,8 0-1 16,0-3 0-16,-3 0-3 16,9 1 1-16,-3 2-2 15,3-3-1-15,0 3 1 16,-3 0-1-16,6-2 0 16,0 2 0-16,-3 0 0 15,3-3 0-15,0 3-3 16,0-3 0-16,0 1-7 15,0-4-2-15,0 1-31 16,-6-6-14-16,6-4-160 16,-6-9-69-16,-9 0 100 15</inkml:trace>
  <inkml:trace contextRef="#ctx0" brushRef="#br0" timeOffset="143063.494">16577 5691 616 0,'-6'-5'228'0,"6"5"-177"0,9 0-6 16,-9 0-16-16,12 0-20 15,-1 0-3-15,25 0-17 16,-9 0-5-16,24 3 8 16,-13-1-43-16,7 6-17 0,-9-3-51 15,2 6-23-15,-5 0-52 16</inkml:trace>
  <inkml:trace contextRef="#ctx0" brushRef="#br0" timeOffset="144729.47">17559 6924 576 0,'-6'13'214'0,"6"-13"-166"0,-3 11-3 0,3-11-13 16,0 3-42-16,0-3-9 16,0 0-69-16,0 0-28 15,3-14-103-15,6-7-43 16</inkml:trace>
  <inkml:trace contextRef="#ctx0" brushRef="#br0" timeOffset="167236.49">18872 8186 360 0,'-3'-16'134'0,"3"16"-104"0,3-13 40 0,0 13 10 16,0-5-9-16,-3 0-2 15,0-1-17-15,0 1-5 16,0 2-27-16,0 1-3 0,0-1 0 0,0 0-3 0,-3 3 0 16,3 0-6-1,-6 11-3 1,3-3-2-16,-9 13 0 0,0 0-2 16,-15 8 2-16,0-5-2 15,-11 8-1-15,5-6-2 16,-6 11-1-16,9-8 4 15,1 19 1-15,5-8 0 16,0 7-2-16,6-7 1 16,3-3 1-16,0-5-1 15,4-3-1-15,2-8-8 0,3-2-3 16,0-6-23 0,3-8-10-16,0-2-54 15,0-19-25-15,3 3-103 16</inkml:trace>
  <inkml:trace contextRef="#ctx0" brushRef="#br0" timeOffset="167580.758">18470 8205 544 0,'-15'-14'203'0,"15"14"-158"0,-6-10 10 15,6 10-8 1,0-3-20-16,0-2-3 15,3-3-10-15,-3 3-4 16,6-3-5-16,-3 3 1 0,6 2 3 16,0 0-3-16,6 19 2 15,0-3-3-15,8 22 2 16,-5-9-4-16,12 6 0 0,-6-6-1 16,6 11-2-16,-7-7 1 15,4 9-1-15,-3-4 0 16,-3 4 0-16,-3-4 0 15,0-1 0-15,-4-7-3 0,-2-4 2 16,0-1-26 0,-3-9-11-16,0 0-52 15,0-18-20-15,0 2-127 16</inkml:trace>
  <inkml:trace contextRef="#ctx0" brushRef="#br0" timeOffset="167820.461">18958 8379 564 0,'-6'-2'211'0,"6"2"-164"0,-3 2 14 0,3-2-5 15,0 0-30-15,0 0-6 16,0 6-10-16,0-4-2 16,3 9-5-16,-3-3 0 0,3 10 3 15,0-2-3-15,3 11 0 16,0-6-1-16,0 8-2 15,0-5 1-15,0 0-1 16,-3-3 0-16,0-5 0 16,0-3-22-16,-3-5-10 0,0 0-75 15,0-16-30 1,0 0-99 0</inkml:trace>
  <inkml:trace contextRef="#ctx0" brushRef="#br0" timeOffset="175561.26">19196 8263 420 0,'-9'8'159'0,"9"-8"-124"0,-6-3 31 0,6 3 5 0,-3 0-21 16,3 0-7-16,-3 0-13 16,3 0-5-16,0 0-14 15,0 0 2-15,0 0 3 0,0 0-2 16,0 0 2-16,0 0-7 16,0 0-1-16,0 0-2 15,0 0-1-15,0 0-3 16,6 3-2-16,0 0-2 15,6-1 1-15,-3 1 1 16,6-1 0-16,-3 1 0 16,6 0 0-16,-3-1 0 0,3 1 0 15,-4 0-5-15,4-1 1 16,-3 1 0 0,3 0 2-16,-3-1 1 15,0 1 3-15,0 0 1 0,-3-1 1 16,-4 1 2-16,-5 2 3 15,0-2-2-15,-6 2 1 16,0 0-5-16,-5 3-2 0,2 0 0 16,-6 3-1-1,0-1 0-15,-6 4 0 16,3-4 0-16,-9 3 0 16,3-2 0-16,-5 5 0 15,2-3 0-15,-3 3 0 16,6-3-14-16,3-2-3 0,3-1-46 0,9-4-21 15,1-1-114 1,16-5-49-16,-2 0 71 16</inkml:trace>
  <inkml:trace contextRef="#ctx0" brushRef="#br0" timeOffset="175716.596">19518 8377 572 0,'0'0'211'0,"0"0"-164"0,-3 2 14 15,3-2-5-15,-3 3-32 16,0 0-5-16,-9 5-10 16,3-3-1-16,-6 8-5 15,3-2-6-15,-3 5-3 0,3-3-13 16,0 0-5-16,4-2-45 0,2-6-19 16,3 0-156-1</inkml:trace>
  <inkml:trace contextRef="#ctx0" brushRef="#br0" timeOffset="176229.44">19750 8117 460 0,'-3'-10'170'0,"3"10"-132"0,0-8 27 16,0 8 1-16,0-3-21 16,0 1-3-16,3-1-14 15,-3 0-3-15,0 3-14 16,0 0 0-16,3 0 2 0,-3 0-1 15,0 6 1-15,0-1-3 16,0 16-1-16,0-2-5 16,0 15-3-16,0-5 0 0,0 5-1 15,0-7 0-15,3 5 0 16,0-6 0 0,0 11 0-16,0-8 0 15,3 8 0-15,-3-8 0 16,0 1 0-16,0-4 0 0,0-2 0 15,0-6 0-15,0-2 0 0,-3-3 0 16,0-5 0 0,0 0-7-16,0-10 0 15,0-1-39-15,0-10-17 16,0 0-132-16,6 2-61 16</inkml:trace>
  <inkml:trace contextRef="#ctx0" brushRef="#br0" timeOffset="176672.661">20259 8504 500 0,'-3'0'187'0,"3"0"-146"0,3 0 24 0,-3 0 0 16,3 2-24-16,-3-2-4 16,3 6-15-16,0-1-4 0,0 8-10 15,0-2-1-15,-3 7 0 16,0-2-3-16,-3 8-3 15,0-6-7-15,-6 9-4 16,3-9-23-16,-9 1-9 0,3-3-66 16,-12-8-30-16,4-3-82 15</inkml:trace>
  <inkml:trace contextRef="#ctx0" brushRef="#br0" timeOffset="177429.517">20833 8144 424 0,'6'-24'159'0,"-6"24"-124"0,6-21 28 0,-3 18 6 0,0-2-21 16,-3 0-5-16,3-3-10 16,-3 2-3-16,0-2-17 15,0 3 5-15,0 0 5 0,0 0-6 16,-3 2 1-16,0 0-9 16,-3 3-1-16,0 0-4 15,-3 8-1-15,3 0-1 0,-2 11 1 16,-1-3-2-16,-3 15-1 15,3-7 1-15,0 13-1 16,0-8 0-16,-3 6 0 16,3-6 0-16,-3 5 0 15,3-5 0-15,0 14 0 16,0-9 0-16,0 14 0 0,4-11 0 16,-1 2 0-16,0-4 0 15,0-3 0 1,3-3-11-16,0-6-3 15,0-4-20-15,0-3-7 16,0-3-37-16,3-8-12 16,0 1-142-1</inkml:trace>
  <inkml:trace contextRef="#ctx0" brushRef="#br0" timeOffset="177683.812">20652 8086 472 0,'-9'-24'178'0,"9"24"-138"0,0-19 35 15,0 17 5 1,3-1-27 0,0 0-5-16,3 3-17 15,0 0-7-15,3 16-14 0,-3-3-4 16,6 32-2-16,-4-7-2 0,7 9-2 15,-3-10-4-15,9 6-2 16,-6-9-19-16,9 8-7 16,-3-7-47-16,5 10-19 15,-5-8-143 1</inkml:trace>
  <inkml:trace contextRef="#ctx0" brushRef="#br0" timeOffset="178077.781">21086 8401 584 0,'-14'-3'220'0,"14"3"-172"0,-3 3 3 0,3-3-10 15,3 0-29-15,-3 0-6 0,8 2-4 16,1 1 0-16,3-1-1 16,0 1-3-16,3 2 1 0,-3 1 1 15,0-1 0-15,0 0 4 16,-3 3 2-16,-3 0 0 15,-6 5-1-15,0-2-1 16,-6 5 0-16,3-3-5 16,-12 0 1-16,6 1 4 15,-6-7 5-15,3 1-3 16,0-2 2-16,3-1-5 16,6 0-2-16,0-2 0 15,12 2-1-15,-3 0 0 0,9-2 0 16,-3 0-5-16,18-3 1 15,-9 0-29-15,17-11-11 16,-5 3-100-16,9-2-46 16,-9-1-28-1</inkml:trace>
  <inkml:trace contextRef="#ctx0" brushRef="#br0" timeOffset="178600.701">21384 8075 496 0,'-21'-11'187'0,"21"11"-146"0,-9 0 35 0,9 0 7 16,-3 0-37-16,3 0-11 15,0 0-21-15,0 0-7 16,18 3-5-16,-3 0-2 0,12 2 3 16,-3 0-2-16,5 3-1 15,-5 0 3-15,3 0 0 16,-6 0-1-16,0 3 1 16,-3-3 0-16,-4 2 3 15,-2-2-1-15,-3 5 0 16,0-2-3-16,-6 7-2 15,0-4 1-15,-6 4-1 16,0-2 0-16,-9 5 0 0,3-2 0 0,-11-1 0 16,2-2-5-1,-3 0 1-15,3-3-40 16,3 1-16 0,3-4-53-16,15 1-21 0,-3-3-83 15</inkml:trace>
  <inkml:trace contextRef="#ctx0" brushRef="#br0" timeOffset="178776.115">21804 8345 628 0,'3'3'233'0,"-3"-3"-181"0,-12 8 1 16,12-6-14-16,-12 3-27 16,3 1-7-16,-9 7-3 15,3-2-2-15,-6 4 0 16,7-1-5-16,-1 4 1 0,3-2-29 0,0-3-13 15,3 1-47 1,6-7-18-16,0-1-120 16</inkml:trace>
  <inkml:trace contextRef="#ctx0" brushRef="#br0" timeOffset="179213.476">22015 8014 592 0,'-6'-2'222'0,"6"2"-172"0,0 0-8 0,0 0-14 0,0 0-16 15,0 0 1-15,0 0-5 16,0 0-3-16,-3 2-2 16,3 1 2-16,-6 10 1 0,0-2 0 15,-3 15 1-15,0-5-4 16,6 14 0-16,1-6-1 15,4 5-2-15,1-7 1 16,6-1-1-16,0-5-5 16,3 3 1-16,0-5 2 0,3-1 3 15,-3-2 0 1,0 0 2-16,0-3 0 0,0-2 1 16,-3-1 0-16,-3 1 2 15,-1-3-3 1,-5 2-2-16,0-2 0 15,-5 3-1-15,-1 0 0 16,-9-1 0-16,3-2 0 0,-18-3 0 0,6 1-3 16,-14-6 0-1,5 0-31-15,-3-8-13 16,6 2-69-16,6-7-29 0,4 0-79 16</inkml:trace>
  <inkml:trace contextRef="#ctx0" brushRef="#br0" timeOffset="179440.564">21953 7967 556 0,'0'-3'209'0,"0"3"-163"0,3 3 23 0,-3-3-1 0,9 0-35 16,-3 0-10-16,11 0-12 16,-2 0-6-16,12 0-2 15,-6 0-3-15,18 0 1 0,-10 0-1 16,10 2 0-16,-6 1 0 15,0 0 0-15,-7-1 0 0,-2 1 0 16,-6-1-5 0,-3-2-1-16,-3 0-50 15,-15 0-23-15,3 0-184 0</inkml:trace>
  <inkml:trace contextRef="#ctx0" brushRef="#br0" timeOffset="182624.733">22483 8419 496 0,'-6'-5'184'0,"6"5"-143"0,6-3 10 31,-6 3-3-31,5 0-22 16,-2 0-5-16,3 5-4 16,0-2-1-16,0 2-8 15,0 1 1-15,-3 7 4 0,0 0-5 16,-6 11-2-16,0-3-10 0,-9 13-3 16,0-7-20-16,-8-1-8 15,2-2-44-15,-3-11-19 16,6 1-118-16</inkml:trace>
  <inkml:trace contextRef="#ctx0" brushRef="#br0" timeOffset="183008.489">23009 8136 368 0,'3'-29'137'0,"-3"29"-106"0,6-24 37 15,-3 21 9-15,0-2-17 16,0 2-5-16,0 1-18 16,-3-1-6-16,0 0-18 15,0 1 1-15,0 4 2 0,0-2-2 0,-6 14 0 16,3-4-4-16,-6 22 1 15,0-5-6 1,0 12-1-16,-2-7-2 16,-4 5 1-16,0-8-4 15,0 11 0-15,0-8-6 0,0 15-3 16,3-7-19 0,-3 7-8-16,3-7-45 15,-5 0-18-15,8-8-119 16</inkml:trace>
  <inkml:trace contextRef="#ctx0" brushRef="#br0" timeOffset="183225.446">22869 8078 540 0,'-5'-14'203'0,"5"14"-158"0,0 3 14 0,0-3-6 0,2 8-29 15,1 0-8 1,6 21-10-16,0-5-5 16,6 13 0-16,-3-3-6 0,3 1-1 15,-3-6-24-15,0 0-8 0,3-5-35 16,0 5-14-16,-4-5-69 16,10 7-27-16,-3-4 32 0</inkml:trace>
  <inkml:trace contextRef="#ctx0" brushRef="#br0" timeOffset="183659.11">23140 8408 488 0,'-35'-5'181'0,"35"5"-141"0,-9-2 16 16,9 2-5-16,0 0-31 0,0 0-9 15,9-3-9-15,0 0-3 16,8 3 1-16,-2 0 0 0,9 0 0 15,-9 0-3-15,6 3 0 16,0 0 2-16,-6 2 2 16,-4 0 2-16,-8 0 1 15,-3 1 0-15,-3 2 0 16,-2-3 0-16,-7 0 2 16,3 1-3-16,3-4-2 0,0 1-3 0,6-3-1 31,0 0 2-31,12 2 0 15,3 1-2-15,-1 2 2 16,4 1 3-16,-6 2 1 16,3 0 10-16,-9 2 6 0,6-2 3 15,-9 8 2-15,-3-3-13 16,-9 6-4-16,3-3-3 16,-15 2 0-16,6-2-18 15,-11-5-5-15,5-4-26 16,-3-12-9-16,3 0-87 15,12-14-35-15</inkml:trace>
  <inkml:trace contextRef="#ctx0" brushRef="#br0" timeOffset="183976.387">23358 8096 548 0,'-9'0'206'0,"9"0"-160"0,9 3-13 0,-9-3-18 16,12 5-18-16,-4-2 2 16,10-1-6-16,-6 1 0 0,18 2 3 15,-3 1 2-15,6 4 2 0,-4-2 8 16,-2 5 7 0,-3-2 10-16,-6 8 5 15,-3-6-5-15,-15 5-3 0,6-4-8 16,-18 4-4-1,-3-2-3-15,-3 2-2 16,0-2-12-16,-6 0-3 16,3-3-24-16,1 1-8 15,8-4-38-15,3-2-14 16,0 0-60-16,9-5-25 16,6-1 27-16</inkml:trace>
  <inkml:trace contextRef="#ctx0" brushRef="#br0" timeOffset="184106.291">23703 8356 548 0,'0'5'203'0,"0"-5"-158"0,-15 10 19 16,15-7-5-16,-9 5-32 15,0-3-7-15,-9 6-20 16,3-1-5-16,-2 6 2 0,2-2-30 0,0 4-10 16,3-2-46-1,0-3-21-15,3-2-107 16</inkml:trace>
  <inkml:trace contextRef="#ctx0" brushRef="#br0" timeOffset="184654.108">23822 8075 488 0,'-9'-18'181'0,"9"18"-141"0,0-16 14 0,0 13-4 16,0 0-29-16,6 1-8 0,3-4-12 15,-3 4-1-15,9 2 0 16,-3 0 0-16,3 8 0 0,-6-3 0 16,5 11 0-16,-8-3 2 15,3 11 3-15,3-6 7 16,-6 9 4-16,-3-6 1 15,-3 8-1-15,0-8-6 0,-9 1-4 16,3-4-1 0,-9 1 1-16,9-4 1 15,-8-1 1-15,2-4-4 16,0-2-3-16,3 0-3 16,6-3 1-16,-3-2-1 15,6-3 0-15,0 0-3 16,12 3 1-16,-6-1 0 15,6 4-1-15,-3-1 4 0,2 3 0 16,7-3 1-16,3 3 0 16,-3 0 2-16,-3 0 3 0,6 3 4 15,-6-3 2 1,-9-1 1-16,-6 4 0 16,0-3-4-16,-6 5-3 0,0-2-2 15,-9 2-3 1,0-2-6-16,3-3-4 0,-6-1-21 15,6-4-7 1,0 0-54-16,3-3-20 0,0 0-114 31</inkml:trace>
  <inkml:trace contextRef="#ctx0" brushRef="#br0" timeOffset="184841.402">24251 8453 556 0,'-3'6'209'0,"3"-6"-163"0,-9 13-4 16,9-10-12-16,0 5-22 15,-3-1-4-15,-6 7-28 16,0-4-9-16,-6 4 17 16,0-4-74-16,6-2-30 0,-3 0-80 15</inkml:trace>
  <inkml:trace contextRef="#ctx0" brushRef="#br0" timeOffset="185201.061">24572 8070 448 0,'-12'-16'167'15,"6"11"-129"-15,0 2 24 0,0 3 3 0,3 0-29 16,-3 3-8-16,-5 5-8 16,-1 10-4-16,-6 11-8 15,3 11 1-15,-3 5 4 0,0-5-7 16,3-3-3-16,-3 0-9 15,1-3-4-15,8-2-21 16,-3-3-10-16,3-3-31 16,0-2-15-16,-3-3-90 15,9-2-69 1,-6-6 98-16</inkml:trace>
  <inkml:trace contextRef="#ctx0" brushRef="#br0" timeOffset="185445.755">24331 8030 512 0,'0'-18'189'0,"0"15"-147"0,0-2 17 0,0 5-1 15,0 0-25-15,6 5-6 16,-3 6-12-16,9 12-2 0,-3 14-8 15,0 11-3-15,9-3-1 16,-4 0-19-16,1-11-8 16,0-2-37-16,0-3-17 15,0-5-123 1,0 0-84-16,0-6 120 16</inkml:trace>
  <inkml:trace contextRef="#ctx0" brushRef="#br0" timeOffset="185685.349">24629 8318 520 0,'-21'6'192'0,"6"-1"-149"0,-6 0 10 15,12-2-7-15,0 2-30 16,-6 1-6-16,4 2-7 16,-4-1-3-16,12 1 1 15,3 0-6-15,9 3 1 0,5 0 0 0,16-1-1 16,-3 1-3-1,-3-1 0-15,6 1-7 16,-10-1-1-16,1-2-15 16,0-2-8-16,-6-1-52 0,-3-5-21 15,0 0-68 1</inkml:trace>
  <inkml:trace contextRef="#ctx0" brushRef="#br0" timeOffset="185836.56">24757 8379 460 0,'0'6'170'0,"-3"4"-132"0,0 6 7 0,3-5-5 16,-6 2-28-16,6 5-9 15,0 4-46-15,0 1-22 0,0-1-124 16,0-4-52-16,0-2 114 16,0-5 55-16</inkml:trace>
  <inkml:trace contextRef="#ctx0" brushRef="#br0" timeOffset="186163.615">24757 8178 460 0,'-12'-8'173'0,"18"8"-135"0,-6 3-10 15,6 5-4-15,12-3-28 16,-7 3-6-1,10 3-4-15,-3-1 7 16,0 4 1-16,-3-1 4 0,0 0 19 0,-6 0 11 16,-6 0 12-16,-6 1 6 15,-3-1-12-15,-3 0-3 16,0 0-14-16,-3-2-5 16,0 0-16-16,0-4-5 15,-3 1-27-15,9 0-11 16,0-2-49-16,6-1-19 15,0 0-14-15,9-2-3 16,3 0 6 0</inkml:trace>
  <inkml:trace contextRef="#ctx0" brushRef="#br0" timeOffset="186268.863">24897 8416 436 0,'-3'6'165'0,"-3"-1"-129"0,-6 6 21 0,3-6 2 0,0 3-31 15,3 2-7-15,-3 1-45 16,0 0-16-16,0-4 19 15,0 1-98-15,9 0-40 0,9-5-5 16</inkml:trace>
  <inkml:trace contextRef="#ctx0" brushRef="#br0" timeOffset="186693.745">25120 8178 348 0,'0'-24'132'0,"0"17"-103"0,0-1 34 0,0 5 7 16,0 0-20-16,0 1-3 16,0 2-17-1,-9 8-4-15,3 10-15 0,-9 14 0 16,3 2 0-16,3 1-4 0,0-4-2 16,9 1-2-16,9 0-3 15,0-3-2-15,12 3-1 16,0-6 2-16,0-5 0 15,0-10 1-15,-1-8 0 16,-2-6 0-16,3-5 2 0,-9-3-1 16,3-2 2-1,-3-3 0-15,-3 0 1 16,-6-5 0-16,3-8 0 0,-6-8-2 16,-6-5-2-1,3 2-4-15,-3 3 0 16,-6 3-14-16,3 7-3 15,-3 3-24-15,0 6-9 0,-9 7-82 0,-9 11-34 16,-5 3 13 0</inkml:trace>
  <inkml:trace contextRef="#ctx0" brushRef="#br0" timeOffset="202766.147">14615 2693 388 0,'-71'-26'145'0,"47"21"-112"0,-12-1 47 16,27 4 14-16</inkml:trace>
  <inkml:trace contextRef="#ctx0" brushRef="#br0" timeOffset="-130985.208">15124 2320 300 0,'-45'-76'112'0,"7"54"-87"0,-28-1 4 0,36 15-2 15,-8-5-12-15,-19-6 2 16,-20-5 1-16,-15 0 3 0,-10 6-11 15,-32 5 3-15,-9 7 3 0,-26 14-6 16,-13 11-1 0,-20 5 4-16,-4 15 1 15,-20 30-3-15,6 16-1 0,-6-1-2 16,17 20 0 0,10 20-2-16,8-2 1 0,28 15-2 15,29 14 2 1,30-19 2-16,23 17 2 15,31-7-3-15,20-12-3 16,30-6-7-16,44 11-1 0,28-13 1 16,23-16 3-16,39-16 0 15,15-11-1-15,35-5-2 16,25-18 1-16,8-16 1 16,33-22 0-16,0-18 4 15,18-8 5-15,9-13-7 16,-12-21-1-16,18-40-3 15,-21-3 0-15,6-2 2 16,-33-32 2-16,-3 0 1 16,-39 7 1-16,-17-28 0 0,-18 0 0 15,-21 0 0-15,-27-27 2 16,-33 14-1 0,-26-22 2-16,-30 14-2 15,-33 15 2-15,-21 0-6 0,-24 9-1 16,-41 18 0-16,-15 29 0 15,-30 18 0-15,-9 20 2 16,-17 12 1-16,-7 16 1 16,9 16-5-16,-11 16-1 15,11 24-10-15,21 2-5 16,6 8-24-16,6 1-11 16,15-1-83-16,18 6-35 15,-9-1 20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5T02:52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2143 7255 144 0,'0'-11'55'0,"0"11"-43"0,3-10-34 0,-3 10-17 16,0-3-13-16,0 0-3 15</inkml:trace>
  <inkml:trace contextRef="#ctx0" brushRef="#br0" timeOffset="39321.277">17089 1286 392 0,'-3'-35'148'0,"3"22"-115"0,0-13 4 0,0 15-5 0,3 3-12 15,-3 0-2-15,0-2 1 16,0 7 0 0,3 11-4-16,0 11 1 0,-3 7-3 15,0 22 0-15,-3 36-1 16,0 6 2-16,-3 35-3 0,3 17 1 15,0-36-7 1,-3 50-1-16,3-36-2 16,-3 67-2-16,0-44 3 0,3 8 2 15,0-32 2 1,0 29 1-16,0-34-4 0,3-3-1 16,0-21-1-1,0 0-2-15,0-18 1 16,3 2-1-16,0-14 0 15,0-7 2-15,0-8-1 0,3-5-1 0,-3-8 1 16,3-8-1 0,0-3-3-16,3-8 2 0,0 0 1 0,9-10 0 31,-4 0 0-31,22-11 0 0,-6 0-3 16,20-6 2-1,-8 4-1-15,12-6 0 0,-10 5 0 0,37 1 0 31,-16 2 2-31,22 5 0 16,32-5-3-16,18 8 0 0,-6 3-1 16,5-3 0-1,-37 0 0-15,64 0 3 16,-44 0 0-16,78 5 1 16,-15-5-3-16,-25 0 2 0,-38 3-1 0,54-3 0 15,-42 0 0 1,54-3-2-16,-49-2 3 15,61 2 0-15,-51 1-2 16,59-1 2-16,-47 3 1 0,41 0 0 16,-50 0 0-1,18 0 2-15,-42 3-1 0,39-3-1 16,-42 0 1 0,0 0-1-16,-27 0 0 15,-9-3 2-15,-17-5-1 16,-4-5-1-16,28-6 1 15,-25 1 1-15,-17-1-1 0,-16-2 2 16,-11-13 0 0,-15 5 1-16,0 7-2 0,-9-33-2 15,-3-30 1-15,0 38 1 16,0 7-1-16,-3-53 2 16,-3-47-2-16,0 13-1 15,0-11 1-15,3 1-1 16,0 20 0-16,1 6 0 15,2-26-3-15,0 12 2 0,0 17 1 16,0 2 2 0,0-16-3-16,3 11 0 0,-3 16 1 0,0 18 2 31,0 6-1-31,-3 7-1 16,-3 3-2-16,0-2 1 0,-3 10 1 15,-3 0 2-15,-3 8-1 16,-6 5-1-16,-5 6-2 15,-7 5 1-15,-3 8 3 16,-2 8 3-16,-4-1-2 16,3 6-2-16,1 3 0 15,-4 5 1-15,-9-5-1 16,-14 5 2-16,-10 0-4 16,4 5 0-16,6-5 1 15,-4 0 0-15,-14 0-3 16,-15 0 2-16,8 5 3 0,7-5 1 15,-15 0-4-15,-18 0-1 16,6 3 1-16,2 2 0 16,-25-5 1-16,2 6 0 15,15 2-3-15,-15-8 2 16,-9 5 1-16,18-5 2 16,-3 0-3-16,-15 0 0 15,9 0 1-15,12-5 0 16,-18 5 0-16,-3 0 0 15,18 5-3-15,42-5 2 16,17 3 3-16,-38 7 1 16,-51-2-1-16,18-3-2 0,3 3 1 15,6 5-1-15,27 1-3 16,12 4 2 0,11 1 1-16,1 2 0 0,3 3 0 15,32-11 2-15,6 0 1 16,-5 0 3-16,-19 9-1 15,33-9 0-15,6-8-1 16,3 3 2-16,4 0-3 16,-1-3-2-16,-3 3-3 0,6 3-1 15,3-6-12 1,9-2-2-16,6 2-34 0,9-10-14 0,12-14-153 31</inkml:trace>
  <inkml:trace contextRef="#ctx0" brushRef="#br0" timeOffset="40282.14">22524 997 320 0,'-9'-18'121'0,"9"15"-95"0,0-7 38 0,0 7 9 16,0 3-28-16,0-5-10 16,-3 5-17-16,0 5-7 15,0 8-6-15,3 8 1 0,3 11 0 16,3 0 0-16,3 2 1 16,3-7-2-16,9-1 2 15,6-2-6-15,5-3-1 0,1-8 2 16,-3 1 3-1,-3-9 7-15,-3-2 4 16,-4-6 3-16,-8-2 1 16,-9-16-7-16,-6-16-3 15,-9-11-5-15,-2 3-2 16,-10 0 1-16,3 5 0 16,0 3 0-16,6 8 2 0,6 3-3 15,9-1-2 1,12 3-5-16,15-2 0 0,9 7-5 0,5 6 1 15,-2 11-3 1,0 2 2-16,-4 2 3 0,-2 9 3 16,0 2 2-1,-3 8 1-15,-4 0-3 16,1 8 0-16,-6 11 4 16,-6 0 1-16,-9 5 2 15,-6-6 0-15,-6 1 6 16,-3-8 6-16,0-6-2 15,0 1 2-15,6-14-11 0,0 0-3 16,6 0-7 0,9-13-1-16,15 0-2 15,9-13 0-15,8 0 0 16,-8-8 0-16,3 2 5 0,-10 6 3 16,-5-5 10-16,-6 4 3 15,-6 1 5-15,-3 0 1 16,-3-6-6-16,-6 6-3 0,-3-5-3 15,0 4 0-15,-6 1-11 16,6 0-2 0,-6 0-26-16,0-1-11 15,-3 7-73-15,-6 1-32 0,7 6-55 16</inkml:trace>
  <inkml:trace contextRef="#ctx0" brushRef="#br0" timeOffset="98081.121">12436 7276 420 0,'3'-26'159'0,"-3"26"-124"0,0-24 31 0,0 21 5 0,3-5-19 15,-3 0-3-15,0 0-13 16,0 0-3-16,0 0-18 16,0 3-2-16,-3 0-2 0,3 0-4 15,-6 10-2-15,0 0 0 16,-9 27 1-16,3-6-3 0,-11 25 0 16,5-12 1-16,-15 54 0 15,6-19 0 1,-3 21 0-16,7-21-2 15,-1 43 1-15,6-27-2 0,0 0 2 0,6-19-2 16,0-5-1-16,3-13-2 16,0-5-1-1,3-11-12-15,3-11-2 16,0-5-43-16,3-15-15 16,0-1-103-16,12-42-45 15,6-32 42 1</inkml:trace>
  <inkml:trace contextRef="#ctx0" brushRef="#br0" timeOffset="98531.186">12418 7138 416 0,'-6'-13'156'0,"6"13"-121"0,3-13 30 16,-3 13 4-16,3-3-18 16,0 1-5-16,0-4-13 15,0 4-4-15,3-4-16 16,-3 1-1-16,3 3 1 0,-3-1-5 16,3 3 0-16,0 0-4 15,3 5-1-15,-3-2 1 16,6 13 0-16,-3-3 0 15,9 29 2-15,-4-5-3 16,13 14 0-16,-6-6-1 16,12 23 1-16,-6-12 0 0,11 37 3 15,-8-19-3 1,3 16 0-16,-6-16-1 0,2 29 1 16,-8-21-2-16,6 0 2 15,-6-16 0-15,-3-2 1 16,-3-12-2-16,-4-4-2 0,-2-8-2 15,-3-6 1 1,0-5-6-16,-6-10-3 16,0-3-23-16,-9-11-9 15,3 0-51-15,-17-10-20 16,2 0-115 0</inkml:trace>
  <inkml:trace contextRef="#ctx0" brushRef="#br0" timeOffset="98743.986">12144 7887 488 0,'-53'-2'181'0,"53"2"-141"16,-12-8 31-16,12 8 3 0,0-3-32 0,0 0-9 16,12-2-18-16,0 0-7 15,38-3-5 1,-8 3-5-16,20-1 1 0,-11 4-30 15,41 2-14-15,-17 0-109 16,29-6-47-16,-27 4 4 0</inkml:trace>
  <inkml:trace contextRef="#ctx0" brushRef="#br0" timeOffset="99664.206">13505 8027 460 0,'-6'3'170'0,"6"-3"-132"0,0 3 13 16,0-3-3-16,0 0-24 0,0 0-5 15,3-6-8 1,0 1-2-16,3-3-5 16,-3 3 2-16,0-3 3 0,0 0 1 15,-6 0 4-15,0 0-5 16,-3 0-1-16,3 3-2 15,-6 0 1-15,3-1-2 16,-3 1 0-16,0 2-1 0,-3 3 0 16,0 0 0-16,-3 0 2 15,3 0-1-15,-5 6 0 16,2-4-3-16,3 4 1 16,0-1-2-16,3 3 2 15,3 0-2-15,6 8 2 16,0-3 0-16,6 11 1 0,0-3-5 15,6 8-1 1,-3-5 1-16,3 5 2 16,-3-3 0-16,-1 3-1 15,1-7 1-15,-3 1 1 0,0-4 1 0,-6 2 1 32,0-2-2-32,-3-3 1 15,0-3-4-15,-6 0 0 0,0-2 1 16,-5-3 2-16,2-3-1 15,-6-3 2-15,3 1-4 0,0-3 0 16,3 0-1 0,6 0 0-16,0 0 2 15,6-3 0-15,0 3-3 16,9-2 2-16,-3-1 1 0,6 1 0 16,-3-1 0-16,3 3 0 15,-3 0-3-15,0 3 2 16,0-1 3-1,0 3 1-15,-3 1 3 16,-3 7 1-16,-1-2-3 16,-2 12-1-16,0-4 1 15,0 18 2-15,0-5-3 0,3 7-2 16,0-4 0 0,3 2-1-16,0-5 0 15,6-6 0-15,-3-2 0 0,9-3 0 16,-3-5-5-16,9-3-1 15,-3-2-17-15,5-6-5 16,-5 0-46-16,9-10-19 16,-6 0-145-1</inkml:trace>
  <inkml:trace contextRef="#ctx0" brushRef="#br0" timeOffset="100046.571">13799 7972 616 0,'-6'3'228'0,"6"-3"-177"0,0 0-17 0,0 0-19 15,3 0-44-15,0 0-13 0,3 0-91 0,0 0-38 32,6 7-31-32,0-1-11 15</inkml:trace>
  <inkml:trace contextRef="#ctx0" brushRef="#br0" timeOffset="103113.441">13788 7980 340 0,'-6'-8'126'0,"6"8"-98"0,-3-8 36 16,3 8 12-16,0-3-12 16,0 1-1-16,0 2-15 15,0 0-6-15,0 0-23 16,0 0 2-16,0 0 2 0,0 0-3 16,0 5 0-16,0 0-7 0,3 19 0 15,-3-5-8 1,3 31-3-16,-3-8-1 15,3 11 1-15,-1-8-1 16,1 5 2-16,0-7-2 16,3 12 2-16,-3-10 0 0,0 8 3 15,0-11-1-15,0-2 2 16,0-8-6-16,0-6-1 16,-3-4 0-16,0-7 0 15,0 1-7-15,0-13-3 16,0 0-36-16,0-11-15 15,0-3-136-15,9 6-59 0,0-1 66 32</inkml:trace>
  <inkml:trace contextRef="#ctx0" brushRef="#br0" timeOffset="103333.286">14172 8456 520 0,'0'-5'192'0,"0"5"-149"0,8 8 27 15,-8-8 2-15,9 8-32 16,-3-3-10-16,6 8-12 0,-3-2-4 16,0 10-8-1,0-5 0-15,-3 8 1 0,-3-3-3 16,-9 8-3-16,3-5-7 16,-15 5-1-16,3-5-24 15,-14-6-7-15,5-2-92 16,-3-13-43-16,6-1-49 15</inkml:trace>
  <inkml:trace contextRef="#ctx0" brushRef="#br0" timeOffset="104039.029">14493 7943 568 0,'-48'-5'211'0,"48"5"-164"0,-20 2 5 15,17 1-11-15,0-3-28 16,0 0-5-16,9-3-3 16,0 3-1-16,17 0-2 15,-5 0-4-15,18 3-1 0,-6-1 2 16,2 4 0-16,-5-4 1 0,0 9 2 16,-6-3-1-16,-6 8 2 15,0-3-2 1,-9 13 2-16,0-2-2 15,-12 11 2-15,0-6-2 16,-12 3 2-16,3-6 2 0,-12 0 2 16,3-4-1-1,0-4 1-15,4-2-2 0,2-3 0 16,3-2-3-16,6-3 1 16,0 0-4-16,12-6 0 15,0 1-1-15,21 0 0 16,-6-1 2-16,14 4 2 15,-5-1-1-15,3 3-1 16,-3-3-2-16,0 8 1 16,-4-2 1-16,-2 2 0 15,-3-2 2-15,-6 5 1 0,0-3 1 16,-6 8 2 0,-3-2-3-16,-9 7 0 15,3-2-1-15,-21 8 1 0,3-6-2 16,-26 3-1-16,8-5-2 15,-6-8-1-15,9 0-9 0,4-16-5 16,5 0-35 0,12-16-16-16,0 5-124 15,24-5-52-15,9-13 60 0</inkml:trace>
  <inkml:trace contextRef="#ctx0" brushRef="#br0" timeOffset="104993.587">14934 7919 412 0,'-21'3'154'0,"21"-3"-120"0,-12 0 30 0,12 0 7 0,0 0-30 16,0 0-8 0,3-3-11-16,0 0-3 15,3 1-10-15,-3-1 6 0,3 0 4 0,0 1 1 16,0-1 0-1,-3 0-4-15,2 1-2 0,1-1-8 16,3 1-4-16,0-1 1 16,6 0 0-16,-3 3-1 15,3 0 1-15,0 0-4 16,0 0-2-16,0 0 2 16,0 3 2-16,-4 0 0 15,4-1-1-15,-3 1 1 0,3-1-1 16,-3 1 0-1,3 2 2-15,-3 1-3 16,0-1 0-16,-3 0 1 0,-3 1 2 0,0-1-1 31,-1 3 2-31,-2-3-2 16,0 3 2-16,0-3-2 0,-6 3 2 16,3 0-2-16,-6 5 2 15,1-2-2-15,-4 8 2 16,0-4 0-16,-3 12 1 15,3-6-2-15,-3 8 1 16,3-5-2-16,3 5-1 16,0-3-2-16,6-2 1 15,0-5 1-15,6-1 0 0,0-2 0 16,3-3 0-16,-3 1 0 16,3-6 2-1,-3 0-3-15,3-3-2 16,-3 0 4-16,0-2 1 0,0-1 0 15,-3 1-2-15,-3-3 1 16,0 3-1-16,0-1-3 16,-3 4 2-16,0-1 1 15,0 6 0-15,0-4-3 16,3 7 2-16,0-4 1 16,3 14 0-16,0-5-3 15,3 12 2-15,-1-4 1 16,1 10 0-16,0-8 0 15,0 3 2-15,-3-6 1 16,-3 3 1-16,0-5 0 0,-3 0 0 16,0-6-2-16,-3 1-2 15,0-3 1-15,-8-3-1 16,2-2 0 0,-9-3 0-16,3-3-7 0,-9-2-3 15,6-1-16-15,-8-7-7 16,5 2-86-16,0-13-38 0,3 3-70 31</inkml:trace>
  <inkml:trace contextRef="#ctx0" brushRef="#br0" timeOffset="107572.529">15883 7742 532 0,'-56'-19'198'0,"56"19"-154"0,-36-16 16 0,33 16-2 0,-6-2-25 15,3-1-4-15,0 0-13 16,3 3-3-16,9-2-7 16,0-1-4-16,36 3 1 0,-7 0-2 15,22 0 2-15,-12 0 0 16,26 0 1-16,-14 0-5 0,14 3 1 15,-11-3 0-15,-7 2 0 16,-8 1 0 0,-10-3 0-16,-5 0 0 15,-6-3 2-15,-3 1-12 16,-12-4-3-16,3 1-34 16,-18 5-12-16,3 0-92 15,-12 16-40-15,3-3-7 16</inkml:trace>
  <inkml:trace contextRef="#ctx0" brushRef="#br0" timeOffset="107829.766">16023 7967 460 0,'-48'8'173'0,"48"-8"-135"0,-38 10 38 16,35-7 7-16,-3-1-30 16,0 1-10-16,6-3-14 15,0 0-7-15,21-3-12 16,-3 1 0-16,17-1 1 15,-5 0-4-15,21 1-2 16,-10 2-2-16,25 0-3 16,-13 0 1-16,1 2-1 15,-9 1-3-15,-7 0 2 0,-5-1-6 16,-6-2 0-16,0 0-19 16,-13-2-8-1,1 2-90-15,-3-8-41 0,0 3-61 16</inkml:trace>
  <inkml:trace contextRef="#ctx0" brushRef="#br0" timeOffset="108215.288">17252 7395 508 0,'-17'-34'189'0,"17"34"-147"0,-6-51 9 0,6 46-9 15,0-8-19-15,0 2 0 16,0 1-3-16,0 2 2 16,0 5-12-16,0-2 1 0,-12 31 0 15,6-5 0-15,-9 22 1 16,3-9-4-16,-9 56-3 15,6-18 0-15,-3 20 1 16,3-18-1-16,1 32 0 16,2-24-3-16,3 0 1 0,0-16-2 15,3-5 2-15,3-13-2 16,0-6-1 0,0-7-6-16,0-6-4 15,0-6-14-15,3-12-7 0,0 0-53 16,0-25-20-16,0 4-133 15</inkml:trace>
  <inkml:trace contextRef="#ctx0" brushRef="#br0" timeOffset="108661.951">17169 7337 496 0,'-27'-35'184'0,"27"35"-143"0,-9-52 12 0,9 46-2 16,0-12-26-16,0 5-6 16,6-6-3-16,-3 3 2 15,6 0-10-15,0 3 4 0,3 2 2 16,-3 1-3-16,6 2 1 16,-3 3-3-16,9 5 0 15,-7 0-3-15,13 16 1 0,-6-3-2 16,9 34 0-1,-6-7-1-15,5 16 0 16,-5-11 0-16,0 34 0 16,-3-16-2-16,3 19-2 15,-6-15 1-15,2 7 1 16,-2-13-1-16,0 23-1 16,-3-18 1-16,0 8-1 15,-3-15 0-15,-6-6 0 16,0-8-3-16,-6-6 0 0,0-7-7 15,-9-11-4-15,3-2-21 0,-6-11-8 16,3-3-54 0,-9-18-23-16,3 2-104 15</inkml:trace>
  <inkml:trace contextRef="#ctx0" brushRef="#br0" timeOffset="108815.77">17038 7930 548 0,'-18'-8'206'0,"18"8"-160"0,-3 0 6 16,3 0-6-16,9 0-24 16,0 0-2-1,18 0-12-15,-6 0-5 16,35 0-2-16,-8 0-28 0,11 0-11 16,-11 0-76-16,3 2-33 15,-10 1-65 1</inkml:trace>
  <inkml:trace contextRef="#ctx0" brushRef="#br0" timeOffset="109071.962">17764 7893 500 0,'-3'2'187'0,"3"-2"-146"0,3 3 29 16,-3-3 1-16,6 5-27 16,0 0-7-16,3 9-14 15,-3-1-2-15,0 16-12 16,0-5-3-16,0 18-2 0,0-5 0 15,0 3 0-15,0-6-2 0,0-2-2 16,0-3 1 0,0-8-1-16,-3-2 0 15,0-6 0-15,0 0-3 16,-3-7 0-16,0-1-34 16,-3-18-12-16,3 2-172 15,-12-18-74-15,3 5 100 16</inkml:trace>
  <inkml:trace contextRef="#ctx0" brushRef="#br0" timeOffset="109763.373">18139 8191 460 0,'-11'8'173'0,"11"-8"-135"0,-9-2 12 16,9 2-5-16,-3-11-25 16,3-2-6-16,-3-13-2 0,0 2 2 15,0-11-8-15,0 9 3 0,0-24 2 16,0 7-4-1,0-31 1-15,0 16-3 16,6-3 2-16,0 11-2 16,9-6 0-16,-3 14-3 15,17-8 1-15,-5 7 0 0,12 1 1 16,-6 8 0-16,6 10 0 16,-7 3 2-16,7 18 1 15,-6 3 3-15,12 13 1 16,-7-2-3-16,13 13 0 15,-9-6-3-15,2 35 0 16,-5-11 1-16,-3 17 1 16,-6-12 1-16,-3 6 0 15,-4-11-2-15,-2 9-1 0,-3-9-1 16,-3 8 0-16,-3-7-2 16,0-1 1-1,0-8-2-15,-3-5-1 16,0-2 1-16,0-6-1 0,-3-5-3 15,-3-3 2-15,0-2-15 16,-6-11-6-16,0 0-64 0,-3-19-29 0,3 3-130 31</inkml:trace>
  <inkml:trace contextRef="#ctx0" brushRef="#br0" timeOffset="110297.612">19244 7260 404 0,'-3'-34'151'0,"3"34"-118"0,0-32 40 0,0 29 8 0,3-7-26 16,-3 2-8-16,3 0-20 16,0 0-7-16,-3 3-11 15,0-1 5-15,0 12 3 0,0-1-1 16,-9 40 1-16,3-8-5 16,-12 26 0-16,3-12-7 0,-6 49-1 15,3-20 0-15,-2 10 0 16,5-19-5-1,-3 27 1-15,6-21-2 16,0 2 0-16,3-15-9 16,3-12-3-16,0-9-22 15,6-14-9-15,0-5-27 16,6-32-10-16,0 0-40 0,9-24-15 16,-3 6-31-1</inkml:trace>
  <inkml:trace contextRef="#ctx0" brushRef="#br0" timeOffset="110662.112">19250 7215 376 0,'-9'-39'140'0,"9"39"-109"0,-3-27 38 0,3 24 8 16,0-5-15-16,0 1-1 16,3-1-18-16,0 0-6 0,0 0-21 15,0 2-1-15,3 1 1 16,-3 0-2-16,3 2 0 0,0 1-6 15,6 7 0-15,-4 0-3 16,7 22 0-16,-3-6-1 0,12 29 0 0,-6-8-2 31,18 17 1-31,-7-14 0 16,16 42 1-16,-9-18-5 16,2 10 1-16,-8-15 2 15,0 7 1-15,-6-10-1 16,-3 8-2-16,-6-14 1 15,-1 3-1-15,-2-10-9 0,-6-8-2 16,0-6-10-16,-3-13-4 16,-3-2-41-1,-6-22-20-15,0 0-85 0,-12-10-38 16,4 0 37 0</inkml:trace>
  <inkml:trace contextRef="#ctx0" brushRef="#br0" timeOffset="110843.864">19119 7715 556 0,'-36'-16'206'0,"36"16"-160"0,-3-5 2 15,3 5-8-15,15-3-24 16,-3 1-1 0,24-1-14-16,-7 3-5 15,22 3 2-15,-9-1-29 0,35 6-11 16,-14-2-75-16,8 10-34 0,-11-6-50 15</inkml:trace>
  <inkml:trace contextRef="#ctx0" brushRef="#br0" timeOffset="111431.439">19988 7813 556 0,'-39'5'209'0,"39"-5"-163"0,-12 0 14 15,12 0-4-15,0 0-38 16,0 0-11-1,15 3-6 1,-3 0-2-16,15 5 1 16,-3-3-3-16,3 6 2 0,-4-4 3 15,1 4 1-15,-6-3 5 16,0 5 3-16,-3-2-4 0,-9 2 1 16,0-2-3-16,-12 2 0 15,3 0-3-15,-15 0-2 16,3-2 1-16,-9-1 1 15,3 1 1-15,4-3 3 16,2-3-5-16,3 1-1 16,3-1 0-16,12 0 0 0,0 0 0 15,15 1 0-15,-3-1-3 16,8 6 0-16,-2-1 4 16,3 9 1-16,-3-3-3 15,3 7 1 1,-6-1 0-16,-1 4 0 15,-2-2 4-15,-3 2 2 0,-3-5-2 16,-6 3-3-16,-3-5 0 16,-6-1-1-16,0-2 0 15,-15 0 0-15,3-3 0 16,-11-2 0-16,5-1 0 16,-6-2 0-16,6-2 0 15,-2-1 0-15,5-2 0 16,0-3 0-16,3 0 0 15,0-3 0-15,3 3-7 16,0-5 0-16,3-1-30 0,-2-4-13 16,2 2-106-1,3-13-48-15,3 2-5 16</inkml:trace>
  <inkml:trace contextRef="#ctx0" brushRef="#br0" timeOffset="187566.281">10656 2360 368 0,'0'-16'137'0,"0"16"-106"0,0-10 30 16,0 10 9-16,0-3-20 0,0 0-4 15,0 3-14-15,0-5-5 16,0 2-15 0,0 1-1-16,-3 2 0 0,0 0-4 0,-6 10 1 15,0-4-3-15,-6 15 0 16,3-3-1-16,-14 14 2 15,5-8-5-15,-12 13-1 16,6-11 2-16,-11 35 3 0,8-10 0 16,0 28 0-1,6-16-1-15,3 35 2 16,4-21 3-16,14 29 5 16,0-27-6-16,23 11 0 15,-2-18-2-15,21 23-1 16,-9-18-1-16,5-1 2 15,-5-15-3-15,0-3 0 16,-6-13-1-16,-3-5 1 16,-4-8-2-16,-2-6-1 15,-3-2-17-15,-3-8-6 0,0-3-51 16,-6-23-21-16,0 2-145 16</inkml:trace>
  <inkml:trace contextRef="#ctx0" brushRef="#br0" timeOffset="188180.765">10793 2175 448 0,'-12'-8'167'0,"12"8"-129"0,-3 0 4 0,3 0-8 15,3 5-9-15,-3-2 0 16,3 13-1-16,0-3 2 0,0 32-14 15,0-11 4-15,0 14 2 16,-3-11-2-16,0 3 1 16,0-9-3-16,-3 1-1 0,0-5-5 15,0-6 0-15,0-3-1 16,0-4 1-16,3-1-4 16,0-13-3-16,0 0 0 15,3-11 1-15,0 1-3 16,6-33-2-16,0 9-1 15,9-11 0-15,-6 11 3 16,11-6 0-16,-5 8 1 16,9 0 0-16,-6 6-3 15,6-1 2-15,-6 4 1 16,-1 7 2-16,-2-3-1 0,0 14 2 16,-3 0 0-16,0 10 1 15,-3 0 2-15,0 19 1 16,-3 0-1-16,0 26-1 15,-4-13-3 1,1 11 1-16,-3-9-2 0,0 1 2 16,0-8-4-16,0 0 0 0,0-6-4 15,-3 1-1 1,0-12-26-16,-3 4-9 16,0-3-109-16,-9 21-49 15,-8 11-10 1</inkml:trace>
  <inkml:trace contextRef="#ctx0" brushRef="#br0" timeOffset="188804.497">10796 3527 520 0,'-9'5'192'0,"9"-5"-149"0,9 3-8 16,-9-3-15-16,12 0-12 15,-3 0 2-15,9-5-3 16,-4-1 1-16,7-2-5 16,-3-5 5-16,0-5 2 0,-3 2 1 15,3-19 3-15,-6 9-3 16,-3-14 1-16,-3 8-3 0,-3 3 0 15,0 0-1-15,0 8 2 16,-1 2-3-16,-2 17-2 16,0-6 0-16,3 29-1 15,-3-2 0-15,3 12 0 16,0-4-2-16,6 2 1 16,-3-3-4-16,3 3 0 15,0-5 1-15,0 5 0 0,-3-2-5 16,0 5 1-16,-3-6-5 0,0 3 1 31,0-2-9-31,-6-4-2 16,0-1 1-16,-6-4 1 15,0-2 10-15,-12-5 3 16,6-3 15-16,-8-3 7 0,2 0 2 16,0 0 3-16,6-2-7 15,6 2-1-15,3 1-3 16,18 2 0-16,-3-1-6 15,21 1-2-15,-9 0 0 16,8-2 0-16,-5-4-5 16,3-2-1-16,-3 0-8 15,3-5-4-15,-7 0-25 16,4-9-10-16,-3 4-103 0,6-11-45 16,3-8-8-1</inkml:trace>
  <inkml:trace contextRef="#ctx0" brushRef="#br0" timeOffset="189364.801">11442 2151 444 0,'-6'-13'167'0,"6"13"-129"0,3-5 13 0,-3 5-4 0,6-6-18 16,-3 6-2-16,9 0-10 15,-3 0 0-15,11 11-10 0,-2-3-2 16,6 21 1-16,-3-5 6 16,15 47 4-16,-7-21 1 15,7 35-1-15,-9-16-11 16,-6 37-2-16,-6-24 3 16,-18 53 4-16,3-35-3 15,-15 19 1-15,3-23-1 16,-9 28 3-16,6-26 1 15,-12 8 1-15,7-22-4 16,-10-4-3-16,6-20-2 0,-3-1-3 16,6-14 1-16,1-3-1 0,2-13 0 15,0 0 2 1,3-5-8-16,0-5-3 16,3-6-24-16,0-8-9 15,3 0-93-15,3-13-41 16,0 0-39-1</inkml:trace>
  <inkml:trace contextRef="#ctx0" brushRef="#br0" timeOffset="195978.782">14332 2487 276 0,'-3'-34'104'0,"3"20"-81"0,0-12 38 16,0 15 13-16,0 1-13 15,0-1-2-15,0 3-21 16,0 3-6-16,0-6-19 15,0 9 5-15,0-6 3 0,-3 3 0 16,0 5 2-16,-3 0-7 0,-6 8 1 16,-5 13-4-16,-7 8 0 15,-9 10-3-15,3-12-1 16,6-3-3-16,-11 37-1 16,-10 36-1-16,15-17 2 15,9-17 1-15,7 62 3 16,2-27-1-16,21 31 0 15,0-31-1-15,29 27 2 0,-5-28-3 16,12-4 1-16,-10-19-3 16,13-8 0-1,-9-13-3-15,8-3 1 16,-8-10-2-16,3-3-1 16,-10-8 1-16,-2-5 1 15,-6-3-12-15,-6-8-3 0,-3-2-32 16,-12-11-10-16,0 0-144 15,0-34-63-15,-3-30 74 0</inkml:trace>
  <inkml:trace contextRef="#ctx0" brushRef="#br0" timeOffset="196551.98">14681 2315 344 0,'-6'-66'129'0,"6"47"-100"0,-3-2 24 0,3 16 7 16,-3 0-13-16,0-3 0 15,0 8-16-15,3-6-7 16,0 6-13-16,3 6-1 0,0 12 3 16,3 30 4-16,0 10 2 15,-1-2-2-15,1-1 2 16,0-10 1-16,-3-2 2 16,0-6-3-16,-3-6-2 0,3-4-7 15,-3-11-2-15,0 0-2 16,0-16 1-1,6-6-4-15,3-7-4 16,0-19 0-16,3-26-4 16,0-8 1-16,0 0-3 15,3 2 2-15,0 11 1 16,0 0-1-16,-1 8 4 16,4 14 2-16,0 10 2 15,6 13 1-15,0 10 2 16,0 9 1-16,-1 2 3 15,1 8 1-15,-3 14-3 16,0 18-3-16,-6 2-2 16,0-10 0-16,-3-3-4 0,-1-5 0 15,-2-2-21-15,-3-3-8 16,-6-1-71-16,-3 17-31 0,-9 15-102 31</inkml:trace>
  <inkml:trace contextRef="#ctx0" brushRef="#br0" timeOffset="196959.989">14737 3498 560 0,'-33'-8'209'0,"33"8"-163"0,-12-13-6 16,12 13-15-16,6-6-20 15,0 4-3-15,9-4-1 16,-3 1 1-16,15 5-1 16,-3 0-1-16,17 5 1 0,-5-2-4 15,9 5 2-15,-12 0 3 16,-4 5 3-16,-5-2 4 16,-9 10 2-16,-3-3 3 0,-24 22 2 15,3-5-5 1,-18 4 1-16,6-7-3 15,-5 0 2-15,5-6-4 0,3-2 1 16,0-6-5 0,9 1 0-16,3-3-1 15,12-3-2-15,0 0-2 16,30-7-1-16,-9-1-12 0,17-16-5 16,-8 3-33-16,12-31-16 15,-10 7-92-15,19-13-41 16,11-29 15-1</inkml:trace>
  <inkml:trace contextRef="#ctx0" brushRef="#br0" timeOffset="197345.392">15416 2154 524 0,'-21'-14'195'0,"18"9"-152"0,9 3-7 16,3 2-16-16,12 0-14 16,8 2 1-16,10 11 2 15,0 11 5-15,0 21-8 16,-1 27 6-16,1 2 3 0,0 16-1 16,-16 0 0-16,-5-16-4 15,-6 24-1-15,-3-22 1 16,-15 51 4-16,3-29-2 15,-15 24 3-15,6-24-4 16,-20 24 1-16,8-27-5 0,-18-8-2 16,12-13-2-1,1-18-3-15,5-9 1 16,3-7-1-16,3-8 0 0,6-6 0 0,0-5 0 16,0-5 0-1,4-2-11-15,-1-6-3 16,0-1-53-16,-3-9-20 15,3-1-170 1</inkml:trace>
  <inkml:trace contextRef="#ctx0" brushRef="#br0" timeOffset="-136097.944">6950 7096 392 0,'-27'-8'148'0,"27"8"-115"0,-38-8 13 0,20 6-1 15,-9-1-15-15,-6 0-2 16,6 1-3-16,6-1 1 0,-14-2-14 16,-25-3 2-16,-20 0 0 0,-12 0-5 15,2 3-3-15,-17 2-6 16,-24 0 0-16,9 3-2 16,-18 0-2-16,-12 0-2 15,7 0 1-15,-25 3 3 16,3 2 1-16,-8 1-2 0,-10 4 0 15,6 1 4 1,-20 2 1-16,23 5-3 16,-5 1 1-16,5 2 0 15,21 3 0-15,6-3-5 16,30-2 1-16,27-3 0 16,-12 2 2-16,-18 3 1 15,6 0 1-15,6-5 0 0,32-5 0 16,16-3 0-1,-1 2 0-15,13-2-3 0,2 6 2 16,9-4 3-16,4 9 1 16,-1 7-1-16,6 6-2 15,9 8 1-15,6 20-1 16,9 20 0-16,-2 2 2 0,2 16-6 16,3 45 1-16,6-19 1 15,0-18 3-15,2-11 0 16,4 0 2-1,3-2 0-15,3-11 1 16,6-13-5-16,0-11 1 16,-3-16 2-16,9-7 1 15,2-9-1-15,4-5-2 0,3-8-2 16,2-2-1-16,1-8-1 16,3-3 0-16,5-6 0 15,16-2 3-15,14-5-2 16,7 0-1-16,-10-3 3 15,-2 6 2-15,17-1-2 16,15 0 0-16,-3-2 1 0,-3 3 2 16,25-1-3-1,10-5-2-15,-13-2 2 0,16-6 2 16,10 3 0-16,-15 2 2 16,3 1-4-1,15 4-2-15,-18 6 2 16,-12 0 0-16,15 3 3 15,3 5 1-15,-15-2-4 0,3-1 1 16,12 0 0-16,-9 3 0 0,-18-2 0 16,0-1 0-1,9 0 2-15,-8 3 1 16,-16 0-4-16,-18-2-1 16,-5-4 1-16,-1-2 2 15,0 0 0-15,-2 1 2 16,-10-1 0-16,-8-3 1 15,-6 0 0-15,-13-2 2 16,-5-3 1-16,-6-2 1 0,-3-9-4 16,-3-18-1-16,0-26-1 15,0-8-2-15,0-3 1 16,-4-30-1-16,-2-15 0 16,-3 11 0-16,-6-16 0 15,-3-3 0-15,-6 21 6 0,-5 19 6 16,-7 13-4-1,-3 10-2-15,-3 6-8 16,0 8-3-16,0 10-31 16,1 11-12-16,-1 11-85 15,9 18-39-15</inkml:trace>
  <inkml:trace contextRef="#ctx0" brushRef="#br0" timeOffset="-132260.017">12906 10652 480 0,'6'-8'181'0,"-6"8"-141"0,0 0 29 0,0 0 2 15,0 0-36-15,0 0-11 16,-3 0-13-16,3 0-3 0,-9-2-5 15,3-1-2-15,-20-2 0 0,5 2 1 16,-30 0 3 0,13 1-11-16,-25 2-3 15,12 0-5-15,-47 0 1 16,18 0 5-16,-6 5 2 16,17-2 1-16,-11 2 4 15,17 0 0-15,-2 0 1 16,11 1 6-16,9-1 4 0,7 0-3 15,8 1 1 1,3-1-1-16,9 11 1 0,3-3-2 16,4 27 1-16,2-9-2 15,6 17 0-15,0-8-1 16,3 18 0-16,0-8-2 16,6 38-2-16,-3-20-2 15,6 6 1-15,-1-15 3 16,4 4 1-16,-3-13-1 0,0 9 1 15,-3-14 0 1,0-3 3-16,-3-8-1 16,-6-7 0-16,0-6-6 15,-12-16 1-15,3 1-2 16,-14-12 0-16,5 1 2 16,-9-6 0-16,6 1-3 0,-3-3 0 15,7 2 4-15,-4 0 1 16,6 1-3-16,3 2-1 15,3 0 1-15,0 0 0 16,3 3 3-16,6-3 1 16,0 3-4-16,12 2 1 15,0 0-2-15,27 3 0 16,-3 0 2-16,14 0 0 0,-8 0 0 16,3 3 0-16,-7 0 0 15,-2 2 0 1,-6-3 0-16,-9 6 2 15,-3 0 3-15,-6 8 4 16,-4-3-2-16,-10 14 1 0,-1-6-3 16,-18 13 0-16,3-7-3 15,-6-1-2-15,3-2 3 16,1-5 0-16,2-3-4 16,3-3 1-16,3-3-11 15,9-12-5-15,0-1-43 16,18-23-19-16,0 4-175 15</inkml:trace>
  <inkml:trace contextRef="#ctx0" brushRef="#br0" timeOffset="-131638.745">13439 10594 428 0,'-12'-13'162'0,"12"13"-126"0,-6-21 23 0,6 18 3 0,0-10-24 0,0 2-4 16,3-7-18 0,0 2-5-16,3 0-7 15,0 0 4-15,9 21 2 0,-3-2 1 0,12 15 1 16,-3-2-2-16,5 8-1 15,-5-5-5 1,-3 12-3-16,-3-7 0 16,-12 29 1-16,0-11 3 15,-18 14 2-15,3-11 1 0,-12 0 2 16,7-8-5 0,-16-3-1-16,6-2-2 0,-24-11 1 15,10-2 0-15,-10-9 1 16,9-2-5-1,7-5-1-15,5 0 1 0,6-6 0 16,6 0 3-16,15-2 1 16,0 2 3-16,27 6 1 15,-3 0 1-15,15 7 0 16,-7 1-4-16,31 5-1 16,-15-3 1-16,29 5 0 0,-14-4-7 0,5-4-2 31,-14 1-18-31,2-9-5 15,-8-2-50-15,6-5-19 16,-10 0-144 0</inkml:trace>
  <inkml:trace contextRef="#ctx0" brushRef="#br0" timeOffset="-131233.177">13966 10192 488 0,'-30'-3'181'0,"30"3"-141"0,-9-3 11 16,9 3-3-16,0 0-29 0,0 0-5 15,3 6-3 1,0-1 3-16,3 22-8 0,-3-6 8 0,0 24 5 16,0-8 3-1,-3 2 2-15,0-4-9 16,0-6-2-16,0-5-7 0,0-11-2 15,0 3-4-15,12-40-1 16,-3 5-1-16,18-20 0 16,-6 7-3-16,14-2 1 15,-2 5 2-15,3 7 1 16,-9 4 5-16,2 13 2 16,-5-1 0-16,-3 19 1 15,-3-2-2-15,0 18 2 16,-3-5-6-16,-3 8-1 15,-3-6-7-15,-3 3 0 16,-1-5-37-16,-2-3-13 16,-3 0-125-16,-6-13-56 15,-2-2 43 1</inkml:trace>
  <inkml:trace contextRef="#ctx0" brushRef="#br0" timeOffset="-130799.21">14788 10631 476 0,'-15'-5'178'0,"15"5"-138"0,0-3 11 0,0 3-4 0,6 0-26 16,0 0-4-1,15 0-10-15,-4 0-5 0,34 0-1 16,-12 0-8-16,11 3 0 0,-8-3-28 16,3 0-12-16,-10 0-44 15,-2 0-19-15,-6 0-68 16</inkml:trace>
  <inkml:trace contextRef="#ctx0" brushRef="#br0" timeOffset="-129444.575">14969 10292 436 0,'-32'-2'162'0,"32"2"-126"0,-12 0 16 16,12 0 1-16,0 0-18 15,0 0-2-15,0 0-8 0,0 0-2 16,0 5-12-16,0 0 9 0,0 24 3 16,0-5-3-16,0 16-1 15,0-8-9-15,0 15-2 16,0-10-4-16,0 45-1 16,0-16-3-16,9 11-1 15,-3-16-1-15,11 5-2 16,-2-13 5-16,18 19 1 15,-6-17 2-15,9 1 0 16,-10-11-2-16,10-11-2 16,-6-5 1-16,8-26-1 0,-5-1 0 15,9-17 0-15,-9 1 0 0,-1-7 2 32,-5 5-1-32,-9-8-1 0,-3 6 3 15,-15-11 0-15,0 5-1 16,-12-5 1-16,3 5-4 15,-6 3 0-15,3 2-1 16,-3 11 0-16,4 1 2 16,-1 14 0-16,0-1-3 0,3 12 2 15,3-2 1 1,6 11 0-16,0-6-3 16,15 11 2-16,-3-6-1 15,23-2 0-15,-5-3 0 16,15-16 0-16,-10 1 2 15,4-12 2-15,-6 1-3 0,-3-11 0 16,-4 3 1-16,-2-19 0 16,-3 6 0-16,-3-27 0 15,0 10 0-15,-6-4 2 16,-3 10-1-16,-3 8-1 16,0 5 1-16,0 19 1 15,-4-1-3-15,1 33 0 16,0-4 1-16,3 9 2 15,-3-5-1-15,3 4 2 16,0-7-2-16,0-3-1 16,-3-5 1-16,0-2 1 15,0-4-1-15,0-5 2 16,0 1-4-16,-3-12 0 0,0 1 1 16,0-21 2-16,0 5-3 15,-3-14 0-15,0 3 1 16,0 9 2-16,0 1-3 15,3 17-2-15,0 0 2 16,6 15 0-16,-3-2-2 16,9 6 2-16,-3-4 1 15,9-2 0-15,-3-3-3 16,9-13 2-16,-7 3 1 0,7-19 0 16,-3 6 0-1,0-9 0-15,-6 4 0 16,0 1 0-16,-3 4-3 15,-1 5 0-15,-2 2-1 16,3 11 3-16,-3 0-2 0,3 26 1 16,-3-2 6-16,0 16 2 15,0-6 2-15,0 3 0 16,-3-5-2-16,0-5-1 16,0-6-1-16,0 3 0 15,0-6-2-15,-3-5-2 16,0-2 1-16,0-8 1 15,0-1-1-15,0-7-1 16,-1 2-2-16,4-15 1 16,-3 2-4-16,3-24 1 15,0 8 0-15,3-5 2 0,-3 8-6 16,3 11 1-16,-3 2 1 16,0 21 3-16,0-2 6 15,0 18 6-15,0-2-3 16,-3 4 2-16,0 1-1 15,0-8 3-15,-3-3-7 16,3 1-4-16,0-4 0 16,0-5 2-16,0-2-2 15,6-16 0-15,-3 2-1 16,11-28-2-16,-2 1 0 16,9 1 3-16,-3 6 0 0,6 10 1 15,-6 2 2 1,2 19 1-16,-5 0 1 15,3 24 0-15,-3-3-2 16,-3 5-2-16,-3-4-13 16,3-1-6-16,-6 0-48 0,0-3-21 15,-1-4-122 1,1-12-95-16,0 1 119 16</inkml:trace>
  <inkml:trace contextRef="#ctx0" brushRef="#br0" timeOffset="-129114.954">16815 10604 520 0,'-12'-2'195'0,"12"2"-152"0,-15-3-1 0,15 3-11 0,-6 0-21 16,0 0-1-16,-6 0 1 16,0 0 1-16,-6 3-5 15,4-1 5-15,-1 4 2 0,3-1-6 16,0 3-4-16,3 0-5 15,6 8-1-15,3-3-1 16,12 16 3-16,-3-5 0 16,18 21 1-16,-7-8 8 15,13 3 7-15,-6-6-3 16,0-2-2-16,-6-3 6 16,-4-3 3-16,-2-4-3 15,-12-7-1-15,0-1-9 16,-18-4-2-16,4 1-4 0,-19-3-1 15,6-3-15 1,-12 0-6-16,6 1-64 16,-23-20-26-16,-28-23-135 0</inkml:trace>
  <inkml:trace contextRef="#ctx0" brushRef="#br0" timeOffset="-128245.115">17470 9835 324 0,'-18'-14'121'0,"18"14"-95"0,-36-21 14 16,15 13-1-16,-11 3-12 0,-13-6-1 15,9 6-13 1,6 0-3-16,-26-6-6 16,-45-5-3-16,-7 3 2 0,1-3-7 0,-27 3-1 15,-6 0-12-15,-5 2-1 16,-28 3 7-16,9 6 5 16,-29 2 7-16,44 0 2 15,36 0-4-15,-84 2 1 16,51 1 2-16,-71 7 3 15,56-2-4-15,-68 11-1 0,63-6-2 16,-58 16 0 0,58-8 6-16,-22 38 5 0,51-14 4 15,-30 18 4 1,42-15-9-16,0 18-2 16,27-16 0-16,-12 43 1 15,27-22-3-15,2 16-1 16,19-18-1-16,14 48 1 15,12-30-2-15,36 14 2 0,18 41 0 16,27-1 3-16,41-20-3 16,12-17-2-16,33-7-3 15,21 9-1-15,24-8-5 16,8-16 0-16,28-13 2 16,44-8 3-16,18-21 2 0,-24-17 1 15,24-20 2 1,-12-16 3-16,-9-19 2 15,6-10 1-15,-24-1-2 16,0-2-1-16,-9 3 1 16,-24 0 1-16,7-14-3 15,-36-21-3-15,-13-7 2 16,-5 10 2-16,-24 10 7 16,-27 1 4-16,-23-19-2 0,-22-14 0 15,-20 4-6-15,-15 4-3 16,-21-25-5-16,-21-9-2 15,-33 19-26-15,-14 13-9 16,-16-8-129 0,-29 13-94-16,-9 22 94 15</inkml:trace>
  <inkml:trace contextRef="#ctx0" brushRef="#br0" timeOffset="-120891.824">23649 4008 4 0,'-9'-2'0'0</inkml:trace>
  <inkml:trace contextRef="#ctx0" brushRef="#br0" timeOffset="-116645.428">23679 3926 252 0,'21'-2'96'0,"-18"2"-75"0,3 0 28 15,-6 0 6-15,3 0-14 16,3 0-3-16,-6 0-7 16,-6 0-2-16,-3-3-16 15,-18 0-17-15,-12 1-5 0,-11-1-9 16,-28 1-2-16,-29-4 0 15,-12 4 0-15,-44-1 11 16,-4 0 5-16,-45 3 3 16,-5 3 3-16,-15 2 1 15,-24 1 1-15,6 1 0 0,-24 1 2 16,3 0-3-16,-6 8-2 16,-17 0-3-16,14 0 1 15,-3 13 1-15,0 8 0 16,24 5 0-16,0 6 2 0,33-3-1 15,21-5-1 1,2-3 3-16,34-3 2 0,17-2-2 16,6 5 0-16,3 19-1 15,18 20-2 1,18 6 3-16,9-2 0 16,2 25-4-16,7 9-1 15,15-8-2-15,14 0 0 0,18 16 0 16,25-11 0-16,26-13 7 15,17-3 3-15,10 5 5 16,24 9 6-16,53 10-5 16,3-18-2-16,30-19-8 15,20 0-1-15,13 0-8 16,20 0-3-16,25-3 3 16,-1-13 2-16,30-13-2 15,-15-11 0-15,30-7 4 0,-6-14 1 16,-3-10 2-16,27-9 2 15,-30-10-3 1,20-10-2-16,-14-9 8 16,-3-15 6-16,-12-11-3 15,-5 3 0-15,-31-3-2 0,6 8 1 16,-35 5-6-16,-1-2-3 16,-5-14 7-16,-24-20 6 15,-9-9-3-15,9 8 0 16,-16-13-2-16,-16-32-1 15,-40 38-1-15,15-54 0 16,-6-28-7-16,-17 31 0 16,-30 13 18-16,-28-16 10 15,-22 9 3-15,-19 23 3 16,-3 13-6-16,0 3-3 0,-14-8-12 16,-13-2-4-16,-6 15-24 15,-2 14-8 1,0 10-62-16,11-5-25 0,-20-3-72 15</inkml:trace>
  <inkml:trace contextRef="#ctx0" brushRef="#br0" timeOffset="-87947.953">3190 16399 480 0,'-14'0'181'0,"14"0"-141"0,-18 0 11 16,18 0-3-16,-3 0-20 15,0 0-1-15,0 0-10 16,0 0-2-16,0 0-9 0,0-3 3 0,6 1 1 16,0-1-1-1,12 3 2-15,0 0-4 0,11 0-2 16,10 0-2-16,-9 0 0 16,-3 0-2-16,-1 0-1 15,-2 0 1-15,3 0-1 0,3 0 0 0,-9 0 0 31,-3 0 0-31,-3 0 0 16,-1 0-9-16,-2 0-2 16,-3 3-23-16,-6-3-10 15,0 0-63-15,-3 2-26 16,0 1-72 0</inkml:trace>
  <inkml:trace contextRef="#ctx0" brushRef="#br0" timeOffset="-87614.876">3116 16661 460 0,'-15'13'170'0,"15"-13"-132"0,0 0 2 0,0 0-6 16,0 0-8-16,0 0 2 15,12-3-2 1,0 1 1-16,9-6-15 16,14 5 6-16,-8-2 3 0,-3 0-5 0,6 5 1 15,-6-3-8 1,2 0-1-16,10 1 0 16,-12-4 0-16,-3 6-4 0,0-2-1 15,-3 2-1-15,-4 0-2 16,1 0 1-16,-6 0 1 15,-3 0-17-15,-6 2-6 16,0 6-52-16,-6-5-20 0,0-8-146 31</inkml:trace>
  <inkml:trace contextRef="#ctx0" brushRef="#br0" timeOffset="-86914.071">3863 16076 432 0,'-6'-13'162'0,"6"13"-126"0,0-8 21 0,0 8 1 0,0-3-14 16,0-2-4-16,0 5-7 16,0 0-1-16,0 0-18 15,0 0 1-15,0 8-1 0,0 5-5 16,0 3-1-16,0-3-4 16,-3 22-3-16,3-1 0 0,0 11 1 15,-3 16-3 1,3-8 0-16,0-11 1 15,0 27 2-15,0-14-1 16,3 1-1-16,0 10 5 16,3-26 1-16,-3-6-2 15,0-2-1-15,0-6-1 16,0-2-2-16,0 5-4 16,0-13-2-16,0-2-17 0,-3-1-8 15,0-3-41-15,0-4-18 16,6-1-143-1</inkml:trace>
  <inkml:trace contextRef="#ctx0" brushRef="#br0" timeOffset="-85913.971">4086 16494 420 0,'-12'3'156'16,"12"2"-121"-16,-2-5 6 0,2 0-5 0,0 0-22 0,0 0-5 15,0 0 3 1,0 0 4-16,2 5-8 16,1-2 7-16,3 10 4 0,3 14 3 15,0 4 2-15,0 9-9 16,0-8-4-16,-3-8 0 15,0-1 0-15,0-4-1 16,0 2-1-16,0-2-3 0,-3-9 1 16,0-2-2-1,0 3 2-15,0-9 0 16,6 6 1-16,6-5-4 0,0-3-3 16,2 0 0-16,1-3-1 15,3 3-3-15,0-2 2 16,0 2-1-16,-3 0-2 15,-1 0 0-15,-2 0 0 16,-3 0 3-16,-3-6 2 16,0 6 0-16,-9-2-3 0,-3-9 1 31,-3-7-1-31,-3-9 0 16,-3-5-3-16,0-10 1 15,1 0 0-15,-1 2-1 16,0 0 4-16,6 19 0 15,0 0 1-15,0-3 0 0,0-7 0 16,3-4 0-16,6 3 0 16,0 1 0-16,6 4-3 15,3 1 2-15,3 7-1 16,5 3 0-16,10 3 0 16,9 3 0-16,6 10 0 0,2 10-2 15,-5 1 0 1,-3 5 3-16,-7-1 0 15,-11 1 3-15,0-2-1 16,-3 1 2-16,0 12-2 16,-6 2 2-16,-3 0-2 15,-4 11 2-15,-2 5-2 16,-3 0 2-16,-5 0 0 16,-4-3 3-16,-3-5-1 0,-3-5 2 15,0-6 2 1,-6-5 2-16,6-2-3 0,3-6-3 15,3-2 0-15,0-3-1 16,6 0-5-16,6-3 1 16,6 0-2-16,3-2 0 15,-3-3 0-15,9 0 0 16,9 0 2-16,-3 0 0 0,2 0 0 16,4 0 0-1,0 0 0-15,0-3 0 16,0 1 0-16,-4-1 2 15,-2-2 5-15,-3-3 4 16,-6-5-4-16,-3-6-2 16,-6-2 0-16,-6-6 1 0,-6 1-3 15,-6-3 0-15,-3 2-1 16,0 9 1-16,-3 2-9 16,3 8-3-16,0 8-28 15,1 3-14-15,-1 7-68 16,6-2-28-16,3-3-65 15</inkml:trace>
  <inkml:trace contextRef="#ctx0" brushRef="#br0" timeOffset="-85348.06">5030 16150 296 0,'3'-18'112'0,"0"15"-87"0,0-8 42 0,-3 11 11 16,3 0-9-16,-3-2-4 15,0-1-14-15,0 3-5 16,0 0-26-16,3-3 4 0,-3 3 0 15,0 0-1-15,0 0-2 0,0 0-5 16,0 0-2-16,0 0-6 16,0 6-3-1,0 2-2-15,0 0 0 0,0 5-2 16,0 0-1-16,0 3 3 16,3-3 0-16,0 0 1 15,0 3 2-15,0 5-1 16,3 3 0-16,0 0-6 15,0 0 1-15,0 2 0 16,0 1 2-16,0 5-1 0,-1 10 2 16,1 3-4-1,-3 3-2-15,3-3 2 16,0-11 0-16,0 3 3 16,-3-11 1-16,0-4 1 15,0-1 2-15,0-5-1 0,0-6 0 16,-3 1-3-16,3-3-2 15,-3-3-2-15,0 3 1 16,0-5-8-16,-3-6-63 16,-3-10-19-1,-9-14-168-15</inkml:trace>
  <inkml:trace contextRef="#ctx0" brushRef="#br0" timeOffset="-84630.831">5667 16452 212 0,'-6'0'82'0,"6"0"-64"0,-6 5 15 0,3-2 2 16,0-3-1-16,0 2 5 15,-3-2 9-15,-3 0 6 16,3 0-28-16,0 0 16 0,-5 3 8 0,2 0 0 16,-6-1 3-16,-6 4-13 15,3-1-2-15,3-2-8 16,6 2-2-16,0-3-6 16,3 1-2-16,-3 0-7 0,3-3 0 15,6 0-8 1,6 0-3-16,0 0 1 15,12 0 2-15,12-6-2 16,-9-1 0-16,-3 4 1 16,5-2 2-16,4-3-1 15,0 0 0-15,-3 0-3 16,-9 8-2-16,-3-3 1 16,0 0-1-16,-1 1 0 15,-2-3 0-15,-3 5 0 16,-6 0 0-16,0 0-29 0,-3 5-10 15,0-5-129-15,-6 8-54 16,-11 10 6-16</inkml:trace>
  <inkml:trace contextRef="#ctx0" brushRef="#br0" timeOffset="-83517.126">6236 16005 452 0,'-9'-3'170'0,"6"6"-132"0,0-3 16 0,3 0-4 15,0 0-13-15,0 0-2 16,0 2-6-16,0-2-4 16,0 6-13-16,0-4-3 0,-6 9 1 15,3 15-4-15,0 17-1 16,0 7 0-16,3 0 1 0,0-2-1 16,3-3 0-1,0 5-1-15,6-2 0 0,-3 12 0 16,3-1 2-16,0-4-3 0,-1-7 0 15,1-8 1 1,0-9 0-16,-3 1-5 16,-3-16 1-16,0-3 0 15,0 0 0-15,0-2-7 16,0 2-3-16,-3-7-23 0,-3-6-9 16,3-8-66-1,3-22-28-15,6 1-79 16</inkml:trace>
  <inkml:trace contextRef="#ctx0" brushRef="#br0" timeOffset="-82922.752">6631 16759 272 0,'-5'10'104'0,"2"-4"-81"0,3-4 34 0,0-2 10 0,-3 0-15 15,3 0-3-15,-3 0-13 16,-3-5-3-16,0-3-18 0,0-5 4 0,0-8 4 15,-3-9-8 1,0-9-1-16,0-1-6 16,3 14 0-16,0 5-5 15,3-6 0-15,-3-10-1 16,3 3-2-16,3-3 1 16,6-8-1-16,0 0 0 0,0 10 2 15,0 6 3-15,3-8 4 16,6-8-4-1,0 8-1-15,6 3-2 0,-4 18 1 16,-2 0-7-16,15 3-1 16,9 2 2-1,-9 8 3-15,-7 1 5 0,7 18 2 16,-6-6 1-16,0 25 2 16,-3-4-5-16,-1 9-1 0,4 8 4 0,-9-11 3 31,-3-11 0-31,0 27 1 15,-3-13 0-15,0 15 0 16,0 12-6-16,-3-25-2 16,-3-8-2-16,0-5 1 15,3 11-4-15,-3-14-2 16,0-2-12-16,-1-10-5 0,-2-7-33 16,0 4-16-1,3-3-92-15,6-16-113 16</inkml:trace>
  <inkml:trace contextRef="#ctx0" brushRef="#br0" timeOffset="-82741.924">7152 16473 476 0,'0'0'178'0,"0"3"-138"0,-3 10 17 16,3-5 0-16,0 16-24 15,0 5-4-15,0 13-15 0,0 0-4 0,3-5-6 31,0-2-5-31,0-9-2 0,0 1-18 16,-3-9-7-16,0 1-60 0,0-6-27 16</inkml:trace>
  <inkml:trace contextRef="#ctx0" brushRef="#br0" timeOffset="-82559.612">7096 16327 564 0,'-6'6'209'16,"6"-6"-163"-16,0 5 3 0,0-5-9 0,0 3-33 0,0 2-5 15,0-5-40 1,0 0-17-16,0 0-146 16,0 0-63-16,6-8 93 15,0-3 50-15</inkml:trace>
  <inkml:trace contextRef="#ctx0" brushRef="#br0" timeOffset="-78280.58">7554 16505 360 0,'0'-3'134'0,"3"3"-104"0,-3 0 14 16,0 0 0-16,0 0-14 15,0-5 0-15,0 5-4 16,-3-3 1-16,0 0-15 15,0 3 6-15,-3-2 5 0,-3-3-6 0,1 5 1 16,-4 0-11-16,3 0-2 16,0 0-1-16,-6 7 0 15,-9-1 0-15,-3 7 0 16,-5 11 0-16,-1 2 2 16,0 6 1-16,0-3 1 0,4 6 0 15,2-6 0 1,6-3-2-16,9-10-1 15,3 0-3-15,12 0 1 16,15 2-2-16,15 6 2 0,5-8-2 16,1 2-1-16,0-4-4 15,-4-6 0-15,1-3-14 16,0-5-5 0,0-5-28-16,-4 2-12 15,-5-2-66-15,0-3-30 0,-6-5-7 16</inkml:trace>
  <inkml:trace contextRef="#ctx0" brushRef="#br0" timeOffset="-78117.928">7319 16714 496 0,'-27'2'187'0,"27"-2"-146"0,0-2-11 15,18 2-14 1,6 2-26 0,9-2-56-16,-1 3-24 15</inkml:trace>
  <inkml:trace contextRef="#ctx0" brushRef="#br0" timeOffset="-77828.803">7685 16436 456 0,'-35'3'170'0,"32"-3"-132"0,3 0-2 0,3 0-11 0,5-3-21 16,10-2-1-16,6-1-25 15,3 4-8-15,-6-1 15 16,-3 0-54-16,2 3-23 0,10 0-71 16</inkml:trace>
  <inkml:trace contextRef="#ctx0" brushRef="#br0" timeOffset="-77513.811">7605 16396 428 0,'-15'3'162'0,"9"-3"-126"0,3 8 12 0,3-3-2 16,0 0-25-16,0 1-6 0,3 10-7 15,3 7-3 1,0 12-3-16,0 10 1 0,0 2 2 15,-6-2 4-15,0-2 5 16,0-9 1-16,0-5 0 16,0-5-3-16,3 0 0 15,3-8-3-15,9-3 2 0,8 0-4 16,10 0-2 0,3-2-2-16,0-3-3 15,-1-3-15-15,-8-5-7 16,0 0-40-16,-6-5-17 0,0-3-129 15,-6-8-65 1,-1-5 132-16</inkml:trace>
  <inkml:trace contextRef="#ctx0" brushRef="#br0" timeOffset="-77214.997">7891 16531 428 0,'-6'11'159'0,"9"10"-124"0,-3 21 22 16,3-18 1-16,0 5-21 15,3 0-4-15,-3-2-15 0,3-9-4 0,-4 3-8 16,4-10-4-16,-3 2 1 16,0-7-4-16,-3-12 0 15,3-12-1-15,0-11-2 16,3-8 0-16,0 10 3 16,0 3-2-16,3 3 1 0,6 5 6 15,0 16 2 1,0 16 4-16,-3 11 1 15,0 2-5-15,0 0-2 16,-4-3-26-16,-2-5-13 16,0-5-81-16,6-13-154 31</inkml:trace>
  <inkml:trace contextRef="#ctx0" brushRef="#br0" timeOffset="-76922.522">8084 16446 436 0,'-9'-2'162'0,"12"2"-126"0,3 2 5 16,0 1-7-16,3 0-20 16,3-3-5-16,3 5-9 15,3-2 0-15,0-3 0 16,2 2 0-16,-2 4 2 0,3 4 1 16,-3 9 3-16,0 20 6 0,0 6 4 15,-1 3 1 1,1-6 1-16,-3-2 2 15,0-6 0-15,-3-2 2 16,-3 0 3-16,0-6 0 16,-3-4 2-16,-3-4-11 15,-3-5-2-15,-6 6-10 0,-3-11-5 16,-6-3-16-16,-9-10-6 16,-9 2-50-16,-8-7-22 15,5-17-143 1</inkml:trace>
  <inkml:trace contextRef="#ctx0" brushRef="#br0" timeOffset="-76415.522">8757 16203 388 0,'0'-13'145'0,"0"5"-112"0,3-8 30 0,-3 13 7 15,3-2-18-15,-3 2-5 16,0 1-12-16,0 2-2 16,0 5-15-16,-3 24-3 15,-3 14-7-15,-3 4-3 16,0 3-2-16,0 22-3 0,0 13-6 15,0-14-4 1,3-10-5-16,0-11-2 16,3-10-19-16,0-8-9 15,0-11-47-15,0-8-150 32,-3-21-5-32,1-11 118 15</inkml:trace>
  <inkml:trace contextRef="#ctx0" brushRef="#br0" timeOffset="-76131.353">8799 16150 412 0,'3'-5'154'0,"-3"5"-120"0,0-3 26 16,0 3 4-16,0 0-22 15,0 0-6-15,2-2-13 16,-2-1-2-16,6 3-12 15,3 3 1-15,0 2 1 0,3 19-2 16,-3-1 2-16,0-4-4 16,6 13 1-16,9 13-5 0,0 5 0 15,2 16-1-15,1 8-2 16,0-5-2-16,-3-13 1 16,-3-11-1-16,-4-6 0 15,-5-7-11-15,-6-6-7 16,-6-7-27-16,-6 0-10 15,-6-6-43-15,-8-8-16 16,-1-8-69 0</inkml:trace>
  <inkml:trace contextRef="#ctx0" brushRef="#br0" timeOffset="-75789.319">8676 16616 452 0,'-14'0'170'0,"14"0"-132"0,3-3 13 0,3-2-3 0,8 2-17 16,7-2-3-16,3 0-19 16,3-1-5-16,3-2-3 15,5 6-23-15,-2-3-10 0,-6-1-33 16,21-2-13-16,11-2-39 16,-5-4-13-16,-10 1 29 0,-17 11 81 31,-3-4 83-31,-3 1 51 15,3 5 24-15,-4 11-38 16,-2 10-19-16,-3 11-48 16,-3 7-10-16,0 1-3 0,-3 0-10 0,0-6-3 15,0-2-18-15,-3-6-5 16,0-2-38 0,-6-8-16-16,0-3-95 0,0-23-90 31</inkml:trace>
  <inkml:trace contextRef="#ctx0" brushRef="#br0" timeOffset="-75672.453">9328 16314 532 0,'-9'19'198'0,"9"-19"-154"0,-3 21 3 0,3-8-11 16,0-2-33-16,-2-3-8 15,2 0-59-15,0-3-22 16,-3-5-131-16,0 0-57 0</inkml:trace>
  <inkml:trace contextRef="#ctx0" brushRef="#br0" timeOffset="-75369.916">8453 16047 420 0,'-18'-3'159'0,"18"3"-124"0,0-2 31 0,0 2 25 16,3-8-28 0,9 2-27-16,24-1-16 15,24-1-13-15,11 2-7 0,-14 6-1 16,-10 0-21-16,48 14-10 15,-20-4-92-15,20 14-39 16,21 2-33 0</inkml:trace>
  <inkml:trace contextRef="#ctx0" brushRef="#br0" timeOffset="-74978.598">9650 16021 408 0,'-9'-6'154'0,"6"4"-120"0,-3-4 28 0,3 4 3 0,3-1-13 15,0 3-1-15,0 0-14 16,0 0-5 0,0 19-18-16,6 36 0 0,6 11 2 0,0 3-6 15,3 26-1-15,0 19-7 16,-1-11-2-16,1-10-11 15,-3-6-5 1,-3-7-32-16,-3-14-14 16,3-8-126-16,-3-18-54 15,-9-14 69 1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E8093DB-B054-4486-AA0C-E8803797BC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639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7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093DB-B054-4486-AA0C-E8803797BCD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56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B3CD4C7-9D96-4EEA-B288-C72A22F00CEC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customXml" Target="../ink/ink8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6.xml"/><Relationship Id="rId7" Type="http://schemas.openxmlformats.org/officeDocument/2006/relationships/image" Target="../media/image1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7.png"/><Relationship Id="rId4" Type="http://schemas.openxmlformats.org/officeDocument/2006/relationships/slideLayout" Target="../slideLayouts/slideLayout2.xml"/><Relationship Id="rId9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19.png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4400" dirty="0"/>
              <a:t>Inclusion-Exclusion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267554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Analysis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67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dirty="0"/>
              <a:t>Number of Solutions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6315"/>
            <a:ext cx="8229600" cy="5572125"/>
          </a:xfrm>
        </p:spPr>
        <p:txBody>
          <a:bodyPr/>
          <a:lstStyle/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for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3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4</a:t>
            </a:r>
            <a:r>
              <a:rPr lang="en-US" sz="1800" dirty="0"/>
              <a:t> = 16, </a:t>
            </a:r>
            <a:br>
              <a:rPr lang="en-US" sz="1800" dirty="0"/>
            </a:br>
            <a:r>
              <a:rPr lang="en-US" sz="1800" dirty="0"/>
              <a:t>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0,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0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(10+4-1, 3) = 286</a:t>
            </a:r>
          </a:p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How about: Number of solutions for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4</a:t>
            </a:r>
            <a:r>
              <a:rPr lang="en-US" sz="1800" dirty="0">
                <a:solidFill>
                  <a:srgbClr val="FF0000"/>
                </a:solidFill>
              </a:rPr>
              <a:t> = 16,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where 5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1, 4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2, 6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3 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0?</a:t>
            </a:r>
            <a:endParaRPr lang="en-US" sz="1800" dirty="0"/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 </a:t>
            </a:r>
            <a:r>
              <a:rPr lang="en-US" altLang="zh-TW" sz="1800" dirty="0">
                <a:solidFill>
                  <a:srgbClr val="FF0000"/>
                </a:solidFill>
              </a:rPr>
              <a:t>5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1800" dirty="0"/>
              <a:t>is violated. 	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(5+4-1, 3) = 56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2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altLang="zh-TW" sz="1800" dirty="0"/>
              <a:t>is violated.</a:t>
            </a:r>
            <a:r>
              <a:rPr lang="en-US" sz="1800" dirty="0"/>
              <a:t> 	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(7+4-1, 3) = 120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3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6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altLang="zh-TW" sz="1800" dirty="0"/>
              <a:t>is violated.</a:t>
            </a:r>
            <a:r>
              <a:rPr lang="en-US" sz="1800" dirty="0"/>
              <a:t> 	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(6+4-1, 3) = 84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):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(2+4-1, 3) = 10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(3+4-1, 3) = 20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   </a:t>
            </a:r>
            <a:r>
              <a:rPr lang="en-US" sz="1800" dirty="0"/>
              <a:t>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(1+4-1, 3) = 4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>
                <a:sym typeface="Symbol" pitchFamily="18" charset="2"/>
              </a:rPr>
              <a:t> 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):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6,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7, </a:t>
            </a:r>
            <a:r>
              <a:rPr lang="en-US" sz="1800" i="1" dirty="0"/>
              <a:t>x</a:t>
            </a:r>
            <a:r>
              <a:rPr lang="en-US" sz="1800" baseline="-25000" dirty="0"/>
              <a:t>4 </a:t>
            </a:r>
            <a:r>
              <a:rPr lang="en-US" sz="1800" dirty="0">
                <a:sym typeface="Symbol" pitchFamily="18" charset="2"/>
              </a:rPr>
              <a:t> 0:  </a:t>
            </a:r>
            <a:r>
              <a:rPr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</a:t>
            </a:r>
            <a:endParaRPr lang="en-US" sz="2000" dirty="0">
              <a:solidFill>
                <a:srgbClr val="0033CC"/>
              </a:solidFill>
            </a:endParaRPr>
          </a:p>
          <a:p>
            <a:pPr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0033CC"/>
                </a:solidFill>
              </a:rPr>
              <a:t>Final Answer: </a:t>
            </a:r>
          </a:p>
          <a:p>
            <a:pPr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0033CC"/>
                </a:solidFill>
              </a:rPr>
              <a:t>  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0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</a:t>
            </a:r>
            <a:r>
              <a:rPr lang="en-US" sz="1800" dirty="0">
                <a:solidFill>
                  <a:srgbClr val="0033CC"/>
                </a:solidFill>
              </a:rPr>
              <a:t>| - |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</a:t>
            </a:r>
            <a:r>
              <a:rPr lang="en-US" sz="1800" dirty="0">
                <a:solidFill>
                  <a:srgbClr val="0033CC"/>
                </a:solidFill>
              </a:rPr>
              <a:t>| 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</a:rPr>
              <a:t>| </a:t>
            </a:r>
            <a:r>
              <a:rPr lang="en-US" sz="1800" dirty="0">
                <a:solidFill>
                  <a:srgbClr val="0033CC"/>
                </a:solidFill>
              </a:rPr>
              <a:t>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 </a:t>
            </a:r>
            <a:r>
              <a:rPr lang="en-US" altLang="zh-TW" sz="1800" dirty="0">
                <a:solidFill>
                  <a:srgbClr val="0033CC"/>
                </a:solidFill>
              </a:rPr>
              <a:t>| </a:t>
            </a:r>
            <a:r>
              <a:rPr lang="en-US" sz="1800" dirty="0">
                <a:solidFill>
                  <a:srgbClr val="0033CC"/>
                </a:solidFill>
              </a:rPr>
              <a:t>+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 </a:t>
            </a:r>
            <a:r>
              <a:rPr lang="en-US" altLang="zh-TW" sz="1800" dirty="0">
                <a:solidFill>
                  <a:srgbClr val="0033CC"/>
                </a:solidFill>
              </a:rPr>
              <a:t>|</a:t>
            </a:r>
            <a:r>
              <a:rPr lang="en-US" sz="1800" dirty="0">
                <a:solidFill>
                  <a:srgbClr val="0033CC"/>
                </a:solidFill>
              </a:rPr>
              <a:t> - </a:t>
            </a:r>
            <a:r>
              <a:rPr lang="en-US" altLang="zh-TW" sz="1800" dirty="0">
                <a:solidFill>
                  <a:srgbClr val="0033CC"/>
                </a:solidFill>
              </a:rPr>
              <a:t>| 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1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2 </a:t>
            </a:r>
            <a:r>
              <a:rPr lang="en-US" altLang="zh-TW" sz="18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1800" dirty="0">
                <a:solidFill>
                  <a:srgbClr val="0033CC"/>
                </a:solidFill>
              </a:rPr>
              <a:t>A</a:t>
            </a:r>
            <a:r>
              <a:rPr lang="en-US" altLang="zh-TW" sz="1800" baseline="-25000" dirty="0">
                <a:solidFill>
                  <a:srgbClr val="0033CC"/>
                </a:solidFill>
              </a:rPr>
              <a:t>3</a:t>
            </a:r>
            <a:r>
              <a:rPr lang="en-US" altLang="zh-TW" sz="1800" dirty="0">
                <a:solidFill>
                  <a:srgbClr val="0033CC"/>
                </a:solidFill>
              </a:rPr>
              <a:t>|</a:t>
            </a:r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>
                <a:solidFill>
                  <a:srgbClr val="0033CC"/>
                </a:solidFill>
              </a:rPr>
              <a:t>= 286 – 56 – 120 – 84 + 10 + 20 + 4 – 0 = 60</a:t>
            </a:r>
            <a:endParaRPr lang="en-US" sz="1800" dirty="0">
              <a:solidFill>
                <a:srgbClr val="0033C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86A8B2-7DEB-45E6-A98E-3493282CDBDF}"/>
                  </a:ext>
                </a:extLst>
              </p14:cNvPr>
              <p14:cNvContentPartPr/>
              <p14:nvPr/>
            </p14:nvContentPartPr>
            <p14:xfrm>
              <a:off x="4215600" y="325800"/>
              <a:ext cx="4884840" cy="281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86A8B2-7DEB-45E6-A98E-3493282CDB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6240" y="316440"/>
                <a:ext cx="4903560" cy="283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15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4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" y="228918"/>
            <a:ext cx="8229600" cy="670242"/>
          </a:xfrm>
        </p:spPr>
        <p:txBody>
          <a:bodyPr/>
          <a:lstStyle/>
          <a:p>
            <a:pPr>
              <a:defRPr/>
            </a:pPr>
            <a:r>
              <a:rPr lang="en-US" dirty="0"/>
              <a:t>Compact Form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925194"/>
            <a:ext cx="8229600" cy="2545975"/>
          </a:xfrm>
        </p:spPr>
        <p:txBody>
          <a:bodyPr/>
          <a:lstStyle/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2D2264-1961-454A-8EBA-823F3BD02A2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499830"/>
            <a:ext cx="8633908" cy="5820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F45FDB-DC0A-4445-AE6B-0F323B24F16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2444647"/>
            <a:ext cx="3382857" cy="1147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B34E35-1CA2-4B16-A0C1-5CF4AA5B42B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028" y="4283128"/>
            <a:ext cx="3926857" cy="14628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421C65-13FC-4F23-8319-D7C51EFE9E1B}"/>
                  </a:ext>
                </a:extLst>
              </p14:cNvPr>
              <p14:cNvContentPartPr/>
              <p14:nvPr/>
            </p14:nvContentPartPr>
            <p14:xfrm>
              <a:off x="771480" y="281160"/>
              <a:ext cx="7876440" cy="582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421C65-13FC-4F23-8319-D7C51EFE9E1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2120" y="271800"/>
                <a:ext cx="7895160" cy="584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5676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people, each bringing a present, go to a party</a:t>
            </a:r>
          </a:p>
          <a:p>
            <a:r>
              <a:rPr lang="en-US" dirty="0"/>
              <a:t>How many ways are there to exchange presents so that no one gets their present back?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ADAC792-6B2A-4AFF-B994-BA3988EED3A4}"/>
                  </a:ext>
                </a:extLst>
              </p14:cNvPr>
              <p14:cNvContentPartPr/>
              <p14:nvPr/>
            </p14:nvContentPartPr>
            <p14:xfrm>
              <a:off x="508680" y="140040"/>
              <a:ext cx="8512200" cy="6386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ADAC792-6B2A-4AFF-B994-BA3988EED3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320" y="130680"/>
                <a:ext cx="8530920" cy="64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DEF6498-57E3-47E7-A6BE-F0D16C965C07}"/>
                  </a:ext>
                </a:extLst>
              </p14:cNvPr>
              <p14:cNvContentPartPr/>
              <p14:nvPr/>
            </p14:nvContentPartPr>
            <p14:xfrm>
              <a:off x="3234036" y="6116283"/>
              <a:ext cx="12960" cy="233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DEF6498-57E3-47E7-A6BE-F0D16C965C0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5396" y="6107643"/>
                <a:ext cx="3060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7A2C71C-1BEF-465A-B475-E16B73DD9326}"/>
                  </a:ext>
                </a:extLst>
              </p14:cNvPr>
              <p14:cNvContentPartPr/>
              <p14:nvPr/>
            </p14:nvContentPartPr>
            <p14:xfrm>
              <a:off x="3563076" y="6127083"/>
              <a:ext cx="33120" cy="268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7A2C71C-1BEF-465A-B475-E16B73DD932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54436" y="6118083"/>
                <a:ext cx="50760" cy="2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433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 A =[m] and B = [n].</a:t>
            </a:r>
          </a:p>
          <a:p>
            <a:r>
              <a:rPr lang="en-US" dirty="0"/>
              <a:t>How many surjections are there from A to B?</a:t>
            </a:r>
          </a:p>
        </p:txBody>
      </p:sp>
    </p:spTree>
    <p:extLst>
      <p:ext uri="{BB962C8B-B14F-4D97-AF65-F5344CB8AC3E}">
        <p14:creationId xmlns:p14="http://schemas.microsoft.com/office/powerpoint/2010/main" val="159246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Inclusion-exclusion principle:</a:t>
            </a:r>
            <a:br>
              <a:rPr lang="en-US" altLang="zh-TW" dirty="0"/>
            </a:br>
            <a:r>
              <a:rPr lang="en-US" altLang="zh-TW" dirty="0"/>
              <a:t>Over Counting [O3]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many bit strings of length 8 that</a:t>
            </a:r>
          </a:p>
          <a:p>
            <a:pPr lvl="1"/>
            <a:r>
              <a:rPr lang="en-US" altLang="zh-TW" dirty="0"/>
              <a:t>either start with a 1</a:t>
            </a:r>
          </a:p>
          <a:p>
            <a:pPr lvl="1"/>
            <a:r>
              <a:rPr lang="en-US" altLang="zh-TW" dirty="0"/>
              <a:t>or end with the two bits 00?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Number of bit strings starting with 1 = 2</a:t>
            </a:r>
            <a:r>
              <a:rPr lang="en-US" altLang="zh-TW" baseline="30000" dirty="0"/>
              <a:t>7</a:t>
            </a:r>
            <a:r>
              <a:rPr lang="en-US" altLang="zh-TW" dirty="0"/>
              <a:t> = 128.</a:t>
            </a:r>
          </a:p>
          <a:p>
            <a:pPr lvl="1"/>
            <a:r>
              <a:rPr lang="en-US" altLang="zh-TW" dirty="0"/>
              <a:t>Number of bit strings ending with 00 = 2</a:t>
            </a:r>
            <a:r>
              <a:rPr lang="en-US" altLang="zh-TW" baseline="30000" dirty="0"/>
              <a:t>6</a:t>
            </a:r>
            <a:r>
              <a:rPr lang="en-US" altLang="zh-TW" dirty="0"/>
              <a:t> = 64.</a:t>
            </a:r>
          </a:p>
          <a:p>
            <a:pPr lvl="1"/>
            <a:r>
              <a:rPr lang="en-US" altLang="zh-TW" dirty="0"/>
              <a:t>Hence, the answer is 128 + 64 = 192. </a:t>
            </a:r>
          </a:p>
          <a:p>
            <a:pPr lvl="1"/>
            <a:r>
              <a:rPr lang="en-US" altLang="zh-TW" dirty="0"/>
              <a:t>No! What’s wrong?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The bit string 11110000 has been counted twice!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EEFE49-8DC3-4539-89CA-F0EACEE4A36E}"/>
                  </a:ext>
                </a:extLst>
              </p14:cNvPr>
              <p14:cNvContentPartPr/>
              <p14:nvPr/>
            </p14:nvContentPartPr>
            <p14:xfrm>
              <a:off x="67320" y="2044080"/>
              <a:ext cx="8746920" cy="363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EEFE49-8DC3-4539-89CA-F0EACEE4A3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60" y="2034720"/>
                <a:ext cx="8765640" cy="365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dirty="0" err="1"/>
              <a:t>Inclusion</a:t>
            </a:r>
            <a:r>
              <a:rPr lang="en-US" altLang="zh-TW" dirty="0" err="1">
                <a:sym typeface="Symbol" pitchFamily="18" charset="2"/>
              </a:rPr>
              <a:t></a:t>
            </a:r>
            <a:r>
              <a:rPr lang="en-US" altLang="zh-TW" dirty="0" err="1"/>
              <a:t>Exclusion</a:t>
            </a:r>
            <a:r>
              <a:rPr lang="en-US" altLang="zh-TW" dirty="0"/>
              <a:t> Principle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96300" cy="4894263"/>
          </a:xfrm>
        </p:spPr>
        <p:txBody>
          <a:bodyPr/>
          <a:lstStyle/>
          <a:p>
            <a:pPr>
              <a:buNone/>
            </a:pPr>
            <a:br>
              <a:rPr lang="en-US" altLang="zh-TW" dirty="0"/>
            </a:br>
            <a:endParaRPr lang="en-US" altLang="zh-TW" dirty="0"/>
          </a:p>
          <a:p>
            <a:pPr lvl="1"/>
            <a:r>
              <a:rPr lang="en-US" altLang="zh-TW" dirty="0"/>
              <a:t>The sets 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 </a:t>
            </a:r>
            <a:r>
              <a:rPr lang="en-US" altLang="zh-TW" dirty="0"/>
              <a:t>may overlap. </a:t>
            </a:r>
          </a:p>
          <a:p>
            <a:pPr lvl="1"/>
            <a:r>
              <a:rPr lang="en-US" altLang="zh-TW" dirty="0"/>
              <a:t>Then, </a:t>
            </a:r>
            <a:br>
              <a:rPr lang="en-US" altLang="zh-TW" dirty="0"/>
            </a:br>
            <a:r>
              <a:rPr lang="en-US" altLang="zh-TW" dirty="0"/>
              <a:t>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= | A</a:t>
            </a:r>
            <a:r>
              <a:rPr lang="en-US" altLang="zh-TW" baseline="-25000" dirty="0"/>
              <a:t>1</a:t>
            </a:r>
            <a:r>
              <a:rPr lang="en-US" altLang="zh-TW" dirty="0"/>
              <a:t> | + | A</a:t>
            </a:r>
            <a:r>
              <a:rPr lang="en-US" altLang="zh-TW" baseline="-25000" dirty="0"/>
              <a:t>2</a:t>
            </a:r>
            <a:r>
              <a:rPr lang="en-US" altLang="zh-TW" dirty="0"/>
              <a:t> |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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</a:t>
            </a:r>
          </a:p>
          <a:p>
            <a:pPr lvl="1"/>
            <a:r>
              <a:rPr lang="en-US" altLang="zh-TW" dirty="0">
                <a:sym typeface="Symbol" pitchFamily="18" charset="2"/>
              </a:rPr>
              <a:t>If </a:t>
            </a:r>
            <a:r>
              <a:rPr lang="en-US" altLang="zh-TW" dirty="0"/>
              <a:t>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</a:t>
            </a:r>
            <a:r>
              <a:rPr lang="en-US" altLang="zh-TW" dirty="0"/>
              <a:t> are disjoint, the above formula is reduced to the Sum Rule.</a:t>
            </a:r>
          </a:p>
          <a:p>
            <a:r>
              <a:rPr lang="en-US" altLang="zh-TW" dirty="0"/>
              <a:t>Hence the number of bit strings of length 8 that either start with a 1 bit or end with the two bits 00 is   2</a:t>
            </a:r>
            <a:r>
              <a:rPr lang="en-US" altLang="zh-TW" baseline="30000" dirty="0"/>
              <a:t>7</a:t>
            </a:r>
            <a:r>
              <a:rPr lang="en-US" altLang="zh-TW" dirty="0"/>
              <a:t> + 2</a:t>
            </a:r>
            <a:r>
              <a:rPr lang="en-US" altLang="zh-TW" baseline="30000" dirty="0"/>
              <a:t>6</a:t>
            </a:r>
            <a:r>
              <a:rPr lang="en-US" altLang="zh-TW" dirty="0"/>
              <a:t> – 2</a:t>
            </a:r>
            <a:r>
              <a:rPr lang="en-US" altLang="zh-TW" baseline="30000" dirty="0"/>
              <a:t>5 </a:t>
            </a:r>
            <a:r>
              <a:rPr lang="en-US" altLang="zh-TW" dirty="0"/>
              <a:t>       = 128 + 64 – 32 = 160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15100" y="1663700"/>
            <a:ext cx="2082800" cy="1346200"/>
            <a:chOff x="4104" y="1048"/>
            <a:chExt cx="1312" cy="848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4104" y="1056"/>
              <a:ext cx="832" cy="84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4584" y="1048"/>
              <a:ext cx="832" cy="8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211" y="1289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/>
                <a:t>A</a:t>
              </a:r>
              <a:r>
                <a:rPr lang="en-US" altLang="zh-TW" sz="2400" baseline="-25000"/>
                <a:t>1</a:t>
              </a:r>
              <a:endParaRPr lang="en-US" sz="2400" baseline="-25000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059" y="1321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/>
                <a:t>A</a:t>
              </a:r>
              <a:r>
                <a:rPr lang="en-US" altLang="zh-TW" sz="2400" baseline="-25000"/>
                <a:t>2</a:t>
              </a:r>
              <a:endParaRPr lang="en-US" sz="2400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43400" y="2005607"/>
            <a:ext cx="1752600" cy="1981200"/>
            <a:chOff x="2736" y="627"/>
            <a:chExt cx="1104" cy="1248"/>
          </a:xfrm>
        </p:grpSpPr>
        <p:sp>
          <p:nvSpPr>
            <p:cNvPr id="128017" name="Oval 17"/>
            <p:cNvSpPr>
              <a:spLocks noChangeArrowheads="1"/>
            </p:cNvSpPr>
            <p:nvPr/>
          </p:nvSpPr>
          <p:spPr bwMode="auto">
            <a:xfrm>
              <a:off x="2736" y="627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18" name="Oval 18"/>
            <p:cNvSpPr>
              <a:spLocks noChangeArrowheads="1"/>
            </p:cNvSpPr>
            <p:nvPr/>
          </p:nvSpPr>
          <p:spPr bwMode="auto">
            <a:xfrm>
              <a:off x="3120" y="627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19" name="Text Box 19"/>
            <p:cNvSpPr txBox="1">
              <a:spLocks noChangeArrowheads="1"/>
            </p:cNvSpPr>
            <p:nvPr/>
          </p:nvSpPr>
          <p:spPr bwMode="auto">
            <a:xfrm>
              <a:off x="2822" y="764"/>
              <a:ext cx="24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28020" name="Text Box 20"/>
            <p:cNvSpPr txBox="1">
              <a:spLocks noChangeArrowheads="1"/>
            </p:cNvSpPr>
            <p:nvPr/>
          </p:nvSpPr>
          <p:spPr bwMode="auto">
            <a:xfrm>
              <a:off x="3501" y="771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28021" name="Oval 21"/>
            <p:cNvSpPr>
              <a:spLocks noChangeArrowheads="1"/>
            </p:cNvSpPr>
            <p:nvPr/>
          </p:nvSpPr>
          <p:spPr bwMode="auto">
            <a:xfrm>
              <a:off x="2976" y="1059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22" name="Text Box 22"/>
            <p:cNvSpPr txBox="1">
              <a:spLocks noChangeArrowheads="1"/>
            </p:cNvSpPr>
            <p:nvPr/>
          </p:nvSpPr>
          <p:spPr bwMode="auto">
            <a:xfrm>
              <a:off x="3216" y="1539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451789" y="648408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What is the total number of positive integers that is </a:t>
            </a:r>
            <a:r>
              <a:rPr lang="en-US" sz="2400" dirty="0">
                <a:sym typeface="Symbol" pitchFamily="18" charset="2"/>
              </a:rPr>
              <a:t></a:t>
            </a:r>
            <a:r>
              <a:rPr lang="en-US" sz="2400" dirty="0"/>
              <a:t> 100 and is either divisible by 3 or 4 </a:t>
            </a:r>
            <a:r>
              <a:rPr lang="en-US" sz="2400" dirty="0">
                <a:solidFill>
                  <a:srgbClr val="FF0000"/>
                </a:solidFill>
              </a:rPr>
              <a:t>or 5</a:t>
            </a:r>
            <a:r>
              <a:rPr lang="en-US" sz="2400" dirty="0"/>
              <a:t>?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112520" y="2076727"/>
            <a:ext cx="1752600" cy="1295400"/>
            <a:chOff x="2784" y="2688"/>
            <a:chExt cx="1104" cy="816"/>
          </a:xfrm>
        </p:grpSpPr>
        <p:sp>
          <p:nvSpPr>
            <p:cNvPr id="128004" name="Oval 4"/>
            <p:cNvSpPr>
              <a:spLocks noChangeArrowheads="1"/>
            </p:cNvSpPr>
            <p:nvPr/>
          </p:nvSpPr>
          <p:spPr bwMode="auto">
            <a:xfrm>
              <a:off x="2784" y="2688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05" name="Oval 5"/>
            <p:cNvSpPr>
              <a:spLocks noChangeArrowheads="1"/>
            </p:cNvSpPr>
            <p:nvPr/>
          </p:nvSpPr>
          <p:spPr bwMode="auto">
            <a:xfrm>
              <a:off x="3168" y="2688"/>
              <a:ext cx="720" cy="81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8006" name="Text Box 6"/>
            <p:cNvSpPr txBox="1">
              <a:spLocks noChangeArrowheads="1"/>
            </p:cNvSpPr>
            <p:nvPr/>
          </p:nvSpPr>
          <p:spPr bwMode="auto">
            <a:xfrm>
              <a:off x="2870" y="2825"/>
              <a:ext cx="24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28007" name="Text Box 7"/>
            <p:cNvSpPr txBox="1">
              <a:spLocks noChangeArrowheads="1"/>
            </p:cNvSpPr>
            <p:nvPr/>
          </p:nvSpPr>
          <p:spPr bwMode="auto">
            <a:xfrm>
              <a:off x="3549" y="2832"/>
              <a:ext cx="2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22120" y="2381527"/>
            <a:ext cx="533400" cy="762000"/>
            <a:chOff x="3168" y="2880"/>
            <a:chExt cx="336" cy="480"/>
          </a:xfrm>
        </p:grpSpPr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>
              <a:off x="3216" y="288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3168" y="297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168" y="307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>
              <a:off x="3168" y="31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3" name="Line 13"/>
            <p:cNvSpPr>
              <a:spLocks noChangeShapeType="1"/>
            </p:cNvSpPr>
            <p:nvPr/>
          </p:nvSpPr>
          <p:spPr bwMode="auto">
            <a:xfrm>
              <a:off x="3216" y="326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14" name="Line 14"/>
            <p:cNvSpPr>
              <a:spLocks noChangeShapeType="1"/>
            </p:cNvSpPr>
            <p:nvPr/>
          </p:nvSpPr>
          <p:spPr bwMode="auto">
            <a:xfrm>
              <a:off x="3264" y="33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304800" y="3570247"/>
            <a:ext cx="3642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|A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 B| = </a:t>
            </a:r>
            <a:r>
              <a:rPr lang="en-US" sz="2200" dirty="0">
                <a:solidFill>
                  <a:schemeClr val="accent2"/>
                </a:solidFill>
              </a:rPr>
              <a:t>|A| + |B| - |A </a:t>
            </a:r>
            <a:r>
              <a:rPr lang="en-US" sz="2200" dirty="0">
                <a:solidFill>
                  <a:schemeClr val="accent2"/>
                </a:solidFill>
                <a:sym typeface="Symbol" pitchFamily="18" charset="2"/>
              </a:rPr>
              <a:t> B|</a:t>
            </a:r>
            <a:r>
              <a:rPr lang="en-US" sz="2200" dirty="0">
                <a:sym typeface="Symbol" pitchFamily="18" charset="2"/>
              </a:rPr>
              <a:t>.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4724400" y="2081807"/>
            <a:ext cx="3925888" cy="1154112"/>
            <a:chOff x="2976" y="675"/>
            <a:chExt cx="2473" cy="727"/>
          </a:xfrm>
        </p:grpSpPr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2976" y="826"/>
              <a:ext cx="672" cy="576"/>
              <a:chOff x="2976" y="826"/>
              <a:chExt cx="672" cy="576"/>
            </a:xfrm>
          </p:grpSpPr>
          <p:sp>
            <p:nvSpPr>
              <p:cNvPr id="128023" name="Line 23"/>
              <p:cNvSpPr>
                <a:spLocks noChangeShapeType="1"/>
              </p:cNvSpPr>
              <p:nvPr/>
            </p:nvSpPr>
            <p:spPr bwMode="auto">
              <a:xfrm>
                <a:off x="3168" y="1203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1" name="Line 31"/>
              <p:cNvSpPr>
                <a:spLocks noChangeShapeType="1"/>
              </p:cNvSpPr>
              <p:nvPr/>
            </p:nvSpPr>
            <p:spPr bwMode="auto">
              <a:xfrm>
                <a:off x="3168" y="82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2" name="Line 32"/>
              <p:cNvSpPr>
                <a:spLocks noChangeShapeType="1"/>
              </p:cNvSpPr>
              <p:nvPr/>
            </p:nvSpPr>
            <p:spPr bwMode="auto">
              <a:xfrm>
                <a:off x="3120" y="92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3" name="Line 33"/>
              <p:cNvSpPr>
                <a:spLocks noChangeShapeType="1"/>
              </p:cNvSpPr>
              <p:nvPr/>
            </p:nvSpPr>
            <p:spPr bwMode="auto">
              <a:xfrm>
                <a:off x="3120" y="101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4" name="Line 34"/>
              <p:cNvSpPr>
                <a:spLocks noChangeShapeType="1"/>
              </p:cNvSpPr>
              <p:nvPr/>
            </p:nvSpPr>
            <p:spPr bwMode="auto">
              <a:xfrm>
                <a:off x="3408" y="121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5" name="Line 35"/>
              <p:cNvSpPr>
                <a:spLocks noChangeShapeType="1"/>
              </p:cNvSpPr>
              <p:nvPr/>
            </p:nvSpPr>
            <p:spPr bwMode="auto">
              <a:xfrm>
                <a:off x="3360" y="130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6" name="Line 36"/>
              <p:cNvSpPr>
                <a:spLocks noChangeShapeType="1"/>
              </p:cNvSpPr>
              <p:nvPr/>
            </p:nvSpPr>
            <p:spPr bwMode="auto">
              <a:xfrm>
                <a:off x="3312" y="140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7" name="Line 37"/>
              <p:cNvSpPr>
                <a:spLocks noChangeShapeType="1"/>
              </p:cNvSpPr>
              <p:nvPr/>
            </p:nvSpPr>
            <p:spPr bwMode="auto">
              <a:xfrm>
                <a:off x="3072" y="121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8" name="Line 38"/>
              <p:cNvSpPr>
                <a:spLocks noChangeShapeType="1"/>
              </p:cNvSpPr>
              <p:nvPr/>
            </p:nvSpPr>
            <p:spPr bwMode="auto">
              <a:xfrm>
                <a:off x="3024" y="130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39" name="Line 39"/>
              <p:cNvSpPr>
                <a:spLocks noChangeShapeType="1"/>
              </p:cNvSpPr>
              <p:nvPr/>
            </p:nvSpPr>
            <p:spPr bwMode="auto">
              <a:xfrm>
                <a:off x="2976" y="140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0" name="Line 40"/>
              <p:cNvSpPr>
                <a:spLocks noChangeShapeType="1"/>
              </p:cNvSpPr>
              <p:nvPr/>
            </p:nvSpPr>
            <p:spPr bwMode="auto">
              <a:xfrm>
                <a:off x="3168" y="1114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1" name="Line 41"/>
              <p:cNvSpPr>
                <a:spLocks noChangeShapeType="1"/>
              </p:cNvSpPr>
              <p:nvPr/>
            </p:nvSpPr>
            <p:spPr bwMode="auto">
              <a:xfrm>
                <a:off x="3216" y="1306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3926" y="675"/>
              <a:ext cx="1523" cy="708"/>
              <a:chOff x="3926" y="675"/>
              <a:chExt cx="1523" cy="708"/>
            </a:xfrm>
          </p:grpSpPr>
          <p:sp>
            <p:nvSpPr>
              <p:cNvPr id="128025" name="Text Box 25"/>
              <p:cNvSpPr txBox="1">
                <a:spLocks noChangeArrowheads="1"/>
              </p:cNvSpPr>
              <p:nvPr/>
            </p:nvSpPr>
            <p:spPr bwMode="auto">
              <a:xfrm>
                <a:off x="3926" y="675"/>
                <a:ext cx="111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|A| + |B| + |C|:</a:t>
                </a:r>
              </a:p>
            </p:txBody>
          </p:sp>
          <p:sp>
            <p:nvSpPr>
              <p:cNvPr id="128026" name="Line 26"/>
              <p:cNvSpPr>
                <a:spLocks noChangeShapeType="1"/>
              </p:cNvSpPr>
              <p:nvPr/>
            </p:nvSpPr>
            <p:spPr bwMode="auto">
              <a:xfrm>
                <a:off x="3984" y="101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7" name="Line 27"/>
              <p:cNvSpPr>
                <a:spLocks noChangeShapeType="1"/>
              </p:cNvSpPr>
              <p:nvPr/>
            </p:nvSpPr>
            <p:spPr bwMode="auto">
              <a:xfrm>
                <a:off x="3984" y="106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8" name="Line 28"/>
              <p:cNvSpPr>
                <a:spLocks noChangeShapeType="1"/>
              </p:cNvSpPr>
              <p:nvPr/>
            </p:nvSpPr>
            <p:spPr bwMode="auto">
              <a:xfrm>
                <a:off x="3984" y="1114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29" name="Text Box 29"/>
              <p:cNvSpPr txBox="1">
                <a:spLocks noChangeArrowheads="1"/>
              </p:cNvSpPr>
              <p:nvPr/>
            </p:nvSpPr>
            <p:spPr bwMode="auto">
              <a:xfrm>
                <a:off x="4214" y="915"/>
                <a:ext cx="123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Double counted</a:t>
                </a:r>
              </a:p>
            </p:txBody>
          </p:sp>
          <p:sp>
            <p:nvSpPr>
              <p:cNvPr id="128042" name="Line 42"/>
              <p:cNvSpPr>
                <a:spLocks noChangeShapeType="1"/>
              </p:cNvSpPr>
              <p:nvPr/>
            </p:nvSpPr>
            <p:spPr bwMode="auto">
              <a:xfrm>
                <a:off x="3984" y="121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3" name="Line 43"/>
              <p:cNvSpPr>
                <a:spLocks noChangeShapeType="1"/>
              </p:cNvSpPr>
              <p:nvPr/>
            </p:nvSpPr>
            <p:spPr bwMode="auto">
              <a:xfrm>
                <a:off x="3984" y="125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4" name="Line 44"/>
              <p:cNvSpPr>
                <a:spLocks noChangeShapeType="1"/>
              </p:cNvSpPr>
              <p:nvPr/>
            </p:nvSpPr>
            <p:spPr bwMode="auto">
              <a:xfrm>
                <a:off x="3984" y="130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045" name="Text Box 45"/>
              <p:cNvSpPr txBox="1">
                <a:spLocks noChangeArrowheads="1"/>
              </p:cNvSpPr>
              <p:nvPr/>
            </p:nvSpPr>
            <p:spPr bwMode="auto">
              <a:xfrm>
                <a:off x="4228" y="1114"/>
                <a:ext cx="114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Triple counted</a:t>
                </a:r>
              </a:p>
            </p:txBody>
          </p:sp>
        </p:grpSp>
      </p:grpSp>
      <p:sp>
        <p:nvSpPr>
          <p:cNvPr id="128047" name="Text Box 47"/>
          <p:cNvSpPr txBox="1">
            <a:spLocks noChangeArrowheads="1"/>
          </p:cNvSpPr>
          <p:nvPr/>
        </p:nvSpPr>
        <p:spPr bwMode="auto">
          <a:xfrm>
            <a:off x="864325" y="4186963"/>
            <a:ext cx="7299960" cy="4308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|A| + |B| + |C| - |A </a:t>
            </a:r>
            <a:r>
              <a:rPr lang="en-US" sz="2200" dirty="0">
                <a:sym typeface="Symbol" pitchFamily="18" charset="2"/>
              </a:rPr>
              <a:t> B| - |B  C| - |A  C| + |A  B  C|</a:t>
            </a:r>
            <a:endParaRPr lang="en-US" sz="2200" dirty="0"/>
          </a:p>
        </p:txBody>
      </p:sp>
      <p:sp>
        <p:nvSpPr>
          <p:cNvPr id="128048" name="Text Box 48"/>
          <p:cNvSpPr txBox="1">
            <a:spLocks noChangeArrowheads="1"/>
          </p:cNvSpPr>
          <p:nvPr/>
        </p:nvSpPr>
        <p:spPr bwMode="auto">
          <a:xfrm>
            <a:off x="426721" y="4754563"/>
            <a:ext cx="81076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Ans: </a:t>
            </a:r>
            <a:r>
              <a:rPr lang="en-US" sz="2200" dirty="0">
                <a:sym typeface="Symbol" pitchFamily="18" charset="2"/>
              </a:rPr>
              <a:t>100/4 </a:t>
            </a:r>
            <a:r>
              <a:rPr lang="en-US" sz="2200" dirty="0"/>
              <a:t>+ </a:t>
            </a:r>
            <a:r>
              <a:rPr lang="en-US" sz="2200" dirty="0">
                <a:sym typeface="Symbol" pitchFamily="18" charset="2"/>
              </a:rPr>
              <a:t>100/5</a:t>
            </a:r>
            <a:r>
              <a:rPr lang="en-US" sz="2200" dirty="0"/>
              <a:t> + </a:t>
            </a:r>
            <a:r>
              <a:rPr lang="en-US" sz="2200" dirty="0">
                <a:sym typeface="Symbol" pitchFamily="18" charset="2"/>
              </a:rPr>
              <a:t>100/3 - 100/20 – 100/15 – 100/12 + 100/60</a:t>
            </a:r>
          </a:p>
        </p:txBody>
      </p:sp>
      <p:sp>
        <p:nvSpPr>
          <p:cNvPr id="128049" name="Text Box 49"/>
          <p:cNvSpPr txBox="1">
            <a:spLocks noChangeArrowheads="1"/>
          </p:cNvSpPr>
          <p:nvPr/>
        </p:nvSpPr>
        <p:spPr bwMode="auto">
          <a:xfrm>
            <a:off x="1493520" y="5617028"/>
            <a:ext cx="6370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Do you know how to generalize the principle of inclusion-exclusion to n finite sets?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AB0D4E7-D1A8-4658-967F-722632E2715B}"/>
                  </a:ext>
                </a:extLst>
              </p14:cNvPr>
              <p14:cNvContentPartPr/>
              <p14:nvPr/>
            </p14:nvContentPartPr>
            <p14:xfrm>
              <a:off x="587160" y="603720"/>
              <a:ext cx="8283960" cy="3406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AB0D4E7-D1A8-4658-967F-722632E271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800" y="594360"/>
                <a:ext cx="8302680" cy="342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5" grpId="0" autoUpdateAnimBg="0"/>
      <p:bldP spid="128047" grpId="0" animBg="1" autoUpdateAnimBg="0"/>
      <p:bldP spid="128048" grpId="0" autoUpdateAnimBg="0"/>
      <p:bldP spid="1280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295082"/>
          </a:xfrm>
        </p:spPr>
        <p:txBody>
          <a:bodyPr/>
          <a:lstStyle/>
          <a:p>
            <a:pPr>
              <a:defRPr/>
            </a:pPr>
            <a:r>
              <a:rPr lang="en-US" dirty="0"/>
              <a:t>General</a:t>
            </a:r>
            <a:r>
              <a:rPr lang="en-US" dirty="0">
                <a:sym typeface="Symbol" pitchFamily="18" charset="2"/>
              </a:rPr>
              <a:t> Inclusion-Exclusion</a:t>
            </a:r>
            <a:br>
              <a:rPr lang="en-US" dirty="0">
                <a:sym typeface="Symbol" pitchFamily="18" charset="2"/>
              </a:rPr>
            </a:b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925194"/>
            <a:ext cx="8229600" cy="2545975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dirty="0">
                <a:sym typeface="Symbol" pitchFamily="18" charset="2"/>
              </a:rPr>
              <a:t>Given two sets </a:t>
            </a:r>
            <a:r>
              <a:rPr lang="en-US" altLang="zh-TW" dirty="0"/>
              <a:t>A</a:t>
            </a:r>
            <a:r>
              <a:rPr lang="en-US" altLang="zh-TW" baseline="-25000" dirty="0"/>
              <a:t>1 </a:t>
            </a:r>
            <a:r>
              <a:rPr lang="en-US" altLang="zh-TW" dirty="0"/>
              <a:t>and A</a:t>
            </a:r>
            <a:r>
              <a:rPr lang="en-US" altLang="zh-TW" baseline="-25000" dirty="0"/>
              <a:t>2</a:t>
            </a:r>
            <a:r>
              <a:rPr lang="en-US" altLang="zh-TW" dirty="0"/>
              <a:t>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?</a:t>
            </a:r>
          </a:p>
          <a:p>
            <a:pPr lvl="1">
              <a:buFontTx/>
              <a:buNone/>
            </a:pPr>
            <a:r>
              <a:rPr lang="en-US" altLang="zh-TW" dirty="0"/>
              <a:t>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 = | A</a:t>
            </a:r>
            <a:r>
              <a:rPr lang="en-US" altLang="zh-TW" baseline="-25000" dirty="0"/>
              <a:t>1</a:t>
            </a:r>
            <a:r>
              <a:rPr lang="en-US" altLang="zh-TW" dirty="0"/>
              <a:t> | + | A</a:t>
            </a:r>
            <a:r>
              <a:rPr lang="en-US" altLang="zh-TW" baseline="-25000" dirty="0"/>
              <a:t>2</a:t>
            </a:r>
            <a:r>
              <a:rPr lang="en-US" altLang="zh-TW" dirty="0"/>
              <a:t> |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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|</a:t>
            </a:r>
            <a:endParaRPr lang="en-US" altLang="zh-TW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TW" dirty="0">
                <a:sym typeface="Symbol" pitchFamily="18" charset="2"/>
              </a:rPr>
              <a:t>Given three sets </a:t>
            </a:r>
            <a:r>
              <a:rPr lang="en-US" altLang="zh-TW" dirty="0"/>
              <a:t>A</a:t>
            </a:r>
            <a:r>
              <a:rPr lang="en-US" altLang="zh-TW" baseline="-25000" dirty="0"/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dirty="0"/>
              <a:t>A</a:t>
            </a:r>
            <a:r>
              <a:rPr lang="en-US" altLang="zh-TW" baseline="-25000" dirty="0"/>
              <a:t>2 </a:t>
            </a:r>
            <a:r>
              <a:rPr lang="en-US" altLang="zh-TW" dirty="0"/>
              <a:t>and A</a:t>
            </a:r>
            <a:r>
              <a:rPr lang="en-US" altLang="zh-TW" baseline="-25000" dirty="0"/>
              <a:t>3</a:t>
            </a:r>
            <a:r>
              <a:rPr lang="en-US" altLang="zh-TW" dirty="0"/>
              <a:t> 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 | ?</a:t>
            </a:r>
          </a:p>
          <a:p>
            <a:pPr>
              <a:buFontTx/>
              <a:buNone/>
            </a:pPr>
            <a:r>
              <a:rPr lang="en-US" altLang="zh-TW" dirty="0"/>
              <a:t>	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3</a:t>
            </a:r>
            <a:r>
              <a:rPr lang="en-US" altLang="zh-TW" dirty="0"/>
              <a:t> |</a:t>
            </a:r>
          </a:p>
          <a:p>
            <a:pPr>
              <a:buFontTx/>
              <a:buNone/>
            </a:pPr>
            <a:r>
              <a:rPr lang="en-US" altLang="zh-TW" dirty="0"/>
              <a:t>= </a:t>
            </a:r>
            <a:r>
              <a:rPr lang="en-US" dirty="0"/>
              <a:t>|A| + |B| + |C| - |A </a:t>
            </a:r>
            <a:r>
              <a:rPr lang="en-US" dirty="0">
                <a:sym typeface="Symbol" pitchFamily="18" charset="2"/>
              </a:rPr>
              <a:t> B| - |B  C| - |A  C| + |A  B  C</a:t>
            </a:r>
            <a:r>
              <a:rPr lang="en-US" altLang="zh-TW" dirty="0"/>
              <a:t>|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For a general integer n&gt;0, what is | A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</a:t>
            </a:r>
            <a:r>
              <a:rPr lang="en-US" altLang="zh-TW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 … </a:t>
            </a:r>
            <a:r>
              <a:rPr lang="en-US" altLang="zh-TW" dirty="0"/>
              <a:t>A</a:t>
            </a:r>
            <a:r>
              <a:rPr lang="en-US" altLang="zh-TW" baseline="-25000" dirty="0"/>
              <a:t>n</a:t>
            </a:r>
            <a:r>
              <a:rPr lang="en-US" altLang="zh-TW" dirty="0"/>
              <a:t> | ? </a:t>
            </a:r>
            <a:endParaRPr lang="en-US" altLang="zh-TW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2000" i="1" dirty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sz="2000" i="1" dirty="0"/>
          </a:p>
          <a:p>
            <a:pPr>
              <a:buFontTx/>
              <a:buNone/>
            </a:pPr>
            <a:endParaRPr lang="en-US" i="1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91539" y="3616607"/>
            <a:ext cx="8229600" cy="254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sz="2400" i="1" kern="0" dirty="0">
              <a:solidFill>
                <a:srgbClr val="000000"/>
              </a:solidFill>
            </a:endParaRPr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6477000" y="1549400"/>
            <a:ext cx="2082800" cy="1346200"/>
            <a:chOff x="4104" y="1048"/>
            <a:chExt cx="1312" cy="848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4104" y="1056"/>
              <a:ext cx="832" cy="84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4584" y="1048"/>
              <a:ext cx="832" cy="8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211" y="1289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/>
                <a:t>A</a:t>
              </a:r>
              <a:r>
                <a:rPr lang="en-US" altLang="zh-TW" sz="2400" baseline="-25000" dirty="0"/>
                <a:t>1</a:t>
              </a:r>
              <a:endParaRPr lang="en-US" sz="2400" baseline="-25000" dirty="0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059" y="1321"/>
              <a:ext cx="31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dirty="0"/>
                <a:t>A</a:t>
              </a:r>
              <a:r>
                <a:rPr lang="en-US" altLang="zh-TW" sz="2400" baseline="-25000" dirty="0"/>
                <a:t>2</a:t>
              </a:r>
              <a:endParaRPr lang="en-US" sz="2400" baseline="-25000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4A6616-27D4-4322-AD97-E5B55127A807}"/>
                  </a:ext>
                </a:extLst>
              </p14:cNvPr>
              <p14:cNvContentPartPr/>
              <p14:nvPr/>
            </p14:nvContentPartPr>
            <p14:xfrm>
              <a:off x="1208520" y="1315440"/>
              <a:ext cx="2733120" cy="80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4A6616-27D4-4322-AD97-E5B55127A8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9160" y="1306080"/>
                <a:ext cx="2751840" cy="82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386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" y="228918"/>
            <a:ext cx="8229600" cy="670242"/>
          </a:xfrm>
        </p:spPr>
        <p:txBody>
          <a:bodyPr/>
          <a:lstStyle/>
          <a:p>
            <a:pPr>
              <a:defRPr/>
            </a:pPr>
            <a:r>
              <a:rPr lang="en-US" dirty="0"/>
              <a:t>Two Forms of Inclusion-Exclusion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3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941" y="1722970"/>
                <a:ext cx="6072370" cy="1018259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dirty="0">
                    <a:sym typeface="Symbol" pitchFamily="18" charset="2"/>
                  </a:rPr>
                  <a:t>Let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i</a:t>
                </a:r>
                <a:r>
                  <a:rPr lang="en-US" dirty="0">
                    <a:sym typeface="Symbol" pitchFamily="18" charset="2"/>
                  </a:rPr>
                  <a:t> be a subset of elements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</a:rPr>
                      <m:t>Ω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000" i="1" dirty="0"/>
              </a:p>
              <a:p>
                <a:pPr>
                  <a:buFontTx/>
                  <a:buNone/>
                </a:pPr>
                <a:r>
                  <a:rPr lang="en-US" sz="2000" dirty="0"/>
                  <a:t>The size of intersection of </a:t>
                </a:r>
                <a:r>
                  <a:rPr lang="en-US" sz="2000" i="1" dirty="0"/>
                  <a:t>A</a:t>
                </a:r>
                <a:r>
                  <a:rPr lang="en-US" sz="2000" i="1" baseline="-25000" dirty="0"/>
                  <a:t>i</a:t>
                </a:r>
                <a:r>
                  <a:rPr lang="en-US" sz="2000" dirty="0"/>
                  <a:t>‘s is </a:t>
                </a:r>
                <a:r>
                  <a:rPr lang="en-US" sz="2000" dirty="0">
                    <a:solidFill>
                      <a:srgbClr val="FF0000"/>
                    </a:solidFill>
                  </a:rPr>
                  <a:t>easy</a:t>
                </a:r>
                <a:r>
                  <a:rPr lang="en-US" sz="2000" dirty="0"/>
                  <a:t> to compute.</a:t>
                </a:r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sz="2000" i="1" dirty="0"/>
              </a:p>
              <a:p>
                <a:pPr>
                  <a:buFontTx/>
                  <a:buNone/>
                </a:pPr>
                <a:endParaRPr lang="en-US" i="1" dirty="0"/>
              </a:p>
            </p:txBody>
          </p:sp>
        </mc:Choice>
        <mc:Fallback xmlns="">
          <p:sp>
            <p:nvSpPr>
              <p:cNvPr id="2263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941" y="1722970"/>
                <a:ext cx="6072370" cy="1018259"/>
              </a:xfrm>
              <a:blipFill>
                <a:blip r:embed="rId4"/>
                <a:stretch>
                  <a:fillRect l="-1606" t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554788" y="1100134"/>
            <a:ext cx="2125662" cy="1800225"/>
            <a:chOff x="4129" y="1107"/>
            <a:chExt cx="1051" cy="870"/>
          </a:xfrm>
        </p:grpSpPr>
        <p:sp>
          <p:nvSpPr>
            <p:cNvPr id="1039" name="AutoShape 7" descr="Wide upward diagonal"/>
            <p:cNvSpPr>
              <a:spLocks noChangeArrowheads="1"/>
            </p:cNvSpPr>
            <p:nvPr/>
          </p:nvSpPr>
          <p:spPr bwMode="auto">
            <a:xfrm>
              <a:off x="4129" y="1375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AutoShape 8" descr="Dotted diamond"/>
            <p:cNvSpPr>
              <a:spLocks noChangeArrowheads="1"/>
            </p:cNvSpPr>
            <p:nvPr/>
          </p:nvSpPr>
          <p:spPr bwMode="auto">
            <a:xfrm>
              <a:off x="4589" y="1375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9"/>
            <p:cNvSpPr>
              <a:spLocks noChangeArrowheads="1"/>
            </p:cNvSpPr>
            <p:nvPr/>
          </p:nvSpPr>
          <p:spPr bwMode="auto">
            <a:xfrm>
              <a:off x="4326" y="1107"/>
              <a:ext cx="591" cy="60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Text Box 10"/>
            <p:cNvSpPr txBox="1">
              <a:spLocks noChangeArrowheads="1"/>
            </p:cNvSpPr>
            <p:nvPr/>
          </p:nvSpPr>
          <p:spPr bwMode="auto">
            <a:xfrm>
              <a:off x="4508" y="1156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43" name="Text Box 11"/>
            <p:cNvSpPr txBox="1">
              <a:spLocks noChangeArrowheads="1"/>
            </p:cNvSpPr>
            <p:nvPr/>
          </p:nvSpPr>
          <p:spPr bwMode="auto">
            <a:xfrm>
              <a:off x="4237" y="1687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4" name="Text Box 12"/>
            <p:cNvSpPr txBox="1">
              <a:spLocks noChangeArrowheads="1"/>
            </p:cNvSpPr>
            <p:nvPr/>
          </p:nvSpPr>
          <p:spPr bwMode="auto">
            <a:xfrm>
              <a:off x="4826" y="1653"/>
              <a:ext cx="18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i="1">
                  <a:latin typeface="Times New Roman" pitchFamily="18" charset="0"/>
                </a:rPr>
                <a:t>A</a:t>
              </a:r>
              <a:r>
                <a:rPr kumimoji="0" lang="en-US" sz="1600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6144322" y="825883"/>
            <a:ext cx="2798956" cy="26316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48908" y="814434"/>
                <a:ext cx="4058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908" y="814434"/>
                <a:ext cx="4058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F343874D-E071-4279-BC9A-D6B573DDB6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51" y="3709297"/>
            <a:ext cx="8166100" cy="5820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9B61A9-344B-45FF-ABEC-742D3B8AF56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69" y="5443333"/>
            <a:ext cx="8633909" cy="5820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BCE9E94-A0D9-4445-AC12-4819739B65FB}"/>
              </a:ext>
            </a:extLst>
          </p:cNvPr>
          <p:cNvSpPr txBox="1"/>
          <p:nvPr/>
        </p:nvSpPr>
        <p:spPr>
          <a:xfrm>
            <a:off x="233751" y="4682696"/>
            <a:ext cx="228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De Morgan’s law,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7ED1567-57A5-4BD4-A6A5-C0F13599811E}"/>
                  </a:ext>
                </a:extLst>
              </p14:cNvPr>
              <p14:cNvContentPartPr/>
              <p14:nvPr/>
            </p14:nvContentPartPr>
            <p14:xfrm>
              <a:off x="362880" y="783000"/>
              <a:ext cx="8582040" cy="4670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7ED1567-57A5-4BD4-A6A5-C0F13599811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3520" y="773640"/>
                <a:ext cx="8600760" cy="468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523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28600" y="15875"/>
            <a:ext cx="865632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Suppose a student wants to make up a schedule for a 7-day period during which she will study one subject each day. She is taking 4 subject: mathematics, physics, chemistry, and economics. What is the number of possible schedules that devote at least one day to each subject?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12725" y="1753235"/>
            <a:ext cx="850630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Let A1 be the no. of schedules that do not contain math (P1).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A2 be the no. of schedules that do not contain physics (P2).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A3 be the no. of schedules that do not contain chemistry (P3).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333399"/>
                </a:solidFill>
              </a:rPr>
              <a:t>      A4 be the no. of schedules that do not contain economics (P4).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12725" y="3200400"/>
            <a:ext cx="39402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Ans: 4</a:t>
            </a:r>
            <a:r>
              <a:rPr kumimoji="1" lang="en-US" sz="2200" baseline="30000" dirty="0">
                <a:solidFill>
                  <a:srgbClr val="000000"/>
                </a:solidFill>
              </a:rPr>
              <a:t>7</a:t>
            </a:r>
            <a:r>
              <a:rPr kumimoji="1" lang="en-US" sz="2200" dirty="0">
                <a:solidFill>
                  <a:srgbClr val="000000"/>
                </a:solidFill>
              </a:rPr>
              <a:t> - |A1 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 A2  A3  A4|</a:t>
            </a:r>
            <a:endParaRPr kumimoji="1" lang="en-US" sz="2200" dirty="0">
              <a:solidFill>
                <a:srgbClr val="0000FF"/>
              </a:solidFill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790575" y="3655951"/>
            <a:ext cx="3448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|A1| = |A2| = |A3| = |A4| = 3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12799" y="4067699"/>
            <a:ext cx="591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A2| = |A1  A3| = |A1  A4| = |A2  A3|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                = |A2  A4| = |A3  A4</a:t>
            </a:r>
            <a:r>
              <a:rPr kumimoji="1" lang="en-US" sz="2000" dirty="0">
                <a:solidFill>
                  <a:srgbClr val="000000"/>
                </a:solidFill>
              </a:rPr>
              <a:t>| = 2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812800" y="4724400"/>
            <a:ext cx="650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  A3| = |A1  A2  A4| = |A1  A3  A4</a:t>
            </a:r>
            <a:r>
              <a:rPr kumimoji="1" lang="en-US" sz="2000" dirty="0">
                <a:solidFill>
                  <a:srgbClr val="000000"/>
                </a:solidFill>
              </a:rPr>
              <a:t>|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                         =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|A2  A3  A4</a:t>
            </a:r>
            <a:r>
              <a:rPr kumimoji="1" lang="en-US" sz="2000" dirty="0">
                <a:solidFill>
                  <a:srgbClr val="000000"/>
                </a:solidFill>
              </a:rPr>
              <a:t>| = 1</a:t>
            </a:r>
            <a:r>
              <a:rPr kumimoji="1" lang="en-US" sz="2000" baseline="30000" dirty="0">
                <a:solidFill>
                  <a:srgbClr val="000000"/>
                </a:solidFill>
              </a:rPr>
              <a:t>7</a:t>
            </a:r>
            <a:r>
              <a:rPr kumimoji="1"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12800" y="5410200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 A2  A3  A4| = 0.</a:t>
            </a:r>
            <a:endParaRPr kumimoji="1" lang="en-US" sz="2000" dirty="0">
              <a:solidFill>
                <a:srgbClr val="000000"/>
              </a:solidFill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228600" y="6248400"/>
            <a:ext cx="43733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200" dirty="0">
                <a:solidFill>
                  <a:srgbClr val="000000"/>
                </a:solidFill>
              </a:rPr>
              <a:t>Ans: 4</a:t>
            </a:r>
            <a:r>
              <a:rPr kumimoji="1" lang="en-US" sz="2200" baseline="30000" dirty="0">
                <a:solidFill>
                  <a:srgbClr val="000000"/>
                </a:solidFill>
              </a:rPr>
              <a:t>7</a:t>
            </a:r>
            <a:r>
              <a:rPr kumimoji="1" lang="en-US" sz="2200" dirty="0">
                <a:solidFill>
                  <a:srgbClr val="000000"/>
                </a:solidFill>
              </a:rPr>
              <a:t> - 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4(3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+ 6(2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- 4 (1</a:t>
            </a:r>
            <a:r>
              <a:rPr kumimoji="1" lang="en-US" sz="22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200" dirty="0">
                <a:solidFill>
                  <a:srgbClr val="000000"/>
                </a:solidFill>
                <a:sym typeface="Symbol" pitchFamily="18" charset="2"/>
              </a:rPr>
              <a:t>) + 0.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812800" y="5821363"/>
            <a:ext cx="756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000" dirty="0">
                <a:solidFill>
                  <a:srgbClr val="000000"/>
                </a:solidFill>
              </a:rPr>
              <a:t>|A1 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 A2  A3  A4| = 4(3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– 6(2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+ 4 (1</a:t>
            </a:r>
            <a:r>
              <a:rPr kumimoji="1" lang="en-US" sz="2000" baseline="30000" dirty="0">
                <a:solidFill>
                  <a:srgbClr val="000000"/>
                </a:solidFill>
                <a:sym typeface="Symbol" pitchFamily="18" charset="2"/>
              </a:rPr>
              <a:t>7</a:t>
            </a:r>
            <a:r>
              <a:rPr kumimoji="1" lang="en-US" sz="2000" dirty="0">
                <a:solidFill>
                  <a:srgbClr val="000000"/>
                </a:solidFill>
                <a:sym typeface="Symbol" pitchFamily="18" charset="2"/>
              </a:rPr>
              <a:t>) – 0.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DD0B7B-4BFA-44D3-ABFE-17308D1FB269}"/>
                  </a:ext>
                </a:extLst>
              </p14:cNvPr>
              <p14:cNvContentPartPr/>
              <p14:nvPr/>
            </p14:nvContentPartPr>
            <p14:xfrm>
              <a:off x="210960" y="631440"/>
              <a:ext cx="8533440" cy="479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DD0B7B-4BFA-44D3-ABFE-17308D1FB2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600" y="622080"/>
                <a:ext cx="8552160" cy="481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39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  <p:bldP spid="126981" grpId="0" autoUpdateAnimBg="0"/>
      <p:bldP spid="126982" grpId="0" autoUpdateAnimBg="0"/>
      <p:bldP spid="126983" grpId="0" autoUpdateAnimBg="0"/>
      <p:bldP spid="126984" grpId="0" autoUpdateAnimBg="0"/>
      <p:bldP spid="126985" grpId="0" autoUpdateAnimBg="0"/>
      <p:bldP spid="126986" grpId="0" autoUpdateAnimBg="0"/>
      <p:bldP spid="1269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482"/>
          </a:xfrm>
        </p:spPr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9168"/>
            <a:ext cx="8412480" cy="55483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Number of solutions for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+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+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13, when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are  nonnegative integers?</a:t>
            </a:r>
          </a:p>
          <a:p>
            <a:pPr>
              <a:buFontTx/>
              <a:buNone/>
            </a:pPr>
            <a:r>
              <a:rPr lang="en-US" dirty="0"/>
              <a:t>	Answer = C(13+3-1, 2) = C(15, 2)</a:t>
            </a:r>
          </a:p>
          <a:p>
            <a:pPr>
              <a:buFontTx/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How about if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1,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2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2, </a:t>
            </a:r>
            <a:r>
              <a:rPr lang="en-US" i="1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3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 3?</a:t>
            </a:r>
          </a:p>
          <a:p>
            <a:pPr>
              <a:buFontTx/>
              <a:buNone/>
            </a:pPr>
            <a:r>
              <a:rPr lang="en-US" dirty="0">
                <a:sym typeface="Symbol" pitchFamily="18" charset="2"/>
              </a:rPr>
              <a:t>	It is the same as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baseline="-25000" dirty="0"/>
              <a:t>3</a:t>
            </a:r>
            <a:r>
              <a:rPr lang="en-US" dirty="0"/>
              <a:t> = 7.</a:t>
            </a:r>
          </a:p>
          <a:p>
            <a:pPr>
              <a:buFontTx/>
              <a:buNone/>
            </a:pPr>
            <a:r>
              <a:rPr lang="en-US" dirty="0"/>
              <a:t>	Answer:  </a:t>
            </a:r>
            <a:r>
              <a:rPr lang="en-US" i="1" dirty="0"/>
              <a:t>C</a:t>
            </a:r>
            <a:r>
              <a:rPr lang="en-US" dirty="0"/>
              <a:t>(7+3-1, 2) = 36</a:t>
            </a:r>
          </a:p>
          <a:p>
            <a:pPr>
              <a:buFontTx/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8F06FC-33D7-4F5D-9CD2-C57A26E179C2}"/>
                  </a:ext>
                </a:extLst>
              </p14:cNvPr>
              <p14:cNvContentPartPr/>
              <p14:nvPr/>
            </p14:nvContentPartPr>
            <p14:xfrm>
              <a:off x="2207160" y="291600"/>
              <a:ext cx="6625080" cy="369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8F06FC-33D7-4F5D-9CD2-C57A26E179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7800" y="282240"/>
                <a:ext cx="6643800" cy="37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947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8" grpId="0"/>
      <p:bldP spid="398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67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en-US" dirty="0"/>
              <a:t>Number of Solutions [O3]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6315"/>
            <a:ext cx="8229600" cy="5572125"/>
          </a:xfrm>
        </p:spPr>
        <p:txBody>
          <a:bodyPr/>
          <a:lstStyle/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for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baseline="-25000" dirty="0"/>
              <a:t>3</a:t>
            </a:r>
            <a:r>
              <a:rPr lang="en-US" sz="1800" dirty="0"/>
              <a:t> = 13, </a:t>
            </a:r>
            <a:br>
              <a:rPr lang="en-US" sz="1800" dirty="0"/>
            </a:br>
            <a:r>
              <a:rPr lang="en-US" sz="1800" dirty="0"/>
              <a:t>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0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(7+3-1, 2) = 36</a:t>
            </a:r>
          </a:p>
          <a:p>
            <a:pPr marL="0" indent="0">
              <a:lnSpc>
                <a:spcPts val="26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How about: Number of solutions for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+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= 13,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where 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1, </a:t>
            </a:r>
            <a:r>
              <a:rPr lang="en-US" sz="18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2,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3?</a:t>
            </a:r>
          </a:p>
          <a:p>
            <a:pPr>
              <a:lnSpc>
                <a:spcPts val="2600"/>
              </a:lnSpc>
              <a:buFontTx/>
              <a:buNone/>
            </a:pPr>
            <a:endParaRPr lang="en-US" sz="1800" dirty="0"/>
          </a:p>
          <a:p>
            <a:pPr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4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sz="1800" dirty="0"/>
              <a:t>is violated. </a:t>
            </a:r>
            <a:r>
              <a:rPr lang="en-US" sz="1800" dirty="0"/>
              <a:t>Number of solutions 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2,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</a:p>
          <a:p>
            <a:pPr lvl="1" indent="-742950">
              <a:lnSpc>
                <a:spcPts val="2600"/>
              </a:lnSpc>
              <a:buFont typeface="Wingdings" pitchFamily="2" charset="2"/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3.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(3+3-1, 2) = 10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altLang="zh-TW" sz="1800" dirty="0"/>
              <a:t>A</a:t>
            </a:r>
            <a:r>
              <a:rPr lang="en-US" altLang="zh-TW" sz="1800" baseline="-25000" dirty="0"/>
              <a:t>2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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</a:rPr>
              <a:t>2 </a:t>
            </a:r>
            <a:r>
              <a:rPr lang="en-US" altLang="zh-TW" sz="1800" dirty="0"/>
              <a:t>is violated. </a:t>
            </a:r>
            <a:r>
              <a:rPr lang="en-US" sz="1800" dirty="0"/>
              <a:t>Number of solutions with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1,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4,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</a:t>
            </a:r>
          </a:p>
          <a:p>
            <a:pPr lvl="1" indent="-742950">
              <a:lnSpc>
                <a:spcPts val="2600"/>
              </a:lnSpc>
              <a:buFont typeface="Wingdings" pitchFamily="2" charset="2"/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5.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|</a:t>
            </a:r>
            <a:r>
              <a:rPr lang="en-US" sz="1800" dirty="0"/>
              <a:t> = </a:t>
            </a:r>
            <a:r>
              <a:rPr lang="en-US" sz="1800" i="1" dirty="0"/>
              <a:t>C</a:t>
            </a:r>
            <a:r>
              <a:rPr lang="en-US" sz="1800" dirty="0"/>
              <a:t>(5+3-1, 2) = 21</a:t>
            </a:r>
          </a:p>
          <a:p>
            <a:pPr marL="742950" indent="-742950">
              <a:lnSpc>
                <a:spcPts val="2600"/>
              </a:lnSpc>
              <a:buFontTx/>
              <a:buNone/>
            </a:pPr>
            <a:r>
              <a:rPr lang="en-US" sz="1800" dirty="0"/>
              <a:t>Number of solutions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r>
              <a:rPr lang="en-US" sz="1800" dirty="0">
                <a:sym typeface="Symbol" pitchFamily="18" charset="2"/>
              </a:rPr>
              <a:t> 5, </a:t>
            </a:r>
            <a:r>
              <a:rPr lang="en-US" sz="1800" i="1" dirty="0"/>
              <a:t>x</a:t>
            </a:r>
            <a:r>
              <a:rPr lang="en-US" sz="1800" baseline="-25000" dirty="0"/>
              <a:t>2 </a:t>
            </a:r>
            <a:r>
              <a:rPr lang="en-US" sz="1800" dirty="0">
                <a:sym typeface="Symbol" pitchFamily="18" charset="2"/>
              </a:rPr>
              <a:t> 4, </a:t>
            </a:r>
            <a:r>
              <a:rPr lang="en-US" sz="1800" i="1" dirty="0"/>
              <a:t>x</a:t>
            </a:r>
            <a:r>
              <a:rPr lang="en-US" sz="1800" baseline="-25000" dirty="0"/>
              <a:t>3 </a:t>
            </a:r>
            <a:r>
              <a:rPr lang="en-US" sz="1800" dirty="0">
                <a:sym typeface="Symbol" pitchFamily="18" charset="2"/>
              </a:rPr>
              <a:t> 3, (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)</a:t>
            </a:r>
          </a:p>
          <a:p>
            <a:pPr lvl="1" indent="-742950">
              <a:lnSpc>
                <a:spcPts val="2600"/>
              </a:lnSpc>
              <a:buNone/>
            </a:pPr>
            <a:r>
              <a:rPr lang="en-US" sz="1800" dirty="0">
                <a:sym typeface="Symbol" pitchFamily="18" charset="2"/>
              </a:rPr>
              <a:t>This reduces to solving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1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2</a:t>
            </a:r>
            <a:r>
              <a:rPr lang="en-US" sz="1800" dirty="0"/>
              <a:t> + </a:t>
            </a:r>
            <a:r>
              <a:rPr lang="en-US" sz="1800" i="1" dirty="0"/>
              <a:t>x</a:t>
            </a:r>
            <a:r>
              <a:rPr lang="en-US" sz="1800" dirty="0"/>
              <a:t>’</a:t>
            </a:r>
            <a:r>
              <a:rPr lang="en-US" sz="1800" baseline="-25000" dirty="0"/>
              <a:t>3</a:t>
            </a:r>
            <a:r>
              <a:rPr lang="en-US" sz="1800" dirty="0"/>
              <a:t> = 1.    Answer: |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1</a:t>
            </a:r>
            <a:r>
              <a:rPr lang="en-US" sz="1800" dirty="0">
                <a:sym typeface="Symbol" pitchFamily="18" charset="2"/>
              </a:rPr>
              <a:t> </a:t>
            </a:r>
            <a:r>
              <a:rPr lang="en-US" altLang="zh-TW" sz="1800" dirty="0"/>
              <a:t>A</a:t>
            </a:r>
            <a:r>
              <a:rPr lang="en-US" altLang="zh-TW" sz="1800" baseline="-25000" dirty="0"/>
              <a:t>2</a:t>
            </a:r>
            <a:r>
              <a:rPr lang="en-US" sz="1800" dirty="0"/>
              <a:t>|= </a:t>
            </a:r>
            <a:r>
              <a:rPr lang="en-US" sz="1800" i="1" dirty="0"/>
              <a:t>C</a:t>
            </a:r>
            <a:r>
              <a:rPr lang="en-US" sz="1800" dirty="0"/>
              <a:t>(1+3-1, 2) = 3</a:t>
            </a:r>
          </a:p>
          <a:p>
            <a:pPr>
              <a:lnSpc>
                <a:spcPts val="2600"/>
              </a:lnSpc>
              <a:buFontTx/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>
              <a:lnSpc>
                <a:spcPts val="2600"/>
              </a:lnSpc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Final Answer: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0</a:t>
            </a:r>
            <a:r>
              <a:rPr lang="en-US" sz="2000" dirty="0">
                <a:solidFill>
                  <a:srgbClr val="0033CC"/>
                </a:solidFill>
              </a:rPr>
              <a:t>| -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1</a:t>
            </a:r>
            <a:r>
              <a:rPr lang="en-US" sz="2000" dirty="0">
                <a:solidFill>
                  <a:srgbClr val="0033CC"/>
                </a:solidFill>
              </a:rPr>
              <a:t>| - |</a:t>
            </a:r>
            <a:r>
              <a:rPr lang="en-US" altLang="zh-TW" sz="2000" dirty="0">
                <a:solidFill>
                  <a:srgbClr val="0033CC"/>
                </a:solidFill>
              </a:rPr>
              <a:t>A</a:t>
            </a:r>
            <a:r>
              <a:rPr lang="en-US" altLang="zh-TW" sz="2000" baseline="-25000" dirty="0">
                <a:solidFill>
                  <a:srgbClr val="0033CC"/>
                </a:solidFill>
              </a:rPr>
              <a:t>2</a:t>
            </a:r>
            <a:r>
              <a:rPr lang="en-US" sz="2000" dirty="0">
                <a:solidFill>
                  <a:srgbClr val="0033CC"/>
                </a:solidFill>
              </a:rPr>
              <a:t>| + </a:t>
            </a:r>
            <a:r>
              <a:rPr lang="en-US" altLang="zh-TW" sz="2000" dirty="0">
                <a:solidFill>
                  <a:srgbClr val="0033CC"/>
                </a:solidFill>
              </a:rPr>
              <a:t>|A1</a:t>
            </a:r>
            <a:r>
              <a:rPr lang="en-US" altLang="zh-TW" sz="2000" dirty="0">
                <a:solidFill>
                  <a:srgbClr val="0033CC"/>
                </a:solidFill>
                <a:sym typeface="Symbol" pitchFamily="18" charset="2"/>
              </a:rPr>
              <a:t> </a:t>
            </a:r>
            <a:r>
              <a:rPr lang="en-US" altLang="zh-TW" sz="2000" dirty="0">
                <a:solidFill>
                  <a:srgbClr val="0033CC"/>
                </a:solidFill>
              </a:rPr>
              <a:t>A2| = 36</a:t>
            </a:r>
            <a:r>
              <a:rPr lang="en-US" sz="2000" dirty="0">
                <a:solidFill>
                  <a:srgbClr val="0033CC"/>
                </a:solidFill>
              </a:rPr>
              <a:t> - 10 – 21 + 3 </a:t>
            </a:r>
            <a:r>
              <a:rPr lang="en-US" sz="2000">
                <a:solidFill>
                  <a:srgbClr val="0033CC"/>
                </a:solidFill>
              </a:rPr>
              <a:t>= 8</a:t>
            </a:r>
            <a:endParaRPr lang="en-US" sz="2000" dirty="0">
              <a:solidFill>
                <a:srgbClr val="0033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90135" y="1033969"/>
            <a:ext cx="1993900" cy="1528762"/>
            <a:chOff x="4372" y="1255"/>
            <a:chExt cx="1256" cy="963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372" y="1255"/>
              <a:ext cx="1256" cy="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0" y="1300"/>
              <a:ext cx="1142" cy="725"/>
              <a:chOff x="4104" y="1048"/>
              <a:chExt cx="1312" cy="848"/>
            </a:xfrm>
          </p:grpSpPr>
          <p:sp>
            <p:nvSpPr>
              <p:cNvPr id="18439" name="Oval 7"/>
              <p:cNvSpPr>
                <a:spLocks noChangeArrowheads="1"/>
              </p:cNvSpPr>
              <p:nvPr/>
            </p:nvSpPr>
            <p:spPr bwMode="auto">
              <a:xfrm>
                <a:off x="4104" y="1056"/>
                <a:ext cx="832" cy="84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auto">
              <a:xfrm>
                <a:off x="4584" y="1048"/>
                <a:ext cx="832" cy="84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4188" y="1289"/>
                <a:ext cx="362" cy="3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2400">
                    <a:solidFill>
                      <a:srgbClr val="000000"/>
                    </a:solidFill>
                  </a:rPr>
                  <a:t>A</a:t>
                </a:r>
                <a:r>
                  <a:rPr kumimoji="1" lang="en-US" altLang="zh-TW" sz="2400" baseline="-25000">
                    <a:solidFill>
                      <a:srgbClr val="000000"/>
                    </a:solidFill>
                  </a:rPr>
                  <a:t>1</a:t>
                </a:r>
                <a:endParaRPr kumimoji="1" lang="en-US" sz="24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2" name="Text Box 10"/>
              <p:cNvSpPr txBox="1">
                <a:spLocks noChangeArrowheads="1"/>
              </p:cNvSpPr>
              <p:nvPr/>
            </p:nvSpPr>
            <p:spPr bwMode="auto">
              <a:xfrm>
                <a:off x="5036" y="1321"/>
                <a:ext cx="362" cy="33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2400">
                    <a:solidFill>
                      <a:srgbClr val="000000"/>
                    </a:solidFill>
                  </a:rPr>
                  <a:t>A</a:t>
                </a:r>
                <a:r>
                  <a:rPr kumimoji="1" lang="en-US" altLang="zh-TW" sz="2400" baseline="-25000">
                    <a:solidFill>
                      <a:srgbClr val="000000"/>
                    </a:solidFill>
                  </a:rPr>
                  <a:t>2</a:t>
                </a:r>
                <a:endParaRPr kumimoji="1" lang="en-US" sz="2400" baseline="-25000">
                  <a:solidFill>
                    <a:srgbClr val="000000"/>
                  </a:solidFill>
                </a:endParaRP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71CF4F-8AEA-4657-984A-7BBAEA8F1807}"/>
                  </a:ext>
                </a:extLst>
              </p14:cNvPr>
              <p14:cNvContentPartPr/>
              <p14:nvPr/>
            </p14:nvContentPartPr>
            <p14:xfrm>
              <a:off x="1106640" y="641160"/>
              <a:ext cx="7703280" cy="596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71CF4F-8AEA-4657-984A-7BBAEA8F18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280" y="631800"/>
                <a:ext cx="7722000" cy="598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63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018.748"/>
  <p:tag name="LATEXADDIN" val="\documentclass{article}&#10;\usepackage{amsmath}&#10;\pagestyle{empty}&#10;\begin{document}&#10;&#10;$$ |A_1 \cup A_2 \cup \cdots \cup A_n|&#10;= \sum_i |A_i| - \sum_{i&lt;j} |A_i \cap A_j|&#10;+ \sum_{i &lt; j &lt; k} |A_i \cap A_j \cap A_k| - \cdots$$&#10;&#10;&#10;\end{document}"/>
  <p:tag name="IGUANATEXSIZE" val="20"/>
  <p:tag name="IGUANATEXCURSOR" val="21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248.969"/>
  <p:tag name="LATEXADDIN" val="\documentclass{article}&#10;\usepackage{amsmath}&#10;\pagestyle{empty}&#10;\begin{document}&#10;&#10;$$ |\overline{A_1} \cap \overline{A_2} \cap \cdots \cap A_n|&#10;= |\Omega| - \sum_i |A_i| + \sum_{i&lt;j} |A_i \cap A_j|&#10;- \sum_{i &lt; j &lt; k} |A_i \cap A_j \cap A_k| + \cdots$$&#10;&#10;&#10;\end{document}"/>
  <p:tag name="IGUANATEXSIZE" val="20"/>
  <p:tag name="IGUANATEXCURSOR" val="24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6.4642"/>
  <p:tag name="ORIGINALWIDTH" val="4248.969"/>
  <p:tag name="LATEXADDIN" val="\documentclass{article}&#10;\usepackage{amsmath}&#10;\pagestyle{empty}&#10;\begin{document}&#10;&#10;$$ |\overline{A_1} \cap \overline{A_2} \cap \cdots \cap \overline{A_n}|&#10;= |\Omega| - \sum_i |A_i| + \sum_{i&lt;j} |A_i \cap A_j|&#10;- \sum_{i &lt; j &lt; k} |A_i \cap A_j \cap A_k| + \cdots$$&#10;&#10;&#10;\end{document}"/>
  <p:tag name="IGUANATEXSIZE" val="20"/>
  <p:tag name="IGUANATEXCURSOR" val="15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4.6794"/>
  <p:tag name="ORIGINALWIDTH" val="1664.792"/>
  <p:tag name="LATEXADDIN" val="\documentclass{article}&#10;\usepackage{amsmath}&#10;\pagestyle{empty}&#10;\begin{document}&#10;&#10;\textbf{Notation:}&#10;&#10;$[n] = \{1, 2, \ldots, n\}$&#10;&#10;$A_\emptyset = \Omega$&#10;&#10;For $\emptyset \neq S \subseteq [n]$,&#10;$A_S := \cap_{i \in S} A_i$&#10;&#10;&#10;&#10;\end{document}"/>
  <p:tag name="IGUANATEXSIZE" val="20"/>
  <p:tag name="IGUANATEXCURSOR" val="99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9.91"/>
  <p:tag name="ORIGINALWIDTH" val="1932.508"/>
  <p:tag name="LATEXADDIN" val="\documentclass{article}&#10;\usepackage{amsmath}&#10;\pagestyle{empty}&#10;\begin{document}&#10;&#10;&#10;$$ |\cap_{i \in [n]} \overline{A_i}| &#10;= \sum_{S \subseteq [n]} (-1)^{|S|} \cdot |A_S|$$&#10;&#10;&#10;$$ |\cup_{i \in [n]} A_i | &#10;= \sum_{\emptyset \neq S \subseteq [n]} (-1)^{|S|+1} \cdot |A_S|$$&#10;&#10;&#10;\end{document}"/>
  <p:tag name="IGUANATEXSIZE" val="20"/>
  <p:tag name="IGUANATEXCURSOR" val="25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725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Cambria Math</vt:lpstr>
      <vt:lpstr>新細明體</vt:lpstr>
      <vt:lpstr>Symbol</vt:lpstr>
      <vt:lpstr>Wingdings</vt:lpstr>
      <vt:lpstr>Arial</vt:lpstr>
      <vt:lpstr>Times New Roman</vt:lpstr>
      <vt:lpstr>template</vt:lpstr>
      <vt:lpstr>Equation</vt:lpstr>
      <vt:lpstr>Inclusion-Exclusion</vt:lpstr>
      <vt:lpstr>Inclusion-exclusion principle: Over Counting [O3]</vt:lpstr>
      <vt:lpstr>The InclusionExclusion Principle</vt:lpstr>
      <vt:lpstr>PowerPoint Presentation</vt:lpstr>
      <vt:lpstr>General Inclusion-Exclusion </vt:lpstr>
      <vt:lpstr>Two Forms of Inclusion-Exclusion</vt:lpstr>
      <vt:lpstr>PowerPoint Presentation</vt:lpstr>
      <vt:lpstr>More examples</vt:lpstr>
      <vt:lpstr>Number of Solutions [O3]</vt:lpstr>
      <vt:lpstr>Number of Solutions</vt:lpstr>
      <vt:lpstr>Compact Form</vt:lpstr>
      <vt:lpstr>Examples</vt:lpstr>
      <vt:lpstr>Example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651</cp:revision>
  <dcterms:created xsi:type="dcterms:W3CDTF">2003-08-29T13:25:09Z</dcterms:created>
  <dcterms:modified xsi:type="dcterms:W3CDTF">2018-10-05T03:26:09Z</dcterms:modified>
</cp:coreProperties>
</file>