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06" r:id="rId2"/>
    <p:sldId id="430" r:id="rId3"/>
    <p:sldId id="432" r:id="rId4"/>
    <p:sldId id="437" r:id="rId5"/>
    <p:sldId id="439" r:id="rId6"/>
    <p:sldId id="440" r:id="rId7"/>
    <p:sldId id="408" r:id="rId8"/>
    <p:sldId id="412" r:id="rId9"/>
    <p:sldId id="413" r:id="rId10"/>
    <p:sldId id="414" r:id="rId11"/>
    <p:sldId id="415" r:id="rId12"/>
    <p:sldId id="416" r:id="rId13"/>
    <p:sldId id="417" r:id="rId14"/>
    <p:sldId id="444" r:id="rId15"/>
    <p:sldId id="419" r:id="rId16"/>
    <p:sldId id="445" r:id="rId17"/>
    <p:sldId id="446" r:id="rId18"/>
    <p:sldId id="447" r:id="rId19"/>
    <p:sldId id="448" r:id="rId20"/>
    <p:sldId id="449" r:id="rId21"/>
    <p:sldId id="450" r:id="rId22"/>
    <p:sldId id="451" r:id="rId23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9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A75E1A-2141-41BB-9270-49B40E1E3BA7}" type="datetimeFigureOut">
              <a:rPr lang="zh-TW" altLang="en-US"/>
              <a:pPr>
                <a:defRPr/>
              </a:pPr>
              <a:t>2018/11/2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AF2CCC-5A2D-48E5-8C9F-0C9DF7FE88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6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32:21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18776 13819 20 0,'-12'5'8'15,"12"-5"-6"-15,-9 3-10 0,9-3-2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09:05.2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2547 7101 4 0,'0'0'0'0</inkml:trace>
  <inkml:trace contextRef="#ctx0" brushRef="#br0" timeOffset="99879.072">8825 8501 420 0,'-18'-3'156'0,"18"3"-121"0,-12 0 25 16,12 0 5-16,-3 0-18 0,0 0-3 16,0 0-16-16,3 0-8 15,0 0-11-15,0 0 5 0,0 0 3 16,0 0-3-16,3-2 2 15,-3 2-3-15,6-3 0 16,0 0-5-16,6 1 0 16,-3-1-5-16,12 1 0 15,-3-1-1-15,26-2-2 16,-8 2 1-16,20 0-1 16,-11 1 0-16,3-1 2 15,-10 0-1-15,1 1 2 16,-6-1 0-16,-3 3 1 15,-4 0 0-15,-2 0 0 16,-6 0-2-16,-3-3 1 16,0 1-4-16,-9-1 0 15,0 1-12-15,-6-1-7 0,0 0-47 16,-3 3-21-16,0 0-163 16</inkml:trace>
  <inkml:trace contextRef="#ctx0" brushRef="#br0" timeOffset="101236.331">8858 8739 408 0,'-6'5'151'0,"6"-5"-118"0,-3 0 18 0,3 0 1 16,0 0-15-16,0 0 1 15,0 0-4-15,0 0 1 16,0 0-19-16,0 0 4 0,0 0 3 16,0 0-3-16,0 0 0 0,0 0-7 15,3 0 0 1,-3 0-6-16,6-2-2 0,-3-1 0 16,3 1-1-16,-1-1 0 15,7 0 0 1,-3 1-2-16,12-1 1 0,-3 0-2 15,18 3 2-15,-7 0-2 16,13-2 2-16,-6-1-2 16,3-2 2-16,-7-1-2 15,4 1-1-15,-9 0 3 16,3 2 0-16,-7 1-1 16,1-1 1-16,-3 0-2 15,-3 3-1-15,-3 0 1 16,-3 0-1-16,3 0 0 15,-9 0 0-15,0 0-14 16,-6 0-3-16,0 0-66 0,-3 6-28 16,3-4-139-1</inkml:trace>
  <inkml:trace contextRef="#ctx0" brushRef="#br0" timeOffset="102087.693">9230 8313 380 0,'-15'-2'143'0,"15"2"-112"0,-12-3 32 0,12 3 7 16,-6 0-5-1,3 0 1-15,-3 0-14 0,0 0-8 16,0-3-24-16,0 3-1 0,3-2 1 16,0 2-7-16,0 0 0 15,0 0-5-15,0 0 0 16,0 0-5-16,3 0 0 15,0 0-1-15,12 2-2 16,-3 1 1-16,9 5-1 16,-3-3 0-16,6 6 0 15,-3-3 0-15,11 2 0 16,-5-2 0-16,15 3 0 16,-3-3 0-16,5 0 0 15,-5 0 0-15,0 0 0 0,-7-1 0 16,-2 1 0-1,-6-2 0-15,-3-1 0 0,-3 0 0 16,-3 1 0-16,-3-4 0 16,-6 4 0-16,0-1 0 15,-9 0 0-15,0 0 0 16,-15 6 0-16,6-3 0 16,-15 13 0-16,6-2 0 15,-5 15 0-15,5-5 0 16,-3 5 0-16,6-2 0 15,0-3 0-15,3-5 0 16,4 0 0-16,-1-6 0 0,3 1 0 16,3-3 0-1,0 0 0-15,3-3 0 0,0-5 0 16,0 0 0-16,3 0 0 16,0 0 0-16,0-6 0 15,0 1 0-15,3 2 0 16,0-2 0-16,0-3 0 15,0 0 0-15,0-3 0 16,0 1-71-16,-3-6-29 16,-12-16-161-1</inkml:trace>
  <inkml:trace contextRef="#ctx0" brushRef="#br0" timeOffset="117039.655">7360 8419 416 0,'-3'-11'156'0,"3"11"-121"0,0-7 36 16,0 7 8-16,0 0-26 15,0 0-5-15,-3-3-13 16,0 0-2-16,0 1-19 16,0-1-1-16,0 0 0 0,0 1-5 15,3 2 0-15,0 0-2 16,0 2 1-16,0 1-2 16,0 8 0-16,0-1-3 15,0 35-2-15,0-8 1 0,3 21 1 16,0-10-1-1,6 13-1-15,-3-14 1 0,3 17 1 16,0-11-1-16,0 5 2 16,-3-13-2-16,-3 0 2 15,0-8-7-15,0-5 1 16,0-6-19-16,-6-10-8 16,3 0-55-16,-3-29-24 15,0 5-70-15,-6-24-29 16,-3-16 49-1</inkml:trace>
  <inkml:trace contextRef="#ctx0" brushRef="#br0" timeOffset="117449.561">7250 8530 444 0,'-24'-53'167'0,"24"53"-129"0,-9-26 28 0,9 23 4 0,0-5-26 16,0 3-5-16,3-6-21 15,0 3-6-15,15-2-8 16,-3-1-1-16,15 3 1 0,-6 0-5 15,8 6 1-15,-5-1 0 16,6 6 0-16,-6-1-3 16,8 6 2-16,-5-2 1 15,0 4 0-15,-6-2 11 16,-9 11 5-16,-3-3-2 16,-12 13 0-16,0-3-8 15,-9 8-4-15,3-4-1 16,-6-1 1-16,3-6 3 15,-3 4 4-15,0-9 0 0,-3-2 0 16,3-2-1-16,-3-4 0 16,4-2-4-16,-1-5-3 15,3-1 0-15,0-4-1 16,3-1 0-16,0-5 0 16,3 3 0-16,3-8 0 15,0 2-3-15,0-5 2 16,0 3-19-16,3-6-7 15,0 6-63-15,0-3-29 16,0 3-123 0</inkml:trace>
  <inkml:trace contextRef="#ctx0" brushRef="#br0" timeOffset="119001.136">11596 8448 420 0,'-6'-2'156'0,"6"2"-121"0,0 2 14 0,0-2 0 15,0 0-19-15,0 0-5 16,6-2-6-16,-3-1-2 16,6-5-9-16,-3 0-1 0,3-3 0 15,0 3 1-15,0-5 2 0,0 3-1 16,-3-9 2-16,0 3-4 16,-6-5-2-16,0 3 2 15,-6-6 0-15,3 5-1 16,-6 3-1-16,3 3 3 15,-9 10 5-15,3 1-3 16,-12 10 2-16,6-3-3 16,-11 8 0-16,2-2-5 15,-3 5-1-15,6-3-3 16,3 3-1-16,7-3 3 16,8 3 1-16,0-3-1 15,18 3 1-15,-4-3-4 16,13-2-2-16,-3-1 4 15,6-7 1-15,-3 0 0 16,6-6-2-16,-7 0 1 0,7-2-1 16,-6 0-3-16,0-3 2 15,-3 0 3-15,-6 0 1 16,-3 3-1-16,-6-1 1 16,0 1 0-16,-9 5 1 15,0 0-2-15,-3 5 1 16,0 1-2-16,-3 10 2 15,0-3-2-15,-3 27 2 16,3-9-2-16,-3 25 2 16,3-11-4-16,0 10 0 15,4-7 1-15,2 26 2 16,0-16-3-16,6 19-2 16,0-16 2-16,6-3 2 0,0-10-2 15,5-9 0-15,-2-4 1 16,3-11 0-16,-3-6 2 15,6-10 1-15,-3 0-1 16,3-21-2-16,-3 2-2 16,-3-23 1-16,0 2 1 15,-6-2 0-15,0 5 0 16,-6-1 0-16,0 7-3 16,-6 2 2-16,0 2 1 15,-3 3 0-15,3 3-3 16,-6 2 2-16,3 3 1 15,-3 3 2-15,3 0-3 16,3 2 0-16,1 0 1 16,5 3 0-16,0 0-3 0,9 0 2 15,-1 0 1-15,13 0 2 16,-3 0-1-16,24 0 2 16,-9 0-4-16,14 0 0 15,-2 0 1-15,-3 0 2 16,-7 0-1-16,-2 0-1 15,-6 0 1-15,-3 0-1 16,-6 0-9-16,-3 0-4 16,0 0-48-16,-6 0-20 15,-4 0-170 1</inkml:trace>
  <inkml:trace contextRef="#ctx0" brushRef="#br0" timeOffset="129833.084">14097 8427 316 0,'6'-3'118'0,"-6"3"-92"0,6 3 37 16,-6-3 12-16,2 3-20 15,-2-3-4-15,6 0-17 16,0 0-4-16,3-3-17 16,-3 0 1-16,3-2 0 0,-3 0-3 15,0-1-1-15,0 1-6 16,-6 0-3-16,0 0 0 16,-9 2-1-16,3 0 2 15,-15 1 1-15,3 2 3 0,-14 2 1 16,8-2 1-16,-6 6 2 15,6-4-3-15,-2 4-2 16,5-4 0-16,0 3-1 16,6-2-2-16,3 0-2 15,0-1 1-15,9 4 1 16,0-1 1-16,9 3 3 16,0 0 3-16,18 10 2 15,-3-4-3-15,17 15-3 16,-5-5-2-16,6 7-3 15,-3-7 3-15,-7 5 2 16,-5-2 4-16,-6-4 2 16,-3-4 1-16,-12 2 2 15,-3-2-3-15,-21-1-1 16,3-2-9-16,-17-3 0 16,2 1-1-16,0-7 2 15,3 1-8-15,3-2-1 0,4-4-14 16,5-2-4-16,3 0-49 15,9-2-19-15,0-1-71 16,15-5-28-16,0 0 19 16</inkml:trace>
  <inkml:trace contextRef="#ctx0" brushRef="#br0" timeOffset="130853.629">14353 8623 460 0,'6'2'170'0,"-6"-2"-132"0,3-2 20 15,-3 2 1-15,3-3-22 0,-1 0-4 16,1-7-13-16,0-1-2 16,0-7-11-16,0 2-2 0,-3-3 1 15,0 4-3-15,0-1 0 16,0 2 1-16,-6 1 0 16,0 3 0-16,-2 2 2 15,2 0-3-15,-9 5 0 16,3 0-1-16,-6 9 1 15,3-4-2-15,-3 25 2 16,3-6-2-16,6 21 2 16,0-7 0-16,9 2 3 15,0-3-1-15,9-7 0 16,-3-6-3-16,6-5 1 16,-3-3 0-16,3-10 3 0,-3-1-5 15,3-18-1-15,-3 3 0 16,0-19 2-16,0 6-1 15,-3-9-1-15,0 9-2 16,-3 2-1-16,0 3 2 16,0 5 2-16,-3 3-2 15,0 13-2-15,0 0 2 16,3 26 2-16,0-4 0 16,2 15 2-16,1-8-2 15,6 2 2-15,-3-7-4 16,9-3 0-16,-3-2-1 15,6-8 0-15,-3-1 2 16,6-15 2-16,-7 0-6 16,4-30 1-16,-3 6-8 0,0-13-1 15,-3 10 0 1,-6 0 0-16,0 6 4 0,-3 2 5 16,0 5 2-16,0 9 3 15,-3 2 1-15,2 13 3 16,-2 0 1-16,3 30 3 15,0-6 1-15,0 11 1 16,0-9-2-16,-3 6 1 16,0-7-4-16,0-7-2 15,0-1 0-15,0-7-1 16,0-1-5-16,0-6 1 16,0-3 0-16,3-16 2 15,-3 1-6-15,3-33 1 0,0 6-4 16,0-5 0-16,0 5 1 15,0 5 4-15,-3 6 1 16,3 7 1-16,0 3 0 16,0 11 0-16,0 0 0 15,0 18 2-15,-1-2 1 16,1 23 3-16,-3-5 3 16,0 8 2-16,0-5-5 15,0-3-4-15,0-5-1 16,0-3-1-16,0-5 0 15,0-6 0-15,0-2 0 0,0-16 0 16,0 3 0 0,0-29 0-16,0 5-5 0,3-6 1 15,0 3 2-15,0 6 3 16,-3 5-2-16,3 5 0 16,0 3 3-16,0 15 1 15,0 1-1-15,0 18 1 16,0-2-4-16,0 7 0 15,-3 1-23-15,6-4-10 16,-7-1-50-16,4-4-24 16,0-2-86-16,6-5-37 15,-3-1 76 1</inkml:trace>
  <inkml:trace contextRef="#ctx0" brushRef="#br0" timeOffset="131215.329">15055 8795 516 0,'9'5'192'0,"-9"-5"-149"0,15 0 5 0,-12 0-6 0,6-3-26 15,-3 1-6-15,6-11-9 16,-3 2-1-16,3-21 0 16,-4 6-5-16,1-11 1 0,-3 8-3 15,-3-6 0-15,0 9 4 16,-6 2 1-16,0 3 8 16,-6 2 6-16,3 6-2 15,-8 2 2-15,2 3-1 16,-9 6 3-16,3-1-1 15,-6 16 2-15,6-2-2 16,3 21 2-16,3-8-2 16,12 10 0-16,0-5-5 15,18 3-3-15,-3-8-2 0,9-3 0 16,-3-3-2 0,3-4 2-16,-3-1 0 0,-1-3 1 15,-2-2-2-15,0-5-2 16,-3 0 1-16,-3-3-1 15,0 0-11-15,-6-3-3 16,0 0-50-16,-3-5-21 16,0 3-170-1</inkml:trace>
  <inkml:trace contextRef="#ctx0" brushRef="#br0" timeOffset="132132.589">16088 8617 376 0,'0'0'143'0,"0"0"-112"0,0 3 25 0,0-3 3 15,0 0-13-15,0 0-2 16,0 0-14-16,0 0-4 0,0-3-15 15,0 1 2-15,0-9 1 0,0 3-3 16,0-2 1-16,0-1-5 16,0-2-2-16,0 2-2 15,-3-2-3-15,0 0 3 16,-3 0 0-16,0 2-4 16,-3-2 1-16,3 2 0 15,-9 3 2-15,3 0-1 16,-8 0-1-16,2 3 1 15,-6 0-1-15,6 0 0 16,-6 2 0-16,6 0 2 16,-2 3 1-16,2 0-1 15,0 8 1-15,3 0 4 0,3 19 4 16,0-4 2-16,6 22 3 16,3-8-5-16,12 6-1 15,-3-6-6-15,15-5-3 16,-6-9 2-16,9-1 0 15,-3-4-1-15,2-7-2 16,-2-3 1-16,0-11 1 16,-3 0-1-16,0-21-1 15,-3 6-2-15,-3-8 1 16,-1 4 1-16,-2 4 2 16,-3 2 3-16,3 13 2 15,-3 1-3-15,3 12-1 16,0 1-1-16,0 7-2 15,0-4-6-15,0 1-1 16,-3-1-30-16,3-1-11 0,0 0-59 16,3-2-24-16,-1-1-90 15</inkml:trace>
  <inkml:trace contextRef="#ctx0" brushRef="#br0" timeOffset="132684.97">16552 8490 444 0,'3'-21'165'0,"-3"21"-129"0,0-13 21 0,0 13 2 15,0-3-22-15,0 1-4 16,-3-3-13-16,3-1-5 16,-3 1-8-16,0 2-1 0,-5 1 4 15,2-1-2-15,-9 3 3 16,0 0-2-16,-9 0 0 15,3 0-1-15,-3 3 2 16,6-1-1-16,1 6 0 16,2-2-5-16,9 7-1 15,0-3-1-15,12 9 1 16,-3-3-2-16,15 10 2 16,-4-5 0-16,10 6 1 15,-3-6-5-15,0 0 1 16,-3 0 0-16,0-2 2 15,-3-3-3-15,-1 0 0 16,-2-3 3-16,-3 0 3 0,0 0 0 16,-6 0 0-16,0-2-3 15,-6 0 1-15,0-3 0 16,-6 0 1-16,3-3-5 16,-9-3 1-16,4 1 2 15,-7 0 3-15,3-1-2 16,-6-2-2-16,3 0 0 15,0 0-1-15,0 0 0 16,4 0 0-16,2 0 0 16,0 0 0-16,3 0 0 15,0 0 0-15,3 0 0 16,3-2 0-16,0-1 0 16,0 0 0-16,0 1-16 15,3-6-4-15,0 0-80 0,-3-13-34 16,3 2-110-1</inkml:trace>
  <inkml:trace contextRef="#ctx0" brushRef="#br0" timeOffset="133871.489">17746 8382 272 0,'-15'-3'104'0,"15"3"-81"0,-18-2 45 0,15 2 15 16,-3 0-6-16,0 0 2 15,-3 2-18-15,1-2-5 16,-1 0-32-16,0 0 6 0,3 3 3 15,0-3-17-15,6 3-6 16,0-1-3-16,12 1 2 0,-3 0 0 16,17-3 0-16,-2 0-3 15,12 0 1-15,-6 0-4 16,2 0-2 0,-5 0 0-16,3 0 1 0,-6 0-1 15,3 0 2-15,-4 0-2 16,1 0 2-16,-6 0 0 15,3 0 1-15,-6 0 0 16,0 0 2-16,-3 0-3 16,-3 5 0-16,-3 0-1 15,-4 14-2-15,1-3 1 16,0 26-1-16,0-8 0 0,0 11 0 16,0-8 0-1,0-2 0-15,0-4 0 0,0-4 0 16,0-6 0-16,0-2 0 15,0-4-9-15,0-1-2 16,0-4-45-16,6-4-20 16,0-1-80-16,12-10-35 15,-3 2-4 1</inkml:trace>
  <inkml:trace contextRef="#ctx0" brushRef="#br0" timeOffset="134719.717">18544 8707 496 0,'-3'6'184'0,"3"-6"-143"0,0-6 15 0,0 6-5 0,3-13-25 15,0 3-7-15,6-17-9 16,0 6-5-16,6-13-2 16,-4 7-3-16,1 1 3 0,-3 5 0 15,-6-1 1-15,0 4 6 16,-12-1 4-16,3 6-1 15,-12 0 0-15,4 2-7 16,-7 3-2-16,3 0-2 16,-3 6-2-16,3-1 3 15,-3 3 0-15,4 0 1 16,-4 8 2-16,3 0-1 16,6 11 0-16,0-4-3 15,12 14-2-15,0-5-2 16,9 0 1-16,-3-3 3 0,9-13 1 15,-3 0-1-15,14-16-2 16,-5 0 1-16,9-5 1 16,-6 2 1-16,0-2 3 15,-6 3-3-15,-4-1-2 16,-2 3 2-16,-9 3 2 16,0 0-2-16,-12 5-2 15,3 0 0-15,-8 13-1 16,2-3 0-16,-6 27 0 15,3-5 0-15,-3 13 0 16,3-8 0-16,0 8 0 16,3-8 0-16,3 29 0 15,0-10 0-15,9 7 0 0,0-10 0 16,6-5 0 0,0-8 0-16,12-6 0 0,-3-8 0 15,12-7 0-15,-6-6 0 16,6-15 0-16,-4-1 0 15,1-21 0-15,-3 3 0 16,-6-13 0-16,-3 7 0 16,-12-2 0-16,0 5 0 15,-15 0 0-15,3 6 0 16,-12-1 0-16,3 3 0 16,-5 3 0-16,5 3 0 15,-3 2 0-15,6 2 0 16,0 1 0-16,3 2 0 15,3 1 0-15,3-1 0 0,9 3 0 16,0 0 0-16,12 0 0 16,-3 0 0-16,27 0 0 15,-6 0 0-15,14-2 0 16,-8-1 0-16,0 0 0 16,-6 1 0-16,-1-1 0 15,-5 0 0-15,-3 1 0 16,-3-1 0-16,0 0 0 15,-6 1-3-15,-3-1 0 16,-3 0-53-16,-6-2-23 16,0 3-185-1</inkml:trace>
  <inkml:trace contextRef="#ctx0" brushRef="#br0" timeOffset="135748.263">19234 8498 292 0,'-32'-5'110'0,"32"5"-86"0,-51-5 42 16,45 5 15-16,-15 0-10 16,3 0-2-16,-5-3-14 15,5 1-5-15,0-1-28 16,3 0 3-16,3-2-1 0,3 0-8 16,15-3-2-16,0 2 1 15,36-1 0-15,-10 1-4 16,16 1 1-16,-9 2-5 15,32-2-2-15,-11 2-5 16,14 1 0-16,-14-1 0 16,-4 0 2-16,-11 3-1 0,-3 0-1 15,-10 0 1-15,-8-2 1 16,-3 2-3-16,-9-3 0 16,0 0-10-16,-9 1-3 15,-3-1-2-15,-15-2 2 16,3 0 6-16,-18-3 4 15,6 2 5-15,-8 1 4 16,8 0 4-16,0 2 2 16,3 0 1-16,3 1 2 15,3 2-7-15,7 0-4 16,-1 0-2-16,15 0-1 16,0 0-3-16,23 2 2 15,-5 1 1-15,12 0 0 0,-3-1 0 16,-1 4 2-16,-5-1-1 15,-3 3-1-15,-3-3 5 16,-3 3 1-16,-4 0 2 16,-5 5 0-16,0-2-2 15,-6 10-1-15,0-2-3 16,-9 10-2-16,0-5 1 16,-11 5-1-16,2-6 0 15,-9 1 0-15,3-5 0 16,-3-1 0-16,6-4 0 15,3-4 0-15,1-2-14 0,11-8-3 16,0 0-42-16,20-11-19 16,-2 1-94-16,18-3-41 15,-6-1 27 1</inkml:trace>
  <inkml:trace contextRef="#ctx0" brushRef="#br0" timeOffset="136271.208">20047 8406 496 0,'-33'-3'187'0,"33"3"-146"0,-21 0 31 15,18 0 2-15,1 3-35 16,-1-3-8-16,8 0-18 16,1 0-6-16,18 0-4 15,-3 0-3-15,12 0 1 0,-6 0-1 16,2-3 0-16,-2 1 0 15,3-1 2-15,-6 0 3 0,3 1 2 16,-4-1-1-16,-2 3 1 16,-3 0-2-16,-3 0 2 15,-3 0-2-15,0 0 0 16,-3 0-1-16,0 5 0 16,-3 1-2-16,0 7-2 15,2-3 1-15,-2 17-1 16,-3-6 0-16,3 11 0 15,0-6 0-15,0 6 0 16,0-6 0-16,0-2 0 16,-3-5 0-16,0-1 0 15,0-5-22-15,3-5-10 16,0-2-77-16,9-12-31 16,0 1-95-16</inkml:trace>
  <inkml:trace contextRef="#ctx0" brushRef="#br0" timeOffset="136937.255">20726 8387 472 0,'-6'-8'178'0,"6"8"-138"0,-3-8 28 15,3 8 3-15,0-2-25 16,0-1-4-16,3-2-11 15,-3 2-5-15,0 1-14 0,0-1-1 0,0 3 0 16,0 0-4-16,3 10-2 16,0-2-2-16,0 37-3 15,0-8 1-15,3 32-1 16,-3-13 0-16,3 21 0 16,0-17 0-16,2 25 0 15,-2-16 0-15,0-3 0 16,0-13 0-16,-3-8 0 15,0-8 0-15,-3-5 0 16,0-9-11-16,-3-7-5 16,3-2-43-16,-3-28-19 15,0 4-34-15,0-35-15 16,0 8-23-16,-3-16-6 16,0 11 30-1,-2-33 379 1,-7-12-85-1,3 18-12-15,3 8-75 16,0 9-37-16,6-4-25 16,0 11-7-16,9-5-8 15,0 10-5-15,21 8 0 0,-7 6 3 16,28 18 3-16,-9 3-2 16,5 10-2-16,-8-2 2 15,-3 7 2-15,-6 1 7 16,-6 5 4-16,-4-3 1 15,-8 8 1-15,0-2-9 16,-15 7-3-16,3-5-4 16,-17 0-2-16,2-2 1 15,-12-6-1-15,6-2 0 0,-3-11 0 16,3 0 0-16,4-6 0 16,2 1 0-1,3-3 0-15,0 3-14 0,3 0-3 16,3-1-68-16,3 1-29 15,0 0-136 1</inkml:trace>
  <inkml:trace contextRef="#ctx0" brushRef="#br0" timeOffset="145796.876">16993 1199 500 0,'-12'-19'187'0,"6"6"-146"0,-3-6 9 15,9 14-6-15,-3-3-15 16,0 3-2-16,0 2-7 16,-3-2-2-16,-6 5-10 0,-5 13 1 0,-10 0 2 15,-6 6-2-15,-6 7 2 16,1 1-4-16,2-1 1 15,0 11-5-15,6 6-2 16,4 7-3-16,2-5 1 16,3-5-1-16,6-6 0 15,3-8-20-15,3-7-10 16,3-11-37-16,6-11-16 16,3-15-50-16,3-4-20 15,6 4-16 1</inkml:trace>
  <inkml:trace contextRef="#ctx0" brushRef="#br0" timeOffset="146002.765">16609 1238 448 0,'-9'-13'167'0,"6"8"-129"0,3-8 28 0,0 13 6 0,0 0-22 16,0 0 4 0,3 5-17-16,3 8-21 15,0 3-3-15,3 2 0 0,3 6-3 16,6-3 0-16,2 1-4 15,1 1-1-15,0-4-3 16,-3-3-2-16,-3-3 1 16,-3-2 1-16,-3-3-14 15,-6-3-5-15,-6-5-44 16,-3 8-18-16,-3 10-173 16</inkml:trace>
  <inkml:trace contextRef="#ctx0" brushRef="#br0" timeOffset="146427.051">16177 3059 472 0,'-3'-16'178'0,"-3"13"-138"0,-3-5 17 16,6 8-2-16,1 3-26 15,-7 5-5-15,-3 2-9 16,-3 6 0-16,-6 13-8 16,-6 16 2-16,3-2 2 0,6-6-2 15,-8 5 0-15,2-5-5 16,-3 0-3-16,6-5-20 16,3-6-8-16,4-2-39 15,2-5-15-15,3-4-57 0,6-9-23 16,3-4-2-1</inkml:trace>
  <inkml:trace contextRef="#ctx0" brushRef="#br0" timeOffset="146666.66">15832 3254 428 0,'-12'-13'159'0,"9"11"-124"0,3-1 28 0,0 3 6 16,0 0-19-16,6 10-4 15,3 6-7-15,0-2 0 16,15 17-21-16,-3-4-2 0,11 2 1 15,-5-3-5-15,6 3-2 16,-6-5-3-16,-1 0-2 16,-2-3-3-16,-3-5 1 15,-3-3-2-15,-3-2 2 0,-3-1-2 16,-3-2-1-16,0-2-15 16,-3-4-5-16,0 1-63 15,-3-3-27-15,-1 0-138 16</inkml:trace>
  <inkml:trace contextRef="#ctx0" brushRef="#br0" timeOffset="147096.184">18100 4466 264 0,'-12'-10'101'0,"12"10"-78"0,-15-11 46 0,15 11 17 16,-2-3-22-16,-1 1-9 0,-3-1-8 15,3 0-1-15,-6 6-25 16,0 0 4-16,-3 21 2 0,0-3-2 16,-9 29 0-16,6-10-9 15,-9 5-5-15,7-8-6 16,-7 0-4-16,3-6-14 15,3-1-6-15,3-7-34 16,0-4-16-16,3-3-52 16,6-11-23-16,0-2-30 15</inkml:trace>
  <inkml:trace contextRef="#ctx0" brushRef="#br0" timeOffset="147310.718">17776 4569 392 0,'-15'-39'145'0,"15"39"-112"0,-3-6 41 0,3 6 45 16,15 11-31-1,3 5-24 1,-3-3-18-16,11 16-28 0,-5-5-7 0,6 8 0 16,-6-6-7-16,6 1 0 15,-7-6-2-15,4-3-2 16,-3-2-8-16,6 0-3 16,-6-3-40-16,6-2-17 15,-7-3-152 1,7 0-106-16,-6 0 132 15</inkml:trace>
  <inkml:trace contextRef="#ctx0" brushRef="#br0" timeOffset="147682.865">20077 3355 412 0,'-6'-11'154'0,"6"9"-120"0,-3-4 26 15,3 6 4-15,-3 0-20 0,-6 6-2 16,-9 10-8-16,-9 5 1 16,-5 5-19-16,-4 3 2 15,0 3 0-15,0 8-8 0,-2 10-1 16,-4 8-5-16,3-8-1 16,4-7-12-16,5-9-4 15,6-10-32-15,9-8-12 16,9-19-73-16,9-18-30 15,3-5-32 1</inkml:trace>
  <inkml:trace contextRef="#ctx0" brushRef="#br0" timeOffset="147895.196">19740 3450 464 0,'-6'-2'173'0,"6"4"-135"0,3 6 38 0,3-3 10 0,3 6-33 15,0 5-7-15,3 10-23 16,6 3-7-16,6 11-10 15,3 5-4-15,-1-5-1 0,4-8-6 16,-3-6-1-16,-6-5-28 16,-6-5-10-16,-3-11-55 15,-6-15-22-15,-6-9-97 16</inkml:trace>
  <inkml:trace contextRef="#ctx0" brushRef="#br0" timeOffset="148529.115">19231 1069 380 0,'-6'-32'143'0,"1"27"-112"0,-10 15 12 16,3 6-2-16,-9 13-12 16,-9 11-2-16,-6 0-11 15,1 5-3-15,-1 8-7 16,6 5-4-16,6-5 1 0,4-8-2 16,5-11-1-16,3-7-19 15,6-17-8-15,3-2-13 16,3-21-2-16,3-13-2 15,3-1 2-15,3 1 14 16,-3-1 9-16,0-2 27 16,-3 8 14-16,-3 0 25 0,0-3 10 15,0 11 1-15,0 5 2 16,0-3-16-16,3 11-6 16,5 5-7-16,7 6-2 15,6-3-3-15,9 10 1 16,3 9-6-16,-1-1-1 15,-2 6-9-15,-3 3-2 16,-3-12-3-16,-6 1-1 16,-3-8-3-16,-4-3 1 15,-2 0-2-15,0-5 2 16,-3-8-11-16,-6 0-4 16,0-5-67-16,-6 5-28 15,0 0-141 1</inkml:trace>
  <inkml:trace contextRef="#ctx0" brushRef="#br0" timeOffset="149760.266">16701 1461 240 0,'0'-67'90'0,"3"49"-70"0,0-3 50 0,-3 15 17 15,0 1-25-15,-3 0-8 16,0 2-26-16,-3 3-7 16,-3 8-13-16,-6 19 1 0,-2 23 2 15,-7 16 7-15,-18 5 6 16,-20 54-4-16,-13-1-2 16,-5 32-6-16,-1 6-2 15,-8-4-4-15,18-23-1 16,17-29-1-16,-8 5 0 15,11-23-2-15,6 7-2 0,10-24 1 16,5-5 1-16,6-7-3 16,3-17-2-16,6-8-1 15,3-10 0-15,3 0 3 16,4-16 0-16,-1 0-2 16,3-6 2-16,0 1 1 15,0 0 0-15,3-1 2 16,0-2 1-16,0 0 1 15,6 6 2-15,0-4-3 16,8 9-2-16,-2-3-3 16,18 16 1-16,-6-3 1 15,24 19 2-15,-10-9 1 0,19 28 1 16,-13-12 2-16,55 64 3 16,-25-21-4-16,30 61-3 15,-23-37 1-15,53 23 2 16,9 30-2-16,-45-53-2 15,-21-27 0-15,24-2 1 16,-23-16-1-16,5-6 2 16,-17-13 2-16,-1 3 2 15,-14-10-3-15,-7-4-1 16,-5-4-1-16,-6-6 1 16,-6-5-2-16,-7-3 2 15,-2-5 2-15,-3-3 4 16,-3-3-4-16,-3 1-1 15,0-3-2-15,-3-3-2 16,0-2-4-16,-3-6 0 0,0 1-18 16,-3-9-8-16,0 3-42 15,-3-5-18-15,0 2-127 16</inkml:trace>
  <inkml:trace contextRef="#ctx0" brushRef="#br0" timeOffset="150943.541">17559 5061 304 0,'-36'8'112'0,"36"-8"-87"0,-12-2 29 0,12 2 5 0,-3-3-16 16,0 0-4-1,3-7-19-15,0-1-5 0,9-10-9 16,-3 3 3-16,38-11 3 0,-8 2-2 16,45-36 0-16,-19 12-6 15,78-41-1-15,-36 20-1 16,90-63 1-16,44-23-4 16,-3 20 0-16,-21-10 1 15,7 8 2-15,-37 28 8 16,-17 17 3-16,-3 13 5 15,-28 3 1-15,-25 10-4 16,-40 21-1-16,-14 11-4 16,-10 0-1-16,1-2-1 15,-15 10 2-15,-13 5-5 16,-11 8-1-16,-6 8 0 0,-6 3 0 16,-3 5-2-1,0 0 1-15,3 0-2 0,0 2-1 16,1 1-2-16,-1 0 1 15,3-1 1-15,0-2 0 16,0 0 0-16,-3 0 0 16,0 0 0-16,-6-2 2 15,-3-4 1-15,-3-7 3 16,-3-8-1-16,-3-6 0 16,-3-2-3-16,4 3 1 15,5 5-2-15,-9-59-1 16,-15-49-2-16,6-4 1 15,7-31 1-15,-1 21 0 16,3-26-7-16,3 5-3 0,0 26-1 16,0-4 1-16,7 44-1 15,-4-32 2-15,0 24 3 16,3 30 3-16,0 9 2 16,-3 17 1-16,-3 10 0 15,1 6 0-15,-4 5-3 16,3 8 2-16,3 8 1 15,0 5 2-15,3 2-1 16,0-2-1-16,1 8 1 16,2-5-1-16,3 5-3 15,3 0 2-15,0 0 1 16,0 5 0-16,3-5 2 16,0 0 1-16,-3 0-1 0,0 0-2 15,0 0 3-15,-3 0 0 16,-3 3-1-16,-3 2-2 15,-6 1-2-15,-8-4 1 16,-19 9 3-16,-20-3 1 16,-10-3-4-16,1-2 1 15,20 2-2-15,-86-5-2 16,3-5 0-16,-32 2 0 16,-4 6-4-16,-23 2 0 15,2 0 2-15,4 1 1 16,-1 1 3-16,31-4 3 15,2 2 0-15,3 6 2 16,24-3 0-16,21-3 1 16,18-5 0-16,11 0 2 15,10 0-3-15,14 0-2 0,19 0-3 16,8 0-1-16,12 0-51 16,9 8-24-16,12 5-106 15,-3 19-72 1,-3-5 107-16</inkml:trace>
  <inkml:trace contextRef="#ctx0" brushRef="#br0" timeOffset="164976.57">16177 794 340 0,'-3'0'126'0,"3"0"-98"0,0 0 36 16,0 0 10-16,0 0-14 0,0 0 0 16,0 0-19-16,0 0-5 15,0 0-21-15,0 0-2 0,0 0 0 16,0 0-5-16,0-6-2 16,0 6-3-16,6-5 0 15,-3 3-2-15,6-12-1 16,-3 4 1-16,3-4-1 15,0 1 0-15,0-5 0 16,-3 5 0-16,0-1 2 16,-3 6 5-16,0-5 6 15,0 3-1-15,0 2 3 16,-3 0-6-16,0 2-1 16,0 6-4-16,3 8-3 0,-3 3 0 15,3 7 1 1,0 4 1-16,0 4 3 0,0-7-5 15,0 12-1-15,0-4 4 16,0 15 2-16,0-5-2 16,3 3-1-16,-4-8 1 15,1-1 2-15,0-4-1 16,0-6 0-16,0-3-3 16,0-2-2-16,0 0 1 15,-3-3-1-15,0-5 0 16,-3 6 2-16,0-9-1 15,0 3-1-15,0-3-2 16,0 3 1-16,0-3 1 16,3-2 0-16,0 0 0 15,0-1 2-15,0 4-1 0,0-6 2 16,0 2-2-16,0 1-1 16,0-3 1-16,0 0-1 15,0 0 0-15,0-3 0 16,0 1-11-16,0-6-5 15,0 2-65-15,0-7-29 16,0 0-141 0</inkml:trace>
  <inkml:trace contextRef="#ctx0" brushRef="#br0" timeOffset="165792.03">15213 3035 404 0,'-33'-6'151'0,"33"6"-118"0,-33-2 38 0,30 2 7 0,-11 0-25 15,2 0-7-15,0-5-23 16,0 2-9-16,9-2-9 15,0-1-2-15,15-2 3 0,0 3-1 16,8 2 2-16,-2 3-2 16,6 8 0-16,-3-8-1 15,3 8 2-15,-6-2-1 16,0 7 0-16,-4-8-3 16,-5 11 1-16,0-3-2 15,-9 14-1-15,0-3 1 16,-9 15 1-16,3-10-1 15,-8 6 2-15,-1-6 0 16,-6-3 3-16,3-2-1 16,0-5 2-16,3-4 0 0,6-1 1 15,3-4-2 1,12-2-1-16,-3 0 1 0,12 0 1 16,-3-3-1-16,15 3 1 15,-6-2-4-15,23-1 0 16,-8 0-1-16,9-2-2 15,-7-1 1-15,-2-2-1 16,-6 0 0-16,-3 0 0 16,-7 0-5-16,-2 0 1 15,-3 0-16-15,-3-2-6 16,0-1-71-16,-3-13-29 16,0 3-113-1</inkml:trace>
  <inkml:trace contextRef="#ctx0" brushRef="#br0" timeOffset="166330.412">17716 4934 512 0,'-15'-15'189'0,"15"15"-147"0,-3-6 15 0,3 6-5 0,0 0-21 16,0 0-4-16,9 14-2 15,-3-1 1-15,9 37-14 16,-3-13 2-16,3 11 2 0,-3-9-6 16,3 17-3-16,-3-11-4 15,0 16-3-15,-3-11 1 16,-1 0-1-16,1-10 0 16,-3-3 0-16,0-8-18 15,3-13-8-15,0-3-85 16,9-29-38-16,-3 3-88 15</inkml:trace>
  <inkml:trace contextRef="#ctx0" brushRef="#br0" timeOffset="166867.587">20529 3963 456 0,'-35'-18'170'0,"35"18"-132"0,-27-19 16 16,24 17-4-16,0-4-24 16,0 1-4-16,12-3-8 15,-3 0-1-15,18 3-7 16,-4 0 0-16,10 7 4 0,-6 1 0 15,0 8 2-15,-3-3-2 16,-4 5 1-16,-2-3-6 16,-6 19-1-16,-3-5 0 15,-12 21 2-15,0-5-1 16,-26 2 2-16,5-7 5 0,-15-6 2 16,9-5-3-16,4-6-1 15,2-2-2-15,15-3 2 16,0-2-5-16,36-1-1 15,-3-2-2-15,17 0-2 16,-5-2-2-16,12-4 1 16,-10 1-12-16,19-3-7 15,-9 0-44-15,5-13-21 16,-8 2-165 0</inkml:trace>
  <inkml:trace contextRef="#ctx0" brushRef="#br0" timeOffset="-205361.559">8947 9739 456 0,'-15'-2'170'0,"15"2"-132"0,-9 2-2 15,9-2-9-15,0 0-54 16,0 0-19-16,6 0-147 16,0 0-63-16</inkml:trace>
  <inkml:trace contextRef="#ctx0" brushRef="#br0" timeOffset="-199919.825">10072 10213 88 0,'6'-3'33'0,"3"1"-26"0,6 4-11 0,-6-2-4 16,6 3-26-16,5 0-10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28:34.5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9840 6152 376 0,'-21'-3'140'0,"21"3"-109"0,-12-3 31 0,12 3 6 15,-3-2-17-15,0-1-3 16,0 0-16-16,0 1-5 16,0-6-16-16,0 2-2 0,3-4 1 15,0 2-2-15,6 0 1 16,-3 3-5-16,12 5-3 15,-3 0-3-15,15 5 1 16,-6 0 1-16,11 3 0 16,-5 0 0-16,3 3 0 15,-6-1 0-15,-3 4 2 0,-4-4-1 16,-11 14-1-16,0-6-2 16,-12 17 1-16,0-6 1 15,-11 8 0-15,2-8 0 16,-9 0 0-16,6-5 0 15,-3-5 2-15,6-4-3 16,3-7 0-16,1-2 1 16,8-20 0-16,0 4 0 15,20-19 0-15,-2 5 0 16,24-8 0-16,-6 8-3 16,5-2 2-16,-5 5-4 15,0-3 1-15,-6 5 0 16,-1-2-1-16,1 3 4 0,-6 2 0 15,-6 3 1-15,-3 2 0 16,0 0 0-16,-6 6 0 16,0 0 0-16,-6 2 2 15,0 3 1-15,-6 3 1 16,0 0 0-16,-9 4 0 16,3-1-2-16,-15 4 1 15,6 1-2-15,-14 5 2 16,8-3 0-16,0 6 1 15,6-4-2-15,9 7 1 16,3-4 4-16,18 3 4 16,-3-5-2-16,18 0 2 0,-6-3 3 15,9-2 1-15,-3-3-6 16,11 0-1-16,-8-6-6 16,6 1-4-16,-6 0 3 15,-1-1 3-15,-5 1-1 16,-3 0 0-16,-3-3-12 15,-6 0-4-15,0 0-43 16,-9 0-17-16,0 0-179 16</inkml:trace>
  <inkml:trace contextRef="#ctx0" brushRef="#br0" timeOffset="716.983">10608 6334 356 0,'-15'-5'132'0,"15"5"-103"0,-15-13 18 16,15 13 1-16,-6-6-13 0,0 1-3 15,-3-3-10-15,0 0-1 16,0-2-12-16,3 2 3 15,1-3 2-15,-1 0-1 0,3 1 0 16,0-1 4-16,3 1 3 16,0-1-6-1,6 1-3-15,-3-1 0 0,5 0 0 16,1 1-5-16,3-3-2 16,0 2 2-16,3 0 1 15,-3 3-1-15,6 3-1 16,-3 3 1-16,3 7 3 15,-4-3-2-15,7 9-2 16,-3-3-5-16,12 5 0 16,-6-2 2-16,11 5 1 15,-5-3 3-15,9 3 1 16,-9-3 1-16,2 0 2 0,-2-2-3 16,-3-3-2-16,-6-3-2 15,0-2 0-15,-6-1-20 16,-1-2-6-16,-2 0-63 15,0-5-26-15,0 0-124 16</inkml:trace>
  <inkml:trace contextRef="#ctx0" brushRef="#br0" timeOffset="1353.097">11242 6067 460 0,'-24'18'170'0,"24"-18"-132"0,-3 11 22 0,3-11 3 16,3 8-38-16,0-3-10 16,6 8-11-16,-3-2-4 15,9 8 1-15,-3-4-1 0,9 9 0 16,-4-5 2-16,10-1 1 16,-6-2 3-16,6-8 1 15,-3 0-1-15,0-11-1 16,-4 1-3-16,1-6 1 15,-3 0-4-15,-3-3 0 16,0 1 3-16,-3-4 1 16,-3 4-1-16,0-3-2 15,-3 2 9-15,-1 1 4 16,-2 2 0-16,0 0 2 16,0 2-2-16,0 4 0 0,0-1-7 15,-3 3-2-15,0 0-2 16,3 8 1-16,0 0-2 15,0 8 2-15,0-3-4 16,3 21 0-16,0-7 1 16,3 18 0-16,0-8-5 15,3 8 1-15,-3-11 2 16,0-2 3-16,0-6 0 16,-3 4 2-16,-3-7-2 15,-3 1-1-15,0-3 1 16,-6 3 1-16,0-5 3 15,-6 5 4-15,0-6-2 16,-6 1-2-16,3-4 0 0,-15-7-1 16,7 0-5-16,-16-8 1 15,6 0 2-15,-6-2 1 16,7 2-1-16,-4-6 1 16,6 4-7-16,0-6-1 15,7 0-14-15,-4-5-3 16,6 2-48-16,0-13-21 15,3 3-154 1</inkml:trace>
  <inkml:trace contextRef="#ctx0" brushRef="#br0" timeOffset="2010.053">12367 6064 380 0,'-12'-13'143'0,"12"13"-112"0,-6-8 36 16,6 8 8-16,0 0-24 16,0 0-6-16,0 13-18 15,0-2-4-15,6 7-14 16,-3-4-1-16,3 4-1 0,0-2-3 15,0 3-1-15,0-4-6 16,0 1-2-16,-3-2-29 0,0-7-13 16,0 1-48-16,-3-8-22 15,0 0-70 1</inkml:trace>
  <inkml:trace contextRef="#ctx0" brushRef="#br0" timeOffset="2131.141">12328 5887 432 0,'-14'8'162'0,"14"-8"-126"0,-12 13-19 0,12-10-16 16,0-3-88-16,0 0-34 15,9 2-33-15,0 1-11 16</inkml:trace>
  <inkml:trace contextRef="#ctx0" brushRef="#br0" timeOffset="2614.318">12656 5908 488 0,'-12'16'184'0,"12"-16"-143"0,9 3-12 15,-9-3-13-15,15-6-15 16,-3 1 2-16,14-11-2 16,-2 3-1-16,3-8 1 15,-3 5-6-15,-3 0 1 0,-3 3 0 16,-4 0 2-16,-2 2 3 15,-6-2 2-15,0 2 1 16,-9 1 0-16,0 2-5 16,-15 0 1-16,4 0 2 0,-16 3 3 15,6-1 4-15,-9 6 5 16,6 0 1-16,-2 6 0 16,5-4-1-16,0 6-1 15,3-3 4-15,0 9 1 16,7-4-3-16,2 14-1 15,0-3-4-15,6 22 1 16,3-6-2-16,6 8 2 16,0-8 0-16,6 13 1 15,0-8-9-15,8 32-1 16,-5-16-2-16,6 6 0 16,-3-11 0-16,0 0 0 15,-3-13-9-15,-6-1-2 16,0-7-16-16,-6 0-8 15,0-6-39-15,-6-5-17 0,0-5-87 16,-3-16-38-16,-6-21 65 16</inkml:trace>
  <inkml:trace contextRef="#ctx0" brushRef="#br0" timeOffset="2764.265">12433 6160 540 0,'-9'-3'200'0,"9"3"-155"0,3-3 9 15,-3 3-5-15,9-2-34 16,0-1-8-16,8-2-23 16,-2-1-10-16,33 1 14 0,-9 0-76 15,20-1-32-15,-11 1-91 16</inkml:trace>
  <inkml:trace contextRef="#ctx0" brushRef="#br0" timeOffset="3214.39">13233 5977 472 0,'-6'0'178'0,"6"0"-138"0,3-24-14 0,-3 21-14 0,3-12-14 16,0 1-2-16,0-7 3 15,0 0 0-15,-6 3 1 16,0 2 6-16,-9-3 6 15,3 3 7-15,-11 0 5 0,2 3-1 16,-6 0-2-16,3 2-7 16,-3 3-1-16,6 0-2 15,-2 6 3-15,2-1-5 16,0 6-1-16,3-1 0 16,-3 12 0-16,3-4 0 15,6 38 2-15,0-8-1 16,6 18 0-16,3-13 1 15,3 26 1-15,0-13-3 16,6 24-3-16,0-15-2 16,3-4 0-16,-3-10-2 15,0-5 2-15,-3-9-4 0,-3-4 0 16,0-6-10-16,-3-5-5 16,0-6-34-16,-6-5-13 15,3-2-57-15,-6-14-24 16,3 1-54-1</inkml:trace>
  <inkml:trace contextRef="#ctx0" brushRef="#br0" timeOffset="3361.121">12686 6133 500 0,'-33'-8'187'0,"33"8"-146"0,-3-8 22 0,3 8-1 0,18-8-23 15,-3 3-5-15,26-11-19 16,-8 3-8-16,15 2-4 15,-10 3-22-15,37 6-8 0,-16-1-87 16,13 0-40-16,-16 1-62 16</inkml:trace>
  <inkml:trace contextRef="#ctx0" brushRef="#br0" timeOffset="4428.687">14153 6107 412 0,'-36'-11'154'0,"36"11"-120"0,-29-16 21 0,26 16 3 15,-9-5-17-15,6 0-3 16,-3-6-14-16,3 3-2 16,6-5-13-16,0 2-3 0,18 1-2 15,0 2-5-15,8 10 1 16,-2 1 0-16,3 8 0 16,-3-1-3-16,-3 6 2 15,-3-3 3-15,-4 6 1 16,-2-3-1-16,-12 2 1 15,0-2 2-15,-12 8 4 16,1-6-2-16,-13 6-2 0,3-5 0 16,0-1-1-16,3-5-2 15,6-7-2-15,3-1-2 16,18-10 1-16,-3-1-1 16,18-7 0-16,-6 3 0 15,9-9 0-15,-3 3 0 16,11-10 0-16,-8 5 4 15,12-6 1-15,-9 3-4 16,-1 3 1-16,-5 3-2 16,-3 2 0-16,-3 3 8 15,-15 10 6-15,0 0 0 16,-15 11 1-16,3 0-7 16,-9 8-2-16,3-3 0 0,-6 6 2 15,3-3-1-15,4 2 0 16,2-2-3-16,9 8 1 15,0-3-2-15,12 3-1 16,0-3-10-16,29-5-6 16,-5-3-28-16,18-10-9 15,-10-1-93-15,13-4-40 16,-9-1-3 0</inkml:trace>
  <inkml:trace contextRef="#ctx0" brushRef="#br0" timeOffset="4638.041">14683 6133 568 0,'-30'0'211'0,"30"0"-164"15,-6 0-11-15,6 0-15 0,9 0-20 16,-3 0-1-16,12-3-5 15,-3 1-1-15,12-1 3 16,-6 3-30-16,14 0-10 0,-5 0-40 16,9 0-15-16,-4 0-74 15,-8 0-54 1,-3 0 98-16</inkml:trace>
  <inkml:trace contextRef="#ctx0" brushRef="#br0" timeOffset="4787.191">14784 6197 452 0,'-24'2'167'0,"24"-2"-129"0,-9 5 21 0,9-5 4 16,0 0-38-16,0 0-13 15,12 3-26-15,-3 0-9 16,21-3 11-16,-3 0-64 0,23-3-26 16,-11 3-87-1</inkml:trace>
  <inkml:trace contextRef="#ctx0" brushRef="#br0" timeOffset="5432.22">15210 6088 476 0,'-3'-5'178'0,"3"5"-138"0,3-3-7 16,-3 3-11-16,0 0-14 15,0 0 3-15,3 3 5 16,0-1 4-16,0 9-10 15,0-3 3-15,0 8 1 0,0-3-3 16,3 6-1-16,-3-4-6 16,6-1-1-16,0-4-3 15,11-4-1-15,-5-4 1 16,12-4 0-16,-3-1 0 16,6-5 2-16,-7 0-1 15,1-3-1-15,-3 1 5 16,-3-3 4-16,-3-1-3 0,-3 1-1 15,-3 3 4-15,-3 2 2 16,0 0-2-16,-6 8 0 16,0 0-3-16,0 8-1 15,0-3-1-15,0 6 2 16,0-1-3-16,6 6-2 16,-1-3 0-16,7 16 1 15,-3-5-1-15,6 24-1 16,-3-9-2-16,3 9 1 15,-3-11 1-15,0 0 2 16,-3-5-3-16,0-3 0 16,-3-3 1-16,-3-2 2 0,0-3 3 15,-6 1 2 1,0-7-1-16,-15 1-1 0,3-2 1 16,-21-4 3-16,6-2-4 15,-8-3-1-15,5-2 0 16,0-3 2-16,6 0-3 15,1 0-2-15,5 0 0 16,0-5-1-16,3-1 0 16,3-4 0-16,3 2-3 15,0-5 2-15,3-1-10 16,1-9-5-16,2 4-50 16,0-10-19-16,0 5-170 15</inkml:trace>
  <inkml:trace contextRef="#ctx0" brushRef="#br0" timeOffset="6781.182">16445 6141 272 0,'-9'-3'104'0,"9"3"-81"0,-6-2 23 16,6 2 5-16,0 0-25 16,0 0-6-16,0-3 7 0,0 0 4 15,-3 1-16-15,0-1 16 0,-3 0 6 16,0 1-4-16,-5-1 0 15,2 1-12-15,-6-1-5 16,0 0-9-16,-3 3-3 16,3 0 0-16,0 0 2 15,0 0-3-15,0 3 0 16,4 0 1-16,-1 4 2 16,3-1-3-16,6 7 0 15,0-2 1-15,15 10 2 16,0-5-1-16,23 7 2 15,-5-1-6-15,9-7-1 16,-6-1 2-16,5-12 1 16,-11 1-1-16,0-8 1 15,-6 2-2-15,-3-5-1 0,-4 0 1 16,-5-2-1-16,0 2 2 16,-9-6 1-16,0 4-1 15,-6-3-2-15,0 2-2 16,0 0 1-16,0 4-4 15,3-1 1-15,0 0 2 16,6 0 1-16,0 0-2 16,6 5 0-16,0 3 2 15,6 5 2-15,-3 1 4 16,3 2 4-16,0 0 2 16,0 2 3-16,-3 1 4 15,-3-1 1-15,-3-2-4 0,-3-2-1 16,-1-1-8-16,-2-8-2 15,0 1-4 1,3-9-1-16,-3 3-8 0,9-18-2 16,0 4 1-16,15-1 1 15,-6 1 10-15,21 14 4 16,-7 3-2-16,7 10 0 16,-6 1 3-16,0 4 1 15,-7-2-1-15,1 3-1 16,-6-3-3-16,-3 0 1 15,-3-3-7-15,0 0 1 16,-3 1-30-16,-6-4-11 16,-1 1-94-16,-5-6-40 15,0 1-25 1</inkml:trace>
  <inkml:trace contextRef="#ctx0" brushRef="#br0" timeOffset="7354.467">17588 5800 384 0,'-9'-24'145'0,"9"24"-112"0,-6-13 21 15,6 13 1-15,0-3-10 16,0 0-2-16,-3 1-13 16,3-1-6-16,-3 11-14 15,3-3 0-15,-3 43 3 0,3-8-1 16,0 18 1-16,0-13-7 16,0 8-4-16,0-8-1 15,0 8-1-15,0-8-20 16,0-3-9-16,0-5-36 15,0-11-16-15,0-2-92 16,3-18-75 0,0-1 92-16</inkml:trace>
  <inkml:trace contextRef="#ctx0" brushRef="#br0" timeOffset="8507.558">17380 5956 488 0,'-24'-11'181'0,"24"11"-141"0,-9-16 3 0,9 14-9 16,6-6-17-16,0 0-2 16,12-5-6-16,-3 2-4 15,15-5-2-15,-7 6-3 0,37-4 1 16,-9 4-4-16,14-4 2 0,-11 4-6 16,-4-3-3-16,-8 2 3 15,-3 1 2-15,-7-1 3 16,-5-2 3-16,-3 2 0 15,-6-2-1 1,-3-3-2-16,-9 5-1 0,0 3-3 16,-6 1 1-16,0 1 3 15,-9 6 1-15,0 0-2 16,-9 6 0-16,3-1 10 16,-6 11 5-16,3-3 3 15,-3 43 4-15,4-12-2 16,8 17 1-16,0-13-5 15,9 2-3-15,0-10-3 16,9 2 0-16,-3-7-2 16,3-4 2-16,-4-4-4 0,4-9 0 15,0-2-1-15,0-13-2 16,0 0-2-16,0-9 1 16,0 1-6-16,0-6 0 15,0 1 3-15,-3-1 2 16,0-2 2-16,-3 5 0 15,0 0 6-15,0 5 4 16,0 1-1-16,0 4 2 16,-3-2-4-16,6 8-2 15,3 6 0-15,0-1-1 16,2-3-2-16,1-2 1 16,0 0 0-16,12-2 3 15,0-4-5-15,9-2-1 0,-7 0 2 16,7-2 1-16,-6-1-4 15,-3-2 1-15,-3-1-2 16,-7-4 0-16,1 2 0 16,-9-3 0-16,0 1 0 0,-9 2 0 15,0 0 2 1,-6 5 0-16,3 1 0 16,-2 4 0-16,-1 1 0 15,6 2 0-15,0 0-3 16,6 1 2-16,0-1 1 15,11-2 2-15,-2-1-3 16,9-2 0-16,-3 0-1 16,6 0 0-16,-3 0 0 15,0 3 0-15,-4-3 2 0,1 5 0 16,-3 1 0-16,0-1 0 16,-3 0 2-16,-3 0 1 15,0-2-1-15,0 0-2 16,-3-1 1-16,0-2 1 15,0 0-1-15,3-2-1 16,-1 2 1-16,10-3-1 16,-3 0-3-16,12 1 2 15,-6-1 1-15,9-2 2 16,-4 2-1-16,1-5-1 16,-6 3 1-16,-3-3-1 15,-3 0 0-15,-3-3 0 0,-3 4 0 16,-9-4 0-16,0 3 2 15,-12 0 1-15,0 3-1 16,-12 5-2-16,3 0 3 16,-3 5 0-16,3 0-1 15,7 6-2-15,2-3 1 16,15 5 1-16,0-2-1 16,23 2 2-16,-5-2 0 15,12-1 1-15,-6 1 0 16,3-3 0-16,-7-3-2 15,1 0-2-15,-3-2 3 16,-3-3 0-16,0 0-19 16,-6 0-7-16,0 0-67 15,-6-3-29-15,-1 3-122 16</inkml:trace>
  <inkml:trace contextRef="#ctx0" brushRef="#br0" timeOffset="8963.987">19288 5985 356 0,'-9'-16'134'0,"9"16"-104"0,0 0 34 15,0 0 8-15,0 5-12 0,0-2-2 16,3 13-16-16,0-3-4 16,3 11-21-16,-3-6 1 0,0 6 0 15,0-5-6-15,0-1-2 16,0-2-10-16,0-3-2 16,0 1-18-16,0-6-6 15,0-1-42-15,-3-7-17 16,0 0-70-16,0-18-28 15,0 2 28 1</inkml:trace>
  <inkml:trace contextRef="#ctx0" brushRef="#br0" timeOffset="9352.61">19312 5900 348 0,'-3'19'132'0,"3"-19"-103"0,12 13 3 0,-9-10-6 0,9-3-18 16,-3 0-2-16,14 0-9 15,-2 0 0-15,9 2 1 16,-3 1 1-16,0 0 1 16,-7-1 2-16,-5 6 1 0,-3 0 16 15,-15 3 10-15,0-1-4 16,-9 3 0-16,3-2-3 16,0 5 1-16,4-3-9 15,10 3-3-15,1-3-2 16,18 3 1-16,-3-3 8 15,9 3 3-15,-3-3 1 16,-1 1-2-16,-5-4 3 16,-3 1 0-16,0-1 1 15,-6-2 0-15,-3 0-9 16,-6-2-4-16,0-1-4 0,-15-2-2 16,3-1-10-16,-24-4-2 15,6-1-14 1,-11-2-6-16,8-1-44 0,0 1-16 15,6 0-125 1,12-3-74-16,4 3 129 16</inkml:trace>
  <inkml:trace contextRef="#ctx0" brushRef="#br0" timeOffset="10029.429">20500 6141 392 0,'-15'3'148'0,"15"-3"-115"0,0 0 8 0,0 0-2 16,3 0-21-16,0 0-4 16,6 0-5-16,-4 0-1 15,4-6-4-15,0 4 8 0,0-6 5 16,-3 0 4-16,-6-3 4 16,0 1-9-16,-9-4-4 15,3 4-5-15,-12-1-2 0,4 3-6 16,-13 8-1-16,6 0 1 15,-3 6 0-15,3-1 1 16,0 5 2-16,1-2-1 16,5 3-1-16,3-3 1 15,6 0-1-15,3-3 0 16,9-5 2-16,-3 0-1 16,15-5-1-16,-3 2 9 15,20 1 4-15,-8-1 11 16,9 6 7-16,-9-1-12 15,2 6-3-15,-5-3-10 16,0 1-4-16,-3-1-26 16,3 0-9-16,-4-2-51 15,7-3-22-15,-3 0-114 16</inkml:trace>
  <inkml:trace contextRef="#ctx0" brushRef="#br0" timeOffset="10315.944">21134 5982 548 0,'-15'-18'203'0,"15"18"-158"0,-3-11 3 0,3 11-11 16,0 0-28-16,0 0-4 15,3 24 2-15,0-6 3 16,3 20-5-16,0-9 4 0,0 47 1 15,-1-15-5-15,-2 13-1 0,0-16-2 16,0 6-2-16,3-14-17 16,-3-2-6-16,-3-8-24 15,0-11-8-15,0-6-44 16,0-15-16-16,0 0-79 16</inkml:trace>
  <inkml:trace contextRef="#ctx0" brushRef="#br0" timeOffset="10564.779">21038 5943 372 0,'-9'-37'140'0,"9"37"-109"0,15-30 7 0,-12 28-6 15,9-6-18-15,0 3-5 16,9-1-2-16,-3 4 2 16,32 12-4-16,-11 1 6 0,15 21 2 15,-10-9 13-15,-2 9 6 16,-9-5 14-16,-7 2 6 15,-5-6-8-15,-15 1-4 16,-3-3-18-16,-21 1-8 16,4-4-18-16,-16 1-5 15,6-6-36-15,-3-5-13 16,3 0-58-16,3-8-24 16,4 0-58-1</inkml:trace>
  <inkml:trace contextRef="#ctx0" brushRef="#br0" timeOffset="10940.597">21678 6136 444 0,'-9'0'167'0,"9"0"-129"0,-3-3-7 16,3 3-13-16,0 0-17 15,0 0 0-15,0 0 12 16,0 0 8-16,0-3-10 16,0 3 3-16,-3-2 0 0,0-1-3 0,-3 0-1 15,1 1-6-15,-7-1-1 16,0 1 1-16,-3 2 2 15,3 0-1-15,3 2 0 16,0 1 1-16,6 2 3 16,0 0 0-16,6 3 0 15,-3-2-3-15,6-1-1 16,0 0-3-16,6-5-2 16,-3 0-21-16,12-5-11 15,-3 0-42-15,20-24-17 16,-5 5-111-1</inkml:trace>
  <inkml:trace contextRef="#ctx0" brushRef="#br0" timeOffset="11122.213">22024 5689 488 0,'-9'-6'181'16,"9"6"-141"-16,-9 6 25 0,9-6-1 0,-3 10-27 16,3-2-6-16,0 26-19 15,0-4-5-15,3 30-5 16,0-12-4-16,3 8-1 0,-3-14-16 15,0 3-7-15,0-8-25 16,0 5-7-16,0-7-30 16,-3-4-11-16,0-4-86 15</inkml:trace>
  <inkml:trace contextRef="#ctx0" brushRef="#br0" timeOffset="11335.547">21589 5847 392 0,'-24'-42'148'0,"24"42"-115"0,-12-16 8 0,12 13-2 16,0-2-25-16,0 0-5 15,9 0 0-15,0 2 4 16,18 0-7-16,-3 3 1 0,41 6 3 16,-11-1-6-16,11 3-2 15,-14-3-50-15,20-8-20 16,-11 1-32-16,8-6-11 15,-11 3-28 1</inkml:trace>
  <inkml:trace contextRef="#ctx0" brushRef="#br0" timeOffset="11721.267">22396 5614 236 0,'-24'-26'88'0,"24"26"-69"0,-36-26 15 0,33 23 3 0,-12 0-17 16,3 1-6-16,-8 15 11 15,2 0 6-15,-3 14-16 16,6-6 20-16,0 34 9 0,3-10 1 15,0 27 0-15,3-14-9 16,6 0-5-16,0-13-15 16,3-5-5-16,0-8-1 15,6-6 1-15,0-5 1 16,6-8 0-16,0-2-9 16,9-14-1-16,-3 1-26 15,12-33-10-15,-7 9-11 16,7-6-2-16,-6 6 14 0,3 7 7 15,-6 6 22 1,-4 15 12-16,4 1 21 0,-3 18 9 16,-6-2 5-16,6 5 3 15,-3-3-5-15,-3 0-3 16,0-3-6-16,0 1 0 16,-4-3-12-16,1-3-2 15,-3-2-10-15,0-3-3 16,-3 0-21-16,-3-3-7 15,0 0-52-15,-3-5-21 16,0 0-140 0</inkml:trace>
  <inkml:trace contextRef="#ctx0" brushRef="#br0" timeOffset="13045.621">17517 6665 228 0,'0'-16'85'0,"0"16"-66"0,0-19 25 0,0 17 9 15,0-6-9-15,0 3-2 16,0-6-8-16,0 0-4 16,0-2-16-16,0 3 9 0,0-1 4 15,0 3-3-15,0 3-2 16,0 2-6-16,3 8 0 15,-3 1-3-15,3 15 0 16,0-3 4-16,3 38 1 16,0-11-5-16,0 11-3 15,0-11-1-15,0-3-1 0,-3-10-2 16,-1-3 1-16,1-5 0 16,-3-9 1-16,0-1-4 15,-3-14-3-15,1 0-3 16,-1-27-1-16,0 3-5 15,3-13 0-15,0 6-1 16,6 1 1-16,-1 4 0 16,19 7 0-16,-6 4-2 15,21 9 1-15,-6 1 3 16,5 10 3-16,-5 1 2 16,-3 7 1-16,-6-3 0 15,-4 6 0-15,-2-2 4 16,-9 4 2-16,0-5-2 15,-12 0-3-15,0 1 0 16,-18-6 1-16,6 0 1 16,-8-6 1-16,2 1-5 0,3-3 1 15,3 0 0-15,12 5 0 16,0-2 6-16,21 5 4 16,-3 0-3-16,15-6 1 15,-4 1-5-15,10-11 0 16,-6 0-1-16,18-16-2 15,-10 6 1-15,7-9-1 16,-9 1 0-16,-10 2 2 16,-2 6-1-16,-18-1 2 15,0 3 0-15,-18 3 1 16,3 2-2-16,-9 3-2 0,4 3 3 16,-4 8 2-16,0 10 7 15,9 8 2-15,-3-5-5 16,12 21-1-16,0-8-6 15,27 8-2-15,-6-8-9 16,26-5-4-16,-8-3-35 16,9-10-16-16,-10-3-69 15,7-21-29-15,-9 2-12 16</inkml:trace>
  <inkml:trace contextRef="#ctx0" brushRef="#br0" timeOffset="13229.481">18434 6350 420 0,'-15'-48'159'0,"15"48"-124"0,-3-8 39 0,3 8 11 16,0 8-36-16,0 0-9 15,0 35-14-15,0-12-3 16,0 20-12-16,0-9-2 0,0 51-2 16,0-19-6-16,6 5-2 15,-3-15-20-15,3 4-9 16,-3-15-28-16,0 0-14 15,0-10-38-15,-3-9-18 16,0-5-49 0</inkml:trace>
  <inkml:trace contextRef="#ctx0" brushRef="#br0" timeOffset="13814.026">18213 6707 396 0,'-44'-5'148'0,"44"5"-115"0,-21-11 15 16,18 11 0-16,3-5-20 16,0 2-6-16,9-5-7 15,-3 3 0-15,15-3-8 16,-3 0 0-16,11 0 0 0,-5 0-1 16,3 3 1-16,-3 2-2 15,2 3 0-15,-5 0-3 16,3 3 1-16,-3 0 0 15,3 5 3-15,-6-3 3 16,2 14 2-16,-2-4 1 0,-3 22 2 16,-3-7-3-1,-3 9 1-15,0-2-5 0,-3-5-2 16,0-6 0-16,0-2 1 16,0-5-5-16,0-3-1 15,-3-3 2-15,6-10 1 16,-3-1-4-16,6-26 1 15,-4 3-5-15,7-16-1 16,-3 8 3-16,0 3 1 16,0 4 2-16,3 22 0 15,-3 0 0-15,3 30 2 16,-3-7 1-16,8 9 3 16,-5-5-3-16,6-4 0 15,-3-1 8-15,0-7 2 16,0-1 5-16,-3-9 1 0,-3-2-6 15,-1-11 0-15,-2 0-8 16,-3-21-1-16,0 5-4 16,-3-19-3-16,0 9-7 15,-3-3-4-15,0 3-30 16,-3 5-13-16,0 2-57 16,0 6-25-16,0 2-69 15</inkml:trace>
  <inkml:trace contextRef="#ctx0" brushRef="#br0" timeOffset="14663.741">19020 7022 520 0,'3'11'195'0,"-3"-11"-152"0,6 5-3 0,-6-5-13 15,12 0-16-15,-3 0 1 16,9-5-7-16,-3-1-3 15,5-12-1-15,-2 2-1 0,-3-18 0 16,0 4-3-16,-6-9 2 16,-3 7 1-16,-9 0 0 15,0 3 0-15,-9 5 2 16,3 6-3-16,-9 5 0 16,3 2 3-16,-5 11 3 15,2 0 2-15,0 21 1 0,3-2 4 16,3 20 3-16,3-7-6 15,12 3-1-15,0-6-4 16,18 0-3-16,-3-5-3 16,12-3 1-16,-4-3-4 15,4-5 1-15,-6-2 2 16,3-8 1-16,-6-1 1 16,-1-7 0-16,-2 0-3 15,0-14 2-15,-3 3-6 16,-3-13 0-16,0 5 3 15,-6-7 2-15,0 4 2 16,-6 1 0-16,0 5 2 16,0 5 3-16,0 0-4 15,-3 19-1-15,0-1 0 0,0 25 2 16,0-6 1-16,3 8 3 16,0-5-3-16,3 0 0 15,0-6-3-15,6-2-3 16,-3-3-1-16,6-8 3 15,-4-2-9-15,7-16-3 16,0 2 2-16,3-5 4 16,-3 3 4-16,3 11 2 15,-3-1 3-15,6 13 1 16,-4-2 7-16,1 6 6 16,-3-1 1-16,-3 0 1 15,0-2-5-15,-3-3-3 0,0-3-3 16,3-5-2-16,-3 0-12 15,9-19-5-15,-4 3-12 16,7-26-3-16,-3 8 4 16,3 2 1-16,-3 6 13 15,0 10 5-15,-3 2 14 16,-1 20 8-16,1-1 6 16,0 19 5-16,-3-6-4 15,0 6-3-15,0-3-10 16,-3-2-5-16,0-3-2 15,-3-3-1-15,0 0-11 16,-3-2-5-16,0-3-43 16,-6-3-16-16,0-2-169 15,0-11-83 1,0 0 155-16</inkml:trace>
  <inkml:trace contextRef="#ctx0" brushRef="#br0" timeOffset="15433.991">20389 6818 324 0,'-26'-16'121'0,"26"16"-95"0,-18-26 38 0,15 23 9 16,-3-7-24-16,3-1-7 15,0-2-10-15,0 0-3 16,3-1-16-16,0 4-3 0,12-1 0 15,0 1-2-15,20 4 1 16,-8 4-5-16,12 7-1 16,-9-2 1-16,0 15 0 15,-7-5 2-15,-5 22 3 16,-3-9 0-16,-15 14 0 16,0-11-1-16,-12 0 0 15,3-5-2-15,-5-3-1 16,2-2-3-16,3-6-2 15,0-2-2-15,15-11-1 16,0 0-5-16,21-24 0 0,-7 3 2 16,13-16 3-16,-3 7 2 15,0-1 3-15,-3 2-3 16,-4 5 0-16,-2 5 10 16,-6 3 3-16,0 3 8 15,-9 8 4-15,0 0-6 16,-9 12-3-16,3 1-4 15,-6 27-2-15,0-6-3 16,6 13-1-16,0-7-3 16,9-1 1-16,0-5-7 15,9 0 1-15,-3-5-12 16,24-5-3-16,-6-6-35 0,26-5-13 16,-8 0-111-16,17-16-50 15</inkml:trace>
  <inkml:trace contextRef="#ctx0" brushRef="#br0" timeOffset="16311.257">21598 6972 348 0,'-6'5'129'0,"6"-5"-100"0,-3 3 31 16,3-3 9-16,0 0-33 0,0 0-11 16,3-6-3-16,0 4 2 15,0-9-13-15,0 3 10 0,0-8 2 16,-3 3-3-16,0-5 1 15,0 2-8-15,-6-3 0 16,0 3-8-16,-3 0-3 16,0 3 1-16,-9 3 0 15,3 2 1-15,-11 8 0 16,2 0 0-16,-6 16 0 16,3-3 0-16,0 13 0 15,7-5 2-15,8 3 1 16,3-5-3-16,15-1-1 15,-3-2 1-15,18-8 2 16,-4 0-3-16,7-16 0 16,-3 3-3-16,3-24-1 0,-6 5 1 15,0-10 0-15,-4 7 0 16,1 3 2-16,-3 6-1 16,0 12-1-16,-3 1 3 15,3 26 2-15,-3-5-2 16,3 8 0-16,0-3-1 15,3-2-2-15,-1-3-2 16,4-6 1-16,-3 1-8 16,3-14-2-16,-3 0-3 15,6-18 1-15,-3 3-2 16,5-11 2-16,-2 5 5 16,0 3 4-16,-3 0 5 0,3 13 4 15,-3 0 9 1,0 13 3-16,-4 0 0 0,1 14 2 15,-3-6-8-15,3 3-2 16,-3-3-3-16,-3-2-1 16,0-3-3-16,-3-3-2 15,0 0-13-15,0 0-6 16,0-2-45-16,3 2-21 16,-3 1-60-16,8 2-23 15,-2-3-8 1</inkml:trace>
  <inkml:trace contextRef="#ctx0" brushRef="#br0" timeOffset="16709.782">22399 6879 408 0,'0'-13'154'0,"0"13"-120"15,-15-29 26-15,15 26 4 0,-9-10-26 16,3 2-9-16,-9-7-11 16,3 5-2-16,-9-3-9 15,3 3 0-15,-5-1 3 0,2 4 0 16,-3 4 2-16,3 1-2 15,0 16-1-15,3-1-5 16,4 22-1-16,2-5-1 16,6 10-2-16,3-11-2 15,6-2-1-15,0-3-9 16,12-10-3-16,-4-1-10 16,10-23-2-16,-3 0-9 15,3-22-3-15,-3 9 1 0,0-9 3 16,-3 4 13-16,-6-4 6 15,-4 6 18-15,-5-5 9 16,0 7 25-16,0 6 12 16,0 3-2-16,3 15-1 15,0 0-5-15,6 11-3 16,0 0-14-16,6 24-4 16,-3-6-13-16,3 19-7 15,-3-8-30-15,0 1-13 16,0-4-61-16,0-10-27 15,-1-3-74 1</inkml:trace>
  <inkml:trace contextRef="#ctx0" brushRef="#br0" timeOffset="17327.551">22765 6623 444 0,'-15'-6'167'0,"15"6"-129"0,-6-2 2 16,6 2-9-16,0 0-17 15,0 0-3-15,6 8 7 16,0-1 5-16,9 7-12 16,-6-4 5-16,12 4 2 0,-7-4-6 0,7-2-2 15,-6 0-3-15,6-8-2 16,-6 0-3-16,0-5 1 15,3-1-2-15,-7-2 2 16,1 1 0-16,-3-4 1 16,-3 3 4-16,0 0 3 15,-3 3-6-15,3-1-3 16,-3 4-4-16,0 4 1 16,0 1 3-16,-3 16 3 15,6-3-2-15,0 36 0 16,0-9-3-16,6 12-1 15,-3-10 3-15,3 3 3 16,-3-8-2-16,0 10 0 16,-6-8 1-16,2 8 0 15,-2-10 2-15,-6 5 3 0,-2-8-2 16,-1 0 1-16,0-5-1 16,-6-6 1-16,3-4 0 15,-9-4 2-15,3-2-3 16,-21-3 1-16,13-2-5 15,-13-6 0-15,6 0-1 16,-3-5-2-16,4 0 1 16,8-2-1-16,0-1 0 15,3-2 0-15,0 0-5 16,3-9 1-16,0 4-25 16,0-17-10-16,7 6-84 15,-1-8-37-15,3 5-65 16</inkml:trace>
  <inkml:trace contextRef="#ctx0" brushRef="#br0" timeOffset="103234.005">5729 9647 504 0,'-15'8'187'0,"15"-8"-146"0,-3 2 0 0,3-2-9 15,0 0-19-15,0 0 0 0,9 3-3 16,-3 0-1-1,15-11-5-15,-3 2-3 0,12-20 2 0,-4 5-2 16,4-19-1-16,-6 6 3 16,-3-3 0-16,-3 8 1 15,-6-3 0-15,-4 5 0 16,-8 1 2-16,0 5-1 16,-11 0 0-16,2 5-3 15,-12-3-2-15,3 3 1 16,-6 3-1-16,3 2 0 15,-3 9 0-15,4-1 4 16,-1 14 2-16,3-3 4 16,6 18 4-16,0-5-6 15,6 27-2-15,3-8-1 16,12 5-1-16,0-8-5 16,30-3-1-16,-10-5-15 15,22-8-6-15,-9-5-41 16,5-8-19-16,-8-3-102 0,18-18-45 15,-13 3 73 1</inkml:trace>
  <inkml:trace contextRef="#ctx0" brushRef="#br0" timeOffset="104657.164">6375 9411 468 0,'-15'11'176'0,"15"-11"-137"0,-6 5 22 0,6-5 0 16,0 0-35-16,0 0-9 15,0-8-11-15,0 0-5 0,6-5 0 16,-3 2-1-16,0-4 0 0,0 1 2 16,-6-2 1-16,3 3-1 15,-12 0 1-15,3 0 0 16,-12 0 1-16,4 2 0 16,-7 3 0-16,6 3 0 15,-6 5 0-15,6 0 4 16,-9 8 3-16,7 0-4 15,-1 15 1-15,3-1-3 16,6 25 0-16,3-7-1 16,9 5 0-16,0-8-2 15,9-5-2-15,0-3 1 16,12-13-1-16,-3-3 0 16,14-18 2-16,-2-1-3 15,3-23 0-15,-6 8 3 16,-1-8 1-16,-5 5-1 0,-6 3 1 15,-3 2 0-15,-9 4 3 16,0 1-1-16,-9 6 2 16,0 0-4-16,-9 14 0 15,3-1 1-15,-6 27 0 16,4-6 0-16,-4 17 0 16,3-9-5-16,0 14 1 15,3-11 2-15,3 39 1 16,0-15-1-16,12 11-2 15,0-14-2-15,15-3 1 16,-3-10 1-16,21 0 0 16,-7-10 0-16,4-9 0 15,-6-5-3-15,0-7 2 0,-4-4 1 16,-2-10 2 0,-3 0-3-16,-3-21-2 0,-3 3 2 15,-6-27 0-15,0 7-4 16,-12-9 1-16,3 10 0 15,-21 0-1-15,6 8 1 16,-20 0 3-16,8 5 0 16,-9 8 1-16,9 3 0 15,-2 7 2-15,5 1-1 16,3 5 2-16,6 0 0 16,3 3 1-16,3-3-5 15,12 0 1-15,0 0-2 16,36-6-2-16,-9 4 5 15,18-9 1-15,-10 1-3 16,7-14 1-16,-9 5-2 0,-1-18-2 16,-5 5 3-16,-6-10 2 15,-3 5 0-15,-3-5-1 16,-3 10-2-16,-3 0 1 16,-3 6 3-16,-3 2 1 15,0 5-1-15,-3 4-2 16,0 1 3-16,0 4 0 15,0 2-1-15,0 8 1 16,0 0-2-16,0 18 2 16,0-2-2-16,0 27 2 15,0-6-2-15,5 5 2 0,1-8-4 16,6 3 0-16,-3-10 1 16,6-3 2-16,-3-3-1 15,9-8-1-15,-3 0 3 16,3-10 0-16,-4 0-1 15,4-17-2-15,-3 4 1 16,-3-25 1-16,-3 6-1 16,-3-10-1-16,0 7 1 15,-3 3 1-15,-3 5-3 16,0 5-2-16,0 4 2 16,0 1 0-16,0 4 1 15,0 7 0-15,0 0 0 16,3 22 2-16,-3-6-1 0,5 24 2 15,1-5-4-15,6 5 0 16,-3-5 1-16,9-3 0 16,-6-5 0-16,6-3 2 15,-3-3-1-15,-1-7-1 16,-2 0 1-16,3-11 1 16,0 0-1-16,-3-14-1 15,-3 4 1-15,0-22-1 16,0 8 0-16,-3-13 0 15,0 3 0-15,-4 5 0 16,1 2 0-16,0 6 2 16,-3 2-1-16,0 6-1 15,-3 3 1-15,0 15-1 16,0-2 0-16,6 26 0 0,-3-3 0 16,9 9 0-16,0-6 0 15,12 2 0-15,-3-7 0 16,11-5 0-16,7-1 0 15,-3-5 0-15,-6-7-5 16,-12-9 1-16,-4 0-16 16,1-15-6-16,-3 2-71 15,-6-21-29-15,0 5-113 16</inkml:trace>
  <inkml:trace contextRef="#ctx0" brushRef="#br0" timeOffset="104789.252">7155 9213 472 0,'-36'8'176'0,"36"-8"-137"0,-12 8 15 0,12-6 0 16,0 1-61-16,0 0-19 15,6 2-84-15,-3 0-36 16,18 6-33-16,-3-3-10 16</inkml:trace>
  <inkml:trace contextRef="#ctx0" brushRef="#br0" timeOffset="105151.707">7456 9292 540 0,'-9'0'203'0,"9"0"-158"0,-3 13 1 0,3-10-12 0,3 16-11 16,0-4 3-16,3 33-8 16,0-11 0-16,2 11-11 15,1-9-4-15,3 1 0 0,0-11-2 16,3-2-1-16,-3-6 3 15,6-5 2-15,-3-3-2 16,0-10-2-16,-3-3 0 16,-1-27 1-16,-2 6-1 15,-9-27 2-15,0 9-4 16,-6-4 0-16,0 9 1 16,-2 2 0-16,-1 6 2 15,3 5 3-15,0 2-2 16,9 8 0-16,0 4-3 0,14 4-1 15,-2 0 3-15,18 6 1 16,-6 0-8-16,9 2-4 16,-7-3-28-16,4 6-14 15,-3-2-110-15,3 10-49 16,-4-3 9 0</inkml:trace>
  <inkml:trace contextRef="#ctx0" brushRef="#br0" timeOffset="106617.636">8096 9618 280 0,'-6'-3'107'0,"6"3"-83"0,0 0 15 0,0 0 3 16,0 0-1-16,0 0 5 16,0 0-1-16,0 0 0 15,3 0-25-15,0 0 10 0,0-5 5 16,-1 2-8-16,1-8-3 0,0 4-10 16,-3-12-4-16,0 3-5 15,0-10-4-15,0 4 0 16,-6-1 1-16,1 4-3 15,-4 1 0-15,0 2 1 16,-6 3 2-16,3 2-1 16,-3 6 2-16,0-1-2 15,-3 12-1-15,3-4 1 16,-5 22-1-16,2-5 2 16,-3 12 1-16,6-4 1 15,3-1 2-15,3 1-3 16,9-9-2-16,0-2-3 15,6-11 1-15,0-2 1 16,3-21 2-16,0 2-1 0,0-13 2 16,0 5-4-16,0 3 0 15,-3 5 5-15,6 18 5 16,-4 1-1-16,13 23 3 16,-3-4-2-16,18 7 0 15,-6-8-5-15,11-3-3 16,-5-2-3-16,3-13 1 15,-7 0-1-15,1-30 0 16,-6 3-3-16,0-23-1 16,-6 12-2-16,-6-10 2 15,-4 8-1-15,-2-24 2 16,-3 11 3-16,-6-8 1 16,0 10 5-16,-6 6 2 15,3 8 2-15,-6 10 2 0,1 5-1 16,-4 19 0-16,0 0-1 15,-3 21 2-15,3-2-1 16,0 5 2-16,3-3-6 16,9 5-3-16,0-2-1 15,9 21 1-15,0-8 3 16,12 27 2-16,-6-14-1 16,11 3-1-16,-5-11-3 15,24-2-2-15,-9-6 1 16,14-10 1-16,-8-5-3 15,3-17-2-15,-13 1 2 16,-2-27 0-16,-6 6 1 0,-6-22 0 16,-3 11 0-16,-9-6 0 15,0 6-3-15,-12 0 2 16,0 5 1-16,-6 3 0 16,3 3-3-16,-3 7 0 15,3 3-1-15,3 14 3 16,0-4 0-16,9 35 3 15,0-5 1-15,12 13 1 16,-3-8-2-16,6-3-2 16,-3-2 1-16,2-8-1 15,-2-3 0-15,0-16 0 16,0 1-3-16,0-30 2 16,-3 5 1-16,0-20 2 15,0 7-1-15,0 5-1 16,-3 4 1-16,2 9 1 0,-2 4 1 15,0 20 1-15,0-2-2 16,0 24 1-16,0-5 0 16,0 2 1-16,-3-3 0 15,0-5 0-15,-3-5 0 16,0-3 0-16,0-2-2 16,0-8-2-16,0-1-6 15,3-10-4-15,-3 0-27 16,9-15-14-16,-3 4-97 15,14-13-41-15,-2 8-21 16</inkml:trace>
  <inkml:trace contextRef="#ctx0" brushRef="#br0" timeOffset="107067.71">9310 9290 460 0,'-9'-11'173'0,"9"11"-135"0,-6-3 30 0,6 3 4 15,-3 0-36-15,3 0-9 16,-3 0-15-16,0 0-6 15,0 0-3-15,0 0 4 0,-3 0 3 16,0 0 1-16,0 8 3 16,0-2-3-16,1 15-1 15,2-3-2-15,6 27 0 16,-1-8-4-16,7 6-3 16,0-9 0-16,6-5-1 15,-3-5-5-15,9-6 1 16,-3-4 2-16,6-28 3 0,-1 1 0 15,1-19-1-15,-6 6-2 16,0-6 1-16,-3 6 1 16,-3-1 0-16,-3 6 0 15,-6-3 0-15,-3 6 0 16,-6-1 2-16,0 3 1 16,-9 6 1-16,3 2 0 15,-3 8 0-15,3 0-2 16,0 8-2-16,3 0 1 15,9 16 1-15,0-3-1 16,18 18 2-16,-3-7-4 16,15 5 0-16,-6-5-1 15,8-6-2-15,-5-4-15 16,3-1-5-16,-3-5-54 0,0-14-22 16,-4 1-137-1</inkml:trace>
  <inkml:trace contextRef="#ctx0" brushRef="#br0" timeOffset="107650.294">10325 9305 328 0,'-12'-8'123'0,"12"8"-95"0,-3-2 25 0,3 2 4 16,0 0-16-16,0 0-3 16,-3-3-18-16,0 3-5 15,0-2-9-15,0-1 7 0,-6-2 6 16,3 2-1-16,-5-2 1 15,-1 2-1-15,-9 3 0 16,3 0 0-16,-18 8 0 16,6-3 0-16,-8 14-2 15,11-6-4-15,9 29-2 16,3-7-2-16,30 12 2 16,-3-7-5-16,18 0-1 15,-6-3-2-15,29-8 1 16,-11-5-15-16,26-11-7 15,-14-3-26-15,2-17-8 0,-11-1-30 16,0-29-13-16,-10 5-23 16,-5-13-9-16,-6 8-9 15</inkml:trace>
  <inkml:trace contextRef="#ctx0" brushRef="#br0" timeOffset="107822.103">10590 8829 456 0,'-21'-13'170'0,"21"13"-132"0,-12-5 31 15,12 5 6-15,0 2-28 16,0 1-6-16,0 10-12 16,0-2-1-16,3 50-16 15,0-14 0-15,3 22-1 0,0-13-6 16,6 52-3-16,-3-23-12 0,6 2-4 16,-3-18-31-16,6-3-10 15,-3-10-62-15,8-9-25 16,-5-10-65-1</inkml:trace>
  <inkml:trace contextRef="#ctx0" brushRef="#br0" timeOffset="108351.973">10923 9483 416 0,'-17'0'154'0,"17"0"-120"0,-6-3 10 0,6 3-2 0,3-8-24 16,-3 3-5-16,6-8-2 15,-1 2 0-15,4-2-5 16,-3 2 7-16,3 1 6 0,-3 2 7 16,-3 0 5-16,0 2-9 15,-3 1 0-15,0 0-13 16,-3-3-3-16,0 0-6 16,-3 0-1-16,0 0 1 15,0-2 2-15,0 2-1 16,-2 0-1-16,-1 2 3 15,-6 1 0-15,3 0 5 16,-3 5 3-16,0 0-4 16,-3 5-2-16,3-2 0 15,0 10-1-15,3-2 2 16,4 15 1-16,-1-2-1 16,3 5-1-16,3-5-3 0,3 0-2 15,0-3 3-15,6-11 0 16,-3 1-1-16,6-19-2 15,-1 0 1-15,4-11-1 16,-3 4 0-16,3-1 2 16,-3 2-1-16,6 7-1 15,-3-1 3-15,9 16 2 16,-3-3-4-16,5 16-1 16,1-5-31-16,0 0-12 15,-3-3-60-15,3-10-26 16,-6-1-93-1</inkml:trace>
  <inkml:trace contextRef="#ctx0" brushRef="#br0" timeOffset="109034.544">11275 9260 516 0,'-27'0'192'0,"27"0"-149"0,-24 0 3 15,21 0-10-15,-3 0-22 16,3 0-5-16,-6 3-4 15,0-3 1-15,-3 3-3 16,3-1 5-16,1 4 4 0,-1-1-4 16,6 3-2-16,0-3-1 15,6 14 1-15,0-6-3 16,11 21 0-16,-2-5-3 16,15 14-1-16,-6-9 5 15,6 1 2-15,-3-6-5 0,-7 0 0 16,-2-8 8-16,-9 0 3 15,0-2-5-15,-18-4-2 16,3-1-12-16,-8-4-3 16,2-2-15-16,-3-2-6 15,3-4-35-15,3-7-13 16,0 0-15-16,12-11-5 16,0 2 5-16,21-15 4 15,-6 6 43-15,24-14 20 16,-7 7 31-16,7-1 13 15,-9 4 38-15,3 1 17 16,-7 5-4-16,-2-1-1 0,-3 4-16 16,-3 2-7-16,-3 3-7 15,-3 0-1-15,-3 2 0 16,-6 3 2-16,-1 3-10 16,-7 5-2-16,-1 0-15 15,-6 5-4-15,3 0-14 16,9 9-5-16,0-1-3 15,9 13 1-15,-3-5 3 16,9 16 2-16,-4-7 6 16,7 9 3-16,-3-7 10 15,3 5 3-15,-3-8 5 16,3-2 1-16,-3-6 5 16,-6 0 5-16,0-3-7 15,-9-2-3-15,0-2-5 16,-9-4-1-16,3 1-10 0,-9-6-1 15,3 0-2-15,-15-7 0 16,3 2-14-16,-29-14-5 16,11 4-52-16,-9-25-23 15,10 6-155 1</inkml:trace>
  <inkml:trace contextRef="#ctx0" brushRef="#br0" timeOffset="111232.903">11575 8678 280 0,'-21'-10'107'0,"10"10"-83"0,-13-3 13 0,12 3 1 15,-12-3-22-15,-12-2-6 16,4 3-9-16,2-1-4 15,-15-5 2-15,-23-5 2 0,-25 2 4 16,-11 1 11-16,6-1 5 16,-24-2-16-16,-15 2-6 15,3 1-15-15,-33-4-4 16,1 4 3-16,-34 2 5 0,7 8 7 16,-39 5 3-16,8 6 8 15,-32 5 6-15,0 5 0 16,54 0 3-16,47-5-8 15,-83 10-2-15,-84 1-8 16,49-3-2-16,-7-6-7 16,80 3-3-16,52-5 4 15,-85 3 4-15,-61-1 8 16,100 6 5-16,48-6 5 16,-53 25 4-16,50-11-8 15,-3 26-2-15,-23 8-3 16,26-3-2-16,33-10 1 15,26 6-1-15,22 20-3 0,20 6 0 16,24-9 2-16,24-4 2 16,21 10-2-16,12 16 0 15,21 18 1-15,32-18 0 16,30-16 0-16,9-13 0 16,45-11-3-16,-4-8 0 15,46-2-1-15,-1-6 3 16,30 1-5-16,18-4 0 15,-6-4 0-15,36-6 4 16,6-5-1-16,-10-14 1 16,25-15 2-16,17-14 0 15,-14-10 0-15,3-5 0 0,23-1 0 16,-18 1 2-16,-23 2-1 16,21 3 2-1,-37 0-2-15,-2-8-1 0,-24-11-2 16,-12-18 1-16,-38-8 1 15,5 8 2-15,-35 8-1 16,-39 0 2-16,-24-11-2 16,-24-19 2-16,-27 1 15 15,-26 16 11-15,-24 2 5 16,-18-8 1-16,-18-13-3 16,-35 3-2-16,-25 13-11 15,1 16-1-15,-6 10-22 16,-18 11-7-16,-3 8-39 15,20 8-15-15,-5 15-115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43:10.0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20678 2209 432 0,'0'-13'162'0,"0"2"-126"0,0 1 10 0,0 7-6 0,3-5-10 16,-3 3 0-16,0-8-4 15,-3 2 1-15,0-2-15 16,-3 0 2-16,0 2 0 0,-6 6-3 16,0 0-1-16,-5 10-6 15,-4 3-1-15,0 5 3 16,0 6 3-16,6 7 2 16,6 6 1-16,6 13-6 15,9-11-2-15,-3-2-2 16,12-6 1-16,-3 1 0 15,6-19 3-15,-3 2-1 16,3-23 0-16,2-13-3 16,-2-1-2-16,-3 3 1 15,-3-2 1-15,-3-1-1 0,-6 1 2 16,-3 2-4-16,-3 8 0 16,-6 6 1-16,-3 7 0 15,-6 6 0-15,-3 5 0 16,1 2 0-16,2 3 2 15,9 6-1-15,6 0 2 16,9-6-2-16,6-5-1 16,3-8 3-16,2-6 0 15,1-2-1-15,0-5-2 16,-3-5-2-16,-3-1 1 16,-3-2 1-16,-3-3 0 15,-3-2-3-15,-3 5 0 0,-3 7 4 16,-6 9 1-16,-3 10-3 15,-3 9 1-15,0-1 0 16,-3 5 2-16,4-4-1 16,2 1-1-16,3-1 1 15,6-1 1-15,3-3-1 16,0-2-1-16,3-2-2 16,3-1 1-16,0-5-15 15,3 0-4-15,-4-5-58 16,4 2-27-16,6-2-135 15</inkml:trace>
  <inkml:trace contextRef="#ctx0" brushRef="#br0" timeOffset="1117.547">21041 2209 220 0,'-24'-5'85'0,"13"-3"-66"0,-13 3 41 16,15 5 13-16,-6-6-6 0,-3 6 0 15,0-5-10-15,0 3-2 16,3 2-31-16,1-3 10 0,2 3 4 16,3-3-9-16,6 3-2 15,9 0-14-15,18 0-5 16,17-5-1-16,10 2 2 15,11-2-2-15,43 5-2 16,8-5-5-16,18 5 0 16,23 0 0-16,-8 0 0 15,24 0 0-15,-12 5 0 16,-21-5-3-16,3 0 2 16,-4 0 3-16,-14 0 1 15,-26-5-4-15,-16 2 1 16,-11 0 0-16,-19 1 2 0,-11-6 1 15,-9 3 3-15,-10-3 3 16,-5-3 2-16,-9-2-5 16,-6 0-2-16,0-1-2 15,-6-4-2-15,-3 5 3 16,-2 5 0-16,-7 2-1 16,-3 6 1-16,0 8 0 15,0 6 3-15,0-1-3 16,3 3 0-16,7 0-3 15,5-1-1-15,9-1 3 16,6-1 1-16,8-3-1 16,1 1-2-16,3-11 3 15,0 0 0-15,-3 0-1 0,0-8-2 16,-3 3 1 0,-4-8-1-16,-2-1 0 0,-6-4 0 15,-3-3 0-15,0 2 0 16,-6 6-3-16,-9 2 2 15,4 14 1-15,-7 8 0 16,-3 2-3-16,9 3 2 16,3-3 1-16,9 0 0 15,6-5 0-15,3 0 0 16,3 3 2-16,0-11 1 16,0 0-4-16,0 0 1 15,-4-11 0-15,4 3 2 16,-6 0-3-16,-3-2 0 0,3 7 3 15,-6-2 1-15,0 5 3 16,-6 0 3-16,6 5-2 16,-3 0 1-1,0-2-5-15,0 2-2 0,3-5 0 16,-3 0-1-16,0 0-16 16,-3-5-4-16,6 0-61 15,-2 2-26-15</inkml:trace>
  <inkml:trace contextRef="#ctx0" brushRef="#br0" timeOffset="2082.226">20758 2140 384 0,'-14'-2'145'0,"14"2"-112"0,-9-5 12 0,9 5-2 0,-3 0-16 16,3 0-1-16,0 0-11 15,0 0-2-15,0 5-7 16,0-3 5-16,0 6 2 0,0-2-2 16,3 2-1-16,0-3-4 15,3 0-1-15,-3 1 5 16,3-4 6-16,-1-2-4 16,-2-2 1-16,0-1-4 15,-3 0 0-15,0-5-5 16,-3 3-3-16,0-6 0 15,-2 3 1-15,-1 3 3 16,-6 3 4-16,3 2-2 16,-6 5-2-16,3 3 2 15,-6 0 0-15,3 0 3 16,3 5 1-16,0-3-3 16,9 4 0-16,0-4-5 15,6 1 0-15,0-6 1 0,6-5 0 16,-3 0-2-16,3-5-2 15,0 2 3-15,0-10 2 16,-3 8-2-16,-3-3-2 16,0 2 0-16,-3-1-1 15,0 1-18-15,-3 1-8 16,0 0-57-16,-3-3-23 16,3 2-127-1</inkml:trace>
  <inkml:trace contextRef="#ctx0" brushRef="#br0" timeOffset="3318.613">22929 2119 416 0,'-6'-13'156'0,"0"13"-121"0,0-8 23 0,6 6 4 16,-3-1-24-16,-3-2-6 15,6-1-8-15,-6 4-4 16,0-4-10-16,-3-2-2 0,6 6 2 0,-6 2-2 16,-9 10 1-16,-3-2-5 15,0 8-1-15,-2 5-1 16,5 0 1-16,0 17 2 16,18 14 2-16,6 7-1 15,12-12-1-15,9-7 1 16,-1-11 1-16,-2-8 1 15,6-18 2-15,-9-14-5 16,6-13-1-16,-10-7-2 16,-2-4-2-16,-3 4 1 15,-3 4 1-15,-9 1-1 16,0-1-1-16,0-5 1 16,-9 6 1-16,0 0-3 15,-6 2 0-15,-3 8 1 0,-5 5 2 16,-4 9-1-16,-3 2 2 15,9 8-7-15,0 0 1 16,4 2 1-16,5 3 1 16,9 3 1-16,6 3 0 15,12 2 0-15,5 0 0 16,4 0 2-16,-3-8 3 16,0-7-2-16,0-6 0 15,3-6-1-15,-7-4-2 16,-2-6 1-16,0 3-1 15,-6-6 0-15,3-5 0 16,-9-5-3-16,-3-10 2 16,-3 2-4-16,-9 5 1 15,3 11 2-15,-12 7 3 0,0 20-2 16,-8 7 0-16,8 8 1 16,0 3 0-16,6 0 2 15,6 0 1-15,3-3 1 16,15 3 0-16,0-9-2 15,6 1-2-15,0-5 3 16,3-1 2-16,0-10-2 16,-1 0-2-16,1-7-3 15,0 1 1-15,-3-7 1 16,-3 2 2-16,-3-4-3 16,-9 1 0-16,0-7-1 15,-3 11-2-15,-6 2 0 0,-3 8 0 16,0 2 0-16,-3 9 3 15,0 2 0-15,1 0 1 16,5 1 0-16,-3-1 0 16,12-5 0-16,0 2 2 15,0-2 1-15,9 0 1 16,-3-3-2-16,3 1-2 16,-4-6 1-16,7 0-1 15,-6 0 0-15,-3-6 2 16,6 6-3-16,-3-5-2 15,0 0-5-15,-3 2 0 16,0-5-12-16,0 3-2 16,-3-3-23-16,0 3-9 15,0-6-82-15,0-5-34 0,-6-10-18 32</inkml:trace>
  <inkml:trace contextRef="#ctx0" brushRef="#br0" timeOffset="5466.286">20675 1376 272 0,'-15'-8'104'0,"6"5"-81"0,-3 1 31 16,6 2 8-16,-2 0-6 16,-1-6-1-16,-3 6-6 15,-3 0-1-15,0 6-27 16,-3-4 6-16,-3 4 3 0,0-1-5 15,1 3 0-15,2 2-8 0,0-2-2 16,3-2-5-16,3 2 1 16,3-3 0-16,3-3 1 15,6-2-4-15,6 6-3 16,6-6 2-16,6 5 0 16,6-5-3-16,5 5-1 15,4 3-1-15,3-5-2 16,9-3 3-16,23-3 2 15,21-5-2-15,-2 3 0 16,8 0-1-16,33-1-2 16,0 4 1-16,12 2 1 15,18 0-1-15,-16 0-1 16,13-5-2-16,3 5 1 16,-24 0 1-16,-21-6 2 15,-3 4 1-15,-3 2 1 0,-11 0 2 16,-13 0 1-16,-18 0-3 15,-11 0-1-15,-9 0-1 16,-13 0 1-16,-8 0 0 16,-6-6 1-16,-6 1-2 15,-3 2-2-15,-6-7-4 16,-3 2-2-16,-3-5-4 16,-6 2 1-16,-9 0-8 15,-9 1-4-15,-8-3-5 16,-4 5 1-16,-6-6 9 15,10 1 5-15,-1 3 7 16,3 2 2-16,0-6 6 0,1 4 2 16,-1 2 6-16,0-5 3 15,-3 5-4-15,10 3 1 16,-1-3-3-16,3-3 0 16,6 8-3-16,3-2 1 15,6 5-4-15,9 0 0 16,12 5-1-16,9-2 1 15,6 8-2-15,3-3-1 16,-1-1 1-16,10 4-1 16,3 2 0-16,8-5 0 15,7 3 0-15,-3 2 0 16,-7-5 0-16,-2-3 2 16,-9 3-1-16,-10 5 2 15,-5-7-4-15,-3-4 0 0,-6 4 1 16,-3 2 2-16,-3 2-1 15,-6-2-1-15,-6 5 1 16,0 11-1-16,-12 16 0 16,-9 0 2-16,-5 4-1 15,-4-4-1-15,-3 0 1 16,6-8-1-16,7-6 2 16,2-5 1-16,3-2-1 15,3-1-2-15,3-4 5 16,3-9 1-16,0-3-5 15,3-2 0-15,1-5-1 16,-1-3 0-16,0-13 0 16,0-21 0-16,3-14-5 15,0 1 1-15,0 2 0 16,0 5 2-16,3 8-1 0,0-2 1 16,0 8 0-16,0-6 0 15,3 13 2-15,0 1 2 16,0 2-3-16,0 8 0 15,0 3 1-15,3 8 0 16,0 5 0-16,0 13 0 16,0 6-3-16,0 2 2 15,0 10 1-15,-3 22 2 16,0 11-1-16,0-3 2 16,3-8-2-16,0-8 2 15,0-8-2-15,-3-11-1 16,0 1 1-16,0-14 1 0,0 0 1 15,0-13 3-15,0-8-3 16,3-10 0-16,0-22-3 16,0-13-1-16,0 8-4 15,0 0-1-15,-3 8 3 16,0 8 1-16,0 10-1 16,0 1 2-16,0 10-1 15,-3 11 0-15,3 10 4 16,0 13 1-16,3 11 1 15,0 3 0-15,-3-3 0 16,9-3 0-16,-3-10-5 0,-3-3 1 16,-1-7-2-16,1-1-2 15,0-8-19-15,-3-5-10 16,0 0-107-16,12-18-174 31</inkml:trace>
  <inkml:trace contextRef="#ctx0" brushRef="#br0" timeOffset="11249.102">21378 976 320 0,'-9'-23'121'0,"6"15"-95"0,0-6 27 0,3 9 6 16,0-3-14-16,3 3-2 15,3-8-9-15,0 5-4 0,0-3-16 16,0 3 7-16,0 3 5 0,-4 2-8 16,-2 3 0-16,3 8-1 15,0 5 1-15,3 6-6 16,0 10 1-16,3 8-2 15,0-5 1-15,3-3 0 16,-3-5 0-16,0-11-2 16,0 5-1-16,6-4-1 15,0-14 0-15,3-11-2 16,2-15 1-16,4-9-6 16,3-4-1-16,12 2 0 15,5 2 0-15,1 3 0 16,0 1 0-16,-7-1 0 15,-5 3 0-15,-6 5 0 16,-6 5 2-16,-3 4-3 0,-7 1 0 16,1 9 1-16,-3-3 2 15,-3 3-1-15,3-3 2 16,-6 3-2-16,0 5-1 16,0-6-4-16,-3 4-2 15,0 2-28-15,0 0-10 16,-21 16-216-1,-3-3 23 1</inkml:trace>
  <inkml:trace contextRef="#ctx0" brushRef="#br0" timeOffset="11892.682">21113 3344 288 0,'-36'-2'110'0,"18"7"-86"0,-18-2 35 0,22-3 12 15,-10 0-13-15,0 0-4 16,3-3-13-16,3 0-3 16,6-2-22-16,15-8-5 0,18-6 0 0,18-7-3 15,8-1 1-15,37 1 1 16,32 7 4-16,9-4-2 15,36 7 3-15,-13 5-4 16,-14 3 1-16,-32 3-5 16,26 5-2-16,12-3 0 15,-39 1 1-15,-21 2 1 16,6-3 3-16,16 3-3 16,-46 0 1-16,-11 0-3 15,-6 0 2-15,-10-5-11 16,-17 2-4-16,-18-2-14 15,-18-3-6-15,1 5-65 16,-4 3-26-16,6 0-95 16</inkml:trace>
  <inkml:trace contextRef="#ctx0" brushRef="#br0" timeOffset="12482.607">21166 3112 328 0,'-24'-22'123'0,"22"20"-95"0,-7-4 31 0,6 4 10 16,0-1-28-16,3 0-10 0,0 3-22 15,-3 0-6-15,0 0-2 16,0 3 1-16,0 0 3 0,0-1 7 15,0 1 2-15,0 0-1 16,-6-1 2-16,-6 6-6 16,-3 0-3-16,0 0-6 15,3 3 0-15,0 2 2 16,4-8 3-16,2 6 0 16,3-1 2-16,3 1 0 15,3 0 3-15,3 2 4 16,6 11 1-16,3 2-4 15,2 8-1-15,4 4-2 16,3-7 0-16,0 1-4 16,3-3-1-16,0-5 3 15,5-3 1-15,-2-2 3 16,3-3 1-16,-3-6-5 0,-1-2-4 16,-2-3 10-1,-6-5 6-15,-3 0-7 0,-6-8-3 16,-6-2-5-16,-6-3-3 15,-9-9 1-15,-3-7 1 16,-3-8-1-16,-3-5 2 16,4 2-2-16,-1 3-1 15,3 3 1-15,3 5-1 16,3 2-9-16,3 3-2 16,3 6-23-16,6-3-8 15,9 8-46-15,15-1-19 16,11 1-111-1</inkml:trace>
  <inkml:trace contextRef="#ctx0" brushRef="#br0" timeOffset="13022.663">22143 3008 384 0,'-3'-18'145'0,"6"10"-112"0,-3-5 32 0,0 7 8 0,0 1-24 16,0 0-5-16,-3 2-17 15,-3 8-8-15,0 6-10 16,-3 5 7-16,-6 8 6 0,-3 13-2 16,-12 34-2-16,-14 11-8 15,-10-8-2-15,-2-2-6 16,2 4-2-16,15-4-11 16,4-6-3-16,8-8-17 15,6-15-8-15,6-12-39 16,6-25-140-1,12-14-49 1,6-6 95-16</inkml:trace>
  <inkml:trace contextRef="#ctx0" brushRef="#br0" timeOffset="13338.178">21684 3014 316 0,'-15'-14'121'0,"12"9"-95"0,-3-3 33 0,6 6 10 16,0-4-22-16,0-2-6 15,3 0-5-15,0-2 0 16,0 2-20-16,0 0 8 0,0 3 4 16,0 2-4-16,0-2-2 15,-3 5-8-15,6 5-1 16,3 8-2-16,9 8 1 15,12 3 0-15,11 11 2 0,4 28-9 16,3 16-3 0,-4-7-4-16,4-9 0 15,3-7-36-15,8-6-14 0,10 3-108 16,-7 5-49-16,-2-13 21 16</inkml:trace>
  <inkml:trace contextRef="#ctx0" brushRef="#br0" timeOffset="13704.912">22708 3138 368 0,'-6'-21'140'0,"3"18"-109"0,0 1 7 16,3 2-6-16</inkml:trace>
  <inkml:trace contextRef="#ctx0" brushRef="#br0" timeOffset="13951.029">22696 3119 665 0,'3'22'45'0,"3"1"-23"16,3 4 1-16,3-1-2 0,9-2-7 15,0-11-3-15,3-13-4 16,-1-13 0-16,-2-5-4 16,-6-9-2-16,-3 3 0 0,-9 8 1 15,0 3 8-15,-15-5 3 16,3 5 5-1,-9 5 1-15,-6 2-4 0,7-2-1 16,5 3-8-16,9 2-2 16,9 1 0-16,12-1 0 15,-4 0-20-15,4 1-9 16,-3-1-64-16,-3 3-28 16,-6 0-102-1</inkml:trace>
  <inkml:trace contextRef="#ctx0" brushRef="#br0" timeOffset="72110.217">7622 3733 168 0,'-15'-5'63'0,"15"5"-49"0,-6-3-74 15,6 1-38-15</inkml:trace>
  <inkml:trace contextRef="#ctx0" brushRef="#br0" timeOffset="121450.986">12001 13531 512 0,'-12'-19'192'0,"12"19"-149"0,-6-21 10 0,6 18-5 16,-3-4-22-16,0 1-5 15,0-4-8-15,3 2-1 16,0 0-7-16,0 0 4 0,0 3 3 16,0-1 0-16,0 22 1 15,0-3-5-15,3 27-3 16,0-8-2-16,6 18-3 15,-3-10 1-15,3 34-1 16,-3-16-3-16,0 8 2 16,0-13 1-16,0-5 2 15,0-11 1-15,-3-3 1 16,0-5-7-16,0-8 0 16,0-5 1-16,-3-16 1 0,0 0-2 15,0-31 2-15,0 4-1 16,0-15-2-16,0 7 0 15,0-7 0-15,0 8 0 16,6-11 0-16,-3 8 0 16,3-6 0-16,-1 6 3 15,4 3 0-15,-3 7-4 16,6 14 1-16,-3 3 4 16,6 18 4-16,-3-1 1 15,3 12 2-15,-3-3-2 16,3 8 2-16,-3-3-4 15,-3 13 0-15,-1-5-1 16,-2 11 1-16,0-8-2 0,0 0 2 16,-3-6 0-1,0-7 1-15,0-4-5 0,-3-20 1 16,0 2-2-16,-3-20 0 16,3 4 0-16,0-10 0 15,0 5 0-15,6-26 0 16,0 8 0-16,9-22 0 15,-3 16 2-15,6 3 0 16,-3 8 0-16,3 6 0 16,-4 4 0-16,4 9 2 15,-3 2 1-15,3 18 3 16,-3 1 1-16,3 24 1 16,-6-4-2-16,3 12 1 15,-4-6-6-15,1 8-1 0,-3-5-2 16,0 18 0-16,-3-8-7 15,3 11-2-15,-3-10-25 16,3-1-9-16,-6-8-48 16,3-10-20-16,-3-5-81 15,6-27-65 1,-3 0 111-16</inkml:trace>
  <inkml:trace contextRef="#ctx0" brushRef="#br0" timeOffset="122686.05">12564 13473 504 0,'-3'-19'187'0,"3"19"-146"0,0-5 20 0,0 5-1 16,0 0-25-16,0 0-5 15,3 16-14-15,-3-3-3 16,6 19-7-16,0-6-2 0,5 8 2 16,1-4-3-16,6 9-2 15,-3-7 2-15,6 16 0 16,-3-11-1-16,3 2-2 15,-4-7 1-15,1-5 1 16,-3-6-3-16,3-16 0 16,-3-2-1-16,-3-17-2 15,0 1 0-15,-3-8 0 16,0 3 3-16,-6-6 2 16,0 3 0-16,-3-9-1 15,0 7 1-15,0 1-1 16,0 1 2-16,0 5 1 0,0 3 3 15,0 8 1-15,0 0-3 16,6 10-1-16,-4 0-1 16,7 8 1-16,-3 1-2 15,6 12 2-15,-3-7-4 16,3 15 0-16,0-7 1 16,6 10 0-16,-3-6-3 15,3-12 0-15,-3-3-1 16,2-24 3-16,1 2-5 15,0-12 0-15,-3 2 0 16,3-10 4-16,-3 4-10 16,-6-41-2-16,0 10-4 15,-9-13-2-15,0 13 5 16,-6-3 1-16,3 11 9 0,-3 0 2 16,0 8 9-16,0 0 6 15,0 8-2-15,0 3 2 16,3 5-1-16,0 7 3 15,0 4-3-15,0 10 1 16,0 0-5-16,0 10 1 16,3 1-3-16,0 18 2 15,0-5-2-15,9 37 0 16,-3-11-6-16,9 6 1 16,-3-11 0-16,14 5 0 15,-5-8 0-15,12 6 0 16,-6-9 0-16,3-4 0 0,-7-6-5 15,1-10 1-15,-3-6 0 16,0-13-1-16,-3 0 4 16,-3-13 0-16,-3 2-4 15,-3-23 1-15,-1 4-7 16,-2-38-1-16,0 15-2 16,-6-11-1-16,0 11 5 15,0-15 4-15,0 12 4 16,0-2 3-16,0 10 4 15,0 3 2-15,0 8-1 16,0 8 1-16,0 5 2 16,-3 11 2-16,3 2-1 15,0 27-1-15,0-3-3 0,0 17 1 16,0-7 0-16,3 33 1 16,0-8-7-16,3 28 0 15,0-12-1-15,3 7 0 16,0-13 4-16,3 11 2 15,-3-13-2-15,6 7-1 16,-3-12-3-16,6-9-3 16,-4-8 2-16,4-18 0 15,-3-3 1-15,3-21 2 16,-3 1-1-16,-3-15-1 16,-3 6 1-16,0-13 1 15,-3 6-3-15,0-28 0 16,-3 9 1-16,0-6 2 0,0 11-3 15,-3 3 0-15,0 7 3 16,0 6 1-16,0 3-1 16,3 23 1-16,0 0-2 15,11 24-1 1,-2-5 1-16,12 5 1 0,-3-5-3 16,6 8 0-16,-6-6 3 15,2 9 1-15,-5-9-4 16,3 6-1-16,-3-6-6 15,0-2 0-15,-3-5-25 0,-3-14-8 16,0 0-56 0,-4-10-23-16,-2 0-107 15</inkml:trace>
  <inkml:trace contextRef="#ctx0" brushRef="#br0" timeOffset="122853.121">13820 13274 608 0,'-6'0'228'0,"6"0"-177"0,3 5-28 0,-3-5-26 15,3 3-53-15,0 0-13 16,0-1-91-16,0 1-36 16,3 0 27-16,0-1 15 15</inkml:trace>
  <inkml:trace contextRef="#ctx0" brushRef="#br0" timeOffset="123018.68">13132 13311 520 0,'-30'5'192'0,"30"-5"-149"0,27-2-4 16,-21 2-12-16,33 0-42 15,-6 0-14-15,20-5-96 16,-5-1-43-16,35-10-11 16,9-13 0-16</inkml:trace>
  <inkml:trace contextRef="#ctx0" brushRef="#br0" timeOffset="123501.338">11831 12814 328 0,'-29'8'123'0,"29"-8"-95"0,-30 18 25 16,27-15 4-16,-12 5-16 15,3-3-1-15,-12 19-3 16,6-6-2-16,-11 43-18 16,5-10-1-16,-21 31 0 0,9-16-6 15,16 61-1-15,2-29-1 16,36 71 0-16,-4-37-11 16,82 64-5-16,-25-53-23 15,87 16-10-15,-42-43-38 16,83-15-15-16,-50-27-87 15</inkml:trace>
  <inkml:trace contextRef="#ctx0" brushRef="#br0" timeOffset="123851.405">14067 13070 536 0,'30'0'200'0,"-30"0"-155"0,74 48 9 15,-62-40-7-15,12 16-18 16,11 13-2-16,-2 10-13 16,0 22-4-16,-9-5-6 15,-6-11-3-15,-9 13 0 0,-6 40-10 16,-9 15-2-16,-9-12-51 16,-18-6-24-16,-24 21-157 15</inkml:trace>
  <inkml:trace contextRef="#ctx0" brushRef="#br0" timeOffset="129066.749">4669 16005 208 0,'-26'-14'77'0,"14"12"-60"0,-12-4 15 0,12 4 4 16,-3 2 2-16,-3-3 2 15,0-2-3-15,3 5 0 16,4 0-20-16,2 0-8 0,9 0-2 15,9 5-2-15,8-2 0 16,13 2-1-16,9 0 2 16,6 1-3-16,20-1 0 15,27 0-1-15,7 9 1 16,11-7 2-16,27 7 2 16,-9 2 1-16,6-6 2 15,17 1-1-15,-17-3 2 0,-12-8 0 16,3-6 1-16,-6 1 0 15,-17 0 0-15,-16 0-4 16,-21 2 0-16,-14 0-3 16,-12 1 0-16,-9-1-3 15,-10 0-2-15,-8-2-39 16,-12 0-16-16,-21-3-129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45:36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16642 3537 384 0,'-3'-15'145'0,"3"9"-112"0,-3-4 14 0,3 7 1 16,-3-5-16-16,0 0-1 15,-3-2-5-15,-6-1 1 16,-3 0-15-16,-12 4 4 0,-14-1 4 15,-16 2-5-15,-8 6 0 0,2 6-7 16,-5 4 0-16,-19 6-5 16,-11 8 0-16,6 21-3 15,-4 29-1-15,-11 3 3 16,-6 2 1-16,6 35-1 16,33-16 1-16,14-19-2 15,-29 67 2-15,20-35 2 16,-11 63 2-16,20-39-1 15,7 43 1-15,14-46-6 16,21 42-1-16,6-44 0 16,36 47 2-16,-6-39-1 15,24-6 2-15,-10-29-2 16,49 22-1-16,-19-33 3 0,31 4 0 16,-22-22 1-1,54-13 2-15,-27-14-5 0,24-34-1 16,-26-2 2-16,41-29 1 15,-33 4 1-15,18-17 0 16,-27 4-2-16,42-58-2 16,-36 22 1-16,6-22 1 15,-26 19-1-15,23-61-1 16,-24 32 1-16,10-43-1 16,-22 32 2-16,-5-34 1 15,-16 37-4-15,-2-61 1 16,-9-40-7-16,-13-5-3 15,-14 32-5-15,-15 10-2 16,-15 1 5-16,-8 25 3 0,-10 33 5 16,-3 18 2-1,-5 16 2-15,-16 13 2 0,-11 11-1 16,-4 7-1-16,10 12 7 16,8 4 3-16,10 6-5 15,5 2-1-15,6 6-2 16,10 3 1-16,5 2 0 15,3 2 1-15,6 6-5 16,3 0 1-16,3 0-9 16,3 0-2-16,3 6-18 15,3-1-9-15,3 3-38 16,3 0-13-16,3 8-119 16</inkml:trace>
  <inkml:trace contextRef="#ctx0" brushRef="#br0" timeOffset="4214.22">16535 3328 392 0,'3'-7'148'0,"-3"-1"-115"0,0-8 37 0,2 8 10 0,1-5-28 16,0-3-9-16,0 0-12 15,0 3-3-15,0-1-16 16,-3 6 9-16,0-2 2 0,0 7-3 16,0-2 1-16,-6 10-10 15,-3 16-2-15,-8 16-7 16,-13 6-2-16,-9-1 4 16,-3-2 2-16,4-1-2 15,2 1-3-15,3 5-3 16,7-5 1-16,2 2-1 15,6-2 0-15,3-11-16 16,3-5-8-16,0-8-41 16,3-8-18-16,3-11-109 0,6-8-50 15,3-2 77 1</inkml:trace>
  <inkml:trace contextRef="#ctx0" brushRef="#br0" timeOffset="4454.637">16198 3204 436 0,'-27'-37'162'0,"24"32"-126"0,0-3 38 0,3 5 11 16,0 1-29-16,3-1-7 15,6 3-18-15,3 5-7 16,9 16-14-16,9 19 0 0,9 8 3 0,2-1-7 16,1-10-1-1,-3 0-3-15,-4-5 1 0,-5-3-2 16,-6-8-1-16,-3-2 1 15,-6-3 1-15,-3-3-10 16,-4-2-2-16,1-3-19 16,-3-6-7-16,-6-2-69 15,0-2-31-15,-9-9-89 16</inkml:trace>
  <inkml:trace contextRef="#ctx0" brushRef="#br0" timeOffset="5085.409">17005 2873 328 0,'0'-8'123'0,"-3"8"-95"0,3-5 36 0,0 3 11 0,0 2-25 16,-3-8-7-16,0 2-15 15,0 6-6-15,0-5-12 16,-3 2-2-16,0 1-1 0,-3 2 1 16,-6 5 0-16,-6 6 0 15,-2 2 0-15,-1 3 0 16,-3 2 2-16,3 1 1 16,3-1 1-16,3 1-6 15,10-3-2-15,5 2-2 16,12-2-2-16,11 0 1 15,7 0 1-15,6 0-3 16,-3 0-2-16,-1-1 2 16,-2 1 2-16,-3-2 2 15,-6-1 1-15,-3 0 4 16,-3-5 3-16,-3 2 2 16,-3 1 5-16,-9 0-4 0,-3-1 0 15,-6-2-6-15,-6 0-3 16,-9 0-2-16,-6-3-3 15,-2 1-15-15,-1-6-7 16,3 0-40-16,6-6-17 16,9 12-160-1</inkml:trace>
  <inkml:trace contextRef="#ctx0" brushRef="#br0" timeOffset="7606.791">16264 3535 168 0,'0'-3'66'0,"3"-2"-52"0,3 0 21 0,0 2 7 16,-1 0 5-16,1-5 7 15,-3 3 1-15,0-5 3 16,0 2-32-16,-3 2 3 0,0 1 2 16,0 0-8-16,0 2-1 15,0 0-9-15,0 3-3 16,0 0 3-16,-3 3 2 16,0 2 0-16,-3 1 1 15,-2-1-2-15,-4 3-1 16,-3 0-1-16,3-3 2 15,0 0-1-15,-6 3 0 16,3-2-5-16,-12 2 0 16,7-1-5-16,-25 12-2 0,-21 15 2 15,4 6 0-15,5 2-1 16,10 1-2-16,5-4 1 16,3-2 1-16,4-2-1 15,5-6 2-15,6-3-4 16,6 1 0-16,6-3 1 15,6 0 0-15,9 2 0 16,9-2 2-16,6-3-3 16,15 0 0-16,17-2 1 15,-5-6 0-15,-9-3-3 16,11 6 2-16,-8-2-1 16,0 4 0-16,2 9 2 15,-8-4 2-15,-6 1 1 16,-12-5 1-16,-3-3 4 0,-6 5 5 15,-6 5-5-15,-6-2 0 16,-9 0-4-16,-12 0-1 16,-15 5 1-16,-8 10 0 15,-1 14-2-15,4 3-2 16,5-3 1-16,15-16 1 16,3-8-1-16,1 5 2 15,2-7-4-15,6 5 0 16,3-6 1-16,9 6 2 15,0-6-3-15,12-2 0 16,-3-3-1-16,21-5 0 16,-7-3 2-16,16 1 0 15,-6-4-3-15,0 1 2 0,-3-1 1 16,-7 6 2-16,1 5 1 16,-9 1 1-16,-3-7-5 15,-15 14 1-15,0-5 2 16,-18 5 3-16,3-5-2 15,-11 13 0-15,5-8-1 16,-6 40 1-16,6-13-4 16,-5 13-2-16,8-11-1 15,-3 11 3-15,3-17-2 16,6 33 1-16,1-16 2 16,14 5 2-16,0-13-3 15,11-3 0-15,-2-13-1 16,12-5 0-16,-3-9-3 0,18-7 1 15,-6-5 0-15,23-9 2 16,-8-2-1-16,9-21 1 16,8-21 0-16,-2-11-2 15,-7 0-4-15,-8 8 0 16,-6 5 2-16,-10 5 3 16,-5 9 4-16,-6 5 4 15,-6 7 2-15,-6 6 3 16,0 0-3-16,0 8-2 15,0 0-2-15,9 3 0 16,-3-3-4-16,21-8 0 16,-4 0 1-16,19-13 0 15,-9 2-3-15,8-10 0 16,-5 5-1-16,9-13 3 0,-10 5-5 16,16-34 2-16,-12 13 0 15,2-13-1-15,-8 10 4 16,-9 3 2-16,-6 8 4 15,-15 3 2-15,0 2 3 16,-18 8 1-16,3 3-5 16,-9 5-4-16,3 3 3 15,-6 5 4-15,6 3-7 16,-3 5-1-16,4 0-1 16,2 0 0-16,3 0 0 15,6 0 0-15,3 0-5 16,12-6 1-16,-3 1 4 15,20-8 2-15,-5 2-5 16,15-26-2-16,-9 5 4 0,5-26 2 16,-5 11-2-16,-3-9 1 15,-3 11-5-15,-6-26 1 16,-3 15 2-16,-13-13 1 16,-7-8-2-16,-7 32 2 15,0 8 3-15,-21 8 1 16,6 6-1-16,-6 15-2 15,7 0 1-15,-1 13-1 16,6 0 0-16,3 6 2 16,3-3-1-16,9 0-1 15,3-3 1-15,18-13-1 16,-3 0 0-16,27-16 0 0,-6 3 0 16,8-5 0-16,-5-1-3 15,0-10 0-15,-7 8-1 16,-2-32 3-16,-3-13-2 15,-6 11-1-15,-12 10 0 16,-12 10 3-16,-15 12-2 16,-18 9 1-16,-11 15 2 15,-1 14 0-15,4 12 4 16,17 0 2-16,6-6-2 16,3 5-3-16,3-5-3 15,9 1 1-15,0-4 1 0,18-10 0 16,-3 0-3-1,30-21 2-15,15-13-1 0,-1 2 0 16,-5 3 0 0,-6 2-2-16,-10-2 0 0,-5 6 0 15,-9 1 5-15,-6 4 1 16,-9 2 0-16,-9 5 1 16,-15 6-2-16,-14 2 2 15,-10 9 4-15,0-1 4 16,10 0-2-16,5 1 2 15,9-1-6-15,3 0-3 16,15-7-4 0,9-9-3-16,9-8 0 15,6-12 3-15,0-20 3 16,-6-7-2-16,-9 3 0 16,-12 7-1-16,-12 6 0 15,-9 5 2-15,-6 5 2 16,-11 8 3-16,-13 8 2 0,-2 3-1 15,5 5-1-15,7 3-6 16,14 2 1-16,9-2-27 16,27 10-130-1,15 8-33-15</inkml:trace>
  <inkml:trace contextRef="#ctx0" brushRef="#br0" timeOffset="52258.869">8289 5326 456 0,'-9'-8'170'0,"9"8"-132"0,-12-10 5 0,12 10-9 16,-6-3-14-16,3 0-1 15,-6-2 4-15,3 2 5 16,-6-2-15-16,4 0 4 0,-10-1 1 16,3 1 1-16,-6 3 1 15,3-1-9-15,-6 6-4 16,6-1-2-16,-2 14-1 15,2-3 2-15,0 38 3 0,3-12-2 16,3 22 1 0,3-13-3-16,9 18 2 0,0-13-4 15,24 18 0-15,-3-13-3 16,23-10-1-16,-8-8 3 16,6-27 1-16,-6-2-4 15,-1-25-1-15,-5 1-2 16,-3-8 3-16,-3 2 0 15,-6-10 1-15,-4 5 0 16,-2-2 2-16,-3 5-3 16,-3 10 0-16,0 3 1 15,0 14 0-15,-3-1-3 16,6 5 2-16,-3-2 1 16,9 3 2-16,-3-3-1 15,6-3-1-15,-4-2 1 0,1-3-1 16,0 0 4-16,-6-5 5 15,-3-1-3-15,-9-4-1 16,0-1-2-16,-6-5-3 16,0 3-2-16,-3-5-1 15,1 2-20-15,-1-3-8 16,3 3-39-16,3 6-18 16,0 2-55-16,6 2-22 15,0 1-13 1</inkml:trace>
  <inkml:trace contextRef="#ctx0" brushRef="#br0" timeOffset="52592.605">8664 5416 456 0,'21'13'170'0,"-21"-13"-132"0,27 40 27 0,-21-32 1 0,6 18-21 16,-3-2-3-16,5 8-16 16,-2-6-7-16,0 3-10 15,-3-5-2-15,0 3 0 0,0-3 1 16,-3-6 0-16,-3-2-7 15,0-11 0-15,0 1-3 16,3-12 0-16,-3 1-9 16,3-19-5-16,0 3-1 15,0-16 0-15,0 5 7 16,3 3 6-16,-3 5 7 0,5 19 3 16,1 0 11-1,3 21 6-15,-3-3-6 16,3 11-2-16,-3-6-11 0,0 9-2 15,-3-6-7-15,0 3-1 16,0-3-33-16,-3-3-13 16,0-2-43-16,-1-8-17 15,1-3-39-15,3-7-18 16,0-1 29 0</inkml:trace>
  <inkml:trace contextRef="#ctx0" brushRef="#br0" timeOffset="52941.237">9149 5384 452 0,'9'-5'167'0,"-9"5"-129"0,21 37 24 0,-15-26 1 0,3 20-18 16,0-4-3-16,3 10-13 15,-3-8-4-15,0 5-14 16,0-5 0-16,-3 3 0 0,-1-5-2 16,1-4 0-16,-3-4-3 15,0-6-1-15,0 0-3 16,3-13-2-16,-3 0-6 15,3-10-1-15,0 2-2 16,0-19 3-16,0 6-1 16,3-5 2-16,-3 2 5 15,3 11 4-15,0 2 3 16,3 17 3-16,-3-1-1 16,6 8 0-16,-6-2-5 15,2 5-1-15,-2-3-21 16,3 3-8-16,-3-3-42 0,0-3-19 15,0 1-49-15,0-3-19 16,0-3-24 0</inkml:trace>
  <inkml:trace contextRef="#ctx0" brushRef="#br0" timeOffset="53425.839">9640 5712 404 0,'21'0'151'0,"-21"0"-118"0,12 3 29 0,-12-3 3 15,9 0-31-15,-3 0-11 16,3-5-17-16,0-1-4 15,3-9-2-15,-3 1-5 0,0-15 1 16,0 5 0-16,-3-10 2 16,0 8 3-16,-6-1 4 15,0 3 11-15,-6 11 5 16,3 0 4-16,-6 18 4 16,0 0-4-16,-3 22-1 0,3-6-9 15,6 8-2-15,0-5-14 16,6 5-6-1,0-5-33-15,9 2-11 0,-3-5-25 16,6-7-10-16,-3-4-8 16,8-7-5-16,-2-3 19 15,18-8 9-15,-6 3 47 16,5-11 21-16,-5 3 57 16,0-11 28-16,-6 5 0 15,-3-7-2-15,-6 5-16 16,-7-6-5-16,1 6-7 15,-12 3-2-15,0 2-9 0,-8 13-2 16,-1 0-16-16,-3 19-6 16,3-3-10-16,9 11-3 15,0-3-4-15,12 3-1 16,0-3-10-16,15 3-5 16,-7-5-19-16,7-1-5 15,-3-5-23-15,0-5-8 16,-3-2-72-16,6-17-33 15,-1 1 18 1</inkml:trace>
  <inkml:trace contextRef="#ctx0" brushRef="#br0" timeOffset="53641.31">10242 4866 556 0,'-9'-3'206'16,"9"3"-160"-16,-3 24 2 0,3-19-11 0,0 37-14 15,0-2 0-15,3 18-10 16,0-10-5-16,3 60-5 16,0-20-3-16,6 10 1 0,-3-19-10 15,5 32-2-15,-2-23-18 16,0-4-9-16,-3-15-18 16,0-13-7-16,-3-9-59 15,0-23-24-15,-3-6-27 16</inkml:trace>
  <inkml:trace contextRef="#ctx0" brushRef="#br0" timeOffset="53784.722">10179 5408 460 0,'-24'-21'173'0,"24"21"-135"0,-9-5 32 0,9 5 5 16,9 0-37-16,-6 0-10 15,12 0-27-15,-3 0-9 16,15-3 4-16,-6 0-45 0,23 3-17 15,-8 0-74-15,12 8-31 16,5 6 4 0</inkml:trace>
  <inkml:trace contextRef="#ctx0" brushRef="#br0" timeOffset="54092.226">10691 5628 508 0,'-3'16'189'0,"3"-16"-147"0,0 2-2 16,0-2-12-16,3 0-20 15,0 0-2-15,0-10-13 16,0-1-3-16,3-15 5 16,-3 4-4-16,0-9-2 0,0 4 7 15,-6 1 1-15,0 5 14 16,-6 2 7-16,3 3 6 16,-9 8 5-16,0-2 0 15,-8 18 2-15,5-3-11 16,3 24-2-16,3-5-10 15,12 10-3-15,0-5-5 16,12 3-1-16,-3-5-23 0,9-1-12 16,-3-5-23-16,11-2-11 15,-5-3-48-15,18-11-20 16,-6 0-42 0</inkml:trace>
  <inkml:trace contextRef="#ctx0" brushRef="#br0" timeOffset="54344.506">11123 5416 376 0,'-6'-32'143'0,"6"32"-112"0,-15-24 34 0,15 22 6 16,-6-6-25-16,0 3-6 0,-12-3-18 15,3 2-4 1,-8 1-10-16,2 2-3 0,-6 6 1 0,3 0-1 16,0 28 0-16,0-4-6 15,13 23 1-15,2-10 0 16,12 2 0-16,0-7-11 15,14-4-3-15,-2-4-31 16,9-9-10-16,-6-2-38 16,0-13-14-16,-3 0-62 15</inkml:trace>
  <inkml:trace contextRef="#ctx0" brushRef="#br0" timeOffset="54611.79">10980 5001 384 0,'-9'-16'143'0,"9"16"-112"0,0 0 14 0,0 0-2 16,3 10 3-16,0-2 7 15,6 24-11-15,-3-6-3 16,6 14-22-16,-3-5 3 0,3 47 1 16,-3-16-3-16,5 8 2 15,-2-13-5-15,0 2 1 16,-3-13-3-16,0-5 0 15,0-8-5-15,-3-5 0 16,0-5-3-16,-3-9 2 16,0-5-11-16,-3-7-4 15,0-1-47-15,0-8-19 16,0 1-156 0,-9-19-98-16,-12-16 144 15</inkml:trace>
  <inkml:trace contextRef="#ctx0" brushRef="#br0" timeOffset="55662.31">8349 6112 256 0,'-3'-11'96'0,"3"11"-75"0,-3-18 41 16,3 15 12-16,0-2-16 16,0 0-6-16,0-1-13 15,0 1-4-15,-3 2-20 16,0 1 6-16,-3 7 6 0,0-2-9 15,-9 10 0-15,3-3-6 16,-9 14 0-16,3-3 2 16,3 43 1-16,3-14 3 0,21 16 1 15,-3-10-6-15,15 5 0 16,-3-14-8-16,6 9-1 16,-6-11-4-16,3-11-3 15,-4-5-20-15,4-18-10 16,-3-3-45-16,6-13-17 15,-3 2-118 1</inkml:trace>
  <inkml:trace contextRef="#ctx0" brushRef="#br0" timeOffset="56041.453">8631 6522 448 0,'-15'16'167'0,"15"-16"-129"0,0 13 13 0,0-10-4 0,9-1-25 15,-3 1-7-15,12-3-9 16,-3 0-3-16,6-13-1 16,-3 2-2-16,0-21 1 0,-3 6-1 15,-1-14 0-15,-2 6 0 16,-6 0 2-16,0 2-3 16,-9 5 0-16,0 6 7 15,-12 3 6-15,1 4 0 16,-10 6 1-16,3 1 4 15,0 20 3-15,3-3-1 16,6 33-2-16,0-6-5 16,15 5 0-16,0-8-5 15,21 1-2-15,-6-6-9 0,12-3-5 16,-6-4-24-16,5-9-11 16,-5-3-41-16,15-10-18 15,-6 0-56-15,14-29-22 16,-8 5 41-1</inkml:trace>
  <inkml:trace contextRef="#ctx0" brushRef="#br0" timeOffset="56188.523">9233 6122 532 0,'-12'0'198'0,"12"0"-154"0,-24 14 14 0,21-12-6 16,-9 14-24-16,3-3-5 0,-12 40-12 15,3-10-3-15,-2 12-4 16,2-7-14-16,-3-3-3 0,6-8-23 15,-3-3-7 1,3-5-26-16,0-7-11 0,3-4-48 16,1-13-18-16,2 1-11 15</inkml:trace>
  <inkml:trace contextRef="#ctx0" brushRef="#br0" timeOffset="56337.897">8881 6226 384 0,'-6'-16'145'0,"6"16"-112"0,0 0 36 16,0 0 9-16,3 8-22 15,0 0-5-15,3 21-28 16,0-5-9-16,12 18-9 16,-3-5-17-16,24 0-7 0,-7-8-45 0,19-2-21 15,-9-6-51-15,2-5-19 16,-5-3 7 0</inkml:trace>
  <inkml:trace contextRef="#ctx0" brushRef="#br0" timeOffset="57274.029">9605 6366 348 0,'6'-42'132'0,"-6"42"-103"0,-3-35 18 0,3 30 4 16,-6-6-7-16,3 3 4 15,-12 0-12-15,3 0-2 16,-12 1-19-16,6 1-5 0,-5 4 1 16,2 2-3-16,0 8 3 15,3-3 0-15,0 21 3 0,3-5-1 16,3 22 2-16,0-6-6 15,9 3-1-15,0-9-2 16,18 1-1-16,-3-6-6 16,27-4-1-16,-6-4 1 15,8-7 0-15,-8-3-2 16,3-8 0-16,-9 0-1 16,-1-16 3-16,-5 3 0 15,-3-22 3-15,-3 6-3 16,-3-8 0-16,-3 5 1 15,-6 3 0-15,0 5 0 16,-3 6 2-16,0 5-1 16,0 21-1-16,0-3 3 15,6 29 2-15,0-7 2 16,3 4 1-16,0-4-7 0,8-6-2 16,-2-2 0-16,9-6 2 15,-3-3 0-15,9-10-1 16,-3 0 1-16,2-23-1 15,-5 4 0-15,0-15 0 16,-3 5 0-16,-6-6 2 16,-3 9-1-16,-9-3-1 15,-1 5 1-15,-2 3 1 16,0 5-1-16,-2 5-1 16,-1 1-2-16,0 12 1 15,3 1 10-15,3 37 3 16,0-9-1-16,5 22 1 15,-2-13-3-15,9 15 2 0,-3-10-6 16,3 24-1-16,-3-13 0 16,3 7 0-16,-3-10 2 15,-3-8 1-15,-3-5-3 16,0-11-1-16,-3-5-1 16,-3-11-2-16,0-2-2 15,-6-25 1-15,0 4 1 16,-6-27 0-16,3 8-3 15,-3-14 0-15,0 12-5 16,3-17 0-16,3 11-1 16,6-13 3-16,0 7-1 15,9 1 2-15,-3 8 3 16,9 7 1-16,-3 6 1 16,3 8 2-16,-3 2 3 0,5 11 2 15,-5 0 1-15,0 11 2 16,0 7-1-16,-3 3 0 15,-3 1-5-15,-3-4-3 16,0-2 0-16,-3 3-1 16,0-6 0-16,-3 0 0 15,0 0-18-15,0-2-5 16,0-3-35-16,3-8-13 16,0 0-29-16,3-14-12 15,0 1-42-15,3-40-17 16,0 11 39-1</inkml:trace>
  <inkml:trace contextRef="#ctx0" brushRef="#br0" timeOffset="57457.767">10245 5879 512 0,'-3'-16'189'0,"3"16"-147"0,3 11 17 0,-3-11-1 0,3 34-21 16,0-7-1-16,3 12-17 15,0-4-6-15,3 28-8 16,-1-13-6-16,7 27 0 0,-3-16-17 15,3 0-5-15,-3-11-20 16,-3-2-5-16,-3-11-37 16,-3-3-13-16,0-5-107 15</inkml:trace>
  <inkml:trace contextRef="#ctx0" brushRef="#br0" timeOffset="57643.508">9852 6204 544 0,'-9'-15'203'0,"9"15"-158"0,36-19 5 0,-30 16-9 16,35-4-22-16,-8 1-3 16,18 1-12-16,-13 0-2 15,22 2-2-15,-10 0-40 0,22 3-18 16,-16 0-102-16,1 6-45 15</inkml:trace>
  <inkml:trace contextRef="#ctx0" brushRef="#br0" timeOffset="59046.874">11114 6144 368 0,'0'0'140'0,"0"0"-109"0,6-3 9 0,-6 3-2 15,6-3-20-15,0 1-2 16,0-6-6-16,0 0-1 15,-3-8-5-15,0 3-3 0,0-14 2 16,0 6 0-16,-6-5 3 16,3 2 6-16,-6 0 2 0,0 3-1 15,-9 2 2-15,3 3-2 16,-18 9 0-16,6-1-3 16,-11 13-1-16,5 0-1 15,-3 14 0-15,3-3 2 16,7 13 1-16,2-6 6 15,9 15 1-15,3-9 4 16,15 47 3-16,0-15-4 16,12 8-3-16,-3-13-10 15,11 2-3-15,-8-13-3 16,3 0 1-16,-6-8-4 16,0-5 0-16,-3-6-8 15,-6-5-4-15,0-2-26 16,-6-9-13-16,0-2-36 15,-6-5-17-15,0-1-41 0,-12-12-16 16,3 2 25 0</inkml:trace>
  <inkml:trace contextRef="#ctx0" brushRef="#br0" timeOffset="59708.124">10682 6363 436 0,'-6'-13'162'0,"6"13"-126"0,3-24 12 0,-3 22-4 15,6-4-22-15,0 1-2 16,12 0-8-16,-3-1-2 16,27-2-6-16,-10 3-3 0,19-3 0 15,-9 0-1-15,5 0 2 0,-11 0-1 16,-3 0-1-16,-6 1 1 16,-4 1 1-16,-2 1 14 15,-6 2 7-15,-3 1-7 16,-6 2-4-16,0 0-7 15,-6 13-2-15,0-3-1 16,0 20 1-16,0-7-2 16,3 9 2-16,0-3-2 15,6-2 2-15,-3-6-2 16,6-3 2-16,-3-2 0 16,5-8 1-16,-2 0-2 15,3-13-2-15,-3 2 1 16,-3-15-1-16,0 2 0 15,-6-11 0-15,-3 6-7 0,-3-5 0 16,3 2-2-16,-3 0 3 16,0 6 2-16,0-1-1 15,0 3 4-15,6 3 0 16,-3 2 1-16,12 6 2 16,0 0-1-16,15 5-1 15,-3 0 1-15,11 13 1 16,-8-2 3-16,3 15 4 15,-6-5 5-15,-4 11 3 16,-2-3 0-16,-6-2 1 16,0-6-5-16,-6-3 0 15,0-5-8-15,-6-13-3 16,0 0-1-16,3-26 1 16,0 5-3-16,6-11-2 0,-3 3-1 15,9 5 3-15,-3 3-5 16,3 5 2-16,-4 3 0 15,4 2-1-15,-3 3-16 16,0 3-7-16,0 2-42 16,3 3-18-16,-3 0-137 15</inkml:trace>
  <inkml:trace contextRef="#ctx0" brushRef="#br0" timeOffset="59897.529">12031 6183 564 0,'-9'16'211'0,"9"-16"-164"0,0 37 9 0,0-31-8 15,3 17-30-15,0-1-5 16,3 7-19-16,-3-3-7 16,3 1 7-16,-3-6-33 0,0-3-13 15,0-2-33-15,0-5-12 16,0-1-69-1,0-15-71-15,2-11 86 16</inkml:trace>
  <inkml:trace contextRef="#ctx0" brushRef="#br0" timeOffset="60077.948">11998 5988 568 0,'-18'-11'211'0,"18"11"-164"0,-9-5 7 0,9 5-8 0,0-3-37 16,0 3-11-16,3-3-53 15,-3 1-24-15,6-1 40 16,0 0-121-16,9 11-50 0,12 0 46 16</inkml:trace>
  <inkml:trace contextRef="#ctx0" brushRef="#br0" timeOffset="60646.919">12448 6122 460 0,'-6'6'170'0,"6"-6"-132"0,-12 5 18 0,12-2 0 16,-6-1-23-16,0-2-6 16,-9 0-14-16,3 0-4 15,-9 0-5-15,3 0-5 0,-3 0 0 16,4 0-1-16,2 3 0 16,3 0 0-16,6 2 0 15,0 0 0-15,15 6 0 16,-3-3 0-16,12 13 0 15,-4-5 2-15,7 13 2 16,-6-5-1-16,0 5 2 16,-3-5 11-16,-6 7 8 15,0-7 2-15,-15 0 3 16,3-5-13-16,-15-1-5 16,3-5-4-16,-8-2-1 0,5-3-9 15,3-8-2-15,3 0-12 16,12-13-3-16,0 2-4 15,18-10-1-15,-3 2-1 16,12-5 2-16,-7 6 8 16,7-6 4-16,-6 6 5 15,0-1 6-15,-3 6 6 16,0 2 3-16,-3 3 13 16,-3 11 7-16,-3 0-9 15,2 15-2-15,1-2-9 16,3 5-4-16,-3 0-1 15,9-7 1-15,0-1-1 16,3-13-1-16,-3 0 7 16,3-16 5-16,-4 3 5 0,-5-8 4 15,-3 5-5-15,-6-3 1 16,0 3-8-16,-9-2-1 16,0 2-6-16,-6 0-2 15,3 3-22-15,-2 2-8 16,-1 1-47-16,3-1-20 15,0 3-134 1</inkml:trace>
  <inkml:trace contextRef="#ctx0" brushRef="#br0" timeOffset="60889.955">12724 5726 476 0,'-3'2'178'0,"3"-2"-138"0,3 16 39 15,-3-13 8-15,3 31-35 16,0-5-9-16,0 27-24 16,0-9-10-16,3 12-5 15,0-12-8-15,3 30 0 0,0-13-25 16,3 2-8-16,-3-13-49 16,3-6-23-16,-3-4-116 15</inkml:trace>
  <inkml:trace contextRef="#ctx0" brushRef="#br0" timeOffset="61291.086">13013 6310 376 0,'-3'-10'140'0,"3"10"-109"0,0-16 24 0,0 13 4 15,3-2-24-15,0 0-5 16,0-3-9-16,0 0-4 16,-3-3-9-16,0 3 8 0,-3-2 4 15,3 2-2-15,-6 0 2 16,3 2-5-16,-3 1-1 16,0 3-4-16,-3 2 1 15,0 0-4-15,-3 7-2 0,3 1 0 16,1 11-1-16,-1-3 2 15,3 8 3-15,0-6-4 16,3 3-1-16,3-5-2 16,0-5 1-16,0 2-2 15,6-16 2-15,-3 3-4 16,6-13-2-16,-3 3-3 16,2-1-1-16,1 0 1 15,6 3 2-15,-3 3-7 16,6 0-3-16,-3 2-28 15,6-7-12-15,-6 2-60 16,8-8-25-16,-5 3-48 16</inkml:trace>
  <inkml:trace contextRef="#ctx0" brushRef="#br0" timeOffset="61505.762">13215 5818 436 0,'-17'-34'162'0,"17"34"-126"0,-9-8 32 0,9 8 6 16,0 5-25-16,0-2-5 15,0 26-13-15,0-3-5 16,6 27-14-16,-3-13-5 0,3 10-3 16,0-7-5-16,2 25-1 15,1-12-13-15,6 15-5 16,-3-12-20-16,-3-9-8 16,0-8-27-16,-6-10-12 0,0-6-117 31</inkml:trace>
  <inkml:trace contextRef="#ctx0" brushRef="#br0" timeOffset="61691.124">12992 6104 468 0,'-12'-19'176'0,"12"19"-137"0,6-18 15 16,-3 15 0-16,9-2-28 15,0 2-6-15,24 3-15 16,-9 0-5-16,17 6-1 15,-8-4-40-15,3 4-14 0,-7-1-88 16,4-3-35-16,-3 1 14 16</inkml:trace>
  <inkml:trace contextRef="#ctx0" brushRef="#br0" timeOffset="62008.791">13576 6231 540 0,'-39'21'203'0,"39"-21"-158"0,-24 24 1 0,21-19-10 16,0-2-23-16,0 0-4 15,3-9-11-15,0 1-1 16,6-8 1-16,-3 2-6 0,3-5-2 16,0 3 3-16,-6-3 4 15,0 3 2-15,-6 0 3 0,0 2 5 16,-3 3 6-16,0 0-5 15,-3 6-2-15,3-1-1 16,1 8 1-16,-1-2-3 16,3 10 0-16,0 0-3 15,6 8-3-15,0-2-34 16,6 5-12-16,-3-6-80 16,14-4-31-16,-2-4-29 15</inkml:trace>
  <inkml:trace contextRef="#ctx0" brushRef="#br0" timeOffset="62288.297">13823 6220 432 0,'-3'-2'162'0,"3"2"-126"0,-6-11 7 0,6 11-5 16,-3-5-25-16,3 2-7 16,-3-2-2-16,0 0 1 15,-3-1-2-15,0 1 7 0,-6 0 5 16,3-1 8-16,-9 4 3 15,3-1-11-15,-5 3-6 16,2 0-6-16,0 8 0 16,3-3-4-16,6 11 0 15,3-3 1-15,12 11 0 16,-3-5 0-16,9-1 0 16,-3-2-22-16,6-10-10 15,-3-4-31-15,3-12-12 16,-4 2-37-16,1-8-15 15,-3 3-20 1</inkml:trace>
  <inkml:trace contextRef="#ctx0" brushRef="#br0" timeOffset="62508.607">13775 5956 224 0,'-9'-80'85'0,"9"80"-66"0,-6-55 27 16,6 47 11-16,0-5-10 16,0 2 0-16,0 1-1 15,0 2 3-15,0 2-26 16,0 1 18-16,3 16 8 0,0-1-1 15,3 43 1-15,-3-11-12 16,3 11-5-16,0-10-14 16,3-1-6-16,-3-5-7 15,0-3-2-15,0-4-1 16,0-4-2-16,0-5-17 0,-3-8-6 16,0 1-49-16,-3-6-18 15,0-1-136 1</inkml:trace>
  <inkml:trace contextRef="#ctx0" brushRef="#br0" timeOffset="63323.382">14097 6138 272 0,'-3'-8'104'0,"3"8"-81"0,-6-10 40 15,6 10 14-15,-3-3-11 16,3 1-4-16,-6-1-13 16,3 0-4-16,0 1-25 15,0-1 4-15,0 3 3 0,3 0-4 16,0 8-1-16,0 0-1 15,6 24-1-15,0-6-5 16,9 40 1-16,-6-13-7 16,5 13-3-16,-2-15-1 15,3 12-1-15,-3-13-2 0,0 8 1 16,-3-10-2-16,-3-3-1 16,0-8-8-16,0-8-3 15,-3-5-16-15,0-13-6 16,0-3-33-16,0-19-13 15,-3 0-42-15,-3-10-16 16,3 3-35 0</inkml:trace>
  <inkml:trace contextRef="#ctx0" brushRef="#br0" timeOffset="63964.174">14007 6128 400 0,'-18'-8'148'0,"18"8"-115"0,-3-11 6 0,3 11-6 0,6-8-4 16,0 0 2-16,15-5 1 16,-3 3 2-16,15 4-18 15,-3 4 2-15,5 7 2 0,-5 0-7 16,0 6-2-16,-6-1 5 15,-1 6 1-15,-5-3 5 16,-6 9 1-16,0-4-6 16,-9 22-2-16,0-8-9 15,-9 13-4-15,3-8-4 16,-9 2 1-16,3-10-15 16,-6-2-4-16,4-6-21 15,-1-5-9-15,3-3-26 0,12-16-10 16,0 1-16-1,9-19-6-15,-1 2-18 16,7-13-40-16,-3 6 60 16,6-6 276 15,0 3-38-31,-3 5-1 16,-6 3-46-16,-3 3-25 15,-3 7-12-15,-3 3-6 16,-1 16-23-16,1 0 4 0,6 21 1 15,-3-5-8-15,15 8-2 16,-3-3-6-16,15-11 0 16,-6-2 4-16,5-19 2 0,-5 1 4 15,0-19 1-15,-3 2 1 16,-6-5 0-16,-4 6-9 16,-8-3-4-16,0 2-4 15,-15-2 0-15,3 5-2 16,-17 0 2-16,5 3-2 15,-9 0-1-15,3 2-4 16,0 3-2-16,4 0-22 16,2 3-6-16,3 2-34 15,6 3-14-15,0 0-47 16,9 0-18-16,0 0-26 16</inkml:trace>
  <inkml:trace contextRef="#ctx0" brushRef="#br0" timeOffset="64158.146">14677 6146 332 0,'3'-2'126'0,"-3"2"-98"0,3 5 45 0,-3-5 13 16,3 5-14-16,0 1-5 15,3 9-25-15,0-1-11 16,0 20-18-16,0-5-4 0,3 8-2 16,-3-5-3-16,0 0-3 15,0-6-11-15,0-5-6 16,-3-2-23-16,-1-14-10 15,1 0-40-15,0-15-19 16,0-1-79 0</inkml:trace>
  <inkml:trace contextRef="#ctx0" brushRef="#br0" timeOffset="64324.483">14719 6059 460 0,'-12'5'170'0,"12"-5"-132"0,-9 3 0 16,9-3-9-16,0 3-39 15,0-1-9-15,3 3-45 16,-3-2-16-16,6 0-67 16,-3-1-26-16,6-2 60 15,0 0 32-15</inkml:trace>
  <inkml:trace contextRef="#ctx0" brushRef="#br0" timeOffset="64595.069">14841 6128 456 0,'3'26'170'0,"-3"-26"-132"0,6 35 20 0,-3-30 1 15,0 16-20-15,0-5-5 16,0 5-13-16,0-2-3 16,3-3-11-16,-3-3 2 0,-1-11 2 15,-2-2-6-15,3-8-3 16,0 1-8-16,3-9-1 16,0 2-2-16,6 1 1 15,-3 3 0-15,9 2 2 16,-3 2 8-16,6 6 4 15,-6 0 5-15,3 8 4 16,-4-2-6-16,1 7-3 16,-3-3-6-16,-3 1 0 15,0-3-29-15,-3-3-10 16,0 1-56-16,0-12-24 0,0 1-91 16</inkml:trace>
  <inkml:trace contextRef="#ctx0" brushRef="#br0" timeOffset="64839.626">15127 5704 384 0,'-3'-10'145'0,"3"10"-112"0,3 2 32 16,-3-2 8-16,5 6-8 16,1-1-1-16,3 19-14 0,-3-3-4 15,3 40-26-15,0-11-5 0,0 11-3 16,-3-13-7-16,0 28-3 15,-3-12-8-15,0 10-4 16,0-13-21-16,0-6-10 16,0-7-47-16,-3-8-20 15,0-9-112 1</inkml:trace>
  <inkml:trace contextRef="#ctx0" brushRef="#br0" timeOffset="65226.079">15127 6122 400 0,'-3'3'148'0,"3"-3"-115"0,23 0-5 0,-17 0-8 0,6 0-18 16,0 0-3-16,6-3-11 15,-3 1-3-15,3-3 8 16,-3 2 1-16,-3 0 2 0,-1 1 31 15,-5 4 16-15,-3-2 3 16,-6 6 2-16,3-1-11 16,-3 3-5-16,0 0-16 15,6 8-5-15,-3-3-3 16,12 13 0-16,-3-5-4 16,9 11-3-16,-3-5 11 15,6 4 6-15,-6-7 6 16,-3 3 5-16,0-6-6 15,-12-3-4-15,0-2-9 0,-9 0-2 16,0-3-6-16,-6-2-4 16,3-3-13-16,-3-8-5 15,3 0-44-15,0-21-21 16,0 2-88-16,6-15-37 16,3-27 33-1</inkml:trace>
  <inkml:trace contextRef="#ctx0" brushRef="#br0" timeOffset="65538.34">15418 5636 492 0,'6'-14'184'0,"-6"14"-143"0,33-5 1 15,-27 5-7-15,18 11-9 16,-6-3 2-16,8 15-7 15,-2-1 0-15,6 41-12 16,-6-13 1-16,3 14 1 0,-4-11-2 16,-2 8 2-16,-6-11 5 15,-9 43 2-15,0-22-5 16,-12 6 0-16,0-14-8 16,-21 17-3-16,1-20-26 15,-34 28-11-15,12-19-73 16,-14-3-29-16,-33 5-93 15</inkml:trace>
  <inkml:trace contextRef="#ctx0" brushRef="#br0" timeOffset="202216.734">20934 7043 72 0,'-18'0'27'0,"18"0"-21"0,-15 3-1 0,15-3-1 0,-3 3-3 15,0-1-1-15,-3 1-10 16,3-1-4-16,-5 1 5 16,2 0 4-16,-3-1 4 15,0 1 3-15,0 2-1 16,0-2 2-16,0 2-24 16,3-2-11-16</inkml:trace>
  <inkml:trace contextRef="#ctx0" brushRef="#br0" timeOffset="206630.061">23979 7332 264 0,'-9'5'101'0,"3"-2"-78"0,6-1 26 16,0 1 9-16,0-3-18 0,0 0-5 16,-3 0-12-16,3 0-2 15,0 0-12-15,-6 0 3 0,6 0 4 16,-2 0-2-16,-1 0 2 15,0 0-5-15,0 0-1 16,0 0-2-16,3 0 2 16,-6 2-1-16,6-2 0 15,0 3-1-15,-3-3 0 16,3 3-4-16,-3-3-1 0,0 0 3 16,0 0 1-16,0 0-3 15,3 0-1-15,0 0-3 16,0 0-1-16,-6 0 3 15,6-3 1-15,0 0-1 16,0 3 1-16,0-2-2 16,0-1-1-16,0 1 1 15,0-1-1-15,0 3 0 16,0-3 2-16,-3 3-1 16,3 0-1-16,0 0 1 15,0 0-1-15,0-2 0 16,0 2 2-16,-6-3 3 15,6 3 2-15,0 0-1 16,0-3-1-16,0 1-3 16,0 2 1-16,0-3-2 0,0 0-1 15,0 3 1-15,0-2 1 16,0-1-1-16,0 3-1 16,0 0 1-16,0-3 1 15,-3 1-1-15,0-1-1 16,-3 1 3-16,6-1 0 15,0 0-4-15,0 1 1 16,-3-4 0-16,-3 4 0 16,6-1 0-16,-3 0 2 15,0 1-1-15,0-1-1 16,-9 0-2 0,3 1 1-16,6-1 1 0,-6 0 0 15,0 1 0-15,1-1 0 16,-4-2 0-16,3 2 0 15,-3 1 0-15,3-1 0 16,-6 3 0 0,-6-3 0-16,-3 1 0 0,-2-1 0 15,-10 0 2-15,6 1-1 16,-3-1 2-16,1 0 0 16,-4 1 1-16,6-1-5 15,0-2 1-15,-2 0 0 16,2-1 2-16,-3 1-3 15,-6 0 0-15,4-1 1 16,-4 4 2-16,0-1-1 16,1 0-1-16,8 3 1 0,-3 0-1 15,3 3-3-15,3 0 2 16,1-1-1-16,2 1 0 16,-3 0 2-16,0-1 2 15,-3 1-6-15,1 0 1 16,-4-1-1-16,0 1 2 15,-2 0-1-15,5-1-1 16,-3 3 3-16,-3 1 2 16,7 2-2-16,2 0-2 15,6 0-1-15,0 2 3 16,3-2 0-16,0 0 1 16,0-3-3-16,1 1 0 15,-1-1 2-15,3 0 0 16,-3-2-2-16,0 0 2 15,-3-3-1-15,-3 0-2 0,-2 0 0 16,-1-3 3-16,0 3-2 16,3 0 1-16,3 0 2 15,1 0 0-15,-1 3 0 16,3-3 0-16,0 0 0 16,3 0 0-16,3 2 0 15,0 1 0-15,3-1-3 16,1 1 2-16,-1 0-1 15,0-1 0-15,3 1 2 16,0 0 0-16,0-1 0 16,3 1 0-16,0 0 0 15,0-1 2-15,0 1-3 16,0 0-2-16,0-1 2 0,3-2 2 16,0 0 0-16,0 3-1 15,-3-3 1-15,3 0-1 16,0 0-3-16,0 0 2 15,0 0 1-15,0 0 0 16,0 2 0-16,0-2 2 16,0 0-3-16,0 0 0 15,-3 0 1-15,3 0 0 16,0 0 0-16,0 0 0 16,0 0 0-16,0 0 2 15,0 0-3-15,0 0 0 0,0 0-1 16,0 0 0-16,0 0 2 15,0 0 2-15,0 0-1 16,0 0 2-16,0 0-4 16,0 0 0-16,0 0 1 15,0 0 2-15,-3 0-1 16,3 0-1-16,0 0 1 16,0 0-1-16,0 0-3 15,0 0 2-15,-3 0 1 16,3-2 2-16,0-1-3 15,-3 3 0-15,0 0 1 16,3-2 0-16,0-1 0 16,0 3 0-16,0 0 0 15,0 0 2-15,0 0-3 16,0 0 0-16,0 0-12 0,0 0-5 16,0 0-23-16,0 0-9 15,0-3-51-15,6 1-20 16,9-6-32-1</inkml:trace>
  <inkml:trace contextRef="#ctx0" brushRef="#br0" timeOffset="-133735.853">20508 11991 356 0,'0'-3'134'0,"0"3"-104"0,0-2 12 0,0 2-2 15,3 0-13-15,-3 0-3 16,0-3-1-16,0 0 0 16,0 1-12-16,0-1 7 0,-6 0 4 15,1 1 2-15,-10-1 1 16,3 0-6-16,-9 1 1 15,6 2-5-15,-6 0-1 16,3 0-4-16,-3 2-1 16,1 1-5-16,2 0-1 0,3-3 1 15,0 5 0-15,3-2 2 16,-3 5 3-16,3-3 0 16,0 6 2-16,0-1-4 15,4 11 1-15,-1-2-5 16,3 13 0-16,3-6-1 15,3 6 1-15,0-6-4 16,6 3 0-16,0-5 1 16,6 0 0-16,-4-3 0 15,13-2 2-15,-3-4-1 16,18 1-1-16,-6-5 1 16,14-6 1-16,-11 1-1 15,3-6-1-15,-6 0 1 16,-1-11-1-16,-5 3-3 15,-3-16 2-15,-3 6 1 0,0-17 2 16,-3 6-3-16,-7-5 0 16,1 7 1-16,-3-2 0 15,-3 5 0-15,-3 1 0 16,0 1 0-16,-6 4 0 16,0 2 0-16,-5 0 0 15,-1 3 2-15,-12 2 1 16,6 1-4-16,-12 2-1 15,6 0 1-15,-5 0 2 16,5 3 2-16,-3-1 1 16,6 1-5-16,0 2 1 15,3 1 0-15,1-1 2 16,5 0-3-16,0 1-2 16,3 2-18-16,3-3-7 0,0 1-42 15,3-1-20-15,0 0-143 16</inkml:trace>
  <inkml:trace contextRef="#ctx0" brushRef="#br0" timeOffset="-129843.616">20297 12052 64 0,'-3'-3'24'0,"3"3"-18"0,3 0 13 0,-3 0 8 16,0 0-4-16,0 0 1 15,0 0 2-15,0 0 1 16,0 0-1-16,0 0 1 15,0 0-15-15,0 0 2 0,0 0 0 16,0 0-5-16,0 0-3 16,0 0-6-16,0 0 0 15,0 0 0-15,0 0 2 16,0 0 1-16,0 0 3 16,0 0 12-16,0 0 8 15,0 0 2-15,0 0 3 16,0 0-6-16,0 0-3 0,0 0-4 15,0 0-1-15,0 0-5 16,0 0 0-16,0 0-7 16,0 0-3-16,0 0-1 15,0 0 1 1,0 0-3-16,0 0-2 0,0 0 2 16,0 0 2-16,0 0-5 15,0 0-1-15,0 0-29 16,0 0-10-16,0 0-33 15,0 0-14-15,0 0-20 16</inkml:trace>
  <inkml:trace contextRef="#ctx0" brushRef="#br0" timeOffset="-125685.207">18827 11409 240 0,'-36'-5'90'0,"36"5"-70"0,-36-6 32 15,33 6 9-15,-12-2-3 16,3-1 1-16,-5 0-5 15,2-2-1-15,-3 5-29 16,3 0 6-16,-3-3 1 0,3 3-3 0,0 0 0 16,3 0-9-16,0 0-1 15,4 0-7-15,-1 0 1 16,3 0-5-16,6 0-2 16,0 0 0-16,20 11-1 15,-5-6 0-15,30 6 2 16,-9-3-1-16,35 10 2 15,-11-2-4-15,44 19-2 16,-21-9 2-16,69 38 0 16,-36-17-1-16,39 11-2 15,-36-13 1-15,18 0 1 16,-36-10-1-16,-9-1 2 0,-17-5-4 16,-7-5-2-16,-14-5 4 15,-6-4 3-15,-10-1 1 16,-5-4 0-16,-6-2-10 15,-12-5-2-15,-3-1-31 16,-9-4-15-16,-1-1-83 16,-10-10-37-16,2 0-25 15</inkml:trace>
  <inkml:trace contextRef="#ctx0" brushRef="#br0" timeOffset="-124233.242">18523 11327 332 0,'-15'-16'123'0,"15"16"-95"0,-12-8 3 15,12 8-4-15,-3 0-12 16,0 0 0-16,0-3 4 16,0 1 2-16,0-1-10 15,0 0 11-15,0 1 5 0,0-1-1 16,0 0-1-16,0 1 0 15,0-1-1-15,0 3-2 16,3 0-2-16,0 0-4 16,0 5-2-16,0 1-4 15,0 12 1-15,0-2-4 16,9 11 1-16,0-4-3 0,15 9 2 16,-6-8 0-16,18 10 3 15,-7-4 1-15,4 7 1 16,-6-6-4-16,0 1 0 15,-3-5-3-15,-4-4 0 16,-5-2-1-16,0-5 0 16,-3-2 0-16,-3-4 0 15,-3-2 0-15,0-16 0 16,-3 0-5-16,0-16 1 16,0 6 0-16,3-9 0 15,0 4-5-15,3-22-1 16,0 10-2-16,6-34 0 15,-4 14-2-15,4-3 1 0,-3 13 5 16,0 2 2-16,-3 9-1 16,0 2 2-16,-3 6 1 15,-3 5 0-15,0 2 0 16,-3 3 0-16,0 3 0 16,-3 2 2-16,3 1-3 15,-6 2 0-15,3 3 1 16,-9 5 0-16,3 0-3 15,-15 8 2-15,7-1-1 16,-22 12-2-16,3-3 3 16,-9 18 0-16,10-5 1 15,-4 6 2-15,9-6-1 0,3-3 2 16,7-5-7-16,2-2 1 16,3-3-1-16,9-8 2 15,0 0-1-15,15-19 1 16,0 3 2-16,18-16 0 15,-7 3 0-15,13-5 0 16,-6 5-3-16,0-1 2 16,-6 4 1-16,-1 2 0 15,-5 3 0-15,-3 5 2 16,-3 3-1-16,-6 13-1 16,-3-1 3-16,-9 31 0 15,0-9-1-15,-9 10 1 16,4-4 0-16,-7-4 1 15,6-4-2-15,3-3-2 0,3 0-2 16,6-9 1-16,0-1 1 16,12-6 0-16,-3 0-3 15,12-11 0-15,-3 0-1 16,6-18 3-16,-4 3-2 16,4-19-1-16,-6 7 0 15,0 1 0-15,-3 5 3 16,3 9 0-16,-6 1-2 15,-3 17 2-15,0 0 1 16,-6 18 2-16,0-3-1 16,-6 9-1-16,3-3 3 15,-6-1 0-15,0 1-1 16,-3-5-2-16,3-3 1 16,3-6-1-16,3 1-7 0,6-11 0 15,0 0-4-15,6-21 0 16,0 2 1-16,6-21 1 15,-6 9 3-15,0 2 2 16,-3 5 6-16,-3 5 6 16,0 6 5-16,-9 26 2 15,0-2-2-15,-9 18 0 16,3-5-7-16,-6 2-4 16,3-5-10-16,3 3-3 15,3-5-54-15,6-3-24 16,0-3-135-1</inkml:trace>
  <inkml:trace contextRef="#ctx0" brushRef="#br0" timeOffset="-120953.581">19925 10634 332 0,'-9'-8'123'0,"9"8"-95"0,-6-8 25 0,6 8 4 15,0-3-16-15,0 0-1 16,-3 1-12-16,3-1-3 16,-3 1-14-16,3 2 2 0,-3 0 1 15,3 0 1-15,0 0 1 0,0 0-8 16,0 5-3-16,0 0 1 16,6 16 1-16,-3-2-1 15,12 47-1-15,-3-13 1 16,18 26 3-16,-7-15-2 15,16 44-2-15,-9-23 0 16,3 7-1-16,-7-17 0 16,1 17 0-16,-3-15-2 15,0 0 1-15,-6-14-2 16,0-7-1-16,-3-11 1 16,-4-6-1-16,-2-7-11 15,0-5-3-15,-3-4-28 16,0-7-13-16,0-3-53 15,0-13-21-15,0 0-49 16</inkml:trace>
  <inkml:trace contextRef="#ctx0" brushRef="#br0" timeOffset="-120502.506">20630 10517 368 0,'-2'-13'140'16,"2"13"-109"-16,0-3 13 0,0 3-1 0,0 0-19 15,0 0-3-15,2 6 1 16,-2-1 0-16,3 8-11 16,-3-2 7-16,0 10 2 0,0-5 1 15,-5 45-1-15,-1-11-2 16,-12 29 1-16,3-15-6 16,-15 63-3-16,9-32 3 15,-6 13 2-15,7-23-6 16,-1 29-1-16,6-21-4 15,3-9-1-15,3-15-3 16,3-11-1-16,0-10-8 0,3-8-2 16,0-9-21-16,6-7-6 15,0-3-41-15,15-15-14 16,-3-1-112 0</inkml:trace>
  <inkml:trace contextRef="#ctx0" brushRef="#br0" timeOffset="-119964.385">20425 12163 348 0,'-24'8'129'0,"24"-8"-100"0,-6-8 11 0,6 8 0 16,6-16-9-16,-3 3-1 16,24-16-5-16,-6 5-4 15,24-40-11-15,-10 14-2 0,34-48 2 16,-16 19-8-16,46-69-1 15,-25 37-1-15,18-43 0 16,-23 40-3-16,20-7 0 16,-21 28 4-16,7 8 1 15,-22 17 0-15,-2 9-2 16,-12 12 1-16,-6 7 1 16,-7 8 1-16,-2 6 3 15,-6 5-12-15,-3 5-5 16,-3 3-37-16,-9 7-14 0,0 1-100 15,-15 13-67 1,3 0 100-16</inkml:trace>
  <inkml:trace contextRef="#ctx0" brushRef="#br0" timeOffset="-119519.848">20446 12232 308 0,'-24'13'115'0,"24"-13"-89"0,-6 8 21 0,6-8 5 16,3 3-13-16,0-1-2 15,9-2-2-15,-3 0 3 16,21-16-21-16,-6 6 10 0,14-30 6 16,-5 8-6-16,44-31-1 0,-14 12-11 15,47-60-4-15,-27 27-6 16,78-78-4-1,-42 46 0-15,66-30-1 0,-51 38-7 16,15-24-3-16,-39 31-10 16,18 11-2-16,-30 19-35 15,-6 10-16-15,-20 13-131 16</inkml:trace>
  <inkml:trace contextRef="#ctx0" brushRef="#br0" timeOffset="-115139.943">20812 10329 384 0,'-9'-8'143'0,"9"8"-112"0,-6-2 23 0,6 2 1 0,-3 0-21 15,0 0-5-15,0-3-13 16,0 0-5-16,-3-2-6 16,0 3-4-16,0-6 0 0,0 2 5 15,-2-2 4-15,-1 0 1 16,-9 0 1-16,3 3-2 15,-21 0-1-15,6 2-3 16,-26 3 1-16,11 0-4 16,-8 8-2-16,8-3 0 15,-18 6 1-15,10 0-3 16,-22 10 0-16,16-3 1 16,-10 9 0-16,16-6-3 15,-1 8 2-15,10-5 1 16,-4 2 0-16,9-2 0 15,-5 0 2-15,8-6-3 16,-3 4 0-16,6-6 1 0,4 5 2 16,5-5-1-16,6 5 2 15,3-3-2-15,18 6-1 16,0-3 3-16,15 6 2 16,-3-6 0-16,15 3 0 15,-7-6-3-15,37 3 1 16,-9-2-2-16,20-6-1 15,-14-2 1-15,23-14 1 16,-15 0-3-16,28-12 0 16,-19 1 1-16,1-7 2 15,-13 5-3-15,-5-2 0 16,-10 2 1-16,-2-3 2 16,-6 6-3-16,-1-3 0 0,-5 3 3 15,0-3 1-15,-6 3-1 16,-4-8-2-16,-2 5 1 15,-6-11 1-15,-3 6-1 16,-12-11 2-16,0 6-2 16,-9-8-1-16,3 7-2 15,-9-2 1-15,3 5-1 16,0 6 0-16,1 2 4 16,-4 3 1-16,3-1-4 15,-3 6 1-15,0 1 2 16,-3 1 1-16,3 1 1 15,0 2 2-15,3 1-3 16,1-1 0-16,-1 0 1 0,3 1 0 16,0-1-7-16,0 3 0 15,3 0-17-15,-3 0-4 16,3 0-41-16,-3 0-15 16,0 0-137-1</inkml:trace>
  <inkml:trace contextRef="#ctx0" brushRef="#br0" timeOffset="-113591.131">22262 10602 340 0,'-15'0'126'0,"15"0"-98"0,-15-3 14 0,15 3 0 16,-6-2-20-16,3 2-2 0,-6-6-8 15,3 4-2-15,-6-6-6 16,0 2 8-16,-6-2 7 0,4 1 1 15,-10-4 0-15,6 3-2 16,-24-5-1-16,10 0-7 16,-25-3-4-16,6 2-1 15,-2 4 1-15,8-1-3 16,-8 6-2-16,8 0 0 16,-18 5-1-16,13 0 2 15,-13 5 1-15,13-2-1 16,-1 7-2-16,9-4-2 15,1 1-1-15,8 1 2 16,0 6 2-16,6-4 0 16,1 6-1-16,2-3 1 15,0 3-1-15,3-3-3 0,0 6 2 16,3-3 1-16,4 16 2 16,2-6 1-16,6 16 1 15,3-5 2-15,6 8 1 16,-3-8-1-16,9 3-1 15,0-6-1-15,11 6 0 16,1-8-2-16,27 13-2 16,-9-8 1-16,20 11-1 15,-11-9 0-15,8 1 0 16,-11-8-3-16,32-1 2 16,-14-7 5-16,11-8 2 15,-14-3-5-15,2-10 0 0,-11 0-1 16,5-14 0-1,-5 3 0-15,9-13 2 0,-13 5-1 16,10-8-1-16,-13 3 1 16,4-5-1-16,-9 4 2 15,-6-9 1-15,-7 4-1 16,-5-34-2-16,-3 14-2 16,-9-11 1-16,-3 10-1 15,-15 3 0-15,0 8 4 16,-18 0 1-16,6 5-1 15,-11 0-2-15,5 6-2 16,0-3 1-16,3 5 1 0,0 0 0 16,7 6-3-1,-4-3 2-15,3 5-1 0,0 0 0 16,3 3-14-16,3 2-6 16,3 0-22-16,0 3-8 15,3 3-73-15,-2 10-34 16,2 1 1-1</inkml:trace>
  <inkml:trace contextRef="#ctx0" brushRef="#br0" timeOffset="-105953.876">20761 12319 180 0,'-5'0'68'0,"5"0"-52"0,-9-3 17 0,9 3 4 16,-3 0 3-16,0 0 3 16,0 0 3-16,0 0 1 15,-3 0-25-15,3 0 5 0,-3 0 3 16,3 0-1-16,0 0 1 15,0 0-6-15,0 0-1 16,0 0-3-16,0 0-3 16,0 0-7-16,0 3-2 15,0-3-4-15,3 0-1 16,0 0 3-16,0 0 1 16,0 0 1-16,6-3 2 15,-3 3-3-15,3-2 1 16,0-1-3-16,3 0 2 15,-3-2-4-15,6 2 0 16,-3 1-1-16,8-1 1 0,-2 1-2 16,12-1 2-1,-3 0 0-15,18-5 3 0,-7 3-1 16,13-8 0-16,-9 2-3 16,47 1-2-16,-18 2 3 15,40 2 2-15,-25 4 0 16,66 4 0-16,-36 1-3 15,74-3 1-15,-47 0-2 16,57-5-1-16,14-3 1 16,-41 0-1-16,-24 5 0 15,-15 3 0-15,-18 3 8 16,-21 2 7-16,-18 3-3 16,-26-3-2-16,-9 1-5 0,-6-1-2 15,-7 0 1-15,-11 1 0 16,-6-1-24-16,-18 0-9 15,0-2-52-15,-23-3-23 16,8 0-117 0</inkml:trace>
  <inkml:trace contextRef="#ctx0" brushRef="#br0" timeOffset="-103955.595">21202 12073 372 0,'-3'-3'140'0,"3"3"-109"0,0 0 7 0,0 0-3 16,0 0-12-16,0 0-1 15,0 0-1-15,0 0 1 16,0 0-12-16,0 0 3 0,0-2 1 0,0-1-3 16,-3 0 1-16,3 1-7 15,-3-1-1-15,0 0-2 16,0 1-2-16,0-1 1 16,-3 0 1-16,3 1-10 15,-3 2-2-15,3 0-8 16,0-3-2-16,0 3-2 15,-3 0 0-15,3 0 2 16,0-2 2-16,0-1 5 16,3 0 4-16,0 1 2 15,0-4 3-15,0 4 4 16,0-1 2-16,0 0 8 16,0 1 6-16,0-1 5 15,0 0 4-15,0 1 2 16,0-1 1-16,0 3-7 15,0 0-2-15,0 0-3 0,0 0 3 16,0 0-7-16,-5 3-2 16,2-3-5-16,-9 5-2 15,3 0-1-15,-18 9 1 16,6-4-2-16,-21 14 2 16,7-5-4-16,-10 12 0 15,9-7-1-15,-5 5 0 16,5-5 2-16,-6 0 0 15,9-6-3-15,-5 1 2 16,8-3 1-16,0-3 2 16,6-2-3-16,4-4 0 15,2 4 1-15,3-6 2 16,3 1-1-16,9-4-1 0,0 1 1 16,12-3-1-16,-3 0 0 15,9 3 0-15,0-1 0 16,5 6 0-16,-2-3 2 15,15 9 1-15,-6-4-1 16,26 6-2-16,-8-3 3 16,9 6 0-16,-10-6-1 15,1 6-2-15,-9-6 3 16,-1 0 0-16,-5-2 1 16,-6-1 0-16,-3-2 0 15,-3-2 2-15,-3-1-1 16,-3-8 2-16,-4 3-4 15,-2-10-2-15,3 2-5 0,-6-6-2 16,-3 1-6-16,0-8 0 16,0 2-1-16,-3-15 3 15,0 5 1-15,-3-13 1 16,3 5 2-16,0-3 2 16,0 6-1-16,3 2 4 15,0 5-2-15,0 1-1 16,0 5 5-16,0 2 1 15,0 3 0-15,0 3 1 16,0 2 0-16,-3 4 1 16,3-1 0-16,0 5 0 15,0 0-2-15,0 17-2 16,0-4 3-16,0 27 2 0,0-8-4 16,3 11-1-16,-3-8 0 15,3-1 2-15,0-4-1 16,0-3 2-16,-3-6-2 15,0-2 2-15,0 0-4 16,0-5 0-16,0-3 3 16,0-8 1-16,0 0-4 15,-3-19-1-15,0 0 1 16,-3-15 0-16,4 5-2 16,-4-3 0-16,0 6 2 15,0 5 0-15,0 2-4 16,0 16 1-16,0 3 2 0,3 27 1 15,0-3 1 1,3 10 0-16,0-5-3 0,0 3 2 16,0-3 1-16,3-2 2 15,-3-6 1-15,3-3 1 16,-3-2-2-16,0-5 1 16,0-3 0-16,-3-8 1 15,3 0-5-15,-3-8-1 16,0 2-4-16,-3-12 1 15,0 2-2-15,-3-5 0 16,3 2 4-16,-3 6 1 16,3 0-1-16,0 15 0 15,0 1-1-15,3 13 3 16,0-5 0-16,3 2 3 0,0 0-1 16,0-2-1-16,0-1 5 15,-3-2 1-15,3-3 2 16,-6-2 0-16,3 0-7 15,-6-6 0-15,1 0-1 16,-4-7 0-16,3-1-9 16,-3-5-4-16,3 3 7 15,0 0 2-15,0 2 4 16,-3 9 0-16,3-1-3 16,0 11 2-16,0 0 1 15,3 3 0-15,0-4 2 16,3 1 1-16,0-2-4 15,0-1 1-15,1 0 0 16,-1-5 0-16,0 0 0 0,0-5 0 16,0 2 0-16,0-5 2 15,0 0-1-15,0 3-1 16,0 3-2-16,3 7-1 16,0-3 4-16,3 6 1 15,-3 0-3-15,3 0 1 16,0 0-20-16,0 0-9 15,0-3-65-15,6 1-26 16,-4-1-59 0</inkml:trace>
  <inkml:trace contextRef="#ctx0" brushRef="#br0" timeOffset="-99787.965">18996 10713 228 0,'-12'-11'85'0,"12"11"-66"0,-3-5 21 0,3 5 4 15,-3-3-13-15,0 1-6 16,-3-1-1 0,4 1-1-16,-7-4-12 0,3 1 4 0,-3 0 5 15,0-1-5-15,-6 4 0 16,0-1-9-16,-15 3-2 15,6 0-2-15,-23 3 1 16,5-1 2-16,-8 12 2 16,8-4-1-16,-6 17-1 15,10-6-1-15,-16 24 0 16,12-8-2-16,-23 10-2 16,11-7 1-16,-8 32 1 15,11-17-1-15,0 30-1 16,13-19 1-16,-1 16-1 15,9-16 2-15,4 37 1 16,5-23 3-16,6 7 1 16,3-18-3-16,6 37-3 0,-3-22 4 15,15 12 1-15,-3-22-2 16,21 2-1-16,-6-15 1 16,29 5 0-16,-8-13-2 15,17 3 1-15,-11-14-2 16,33-21 2-16,-16-2 0 15,30-22 3-15,-20 1-1 16,23-22 0-16,-21 5-3 16,40-58 1-16,-31 19-2 15,3-24-1-15,-17 19 1 16,2-43 1-16,-17 24 1 16,-10-19 1-16,-8 25-5 15,-15-41-1-15,-3 25 1 16,-18-9 0-16,0 19-6 0,-21-29-3 15,6 24-1-15,-24 2 1 16,10 19-12-16,-16 10-5 16,9 9-66-16,3 25-28 15,7 4-31 1</inkml:trace>
  <inkml:trace contextRef="#ctx0" brushRef="#br0" timeOffset="-97691.632">23762 11919 252 0,'-9'-7'96'0,"9"4"-75"0,0-2 12 0,0-1 2 15,-3-2-8-15,0-2 1 16,-3-3-4-16,-3-6-3 15,0-5-11-15,-6 3-2 0,-5 0 2 16,-7 0-2-16,3 2 3 16,-6 3 0-16,0 6 3 15,1 2-1-15,-1 3 0 16,-9 2-3-16,3 0 1 16,-14 6-4-16,-7 2 1 15,-2 6-3-15,2 2 0 0,7 3-3 16,5 2-2-16,0 6 1 15,-2 0-1-15,2 0 0 16,-6 5 0-16,-5-3-3 16,5 1 2-16,1 5 1 15,8 10 0-15,0 11 0 16,10 5 0-16,5-2-3 16,9-14 2-16,3-8 3 15,0 9 1-15,0 23-1 16,3 3-2-16,6 2 1 15,3-2 1-15,6-8 1 16,6-8 1-16,3-8-2 16,18-6 1-16,12 1 0 0,11-6 1 15,4-2-2-15,-4-5-2 16,4-12 1-16,5-7 1 16,22-8-1-16,-1-2 2 15,-8-6-2-15,-7-3-1 16,-2-2-2-16,11-6-1 15,3-10-1-15,1-16 3 16,-10-15-2-16,-11 1-1 16,-7 4-2-16,-8 2 1 15,-15 0 3-15,-1-13 1 16,-8-11 1-16,-6 0 2 0,-9 11-1 16,-3 8 2-16,-6 8 0 15,-9 7 1-15,-3 6-11 16,-14 6-3-16,-10 4-24 15,-9 6-8-15,7 8-77 16,5 2-35-16,3 3 22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52:52.5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19190 3014 192 0,'-15'2'74'0,"15"-2"-58"0,-12 0 38 0,12 0 12 16,-3 0 13-16,0 0 7 15,0-10-10 1,0-1-4-16,-3-21-40 0,-3-15 10 0,0 2 5 16,-3 5-8-16,3 14-2 15,0-1-13-15,4 11-2 16,2 14-11-16,3 17-4 16,0 1-2-16,3 24 1 15,0-11-1-15,2 13 2 16,1-12-2-16,3 12 2 15,-3-8-4-15,0 9 0 16,0-9-1-16,-3 0-2 16,-3-2-6-16,0-8-4 15,0-3-19-15,-3-16-8 16,0 3-54-16,0-26-21 16,0 5-114-1,3-22-54-15,0 4 141 0</inkml:trace>
  <inkml:trace contextRef="#ctx0" brushRef="#br0" timeOffset="103.914">19154 2566 472 0,'-18'-10'176'0,"12"7"-137"0,-6-5 24 15,9 6 3-15,0-1-39 16,3 0-14-16,3 3-42 16,9-8-17-16,0 8 23 15,0 0-79-15,6 8-30 0,9-2-47 16</inkml:trace>
  <inkml:trace contextRef="#ctx0" brushRef="#br0" timeOffset="553.679">19675 2611 360 0,'24'-7'134'0,"-12"4"-104"0,3-10 14 0,-9 5 0 16,2-6-14-16,1-9-2 15,0-9-14-15,0-8-4 16,-3 1-6-16,0-1-3 0,-6 11 2 16,0 8-2-16,-3-6-1 0,-6-5 3 15,-3 6 0-15,-6-1 1 16,-8 4 2-16,-10 7 1 16,-3 3 1-16,-2 7 2 15,-1-2 4-15,6 8-2 16,3 8 3-16,4-2 5 15,5 12 2-15,3 22 2 16,3 18 0-16,3 8-2 16,9-13 1-16,0-13-4 15,3 52 0-15,0-15-8 16,6 10-4-16,0-18-4 16,3 21-3-16,0-16 1 15,0 13 1-15,0-15-1 16,0-3-1-16,-3-16-6 15,-3-6-1-15,0-10-21 16,0-5-7-16,0-5-35 16,-6-12-15-16,3-1-65 0,0-28-30 15,0 4 16 1</inkml:trace>
  <inkml:trace contextRef="#ctx0" brushRef="#br0" timeOffset="705.963">19112 2947 476 0,'-35'-18'178'0,"35"18"-138"0,-3-11 19 0,3 11-1 16,18-8-33-16,-4 3-11 15,22-5-20-15,-6 4-10 16,21-7 9-16,-10 5-55 0,40 3-20 0,-16 2-125 16</inkml:trace>
  <inkml:trace contextRef="#ctx0" brushRef="#br0" timeOffset="1590.305">20258 3014 444 0,'-3'-6'167'0,"3"1"-129"0,3-8-12 0,0 5-11 16,0 0-14-16,0 0 2 16,0-16 0-16,-3-13 1 15,0 0-2-15,-3 3 12 0,0 5 7 16,-3 5-1-16,-3 3 0 16,-2 7-5-16,-7 1-1 15,-3 5-4-15,-9 11-1 16,-3 15 1-16,7 6 4 15,5 0 1-15,-6 16 3 16,6-9-4-16,6 6 2 16,0-7-5-16,15 1 1 15,0-4-7-15,12-1-1 16,-3-2-2-16,12-8 1 16,-3-3-2-16,6-10-1 15,2-8 1-15,-5-3-1 16,-3 2-3-16,-3-20 2 0,-3 5-1 15,0-30 0-15,0-9 0 16,-3 9-2-16,-3 14 3 16,0 11 2-16,-3 15 2 15,-3 19 1-15,0 0 2 16,3 26 3-16,0 14-2 16,2-14 1-16,-2-7-5 15,3-1-2-15,0-2 0 16,6-3-1-16,3 1 0 15,0-9 2-15,0-5-3 16,3-6 0-16,0-4-4 16,2-6-1-16,1-11-6 15,0-18 0-15,0-13-3 0,0-6 2 16,-3 14 0-16,-3 5 3 16,-4 13 6-16,-2 16 2 15,0 21 6-15,-3 11 5 16,-3-3 8-16,0 17 7 15,0 1-7-15,-3-2-2 16,0-5-6-16,0-8-1 16,0-6-3-16,0 1 0 15,6-17 1 1,6-4-5-16,0-9-3 16,3-18-4-16,3-16 1 15,0-8 1-15,-4 11-1 0,-2 8 1 16,0 12 3-1,-3 6 4-15,-3 16 3 0,0 16-5 16,-3 11 0-16,0 5-1 16,0-1 0-16,0-2-33 15,3-2-13-15,0-3-50 16,3-8-19-16,-3-3-36 16,9-3-13-16,-3-2 15 15</inkml:trace>
  <inkml:trace contextRef="#ctx0" brushRef="#br0" timeOffset="2149.023">21053 3027 336 0,'24'-5'126'0,"-24"5"-98"0,15-8 17 0,-9 0 1 16,0-3-12-16,0-5 0 15,0-8 1-15,-3-7 2 16,-3-4-20-16,0-4 4 0,-3 2 2 16,-3 2-3-16,-6 6 0 15,-6 3-9-15,0 10-2 16,3 2-5-16,-20 1-1 15,-16 0 1-15,6 10 0 16,10 14 2-16,5 10 3 16,6 19 0-16,9 10 2 15,9-2-6-15,9-6-3 16,12-8-1-16,9-7-1 16,9-6-11-16,2-8-5 15,-2-5-14-15,0-8-6 16,-6-10-19-16,-4-12-7 15,-5-9 0-15,-3-9 0 0,-3-5 10 16,-3 5 5-16,-3-5 9 16,-3 11 6-16,0 8 11 15,-3-35 8-15,-3-19 12 16,0 12 8-16,0 12 30 16,0 11 13-16,0 11 19 15,0 7 9-15,0 6-9 16,0 16-2-16,3 13-12 15,0 31-2-15,3 12-12 16,0 1-5-16,3 7-12 16,-3 2-2-16,0-11-11 15,3 19-2-15,3 7-3 16,0-12-1-16,0-17-1 0,-3-7 0 16,0-11-2-16,-1-5-2 15,-2-5-2-15,0-9-1 16,0-2-20-16,-3-8-8 15,0-5-66-15,9-19-26 16,-3-10-111 0</inkml:trace>
  <inkml:trace contextRef="#ctx0" brushRef="#br0" timeOffset="3214.196">21845 2707 264 0,'-3'-14'99'0,"0"7"-77"0,-3-1 15 0,6 5 5 15,-3-5-10-15,0 3 1 16,-3-1-9-16,0 1-3 15,-3-3-12-15,0 3 6 0,0 2 2 16,-2-5-3-16,-1 3 2 16,3 5-3-16,-3-5 0 15,3 5-3-15,0 0 1 16,0 0-2-16,3 5 2 16,0 0-2-16,0 6 2 15,3 5 5-15,3 13 2 16,6 8-1-16,3 5 2 15,3 3-6-15,3-16 0 0,-3-5-8 16,12 5-1 0,11-2 0-16,1-1 2 0,0-13 1 15,-1-2 1-15,1-3-4 16,-9-5-1-16,-3-6-1 16,0-5 1-16,-4-5-2 15,-2-6-1-15,-3-5-2 16,-3-5-1-16,-6 0-1 15,-3 3 0-15,-3 5 0 16,-3-1 3-16,-3 7-2 16,0 1 1-16,-3 6 2 15,0-2 0-15,-3 2 0 16,0 3 0-16,4 2 0 0,-1-5 2 16,0 3-3-16,3-3 0 15,3 2-1-15,3-7-2 16,6 0-4-16,3 2-2 15,0 3 0-15,2-2 4 16,4 2 3-16,0 5 2 16,3 3-2-16,0 8 2 15,0 5 10-15,0 11 5 16,0 19 3-16,-4 4 1 16,-5 1-3-16,0-8-1 15,-3-9 0-15,-3-4 2 16,0-6-1-16,3-16-1 15,3-10-8-15,-3-3-5 16,15-24-4 0,12-18-3-16,-1 10-1 0,1 9-1 15,-6 9 2-15,3 4 6 16,-10 13 4-16,4 10 3 16,-6 13 3-16,-3 11-3 15,-3 3-2-15,0 0-2 16,-3 0 0-16,0-6-9 15,0-2-1-15,-3-8-23 16,0-3-10-16,-4-2-37 16,4-3-15-16,0-6-49 15,6-10-19-15,3-10 4 16</inkml:trace>
  <inkml:trace contextRef="#ctx0" brushRef="#br0" timeOffset="3864.137">22690 2175 456 0,'-3'-3'170'0,"3"-2"-132"0,0 5 7 0,3 5-5 16,0 1-9-16,0 1 2 15,0 54-3-15,-3 11 1 16,-3-19-17-16,3-11-4 0,-6 29-2 15,0 30-4-15,0-11-3 16,12-19 0-16,-3-12-1 0,3-14-7 16,6-11 0-16,3-10-6 15,6-11 1-15,-3-13 1 16,3-19 2-16,0-15-1 16,-1531-3 1-16,3055 3 3 15,-1533 7 1-15,0 3 3 16,-3 11 1-16,0 0 3 15,3 13 1-15,0 0-1 16,0 0 1-16,0 3-2 16,-1-3-1-16,1-3 1 15,0-5-1-15,0 3-3 16,-3-6 2-16,0 1 3 16,-3 2 1-16,0-3-1 15,-6 6-2-15,6-3-2 16,-3 5 1-16,0 6-1 0,0 10 0 15,3 21 2-15,-3 11 0 16,0-13 6-16,0 21 4 16,3 8 8-16,0 18 3 15,-3 6-4-15,0-24-2 16,0-8-3-16,-3 0 2 16,5-11-3-16,-5-5-1 15,-5 5-2-15,-1-7 0 16,-9-9 0-16,6-7 0 15,-12-6-2-15,6-8-1 16,0 1-6-16,-21-12 1 16,7 4-2-16,-16-25 0 0,9 6-7 15,1-13-2-15,-1-9-18 16,9 4-7-16,15 4-49 16,15 11-21-16,0 6-120 15</inkml:trace>
  <inkml:trace contextRef="#ctx0" brushRef="#br0" timeOffset="4081.442">23560 2551 508 0,'-3'0'189'0,"-3"5"-147"0,-6 11 13 0,12-6-6 15,-9 4-23-15,6 1-2 16,-3 9-14-16,3 3-6 16,-6-1-3-16,9-2-10 0,0-3-4 15,0-8-22-15,9-10-10 16,-6-6-47-16,3-10-21 16,6 0-81-1</inkml:trace>
  <inkml:trace contextRef="#ctx0" brushRef="#br0" timeOffset="4185.733">23569 2191 72 0,'-18'-6'27'0,"18"6"-21"0,9 11-32 0,2-3-15 0</inkml:trace>
  <inkml:trace contextRef="#ctx0" brushRef="#br0" timeOffset="4653.09">23973 2193 324 0,'12'-15'123'0,"0"9"-95"0,6-12 11 16,-3 10 1-16,3-5-9 0,0-9 2 16,2-9-2-16,-2-9 1 15,-6 0-17-15,-6 3 6 0,-12 3 6 16,-3 5-9-16,-12 8-2 15,1 7-5-15,-10 4-2 16,6 10-1-16,-3 10 0 16,6 17 4-16,1 7 3 15,2 11-2-15,3 0 0 16,3 3-7-16,6 21-4 16,3 23 1-16,6-7 2 15,-3-6 4-15,9 9 2 16,0 17 1-16,0 6 0 15,0-26-2-15,3-5 1 16,-3-6-4-16,-4 2-2 16,4-4-2-16,-9-6 0 15,-3-11 0-15,-3-10 3 0,-2-8 1 16,-4-5 1-16,0-5-2 16,-6-9-1-16,-6-2-3 15,-15-8-2-15,-2-8-6 16,-10-11-4-16,0-12-21 15,7-12-10-15,5-2-51 16,3 0-23-16,16 0-110 16</inkml:trace>
  <inkml:trace contextRef="#ctx0" brushRef="#br0" timeOffset="4817.272">23875 2556 500 0,'27'-5'187'0,"-15"5"-146"0,15 13 2 0,-13-11-10 16,16 6-28-16,0 0-4 16,9 6-42-16,-7-6-15 15,4 2-155-15,-12 11-66 16,-12 6 140-16,-6-1 70 16</inkml:trace>
  <inkml:trace contextRef="#ctx0" brushRef="#br0" timeOffset="41541.921">15311 5302 252 0,'-21'0'96'0,"15"-2"-75"0,-3 2 17 0,6 0 3 16,0 0-9-16,0 0 1 16,0 0-9-16,0 0-3 15,3 0-12-15,0-3-5 0,0 3-1 16,0 0-2-16,0 0-1 15,3 3 1-15,3-1 1 16,0-2 8-16,6 0 5 16,6 0 2-16,9 0 1 15,9-2-3-15,8-1 1 16,7 3-9-16,0-3-2 16,5 1-1-16,18-1 0 15,25-2 0-15,-4-1 0 16,3 1-2-16,27-3 1 0,3 3 0 15,3 0 1-15,33 2-5 16,-15 0 1-16,23 3 0 16,1 0 0-16,12-2 0 15,14-4 2-15,-2-2-3 16,14-7 0-16,-3-7 1 16,15-7 2-16,-14-2-1 15,11-1-1-15,-26 3-15 16,8 5-5-16,-17 13-98 15,-13 9-42-15,-29 2 7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54:18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12599 6609 412 0,'-15'-10'154'0,"15"10"-120"0,-6-14 17 16,6 14-2-16,0-5-12 16,0 3-2-16,0-4-8 15,0 4-5-15,3-1-12 0,0 0 2 16,3 6 4-16,-3 0 5 0,3 18 4 15,0-5-2-15,3 52-2 16,-3-12-9 0,3 18-3-16,0-16-5 0,6 35-3 15,-3-22 2-15,6 6 0 16,-6-16-1-16,-1-8-2 16,1-6-4-16,-3-9-2 15,-3-9-15-15,-6-6-6 16,0-1-50-16,-6-12-22 15,0-2-134 1</inkml:trace>
  <inkml:trace contextRef="#ctx0" brushRef="#br0" timeOffset="934.087">12462 6583 320 0,'-14'-11'121'0,"14"11"-95"0,-3-16 16 15,3 14 1-15,0-6-9 16,0 0 1-16,5-8-5 16,-2 3 1-16,6-14-17 15,-3 6 10-15,3-5 3 0,0 2-3 16,6 0 0-16,0 3-7 0,9 5-2 15,-3 0-7-15,14 16-3 16,-5 0-2-16,12 24 0 16,-9-6-2-1,5 14-1-15,-8-5 1 0,0 4-1 16,-6-4 0-16,-4 10 2 16,-2-8 3-16,-6 19 4 15,-3-9 2-15,-6 12 1 16,0-12-4-16,-9 1 0 15,0-3-3-15,-12-8 0 16,3-5-1-16,-5-8 0 16,2-3-2-16,0-10-2 15,3-1-2-15,6-20 1 16,0 2-1-16,12-16 0 16,0 6 0-16,12-11-2 0,0 10-2 15,6-7-1-15,-3 7 1 16,5-4 2-16,-5 4-1 15,3 3 4-15,-3 6-2 16,0 10 1-16,-3 3 2 16,5 7 0-16,-2 1 0 15,3 7 2-15,-3-2 3 16,0 11 4-16,-3-3 2 16,-6 16 1-16,0-6 0 15,-6 11 0-15,0-8-4 16,-3-2 0-16,0-4-5 15,3-12 0-15,-3-3-3 16,8-24-3-16,-2 0-7 16,9-8-4-16,-3 3 1 0,12-3 0 15,-3 3 3-15,3 0 4 16,-3 5 3-16,-1 0 2 16,-5 3 3-16,0 5 3 15,-3 0 4-15,0 11 5 16,0-3-2-16,-3 16 1 15,0-3-5-15,3 21-3 16,-3-5-5-16,5 3 0 16,-2-5 0-16,6-9 0 15,-3 1 0-15,3-25 0 16,-3-1 0-16,6-15 2 16,-3 4-1-16,-4-6-1 0,-2 5 1 15,-6-4 1-15,0 4-1 16,-9-5-1-16,0 3 1 15,-9-8 1-15,3 5 1 16,-8 3 1-16,2 3-2 16,-12 2-2-16,6 2-21 15,-6 1-9-15,3 3-45 16,7-4-16-16,2 1-142 16</inkml:trace>
  <inkml:trace contextRef="#ctx0" brushRef="#br0" timeOffset="1400.725">13915 6599 336 0,'-3'-8'126'0,"3"8"-98"0,-9-8 8 0,9 8-5 0,-3-3 3 16,0 1 3-16,-3 2-6 15,3 0-2-15,-6 0-16 16,3 0 5-16,-6 2 3 0,4 1-5 16,-7 2 1-16,3-2-8 15,-6 5-1-15,3 0 0 16,0 8 2-16,3-3 1 16,9 29 3-16,0-8 2 15,15 14-1-15,-3-6-7 16,15-2-3-16,-3-8-5 15,23-3-1-15,-5-5-19 16,21-11-9-16,-13-2-45 16,4-19-17-16,-7 0-116 15</inkml:trace>
  <inkml:trace contextRef="#ctx0" brushRef="#br0" timeOffset="1770.568">14245 6728 432 0,'-20'22'162'0,"20"-22"-126"0,-3 42 18 0,3-32 0 16,6 9-27-16,0-3-7 15,8 0-10-15,-2-3-5 16,6-10-2-16,-3-1-9 0,12-15-1 16,-6 2-4-16,5-12 2 0,-5 4 5 15,-3-7 4-15,-3 7 1 16,-9-2-1-16,0 2 3 15,-12 1 0-15,0 2 5 16,-6 0 5-16,3 3-1 16,-9 2 1-16,3 3-1 15,-5 8 0-15,5 0 2 16,0 11 2-16,3-3-5 16,9 21-1-16,0-3-6 15,12 12-3-15,0-7-9 16,24 6-5-16,-7-8-44 15,25-5-20-15,-9-5-103 16,8-22-45-16,19-10 72 16</inkml:trace>
  <inkml:trace contextRef="#ctx0" brushRef="#br0" timeOffset="2400.338">15013 6710 320 0,'-6'8'121'0,"6"-8"-95"0,0 8 16 0,0-8 1 16,0 0-13-16,0 0 0 15,0-6-4-15,0 1-1 16,0-5-14-16,0 2 4 0,-3-3 3 16,1 0-2-16,-10 1 3 15,3-1-4-15,-9 3 1 16,3 0-5-16,-9 3 1 15,6 0-3-15,-9 2 2 16,1 3-6-16,-10 3-1 16,6-1 0-16,-11 6 0 15,8 0-2-15,3 14 1 16,6-7 4-16,12 25 4 16,3-6-2-16,24 11 2 15,-3-10-4-15,12-1 1 16,-3-7-5-16,18-3-2 0,-7-3-7 15,25-8-1-15,-10-3-26 16,4-15-8 0,-9 0-28-16,-1-29-9 0,-8 7-46 15,0-18-21-15,-6 8 0 16</inkml:trace>
  <inkml:trace contextRef="#ctx0" brushRef="#br0" timeOffset="3673.279">14960 6162 432 0,'-21'-8'162'0,"21"8"-126"0,-9-2 12 0,9 2-2 16,0 0-16-16,0 0 0 15,0 5-6-15,0-2-1 16,3 10-12-16,0-3 0 0,3 35 0 16,0-8-4-16,3 22 1 15,0-9-5-15,6 27 0 16,-3-17-1-16,8 28-2 15,-5-19 1-15,9-3-1 16,-6-13 0-16,6-6 0 16,-3-10 0-16,-1-10 0 15,-2-3-3-15,3-17 0 16,-3 1 2-16,0-31 0 16,-3 4-2-16,0-21 0 15,-3 6-1-15,-4-6 3 16,-2 11 2-16,-3 0 2 0,0 5 3 15,-3 3 3-15,0 3 2 16,0 4 1-16,0 4-2 16,0 10 1-16,0 0-2 15,0 18 2-15,0-2-4 16,3 26 1-16,0-7-5 16,9 5-2-16,-3-3 0 15,18-6-1-15,-6-4-3 16,15-9 2-16,-7-2-1 15,4-16 0-15,-6 0 0 16,0-24 0-16,-7 6 2 16,1-19 0-16,-3 8-3 0,-3-11 2 15,-3 11-4 1,-3 0 1-16,-3 5 2 0,0 3 3 16,-3 2 0-16,0 6 2 15,0 3-2-15,-3 7 2 16,0 0-2-16,0 11 2 15,0-3-2-15,3 19-1 16,0-5 3-16,3 15 2 16,0-5-7-16,3 3 0 15,-1-5 0-15,7-6 1 16,-6-5-2-16,6-14 0 16,-3 1-1-16,3-19 3 15,-3 3-2-15,0-14 1 16,0 6-3-16,0-3 1 15,-4 3-3-15,1-3 0 16,-3 6-1-16,0-1 0 0,0 3 5 16,-3 3 1-16,0 3 4 15,0 4 1-15,-3 1 3 16,0 5 1-16,0 0-3 16,3 8-1-16,-3 0 1 15,3 8 2-15,0-3-1 16,0 8 2-16,0-5 0 15,-3 3 1-15,0-4-2 16,0 1 1-16,0-2-2 16,0-9 2-16,0 0-6 15,0-15-1-15,0 2 0 16,0-11 0-16,0 3-5 0,3-5-1 16,0 3 0-16,0-4 4 15,0 6 1-15,0 3 1 16,0 3 0-16,3 7 2 15,0 0 1-15,9 6 1 16,-3 0-5-16,11 7 1 16,-2-2-2-16,9 3 0 15,-6-1 0-15,3-2-2 16,-6-2-4-16,2-6 0 16,-5 0 2-16,3-6 1 15,-6 4 3-15,0-9 3 16,0 3-2-16,-3-5-2 15,-3 2-3-15,-4-7-1 0,1 2 4 16,-6 0 1-16,0 3 4 16,-3 2 1-16,0 3 3 15,-5 6 1-15,2 2 3 16,-6 5 4-16,0 0-6 16,0 6-2-16,0-3-3 15,9 8 0-15,0-3-4 16,9 13 0-16,-3-5 1 15,9 14 0-15,0-6 0 16,12 8 0-16,-4-8-3 16,16-5 2-16,-6-3-8 15,9-13-2-15,-7-3-25 16,4-13-11-16,-6 0-64 0,-6-7-29 16,-7 4-67-1</inkml:trace>
  <inkml:trace contextRef="#ctx0" brushRef="#br0" timeOffset="153744.263">20395 8885 244 0,'12'-3'93'0,"-12"3"-72"0,15 0 44 0,-12 0 16 16,6 0-9-16,-3 0 0 16,3 0-19-16,0 0-8 15,0 0-25-15,0 0 3 16,0-3 4-16,-3 1-9 0,-3-4-2 16,0 1-5-16,-6-3-2 15,0 3-3-15,-9-6 1 16,3 3 2-16,-12-2 2 15,3 2-1-15,-6 0 1 16,6 3-4-16,-5 2-2 16,5 0 2-16,-3 6 0 15,3 0-1-15,3 7-1 16,0-2-1-16,3 16 2 16,3-5-1-16,6 23 0 15,0-8-3-15,6 3-2 16,0-5 1-16,12-11-1 15,-3-5-3-15,12-24 2 0,-3 3 1 16,9-19 2-16,-4 3-1 16,-2-6-1-16,-6 6 1 15,-9-3-1-15,0 3 0 16,-12-5 2-16,0 5-3 16,-12 2 0-16,3 3 1 15,-6 11 0-15,3 2 0 16,-5 11 0-16,5-2-5 15,3 23 1-15,3-6 2 16,6 22 3-16,0-7-2 16,9-1-2-16,-3-6-1 0,12-15 0 15,0-3 3-15,5-26 0 16,-5 3 1 0,-3-17 0-16,0 6 0 0,-12-5 2 15,0 4-1-15,-12-1 2 16,3 1-4-16,-6 4 0 15,1 2 1-15,-1 11 0 16,3-1 2-16,0 12 3 16,3-1 0-16,3 13 2 15,0-2-2-15,3 11 0 16,3-6-3-16,3 3 1 16,0-3-4-16,3-5 0 15,0-3-6-15,0-5 0 0,0-3-26 16,-3-10-10-1,0 0-117-15,6-6-52 0,-3 1 7 16</inkml:trace>
  <inkml:trace contextRef="#ctx0" brushRef="#br0" timeOffset="163384.75">20193 9401 256 0,'-6'-14'96'0,"6"14"-75"0,0-10 36 0,0 10 11 15,0-3-13-15,0 1-3 16,0-4-7-16,0 4-2 16,0-4-23-16,0 4 13 0,0-4 6 0,0 4-3 15,0-1-1 1,0 0-11-16,0 1-2 0,0-1-11 16,0 1-2-16,0-1-3 15,0 0-1-15,0 1-6 16,0 2-1-16,0 0-2 15,0 0 3-15,0 0 2 16,3 2 2-16,-3-2 1 16,3 11 2-16,0-3-1 15,3 21 0-15,0-5-3 16,0 15 1-16,0-7-2 16,3 2 2-16,-3-4-2 15,3 4-1-15,-1-8 3 16,1-2 0-16,0-3 3 15,0-2 1-15,0-3-1 16,0 0 1-16,0-3-4 16,0-2-2-16,0-1 2 0,0-2 0 15,0-3-1-15,3-2 1 16,0-3-2-16,8-5-1 16,-5-1 1-16,9-9 1 15,-6 1-3-15,6-20 0 16,-6 7 1-16,2-12 0 15,-5 7-3-15,0-5 2 16,-3 8-1-16,0 2 0 16,-3 6 2-16,0 0 2 15,0 3-1-15,0 2-1 16,-3 2-2-16,0 4 1 16,-3 2 1-16,0 0 2 15,0 0-1-15,0 3 2 0,0-1-9 16,0 1-1-16,-3 3-20 15,0-1-10-15,0 0-58 16,-3 1-24-16,0-1-110 16</inkml:trace>
  <inkml:trace contextRef="#ctx0" brushRef="#br0" timeOffset="169608.999">18380 7668 292 0,'-3'-14'110'0,"3"14"-86"0,0-13 16 15,0 13 2-15,0-5-14 16,0 0-4-16,0-3-2 0,0 0-2 16,-3-3-11-1,3 3 6-15,-6-2 2 0,3 2-1 16,-6-3 3-16,0 3-6 15,-6 0-3-15,1 3 6 0,-7 0 1 16,3-1-8-16,-3 4-3 16,3-1-2-16,3 6 0 15,3-1-2-15,6 6-2 16,0 0 1-16,15 5 1 16,-3-2-1-16,15 0 2 15,-3-1-2-15,9-7 2 16,-6-3 0-16,0-8 1 15,-4 3 4-15,1-6 3 16,-3 0-6-16,-6-2-1 16,0 0-2-16,-6-3 1 15,0 3-2-15,-6-3-1 16,3 3 1-16,-9 2 1 16,0 3-1-16,-6 8 2 0,0 0 2 15,0 6 2-15,1-4-3 16,5 6-3-16,0 0 0 15,9 0-1-15,0-3 0 16,9 1 0-16,-3-1-3 16,6-5 2-16,-4 0 1 15,4-5 2-15,-3 2-1 16,0-5-1-16,-3 3 1 16,-3-6 1-16,-3 3-1 15,-3 0-1-15,0 3 1 16,-9 0 1-16,3 2-1 15,-6 3-1-15,4 0 3 0,-4 5 2 16,3-2 0-16,0 5 2 16,3-3 0-16,6 3 1 15,0 0-4-15,6 0-1 16,-3 0 1-16,6-3 0 16,0 1 0-16,0-1 0 15,0-3-7-15,0-2 0 16,0 0-15-16,0-2-3 15,0 2-9-15,-3-3-4 16,0 1 5-16,-6-4 5 16,3 1 14-16,-6 0 6 15,3-1 5-15,-6 4 4 16,0-1 2-16,-3 3 3 16,0 0-1-16,-3 0 0 0,3 0-8 15,0 3 0-15,3-1 1 16,3 4 1-1,0-1 5-15,9 3 3 0,0-3-4 16,12 6 1-16,-3-1-3 16,9 1 0-16,-3-3-6 15,3-3 1-15,-3-2 0 16,-1-6 0-16,-2 1 0 16,0-4 2-16,-3 1-1 15,-3-6 2-15,-3 3-2 16,-6-5-1-16,0 3 1 15,-6-1 1-15,0 3-1 16,-9 3 2-16,3-1-2 16,-9 9 2-16,4-3 0 0,-4 8 1 15,3-3 0-15,6 9 0 16,3-4-5-16,9 9 1 16,0-3 2-16,12-3 1 15,-3-3-1-15,6-7-2 16,0 0-2-16,0-9 1 15,-4 4 1-15,1-9 2 16,-3 3-3-16,0-2-2 16,-3-1 2-16,-6 0 0 15,0 1-2-15,-6-1 2 16,3 3-1-16,-6 3-2 16,0 2 0-16,-3 6 3 15,4-3 0-15,-4 5 3 0,3 1 1 16,3 4 1-16,3-2-2 15,3 5 1-15,0-2-4 16,9 2 0-16,-3-2 1 16,3-3 0-16,0-3 0 15,2-5 2-15,-2 0-3 16,0-8 0-16,0 3-6 16,-3-6-3-16,0 1 3 15,-3-1 4-15,0 0 0 16,-6 1 1-16,0 2 2 15,-9 3 2-15,3-1-1 16,-12 6-1-16,4 0 1 0,-7 6 1 16,6-4-1-16,0 6-1 15,3 0-2-15,9 5 1 16,0-2 1-16,15 8 0 16,0-6 0-16,12 5 2 15,-3-5-1-15,6-5-1 16,-7 0-2-16,4-13 1 15,-3 2 1-15,0-7 2 16,-3 2-3-16,-3-3 0 16,0 1 1-16,-6-3 2 15,0 2-1-15,-6-2-1 16,0 2 1-16,-3 1 1 16,0 2-1-16,-9 2-1 15,3 1 1-15,-15 5-1 0,3 0-3 16,-6 8 2-1,4-3 1-15,2 8 0 0,3 1 2 16,9 7 1-16,3-3 1 16,12 1 0-16,0-3 0 15,6-6 2-15,0-2-3 16,3-8 0-16,-3 0-1 16,-1-5 1-16,1 0-4 15,-3-6-2-15,0 3-14 16,-3 0-6-16,0 0-30 15,-3 0-11-15,0 3-143 16</inkml:trace>
  <inkml:trace contextRef="#ctx0" brushRef="#br0" timeOffset="174829.247">18392 7543 148 0,'0'0'57'0,"0"0"-44"0,0 0 5 15,0 0 1-15,0 0-7 16,0 0-2-16,0 0 8 16,0 0 5-16,0 0-12 15,0 0 12-15,0 0 6 0,0 0 7 16,-3 0 5-16,3 0-5 16,-3-2 1-16,0 2-10 15,3-3-2-15,0 3-5 0,-3-3-1 16,3 3-1-16,0 0 0 15,0 0 0-15,-3-2-2 16,3 2 3-16,0 0 2 16,0 0-2-16,0 0-2 15,0 0-3-15,0 0 1 16,0 0-4-16,0 0 1 16,0 0-5-16,0 0-2 15,0 0 0-15,3 0 1 16,0 0-1-16,3 0 0 15,-3 0-3-15,3 0 1 16,-3 0 0-16,3 2 3 16,0 1-3-16,0 0 0 0,0-1 1 15,0 1 0-15,0 0-5 16,3-1 1-16,0 1 0 16,2 2 2-16,1-2-1 15,3 2 2-15,0 0 0 16,3 3 1-16,-3-2-2 15,9 4 1-15,-6-2-2 16,8 5 2-16,-2 1-2 16,3 1-1-16,-3-1 1 15,3 4 1-15,-7-2-1 16,4 5 2-16,-6 0-2 16,3 1 2-16,0-4-2 15,0 3-1-15,-4-5-2 16,7 3 1-16,-6-6 3 0,12 3 1 15,-6-3 1-15,8 0 0 16,-5-2-5-16,9 2-1 16,-6-2 1-16,2-1 2 15,-5 1 2-15,3 2 3 16,-3-2-5-16,0 2-1 16,-7-3 2-16,7 12 1 15,-6-7-4-15,9 12 1 16,-6-6 4-16,8 8 5 15,-5-5-5-15,9 2-2 16,-6-2-1-16,5 0-1 16,-5-5 0-16,3 2 0 15,-3-3 0-15,-1 1 2 16,-2-3 1-16,0 2 1 16,-6-2-2-16,3-3-2 0,-4-2-2 15,4 5 1-15,-3-3 1 16,9 6 2-16,-6-4-1 15,17 17 2-15,-8-5 0 16,6 7 1-16,-6-8-2 16,2 4 1-16,-5-7-2 15,0 4-1-15,-6-3 1 16,-1-1-1-16,-2-1 2 16,0-4 1-16,-3-2-4 15,0 0 1-15,-3-3 0 16,3 0 2-16,-4-2-1 15,4 0 2-15,-3-1-4 0,3-2-2 16,-3 0 2-16,0 0 2 16,-3-3 0-16,0 1-1 15,-3-1 1-15,2 0-1 16,-2-2 0-16,-3-1 2 16,0 1-1-16,0 0-1 15,0-1 1-15,0 1-1 16,0 0 0-16,0-1 2 15,-3 1-1-15,0 0-1 16,0-3-2-16,0 2 1 16,-3-2-1-16,0 0 0 15,0 0-11-15,-6-2-5 16,3 2-39-16,-9-6-15 16,0 1-100-16,3-11-41 0,3 3 34 15</inkml:trace>
  <inkml:trace contextRef="#ctx0" brushRef="#br0" timeOffset="176170.798">20202 8414 304 0,'-3'0'115'0,"3"0"-89"0,0-6 27 0,0 6 9 16,0 0-9-16,0 0-1 16,0 0-12-1,0 0-2-15,0 0-22 0,0 0 2 16,0 0 0-16,0 0 1 0,0 0 1 16,0 0-7-16,0 0 0 15,0 0-2-15,0 0 3 16,0 0-3-16,0 0 1 15,0 0-5-15,0 6 1 16,0-1-1-16,3 14 1 16,0-4-2-16,3 25 1 15,0-8-6-15,0 10-1 16,0-7 0-16,3 2 0 16,-3-11 0-16,2 1 0 15,-2-6 0-15,0-3 2 0,0-2-1 16,-3 0-1-16,0-3 3 15,0-2 0-15,-3-3-4 16,-3 0 1-16,0-3-2 16,-3-2 0-16,0-1 0 15,-6 1 0-15,1-3 0 16,-13 3 0-16,6-1 2 16,-12 1 0-16,6 0 0 15,-5-1 0-15,5 1 0 16,0-1 2-16,3 1 1 15,0 0 1-15,3-3-2 16,3 2-2-16,4-2 1 16,2 0 1-16,0 0-3 0,3 0-2 15,0 0-20-15,3 0-8 16,0 0-46-16,3 0-20 16,0 0-130-1</inkml:trace>
  <inkml:trace contextRef="#ctx0" brushRef="#br0" timeOffset="190309.322">20348 8858 268 0,'-6'3'101'0,"6"-3"-78"0,0 3-2 0,0-3-8 0,0 0-3 16,0 0 1-16,3 0 6 16,0 0 3-16,0 0-10 15,0 0 14-15,-3 0 8 0,0 0 1 16,0 0 3-16,0 0-11 16,0-3-6-16,0 3-10 15,0-3-4-15,0 1-1 16,0-1 2-16,0 0 1 15,0 1 3-15,0-1 1 16,0-2 3-16,0 2 4 16,-3-2 1-16,0 0-6 15,0-6-3-15,0 3-3 16,0-16-2-16,0 6-3 0,0-30 1 16,0 11-2-16,-3-16-1 15,3 11 3-15,-3-22 0 16,0 14-1-16,-3-40-2 15,3 19 5-15,-3-17 1 16,3 17 0-16,-6-48-1 16,3 26-6-16,-5-26 1 15,2 26 0-15,-6-34 2 16,3 32-3-16,-3 0-2 16,3 21-1-16,-6-21 3 15,6 21 0-15,-5-8 1 16,5 15 0-16,-3 7 2 15,3 9-1-15,0 9 2 0,3 8-2 16,0-1 2-16,3 9 0 16,0 5 1-16,0 2-2 15,1 3 1 1,2 3-2-16,0 2 2 0,0 3-2 16,3 0 2-16,0 1-2 15,0 1-1-15,0 1-2 16,0 0 1-16,0 2 3 15,0 0 3-15,0 1-4 16,0-1-1-16,3 0 0 16,0 1 2-16,0-1-3 15,-3 0 0-15,3 3 1 16,-3 0 0-16,0 0 0 16,0 0 2-16,0 0-3 0,0 0-2 15,0 0 2-15,0-2 0 16,0 2-4-16,0-3 1 15,0 1-3-15,0-1 0 16,3 0-1-16,-3 1 0 16,3-1 2-16,0 0 4 15,0 1 1-15,0-1 3 16,0 0 1-16,0 1 1 16,0-1 0-16,0 0 0 15,0 1 0-15,0 2 2 16,0 0 1-16,0-3 1 15,0 3 0-15,-3 0 0 16,0 0 0-16,0 0 0 0,0 0-7 16,-3 5 0-16,3-2-1 15,-6 10 2-15,3-2-1 16,-5 26 2-16,2-5-2 16,-3 23-1-16,3-10 1 15,-3 3 1-15,3-11-1 16,0-3-1-16,3-5 1 15,0-2-1-15,0-6-9 16,3-5-4-16,0-3-15 16,3-5-5-16,0 0-27 15,3-11-12-15,-3 1-38 16,6-22-16-16,0 5-30 16</inkml:trace>
  <inkml:trace contextRef="#ctx0" brushRef="#br0" timeOffset="190678.173">19848 6564 312 0,'-6'-13'118'0,"6"13"-92"0,-3-5 26 0,3 5 7 16,0 0-17-16,0 0-1 16,0-3-13-16,0 1-5 15,0-4-13-15,0 4 2 0,3-4 2 16,-3 1-1-16,3 0 0 15,0 2-1-15,0 0 2 16,0 1 4-16,0 2 3 16,0 0-5-16,11 8 1 0,-2 0-6 15,21 8-1 1,-6-3-2-16,17 8 0 16,-5-3-4-16,3 12-3 0,-9-7 2 15,2 6 0-15,-5-5-1 16,-3 5 1-16,-3-5-2 15,-3 0 2-15,-4-3-9 16,-5 0-1-16,0-5-42 16,-3 0-18-16,-3-3-120 15,3-2-51-15,0-3 74 16</inkml:trace>
  <inkml:trace contextRef="#ctx0" brushRef="#br0" timeOffset="202224.51">21806 6694 300 0,'-3'-8'112'0,"3"5"-87"0,0 1 4 16,0 2-2-16,0 0-14 15,3 0 0-15,0 0-1 16,0-3 0-16,0 0-6 16,3 1 3-16,-3-1 3 0,0 1 3 15,-3 2 3-15,3 0-1 16,-3 0 1-16,0 0-3 0,0 0 1 16,0 0-7-1,0 0-1-15,0 0 0 0,0 0 0 16,-3 0 2-16,0 0 1 15,-3 0 3-15,3 0 2 16,0 0-1-16,-3 2 1 16,-6 3-4-16,0 3 0 15,1 3-5-15,-1 0 1 16,0 4-3-16,0 4 0 16,0 2-3-16,3 3-2 15,0 2 5-15,0 1 4 16,0 2-1-16,-3 0 3 15,0-2-4-15,3-1 1 16,-2-2-3-16,-1 0 0 16,0-3-1-16,0 0 0 15,0 0 0-15,-3 0 2 0,-3 3-3 16,-3 5-2-16,-2 6 0 16,-4 4 1-16,-3 1 3 15,0 2 2-15,-3-5-6 16,1-2 0-16,2-1 1 15,3-5 1-15,3 0-1 16,1 0 1-16,2 3-2 16,3 3 2-16,3 2-2 15,3-8-1-15,3-5 1 16,-6 13 1-16,3-6-1 16,-8 6 2-16,5-8-2 15,-6 3-1-15,6-5-2 0,-9 2 1 16,6-5 1-16,-6 10 0 15,4-5 2-15,-4 16 1 16,3-8-4-16,-3 11 1 16,6-11 0-16,-6 2 2 15,7-4-1-15,-4-1-1 16,3-5-2-16,0 3 1 16,3-5 1-16,0 4 2 15,3-7-1-15,-3 13-1 16,1-5 1-16,-1 16-1 15,3-11 0-15,-3 5 0 16,3-8 0-16,0 6 2 16,0-11-3-16,0 0 0 15,3-5 1-15,-3 0 0 0,4-6 0 16,-1-2 0 0,0 0 0-16,0-3 0 0,0-2 0 15,-3 0 2-15,3-1-1 16,-3-2-1-16,3 0 1 15,0 0-1-15,0-3 0 16,3 0 0-16,0 1 0 16,3-4 2-16,0 1-12 15,3-3-3-15,0 0-16 16,6-8-4-16,-3 3-40 16,6-11-16-16,0 3-68 15,6-19-29-15,-3 6 34 16</inkml:trace>
  <inkml:trace contextRef="#ctx0" brushRef="#br0" timeOffset="203174.681">21012 7485 340 0,'-15'-5'129'0,"12"2"-100"0,-3 3 13 15,6 0 2-15,0 0-23 16,0 0 3 0,3 5-6-16,0 3-10 15,0 3 9-15,-3 5 3 0,-3 10 7 16,0 9 6-16,0-6-5 16,-9 21-2-16,3-10-6 15,-6 5-2-15,3-8-6 16,0-3-2-16,3-5-2 15,3 0 0-15,0-5-2 16,6-3 1-16,0-2-2 0,12-6 0 16,-3-2-1-16,15-9 0 15,-3-2 0-15,9-8 0 16,-4 3-5-16,10-13 1 16,-6 2 0-16,9-8 0 15,-7 3 0-15,1-6 0 16,3-10 0-16,-6 5 2 15,-10 3 1-15,-5 0 1 16,-3 5-2-16,-6 3 1 16,-3 5-13-16,-6 1-3 15,-3 1-36-15,-3 6-15 0,0 3-119 16,9 10-51 0</inkml:trace>
  <inkml:trace contextRef="#ctx0" brushRef="#br0" timeOffset="-212940.471">20508 8901 80 0,'-6'0'30'0,"6"0"-24"0,0 0 2 0,0 0-1 16,0 0-6-16,0 0-1 0,0 0-35 15,0 0-17 1</inkml:trace>
  <inkml:trace contextRef="#ctx0" brushRef="#br0" timeOffset="-211757.665">20452 8924 196 0,'-12'0'74'0,"12"0"-58"0,-12 3 23 0,12-3 4 15,-6 3 3-15,3-1 4 16,-6 1-7-16,3 0-4 16,0-1-22-16,0 1 3 0,0 0 1 15,0-1 0-15,3 1-1 16,0-3-6-16,-2 0-4 16,2 0-5-16,3 0-2 15,0 0-1-15,0 0 1 16,0 0 2-16,8-3 4 15,-2 3 0-15,3-2 2 0,0-1-4 16,6-2 1-16,-3-1-3 16,6 1 0-16,0 0-1 15,6-3 0-15,-7 3-5 16,7-3 1-16,-6 2 0 16,6-2 0-16,-3 0 0 15,3-2 2-15,-4-1-1 16,10-7-1-16,27-22 7 15,14-16 3-15,4-2-5 16,-7 0-1-16,4 8-2 16,11 0 1-16,18-3 2 15,-6-16 2-15,-5-13 1 16,11 2 2-16,18 1-1 16,-9 2 0-16,-3-21-5 15,12-2-1-15,6 13 1 0,-17 12 2 16,-16 7 1-16,-12 9 1 15,-5 7-4-15,-10 1-1 16,4 4-1-16,-7 4 1 16,-8 6 0-16,-7 6 3 15,-5 4-1-15,-12 3 0 16,-1 6 1-16,-8-1 1 16,-3 6-3-16,-3 0-1 15,-3 0-6-15,-6-1-2 16,6 1-36-16,-6 0-15 15,-6 5-180 1,-12 0-82-16,-9-8 163 0</inkml:trace>
  <inkml:trace contextRef="#ctx0" brushRef="#br0" timeOffset="-99288.457">3315 15669 196 0,'-21'-6'74'0,"9"4"-58"0,-12-4 31 0,12 6 12 0,-2-2 5 16,-7-1 4-16,0 0-15 16,0-2-8-16,6 3-25 15,3-4 5-15,0 1 5 0,6 5-14 16,9-8-4-16,0 0-3 15,30-3 1-15,-6 4-3 16,15 1-2-16,20 1-2 16,-5-3-3-16,-13 3-10 15,25-6-6-15,-16 3-17 16,4 0-6-16,2-5-30 16,-20 5-11-16,-6-2-53 15,-6 7-51 1,-6 6 69-16</inkml:trace>
  <inkml:trace contextRef="#ctx0" brushRef="#br0" timeOffset="-99050.858">3458 15621 344 0,'-21'-5'129'0,"21"5"-100"0,-6 8 18 0,6-8 0 16,0 5-16-16,0 0-6 15,3 14-6-15,0 18-2 16,3-5-9-16,0-6 4 0,3 11 1 15,3 13-6-15,3 1-2 16,-1 9-3-16,1-4-2 16,-3-14-4-16,3 9-2 15,-3-9-19-15,3-2-9 16,0-1-35-16,-3-12-14 16,-3-9-51-16,-3-23-51 15,0-24 70-15</inkml:trace>
  <inkml:trace contextRef="#ctx0" brushRef="#br0" timeOffset="-98464.289">3711 15264 252 0,'-3'-61'93'0,"3"61"-72"0,-6-11 38 16,6 9 12-16,-3 2-17 0,0 0-6 15,3 5-17 1,0-2-5-16,0 28-15 15,3 22 0-15,3-16 2 0,0-5 2 0,3 37 0 16,-3-14-1-16,6 38-1 16,0 16-5-16,-1-22 0 15,-2-18-3-15,0 21 0 16,0-14 1-16,-3-9 1 16,0-15-3-16,-3-7-3 15,0-8 2-15,-3-13 2 16,0-5-2-16,-3-25-2 15,0-20-3-15,0-3 1 16,0 5 1-16,3-5 0 16,0 3 0-16,3-4 0 15,0 4-5-15,3 0-1 16,-3 7 0-16,3-2 2 16,0 0 2-16,0 7 1 0,0 4 1 15,3 5 0 1,-3-3 0-16,3 13 0 0,0-2 6 15,0 2 4-15,-3 0-1 16,2 8 2-16,-2-2-2 16,0 13 2-16,0-6-2 15,0 17 0-15,-3-6-3 16,0 5-1-16,3 11-3 16,0-18 1-16,-3-6-2 15,3-3-1-15,0-4 1 16,0-7-1-16,3-9-7 15,-3-6-3-15,0-3-14 16,3-7-7-16,-3 2-24 0,3-8-8 16,0 3-30-16,2 0-14 15,-2 2-41 1,3-2-28-16,0 5 83 16</inkml:trace>
  <inkml:trace contextRef="#ctx0" brushRef="#br0" timeOffset="-98267.852">4131 15931 212 0,'3'-3'79'0,"-3"3"-61"0,0 0 15 0,0 0 3 16,0 0 13-16,0 0 7 16,3 3 3-16,-1-1 3 15,4 1-34-15,0 5 6 0,0 2 2 16,0-2-7-16,0 13 0 16,0-5-14-16,0 13-6 0,0-5-9 15,0 3-2-15,-3-3-30 16,0-9-12-16,0 4-43 15,-3-16-20-15,0-1-62 16</inkml:trace>
  <inkml:trace contextRef="#ctx0" brushRef="#br0" timeOffset="-98121.385">4110 15520 444 0,'-21'0'165'0,"21"0"-129"0,-15 6-14 0,15-4-14 16,0 1-67-16,0-3-23 16,6 11-87-16,9 15-37 15</inkml:trace>
  <inkml:trace contextRef="#ctx0" brushRef="#br0" timeOffset="-97690.545">4565 15909 332 0,'-15'-2'123'0,"15"2"-95"0,-12-6 20 0,12 6 3 16,-6-2-17-16,-5-3-2 0,2-1-10 16,0 4-4-16,-3-4-10 15,0 4-3-15,-3-1 1 16,3 3-3-16,-3 3 0 0,3-1 1 15,3 4 0-15,3-4-5 16,3 4-1-16,0-1-2 16,12 3 3-16,0-6 2 15,15 12 2-15,-6-6-4 16,15 2 1-16,-7-2 0 16,4 5 2-16,-6-2 12 15,-3 7 6-15,-6-4 5 16,-6 2 2-16,-6 10 1 15,-9-5 0-15,3-5-9 16,-21 0-1-16,6-3-11 16,-15-8-2-16,-8-5-8 0,14-8-2 15,3 1-23 1,0-9-6-16,6 2-47 0,6-4-20 16,1 2-106-1</inkml:trace>
  <inkml:trace contextRef="#ctx0" brushRef="#br0" timeOffset="-91942.26">5723 15936 252 0,'-9'0'93'0,"9"0"-72"0,-3 0 29 0,3 0 8 16,0 0-13-16,0 0-1 16,0 0-12-16,0 0-5 15,3 5-15-15,0-2 3 0,0-3 5 16,0 0-5-16,3-3 0 16,-3-2-7-16,0-8 0 15,0 5-3-15,-3-21 2 16,0 2-4-16,-3-7 0 15,0 5-1-15,-3 0-2 16,0 2 1-16,-3 9-1 16,0 2 0-16,-9 8 2 15,4 2-3-15,-13 25-2 16,3-3 2-16,-9 18 0 16,6-5 1-16,1 6 2 0,2-9-1 15,9 11-1 1,3-8 3-16,18 3 2 0,0 2 0 15,15-12 0-15,-3-6 1 16,5-9 1-16,-2-4-1 16,3-13 1-16,-3 7-4 15,3-10-2-15,-6 2 2 16,-1-13 2-16,-2 8 0 16,-3-7 2-16,-3 1-4 15,-6 9 0-15,0 0-1 16,-3 10-2-16,0 1 1 15,0 12-1-15,0-2 0 16,3 5 0-16,0 1-3 0,6 31 2 16,0-8 1-16,9 24 0 15,-3-11 0-15,3 3 0 16,-4-11 0-16,-5 3 2 16,0-8-1-16,-9 11 2 15,0-11-2-15,-9 10-1 16,0-7 1-16,-5-3 1 15,2-5-1-15,-6-8-1 16,3-6 1-16,-9-18 1 16,3 0-3-16,-3-16 0 15,4 3-1-15,8-5 0 16,3-1 0-16,9-2 0 16,0 0 0-16,12-27 0 15,-3 11 2-15,17-26 2 16,-5 12-8-16,21-4-3 0,-9 12 5 15,8-4 1-15,-8 10 3 16,0-3 0-16,-6 8 0 16,-4 3 0-16,-5 3 0 15,-3 7 2-15,-3 1-1 16,-3 12 2-16,0-2 2 16,-3 8 2-16,0 0-3 15,0 6-1-15,-3-1 1 16,3 11 2-16,-3-3-1 15,6 19 0-15,0-8-1 16,2 13 0-16,-2-8-2 0,6 0-2 16,-3-5 1-16,3-16-1 15,-3 0 0-15,6-24 2 16,-3 2-1-16,6-9 2 16,-4 4 0-16,4-5 1 15,-6 1-5-15,0-1-1 16,-3 0-2-16,-3 0 3 15,0 3 0-15,-3 2 3 16,0 4-1-16,-3 4-1 16,0 3-2-16,-3 8 1 0,0 0 1 15,6 8 2 1,-3 0 1-16,5 2 1 16,-2-2-2-16,6 11 1 15,0-6-2-15,6 14 2 0,-3-4-2 16,6 14-1-16,-3-7 1 15,3-1 1-15,-4-6-1 16,1-9-1-16,-3-6 3 16,0-11 0-1,0-2 1-15,-3-14 0 0,0 6-2 16,0-6-2-16,-3 4 1 16,-1-4-1-16,-2 1 0 15,-3 4 2-15,0 1-1 16,0 0-1-16,0 0 3 15,-3 2 2-15,0 3 0 16,3 3 0-16,-3-3-6 16,6 8-1-16,-3 0-2 0,9 8 3 15,-3-6-2-15,15 1 1 16,-3 5 2-16,11-5 2 16,-5-1-3-16,9-4 0 15,-6-1 1-15,-3-5 0 16,-7 3 0-16,-2-11 0 15,-3 3 0-15,-3-11 0 16,-3 5 0-16,-6-7 0 16,0 2 0-16,-6 6 2 15,-3 2-3-15,0 13 0 16,3 0 1-16,-3 19 2 0,0-2-3 16,6 7-2-1,0-5 2-15,9 5 0 0,-3-5 1 16,9-1 2-16,-3-1-1 15,6-6-1-15,-3-3-2 16,5-10-1-16,-5 5-1 16,6-8 0-16,0 2 0 15,12 1 3-15,-7 0 0 16,19 7 1-16,-6 1-3 16,5 2 0-16,-8 3 4 15,-3 3 3-15,-6-3 12 16,-6 5 5-16,-4-2 0 15,-11 2 2-15,0 0-9 16,-15 0-3-16,3-5-6 0,-14 6-4 16,5-7-3-16,-15-4 1 15,6 0-19-15,-9-9-9 16,7 4-58-16,-7-9-26 16,6 3-120-1</inkml:trace>
  <inkml:trace contextRef="#ctx0" brushRef="#br0" timeOffset="-91787.708">6667 15259 484 0,'-6'2'181'0,"6"-2"-141"0,-6 29-39 0,6-23-30 0,0 4-159 16,0-2-65-16,15-5 120 15,9-6 59-15</inkml:trace>
  <inkml:trace contextRef="#ctx0" brushRef="#br0" timeOffset="-91025.226">8066 15941 292 0,'-12'5'110'0,"12"-5"-86"0,-3 3 16 16,3-3 2-16,0 0-12 15,0 0 0-15,0 0-13 16,0 0-3-16,0-5-8 16,0 2 3-16,-3-7 1 0,0 2 1 15,-3-6 1-15,0 1-4 16,-3 0 0-16,0 2-3 15,-3 6 0-15,3 0-1 16,-3 7 0-16,1 1 0 16,-1 8 0-16,0-1 2 0,3 6 1 15,3-3 3-15,3 11 4 16,0-5-2-16,6 10 1 16,0-5-5-16,3-9 0 15,0-1-7-15,6-17-1 16,-3 3 0-16,5-13 2 15,-2 2-1-15,3-7-1 16,-3 2 5-16,0-3 4 16,0 6-3-16,3 5 2 15,-3 3-1-15,9 10 3 16,-4-2-3-16,10 2-2 16,-3 6-5-16,3-1-2 15,-3 1-39-15,5-6-17 16,-5 0-90-16,12 3-37 0,12 0 28 15</inkml:trace>
  <inkml:trace contextRef="#ctx0" brushRef="#br0" timeOffset="-90007.854">8932 15812 256 0,'0'-3'96'0,"0"3"-75"0,3-8 17 0,-3 8 3 0,0-3-15 15,0 1-3-15,-3-4-4 16,3 1-1-1,-3-3-9-15,0 0 6 0,-3 0 2 0,0 0-1 16,0 8 1-16,0-2-5 16,-3 4-2-16,3 6-2 15,-3 11 0-15,3-3-4 16,1 7-1-16,-1-4 3 16,6 13 1-16,0-8 3 15,8 18 1-15,-2-8-3 16,18 17-3-16,-6-12 0 15,21-7-1-15,-6-6 2 16,8-20 3-16,-5-1 0 16,0-18 2-16,-7 2-4 15,1-7 1-15,-6 2-5 16,-3-8 0-16,-3 8-1 0,-6-8-2 16,0 8 1-16,-4-2-1 15,1 5 0-15,-3 2 2 16,-3 3-3-16,0 3 0 15,0 5 1-15,3 8 0 16,0-3 0-16,3 11 0 16,-3 0 4-16,9 5 2 15,-3-2-2-15,15-6-1 16,-4 0-1-16,13-8 1 16,-6-5 0-16,9-8 1 15,-10-2-2-15,1-3-2 16,-3 5 1-16,-3-8-1 15,-3 2 0-15,-4-1 2 16,-2 4-6-16,-3 3-1 0,-3 5-1 16,3 6 4-16,-3-3 7 15,3 16 5-15,-3-3-1 16,0 8 0-16,0-2-1 16,0 5 0-16,0-3-2 15,-3-3-1-15,0-4 1 16,-1-9 3-16,-2 0-2 15,0-15 1-15,0 2-5 16,0-8-2-16,0 3 0 16,-3-11 1-16,0 8-3 15,0-3 0-15,0 3-1 16,3 1 0-16,0 4 2 16,6 3 2-16,-3 5-6 0,12 1-1 15,12-1-25-15,-6-2-8 16,-4 0-24-16,4-3-11 15,-3 0-54-15,-3-16-21 16,-6-11 1 0</inkml:trace>
  <inkml:trace contextRef="#ctx0" brushRef="#br0" timeOffset="-89863.94">9637 15454 456 0,'-47'8'170'0,"47"-8"-132"0,-27 13-9 0,24-10-13 16,-3 2-80-16,3-2-32 0,6 0-81 15,0-1-34-15</inkml:trace>
  <inkml:trace contextRef="#ctx0" brushRef="#br0" timeOffset="-88439.814">10298 15891 192 0,'-9'0'71'0,"9"0"-55"0,-6-3 9 0,6 3 1 15,-3-2 5-15,3-1 5 16,-6-2 1-16,4-1 1 0,-4-2-20 16,0 0 3-16,0 3 0 0,0 0-3 15,-3 8 2-15,-6-1-9 16,6 6-2-16,0-3-1 16,0 6 0-16,0-3 4 15,3 5 3-15,0-2-4 16,6 5-1-16,0 2-2 15,6 24 0-15,9 14-4 16,-3-16-1-16,0-6 1 16,12-5 0-16,-3-2 0 15,14-17 0-15,-5-2-2 16,9-24 1-16,-7 3-2 16,1-13 2-16,-6 10-2 15,-3-5-1-15,-3 2 1 16,-6 1-1-16,-4 2 2 15,-2-5 1-15,-3 7 3 0,-3-2 1 16,0 3 5-16,-3 0 5 16,0 5-7-16,0 0-1 15,0 5-5-15,0 3-3 16,0 0 2-16,0 3 2 16,0 2 2-16,3 3 1 15,0 0-2-15,6 11 1 16,-3-6-4-16,6 19-2 15,-3 0 0-15,6 7 1 16,-3-4-1-16,6-1-1 16,-3-5 1-16,5-2 1 15,-2-6 1-15,9-8 1 16,-6 0-2-16,6-13 1 0,-7 0-2 16,4-21 2-16,-6 8 0 15,0-16 1-15,-3 5-2 16,-3-3-2-16,-3 4 1 15,-3 1-1-15,-3 1 2 16,-3 5 1-16,0 3-1 16,0 0 1-16,0 2 2 15,0 6 2-15,0 0-3 16,3 5-1-16,-3 0-1 16,9 18 1-16,-3-4 0 15,8 15 1-15,7 8-2 16,-6-16 1-16,-3-3-2 0,3-7-1 15,-3-3 3-15,0-19 2 16,0 3-2-16,0-13-2 16,-4 3-3-16,1 2 1 15,-3 0-1-15,3 5 0 16,0 3-3-16,3 16 1 16,-3 0 2-16,6 19 1 15,-3-6 1-15,9 5 2 16,8 1-1-16,-5-17-1 15,-3-2-2-15,6-26-1 16,-6 2-3-16,3-16 1 16,-4 6 1-16,-2-9-1 15,-3 9-1-15,-3-32-1 0,-3 7 4 16,-9-15 1-16,0 11-1 16,-9 4 2-16,3 9 3 15,-3 5 1-15,0 5 3 16,0 3 1-16,3 11 8 15,0-1 2-15,-3 1-6 16,1 10-4-16,2 0 0 16,0 8 2-16,0 0-2 15,3 24 1-15,3 31-3 16,6-10 0-16,0-8-1 16,14 8 0-16,-2-10-2 15,15 4-2-15,-6-2-2 16,6 3 1-16,-7-8-10 15,1-6-5-15,-3-5-3 0,-3-10 1 16,-3-3-8-16,-3-8-3 16,-1 0-26-16,-5-5-10 15,0 5-61-15,-3-8-24 16,0-8-11 0</inkml:trace>
  <inkml:trace contextRef="#ctx0" brushRef="#br0" timeOffset="-88302.691">10914 15761 480 0,'-41'0'178'0,"41"0"-138"0,6-8-7 0,-3 8-14 0,21-13-24 16,-4 5-6-16,25-5-44 15,-12 2-16-15,44-5-116 16,33 9-49-16</inkml:trace>
  <inkml:trace contextRef="#ctx0" brushRef="#br0" timeOffset="-87056.659">12965 15330 300 0,'-3'-13'112'0,"3"13"-87"0,0-11 29 0,0 11 7 15,0-2-8-15,0-1-1 16,0 3-23-16,0 0-7 15,0 0-14-15,0 0-1 0,3 13 3 16,0-2 0-16,0 7 2 16,0-2-6-16,3 3-4 15,0-4-1-15,0-1 1 0,-3-1 1 16,0-5 1-16,0-3 0 16,0-5 2-16,-3 0-5 15,-3-8-3-15,0-2-4 16,-3-6 1-16,0 3-2 15,-9-3 0-15,3 2 4 16,-20 6 1-16,5 3 2 16,-24 8 0-16,10-3-3 15,-7 8 2-15,9 0-1 16,-2 5-2-16,8-2 5 16,-6 7 3-16,9-5-1 15,-5 8-2-15,5-5 2 16,-6 8 0-16,9-5 3 15,4 26 1-15,5-11-1 16,12 24 1-16,9 16-2 0,6-29 2 16,-3-2-2-16,12 4 0 15,-4-10-3-15,19 14 1 16,-3-9-2-16,18 3-1 16,17-3 1-16,-17-21 1 15,-10-5-1-15,1-10-1 16,-6-4 1-16,0-7-1 15,-7 0-3-15,1-9 0 16,-6 4 2-16,0-3 0 16,-6 2 3-16,0-2 1 15,-3 0-1-15,-4 5-2 16,1-3 3-16,-3 0 2 16,-3 3 2-16,0 3 3 0,0-3-3 15,-3 6 1 1,0 2-1-16,0 5 1 0,0 3 0 15,3 5 2-15,0-2 1 16,0 5 1-16,0 2-4 16,3 3-3-16,-3-5-2 15,0 0-3-15,3-3-4 16,-3-2 0-16,0-3-20 16,0-14-9-16,0 6-85 15,6-8-35-15,6-2-51 16</inkml:trace>
  <inkml:trace contextRef="#ctx0" brushRef="#br0" timeOffset="-86405.364">13409 15957 312 0,'-6'-11'115'0,"6"11"-89"0,-3 3 12 16,3 2 1-16,-3-5-14 16,0 3-5-16,0-6 0 15,0-2-1-15,0 5-10 16,0-3 8-16,-3 1 3 0,3 2 1 16,-6 0-1-16,0 0-4 15,-3 5 0-15,-8 3-3 16,-1-3 2-16,-3 3-6 15,12-5-3-15,0 2 1 16,0 3 2-16,3-3-2 16,3 11 1-16,3 8-5 0,9 0-2 15,-3-6 2 1,15 14 2-16,-3-5 0 0,6-1 2 16,9 3-2-16,-9-21 0 15,-4 0-6-15,7-21 1 16,-3 0 0-16,0-11 0 15,3-5 0-15,-6 2 2 16,-7 3-1-16,-5 6-1 16,0 2 3-16,-9 3 0 15,-6-6 3-15,4 11 3 16,-1-2-6-16,-6 2-2 16,3-3-17-16,-6 6-6 15,-9 0-31-15,6-6-11 16,3 8-55-16,-6-10-22 0,-8-11-20 15</inkml:trace>
  <inkml:trace contextRef="#ctx0" brushRef="#br0" timeOffset="-83824.485">14314 15923 272 0,'-9'0'101'0,"9"5"-78"0,-3-16 13 0,3 11 2 16,0 0-7-16,0 0-1 15,0 0-1-15,0 0-1 16,3 0-15-16,0 0 3 0,0 0 4 15,3 0-2-15,0-2-1 16,0-4-5-16,12 4 0 16,-3-1-3-16,29-7 0 15,22-9-3-15,-1-5-1 16,-2 8-3-16,5-2-2 16,18 2 1-16,10 3 1 15,-1 2 8-15,9-2 5 16,24 0-7-16,-3-1-2 15,12-4-6-15,18 2-3 16,-6 3 2-16,17 0 2 0,1 7 0 16,-3 4-1-16,20 2 1 15,-11 0 1-15,18 0-3 16,-10 2 0-16,10-2 1 16,8 3 0-16,-17 2-3 15,20 8 2-15,-26 9 1 16,8 9 0-16,-2 4 0 15,-24-3 2-15,2 5-1 16,1-3-1-16,-18 0 1 16,-12 6-1-16,12 18 6 15,-9 8 6-15,-18-2-6 16,-15-6-1-16,3-5 1 16,18 5 3-16,-15-8 2 15,-17-5 1-15,-19-2-4 0,-35-17 0 16,-6-7-3-16,-4-1 2 15,-2-4-4-15,-3-1 0 16,-6-5-1-16,-3 0-2 16,-3-3-8-16,-3-8-5 15,0 1-13-15,-6-9-6 16,0 0-1-16,-3-4 0 16,0 1 12-16,-6-4 5 15,3 2 7-15,-3-5 6 16,0 5 4-16,0-8 2 15,0 6-1-15,3-6 1 16,0 3 0-16,3-3 3 0,0 5 12 16,0 1 6-16,3 7 1 15,0 6 0-15,0 0-8 16,6 18-2-16,0-5-7 16,9 16 0-16,-3-9-3 15,6 25 2-15,-3-11-4 16,12 37 0-16,-7-18-1 15,10 10-2-15,-3-13 1 16,0-5 1-16,-6-8 1 16,-9-3 1-16,-1-5-5 15,-22-3-1-15,5-3-6 16,-12 3-2-16,3-5 5 16,-15-5 2-16,6-6 3 15,-26 0 2-15,8-5 1 0,-15-7 1 16,13-4 0-1,2-16 0-15,9 1 2 0,10-22 1 16,2 9-3-16,21-6-1 16,0 8-3-16,26-3-3 15,-5 6-14-15,12-6-6 16,-6 8-57-16,9-13-22 16,-7 11-104-1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3:00:21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1559 6601 252 0,'-15'6'96'0,"15"-6"-75"0,-9 10 28 0,9-7 8 15,0 2 1-15,-6-2 5 0,0 2-9 16,3 0-3-16,0 1-28 16,0-1 8-16,3-2 4 0,-6-3-11 15,12-6-3-15,-6 1-4 16,9-8-1-16,-3 2-4 16,9-36-2-16,-3 7-6 15,17-21-1-15,-5 11-3 16,33-16-1-16,-15 10 1 15,11-29 2-15,-5 19-10 16,-7-3-2-16,-2 14-2 16,-9 2 2-16,-6 11 1 15,-3 2 1-15,-7 6 5 16,-2 2 3-16,-3 8 1 16,-6 3-1-16,0 2-2 0,-6 6 1 15,0 3 1-15,-6-1 2 16,3 3 1-16,-3 3 1 15,3-1 0-15,-2 1 2 16,-1 2-1-16,3 1 0 16,3-1-3-16,3 1-2 15,0-1 3-15,9 0 0 16,0 1-4-16,5 2-1 16,1 0 1-16,6 2 0 15,-6 1-4-15,12 2 1 16,-6 0 2-16,2 3 1 15,1 0 1-15,-12 6 2 0,0-1 12 16,-12 11 6-16,0-3 3 16,-9 8 1-16,3-5-9 15,-3-3-2-15,0-3-5 16,0-4 0-16,0-6-5 16,1-8-2-16,2 0-3 15,0-8-1-15,3 2-20 16,-6-7-8-16,9 5-77 15,0 0-31-15,3 0-85 16</inkml:trace>
  <inkml:trace contextRef="#ctx0" brushRef="#br0" timeOffset="1066.62">1270 7347 296 0,'0'0'110'0,"0"0"-86"0,3 0 20 0,-3 0 5 0,3-2-12 16,3-1-1-16,-3-7-7 16,3 2-1-16,-6-8-16 15,3 3 2-15,-3-6 0 0,0 3-1 16,-3-2 0-16,3 4-5 15,-9 1 0-15,3 0 1 16,0 2 2-16,-3 1-3 16,-9 5 0-16,6-1-1 15,0 6 1-15,-3 0 2 16,1 6 1-16,5-1-1 16,-12 5 1-16,6-2-2 15,-6 8 0-15,6-3-3 16,-12 6 1-16,7-1-4 15,-4 6 0-15,-3-5 3 0,-3 5 1 16,6-3-1-16,-2 0 1 16,5-3-4-16,0 4 0 15,3-4-1-15,3 6 1 16,3-3-2-16,9 21 2 16,0-7 2-16,21 18 2 15,-9-11-3-15,24 3-1 16,-3-5 3-16,2-1 1 15,-2-4-6-15,9-9-2 16,-9-2-5-16,20-8-1 16,-11-3-14-16,14-7-6 15,-8-4-44-15,3-12-18 0,-10 2-133 16</inkml:trace>
  <inkml:trace contextRef="#ctx0" brushRef="#br0" timeOffset="1657.47">1550 7567 280 0,'-6'-5'104'0,"6"5"-81"0,-9-3 14 0,9 3-1 16,0 0-4-16,0 0 1 16,-6 0-7-16,3 0-2 15,-3 3-13-15,3-1 7 0,0 4 4 16,-6-1 0-16,-3 6-1 15,3-3-3-15,0 5 1 16,0-3-4-16,6 9 1 16,-6-6-7-16,9 11-1 0,0-3 0 15,9 8 0 1,-6-8-2-16,9 3 1 0,-3-5-2 16,9-1 2-16,-6-2-4 15,6-5-2-15,-3-1 0 16,3-4-1-16,-1-1-3 15,-2-13 2-15,0 0-4 16,0-13 1-16,0 2 0 16,-9-7 2-16,3 2-1 15,-3 0 1-15,-6 0 2 16,-6 6 2-16,3 2 1 16,-6 5 3-16,6 3-1 15,-12 1 0-15,6 1-1 16,-3 1 2-16,3 2-5 15,-3 1-1-15,4-1-7 0,-1 0 0 16,3 1-35 0,-3-1-14-16,3 0-88 0,6 3-37 15,0 0 26 1</inkml:trace>
  <inkml:trace contextRef="#ctx0" brushRef="#br0" timeOffset="2502.603">2410 7670 332 0,'-6'3'126'0,"6"-3"-98"0,-3-8-3 0,3 8-10 0,0-8-11 16,0 0-1-16,0-5 1 15,0 2 0-15,-3-5-2 16,0 3 3-16,-6 0 4 0,3 2 6 16,-9 1 3-16,3 2-1 15,-8 3 0-15,2-1-1 16,-9 4 3-16,3-1-2 16,-3 3-1-16,7 0-2 15,-4 3 1-15,6-1-6 16,-3 9-1-16,9-3 0 15,-6 8 0-15,6-3 2 16,3 13 4-16,0-4-2 0,7 7 3 16,2-6-4-16,5 12 1 15,4-9-5-15,21-5 1 16,-3-2-5-16,12-6-2 16,-4-2-5-16,4-11-2 15,0 0-17-15,-9-19-8 16,-4 6-23-16,-2-16-11 15,-3 5-42-15,-3-10-18 16,-3 7-26 0</inkml:trace>
  <inkml:trace contextRef="#ctx0" brushRef="#br0" timeOffset="2817.937">2356 7123 360 0,'-26'-14'134'15,"26"14"-104"-15,-15-8 29 0,15 8 5 0,-6 0-14 16,3 0-5-16,0 0-14 16,0 0-5-16,3 3-15 15,0 0 2-15,6 15 1 0,3-2 1 16,3 32 1-16,0-11-2 16,5 16 1-16,-2-14-6 15,3 22-3-15,-3-13-1 16,0 31-1-16,-3-15-13 15,6-1-7-15,-6-10-13 16,3-11-7-16,-1-7-28 16,4-9-11-16,-3-4-18 15,3-17-7-15,-3 0-16 0,0-34-7 16,-3 5 20 0</inkml:trace>
  <inkml:trace contextRef="#ctx0" brushRef="#br0" timeOffset="3084.925">2604 7490 404 0,'-12'-5'151'0,"12"5"-118"0,-9 8 18 0,9-5-2 16,0 7-10-16,0-2 0 16,6 27-11-16,-3-6-3 15,14 16-14-15,-5-8-7 0,18-6 0 16,-6-1-3-16,6-15 2 0,-3-1-2 16,-1-25 2-1,-5 0-2-15,0-18 2 0,0 8 2 16,-12-5 4-16,0 5 2 15,-9-3 1-15,0 3-4 16,-18 2-3-16,3 3-5 16,-12 6 0-16,6-1-16 15,0 6-6-15,4 2-40 16,8 3-17-16,0 0-83 16,18 5-33-16,0 1 42 15</inkml:trace>
  <inkml:trace contextRef="#ctx0" brushRef="#br0" timeOffset="3418.88">2976 7668 472 0,'-3'31'176'0,"3"-31"-137"0,3 24 2 0,-3-19-7 16,3-2-17-16,-3-3 1 15,6-10-9-15,-1-1-3 16,4-13-3-16,-3 6-5 0,3-6-1 15,0 3 2-15,-9-3 0 16,3 5 1-16,-6-2 2 16,3 5 1-16,-6 0 3 15,0 3 8-15,-3 3 5 16,3 2-3-16,-3 5 1 16,4 3-4-16,-1 8 2 15,3-3-6-15,3 16-1 16,0-5-6-16,3 19-2 15,3-6-9-15,14 5-4 0,-5-7-42 16,21-6-16-16,-6-3-57 16,11-15-23-16,-11 0-28 15</inkml:trace>
  <inkml:trace contextRef="#ctx0" brushRef="#br0" timeOffset="3734.664">3407 7443 332 0,'-6'-3'126'0,"6"3"-98"0,-9 3 25 16,9-3 7-16,-3 2-20 16,0 1-3-16,-6 2-15 0,1 1-6 15,-7 2-9 1,3-3-3-16,-3 3 0 0,3 0-2 0,6 2-2 16,3-2-2-16,12 3 1 15,-3-3 1-15,9 5 2 16,-3-2-3-16,6 4 0 15,-4-1 3-15,10 4 3 16,-6-2 11-16,0 5 7 16,-3-5 10-16,-6 3 4 15,0-3-8-15,-9 5-3 16,0-3-11-16,-9-2-4 16,3-3-15-16,-9-2-7 15,3-1-22-15,-15-12-8 16,6-1-63-16,-14-26-25 0,8 3-72 15</inkml:trace>
  <inkml:trace contextRef="#ctx0" brushRef="#br0" timeOffset="4509.151">3827 7392 332 0,'-6'-15'126'0,"6"15"-98"0,0-19 8 16,0 16-5-16,0-2-6 15,0 0 0-15,0 0 1 16,0-1 1-16,0 1-14 16,0 2 3-16,3 9 4 0,0-1-2 15,0 13-1-15,0-2-5 16,0 8 0-16,0-5-1 15,0 4 3-15,0-1-1 16,0-1 2-16,0-3-2 16,0-2 0-16,0-3-3 15,-3-5 1-15,0-2-6 16,0-9-3-16,0 0-4 16,0-7 1-16,0-1-6 0,0-13 0 15,0 3-4-15,6-13 2 16,-3 7 3-16,3-2 3 15,-3 3 0-15,5 7 1 16,-2 3 8-16,9 22 4 16,-3-1 3-16,12 13 5 15,-6-2-4-15,6 8 2 16,-3-5-7-16,-1 5-1 16,-2-6-11-16,3 1-3 15,-6-4-28-15,3-1-13 16,-3-1-33-16,3-8-14 15,-4 0-27-15,1-7-12 16,0-1-10-16</inkml:trace>
  <inkml:trace contextRef="#ctx0" brushRef="#br0" timeOffset="4763.274">4256 7400 400 0,'-3'35'148'0,"3"-35"-115"0,6 29 17 15,-3-24-1-15,2 6-18 16,-2-3-4-16,6 0-11 15,0 0-3-15,6-8-7 16,-3 0-2-16,3-6 2 0,-3 1 8 16,0-8 5-16,0 2 8 15,-6-7 4-15,0 2-4 16,-6-8-2-16,0 5-11 0,-6 1-6 16,0 2-8-1,-3 3 0-15,0 2-9 16,0 9-4-16,0-1-22 0,3 3-10 15,0 0-49-15,3-3-20 16,3 1-63 0,6-17-55-16,0 6 96 15</inkml:trace>
  <inkml:trace contextRef="#ctx0" brushRef="#br0" timeOffset="4985.249">4398 6972 392 0,'-8'-21'148'0,"8"21"-115"0,-3-6 30 0,3 6 8 0,3 6-30 15,-3-1-10-15,8 13-11 16,1-2-1-16,15 29-10 16,-6-10 1-16,15 36 1 0,-6-13-4 15,5 11-2-15,-5-16-9 16,3 26-3-16,-6-15-1 16,-3-1 2-16,-1-12-34 15,-8-9-13-15,0-8-35 16,-6-20-12-16,0-4-79 15</inkml:trace>
  <inkml:trace contextRef="#ctx0" brushRef="#br0" timeOffset="5231.145">4309 7276 364 0,'-24'-16'134'0,"24"16"-104"0,-9-18 31 0,9 18 9 16,0-8-20-16,0 0-7 15,6-8-11-15,0 3-4 16,18-6-15-16,-3 3 1 16,33 0 0-16,-10 3-5 0,10 3-3 15,-13 2-6-15,1 2 0 16,-6 1-9-16,-3 0-4 16,-4 2-9-16,-8 0-1 15,-3 1-23-15,-6-1-8 16,-3 1-133-1,-9 2-78-15,-15 5 116 16</inkml:trace>
  <inkml:trace contextRef="#ctx0" brushRef="#br0" timeOffset="5908.588">1416 8617 260 0,'-24'-18'96'0,"24"18"-75"0,-27-13 36 16,24 13 13-16,-3-3-21 16,3 0-5-16,-3 1-13 15,3-1-3-15,0 6-15 16,3-1 10-16,3 17 6 0,0-3 0 16,12 13 3-16,-6-8-9 0,6 3-4 15,-3-3-11-15,3 0-5 16,-3-2-2-16,0 5-1 15,-3-6-3 1,-1-7 0-16,1-3-23 0,-9-3-10 16,3 0-34-16,-6-7-16 15,3-1-104 1</inkml:trace>
  <inkml:trace contextRef="#ctx0" brushRef="#br0" timeOffset="6072.123">1291 8422 444 0,'-27'0'165'0,"27"0"-129"0,-12 13 6 0,12-10-8 0,-3-1-38 16,3 1-10-16,0-3-46 16,0 0-16-16,15 0-100 15,-3 0-43-15</inkml:trace>
  <inkml:trace contextRef="#ctx0" brushRef="#br0" timeOffset="6452.347">1535 8477 332 0,'-6'6'123'0,"6"-6"-95"0,6 52 22 0,-3-44 6 15,3 27-15-15,0-6-1 16,3 11-8-16,0-9-2 15,0 1-17-15,-1-5 1 0,1-12 0 16,-6-1-3-16,0-1 1 16,3-3-3-16,-6-10 2 15,0 0-11-15,0-13-2 16,0 3-6-16,0-30-2 16,0 8 0-16,3-5 1 15,3 3 6-15,0 7 1 16,3 4 8-16,9 9 6 15,0 4 5-15,3 18 2 16,0 0-6-16,8 15 0 16,-8-4-8-16,0 13-3 15,0-9-15-15,-3 1-6 0,-3-3-41 16,2-2-18-16,1-3-84 16,3-6-33-16,-6 1 51 15</inkml:trace>
  <inkml:trace contextRef="#ctx0" brushRef="#br0" timeOffset="6769.62">2234 8469 312 0,'-12'-10'118'0,"12"10"-92"0,-23-8 26 0,20 8 5 15,0-3-18-15,-6 1-5 16,-3-1-6-16,3 0-1 15,-6 6-15-15,3-3 6 0,-3 3 3 16,6-1-3-16,-9 9 0 16,4-3-4-16,-1 13 1 15,0-5-4-15,6 13-1 16,-3-5-4-16,12 13 1 16,0-8-2-16,12 3 0 15,-9-9-6-15,24-1 1 16,-6-4-11-16,17-5-5 15,-2-2-32-15,6-14-14 16,-7 1-40-16,1-22-16 16,0 5-49-1</inkml:trace>
  <inkml:trace contextRef="#ctx0" brushRef="#br0" timeOffset="7019.575">2264 8054 452 0,'-27'0'170'0,"27"0"-132"0,-15 5 22 16,15-2 3-16,0 2-29 15,0 0-9-15,0 9-7 16,3-1 1-16,9 19-11 16,-3-6 2-16,9 16 1 0,-3-10 0 15,9 11 1-15,-6-9-6 16,6 32-2-16,-13-13-11 15,10 10-5-15,-3-12-25 0,-3-1-11 16,0-10-44-16,0-3-18 16,-3-8-94-1</inkml:trace>
  <inkml:trace contextRef="#ctx0" brushRef="#br0" timeOffset="7456.641">2517 8419 460 0,'-9'-3'173'0,"9"3"-135"0,0-2 8 0,0 2-8 0,0 0-17 16,0 0-1-16,3 5-6 16,-3 0-1-16,6 9-7 15,-6-1 0-15,6 16 1 0,0-5 3 16,3 13 1-16,0-8-1 15,3 3 1-15,0-6-6 16,3 1-1-16,-3-9 0 16,2-5 0-16,-2-2-2 15,3-19 1-15,-3 0-2 16,0-24-1-16,-3 3-2 16,-3-8 1-16,-3 8 1 15,-3-3 0-15,0 6 2 16,0 2 1-16,0 3 10 15,3 8 6-15,0 2-8 16,9 11-1-16,-6 0-4 16,12 11-1-16,-4-1-8 0,7 11 0 15,-3-2-23-15,3 2-11 16,-3-2-42-16,0-12-19 16,-3 1-92-1,8-10-76-15,-5-1 105 16</inkml:trace>
  <inkml:trace contextRef="#ctx0" brushRef="#br0" timeOffset="7817.987">3178 8419 428 0,'-18'0'162'0,"18"0"-126"0,-18-8-4 0,18 8-8 0,-6-3-16 16,3 1 0-16,-3-3-2 15,3-1 1-15,-11-2-4 16,5 3 16-16,-3 0 7 0,0-1-2 16,-6 4 0-16,6-1-11 15,-3 3-3-15,6 0-2 16,-9 5 0-16,6-2 0 16,-2 5 0-16,2 0 0 15,3 5 0-15,3-2 0 16,3 15 2-16,0-5-5 15,6 16-1-15,0-7-4 0,9 4-1 16,0-8-4-16,8-4-1 16,-2-4-15-16,6-15-4 15,-3 2-27-15,3-29-9 16,-6 6-43-16,-4-11-16 16,-2 5-52-1</inkml:trace>
  <inkml:trace contextRef="#ctx0" brushRef="#br0" timeOffset="8069.377">2990 7988 452 0,'-5'-8'167'0,"5"8"-129"0,-6 2 19 0,6-2 2 16,0 3-22-16,0-3-6 15,0 8-12-15,0-3-4 0,6 22-9 16,-1-6 7-16,10 24 6 0,-3-8-4 15,9 8 0-15,-3-5-9 16,9 5-4-16,-6-8-6 16,5 24 0-16,-5-11-16 15,6 8-4-15,-6-13-54 16,3-5-22-16,-6-9-52 16,2-9-19-16,-2-7 16 15</inkml:trace>
  <inkml:trace contextRef="#ctx0" brushRef="#br0" timeOffset="8506.309">3380 8541 404 0,'0'0'151'0,"0"0"-118"0,3 0 11 0,-3 0-2 15,6-3-20-15,-3 0-4 16,3-7-9-16,0 2-1 16,0-5-5-16,0 2 3 0,0-5 0 15,0 3 0-15,-3-3 1 16,0 3-2-16,0-3 0 15,-3 3-1-15,0 0 2 16,0 2 6-16,-6 3 4 16,3 0 1-16,-6 3-1 15,3 2-4-15,-6 3 0 16,3 0-3-16,-3 3 0 16,3-1-1-16,-2 4 0 0,2-1-4 15,3 3-3-15,0-3 0 16,6 6 1-16,0-3 3 15,9 5 2 1,-3-2-3-16,9-1-3 0,-4 1 0 16,10-6 1-16,-3 0-3 15,12-5 0-15,-3 0 12 16,5-2 5-16,-5-1-8 16,3-2-4-16,-6 2-10 15,-3-2-4-15,-4 2-10 16,-5 1-5-16,0-1-52 15,-12 0-25-15,0 1-123 16</inkml:trace>
  <inkml:trace contextRef="#ctx0" brushRef="#br0" timeOffset="10005.124">4262 8393 312 0,'-9'2'118'0,"9"-2"-92"0,0 3 24 0,0-3 3 16,0 0-22-16,0 0-4 15,0 0-6-15,0 0-1 16,3-3-11-16,0 1 6 0,0-4 2 16,-3 1-1-16,0-3 1 15,0 0-7-15,-3-2-4 16,3-1-1-16,-6 0 1 16,0 1-1-16,-3-3 0 15,3 2 1-15,-9 0 1 16,0 1-1-16,-9 2-1 0,3 0-3 15,-5 5-2 1,5 1 1-16,-6 7-1 0,6-2 0 16,0 12 2-16,3-1 1 15,4 4 3-15,2-2 1 16,6 3 3-16,0-4-3 16,12 1 1-16,-3-2-5 15,14-4 0-15,-2-2-3 16,9-8-1-16,-3 0 3 15,0-8 1-15,-3 0-1 16,-3-10-2-16,-3 2 1 16,-7-11 1-16,1 6-1 15,-6-3-1-15,0 6 5 16,-3 13 4-16,0-1-3 0,6 20 2 16,0-4-5-16,9 9 0 15,-3-3 3-15,9 5 1 16,-3-3-3-16,6 1-3 15,-3-6 0-15,6-2-1 16,-4-4-3-16,7-7 2 16,-3 0 1-16,6-10 0 15,-6-1-5-15,-1-28 1 16,-2 7-7-16,-6-24-1 16,-3 11 0-16,-12-5 2 15,0 10 1-15,-9 1 1 16,3 7 7-16,-6 3 2 0,3 5 5 15,0 5 3-15,0 6-4 16,0 3-1-16,4 2 0 16,-1 5 2-16,0 0 1 15,3 9 3-15,0-1-3 16,3 14-2-16,0-4 0 16,9 36-1-16,-3-12 2 15,14 12 1-15,-2-12-6 16,18 4 0-16,-6-12-1 15,5-1 2-15,-5-7-6 16,3-4 1-16,-6-3-4 16,3-14 0-16,-7 1-3 15,1-24-1-15,-6 2-5 16,0-28-3-16,-3 7 0 16,-3-10-1-16,-3 10-5 0,-3-13 1 15,-3 8 6-15,-3-8 6 16,0 8 20-16,0 3 9 15,0 8 6-15,-3 4 1 16,0 7-7-16,0 4-2 16,0 6-7-16,0 5-3 15,0 3 0-15,3 7 1 16,0-2 1-16,0 14 3 16,0-4 1-16,3 11 1 15,-3-5-2-15,3 8 1 16,0-3 0-16,6 14 3 15,-4-9-5-15,10 30-1 16,-3-11 0-16,6 7 0 0,-3-9-4 16,6-1-1-16,-6-5 1 15,3-8 0-15,-4-5-2 16,-2-3 1-16,0-5-4 16,-3-3 0-16,0-2 1 15,-6-3 0-15,0 0-16 16,-6-8-6-16,0 0-62 15,-9-21-25-15,0 2-129 16</inkml:trace>
  <inkml:trace contextRef="#ctx0" brushRef="#br0" timeOffset="10922.132">1636 9718 280 0,'-9'0'107'0,"9"0"-83"0,-6-10 32 0,6 10 10 0,0 0-24 16,0 0-6-1,0 0-9-15,0 0-2 0,3-3-14 16,0 3 7-16,6-3 4 0,-9 1-5 16,3-9-2-16,3 3-6 15,-6-16-1-15,0 6-7 16,0-19-3-16,0 8 1 15,0-8 2-15,-6 7 0 16,3 4 2-16,-6 5 0 16,3 5 3-16,0 3 1 15,-3 13 3-15,0 0-3 16,0 21-2-16,1-3 2 16,2 12 0-16,3-7 3 0,6 14 1 15,0-7-3-15,8-4 0 16,-2-2-5-16,18-3-2 15,-6-3-11-15,21-7-6 16,-13 0-36-16,16-11-16 16,-9 0-69-16,5-6-27 15,-5 1 7 1</inkml:trace>
  <inkml:trace contextRef="#ctx0" brushRef="#br0" timeOffset="11456.708">2103 9607 420 0,'-6'-3'159'0,"6"3"-124"0,-3 0 2 0,3 0-9 0,0-5-18 15,0 2-1-15,-2-4-3 16,2-1-1-16,-6-6-3 16,3 4 1-16,-3-6 0 0,3 5 1 15,0 1 0-15,-6 2 0 16,0 5 2-16,3 0-1 15,-6 6 2-15,3 0-4 16,-6 7 0-16,0-2 3 16,-6 8 1-16,7 0 5 15,-7 0 5-15,0-3-3 16,12 3 2-16,0-3-7 16,18 6-3-16,-6-3-3 15,12-3 0-15,0-3-7 16,3-4 1-16,-4-1-10 0,7-5-2 15,-3 0-14-15,3-13-4 16,-6 2-10-16,0-26-2 16,-3 5-3-16,-6-18 2 15,-3 13 15-15,-6-8 6 16,3 8 12-16,-6 0 8 16,0 5 21-16,-3 3 12 15,3 5 10-15,-3 6 6 16,3 2 3-16,0 5 3 15,0 3-10-15,6 8-2 16,0 0-10-16,3 16-5 0,0-2-9 16,6 36-4-1,0-8-12-15,9 8-4 0,-3-7-28 16,14-4-13-16,-2-7-46 16,9-3-18-16,-6-5-76 15</inkml:trace>
  <inkml:trace contextRef="#ctx0" brushRef="#br0" timeOffset="12618.55">2508 9483 436 0,'0'-11'162'0,"0"11"-126"0,0-3 5 0,0 3-7 16,0-10-16-1,0 2-3-15,0-3-6 0,0 3-4 16,0-2-2-16,0-1 2 0,-3 1 1 15,0 2 4-15,-3 0 4 16,0 2-4-16,-6 6 2 16,4 0-5-16,-10 11 1 15,3 0-5-15,0 20-2 16,3-4 0-16,6 5 1 16,0-6-1-16,9 6-1 15,0-3 1-15,9-11 1 16,-9-2-3-16,9-8 0 15,-3 0 1-15,3-16 2 16,-3 0-1-16,0-13-1 16,-1 3 1-16,-2-6 1 15,0 5-1-15,0 1-1 16,-6 2 5-16,3 5 4 0,-3 1-5 16,3 7 0-16,-3 3-4 15,6 19-1-15,3-4 1 16,6 17 2-16,0-5 1 15,15 4 3-15,-3-4-1 16,8 7 0-16,-5-7-3 16,3 10-2-16,-6-5 1 15,-4 7-1-15,-5-7 2 16,-6 5 1-16,-3-8-1 16,-12 3-2-16,0-6 1 15,-12-2-1-15,-3-3-3 0,-11-5 2 16,5 0-1-16,-6-11 0 15,3 1 2-15,3-9 0 16,-2 0-3-16,2-10 0 16,3 0 2-16,3-8 0 15,6 2-2-15,-3-5 2 16,9 3 1-16,0-3 2 16,6 6-1-16,6-3 2 15,0 2-2-15,12-7-1 16,-6 5-2-16,18-27 1 15,-6 11 1-15,8-19 0 16,-2 11-3-16,-9-2 2 16,0 7 3-16,-6 6 3 15,0 5-2-15,-12 5 0 16,0 3-1-16,-6 2 1 0,0 3 0 16,-6 6 1-16,0 2-2 15,-3 5-2-15,3 0 1 16,0 9-1-16,0-1 2 15,9 27 1-15,0-6 1 16,12 17 2-16,0-9-3 16,15 0 0-16,-7-5 1 15,7-10 0-15,-3-3-5 16,0-14 1-16,-3 1 0 16,3-21 0-16,-7 2-3 15,4-19 2-15,-6 9-1 0,0-3 0 16,-3 5 2-16,-3 3 0 15,0 2 0-15,0 3 0 16,-3 3-3-16,0 0 2 16,0 2-1-16,2 6 0 15,1 0 0-15,9 5 0 16,-3 0 2-16,9 10 2 16,0 1 1-16,3 13 3 15,-4-6-1-15,-2 11 2 16,-3-5 0-16,-6 3 3 15,0-6-1-15,-12 0 2 16,0 0-6-16,-12-5-1 16,3-3-2-16,-12-5 1 15,3 0-2-15,-5-8-1 16,2 0 1-16,-3-8-1 0,6 3 0 16,3-3 0-16,0 0-5 15,3 0 1-15,0 0-16 16,1-5-6-16,5 5-56 15,-6-11-21-15,3 4-132 16</inkml:trace>
  <inkml:trace contextRef="#ctx0" brushRef="#br0" timeOffset="15484.251">5178 6469 364 0,'-3'-3'137'16,"3"3"-106"-16,-3 3 13 0,3-3 0 0,0 3-14 15,0-1-2-15,-6 1-8 16,3 0-2-16,-5-1-10 16,-1-2 6-16,-9 0 5 0,3 0-4 15,-6 0 2-15,3 0-8 16,-9 3-1-16,4 0-9 16,-10-1-1-16,6 1 0 15,-6 2 3-15,-5 0 0 16,-1 3 2-16,-3 0-4 15,-5-2 0-15,-10-1 1 16,-8 0 2-16,2 1-1 16,6-1-1-16,4 0-2 0,-7 0 1 15,-17 1 1-15,-9 2 0 16,2 0-3-16,10-3 2 16,-4 3 3-16,-11-3 3 15,-12 3-2-15,12-3 0 16,8-2-1-16,-2 0-2 15,-15-1-2-15,-6 1 1 16,5 0 1-16,7 2 0 16,-15-3 0-16,-6 4 2 15,9 2-1-15,8 0 2 16,-2 0-4-16,-12 0 0 16,3-1 1-16,12 7 0 0,-19-1 0 15,-2 3 0-15,-6 2 0 16,18 6 2-16,9 3-1 15,9 4-1-15,-7-2-2 16,-8-2 1-16,3-3 1 16,50-11 2-16,12-2-3 15,-14 2-2-15,-39 11 2 16,5-6 0-16,4 1 1 16,32-11 0-16,12-3 0 15,-2 3 2-15,2 0 1 16,6 0 3-16,3 0-3 15,7-3-2-15,2 0 0 16,-3 0 1-16,9-2-1 16,-3 2 2-16,3-2-2 15,0 0 2-15,0-1 0 0,4 1 3 16,2 0-3-16,3 2 0 16,-6 0-1-16,6 8-2 15,3-2-2-15,-9 10 1 16,0 27 1-16,0 5 2 15,0 0-1-15,0-8 2 16,3-3-2-16,0-8-1 16,3-2 1-16,3 2 1 15,0 9-1-15,0 12 2 16,3 12-2-16,3-4 2 16,-6-2-4-16,3-11 0 15,6 0 3-15,-9-18 1 0,3-5 1 16,3 28 0-16,-6-10-2 15,9 13 1-15,-9-10-4 16,6 8 0-16,0-11 1 16,-3 21 2-16,3-13-1 15,0 23-1-15,0-15 1 16,3 3 1-16,-1-11-1 16,-2 13-1-16,3-16 1 15,9 32-1-15,3 37 0 16,-9-55 2-16,0-14-1 15,3 5-1-15,-3-4 1 16,5 23-1-16,13 42-3 16,-9-52 2-16,-6-14 1 15,12 6 2-15,-12-11-3 0,8 23 0 16,13 46 1-16,-18-50 0 16,0-14 0-16,-3 3 0 15,0-11 0-15,0 0 0 16,-4-5 0-16,4-2 0 15,-3-9 0-15,0 1 0 16,0-6 0-16,3 0 0 16,0 8 0-16,0-13 0 15,-9-3 0-15,9-2 0 16,-7-3 0-16,7 0 0 16,12 0 0-16,-6 0 2 15,3-3-3-15,3 0-2 16,2-2 4-16,-14 0 1 15,0-1-3-15,9 1 1 0,15-3-2 16,-7 0 0-16,-2-3 2 16,-9 3 0-16,-3 0 0 15,3-2 2-15,29-6-1 16,1 0-1-16,8 0 1 16,4 0-1-16,-4 3 0 15,-8-1 0-15,-6 1-3 16,-1 0 2-16,7-1 1 15,12 1 2-15,8 0-1 16,-6-1-1-16,1 1 1 16,-10 0-1-16,-2 0 0 15,3-1 0-15,14 4 0 0,6-4 0 16,-2-2 0-16,-7 0 0 16,-8 1-3-16,2-1 2 15,10 0 1-15,8-3 2 16,7 1-1-16,-16-4-1 15,-6 1 1-15,-2 0-1 16,5 0 0-16,13-6 0 16,2-5 0-16,-5 0 0 15,-13-2 0-15,1-3 2 16,8 0-3-16,12 2 0 16,1 4 1-16,-10 4 0 15,-12 3 0-15,-2 0 0 16,2 3 0-16,10 0 0 0,5 2 0 15,-5 1 0-15,-10-1 0 16,-8 0 0-16,-1 1-3 16,1 2 2-16,5-3 1 15,7 1 2-15,-1-3-1 16,-8-3-1-16,-7-3-2 16,-5-2 1-16,-6 0 1 15,-4 0 0-15,4-3 0 16,3 3 0-16,2-1 0 15,-2 4 0-15,0-1 0 16,-4 4 0-16,-8 1 0 16,-3 1 0-16,-3 0 0 15,-4 2 0-15,-2-2 0 16,-3 2 2-16,-3 1-3 0,-3 2 0 16,0 0 1-16,-3 0 2 15,-3 0-1-15,0 0-1 16,-3-2 1-1,0-1 1-15,0 0-1 0,3-2-1 16,-1-3 1-16,1-2-1 16,0-6 0-16,-3-8 0 15,3-13 0-15,-3-8 0 16,0-2 0-16,0 5 0 16,0 2 0-16,0 0 0 15,-3-10 0-15,3-19 2 16,0-2-3-16,-3 29 0 0,0 13 1 15,0-14 2-15,-3-49-1 16,0 31-1-16,0 14 1 16,-3-12-1-16,3 14 0 15,-6-31 0-15,3 18 0 16,-5-27 2-16,2 19-3 16,-6-3 0-16,3 16 1 15,-12-29 2-15,6 22-1 16,-12-22-1-16,7 18-2 15,-7-5 1-15,6 17 1 16,-3-36 0-16,6 25 0 16,-5-14 0-16,8 19 0 15,-3 3 0-15,6 12 0 0,0 4 0 16,3 7 0-16,0 6 0 16,0 5-5-16,3 5 1 15,0 3-11-15,4 2-6 16,-1 3-43-16,3 6-21 15,0 2-132 1</inkml:trace>
  <inkml:trace contextRef="#ctx0" brushRef="#br0" timeOffset="42656.9">8057 7522 424 0,'-18'-3'159'0,"18"3"-124"0,-12 3 24 0,12-3 3 15,-3 3-13-15,0-1-1 16,0-2-19-16,0 0-5 16,3 0-14-16,0 0 5 0,3 0 4 15,0 0-6-15,15-2-2 16,-3-1-4-16,18 0-2 16,-7 3-3-16,16 0-2 15,-6 0 1-15,2 0-1 16,-5 0-3-16,3 0 2 15,-6 0 1-15,5-2 2 16,-5 2-1-16,0-3 2 16,-6 1-2-16,0-1-1 15,-4 3 1-15,-2-3 1 16,-3 3 1-16,-3-2 1 16,0 2-2-16,-3 0-2 0,-3 0 3 15,0 2 2 1,-3-2 0-16,3 8 0 0,-6-3-3 15,0 17-2-15,0-4 1 16,3 30 1-16,0-9-3 16,6 6 0-16,-3-5 1 15,3-3 2-15,-1-5 1 16,1 0 3-16,-3-6-3 16,3 3-2-16,-3-5 0 15,0 0-1-15,0-3-3 16,-3-2 2-16,0-4 1 15,-3-4 0-15,0-3-9 16,-3-8-4-16,0 0-24 16,-9-5-11-16,3-1-92 0,-6-7-41 15,4 3-30 1</inkml:trace>
  <inkml:trace contextRef="#ctx0" brushRef="#br0" timeOffset="43097.205">8075 7829 384 0,'-27'5'145'0,"27"-5"-112"0,-18 3 34 16,18 0 10-16,-3-3-24 16,0 0-6-16,0 0-18 15,0 0-7-15,3-3-12 16,0 0 0-16,9-2 1 0,-3 0 2 16,15-1 3-16,-3 1-5 15,20 5 1-15,-5 0-5 16,9 0 1-16,-6 0-5 15,-1 5-2-15,-5-2 0 16,6 2 1-16,-9 1 1 16,-1-1 1-16,-2-2 0 15,-3-1 2-15,-3 1-5 0,-6-3-3 16,0 0-10-16,-6 0-5 16,0 0-35-16,-6 0-14 15,0 0-78-15,0 5-33 16,0 0-11-1</inkml:trace>
  <inkml:trace contextRef="#ctx0" brushRef="#br0" timeOffset="43578.91">8116 8025 400 0,'-23'5'151'0,"23"-5"-118"0,-18 11 22 15,15-9 3-15,-3 4-10 16,3-1-1-16,0 3-18 15,0-3-7-15,3-2-13 16,0-1 7-16,3-2 6 0,0 0 0 16,12-5-1-16,-3 3-7 0,17-4-1 15,-5 4-6-15,15-1 1 16,-6 0-5-16,5 1 0 16,-5-1-3-1,6 0-1-15,-7 1 3 0,7-1 3 16,-9 0 2-16,0 1 1 15,-6 2-2-15,-4 0 1 16,-5 0-6-16,-3 0-1 16,-3 0-9-16,-6-3-4 15,-3 0-44-15,-3-2-20 16,0 3-174 0</inkml:trace>
  <inkml:trace contextRef="#ctx0" brushRef="#br0" timeOffset="44464.379">8899 7670 428 0,'-6'-18'159'0,"6"18"-124"0,-3-16 20 0,3 16 0 15,0-5-16-15,0 2 0 16,0-2-11-16,0-1-5 16,0 1-13-16,0 0 7 0,0 2 3 15,0 0-2-15,0 6 2 16,0 0-7-16,-3 10 0 15,3 0-6-15,0 16 1 0,0-5-5 16,0 13 0-16,0-8-1 16,3 6-2-16,0-6 1 15,3 5 1-15,-3-7-1 16,9 4 2-16,-3-4-2 16,12 2 2-16,-3-5-2 15,15-11-1-15,-7-2 1 16,10-11-1-16,-6 0 0 15,3-8 0-15,-7 0-3 16,1-8 0-16,-3 3 2 16,-3-9 0-16,-3 4-2 15,-3-9 2-15,-4 6 3 16,1-8 1-16,-3 5-4 16,-3-5 1-16,0 5 0 0,0 1 2 15,-3 4-1-15,0-2 2 16,0 8-2-16,-3 2 2 15,0 1-2-15,0 7 2 16,0 0-2-16,0 9-1 16,0-1 1-16,0 11 1 15,0-3-1-15,0 13 2 16,0-7-2-16,3 7-1 16,-3-4 1-16,3 4-1 15,0-2 0-15,0 2 0 16,0-5 0-16,0 3 0 15,0-3 0-15,0-2 0 0,0-3 0 16,0-3 0-16,0 0 0 16,0-5 0-16,0 0 0 15,-3-8 0-15,0 0-5 16,3-2 1-16,0-1-44 16,-3-2-18-16,0-1-159 15,12-15-111 1,2-16 134-16</inkml:trace>
  <inkml:trace contextRef="#ctx0" brushRef="#br0" timeOffset="44835.397">9447 7136 464 0,'-6'-21'173'0,"6"21"-135"0,6-11 5 0,-3 11-8 16,0 0-6-16,0 0 2 15,0 0 3-15,0 0 2 16,-3 0-20-16,0 0 2 0,-3 11 0 16,0-3-4-16,-6 21 0 15,3-5-4-15,-3 15 1 16,0-7-4-16,0 5-2 15,3-11 2-15,0 1 0 16,0-6-1-16,3 0-1 0,0-5-3 16,0 0-2-16,3-3 1 15,0-2-1-15,0-3 0 16,0-3 0-16,0 0-9 16,0 1-2-16,0-1-56 15,0-5-23-15,0 0-168 16</inkml:trace>
  <inkml:trace contextRef="#ctx0" brushRef="#br0" timeOffset="46264.449">9858 8006 404 0,'-12'14'151'0,"12"-14"-118"0,0 15 14 0,0-12-4 16,3 2-12-16,0-2-1 15,0 0 3-15,0-1 4 0,0-7-20 16,0 2-1-16,0-7 1 0,0-1-5 16,0-5 1-16,0 3-8 15,0-8-1-15,0 5-2 16,0-13 1-16,0 5-4 16,-3-10 0-16,0 5 1 15,0 0 0-15,0 5 2 16,-3 3 1-16,0 2 3 15,-3 8 3-15,3 1 0 16,-3 7 0-16,3 1-3 16,-3 12-1-16,3 1-1 15,0 10 2-15,0-3-1 16,3 9 2-16,0-6-4 16,6 5 0-16,0-4-1 15,12 4 1-15,-4-5-2 0,16 0 2 16,-6-2-4-16,9-6 0 15,-6-2 1-15,5-9 2 16,-5 1-6-16,0-8 1 16,-6-1-1-16,0-7-1 15,-1 3 1-15,-5-14 0 16,-3 5 3-16,-3-12 2 16,0 4-2-16,-3 1-2 15,0 5 2-15,0 2 2 16,-3 3-2-16,3 6-2 15,-3 2 4-15,0 16 1 16,0-1 4-16,0 15 1 16,0-4-1-16,0 9-1 15,0-6 1-15,0 8 3 0,0-5-4 16,0 7-1 0,0-4-2-16,0-3-2 0,0-3 3 15,3-11 2-15,-4-2-2 16,4-16-2-16,0 3 0 15,3-11 1-15,-3 3-6 16,6-16-1-16,-3 5-3 16,9-23 2-16,-3 9 2 15,3-1 2-15,-3 4-1 16,2 4-1-16,-2 7 3 16,3 3 2-16,-3 7-2 15,6 14 0-15,-6 0 1 16,6 19 2-16,-3-1 1 0,-1 9 3 15,-2-6-1-15,-3 6 0 16,-3-6 1-16,0 3 1 16,-3-6-3-16,0 1-3 15,0-4 0-15,-3-1-1 16,0-1-5-16,0-2 1 16,0-4-9-16,-3-1-4 15,0-1-44-15,-6-2-18 16,3-3-102-16,-12-6-44 15,0 1 45 1</inkml:trace>
  <inkml:trace contextRef="#ctx0" brushRef="#br0" timeOffset="46410.593">10203 7411 616 0,'-9'0'231'0,"9"0"-180"0,0 0-16 16,0 0-20-16,3 0-37 16,0 0-10-16,3 0-75 15,0 0-30-15,3 0-79 16,0 0-31-16</inkml:trace>
  <inkml:trace contextRef="#ctx0" brushRef="#br0" timeOffset="47250.383">11510 7422 452 0,'0'2'167'0,"0"-2"-129"0,0 0-3 16,0 0-10-16,3-2-12 0,0-1 0 15,0-8 1-15,0 3 4 16,0-7-10-16,0 1 4 0,-3-7 4 16,0 3 1-16,-6-4-1 15,3 4-6-15,-6-1-2 16,0 1 0-16,-6 2 2 15,0 3 1-15,-6 2 3 16,3 3-1-16,-8 6 0 16,5-1-3-16,-6 6 1 15,3-1-4-15,-3 11 1 16,7-2-3-16,-4 8 0 0,6-1-1 16,-3 6 0-16,3-6-2 15,0 6-2-15,3-3 3 16,-5 6 0-16,2-3 1 15,-3 13 2-15,6-8-3 16,3 34 0-16,3-12 1 16,9 7 0-16,0-11-2 15,12 6-2-15,-3-10 1 16,9-1 1-16,-3-8-1 16,23-2-1-16,-5-5-2 15,21-9 1-15,-10-5-8 16,4-7-4-16,-9-1-40 15,2-8-15-15,-8 1-128 0,12-14-57 16,8-8 67 0</inkml:trace>
  <inkml:trace contextRef="#ctx0" brushRef="#br0" timeOffset="47853.144">11688 7766 396 0,'-6'-8'148'0,"6"8"-115"0,-2-8 6 0,2 8-3 0,0 0-9 15,0 0 4-15,0 0 0 16,0 0 3-16,-3 0-18 15,0 0 0-15,0 5 0 0,0 0-2 16,0 3 0-16,0-3-2 16,-3 6 0-16,3-3 2 15,0 3 2-15,0-1-3 16,0 3 2-16,0-2-8 16,3 5-2-16,0-3-3 15,3 3 1-15,0-3-2 16,6 0 2-16,-3-2-2 15,12 0 2-15,-4-1-2 16,16-2 2-16,-6 0-4 16,9-5 0-16,-6-1 3 0,2-7 1 15,-5 2-4-15,0-7-1 16,-3 2-2-16,-6-13 3 16,-3 5-2-16,-4-11 1 15,-2 4 2-15,-6-9 0 16,0 5-3-16,-11 1 2 15,2 2 3-15,-15 0 1 16,3 6 1-16,-9 5 0 16,6 2 2-16,1 6 1 15,2-1-3-15,0 6-1 16,6 0 1-16,0 0 0 16,0 0-5-16,6 0 1 15,0 0-2-15,3 0-2 0,0 0-13 16,0 0-6-16,4 0-63 15,2 0-29-15</inkml:trace>
  <inkml:trace contextRef="#ctx0" brushRef="#br0" timeOffset="50359.662">12933 7533 388 0,'0'0'145'0,"0"0"-112"0,0-3 23 0,0 3 3 16,3-3-27-16,0 1-5 16,0-1-14-16,0 0-6 15,-3-2-4-15,0 0-5 0,0 0-1 16,0-1 8-16,-6 4 6 16,0-1 1-16,-9 3 1 15,0 0-5-15,-15 0-3 16,3 0 0-16,-14 5-1 0,8-2 2 15,-3 2 1 1,6 1 1-16,4-1 0 0,2 0 0 16,6 0 2-16,3-2-5 15,3 2-1-15,3-2 0 16,12 5 0-16,0-3 0 16,30 11 0-16,-6-3-2 15,14 14-2-15,-5-6 1 16,3 8 1-16,-9-5 8 15,-1 5 5-15,-5-3 4 16,-6-2 3-16,-3-3-3 16,-9 1-2-16,0-4-7 0,-9 1-4 15,0-6-3-15,-15 3 0 16,3-3-7-16,-12-2-1 16,7-1-27-16,-1-2-9 15,3-3-67-15,12-5-28 16,0 0-92-1</inkml:trace>
  <inkml:trace contextRef="#ctx0" brushRef="#br0" timeOffset="50496.91">13052 7747 540 0,'6'5'200'0,"-6"-5"-155"0,0 8 20 0,0-8 0 15,0 6-38-15,0-1-9 0,0 0-30 16,0 0-12-16,0 1 12 15,0-4-63-15,6-2-26 0,0 0-129 16</inkml:trace>
  <inkml:trace contextRef="#ctx0" brushRef="#br0" timeOffset="50885.35">13218 7091 444 0,'-44'-13'167'0,"44"13"-129"0,-21-3 19 0,18 3 2 16,3 0-33-1,0 0-11-15,6-3-10 0,-3 1-2 16,6 2-2-16,0 0 6 0,3 2 5 16,0-2 11-16,-3 11 8 15,-1-3-3-15,-5 29 0 16,0-8-11-16,-6 24-5 15,0-11-7-15,-5 14-2 16,2-14-3-16,0 35-1 16,0-16 1-16,6 13 2 15,0-13-1-15,15-3 2 16,-4-8-2-16,10-8 2 16,-3-7-2-16,6-6-1 15,0-5-6-15,-3-11-1 16,-4-2-6-16,1-9 1 15,-3-2-21-15,0-16-5 16,-3 3-45-16,-6-29-17 0,0 7-119 16</inkml:trace>
  <inkml:trace contextRef="#ctx0" brushRef="#br0" timeOffset="51034.669">13010 7419 508 0,'-12'0'189'0,"12"0"-147"0,3 0-7 16,-3 0-15-16,12 0-43 16,-3 0-14-16,24 0-102 15,-6 0-47-15,17 0 23 0,-8 0 16 16</inkml:trace>
  <inkml:trace contextRef="#ctx0" brushRef="#br0" timeOffset="51213.272">13611 7890 620 0,'-3'10'231'0,"3"-10"-180"0,9 3-10 0,-9-3-18 16,9 3-17-16,-3-3 1 16,3 0-20-16,0 0-8 15,-3 0 11-15,0 0-66 0,-9-3-28 16,0 0-132-16</inkml:trace>
  <inkml:trace contextRef="#ctx0" brushRef="#br0" timeOffset="52116.284">14281 7474 408 0,'-9'-7'151'0,"9"7"-118"0,-9-11 20 15,9 11 0-15,-3 0-15 16,0 0-2-16,0 0-12 16,0 0-2-16,0 0-13 15,3 0 1-15,-3 3 1 0,0-3 0 16,0 8 3-16,3-3-3 15,-2 19 1-15,2-6-3 16,0 38 2-16,0-11-2 16,8 5 2-16,-2-8-6 15,9-2-1-15,-3-8 0 16,6-8 0-16,-3-6-2 16,12-10-2-16,-6 0 3 0,11-29 2 15,-5 5-4-15,6-24-3 16,-6 8 1-16,-4-7 2 15,-2 10 0-15,-6 0 2 16,-3 5-2-16,-6 3 2 16,0 2 0-16,-6 3 3 15,0 3-1-15,-3 2 0 16,0 3-3-16,0 8 1 16,0 0-2-16,0 14 2 15,0-4 2-15,3 35 2 16,0-8-1-16,9 8-1 15,0-8-3-15,6 3-2 16,-3-11 1-16,6-2-1 16,-3-6 0-16,-1-3 0 0,-2-2 0 15,0-5 0-15,0-3-9 16,0-6-4-16,-3 1-42 16,-3-11-18-16,0 0-146 15,0-18-104 1,-3-17 126-16</inkml:trace>
  <inkml:trace contextRef="#ctx0" brushRef="#br0" timeOffset="52480.028">14841 7009 552 0,'-6'-8'206'0,"6"8"-160"0,-3 0 0 0,3 0-10 16,0 0-19-16,0 0 1 16,0 0-7-16,0 0-1 15,0 3-6-15,0-1 2 0,-6 6 0 16,3-3 4-16,-3 9 1 15,0-4-3-15,-3 9 0 16,3-3-3-16,0 5 2 16,0-5-2-16,3 5 2 15,0-5-4-15,0 0-2 0,0-3 0 16,3-3-1-16,0 1 0 16,0-6 0-16,0-2-7 15,0-3 0-15,0 0-52 16,0-5-23-16,0-1-178 15</inkml:trace>
  <inkml:trace contextRef="#ctx0" brushRef="#br0" timeOffset="55376.263">15371 7543 356 0,'-18'-10'134'0,"18"10"-104"0,-12-8 40 16,12 8 13-16,-3 0-25 15,0 0-8-15,0 0-25 16,3 0-8-16,0 0-11 15,0 0 3-15,6 13 3 0,-3 0 0 16,6 24 3-16,-3-8 1 16,3 11 2-16,-3-6-4 0,0 3 2 15,0-7-7 1,-3-4-3-16,-1-2-3 0,-2-3 0 16,0-2-18-16,-2-4-4 15,-1-1-35-15,0-6-15 16,0 0-68-16,3-14-29 15,0 4-17 1</inkml:trace>
  <inkml:trace contextRef="#ctx0" brushRef="#br0" timeOffset="55543.738">15329 7416 472 0,'-21'-2'178'16,"21"2"-138"-16,-6-6 11 0,6 6-6 0,0 0-58 15,0 0-21-15,6 0-70 16,-3 0-31-16,15 3-38 16,-3 0-15-16</inkml:trace>
  <inkml:trace contextRef="#ctx0" brushRef="#br0" timeOffset="55996.163">15772 7493 432 0,'-5'-3'162'0,"5"3"-126"0,-6-5 1 0,6 5-7 16,-3-3-17-16,3 3 0 15,-6 0-1-15,3 0 2 16,-6 0-7-16,3 0 2 0,-6 6 4 16,0-4 4-16,-3 6 4 15,3-2-2-15,-3 4 0 16,3-2-8-16,3 3-4 15,4-3-2-15,7 5-1 16,1-3 0-16,12 4 0 16,-6-1-2-16,12 5 1 15,-6-2-2-15,12 8 2 16,-3-3 0-16,2 3 3 16,-2-3 3-16,-6 6 2 15,-3-9 1-15,-9 3 2 16,0-2-5-16,-12-1-1 15,0-2 0-15,-9-2 0 0,0-4-4 16,-3-2-1-16,3 0-1 16,-2-5 1-16,2-1 0 15,-3-4 1-15,3-1-2 16,0-2-2-16,3-1-4 16,0-2 0-16,3 3-20 15,3-8-7-15,-3 2-81 16,9-10-34-16,0 5-81 15</inkml:trace>
  <inkml:trace contextRef="#ctx0" brushRef="#br0" timeOffset="56619.686">16508 7562 364 0,'-12'-16'134'0,"12"16"-104"0,-12-11 20 0,12 11 4 15,0-2-17-15,0-1-1 16,0 0-6-16,0 3 1 15,0 0-17-15,0 0 10 0,0 6 5 16,0-1-4-16,0 19-2 16,0-3-5-16,3 19 1 15,-3-6-8-15,6 3-4 16,-3-5-2-16,3-3-1 16,0-5-5-16,0-3-1 15,-3-3-13-15,0-4-2 16,0-1-25-16,0-5-8 15,-3-3-47-15,0-10-18 16,0 2-82-16</inkml:trace>
  <inkml:trace contextRef="#ctx0" brushRef="#br0" timeOffset="56798.428">16487 7385 488 0,'-24'-6'184'0,"24"6"-143"0,-6-2 6 16,6 2-6-16,0 0-27 16,0 0-5-16,3-3-33 15,0 0-13-15,6 3 18 0,-3 0-64 0,6 6-22 16,0-1-77 0</inkml:trace>
  <inkml:trace contextRef="#ctx0" brushRef="#br0" timeOffset="57212.253">16689 7445 436 0,'-9'6'165'0,"9"-6"-129"0,-3 18 15 0,3-15-4 16,3 10-16-16,0 0-1 15,0 16-4-15,0-5-1 16,3 19-14-16,-3-9 4 0,0 0 3 15,0-5-6-15,0-5 1 0,0 0-4 16,0-16 2-16,0-3-8 16,6-29-4-16,0 3-11 15,9-10-5-15,-3 4 2 16,9-2 1-16,-4 5 4 16,7 0 1-16,-6 6 8 15,3 5 5-15,-3 2 11 16,-1 11 8-16,-2 0-1 15,-3 11-1-15,0-3-7 16,-3 21-1-16,-3-6-10 16,0 17-2-16,-3-8-21 15,0 5-9-15,0-5-38 16,0-3-17-16,-3-5-53 16,3-6-21-16,0-2-15 15</inkml:trace>
  <inkml:trace contextRef="#ctx0" brushRef="#br0" timeOffset="57703.466">17377 7440 456 0,'-18'-10'170'0,"18"10"-132"0,-12-14-9 0,12 14-11 15,-3-2-4-15,0-1 3 0,-6 0 5 16,3 1 1-16,-6 4-12 16,1 1 9-16,-7 8 3 0,3-3 4 15,-3 10 1-15,3-2-7 16,6 18-2-16,-3-5-9 16,18 24-2-16,0-10-4 15,18-1-1-15,-3-8-1 16,9-5 1-16,-7-5-2 15,7-18 2-15,-6-1-2 16,0-21-1-16,-3 3-2 16,-1-19 1-16,-2 8 3 15,0-5 3-15,-3 5-2 16,-3 0 0-16,-3 3-1 16,-3 3 1-16,0 2 0 15,-3 5 1-15,0 3-2 16,-3 8 1-16,0 0-2 0,6 27 2 15,-3-6 0-15,9 21 1 16,-4-5-5-16,16 3-1 16,-6-6-2-16,9-7 3 15,-6-6-11-15,3-10-4 16,-4-1-17-16,1-20-6 16,-3-1-48-16,-6-21-18 15,0 3-118 1</inkml:trace>
  <inkml:trace contextRef="#ctx0" brushRef="#br0" timeOffset="57834.331">17591 7178 540 0,'-24'-2'200'0,"24"2"-155"0,-8 5 0 0,8-3-11 0,0 1-44 16,0 0-14-16,2-1-82 15,1 1-33-15,12 5-59 16,-3 0-24-16</inkml:trace>
  <inkml:trace contextRef="#ctx0" brushRef="#br0" timeOffset="58252.322">18109 7596 384 0,'-33'-18'143'0,"33"18"-112"0,-14-21 8 0,14 18-4 16,-3-2-23-16,0-1-4 15,-3-2 6-15,3 3 2 16,-3-3-7-16,0 3 14 0,-3 0 9 16,3-1 1-16,-9 4 1 15,3-1-11-15,-9 6-3 16,6-3-6-16,-8 8 1 15,5-3-6-15,0 13-1 16,3-2 2-16,9 24 1 16,0-6-3-16,12 9-3 0,0-6-2 15,9 0 0-15,-3-8-4 16,6-3 0-16,-3-5-6 16,5-5 0-16,-2-2-24 15,9-9-7-15,-3 0-35 16,3-18-16-16,-7 2-44 15,4-28-16-15,-6 7-4 16</inkml:trace>
  <inkml:trace contextRef="#ctx0" brushRef="#br0" timeOffset="58480.957">18109 7173 348 0,'-18'-45'132'0,"18"45"-103"0,-9-16 45 0,9 16 12 15,0-3-19-15,0 1-4 16,-3-1-21-16,0 0-8 15,3 1-20-15,0-1 2 0,0 8 2 16,0-2 1-16,0 37 1 16,0-8-7-16,3 20 0 15,0-4-8-15,3 21-1 16,0-14-2-16,6 27 1 16,-3-15-9-16,6-7-3 15,-3-9-17-15,6-9-9 16,-3-5-50-16,6-8-22 15,-7-5-123 1</inkml:trace>
  <inkml:trace contextRef="#ctx0" brushRef="#br0" timeOffset="59249.156">18395 7811 540 0,'-3'10'203'0,"3"-10"-158"0,0 0-6 16,0 0-14-16,6-3-20 15,0 1-3-15,3-14 1 16,-3 3 0-16,6-14-1 16,-3 3 1-16,0-7 2 0,-1 7 2 15,-2-3 1-15,0 4-2 16,-6-1-1-16,0 5-3 16,0 1 1-16,0 2 0 15,-6 0 3-15,3 3-3 16,-2 2-2-16,2 3 0 0,-3 3-1 15,0 0 4-15,0 5 2 16,0 0 4-16,0 13 1 16,3-3-3-16,3 22 0 15,0-5-7-15,6 12-1 16,0-7 0-16,6 0 2 16,-3-6-6-16,11-7 1 15,-2-6-1-15,9-18 2 16,-3 2-4-16,6-23 0 15,-7 7-2-15,4-7 0 16,-6 2-6-16,0-5-2 16,-3 5 0-16,-3 0 0 15,0 6 9-15,-4 2 6 0,-2 3 7 16,0 7 5-16,-3 4 7 16,0 7 3-16,0 0-4 15,0 19 0 1,-3-3-4-16,3 24 2 0,0-8-2 15,0-2 0-15,0-6-5 16,-3-3-3-16,3-5-2 16,-3-13 0-16,0 0-2 15,3-26-1-15,-3 4-2 16,3-23-1-16,0 11-3 16,0-8-1-16,0 4-1 15,-1 1 2-15,1 6 4 16,0 4 1-16,0 3 1 15,0 8 2-15,0 0 3 0,0 14 2 16,0-4-1-16,0 19 1 16,0-5-4-16,3 21 0 15,-3-8-3-15,3 11-3 16,-3-8-5-16,3 0-2 16,-3-6-28-16,0-5-13 15,0-5-50-15,0-8-23 16,0-3-98-1</inkml:trace>
  <inkml:trace contextRef="#ctx0" brushRef="#br0" timeOffset="59578.976">19020 7054 516 0,'-3'-8'192'0,"3"8"-149"0,0-5 3 15,0 5-10-15,0 0-18 16,0 0-3-16,6 0 0 16,-3 0 3-16,6 5-10 15,0-2 9-15,0 15 3 0,0-2-4 16,0 45 1-16,0-14-8 16,0 14-1-16,-1-8-4 15,4 34-1-15,-3-18-3 16,9 11-1-16,-6-17 3 15,3-7 3-15,-3-11-4 16,0-6-1-16,-3-7-2 0,-3-8-2 16,0-3-11-16,-9-8-2 15,0-2-36-15,-9-19-15 16,3 3-69-16,-9-35-29 16,3 8-28-1</inkml:trace>
  <inkml:trace contextRef="#ctx0" brushRef="#br0" timeOffset="59896.371">18728 7435 492 0,'-35'-8'184'0,"35"8"-143"0,-21-8 21 0,18 8 0 16,6-5-30-16,-3-1-7 0,18-17-13 15,-3 4-6-15,14-10-3 16,-5 5-3-16,24-2 3 0,-13 4 4 15,28 9 4-15,-12 3-2 16,2 12 0-16,-8 1-1 16,-3 5 2-16,-10 0-3 15,-2 0 1-15,-6 0-3 16,-3-3 2-16,-3 0-4 16,-4-2 0-16,-2 0-6 15,-3-6 0-15,-3 0-32 16,-6-10-12-16,0 2-95 15,-9-4-42-15,0 4-29 16</inkml:trace>
  <inkml:trace contextRef="#ctx0" brushRef="#br0" timeOffset="61065.718">19922 7578 252 0,'-21'8'93'0,"21"-8"-72"0,-12 10 40 0,12-7 15 15,-3-1-15-15,3 1-3 16,0 0-2-16,0-1 1 16,0 1-31-16,0-3 5 0,0 0 3 0,0 0-9 15,0-5-5-15,0-1-9 16,6-7-3-16,0 3-4 15,6-11-3-15,0 2 0 16,9-34-1-16,-6 11 0 16,3-19 0-16,-4 13 0 15,-2 1 0-15,-3 4-3 16,-6 4 0-16,0 7 2 16,-3 3 2-16,0 5 2 15,0 3 3-15,0 5 1 16,-3 3 1-16,0 2-2 15,-3 6 1-15,0 2-2 16,-3 6 2-16,4-1 0 16,-4 14 3-16,3-2-3 15,0 38 1-15,0-7-3 16,6 11 0-16,0-8-1 0,12 2 2 16,-3-10-3-16,14 7-2 15,-5-7 2-15,9 0 0 16,-3-9-1-16,3-9 1 15,-4-7-4-15,1-15 0 16,-3 0 3-16,3-8 1 16,-3 1-4-16,3-9 1 15,-7 2 0-15,1-9 2 16,-3 4-1-16,-6-7 2 16,0 4-4-16,-6 1 0 15,0 3 1-15,-3 7 2 16,0 1-3-16,-3 7-2 0,0 3 2 15,0 8 0-15,0 0 1 16,0 8 2-16,0-3-3 16,3 5 0-16,0-4 1 15,3 2 2-15,0-3 1 16,15-3 1-16,-3-2-5 16,18-2 1-16,-4-4 2 15,7-2 1-15,-6 0-4 16,0-5 1-16,-7 2 0 15,-5-5 2-15,-3 0-6 16,-9-5-1-16,0 0-14 0,-15-11-3 16,3 3-32-1,-15-5-15-15,3 4-48 0,-8 4-18 16,2 2-66 0</inkml:trace>
  <inkml:trace contextRef="#ctx0" brushRef="#br0" timeOffset="61349.557">19839 7191 316 0,'-27'-2'121'0,"27"2"-95"0,-15-8 36 0,15 8 9 0,-3-3-6 16,0 3-1-16,0-2-21 15,0-1-6 1,3-2-22-16,0 2 4 0,12-5 2 0,0 3-3 15,27-1 2-15,-10 1-5 16,22 0 1-16,-9 2-7 16,2 1-3-16,-5-1-1 15,-3 0-1-15,-7 3-9 16,-2 0-4-16,-3 0-13 16,-6 0-6-16,-3 0-36 15,0 0-16-15,-3 0-145 16</inkml:trace>
  <inkml:trace contextRef="#ctx0" brushRef="#br0" timeOffset="62626.41">8756 8742 332 0,'0'-5'123'0,"0"5"-95"0,3-6 22 0,-3 6 4 16,3 0-9-16,0 0-2 15,0-2-9-15,0-1-4 16,0-5-16-16,-3 0-7 0,0-5 0 16,0 2-4-16,-3-5-2 15,0 3 0-15,-6 0 1 16,0 0-3-16,-8 7 0 16,2 1 1-16,-15 13 2 15,6 3 1-15,-6 7 3 16,4-2 3-16,-1 3 2 15,0-4 3-15,6 1 2 16,6-2-5-16,0-4-1 0,3-2-2 16,6 3 0-16,4-3 0 15,13 2 2-15,-2-2-5 16,27 3-3-16,-6-1 1 16,17 6 0-16,-11-3 5 15,0 3 3-15,-6-3 2 16,-7 6 5-16,-2-3-6 15,-6 5 1-15,-3-2-6 16,-9 2-2-16,0-5-2 16,-12-1 0-16,3-1-2 15,-21-4 2-15,7 1-9 16,-13-3-1-16,3-3-14 0,3 0-4 16,6-2-31-1,12-3-14-15,1 0-21 0,25-13-6 16,-2 2-24-16,21-7-11 15,-6 2-4 1</inkml:trace>
  <inkml:trace contextRef="#ctx0" brushRef="#br0" timeOffset="63466.748">9000 8827 400 0,'12'-8'151'0,"-12"8"-118"0,-6 0 27 0,6 0 2 16,-6 5-14-16,1 0-1 15,-4 14-16-15,0-3-4 16,3 29-16-16,0-8-2 0,15 5 1 0,-3-8-6 15,23-7-2-15,-5-6 1 16,15-21 2-16,-6 0 0 16,2-24 0-16,-5 6-1 15,-3-9 2-15,-6 6 3 16,-6-3 2-16,-3 3-3 16,-12 0-3-16,0 5-2 15,-18 0 0-15,3 3-7 16,-21 2 1-16,6 3-15 15,-5 6-5-15,5-1-24 16,6 3-7-16,3 0-32 16,12 0-12-16,0 0-10 15,18-3-3-15,0 1 28 16,15-4 12-16,-3 1 46 16,6-3 22-16,-4 3 59 15,1-3 28-15,-3 0 8 0,-3 3 5 16,0-1-23-1,-3 9-11-15,0 0-11 0,-1 7-4 16,-2-2-13-16,3 11-4 16,-3-3-7-16,0 10-3 15,-3-2-5-15,0 5 0 16,-3-5-5-16,0-3-1 16,-3-2-6-16,0-17-3 15,0 1 0-15,0-19 1 16,0 3-10-16,0-11-4 15,0 3-5-15,6-8 0 16,-3 2 2-16,2 1 2 16,1 5 8-16,6 7 2 15,-3 4 5-15,6 10 3 0,-3 0 7 16,6 10 4-16,-3-2 3 16,0 11 3-16,-4-3-6 15,-2 15 1-15,-3-4-8 16,-6 13-1-16,0-9-6 15,0-4-2-15,0-3 0 16,0-16 2-16,0-1-1 16,3-25-1-16,0 2-4 15,6-13 0-15,-3 5-3 16,6-10 2-16,-3 7-2 16,3-7 2-16,-4 5 3 15,4 2 1-15,-3 6 1 0,3 13 2 16,-3 3 5-16,3 10 4 15,-3 1-2-15,0 7 0 16,-3-3-3-16,-3 12-1 16,0-4-3-16,-3 19-2 15,-1-8-6-15,1 8-4 16,0-8-25-16,0-2-10 16,0-3-65-16,0-11-29 15,0-3-84 1</inkml:trace>
  <inkml:trace contextRef="#ctx0" brushRef="#br0" timeOffset="63812.425">9905 8893 444 0,'9'2'167'0,"-9"-2"-129"0,24 8 30 0,-18-5 5 0,12-3-31 16,-3 0-11-16,9-5-13 16,-4 2-2-16,4-5-9 15,-3 0-4-15,-3-5-2 0,-3 2 1 16,-3-2 1-16,0 0-1 15,-6-3 1-15,0 3-2 16,-6 2 2-16,0 1-2 16,-15 4-1-16,3 1 3 15,-18 8 2-15,6-1 0 16,-11 11 2-16,5-2 0 16,0 8 1-16,3-4 0 15,6 15 0-15,3-7 0 16,16 12 0-16,2-6-2 15,26 3 1-15,-5-9-4 0,18-9-2 16,-6-4 0-16,2-15 1 16,-5 2-6-16,0-13-1 15,-6 6-27-15,2-6-11 16,-5 3-102-16,9 0-42 16,3-3-27-1</inkml:trace>
  <inkml:trace contextRef="#ctx0" brushRef="#br0" timeOffset="65012.522">10778 8771 340 0,'-6'-16'126'0,"6"16"-98"0,0-29 30 0,0 26 8 15,0-7-12-15,0-1 1 16,0-2-11-16,0 0-5 15,-3-1-22-15,0 4 3 0,0 2 3 16,0 3-8-16,-3 13-1 16,3-3-4-16,-3 19 1 0,3-3-2 15,0 11 0-15,0-6-1 16,3 19 2-16,0-8-5 16,12 13-1-16,-3-7-2 15,15-6 1-15,-7-8-2 16,16-19-1-16,-6 1 1 15,9-27-1-15,-7 3 0 16,7-8 2-16,-9 2-3 16,-3-7 0-16,-6 2 1 15,-4-10 2-15,-2 4-1 16,-3-7 2-16,-3 8-2 16,-3 3-1-16,0 2 1 15,-6 13 1-15,3 1-1 16,-3 20 2-16,0 1-2 15,6 10-1-15,-3-2 3 16,6 12 0-16,0-4-1 0,6 13-2 16,-3-6 1-16,6-2 1 15,-3-6-3-15,9-10-2 16,-3-3-5-16,5-18-2 16,-2 0-9-16,3-11 0 15,-3 3-8-15,0-6 0 16,-3 3 3-16,-7-10 4 15,1 2 12-15,-9-13 4 16,0 8 10-16,-3-6 4 16,0 6 6-16,-3 3 2 15,0 5-5-15,0 2-3 0,0 3-3 16,3 6-2-16,0 4 1 16,3 22 1-16,0-5 3 15,3 15 4-15,0-4-2 16,0 7 1-16,0-6-5 15,0 7-3-15,0-7 0 16,0 6-1-16,0-5-2 16,-3-3-2-16,0-2 3 15,0-8 2-15,0-4-2 16,3-12-2-16,0 3 0 16,0-12-1-16,0 4-7 15,3-22 0-15,0 6-4 16,5-22 2-16,-2 8 3 15,3 1 1-15,0 7 3 0,0 13 1 16,0 1 5-16,0 28 2 16,-3-4 2-16,3 17 0 15,-4-1 0-15,1 4 0 16,0-2-2-16,-3 5-1 16,-3-5-3-16,0 10 1 15,0-5-4-15,-3 3-2 16,0-6-5-16,0-4-2 15,0-4-22-15,0-10-9 16,0 0-47-16,3-13-18 16,-3-1-123-1</inkml:trace>
  <inkml:trace contextRef="#ctx0" brushRef="#br0" timeOffset="65660.479">11694 8681 480 0,'-12'-16'178'0,"12"16"-138"0,-5-24 17 16,5 22-2-16,0-12-23 15,0 6-6-15,0-2-9 16,0 2-3-16,3 3-8 16,-3-1 0-16,5 14 4 0,1-2 0 15,6 20 4-15,-3 1-3 16,12 4 1-16,-6-4-5 15,6 10 1-15,-3-8-3 0,5 11 2 16,-2-9-4 0,3 4 0-16,-3-9 3 0,0-7 1 15,-3-3-3-15,0-16-1 16,-4 0-1-16,1-11-2 16,-3 0 1-16,3-10-1 15,-3 5 0-15,0-21 0 16,-3 6 0-16,-3-9 0 15,0 8 0-15,-3 0 0 16,0 6 0-16,-3 5 0 16,0 2 0-16,-3 9 0 15,0-1-11-15,0 11-3 16,0 0-35-16,3 11-15 16,0-6-36-16,3 3-14 0,0 0-1 15,3-3 1-15,0 0 38 16,3-2 19-1,-3 0 67-15,2-3 29 0,-2 0 31 16,3-3 15-16,-3 0-4 16,3 6-2-16,-3 0-5 15,3 15 1-15,-3-5-19 16,3 9-9-16,0-4-21 16,0 6-6-16,0-3-10 15,3 8-4-15,-3-5-6 16,0 2-2-16,-1-2-17 15,1-5-5-15,-3-3-34 16,-3-11-15-16,0-2-59 16,-3-11-24-16,0 0-29 15</inkml:trace>
  <inkml:trace contextRef="#ctx0" brushRef="#br0" timeOffset="65792.538">12117 8408 512 0,'-12'-5'189'0,"12"5"-147"0,-3-2 28 0,3 2 4 16,0 0-38-16,0 0-9 16,0 0-22-16,0 0-8 15,0 0 1-15,0 0-55 0,0 0-21 0,0 0-168 16</inkml:trace>
  <inkml:trace contextRef="#ctx0" brushRef="#br0" timeOffset="66761.003">12522 8710 392 0,'3'-8'145'0,"-3"8"-112"0,6-18 12 0,-3 15-2 16,0-10-23-16,0 2-3 16,0-10 2-16,0 0 5 0,-3 0-13 15,0 2 7-15,-3 1 5 0,0 2-8 16,-3 0-3-16,0 3-7 15,-9 2-2-15,0 3-3 16,-9 3-1-16,3 0 1 16,-14 7 2-16,5 1-1 15,-9 7 2-15,10-2 2 16,-1 6 4-16,6-1 2 16,6 3 1-16,3-3-4 15,12 5 0-15,3-4-5 16,24 7 0-16,-3 0-1 15,15 0 1-15,-7-2 2 16,7 2 4-16,-6-5-2 16,9 0 1-16,-10-3 1 15,7 0 2-15,-9 0-1 0,-3-2 1 16,-4-1-2-16,-8 1 0 16,-3-3-3-16,-9 0 1 15,0 0-4-15,-9 0 0 16,0 0-1-16,-2 0 1 15,-1-3-4-15,0 0 0 16,0-2-1-16,3 0 0 16,0-1 2-16,3-2 2 15,-3 0-12-15,6-2-3 16,0-1-21-16,6-5-7 16,0 3-23-16,9-9-10 15,-3 4-7-15,12-17 0 0,-3 6 29 16,11-16 16-16,-5 5 37 15,3 1 17-15,-6 4 38 16,0 6 17-16,-4 5 8 16,1 21 3-16,-3-2-24 15,6 24-9-15,-6-9-24 16,3 9-6-16,-3-6-13 16,0 3-5-16,-4-6-7 15,1 1-2-15,0-4-22 16,-3-1-6-16,0-4-49 15,0-4-19-15,-3-4-130 16</inkml:trace>
  <inkml:trace contextRef="#ctx0" brushRef="#br0" timeOffset="66870.725">12906 8350 460 0,'-12'6'170'0,"12"-6"-132"0,-9 13-26 0,9-11-20 15,3 4-90-15,0-1-35 16,6 0-25-16,0 1-6 16</inkml:trace>
  <inkml:trace contextRef="#ctx0" brushRef="#br0" timeOffset="67155.206">13022 8268 420 0,'-6'-10'159'0,"6"10"-124"0,0 0 35 0,0 0 6 0,3 8-22 16,0-3-6-16,0 13-13 16,0-2-5-16,3 16-16 15,0-6-2-15,6 46 1 0,-3-17-5 16,6 9-2-16,-4-14-6 16,4 6 0-16,-3-14-2 15,3 6 0-15,-3-9-3 16,0 4 1-16,-3-9-16 15,-3-5-6-15,0-5-23 16,-3-11-8-16,0-2-43 16,-3-14-18-16,0 1-77 15</inkml:trace>
  <inkml:trace contextRef="#ctx0" brushRef="#br0" timeOffset="67323.408">12888 8604 540 0,'-27'-10'200'0,"27"10"-155"0,-9-6 7 0,9 6-7 16,6-5-27-16,0 0-7 15,12-6-12-15,-3 3-4 16,15-5 2-16,-3 2-34 0,26 4-15 16,-11-1-70-16,11 8-32 0,-11 0-34 15</inkml:trace>
  <inkml:trace contextRef="#ctx0" brushRef="#br0" timeOffset="67667.479">13388 8792 536 0,'-3'11'200'0,"3"-11"-155"0,3 2 0 16,-3-2-11-16,6 0-22 15,-3 0-4-15,3-5-5 16,0 0-3-16,6-19 1 15,-3 5 1-15,3-15 1 0,-3 5-1 16,0-5-2-16,-3 4 1 16,-6 4-1-16,0 5 0 15,-3 2 2-15,0 3 1 0,-3 6 1 16,0-1 4-16,-6 14 3 16,3 0-2-16,0 20 0 15,3-4-1-15,3 15 2 16,0-2-5-16,6 0-3 15,0-6-8-15,6-2-1 16,-3-3-28-16,9-2-9 16,0-6-62-16,11-2-24 15,-2-4-80 1</inkml:trace>
  <inkml:trace contextRef="#ctx0" brushRef="#br0" timeOffset="68285.395">13921 8731 532 0,'0'-8'200'16,"0"8"-155"-16,-6-21-6 0,6 19-13 0,-3-14-20 15,3 2-3-15,-3-9-2 16,0 1-1-16,-3 1 0 16,0 3 0-16,-3-1 0 0,3 3 6 15,-9 6 4-15,4-1 6 16,-13 9 2-16,3-1-5 15,-15 13 0-15,6 1-4 16,-2 16 2-16,5-4-6 16,12 9-1-16,3-3-7 15,18 0 0-15,0-5 1 16,12 0 3-16,-3-6 0 16,9-2-1-16,-4-2-13 0,1-12-6 15,-3 1-17-15,0-19-5 16,-3 3-22-16,0-30-10 15,-3 9 14-15,-1-11 10 16,-2 8 29-16,-6-5 12 16,0 7 17-16,-3-10 9 15,0 8 8-15,-3-10 7 16,0 7-3-16,3 0 0 16,0 6 2-16,0 5 3 15,0 5-2-15,0 8 2 16,0 3-4-16,-3 13-1 15,0 0-9-15,3 18-2 0,0-2-9 16,0 16-2-16,3 18 0 16,0 0 2-16,0-7-3 15,3 20 1-15,0-10-1 16,3-2 1-16,-3-9-4 16,3-2-3-16,-3-9 0 15,0-4-1-15,0-3 0 16,0-6 0-16,-3-2 0 15,0-3 0-15,0-2-5 16,-3-6-1-16,0 0-30 16,-3-5-14-16,0 0-122 15,3-18-54-15,-9-11 19 16</inkml:trace>
  <inkml:trace contextRef="#ctx0" brushRef="#br0" timeOffset="68931.479">14588 8763 364 0,'-15'5'137'0,"15"-5"-106"0,-9 14 28 0,9-12 8 16,0 3-15-16,0 1-3 15,9-1-16-15,-3 0-9 16,9-2-13-16,-3 0-1 0,5-9 3 15,-2 1-7-15,0-16-1 16,0 2-3-16,-3-15 1 16,-3 5-2-16,-3-6-1 15,-3 4 1-15,-9 4-1 16,0 6 0-16,-18 8 2 16,3 2 1-16,-11 19 3 15,5 0 3-15,0 21 2 16,6-5 1-16,12 10 0 15,0-7-4-15,21-1-3 16,0-2-9-16,18-3-3 16,-3-2-20-16,8-6-10 15,-5-2-43-15,21-6-16 0,-10 0-91 16,28-10-66 0,-10 0 107-16</inkml:trace>
  <inkml:trace contextRef="#ctx0" brushRef="#br0" timeOffset="69443.901">15266 8758 512 0,'-3'2'192'0,"3"-2"-149"0,-3 3 10 16,3-3-7-16,0-3-26 15,0 1-3-15,-2-9-7 16,-1 3-1-16,-3-8-5 0,3 3 4 0,-6-3 2 16,0 3-3-16,-9 2-2 15,3 1-2-15,-15 5-3 16,6-1 1-16,-17 6 1 15,8 0-1-15,-6 8-1 16,7 0 1-16,2 8 1 16,3-3 1-16,6 6 1 15,6-3 0-15,9 2 0 16,0-2-2-16,24 0 1 16,-3-3-4-16,21-2 0 15,-6-3-17-15,8-8-8 16,-8 0-22-16,3-11-7 15,-6 0-22-15,-1-23-9 16,-2 5 7-16,-3-19 3 16,-6 11 32-16,-3-10 13 15,-3 10 31-15,-6-14 12 0,0 9 36 16,-6-3 17-16,3 8 8 16,0 5 3-16,0 6-6 15,0 7-4-15,0 3-12 16,0 24-6-16,0-2-16 15,-3 15-8-15,3-3-11 16,0 35-4-16,0-10-7 16,3 20-4-16,0-10-13 15,3 0-5-15,0-8-40 16,9-3-16-16,-4-7-62 16,16-9-25-16,-6-2-29 15</inkml:trace>
  <inkml:trace contextRef="#ctx0" brushRef="#br0" timeOffset="70432.667">15671 8819 460 0,'6'-3'170'0,"-6"3"-132"0,9-8 20 0,-6 8-1 15,0-8-23-15,0 3-5 16,0-19-11-16,0 5-1 16,0-18-10-16,0 8 2 0,-3-5 4 15,0 2-1-15,-6 6 3 16,3 2-6-16,-6 5-3 15,0 3-3-15,-9 9-3 16,0 1 1-16,-8 25-1 0,2-3 0 16,-3 23 0-1,3-7 4-15,9 8 2 16,3-11 2-16,15 0 0 0,-3-5-4 16,15-3-3-16,-3-3 0 15,6-7 1-15,-3-3-1 16,3-8 2-16,-3 0-2 15,0-11-1-15,-3 1 1 16,-1-14 1-16,1 5-1 16,-6-7-1-16,-3 5 1 15,0 0 1-15,-3 2-1 16,0 3-1-16,0 0 1 16,0 14-1-16,0-1-3 15,3 27 0-15,0-8 2 16,6 16 0-16,-3-6 1 0,9 14 2 15,-3-6-1-15,21 45-1 16,-7-15-2-16,7-3 1 16,-6-11 3-16,-6 0 1 15,-3-10-1-15,-9 2-2 16,-3-7 3-16,-12 2 0 16,0-8-4-16,-15 0-1 15,6-5-2-15,-9-8 3 16,3-3-2-16,-11-13-1 15,5 0 0-15,-27-13 0 16,7 2-2-16,-7-10 1 16,12 2 1-16,7-23 2 15,5 8 1-15,15-17 3 16,3 12-3-16,33-6 0 0,-6 10 1 16,20 4 0-16,-5 4-3 15,18-5 2-15,-9 9 1 16,32-12 0-16,-17 9 0 15,5-24 0-15,-11 10-3 16,-1-16 0-16,-8 11 4 16,-6 0 1-16,-6 6 0 15,-7 4 1-15,-2 6-2 16,-9 3 2-16,0 2 0 16,-9 5 1-16,0 3-2 15,-9 3-2-15,0 3 1 16,-18 4 1-16,7 4-1 15,-16 7-1-15,6-2 1 16,0 18-1-16,7-5-3 0,2 23 2 16,6-4 5-16,15 7 2 15,0-8 0-15,30 4-1 16,-7-9-3-16,13-3-2 16,-6-5 3-16,6-2 0 15,-7-3 1-15,4-6 2 16,-6-2-3-16,6-3-2 15,-7 1 0-15,1-4-1 16,-6-2 0-16,-3 0 0 16,-3 0 0-16,-6 0 0 15,0 0-7-15,-9-2 0 16,0-1-46-16,-9-2-17 16,3 0-193-16</inkml:trace>
  <inkml:trace contextRef="#ctx0" brushRef="#br0" timeOffset="74132.558">7628 7056 352 0,'-18'-15'132'0,"18"15"-103"0,-15 2 16 0,15-2 0 15,-5 0-10-15,-1 0 0 16,-3 0-7-16,3 0 0 16,0 6-16-16,0-1 4 15,0 8 2-15,0 0-4 0,3 43 0 16,0-11 0-16,6 34 2 16,-3-18-5-16,12 58-1 15,-3-26-4-15,15 63-1 16,11 21-6-16,1-13 1 15,3 16 2-15,-7-32 1 16,-5-21-1-16,-3 13-2 16,0 3 1-16,-9-26-1 15,0-22 2-15,-4-13 3 0,1-8 0 16,-3-10 2 0,3-9-2-16,-3-10 2 0,6-8-6 15,-3-10-1-15,0-9 0 16,0-5 2-16,3-7-1 15,0-4 2-15,-1-2-2 16,4-2-1-16,6-1-2 16,3 0 1-16,6 3 3 15,5 0 1-15,4 0-4 16,3 0 1-16,-4-2 0 16,1-4 0-16,3 1 0 15,11-3 0-15,16 3-3 16,-1 0 2-16,4-1 1 15,-13 1 0-15,6 0 0 16,19-1 2-16,5 1-3 0,-6 3 0 16,-8-1 1-16,2 0 0 15,15 1 0-15,4-1 0 16,-4 3 2-16,-9-3 1 16,7 1-1-16,17-1 1 15,-6-2-4-15,-9-1 0 16,12 1 1-16,18 0 0 15,-12 0 0-15,-8-1 0 16,5 1 0-16,15 0 0 16,-9-1 0-16,-12 1 0 15,15 0 0-15,9-1 2 16,-12-1-3-16,-6-1 0 16,15 0 1-16,3 2 0 15,-15 1 0-15,27 2 2 0,6 1-1 16,-9-1-1-16,-21 3-2 15,3 0 1-15,15 0 1 16,-3 0 0-16,-21-2-3 16,12 2 2-16,15 0 1 15,-15-3 2-15,-8 3-1 16,19 0 2-16,-2 0-4 16,-14 0 0-16,-1 0 1 15,21-3 0-15,-9-2 0 16,-12 2 2-16,12 1-3 15,9-4-2-15,-15 1 2 16,-6 2 0-16,18 3 1 16,-3-2 0-16,-15-1 0 0,0 3 2 15,18-3-3 1,-9 1 0-16,-15-1 1 0,15-2 0 16,15 0 0-16,-21-1 0 15,-6 4 0-15,21 2 0 16,-6 0 0-16,-15 0 0 15,3 0 0-15,18 0 0 16,-9-3-3-16,-12 0 2 16,9-2 1-16,12-3 0 15,-12 0 0-15,-9 3 0 16,15 0 0-16,3 2 0 16,-17-2 0-16,-1-6 0 0,21 1 0 15,-3-4 2-15,-18-4-3 16,9-6 0-16,15 0 1 15,-15 3 0-15,-12 0 0 16,15 2 2-16,9 3-3 16,-21 3 0-16,-9 0 1 15,15 2 0-15,6 3-3 16,-15 0 2-16,-11 1 3 16,5-1 3-16,12 0-4 15,-9 0-1-15,-15 0-5 16,-8 3 1-16,5-1 2 15,6 4 1-15,0-1 3 16,-17 0 1-16,-16 3-4 16,-5 0 1-16,-9 0 0 0,-4-2 0 15,-2 2 0-15,0 0 0 16,2-3 0-16,1 3 0 16,-3 0 0-16,-4 0 0 15,-2-3-3-15,-6 1 2 16,-6-1-1-16,-7 0 0 15,-2 1 4-15,-3-1 1 16,0-2 3-16,-3 0 1 16,0-3-6-16,0-3 0 15,0-5-1-15,0-5 0 16,0-5 0-16,-3-6 0 16,0-8 2-16,0 0 1 15,-1 1 1-15,1 4 2 0,0 1-3 16,3 2 0-1,-3-2-3-15,0-11-1 0,0-19-1 16,0-10-2-16,0 3 3 16,0 13 2-16,-3 2 0 15,0-8-1-15,3-20 1 16,0-3 1-16,0 7-3 16,0 9 0-16,0 7-1 15,-3-15 0-15,-3-16 0 16,0 7 0-16,-3 14 2 15,-3 5 0-15,0 3 0 16,-3-10 0-16,0-7 2 16,0 9 1-16,0 14-4 15,-3 4 1-15,0 11-2 16,-3 8 0-16,4 5 2 0,-4 0 0 16,-3 3-3-16,-6 0 2 15,-3-2 3-15,-6-1 1 16,-2 0 1-16,-7 6 2 15,0-1-3-15,4 6 0 16,2 2-1-16,3 4-2 16,0 1 1-16,1 1-1 15,-10 0-3-15,-12 5 0 16,-11 3 2-16,-1 2 0 16,4 6-2-16,5 2 0 15,-2 0 4-15,-10 0 3 16,-14 1-1-16,-3 2 0 0,8 0-1 15,7 0 1-15,-1 0-2 16,-17-1 2-16,-9 1-4 16,9 0 0-16,5 0 1 15,4 0 0-15,-21 3 0 16,-6-1 0-16,11 1 0 16,7 0 0-16,-15-1 0 15,-12 1 0-15,9-6 0 16,14 0 0-16,-2 1-3 15,-18-4 2-15,3-2 1 16,12 0 2-16,2 0-1 16,-20 0-1-16,0 0 1 15,15 0 1-15,9 3-1 16,-16 2-1-16,-8 0 1 0,12-2-1 16,12 2 0-16,-9 1 0 15,-15-4 0-15,5 1 0 16,10 0-3-16,3-1 2 15,-15 1 1-15,0-3 2 16,12 0-1-16,11 0 2 16,-11 0-4-16,-12 3 0 15,9-3 1-15,11 0 0 16,-2 2-3-16,-21 1 2 16,-3 0 1-16,18-1 2 15,3 3-3-15,-18 1 0 16,-4-4 1-16,19 1 2 0,6 0-3 15,-18 2 0-15,-6-2 1 16,15-1 2 0,8 1-1-16,-14 2-1 0,-12 0 1 15,12 1-1-15,12-1 0 16,-3 0 0-16,-18 1 0 16,8-1 0-16,13-2 0 15,6-1 2-15,-15 1-1 16,-3 0-1-16,5-1 3 15,16 1 0-15,-6-1-1 16,-15 1-2-16,3 0 1 16,14-1-1-16,7 1-3 15,-12 0 2-15,-15-1-1 16,11 4 0-16,13-1 2 16,0-2 0-16,-15 2-3 15,-7 0 2-15,16 3-1 0,9 0 0 16,-18 3 2-16,-9 2 2 15,5 5-1-15,16 1-1 16,-3-1-2-16,-21 4 1 16,3 1 3-16,11-1 1 15,7 1-1-15,-21 1-2 16,-3-3-2-16,15-2-1 16,6-1 4-16,-18-2 1 15,-9-3-3-15,20 1 1 16,4-1 0-16,-15-2 2 15,-6-4-1-15,15 4-1 0,9-3-4 16,-15 0 0-16,-13-3 2 16,16 3 3-16,15-3 0 15,-12 1 2-15,-12-1-4 16,9 3-2-16,17 0 2 16,1-3 0-16,-6 3 1 15,-3 0 0-15,11 0 2 16,13 0 1-16,15-3-4 15,2-5-1-15,0 0 1 16,-2 0 2-16,-1 0 4 16,4 0 2-16,2 0-6 15,10 0 0-15,8 0-3 16,6 0 0-16,9 3-7 16,4-3-4-16,2 5-26 0,3 0-10 15,3 9-109-15,9 15-47 16,-6-3 18-1</inkml:trace>
  <inkml:trace contextRef="#ctx0" brushRef="#br0" timeOffset="131902.174">18568 12150 408 0,'-9'-3'151'0,"9"3"-118"0,0 0 20 15,0 0 2-15,0 0-13 16,0 0 0-16,3-3-9 16,0 1-3-16,3-4-16 15,0 1-2-15,2-3 1 0,-2 0-3 16,0-2 0-16,0 2-4 15,-3-3 1-15,0 3-4 16,-6-2 0-16,0-1 1 0,-9-2 0 16,1 2 0-16,-7 1 2 15,3 2-3-15,-6 0 0 16,6 3-1-16,-6 2 1 16,3 0-4-16,1 6 0 15,2 0 1-15,0 18 2 16,3-3-1-16,9 27-1 15,0-8 1-15,9 3-1 16,-3-8 2-16,12-6 3 16,-3-2-2-16,17-8 0 15,-5-3 1-15,12-16 2 16,-6 1-3-16,2-35 0 16,-5 8-1-16,-9-11 1 0,-3 8-2 15,-18-2 2 1,0 5-2-16,-18-3-1 0,3 5 1 15,-8 6-1-15,5 3 0 16,-3 12 2-16,3 1-3 16,3 10-2-16,3 1 2 15,6 23 0-15,0-5 1 16,9 15 0-16,0-4 0 16,9-1 0-16,-3-7 0 15,12-9 2-15,-3-5-1 16,6-18 2-16,-3 0-4 15,0-22 0-15,-4 6 1 16,-5-8 0-16,0 5 0 0,-6 3 0 16,0 3-3-1,-3 2 0-15,0 2-1 0,0 7 3 16,0-1 0-16,3 10 1 16,-3-2 0-16,3 16 0 15,0-3 0-15,3 11 2 16,-3-3-3-16,3 0 0 15,-3-2 3-15,0-3 1 16,0-3-1-16,-3-5-2 16,0 0 1-16,-3-8 1 15,0 0-1-15,-6-13-1 16,3 2 1-16,-3-7-1 16,3 2 0-16,0-3 2 15,0 3-1-15,3-2-1 0,0 2 1 16,3-3 1-1,0 4-1-15,0-7 2 0,0 7-2 16,3-15 2-16,-3 7-2 16,3-17-1-16,0 3 1 15,6-5 1-15,-3 7-1 16,6 1-1-16,-3 5 1 16,6 0-1-16,-3 5 0 15,6-3 0-15,-3 6 0 16,3-8 0-16,-4 5-3 15,4-13 2-15,-3 5 1 16,3-13 2-16,-6 6-3 16,9-4 0-16,-9 9 1 15,3-3 0-15,-4 5 0 0,7 0 2 16,-3 6-1-16,6-8-1 16,-3 5-2-16,15-22 1 15,-7 9 1-15,19-16 2 16,-9 7-1-16,11-1-1 15,-8 9 1-15,12-4-1 16,-10 7 0-16,37-29 0 16,-19 16 0-16,19-16 0 15,14-13 0-15,-12 32 0 16,-17 10 0-16,35-7 0 16,-21 10-3-16,28-19 2 15,-22 11-1-15,42-18 0 0,-30 15 2 16,27-8 0-16,-29 12 0 15,35 1 2-15,15-4-1 16,-30 17-1-16,-27 7 1 16,39-1-1-16,-27 5-3 15,27 1 2-15,-27 2 1 16,27 0 0-16,15 0 0 16,-12 6 2-16,3 4-1 15,-3 4-1-15,-20 2-2 16,-19 5 1-16,-6 3 1 15,3 2 2-15,4 4-3 16,-4 9 0-16,-11 12 1 0,-7 13 2 16,-11 4-1-1,-10 1-1-15,-8-5 1 0,6 0 1 16,-7-3-1-16,1 7-1 16,-3 17-2-16,-4 5 1 15,-5-7 1-15,-6-9 2 16,-6-5-1-16,-9 0 2 15,-6 18-2-15,-9 11-1 16,-6 0 1-16,-3-8-1 16,-3-10 0-16,-2-6 2 15,-1-8-1-15,-6 6-1 16,-9 15-2-16,-20 6 1 16,-13-8 1-16,4-9 2 15,-1-12-1-15,10-3-1 0,-10-8 1 16,-14 0-1-1,-9 0 0-15,8 3 0 0,10 2 0 16,0 1 0-16,-16-1 0 16,-8-2 0-16,3-6 0 15,17-5 0-15,10-2 0 16,-7-4 0-16,-8-7 0 16,-3-3 0-16,8-5 0 15,13-2 0-15,5-6 0 16,4 0 0-16,-7-6-3 15,-14-2 2-15,0-5 1 16,5-3 2-16,13-2-1 16,8-1-1-16,6 1 1 15,1-3-1-15,-4-3-3 16,-6 0 2-16,-2 3 1 16,-1 0 2-16,7 5-1 0,23 8-1 15,3 0 1-15,0 3-1 16,3-1 0-16,-5 4 0 15,8-1-3-15,-3 8 2 16,3-2 1-16,-3 10 0 16,3 0 0-16,-5 11 2 15,2-5-1-15,-6 7-1 16,3-5 1-16,-9 3-1 16,7-5 0-16,-4-1 0 0,6-2-3 15,-3 0 2 1,6-5 1-16,-2-6 2 15,2 0-1-15,-3-13-1 16,6 3 1-16,-3-24-1 0,3 5 0 16,-2-13 0-16,2 8 0 15,0-3 0-15,3 6 0 16,3 4 0-16,3 4 0 16,0 2 0-16,3 3 0 15,0 2 0-15,0 1-3 16,3 4 2-16,-3-2 1 15,0 3 2-15,3 0-1 16,0 0-1-16,1-1 1 16,-1 1-1-16,-3-3 0 15,0 0 0-15,-3-2 0 16,-3-1 0-16,-3-2 0 0,-3 0 0 16,0-1 0-16,0 1 0 15,3 0 0-15,1 2 0 16,-1 3 0-16,6 0 0 15,3 3 0-15,0 0 0 16,0-1 0-16,0 1 0 16,-3 3 0-16,0-4 0 15,0 1 0-15,0-6 0 16,0 3 0-16,3 1 0 16,0 1 0-16,-3-7 0 15,-2-8 0-15,-1 0 0 16,0 2 0-16,3 6 0 15,0 5 0-15,6 8 0 0,0 0 0 16,3 18 0-16,0 22 0 16,3-19 0-16,0-5 0 15,6 3 0-15,0-1-3 16,3 1 2-16,6 10 1 16,-10-19 0-16,1-2 0 15,-3 0 2-15,0-2-1 16,0 2-1-16,-3 5 1 15,-3-11-1-15,0 1 0 16,-9-3 0-16,3 0 0 16,-9 0 0-16,1 0 0 15,-4 0 0-15,3 0 0 16,-6 0 0-16,3 0 0 0,-9 8 0 16,-26 5 0-16,-1 3 0 15,1 5 0-15,20-5 0 16,6-3 0-16,-9 22 0 15,-17 28 0-15,11-4 0 16,9-7 0-16,18-28 0 16,4-5 0-16,-1 10 0 15,-9 11 0-15,3-6 0 16,3-8 0-16,9-12 0 16,0-4 0-16,-3 6 0 15,-6 3 0-15,-3-6 0 16,1-8 0-16,5-5 0 15,0 0 0-15,-15-5 0 16,6 0 0-16,-12-1 0 16,-20 1 0-16,26 0 0 0,3-1 0 15,3 4 0-15,4-1 0 16,-1 6 0-16,3-1 0 16,0 4 0-16,3-4 0 15,3 4 0-15,0-1 0 16,3-2 0-16,0-1 0 15,3 1 0-15,0-1-9 16,3-4-4-16,0-1-35 16,6-2-14-16,0 0-144 15,21-9-65-15</inkml:trace>
  <inkml:trace contextRef="#ctx0" brushRef="#br0" timeOffset="132661.201">23750 9665 416 0,'3'6'156'0,"-3"-4"-121"0,9-2 3 0,-3 0-7 15,3-2-10-15,3-6-1 16,3-8 1-16,0-5-1 16,-4-1-11-16,1 1 10 0,-3 0 7 15,-6 0-3-15,3 5 1 16,-6 0-7-16,-6 3 0 16,3 2-8-16,-6 6-1 15,-3 0 0-15,-5 5 0 0,-7 2-2 16,-12 6 1-1,0 8-4-15,-5 5 0 16,-4 6 1-16,9 2 2 16,-2 0-1-16,5 0 0 0,-3 0 1 15,6 8 1-15,10 16-1 16,8 16 1-16,6-3-2 16,6-5 0-16,3-5-1 15,9-1 0-15,2-2-2 16,10-3-2-16,9 1-6 15,9-6-1-15,-1-8-21 16,1-6-7-16,0-4-53 16,-7-9-20-16,-2-4-37 15,-3-9-14-15,-3-8-2 16</inkml:trace>
  <inkml:trace contextRef="#ctx0" brushRef="#br0" timeOffset="132952.29">23929 10279 332 0,'3'-13'123'0,"-3"10"-95"0,0-2 36 0,0 5 9 15,0 0-11-15,0 5 1 16,0 8-22-16,0 11-8 16,3 11-19-16,3 2-7 0,3-3 0 15,5-5-4-15,16-8 0 16,9-2-1-16,3-14 1 16,-1-10 7-16,-2-14 5 15,-6-4-1-15,-7-7 2 16,-5 1 0-16,-6 0 2 15,-9 3-8-15,-6 2-1 16,-9 3-7-16,-12 5-4 16,-8 0-21-16,-10 3-10 0,3 2-38 15,0 3-15-15,7 6-138 16,14 4-67 0,3 4 146-16</inkml:trace>
  <inkml:trace contextRef="#ctx0" brushRef="#br0" timeOffset="134087.98">22235 11573 428 0,'0'-11'162'0,"0"11"-126"0,-3-8 18 16,3 8 2-16,0-2-19 15,0-1-3-15,-6-2-9 16,3 2-2-16,-6-2-12 16,0 2-2-16,-3 1 1 0,0-1-6 15,-3 8 0-15,1-2 0 16,-1 26 2-16,3-5-1 16,3 29 2-16,3-8 0 15,6 0 3-15,0-8-5 16,15-6-3-16,-3-4-1 0,17-6 1 15,-2-8 1-15,6-13 3 16,-6 0-3-16,0-34-2 16,-7 7 0-16,-5-12-1 15,-6 7 0-15,-9-2 0 16,-3 4-5-16,-15 7 1 16,4 2 4-16,-10 10 2 15,6 0 2-15,0 22 0 16,3-3 0-16,3 29 2 15,0-5-3-15,6 5 0 16,3-8-1-16,3-3-2 16,0-2-6-16,6-5-1 15,0-4-28-15,6-1-12 16,-3-6-77-16,15-11-32 0,-6 0-51 16</inkml:trace>
  <inkml:trace contextRef="#ctx0" brushRef="#br0" timeOffset="134688.015">22988 11536 336 0,'-9'-13'126'0,"6"5"-98"0,0 0 25 0,3 8 5 16,0-3-17-16,0 0-3 15,0-2-5-15,0 3 1 0,0-4-18 16,0 4 11-16,0 2 5 0,0 0 1 16,3 10 1-16,0-2-8 15,0 11-4-15,-3-4-8 16,6 9-1-16,0 3-8 15,3-3-3-15,0-11-1 16,3-11 1-16,3-7-3 16,5-8-2-16,1-3 2 15,0 0 0-15,0 3 1 16,-3 2 2-16,-3 3 1 16,0 6 1-16,0 4 0 15,-1 9 2-15,1 13-5 16,-3 10-1-16,9 6 0 15,-3-3 2-15,0-5-19 16,0-6-6-16,-1-7-34 0,1-6-16 16,-3-8-75-16,3-18-32 15,0-8-2 1</inkml:trace>
  <inkml:trace contextRef="#ctx0" brushRef="#br0" timeOffset="134821.056">23548 11234 564 0,'0'-2'209'0,"3"4"-163"0,-6 11 5 0,0 3-8 0,-3 11-29 15,-3 5-5-15,3-1-33 16,-9 1-13-16,6 0 18 16,-3-3-103-16,12 11-44 0,-12 2-34 15</inkml:trace>
  <inkml:trace contextRef="#ctx0" brushRef="#br0" timeOffset="137044.807">22271 11798 244 0,'-9'-21'90'0,"9"21"-70"0,-9-22 30 15,9 20 10-15,-3-6-5 0,0 3 3 16,-3-6-11-16,3 3-4 16,-3-3-24-16,0 4 4 0,0-1 1 15,3 2 3-15,0 4 3 16,0-1-10-16,-3 11-2 16,0-3-6-16,0 22 0 15,3-6-3-15,3 13 0 16,0-7-5-16,6 15-1 15,0-8-1-15,15 43 1 16,-3-16-2-16,15 5 2 16,-1-10 0-16,7-3 1 15,-9-8 4-15,29-6 5 16,-17-4-3-16,41-9 0 16,-17-5-9-16,11-10 0 0,-11 0 1 15,35-11 1-15,-21 0-4 16,4-8-1-16,-13 2 1 15,-5 1 0-15,-13 0 1 16,-2 5 2-16,-10 0-3 16,1 8 0-16,-6 0 3 15,0 10 1-15,-1-2-4 16,10 40 1-16,-6-11 0 16,2 13 0-16,-2-11 0 15,3 6 0-15,-10-10 2 16,7 12 1-16,-6-10-1 15,3 8-2-15,-7-11-2 16,16 1 1-16,-9-9 1 16,17-2 2-16,-11-6-1 15,9 1-1-15,-13-6-2 16,4 5 1-16,-9-4-1 0,-3 4 0 16,-1-5 0-16,1 8 0 15,0-2-3-15,11 18 1 16,-2-11 4-16,9 27 4 15,-12-13 1-15,8 10 0 16,-11-13-3-16,-9 18-2 16,-3-12-6-16,-13 39-1 15,4-22 7-15,-24 6 5 16,4-15-2-16,-13 25-2 16,0-18 2-16,-9 24 0 15,9-18-1-15,-3-6 1 16,7-10-4-16,-4-9 0 15,3-7-1-15,-12-6-2 0,9-5-2 16,-20-5 1-16,2-5 1 16,-12-1 2-16,7-2 3 15,-4 8 2-15,9-6 1 16,-2 19 2-16,11-7-5 16,-12 22-3-16,12-9 3 15,-5 4 1-15,5-10-3 16,-12 6 1-16,7-9 0 15,-4 16 2-15,6-10-1 16,-9 24-1-16,10-14 1 16,-4 5 1-16,6-10-1 15,-2 3 2-15,2-11-2 16,-12 5 2-16,9-7-2 0,-29 12 2 16,11-9-2-16,-14 12 2 15,14-13-2-15,-14 3-1 16,11-9 1-16,-38-4-1 15,20-6-3-15,-11-8 2 16,15-5 1-16,-28-8 0 16,19 0 0-16,-18-13 0 15,17 2-3-15,-2-15 0 16,14 5 2-16,-17-6 2 16,18 6-2-16,-16-13 0 15,19 5 1-15,-4-35 0 16,13 16 0-16,2-12 2 15,15 9-6-15,1 1 1 0,8 5 1 16,3-21 3-16,6 13-2 16,3-24-2-16,3 16 2 15,3 1 0-15,3 9 1 16,3 4 2-16,3 7-3 16,3-2 0-16,0 7 1 15,3-12 2-15,-3 10-1 16,3-19-1-16,-3 14-2 15,0-9 1-15,0 9 3 16,-3-3 1-16,0 8-1 16,-3-21-2-16,0 10-2 15,0-34 1-15,0 13 3 0,0 3 1 16,0 13-1-16,3-8 1 16,0 11-2-16,6-19-1 15,0 14-2-15,6-11 1 16,-3 13 1-16,9 2 0 15,-3 9-3-15,6 2 2 16,-3 9 1-16,-1-4 2 16,-2 9-1-16,-3-6-1 15,-3 6 1-15,-3-22-1 16,-3 11 0-16,-3-24 2 16,0 14-1-16,0-6-1 15,0 10 1-15,0-12-1 16,0 10-3-16,0-29 2 15,0 13 1-15,6-5 0 0,-6 13 0 16,9 2 2-16,0-20-1 16,0 13 2-16,0 8-2 15,-3 5-1-15,3-3 1 16,0 0-1-16,-1 1-3 16,1 4 2-16,3 9 1 15,3 2 0-15,-3 6-3 16,3 2 2-16,3 0 1 15,0 3 2-15,0-3-1 16,-4 3-1-16,1 0 1 16,-6 10 1-16,0 3-1 15,3-8 2-15,-3 3-2 16,6-21 2-16,-3 7-2 0,3-20-1 16,-3 7 3-16,5 0 0 15,-2 6-1-15,6 2 1 16,-3 6-4-16,6 2-2 15,-3 3-23-15,0 5-7 16,2-3-105-16,-14 25-44 16,-9 10-30-1</inkml:trace>
  <inkml:trace contextRef="#ctx0" brushRef="#br0" timeOffset="148717.006">19214 13835 316 0,'9'-11'121'0,"-9"11"-95"0,11-2 22 15,-5 2 3-15,0-5-8 0,0 2 23 32,-3-5-14-32,0 0-28 0,0-3-2 0,-6-4 4 15,-3 1-5 1,3 1-8-16,-9 0-6 15,-11-3-2-15,-7 3-1 16,-6 5 0-16,6 0 0 16,7 0 2-16,-10 8 1 15,-9 8-1-15,9-8-1 16,7 0-1-16,-19 8 0 16,9-3-2-16,-23 8-2 15,-19 11 1-15,16 8-1 16,11 16 4-16,21-3 2 15,7-8 2-15,5 15 0 16,3 20-4-16,18-1-1 16,18 14-1-16,8-24-2 0,-5-11-2 15,18-2 1-15,11 2-6 16,4-16-3-16,6-12-12 16,-13-20-4-16,-8 1-54 15,11-27-25-15,-8 3-107 16</inkml:trace>
  <inkml:trace contextRef="#ctx0" brushRef="#br0" timeOffset="149203.955">19285 14176 412 0,'-9'22'154'0,"9"-15"-120"0,-3-7 12 0,3 0 6 16,3-2-23-1,3-3-1-15,6-3-4 16,-3-6-13-16,-3 4-2 0,3-14 1 16,-3 0-4-16,0-5-1 15,3-8 0-15,-3 8 1 16,-3 5 1-16,0 11 3 16,-1 0 4-16,-2 7 1 15,0 6-4-15,0 14-1 0,0 12 0 16,3-7 1-16,0-4-3 15,0 12 0-15,0 7-1 16,0-10 1 0,0-3-7-16,0 3 0 0,0-3-6 15,0 6 1-15,0 2-11 16,0-3-6-16,-3-5-19 16,0-7-8-16,0-4-1 15,-6 1 3-15,3-3 18 16,-6 2 12-16,-8 4 32 15,2-6 14-15,3-1 16 16,0 1 7-16,3-2-13 16,3-1-6-16,3-2-14 15,9-3-2-15,-3 0-11 16,15 0-4-16,-3 0-20 16,26-6-6-16,22-4-73 0,-4 2-29 15,-11 8-97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35:37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19228 12803 320 0,'-8'5'121'0,"8"-5"-95"0,-6 8 31 0,6-8 9 15,-3 6-16-15,0-4-4 16,0 4-11-16,0-4-2 16,3 1-19-16,0 0-1 0,0-3 0 15,0 0-3-15,3-3 0 16,-3 0-6-16,3-2-1 15,0 0-3-15,3-6-1 16,0 3 1-16,-1-2 2 16,-2-1-1-16,0 0-1 15,0 1-2-15,0 2 1 16,0 0 1-16,0 5 0 16,0 1 2-16,0 12 1 0,0-2-1 15,0 11 1 1,0-6 2-16,0 5 2 0,-3-2 3 15,0 8 4-15,0-3-2 16,3 6 1-16,-3-6-1 16,3 3 0-16,0-6-2 15,0 1 1-15,-3-3-6 16,0-3-1-16,0 0-11 16,0-2-3-16,0-3-44 15,3-3-16-15,-3-2-170 16</inkml:trace>
  <inkml:trace contextRef="#ctx0" brushRef="#br0" timeOffset="517.307">20127 12835 384 0,'-14'-5'145'0,"14"5"-112"0,-3 0 14 16,3 0-1-16,6-3-24 16,-4 0-5-16,10-2-10 15,-3 2-5-15,6 1-1 16,0 2-1-16,3 2 0 0,-3 1 2 16,-3 5 1-16,0-3 3 15,-3 6 1-15,-3-3-1 16,-6 5-1-16,0-2-1 15,-6 5 2-15,0-3 10 16,-6 3 7-16,3-3-1 16,-3 0-1-16,3 0-7 0,3-2-1 15,0-3-8 1,6 2-1-16,0-2-4 0,9 0-1 16,0 0-19-16,3 0-7 15,0-3-50-15,9 1-20 16,-7-1-104-1</inkml:trace>
  <inkml:trace contextRef="#ctx0" brushRef="#br0" timeOffset="1201.42">21148 14179 400 0,'-6'-8'148'0,"6"8"-115"0,-2 3 17 0,2-3 2 15,0 0-23-15,0 0-6 16,5 2-12-16,1 1-5 16,9 0-3-16,-6-1-5 0,6 6-1 15,0-2 2-15,0 1 2 16,-3 1 0-16,-6 3 2 16,0-3 2-16,-9 5 2 15,0-2 3-15,-6 2 4 16,0-2-4-16,-3-1 2 0,3-2-7 15,0 0-3-15,3-3-4 16,3-2 1-16,0 0-4 16,6 2 1-16,0 0 2 15,9 8 1-15,-3-2-2 16,15 13 2-16,-6-3 1 16,5 3 0-16,-2-3 6 15,-6 0 4-15,-3-5 14 16,-15 0 8-16,0-3-13 15,-12 0-5-15,3-2-9 16,-5-3-2-16,2 0-25 16,-9-6-11-16,6 1-73 15,-15-6-34-15,3 1-66 16</inkml:trace>
  <inkml:trace contextRef="#ctx0" brushRef="#br0" timeOffset="15030.381">17609 17124 356 0,'0'0'134'0,"0"5"-104"0,-3-5 16 0,3 0 1 16,-3 0-13-16,0 0-2 0,0 0-7 16,-6-5-4-16,0 0-11 15,-3-3 0-15,1-6 3 0,-4 6-3 16,-3-5 0-16,-9 3-9 16,-18-4-2-16,-14 9 2 15,11-3 3-15,10 6-1 16,-28-9-2-16,-50 3 0 15,0-3-1-15,6 3 0 16,8 1 2-16,22-1-3 16,-42 10 0-16,-60 4 1 15,13 1 2-15,14 7-3 16,18-6 0-16,30-3-1 16,-36 8 0-16,-68 0-5 15,29 1 0-15,4 4 1 16,32-5 1-16,33-2-2 0,-39 10 0 15,39-5 1-15,-30 3 4 16,33-1 5-16,-15 1 3 16,29-4 2-16,-23 1 2 15,30-2-1-15,3 1 0 16,-10 4-3-16,37-6 1 16,11-5-2-16,4 5 2 15,8-2-2-15,3 10 2 16,-15 37-4-16,28-18 0 15,2-8-3-15,6 13-1 16,3-11 1-16,3 24 2 16,0 59-1-16,6-51-1 15,0-8 1-15,3 6-1 0,0-17-3 16,6 19 2-16,-3-15 1 16,6 23 2-16,15 34 1 15,2-20 1-15,7-25-5 16,6-10 1-16,-1-8 0 15,4-11 2-15,-3-7-3 16,-4-3 0-16,-5-11 1 16,-12-5 0-16,-3-3 0 15,15 3 2-15,38-3-1 16,-20-5-1-16,-10 6-2 16,16-6 1-16,35 0 1 15,-29 0 2-15,-13 0-3 0,40-6 0 16,41 6 1-1,-3-5 2-15,14-3-1 0,-11 3 2 16,-17-3-2-16,-31 8-1 16,-15-5 1-16,37 2 1 15,-22-2-3-15,57 5 0 16,62-11 1-16,-20 3 0 16,2 0 0-16,-26-10 0 15,-12 4 0-15,21 1 2 16,-19-8-3-16,-22-3 0 15,7-2 1-15,-43 7 2 16,-19 6-1-16,13-8-1 16,50-11-2-16,-15 0 1 15,-12 6 1-15,-51 10 2 0,-8 0-1 16,-3 0 2-16,-10 3-2 16,-5-6 2-16,-3 1 0 15,-9-27 1-15,-3 5-2 16,-9-21-2-16,-3 8 1 15,-12-15-1-15,3 12 0 16,-9-42 2-16,3 22-3 16,0 4 0-16,-6-31 1 15,6 45 0-15,3 10-3 16,-3-18 2-16,3 10 1 16,-5-5 0-16,2 11-3 15,0 3 0-15,3 12-14 16,0-2-6-16,0 11-48 0,3 2-19 15,3 3-112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37:29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20833 5511 272 0,'-6'-8'101'0,"6"8"-78"0,0-8 13 0,0 8 2 0,0-2-9 16,0-1 0-16,0 0-5 15,0 1-3-15,0-3-11 16,0-1 7-16,0 1 5 0,0 2 2 16,-3 1 3-16,0-1-9 15,-3 0 0-15,0 1-7 16,0 2 1-16,0 0-5 15,0 5-2-15,0 0-2 16,0 9 0-16,0-4-2 16,3 9 2-16,0-6-4 15,6 3 0-15,-3-3 3 16,6 0 1-16,0-2-1 16,6-6 1-16,-3 0-2 0,3-7-1 15,-3-1 3-15,0-8 2 16,0 4 0-16,-6-9 2 15,0 2-4-15,-3-4-2 16,0 2 2-16,-6 0 2 16,0 3-2-16,-3 2-2 15,3 1 0-15,-3 4-1 16,3 4 0-16,0 7 2 16,0-2-1-16,0 7-1 15,3-2 1-15,0 3-1 16,3-3-3-16,0-3 0 15,0 0 2-15,6-7 0 16,-3-1 1-16,3-7 2 16,-3 2-3-16,0-3 0 0,0 0 1 15,-3 1 2-15,0 2-1 16,-3 0-1-16,0 0 1 16,0 5 1-16,0 1-3 15,-3 7-2-15,0 3 4 16,0 10 1-16,3-4-3 15,0 10 1-15,0-6-2 16,6 3 0-16,-3-2 2 16,6-3 2-16,0-3-1 15,3-5-1-15,0-3 3 16,3-5 0-16,-3 0 1 16,0-11 0-16,0 4-2 0,-3-12 1 15,0 6-2-15,-6-6 2 16,0 3 0-16,-6 1 1 15,3 1 0-15,-6 4 2 16,0 2-3-16,-3 8 0 16,0 0-1-16,0 10-2 15,3-2 1-15,0 11 1 16,3-3-3-16,3 8-2 16,0-6 2-16,3 3 2 15,0-5 0-15,9-3-1 16,-3 1-2-16,6-7 1 15,-3 1 1-15,6-8 0 16,-3 0 0-16,0-8 2 16,-3 1-1-16,-3-9-1 0,0 2-2 15,-9-7 1-15,0 3-1 16,-6-1 0-16,3 3 2 16,-3 6 0-16,0-1 0 15,-3 9 2-15,3-1-1 16,0 11 2-16,3-3 0 15,0 8 1-15,0-2-2 16,3 2-2-16,0-2-6 16,3-1-1-16,0-2-28 15,6-2-9-15,0-1-73 16,12-10-29-16</inkml:trace>
  <inkml:trace contextRef="#ctx0" brushRef="#br0" timeOffset="1013.612">21235 5485 368 0,'-6'0'140'0,"6"0"-109"0,-3 0 2 0,3 0-4 16,0 0-18-16,0 0-1 15,-3 0-2-15,0 0 0 16,0 0-4-16,0 0 8 0,0 0 5 16,0 0 2-16,-3 2 3 15,3 1 1-15,-3 5 3 16,0-3-8-16,0 9-3 16,0-4-4-16,0 6-2 15,3-3-3-15,0 6 1 16,3-3-4-16,0 0-2 15,0-3 0-15,6-3 1 16,0-2-1-16,3-2 2 16,0-1-2-16,3-5-1 15,0 0 1-15,0-5-1 0,-3-1 0 16,0-7 0-16,-3 2 2 16,-3-7 1-16,0 2-1 15,-3-2 1-15,0 2-2 16,-6 0 2-16,0 3 0 15,0 7 1-15,0 4-2 16,-3 7 1-16,3 0-2 16,0 8 2-16,3 1-2 15,3 2-1-15,0-3 1 16,3 0-1-16,0-2 0 16,6-3 0-16,-3-1 0 15,6-4 2-15,-3-3-3 0,0-5-2 16,-1 0-1-16,-2-9 3 15,0 1 0-15,-6-5 1 16,0 2-3-16,-3-3 0 16,0 3 2-16,-5 3 0 15,2 0 1-15,-3 8 0 16,0-1 0-16,0 9 0 16,0 0 0-16,3 12 2 15,0-1-1-15,3 7-1 16,0-3 1-16,6 3-1 15,0-5 0-15,6 0 0 16,-3-3-3-16,3-2 2 16,0-3-6-16,0-5 0 15,0-1-24-15,-1-4-7 0,-2-1-53 16,0-10-21-16</inkml:trace>
  <inkml:trace contextRef="#ctx0" brushRef="#br0" timeOffset="103637.966">13948 7694 204 0,'-6'-18'77'0,"6"18"-60"0,-3-16 37 0,3 13 14 16,0-2 10-16,0-1 5 15,-3-1-10-15,0 1-5 16,0-2-38-16,0 0 0 0,0 3-1 0,3 0-12 15,0-1-2-15,0 4-9 16,3 4-2 0,-3 1-2-16,6 21-2 0,0-3 3 15,3 19 2-15,0-6 2 16,0 1 3-16,0-6 1 16,-1 0 1-16,-2-5-2 15,-3-3 1-15,0-5-2 16,-3-3 2-16,0-3-6 15,-3-7-1-15,0 0-2 16,0-14-2-16,0 3 1 16,1-26 1-16,-1 5-1 15,6-11-1-15,-1 8 3 16,4 1 0-16,0 1-1 0,6 7 1 16,0 1-4-16,6 4 0 15,-3 2-1-15,6 3-2 16,0 2-22-16,2 3-10 15,-5 0-45-15,3 6-21 16,-3-1-92 0,0 14-71-16,0-1 111 15</inkml:trace>
  <inkml:trace contextRef="#ctx0" brushRef="#br0" timeOffset="103983.218">14332 7916 472 0,'0'3'178'0,"0"-3"-138"0,3-3 2 0,-3 3-8 0,3-2-21 16,0-1-2-16,3-10-9 15,0 2-2-15,0-15 0 16,0 2 0-16,-4-10 2 0,1 7-1 16,0-2-1-16,-3 3 3 15,-3-1 0-15,3 9 7 16,-5 2 4-16,-1 2-3 15,0 7-1-15,0-1-2 16,-3 8 2-16,0 0 1 16,3 13 3-16,0 0-1 15,3 16 0-15,3-5-7 16,3 10-2-16,0-7-4 16,9-3-1-16,-3-3-23 0,12-3-10 15,-4-2-39-15,16-3-19 16,-6-2-92-1,12-11-75-15,-10 0 106 16</inkml:trace>
  <inkml:trace contextRef="#ctx0" brushRef="#br0" timeOffset="104388.964">14799 7805 460 0,'-3'-2'170'0,"3"2"-132"0,-3-11 9 0,3 11-6 15,0-5-18-15,0-1-3 0,0-4-9 16,0-1-3-16,0-2-4 16,0 0 2-16,0-6 3 0,0 6 4 15,-3-3 2-15,0 3-6 16,-3 0-3-16,0 2-3 16,0 3 0-16,0 0-2 15,-3 8 2-15,1 0-2 16,-4 13 2-16,3 1 4 15,0 15 6-15,0-5-3 16,3 7 2-16,3-7-5 16,3-3 1-16,0-2-5 15,6-6 0-15,-3-2-1 16,3-11-2-16,0 0 1 16,3-11-1-16,-3 1 0 0,0-4 0 15,0 1 4 1,-1 5 5-16,1 3-1 0,0 10 3 15,0 0-8-15,3 9-2 16,0-4-17-16,3 3-6 16,-3-2-51-16,6 0-22 15,0-1-83-15,9-7-37 16,11-3 50 0</inkml:trace>
  <inkml:trace contextRef="#ctx0" brushRef="#br0" timeOffset="105402.151">15174 7615 416 0,'-3'-21'154'0,"3"21"-120"0,-6-14 6 0,6 14-4 0,-3-5-11 16,0 2 3-16,-3-2-3 16,0 0 0-16,-9 0-14 15,4-1-2-15,-10 4-2 0,3-1 3 16,-3 3 1-16,3 0-3 15,3 3-3-15,3-3-5 16,9 8 0-16,0-3 0 16,18 13 0-16,-3-2 0 15,12 16 2-15,-6-6-1 16,3 11 2-16,-3-5 2 16,-1 0 4-16,-2-6 0 15,-6 4 2-15,0-7-4 16,-6 1 1-16,0-5-12 15,-6-3-4-15,0-3-16 0,-6 0-7 16,3-2-26-16,3-6-11 16,0 0-8-16,9-7-1 15,-3-1 15-15,9-8 9 16,-3 3 34-16,6-13 16 16,-3 3 32-16,6-17 17 15,-3 6 0-15,6-5 2 16,-4 5-6-16,1 0-2 15,-3 2 2-15,0 9 3 16,-3 2 0-16,-9 5 0 16,0 3-21-16,-6 16-7 15,0-3-12-15,3 25-4 0,0-7-3 16,9 12 0-16,-3-9 0 16,18 1-2-16,-7-6 5 15,13-3 1-15,-3-4-3 16,0-4 1-16,-3 1 6 15,-4-9 4-15,-2 1-3 16,-6-6-2-16,-3 1-9 16,-6-4-3-16,0 1-5 15,-9-3 0-15,0 0-5 16,-6-5 0-16,0 2-21 16,3-12-8-16,1 1-5 15,11-7-1-15,-3 0 4 16,11 3 3-16,-2 5 18 15,6 2 9-15,-3 3 28 0,3 6 13 16,-3-1 9-16,3 14 6 16,-3-1-6-16,0 17-2 15,0-3-1-15,-1 13 1 16,1-3-1-16,-6 6 2 16,0-8-4-16,0-3 1 15,-3-5-10-15,0-8 0 16,0 0-13-16,3-21-6 15,-3 2-10-15,6-23-4 16,-3 7 1-16,9-7 1 16,0 10 5-16,9 0 5 15,-4 6 0-15,10 4 1 0,-6 4 6 16,6 10 2-16,-3 0 11 16,-1 16 4-16,-2-3 0 15,-3 13 2-15,-3-2-2 16,-3 3 2-16,-3-1-11 15,-3-5-2-15,-4-2-8 16,-2-3-2-16,0-3-16 16,-3-3-4-16,0-2-52 15,-6-5-22-15,4 0-148 16</inkml:trace>
  <inkml:trace contextRef="#ctx0" brushRef="#br0" timeOffset="106301.825">16517 7514 396 0,'-9'-2'148'0,"9"2"-115"0,-9 0 13 0,9 0-1 16,-3 0-11-16,3 0 3 15,-3 0-8-15,3 0-1 16,0 0-15-16,0 0 3 0,-3 0 4 16,0 0-5-16,0 2 0 15,0 1-7-15,0 5 0 16,0 0-3-16,3 16 0 15,0-3-1-15,3 16 0 16,0-6 0-16,3 4 2 16,0-9-1-16,3 1 2 15,-3-9 0-15,3-4 1 16,0-4-2-16,0-13-1 0,-1 1-3 16,1-17-2-16,-3 3 1 15,0-10-1-15,0 5 0 16,-3 2 0-16,0 3 0 15,0 6 0-15,0-1-3 16,3 17 2-16,0-1 1 16,6 13 2-16,0-2-1 15,15 0 2-15,-6-3-2 16,11-7-1-16,-5-4 7 16,3-12 3-16,-6 2 1 15,-7-13 1-15,-2 2-4 16,-12-2 0-16,0 2-5 15,-12-2-2-15,0 5 0 16,-8-5-1-16,2 5-7 0,-6-2 0 16,3 5-17-16,0-1-4 15,3 4-54-15,6 2-22 16,0 2-107 0,15-4-75-16,0 2 121 15</inkml:trace>
  <inkml:trace contextRef="#ctx0" brushRef="#br0" timeOffset="106866.798">16880 7170 484 0,'-6'-10'181'0,"6"10"-141"0,0-6 5 0,0 6-10 0,3 0-12 16,0 0-2-16,9 19 0 15,-3-3-1-15,3 26-11 16,-1-5 3-16,1 5 2 0,-3-7 1 15,0 7 1-15,-3-5-4 16,0 8 0-16,-3-8-3 16,0-2 0-16,0-6-5 15,0-11-1-15,0-2-1 16,3-21-2-16,-3 2-6 16,3-10-1-16,0 2 1 15,3-4 1-15,0 1 3 16,3 1 1-16,-3 2 3 15,2 6 1-15,-2 0 1 0,3 8 2 16,0-1-1-16,0 6 2 16,-3 0-4-16,0 11 0 15,-3-4-6-15,0 7 0 16,0-4-37-16,0 3-13 16,-3-5-44-16,3-5-16 15,0-1-22-15,3-18-6 16,-3 3-7-1,3-11 303 17,2-5-33-32,1 3 7 15,0 4-40-15,3 1-26 16,6 10-18-16,-6 1-8 16,9 10-21-16,-6 0-3 0,2 18 0 15,-2-5-12-15,0 11-2 0,-3-8-27 16,-3 0-9-16,0-3-43 15,-3-8-16 1,0-2-89-16,3-22-71 16,-4 3 102-16</inkml:trace>
  <inkml:trace contextRef="#ctx0" brushRef="#br0" timeOffset="107218.561">17550 7453 436 0,'-3'-5'162'0,"3"5"-126"0,0 0 18 0,0 0 2 15,0 0-17-15,0 0 0 16,0 0-9-16,0 0-4 16,0 5-14-16,0 1 6 15,-3 4 2-15,3 1-4 0,-3 7-1 16,0-2-7-16,-3 37 0 16,0-11-5-16,-6 19 0 15,3-8-1-15,-6 11 1 16,3-11 2-16,0 26 4 15,3-16-2-15,0 4 1 16,3-14-5-16,0-3 0 16,4-8-1-16,-1-7-2 15,0-6 1-15,0-6-1 16,3-1 0-16,0-6 0 16,0-3 0-16,0-3 0 0,0 1 0 15,-3-6 0-15,0-2-33 16,0-8-15-16,0 2-225 15</inkml:trace>
  <inkml:trace contextRef="#ctx0" brushRef="#br0" timeOffset="108271.821">13927 8467 480 0,'-6'0'181'0,"6"0"-141"0,0 0-6 0,0 0-15 16,3 0-13-16,-3 0 1 0,3-6 0 15,0 4 3 1,-3-4-5-16,0 1 8 0,-3 0 6 0,3 0-4 15,-6-1 2-15,3 4-8 16,-6-1-3-16,3 0-1 16,-9 3-1-16,3 0 0 15,-9 3 0-15,4 0-2 16,-13 2 1-16,6 0 0 16,-6 3 3-16,3-3 1 15,1 1 1-15,5-1-2 16,3 0-1-16,3 1-6 15,3-1 1-15,3-2 0 16,12 4 0-16,0-1 0 16,18 12 2-16,-3-2-1 15,9 16-1-15,-3-8 3 16,2 5 2-16,-5-3 4 0,0 1 2 16,-6-6 3-16,-3 0 2 15,0-5-5-15,-6 0 1 16,0-3-7-16,-9 0-1 15,3-2-2-15,-12-3-2 16,3 0-8-16,-15-3-3 16,3 0-27-16,-3-2-13 15,3-3-66-15,13 0-27 16,2 0-73 0</inkml:trace>
  <inkml:trace contextRef="#ctx0" brushRef="#br0" timeOffset="108619.79">13912 8763 512 0,'6'13'192'0,"-6"-13"-149"0,15 8 3 0,-12-5-7 0,9-3-23 15,0 0-1-15,9-5-9 16,-4-1-2-16,10-10-2 16,-6 3-2-16,0-8 3 0,0 2 0 15,-9-4 1-15,-3 1 0 16,-7-1 2-16,1 1-3 15,-11 1 0-15,-1 3 1 16,-12 2 2-16,6 3 1 16,-6 2 1-16,3 3-2 15,-3 6 1-15,3 2 0 16,4 7 3-16,2 1-1 0,3 14 2 16,0-4-6-1,9 14-1-15,0-3-2 0,21 0-2 16,-3-5 1-16,17 0-1 15,-5-6-11-15,12-5-3 16,-10-2-28-16,1-6-11 16,-6-2-56-16,0-14-22 15,-3 1-77 1</inkml:trace>
  <inkml:trace contextRef="#ctx0" brushRef="#br0" timeOffset="108859.449">14314 8276 580 0,'-3'3'217'0,"3"-3"-169"0,0 16 4 15,0-14-10-15,3 12-23 16,0-4-3-16,3 9-5 16,-3-3-2-16,3 15-5 15,0-4-3-15,3 26 2 0,-3-11-4 16,3 8-2-16,-4-7-7 15,4 2-4-15,-3-11-36 16,3 0-18-16,0-5-85 16,6-5-39-16,0-3 1 15</inkml:trace>
  <inkml:trace contextRef="#ctx0" brushRef="#br0" timeOffset="109357.501">14641 8432 512 0,'3'0'189'0,"-3"0"-147"0,21-5-5 0,-18 5-11 16,6 0-20-16,0 0-3 16,3-3-2-16,-3 1 1 15,0-6-1-15,0 2-1 0,0-1 1 0,-3-1-1 16,-3-3 2-16,0 0-1 15,-6-4-1-15,3 1-2 16,-9-4 1-16,3 2-6 16,-9-3-3-1,3 4 6-15,-12 1 1 0,6 4 0 16,-12 7 2-16,7 0 3 16,-7 11 3-16,6 0 4 15,0 6 5-15,3-4-4 16,4 6 0-16,2-3 0 15,6 8 1-15,0-5 3 16,9 21 2-16,0-8-3 16,12 32 0-16,-3-10 1 15,11 4 2-15,-2-10-5 16,6 5-1-16,-3-10-4 16,0 2-1-16,-3-7-3 0,0 2-2 15,-4-5 1 1,-2-6 1-16,-3-5-12 0,-6-8-6 15,0-2-31-15,-9-14-12 16,3 1-67-16,-12-6-26 16,3 0-47-1</inkml:trace>
  <inkml:trace contextRef="#ctx0" brushRef="#br0" timeOffset="109504.501">14323 8599 532 0,'-6'-3'200'0,"6"3"-155"0,6-5-6 0,-6 5-15 0,12-3-28 16,-3 1-4-16,29-1-68 15,-5 0-26-15,21 3-105 16,-10 0-43-16</inkml:trace>
  <inkml:trace contextRef="#ctx0" brushRef="#br0" timeOffset="109719.322">14796 8715 572 0,'-12'6'214'0,"12"-6"-166"0,3-3-7 0,-3 3-14 15,12-5-23-15,-3-1-2 16,18-1-29-16,-6-1-11 15,17 2 19-15,-8 1-75 0,6-3-27 16,-6 3-80 0</inkml:trace>
  <inkml:trace contextRef="#ctx0" brushRef="#br0" timeOffset="110224.136">15201 8316 476 0,'-6'-11'178'0,"6"11"-138"0,-3-13 17 0,3 13-2 16,0-3-19-16,0 1-3 16,0 2-11-16,0 0-1 15,3 8-12-15,0 0 1 0,0 13 3 16,0-5-5-16,0 26-2 16,0-8-3-16,3 30 0 15,-3-11-15-15,3 0-7 16,0-11-23-16,0 0-11 15,0-10-52-15,3-5-20 16,-1-6-77 0</inkml:trace>
  <inkml:trace contextRef="#ctx0" brushRef="#br0" timeOffset="110516.611">15418 8565 412 0,'-21'5'154'0,"21"-5"-120"0,-17 34 32 16,14-28 8-16,0 15-31 15,0 0-9-15,6 3-19 16,0-6-5-16,14 1-6 16,-2-3-7-16,15-8-1 0,-6-3 0 15,6-13 2-15,-7 3 5 16,1-11 3-16,-6 3 13 16,-6-6 5-16,0 3-1 15,-9-5 0-15,0 2-8 0,-6 1-2 16,0 2-5-1,-12 0 0-15,0 3-10 0,-9 2 0 16,7 1-18-16,-4 2-6 16,3 3-34-16,3 2-13 15,3 0-57-15,18 6-24 16,-3 0-27 0</inkml:trace>
  <inkml:trace contextRef="#ctx0" brushRef="#br0" timeOffset="110800.011">15704 8509 468 0,'-3'29'176'0,"3"-29"-137"0,3 40 9 0,0-32-7 0,3 5-20 15,0-2-4-15,6-6-10 16,-3 0-3-16,9-13-2 16,-1 0-4-16,4-8 1 0,-3 3 14 15,-3-3 6-15,-3 3 10 16,-9 0 7-16,0 2-8 15,-9 1-2-15,0-1-11 16,-9 3-4-16,3 0-6 16,-3 3-4-16,3 0-9 15,-2-1-5-15,2 1-26 16,3 2-13-16,0 1-60 16,6 2-28-16,0 0-73 15</inkml:trace>
  <inkml:trace contextRef="#ctx0" brushRef="#br0" timeOffset="111016.834">16064 8408 420 0,'3'-2'159'0,"-3"2"-124"0,0 8 39 0,0-8 11 16,0 8-34-16,0 0-10 15,3 23-14-15,0-4-4 16,3 28-12-16,0-10-4 0,3 19-1 15,0-14-5-15,0 22-1 16,-3-17-16-16,0 9-6 16,0-14-33-16,-3-5-13 15,0-8-79-15,0-19-32 0,-3-7 7 16</inkml:trace>
  <inkml:trace contextRef="#ctx0" brushRef="#br0" timeOffset="111367.201">15933 8453 492 0,'-9'-18'184'0,"9"18"-143"0,18-16-14 16,-15 16-15-16,18-5-19 16,-3-1-3-16,9 1-8 15,-7 3-3-15,7 2 11 0,-3 0-4 0,6 5 0 16,-6-3 8-16,-1 4 5 15,-2-1 16-15,-6 6 8 16,0-3 6-16,-9 7 5 16,-3-1-4-16,-9 4 0 15,3-2-2-15,-6 8 0 16,3-6 2-16,-6 1 4 16,3-3-13-16,0 0-4 15,0-3-8-15,1-3-1 16,2-2-5-16,0 3-2 15,0-6-7-15,3-2-4 16,0 0-32-16,0-9-15 16,0 4-118-16,0-14-51 15,0 5 33 1</inkml:trace>
  <inkml:trace contextRef="#ctx0" brushRef="#br0" timeOffset="112667.408">13796 9403 356 0,'-9'-5'132'0,"9"5"-103"0,-3 0 16 15,3 0 2-15,0 0-13 16,0 0-2-16,3-3-5 16,0 1 0-16,0-4-15 15,0 4 2-15,0-4 0 0,0 1-1 16,0 0 2-16,0 0-6 16,-3-1-3-16,0 1-3 15,-3 0 0-15,0 2 0 16,-3 0 3-16,0 1-1 0,-6 2 2 15,0 0-2 1,-3 8 2-16,0 0-2 0,1 23 0 16,2-4-3-16,6 15 1 15,3-5-2-15,12 0-1 16,-3-2 1-16,11-6-1 16,-2-5 0-16,9-6 0 15,-3-2 2-15,6-8 3 16,-6-3-2-16,5-7-2 15,-5-1 2-15,0-8 0 16,-3 1 5-16,-6-6 3 16,0 3-2-16,-6-3 0 15,-3 3-1-15,-3 5 0 16,0 0-7-16,-3 13 0 0,0 0-3 16,6 14 0-16,0-3-3 15,18 2 1-15,-7-2 0 16,19-3 2-16,-6-2 1 15,9-3 3-15,-10 0-1 16,-2-6 2-16,-3 1-2 16,-6-3 2-16,-3 0 0 15,-6-5 1-15,-3 2-7 16,-9-7-2-16,3 2-3 16,-12-14 0-16,3 7 0 15,-6-15 2-15,3 7-1 16,3-6 0-16,4 5-1 15,8 0 2-15,0 3 4 16,8 2 1-16,1 3-2 16,9 8 2-16,-3 3 1 0,6 13 2 15,-3 0 1-15,3 16 1 16,-3-3 2-16,-4 8 3 16,-2-5 5-16,0 0 3 15,-3-6-3-15,0-2 0 16,-3-3-8-16,0-5-2 15,0 0-2-15,0-18-2 16,0 2-4-16,3-27-2 16,-3 4-2-16,6-4 0 15,0 9 2-15,5-1 2 16,-2 6 4-16,6 8 4 16,-3 0 3-16,6 15 3 0,-3 1-1 15,2 21 0-15,-5-6-3 16,3 14-1-16,-6-8-3 15,0 2 1-15,-3-2-9 16,0-3-1-16,-3-2-25 16,0-3-11-16,-3-3-42 15,-1-5-18-15,1-3-65 16,0-16-26-16,0-12 50 16</inkml:trace>
  <inkml:trace contextRef="#ctx0" brushRef="#br0" timeOffset="112854.2">14674 9104 496 0,'0'0'187'0,"0"0"-146"0,3 19 15 0,0-14-1 16,3 14-20-16,-3-3-2 16,6 10-15-16,-3-2-4 15,6 31-8-15,-3-10-6 0,3 21-1 16,-3-13-21-16,-1 6-8 15,1-14-27-15,-3 13-9 16,0-13-44-16,0 2-18 16,-3-7-51-1</inkml:trace>
  <inkml:trace contextRef="#ctx0" brushRef="#br0" timeOffset="113353.258">14487 9575 428 0,'-30'6'162'0,"30"-6"-126"0,-9-8 3 15,9 8-8-15,3-11-26 16,0-2-4-16,18-11-15 16,-6 5-4-16,17-4 9 15,-5 4-6-15,9 3-2 0,-6 3 9 16,-1 5 4-16,-5 3 16 15,0 13 9-15,-3-3 3 16,0 19 1-16,-4-6-6 16,4 9 1-16,-3-6 2 0,0 3 3 15,-3-3 0 1,-3-2 0-16,-3-6-6 0,0 0 1 16,-3-2-11-16,0-6-5 15,0 0-10-15,-1-13-4 16,1 0-3-16,6-13 0 15,-3 3 5-15,9-6 2 16,-3 3 1-16,6 2 1 16,-3 3 7-16,3 8 3 15,-4 0 3-15,4 11 5 16,-3 0 5-16,-3 10 3 16,0-3-3-16,-3 6 1 0,-3-2-7 15,0 1-3 1,0-4-14-16,-3 0-5 0,-1-3-36 15,-5-8-13-15,0 0-91 16,0-22-41-16,-5-15 2 16</inkml:trace>
  <inkml:trace contextRef="#ctx0" brushRef="#br0" timeOffset="113469.893">15168 9242 404 0,'0'5'151'0,"0"-5"-118"0,0 3-11 15,0-3-12-15,3 0-98 16,-3 0-40-16,6-13-18 16,-3 2-4-16</inkml:trace>
  <inkml:trace contextRef="#ctx0" brushRef="#br0" timeOffset="113867.69">15240 9091 468 0,'0'42'176'0,"0"-42"-137"0,6 53 9 0,-3-42-5 15,3 10-18-15,-1-5-5 16,4 16-7-16,-3-6-1 16,3 24-7-16,0-10 8 0,0 5 4 15,-3-8 4-15,0-5 2 16,-3-6-6-16,0-4-2 16,-3-1-9-16,0-13-4 15,0 0-8-15,0-22-1 0,0 4-4 16,6-19 0-16,-3 7-1 15,12 1 2-15,-3 3 4 16,12 2 1-16,-7 3 3 16,7 5 3-16,-6 0 9 15,3 5 5-15,-6 1 2 16,0 4 1-16,-3 1-3 16,-6 10-1-16,0-2-6 15,-9 12-3-15,0-4-5 16,-12 7 0-16,3-4-20 15,-6 1-9-15,3-7-32 16,0-2-11-16,3-4-46 16,6-13-20-16,0 1-52 15</inkml:trace>
  <inkml:trace contextRef="#ctx0" brushRef="#br0" timeOffset="114056.637">15582 9324 476 0,'12'-5'178'0,"-12"5"-138"0,9 2 22 0,-9-2-1 15,6 8-26-15,-3-2-5 16,3 7-20-16,-3-3-7 16,3 4-2-16,-3-4-4 0,0 1 0 15,0-3-9-15,3-3-3 16,-4-2-12-16,4-6-5 16,3 0-36-16,-3-5-16 15,0 3-117-15,9-8-52 16,6-14 132-16</inkml:trace>
  <inkml:trace contextRef="#ctx0" brushRef="#br0" timeOffset="114263.825">15764 8996 504 0,'-9'-24'187'0,"9"24"-146"0,-3-13 22 16,3 13 1-16,0-3-26 16,0 3-4-16,3 5-11 15,0-2-5-15,3 37-10 16,0-8-1-16,2 15 0 0,1-5-3 15,9 38-1-15,-3-17-8 16,12 14-4-16,-6-16-6 16,0-5-4-16,-7-12-22 15,-2-6-11-15,-3-4-44 16,-6-13-18-16,-3-2-94 16</inkml:trace>
  <inkml:trace contextRef="#ctx0" brushRef="#br0" timeOffset="114416.677">15701 9290 516 0,'-15'-6'192'0,"15"6"-149"0,0 3 12 0,0-3-6 15,3 3-38-15,-3-3-12 16,9 0-45-16,-3 0-21 16,12 0 35-16,-3 0-83 0,18 2-31 15,-7 1-20-15</inkml:trace>
  <inkml:trace contextRef="#ctx0" brushRef="#br0" timeOffset="114899.051">16049 9414 460 0,'-3'34'173'0,"3"-34"-135"0,3 29 10 15,0-23-5-15,3-4-32 16,0 1-9-16,3-14-10 16,0 3-3-16,3-10 6 15,-3 2-2-15,0-2 2 0,0 2 5 16,-3 0 4-16,0 3 21 15,-6-1 10-15,0 4 0 16,-3 4 0-16,0 1-16 16,-3 5-6-16,0 0-19 15,0 0-7-15,3 0-15 16,3 0-8-16,0 0-2 16,6 0 0-16,0 0 16 0,3-2 9 15,0-1 8-15,0 0 3 16,-3 1 17-16,-1-1 7 15,1 0-2-15,-3-2-1 16,0 2-5-16,0 1-1 16,0-1-5-16,0 3 0 15,0 0-14-15,3 0-3 16,0 0 4-16,6 5 2 16,-3 1 9-16,6 2 6 15,-3 0 14-15,0 2 8 16,0-2-1-16,-6 5 1 15,0-2-17-15,-6-1-5 16,0 1-6-16,-6-3 1 0,0-3-13 16,-6-2-3-1,3 0-23-15,-6-6-6 0,3 0-63 16,-6-5-24-16,3 0-94 16</inkml:trace>
  <inkml:trace contextRef="#ctx0" brushRef="#br0" timeOffset="115736.512">16701 9102 396 0,'-35'-24'148'0,"35"24"-115"0,-24-27 33 16,21 25 5-16,-3-6-18 15,0 0-4-15,0-3-19 16,3 1-9-16,3-4-12 16,0 4-2-16,15-1 0 0,-3 1 1 15,32 10 0-15,-8 0-7 16,12 13 0-16,-7-2-1 16,-2 12 0-16,-6-4 0 15,-3 10 2-15,-7-5-3 0,-5 8 0 16,-3-9-1-16,-12 4-2 15,0-6-2-15,-18 3 1 16,3-6 3-16,-23 6 3 16,5-5 4-16,-9 2 2 15,9-5 3-15,1 0 4 16,2-3-2-16,6-3 1 16,3 1-3-16,6-3-1 15,3-3-3-15,18-2-1 16,0-3-1-16,33 0 0 15,-9 0 2-15,11-3 1 16,-8 1-1-16,3-1-1 16,-7 0-1-16,1 1 0 15,-6-1-2-15,-6 0-2 0,-3 1 1 16,-4 2-1-16,-2 0 0 16,0-3 0-16,-3 3 0 15,0 0 0-15,-3 0 0 16,0 0 0-16,0 0 0 15,-3 0 0-15,0 0-16 16,0 0-4-16,0 0-65 16,-3 0-27-16,0 0-136 15</inkml:trace>
  <inkml:trace contextRef="#ctx0" brushRef="#br0" timeOffset="116334.817">17550 8882 420 0,'-9'-21'156'0,"9"21"-121"0,-6-21 28 15,6 18 2-15,0-2-11 0,0 0-2 16,0-1-12-16,0 1-2 15,0 2-22-15,0 1 0 0,0 4 0 16,0-2-4-16,3 24-2 16,-3-3-3-16,3 45-2 15,0-10-6-15,3 7 1 16,-3-7-7-16,3 15-3 16,-1-12-21-16,1 7-10 15,0-13-38-15,0-6-17 16,0-7-112-1,3-24 211-15,0-3 252 16</inkml:trace>
  <inkml:trace contextRef="#ctx0" brushRef="#br0" timeOffset="116732.868">17451 9287 444 0,'-17'0'167'15,"17"0"-129"-15,-6-3 21 0,6 3 4 0,0 0-29 16,0 0-9-16,6 0-9 15,-1 0-1-15,7-5-8 16,0 2-4-16,6-2 0 0,0 0-2 16,12-6 2-16,-6 3-2 15,5-5 2-15,-5 2 2 16,-3 3 2-16,-3 1 8 16,-6 9 4-16,0-2-5 15,-6 11-1-15,0-3-9 0,5 5-3 16,1-3-1-16,12 4 0 15,-3-4 0-15,6-2 0 16,-3-2 2-16,-1-4 1 16,-2-2 5-16,-3-2 3 15,-3-1 0-15,-6-5 3 16,0 3-7-16,-6-3-2 16,0 0-3-16,-9-3-2 15,3 3-4-15,-9 0 0 16,3 0-14-16,-3 0-3 15,3 3-49-15,6 0-19 16,0 2-115-16,15-2-48 16,0 0 85-1</inkml:trace>
  <inkml:trace contextRef="#ctx0" brushRef="#br0" timeOffset="117332.275">18365 9348 544 0,'-9'-3'203'0,"9"3"-158"0,0-8-8 15,0 8-16-15,0-2-15 16,0-1-1-16,0-2-1 16,0-1 0-16,0 1-2 0,0 0 5 0,-3-1 3 15,0 1 6 1,-9 0 2-16,3 0-7 0,-11-3-4 15,2 2-2-15,-9 1 1 16,6 0-1-16,-9 2 0 16,7 0-1-16,-1 3 0 15,3 0 2-15,0 3 1 16,3 0-3-16,6 5-1 16,3 0-1-16,9 7 1 15,0-1 0-15,21 10 1 16,-3-3-5-16,12-3-1 15,-3-2-10-15,2-11-3 16,-2-2-19-16,-3-11-7 16,-3 3-30-16,-3-8-12 15,-3 2-20-15,-3-10-6 16,-1 5-14-16,-2-29-3 0,-3 8 36 16,-6-21 97-1,0 10 84-15,-3-5 25 16,0 11 10-16,0 2-24 15,0 8-14-15,0 6-49 16,0 2 16-16,0 8 7 0,0 3-18 16,3 13-7-16,0 0-16 15,3 29-3-15,0-5-9 16,6 34-3-16,-3-13-6 16,3 13-2-16,-3-13-19 15,3 16-9-15,0-13-46 16,3 5-21-16,-3-8-79 15,6-16-35-15,-3-5 45 16</inkml:trace>
  <inkml:trace contextRef="#ctx0" brushRef="#br0" timeOffset="117597.845">18484 9358 480 0,'-15'6'178'0,"15"-6"-138"0,-3 5 26 0,3-5 1 15,0 0-35-15,0 0-12 16,6-5-13-16,0-1-4 15,6-4-1-15,-3 2-2 0,6-5 1 16,-3 2-1-16,-3-2 0 16,-3 2 2-16,-6-2 3 15,0 2 4-15,-6 1 2 16,3-1 3-16,-6 6 2 0,3 2-5 16,-3 6 1-16,3 0-7 15,0 7-3-15,3 1-4 16,3 5 1-16,0-3-23 15,6 8-10-15,0-2-53 16,9 2-21-16,-3-3-120 16</inkml:trace>
  <inkml:trace contextRef="#ctx0" brushRef="#br0" timeOffset="118184.498">18865 9403 560 0,'-3'-8'209'0,"3"8"-163"0,-3-23-10 0,3 20-18 16,0-8-16-16,0 3 1 16,0-5 0-16,0 3 3 15,-3-6-3-15,3 2 9 0,-6 1 7 16,0 0-1-16,-5 5-1 16,2 0-7-16,-9 8-4 15,0 0-3-15,0 5 0 16,3 1-4-16,9 4 0 15,3-2 1-15,9 5 0 16,0-2-3-16,6-3 0 16,-3 0 2-16,3-5 0 15,0-1 1-15,0-4 0 16,-3-1 0-16,0 0 0 16,-3 1 0-16,-1-4 0 0,-2 1 2 15,0 2 1-15,0 1-1 16,0 2-2-16,-3 0-2 15,6 13-1-15,0 0 2 16,3 37 2-16,-3-7 0 16,6 10 2-16,-3-8-2 15,3 13 2-15,-3-13 4 16,-3 21 4-16,-3-10-4 16,-6 2-2-16,0-11 0 15,-6-2 1-15,0-8-3 16,-9-5 0-16,6-5-1 15,-18-4-2-15,7-4 1 16,-25-8-1-16,12-3 0 0,-8-16 0 16,8 2 0-1,0-12 0-15,6-1 0 0,4-2 0 16,2 3-9-16,3-6-2 16,3 3-38-16,-3-6-18 15,6 6-157 1,-11-19-108-16,2 9 135 15</inkml:trace>
  <inkml:trace contextRef="#ctx0" brushRef="#br0" timeOffset="120097.663">12742 7160 356 0,'21'0'134'0,"-21"0"-104"0,12 8 40 0,-12-8 10 15,0 5-27-15,0 0-7 16,-6 6-13-16,0-3-3 16,-12 0-17-16,3 0 1 0,-14-6 2 15,5 1-6-15,-15-6-3 0,9 1-9 16,-38-6-1-16,8 2-12 15,-23 1-3-15,14 2-7 16,-56-5 1 0,30 3-5-16,-33-3 1 0,30 3 6 15,-42 0 3-15,30-1 9 16,0 1 4-16,23 0 10 16,4 2 5-16,18 0 2 15,8 1 3-15,12-1-1 16,10 1 0-16,5-1-3 15,6 3-1-15,3 0 1 16,3 0 1-16,3 0 3 16,4 8 2-16,2 0-3 15,3 34 0-15,0-8-5 16,6 19-3-16,0-10-2 0,6 31 0 16,0-13-2-16,3 23 2 15,-3-15-4-15,2 13 0 16,1-13-1-16,0 16 0 15,-3-19 2-15,0 0 0 16,0-13 0-16,-3-8 2 16,0-8-1-16,-3-11 2 15,0-5-2-15,-6-21-1 16,0 0-4-16,-12-23-2 16,3 4-2-16,-17-7 2 15,5 2 4-15,-9-3 1 16,3 6 1-16,1 0 2 15,5 5-1-15,0 0 2 0,3 3 2 16,4 3 2-16,2 2-3 16,3 0-1-16,3 2 1 15,6-2 0-15,0 0-5 16,21-2-1-16,-3 2 3 16,44-5 1-16,-11 2 0 15,17 1-2-15,-8 2 1 16,20 5 1-16,-14 0-1 15,8 9-1-15,-14-1 7 16,-6 5 5-16,-10-2 7 16,-11 6 3-16,-6-1-5 15,-21 5-2-15,0-2-9 16,-21 13-2-16,6-5-2 0,-6 5 1 16,4-5-7-16,2-3-1 15,3-2-18-15,3-6-8 16,0-2-67-16,12-9-31 15,9-2-98 1</inkml:trace>
  <inkml:trace contextRef="#ctx0" brushRef="#br0" timeOffset="187371.786">17934 14470 352 0,'3'3'132'0,"-3"-3"-103"0,6 5 14 15,-4-2 18 1,1-6-18-16,0-10-8 16,0 2-5-16,0-10-18 15,0 5 4-15,0-8 4 0,0 6-11 16,-3-3-2-16,0 2-3 15,-6 3 0-15,-3-2-2 0,1 5 1 16,-1-1-2-16,-9 6-1 16,3 0-2-16,-18 6 1 15,-18 4 1 1,16 4 2-16,5-1-1 0,-6 14-1 16,7-4 1-16,2 14 1 15,-6 14 1-15,3-6 1 16,9 3 0-16,9-22 2 15,1-2-3-15,5 2 0 16,0-2 1-16,6 8 0 16,6 8 2-16,3-14 1 15,-4-2-3-15,25 0-3 16,-6-3-3-16,21-2 1 16,-10-3-6-16,7-8 0 0,-6 0-21 15,-3-8-7-15,-7 0-15 16,1-13-6-16,-6 2-30 15,0-34-10-15,-6 11-22 16,-3-13-48 0,0 10 48-16</inkml:trace>
  <inkml:trace contextRef="#ctx0" brushRef="#br0" timeOffset="187648.197">17940 13907 272 0,'-12'-43'104'0,"12"43"-81"0,-6-24 36 15,6 16 9-15,0 6-4 16,0 2-1-16,0-3-9 0,0 3-4 15,0-3-27-15,-3-2-3 0,3 8-1 16,0-1-7-16,0 4 1 16,0-1-6-16,0 11 1 15,0-3-1-15,3 24 3 16,0-8-1-16,3 16 2 16,-3-8-2-16,3 43 2 15,-1 39-4-15,1-50-2 16,0-14 0-16,0 1-1 15,0-11 0-15,3 2 0 16,0 6-9-16,-3-24-2 16,0-5-18-16,0-3-9 15,-3-7-37-15,6-9-17 16,-3 0-117 0</inkml:trace>
  <inkml:trace contextRef="#ctx0" brushRef="#br0" timeOffset="188040.183">18216 14608 416 0,'-23'21'156'0,"17"-8"-121"0,0-5 10 16,6-3-3-16,6-5-24 16,-3 0-7-16,11 3 1 15,10 0 2-15,0-6-7 16,0-2-4-16,-9-6 0 0,-3 0-2 0,0-7 2 15,2-19-2-15,-5-5 2 16,-3-1-2 0,-3 11-1-16,-3 6 1 0,-6-3-1 15,-3-3 2-15,-5 6 1 16,-7 7 5-16,3 11 5 16,3 0 2-16,-9 16 0 15,-9 16-1-15,7 10-1 16,2 11-3-16,12-15 1 15,3-7-8-15,12 9-2 16,15 10-1-16,9-2 0 16,5-5-14-16,-5-17-3 15,-3-2-24-15,3-11-9 16,-3 1-49-16,2-9-19 16,16-8-61-1</inkml:trace>
  <inkml:trace contextRef="#ctx0" brushRef="#br0" timeOffset="188856.583">18761 14586 356 0,'0'8'134'0,"3"3"-104"0,3-14 5 16,0 3-4-16,-3-8-14 15,0 3 1-15,3-5-7 16,0-17 1-16,3-13-7 0,-6-5 4 0,-3 11 1 16,0 5 3-16,-6-3 5 15,-9-5 3-15,-6 5 2 16,-6 9-6-16,1 9 0 16,5 1-8-16,-12 5-1 15,-12 6-2-15,7 4-1 16,5 9 3-16,9 5 3 15,6-3-2-15,0 29 0 16,-3 16-1-16,10-7 0 16,8-1-4-16,3-24-3 15,0-4 0-15,14-1-1 16,-2-5 0-16,24-3 0 16,21 0-3-16,-19-13 0 15,-5 0-1-15,0-8 0 16,-6 0 0-16,-4-5 3 0,4-6 2 15,-12 4 4-15,-3 1 0 16,-3 4 2-16,-3-1 2 16,-3 9 2-16,-3 2-3 15,-3 5 0-15,0 8-3 16,0-5 2-16,0-3-6 16,0 11-1-16,0 8-2 15,3-6 0-15,3 9 0 16,0-14 0-16,0-2 2 15,6 18 0-15,6 21 0 16,-3 3 0-16,0 0-5 16,-3-19-1-16,-4-5 0 0,1 3 2 15,0 11-1-15,0-9 4 16,-3-2-2-16,-3-14 1 16,0 1 4-16,-3 5 1 15,-6 5-1-15,-8-3-2 16,-10-2 5-16,-9-11 1 15,9-2 2-15,-20-6 0 16,8 0-2-16,-6-5-1 16,-11-2-3-16,17-6 1 15,6 0 0-15,-8-3 3 16,5 3-5-16,-6 0-3 16,-5 0-2-16,17-2 3 15,6 2-18-15,6-3-7 16,3 3-33-16,15-5-12 0,15-11-75 15,9-18-34-15,15 2 15 16</inkml:trace>
  <inkml:trace contextRef="#ctx0" brushRef="#br0" timeOffset="189423.121">19100 14703 324 0,'-17'0'121'0,"11"0"-95"0,0-13 33 16,6 13 10-16,0-3-13 16,0 0 0-16,-3 3-15 15,0 3-3-15,0-3-21 16,3 0-4-16,0 11 1 0,0-3-2 15,3 29 1-15,0 16-5 16,0-19 0-16,0-5-1 0,3 0 1 16,-3-5-7-1,3 0-2-15,0 2-5 0,-4-15-1 16,1-1-23-16,-3-7-8 16,0 0-51-16,-3-19-20 15,-2-24-88 1</inkml:trace>
  <inkml:trace contextRef="#ctx0" brushRef="#br0" timeOffset="189572.91">19032 14526 372 0,'-12'-8'140'0,"12"8"-109"0,-9-3 29 0,9 3 7 16,0 3-28-16,0-1-9 15,0-2-32-15,0 0-11 16,0 0 6-16,0 0-52 0,9 6-20 15,9-1-101-15</inkml:trace>
  <inkml:trace contextRef="#ctx0" brushRef="#br0" timeOffset="190287.836">19288 14666 280 0,'-3'-16'107'0,"3"16"-83"0,0 8 32 0,0-3 10 16,0-7-15-16,0-1-3 15,0 3-16-15,0 0-5 16,0 0-16-16,0 0 2 0,3 8 3 16,0 0-4-16,0 18 1 15,0-5-6-15,-3 16 1 16,0-5-3-16,0 3 0 16,0-6 3-16,0-3 5 15,0-5-3-15,0-2 0 16,0-3-4-16,0 0 1 15,0-1-2-15,0-15 0 16,0-15-1-16,0 1-5 16,0-17 1-16,0 4 0 15,3-2 0-15,0 3 0 16,3-1 0-16,0 6-5 16,3 2 1-16,0 4-5 15,3 1 1-15,-4 4 2 16,7 2 3-16,0 3 0 15,6 5 1-15,-3 0 0 16,3 7-2-16,6 9 3 16,-10 0 2-16,-2-3 4 15,-3 14 4-15,-3 10 0 16,-6-11 2-16,0-4 3 16,-3 1 1-16,0-4-2 0,0-1 0 15,0-2-5-15,3-2 0 16,-3-4-1-16,0 1 1 15,0-3-4-15,3-3-3 16,-3 0-5-16,0 1 0 16,0-4-16-16,-3-4-88 15,-3-20-21 1,0-9-90 0</inkml:trace>
  <inkml:trace contextRef="#ctx0" brushRef="#br0" timeOffset="192559.26">21607 14303 388 0,'-3'-5'145'0,"3"5"-112"0,0-10 5 0,0 10-5 0,3-8-15 16,-3 2-3 0,3-4-4-16,-3-1-2 0,0-2-5 15,0 2 4-15,-3-2 4 0,0 2 3 16,-6 1 3-16,3 2-8 15,-15 3-1-15,6-1 1 16,-20 4 1-16,5-1-3 16,-12 6 0-16,6-3-5 15,1 5 0-15,5 0 3 16,0 3 1-16,6 0-1 16,1 5 1-16,2-2 0 15,6 13 1-15,3-6-2 16,6 17 1-16,3-6 0 15,12 8 1-15,0-8-4 0,24 0-3 16,-7-5-7-16,16-6-4 16,-9-4-21-16,5-12-7 15,-8 1-41-15,3-22-14 16,-6 4-90 0,3-17-53-16,-7 5 111 15</inkml:trace>
  <inkml:trace contextRef="#ctx0" brushRef="#br0" timeOffset="192756.096">21580 13750 404 0,'-12'-8'151'0,"12"8"-118"0,-6 0 27 0,6 0 4 0,0 0-17 16,0 0-3-16,0 6-12 16,0-1-3-16,0 19-16 15,0-6 3-15,6 43 2 0,-3-13-8 16,3 23-1-16,0-12-3 15,0 41 1-15,-3-18-17 16,3-5-6-16,0-14-21 16,0-4-6-16,0-12-49 15,3-7-20-15,-3-8-91 16</inkml:trace>
  <inkml:trace contextRef="#ctx0" brushRef="#br0" timeOffset="193097.08">21878 14560 464 0,'-24'16'176'0,"24"-16"-137"0,0 3 6 0,0-3-4 15,6 0-25-15,-3 0-6 16,9-6-6-16,0 1-4 16,6-14 1-16,-4 4-6 0,1-20 1 15,0 9-3-15,-6-11 2 16,0 8 1-16,-6-3 2 15,0 5 5-15,-6 4 3 16,0 4 15-16,-12 3 6 16,0 3 0-16,-6 5 1 15,4 0-7-15,-7 13-3 16,3 1-10-16,3 28-3 16,3-5-5-16,15 11-3 0,0-6-14 15,18-2-4-15,-3-6-33 16,12-2-15-16,-6-5-37 15,8-9-16-15,-2 1-58 16</inkml:trace>
  <inkml:trace contextRef="#ctx0" brushRef="#br0" timeOffset="193776.276">22437 14362 372 0,'-6'-8'140'0,"6"8"-109"0,-6-24 7 0,6 21-3 16,0-7-19-16,0 2-3 16,-3-6-8-16,0 4-2 15,-2-3-1-15,-1 2 9 0,-9-2 6 16,3 2 8-16,-12 3 5 16,3 0-3-16,-12 3-2 15,4 0-5-15,-1 5-2 16,3 0-2-16,0 5 0 15,6 0-8-15,4 14-5 16,2-3-5-16,6 16 1 16,3-6 1-16,12 6 0 15,-3-6 0-15,21-7 0 16,-4-6 0-16,19-21 0 16,-6 3 0-16,3-16 2 15,-7 5-3-15,-2-6-2 0,-3 4 2 16,-3-1 2-16,-6 6 2 15,-3 0 3-15,-4 2 3 16,-2 1 5-16,0 2-4 16,-6 3 2-16,0-1-9 15,0 6-2-15,0 0-1 16,-6 16 0-16,6-3-3 16,0 30 0-16,0-6 2 15,9 10 0-15,-3-10-2 16,6 14 0-16,-3-9 2 15,6 40 0-15,-3-13-4 16,0-3 1-16,-3-13 2 0,-3 0 3 16,0-11 0-16,-6 3-1 15,0-8 5-15,-6 3 1 16,0-8 6-16,-15-1 3 16,3-7-4-16,-30-11-1 15,10-2-2-15,-16-11 0 16,10 0-9-16,-13-8-1 15,12 3-7-15,-8-8-1 16,8 2-22-16,9-13-9 16,7 6-42-16,20-27-17 15,3 8-118 1</inkml:trace>
  <inkml:trace contextRef="#ctx0" brushRef="#br0" timeOffset="194353.094">22729 14687 296 0,'-3'-5'110'0,"3"5"-86"0,0 0 31 0,0 0 10 15,0 0-17-15,0 0-5 16,-3 0-12-16,0 0-5 15,-3 0-14-15,0 0 6 0,-3-3 4 16,3 3 0-16,-3 0 1 16,0 0-6-16,-2 0-2 15,2 0-7-15,-3 8-3 16,3 0 0-16,0 24-1 16,3-6-2-16,9 14 1 15,-3-6-4-15,21-2 0 16,-6-6 3-16,17-7 1 15,-5-3-1-15,6-13 1 0,-6-1 0 16,-3-20 3-16,-1 4-1 16,-2-15 2-16,-6 5 0 15,-3-2 1-15,-3 5 2 16,-9-3 4-16,6 6-2 16,-15-1 3-16,3 3-8 15,-15 0-4-15,0 3-11 16,0 5-5-16,1 0-22 15,2 6-10-15,3-1-49 16,9 6-22-16,0-1-93 16</inkml:trace>
  <inkml:trace contextRef="#ctx0" brushRef="#br0" timeOffset="195057.325">23000 14629 440 0,'0'0'165'0,"0"2"-129"0,0 4 15 0,0-6-2 16,0 5-21-16,0 0-6 16,3 14-5-16,-3-3-1 15,6 18-8-15,-3-7-3 0,3 7-1 16,0-5 0-16,3-2 2 16,-3-6-1-16,3-5 0 15,-3-3-6-15,8-13-1 16,1-16 3-16,-3-8 1 0,-3-5-3 15,3 5-1-15,-6 6 1 16,0-3 2-16,-3-3 2 16,0 3 1-16,-3 5 6 15,6 2 6-15,-3 7-2 16,3 4 2-16,0 8-9 16,3 8-4-16,3 14-2 15,2 10 1-15,1 0-3 16,6-3-2-16,-3-5-12 15,0-7-2-15,-3-12-12 16,0-12-2-16,-3-17-16 16,-1-10-8-16,1-3-10 15,-3 0-2-15,0-2 5 0,-3-3 3 16,0-13 23 0,-6-16 11-16,6 2 30 0,-6 11 16 15,0 8 33-15,0 11 15 16,0 5-3-16,0 7-2 15,0 4-12-15,0 5-3 16,0 5-16-16,-6 5-6 16,6 8-6-16,0 11-2 15,0 8-1-15,6 8 0 16,-3 5-3-16,0 0-1 16,0 0-6-16,3 0 0 15,-6-3-5-15,6 6 0 16,-3 13-1-16,-3 5 1 15,9 0-4-15,-3-5-2 16,0-5 2-16,6-8 2 0,-3-9-2 16,8-7 0-16,-5-8-6 15,6-5 0-15,-6-11-10 16,6-14-4-16,-6-15-20 16,-3-10-9-16,-6-4-44 15,-3 4-17-15,-3-1-94 16</inkml:trace>
  <inkml:trace contextRef="#ctx0" brushRef="#br0" timeOffset="195492.57">23045 14584 284 0,'-3'0'107'0,"3"-3"-83"0,0 1 35 0,0 2 9 16,0 0-11-16,0 0-1 0,0 0-17 15,3 0-6 1,3 0-19-16,2 0 0 0,7-3 2 0,9 0-10 15,9-2-4-15,6 0-1 16,-4-3 1-16,7 0-3 16,-12 0 0-16,0 0-1 15,-1 0 0-15,-8 0 4 16,0 3 1-16,-6-1 1 16,-3 1 2-16,-3 0 1 15,0 2 1-15,-6 1-4 16,-3 2-1-16,-3 0-36 15,-3 0-16-15,-3 0-70 16,-12-8-31-16,-3-3-16 16</inkml:trace>
  <inkml:trace contextRef="#ctx0" brushRef="#br0" timeOffset="198088.376">19282 16841 296 0,'0'0'112'0,"0"0"-87"0,6 0 26 0,-6 0 8 15,0 0-8-15,0 0 0 16,0 0-13-16,0 0-6 16,3 0-18-16,-3 0-2 0,0-3-1 0,0 0-4 15,-3-2-2-15,0 0-2 16,-6-3 0-16,0 8-2 16,-9 0-1-16,3 0 3 15,-5 0 0-15,2 5 3 16,0 1 1-16,3-4 1 15,6 6 0-15,0-3-4 16,15 6-3-16,0-3 0 16,12 5-1-16,-3 0 0 15,6-5 0-15,-4-2-3 16,4-9 2-16,-6 0 1 16,0-5 2-16,0 3-3 15,-6-6 0-15,0 1 3 16,-6 2 1-16,0-3 1 0,-6 3 0 15,0 1 0-15,-9 4 0 16,0 0-2-16,-6 6 1 16,3-3-2-16,3 5-1 15,3 6 1-15,9 5-1 16,0-3-3-16,9 3 0 16,0 0 2-16,6-6 2 15,-3-2-2-15,3-8 0 16,-3 0 1-16,0-8 2 15,-3 3-1-15,-3-6 2 16,0-2-2-16,-6-8-1 16,0 8 1-16,-3-11-1 15,0 3 4-15,-3 5 5 16,0 0 1-16,-6 8 4 0,3 0-7 16,-3 8-2-1,0 0-8-15,0 3 0 0,3-3-41 16,6 5-18-16,3 3-78 15,12-16-33-15,-3 8 0 16</inkml:trace>
  <inkml:trace contextRef="#ctx0" brushRef="#br0" timeOffset="198843.597">19514 16838 200 0,'-30'0'77'0,"30"0"-60"0,-26 0 28 15,23 0 9-15,-6 0 0 0,0 0 5 16,0 0-12-16,0 0-5 15,0 0-23-15,0 0 6 0,0 3 5 16,0-3 6-16,0 2 3 16,3-2-10-16,0 0-3 15,3 0-13-15,3 0-3 16,0 0-2-16,21 0 2 16,-6 0-3-16,54-2 1 15,-13-4-5-15,78-12 0 16,-33 10-3-16,81-24-3 15,-45 14 2-15,65-22 0 16,-50 14 1-16,15-6 2 16,-42 5 1-16,30 1 3 15,-36 5 1-15,-12 2 3 16,-21 1 8-16,-17 4 3 16,-13 7 1-16,-14-1 1 0,-6-3-13 15,-16 6-6 1,-2-3-27-16,-18 2-12 0,0-1-57 15,-18 4-24-15,4-2-111 16</inkml:trace>
  <inkml:trace contextRef="#ctx0" brushRef="#br0" timeOffset="200454.839">21089 16314 336 0,'-12'-5'126'0,"12"5"-98"0,-15-3 30 16,15 3 5-16,-6 0-9 16,0 0 0-16,-3-5-8 15,3 5-4-15,0 0-23 16,0 0 2-16,0 0 0 0,3 0-5 15,1 0 1-15,2 0-10 0,8 0-2 16,1 5-1-16,12 1 0 16,-3-4-5-16,15 9 1 15,-6-3-2-15,26 0 0 16,-14 0 2-16,11-3 2 16,-8 3-1-16,-3-3-1 15,-6 0 1-15,-4 1 1 16,-5-4 5-16,-3 1 4 15,-3 0-2-15,-3 2 2 16,-3-2-2-16,-3 2 0 16,-3-5-5-16,-3 8-1 15,0-3-1-15,-6 0-2 16,0 1 1-16,-6 7-1 16,0-5 0-16,-12 18 0 15,3-2 0-15,-9 24 2 16,3-9-3-16,-2 1 0 0,2-3 1 15,0-2 0-15,6-9 0 16,0 0 0-16,3 1 2 16,3-9 1-16,1-4-1 15,2-1 1-15,3 0-2 16,0-8-1-16,0 1-2 16,0-9 1-16,3 0-10 15,-3-15-5-15,0 5-17 16,0-27-4-16,0 8-15 15,3-13-8-15,0 6 8 16,0-1 7-16,0 11 20 16,0-6 11-16,0 6 13 15,-3-2 6-15,3 4 13 16,-3-5 6-16,3 6 3 0,0 7 1 16,0 1 0-16,-3 2 0 15,3 3-9-15,0 5-1 16,0 3-7-16,3 7 1 15,0 1-3-15,0 7 2 16,0 1-4-16,3 10 1 16,0-2-5-16,6 20-2 15,-6-4 2-15,3 15 0 16,0-10 1-16,0 2 0 16,0-8-2-16,0-4 1 15,-3-7 0-15,0-1 1 16,0-7-2-16,0-12 1 15,0 5-2-15,-3-32-1 0,0 0 1 16,0-13-1-16,0 3-7 16,0-3-3-16,0 2 3 15,0 4 2-15,0 4 3 16,0 1 1-16,0 5-2 16,0 2 0-16,0 6 4 15,0 13 1-15,0-3 0 16,0 11-2-16,0-3 1 15,3 25 1-15,-3-9 3 16,3 26 2-16,0-7-1 16,3 2-1-16,0-10-1 15,0 0 0-15,0-8 0 16,0-8 2-16,0 2-3 0,0-23 0 16,0 5-1-16,-1-32-2 15,1 6-2-15,-3-9 1 16,0 9-4-16,0-1 1 15,0 3 2-15,-3 6 1 16,0 2 1-16,3 5 2 16,0 1-3-16,6 13 0 15,-3-3-1-15,6 18 0 16,0-2 4-16,3 10 1 16,-3-7-1-16,-3-1 1 15,0 1 2-15,-6-11 4 16,0 2-4-16,-6-23-1 15,0 3-4-15,-3-11-3 0,0 2-1 16,3 0 3-16,0 4-2 16,6-1-1-16,0 2 3 15,9 7 2-15,-3-1 2 16,5 5 1-16,-2 0-2 16,0 3-2-16,-3 0-2 15,0 0 1-15,-3 0-52 16,0-2-22-16,0 2-176 15</inkml:trace>
  <inkml:trace contextRef="#ctx0" brushRef="#br0" timeOffset="201866.999">21211 16306 272 0,'-12'3'104'0,"12"-3"-81"0,-6 0 20 15,6 0 3-15,-3 0-9 0,3 0 1 16,-3 3-7-16,3-3-1 16,0 2-17-16,0-2-1 15,6 11 1-15,-3-3-1 0,12 5 3 16,-3-5-10-16,9 10-6 15,-3-4 3-15,5-1 0 16,-5-3 0-16,0-2 1 16,-3 0-4-16,-6-8 0 15,0 0-4-15,-12-5-1 16,3-3 3-16,-9 3 3 16,0-3 3-16,-3 0 3 15,3 3 12-15,0-1 6 16,3 1-8-16,3 5-2 15,0 0-6-15,3 0 0 16,0 0-12-16,9 3-2 0,0-1-63 16,12 1-27-16,-3 0-96 15</inkml:trace>
  <inkml:trace contextRef="#ctx0" brushRef="#br0" timeOffset="-178961.715">18737 8088 104 0,'-15'-13'38'0,"15"13"-29"0,-14-10-47 15,14 10-21-15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42:37.6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10173 12891 460 0,'-21'10'170'0,"21"-10"-132"15,-17-3 16-15,17 3-1 0,-3 0-24 16,3 0-4-16,0 0-13 15,0 0-3-15,6-2-5 16,0 2 4-16,8 0 2 0,-2 0-1 16,3 0 0-16,0 0-1 15,3 0 0-15,-3 0-2 16,3 0 1-16,-3 0-4 16,-1 0-2-16,1 0-7 15,-3-3-1-15,0 3-19 16,-3 0-6-16,-3 0-29 0,-3-2-14 15,0 2-57-15,0 2-26 16,-3-2 0 0</inkml:trace>
  <inkml:trace contextRef="#ctx0" brushRef="#br0" timeOffset="195.28">10230 13065 488 0,'-12'19'184'0,"12"-19"-143"0,-9 18 26 0,9-15 0 15,0-3-31-15,0 0-7 16,3 2-14-16,-3-2-2 16,9-5-8-16,-3 3-5 0,9-9-1 15,-3 3-6-15,8-5-3 0,-5 2-38 16,9-5-19-16,-3 3-82 16,9 0-34-16,3-3 2 15</inkml:trace>
  <inkml:trace contextRef="#ctx0" brushRef="#br0" timeOffset="588.165">10742 12430 456 0,'-21'0'170'0,"21"0"-132"0,-9 3 9 15,9-1-6-15,-3 1-22 0,0 0-3 16,-3 2-4-16,3 0 0 16,-6 11-6-16,3-3 7 0,-9 27 6 15,4-8-1-15,-10 15-1 16,3-7-3-16,-6 26-1 16,3-13-3-16,15 40-1 15,3-22 1-15,18 3 4 16,-3-13-8-16,9 13-1 15,-3-16-3-15,9 9 1 16,-7-17 0-16,10-2 1 16,-6-9-2-16,0-7-2 15,-3-6-8-15,-4-2-5 16,-2-5-22-16,-6-11-10 16,-3-3-51-16,-3-21-23 0,0 3-95 15</inkml:trace>
  <inkml:trace contextRef="#ctx0" brushRef="#br0" timeOffset="1022.625">10825 12173 372 0,'-21'-29'140'0,"21"29"-109"0,-6-13 11 0,6 13-3 16,0-2-16-16,0-1-3 16,3 6 11-16,0-1 6 15,6 22-19-15,0-6 12 0,3 14 5 16,-3-5-6-16,0 2 0 16,-3-5-7-16,-3 2-4 15,0-5-2-15,0-5 3 16,0-3-9-16,0-7-3 15,-3-1-7-15,6-10-2 16,-3-1-2-16,9-31 0 16,-3 6-2-16,8-14 1 15,1 8 3-15,3 2 1 16,-3 9-2-16,0 2 2 16,-3 3 7-16,3 10 6 0,-4 3-2 15,1 19 0-15,-3-1-6 16,0 19-1-16,-3-5-8 15,0 8-4-15,-3-6-35 16,0 4-14-16,0-4-78 16,0 24-35-16,0-10-29 15</inkml:trace>
  <inkml:trace contextRef="#ctx0" brushRef="#br0" timeOffset="1443.254">11022 12935 524 0,'-36'3'198'0,"36"-3"-154"0,-18 5 9 0,15-2-4 16,3-3-34-16,0 0-10 15,15 0-7-15,-3 0 1 16,9 0 0-16,-3 0 1 0,2 0 0 15,-2 0 0-15,0 3 2 16,-3-1-3-16,-3 12 0 16,0-4 1-16,-6 17 0 15,0-6 0-15,-6 11 2 16,0-6 3-16,-9 3 2 16,0-2 12-16,-3-1 7 15,3-5-4-15,0-2-3 16,0-3-9-16,6-1-2 0,0-4-6 15,12-3-2-15,-3 0-2 16,9-5 0-16,-3-1-7 16,12-4-4-16,-6-1-35 15,14-13-14-15,-5 3-87 16,9-27-38-16,3-7-9 16</inkml:trace>
  <inkml:trace contextRef="#ctx0" brushRef="#br0" timeOffset="1726.992">11477 11988 436 0,'-6'-5'165'0,"6"5"-129"0,6 0 15 0,-6 0-4 16,12 8-12-16,-3-3 0 15,9 30-12-15,-3-6-3 16,11 24-12-16,-2-11 12 0,15 11 7 16,-9-11-10-16,0 40-2 15,-7-18 0-15,-14 15 0 16,3-15-6-16,-27 23-1 16,6-18-6-16,-14 39-4 15,5-26-21-15,-33 32-10 16,12-24-69-16,-26 26-29 0,14-23-95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45:06.3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22408 4551 264 0,'-3'-13'101'0,"0"10"-78"0,-3-2 42 0,3-1 15 16,-3-2-22-16,0 1-8 16,0-7-27-16,3 1-12 15,6 0-7-15,6 0 1 0,3-3 4 16,3 2-1-16,-1 1 3 15,7 3-2-15,0 2 2 16,0 2-6-16,3 4-3 0,3 4-4 16,5 4-1-16,1 4 2 15,0 6 2-15,0 11 4 16,-4 12 2 0,-5 12 16-16,-6-4 10 0,-12-2-6 15,-12-2-1-15,-15-4-11 16,-3-2-2-16,1-2-12 15,-1-1-3-15,3 0-45 16,3 1-19-16,3-3-53 16,6-11-20-16,0-3-38 15</inkml:trace>
  <inkml:trace contextRef="#ctx0" brushRef="#br0" timeOffset="258.695">22488 5255 408 0,'-18'39'151'0,"18"-39"-118"0,-3 48 7 0,3-40-4 15,6 13-20-15,3 3-3 16,0-11-2-16,0-2 3 16,9-17-8-16,-3 1 8 0,8-11 3 15,7-5-1-15,-9 5 3 16,-3 3 1-16,-6-6 2 16,-3 4-8-16,-12-9-1 15,0 3-7-15,-9-9-2 16,0 7-26-16,-6-4-13 15,-6-7-106-15,-11 13-44 0,-4 2-1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46:31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8042 6474 276 0,'-6'-2'104'0,"6"2"-81"0,-3-8 51 0,3 8 17 16,0-6-8-16,0 4 1 15,0-3-21-15,0-1-9 16,-3-2-30-16,0 3-2 0,0 0 2 15,3-1-9-15,-3 4-1 16,3-1-4-16,-3 3 1 16,3 0-6-16,-3 3-3 15,0-1-1-15,0 4 1 16,0-1 1-16,0 6 1 16,0-1 0-16,0 3 2 0,3 1-3 15,-3 2 0 1,3-3-1-16,-3 3 1 15,3-3-2-15,-3 3 2 0,0-3-4 16,0 3 0-16,3-3 1 16,0 8 2-16,0-2-1 15,0 10 2-15,0-5-4 16,0 13 0-16,0-8 1 16,0 5 0-16,0-2 0 15,0 0 0-15,0-6 2 16,0 1 1-16,0-4-1 15,3 1-2-15,-3-3 1 16,3 3-1-16,0-5 0 16,0 5 0-16,0-6 0 15,3 6 0-15,-3-3 0 0,6 6 0 16,-3-6 0-16,3 5 0 16,0-2 0-16,6 2 0 15,-3-4 0-15,6 4 0 16,-3-7 0-16,5-1 0 15,-2-2 0-15,6-3 0 16,-3 0 0-16,3-2 0 16,-6-3 0-16,2 0 0 15,-2 0 0-15,0-3 0 16,-3-2 0-16,0-3 0 16,0 0 0-16,0-6 0 15,-3 4 0-15,-1-9 0 16,-2 3 0-16,3-8 0 15,-3 3 0-15,3-11 0 0,-3 6 0 16,0-6 0-16,0 0 0 16,0 0 0-16,0 6 0 15,0-3 0-15,-3 5 0 16,3-3 0-16,0 3 0 16,-1 1 0-16,-2 1 0 15,3-2 0-15,-3 3 0 16,0-3 0-16,0 3 0 15,-3-8 0-15,0 2 0 16,0-10 0-16,0 6 0 16,-3-12 0-16,0 6 0 15,3-5 0-15,-3 7 0 0,0-2 0 16,0 3 0-16,0 2 0 16,0 5 0-16,0-2 0 15,0 5 0-15,0 0 0 16,0 3 0-16,0 0 0 15,0 2 0-15,-3 1 0 16,3-1 0-16,0 1 0 16,0 2 0-16,0-3 0 15,0 0 0-15,-3 1 0 16,0-1 0-16,0-5 0 16,0 3 0-16,0-3 0 15,0 3 0-15,0-3 0 0,0 3 0 16,3-3 0-1,0 3 0-15,0 2 0 0,0 1 0 16,0 2 0-16,0 0 0 16,0 3 0-16,0-1 0 15,0 4 0-15,0-1 0 16,0 0 0-16,0 1 0 16,0-1 0-16,0 3 0 15,0 0 0-15,0 0-16 16,-3 3-6-16,0-1-115 15,6 6-49-15</inkml:trace>
  <inkml:trace contextRef="#ctx0" brushRef="#br0" timeOffset="1548.574">8792 7432 336 0,'-3'0'126'0,"3"0"-98"0,-3 0 32 15,3 0 9-15,0 0-11 16,0 0-1-16,0 0-13 15,0 0-2-15,0 0-24 16,0 0 3-16,0 0 0 0,0 0-3 16,6 3 0-16,0-1-8 15,0-2-2-15,0 0-2 0,3-2-1 16,0-1-3-16,0-5-2 16,0 0 1-16,0-5 1 15,0 2 1-15,-1-7 1 16,1 2-2-16,-3-5 1 15,0 5-2-15,-3-5-1 16,0 2 1-16,0 1-1 16,-3-1 2-16,0 1 1 15,0 2-1-15,-3 3 1 16,0-1-2-16,-3 4-1 16,0 2 1-16,0 0-1 15,0 3 0-15,-2-1 0 16,-1 1 0-16,0 2 0 15,0 1 0-15,-3 2 2 0,3 0-3 16,-3 2 0-16,3 1 1 16,-3 2 2-16,0 1-3 15,0 2 0-15,3-3 1 16,-2 6 2-16,2-4-1 16,-3 7-1-16,3-4 1 15,0 6-1-15,0 0 0 16,0 5 0-16,3-5 0 15,0 5 2-15,0-5-3 16,3 3 0-16,0-4 1 16,3 1 2-16,0-2 1 15,0-1 1-15,0 0-5 16,6 0 1-16,0-2 2 16,3-1 1-16,-3-2-1 15,6 3-2-15,-3-3 3 16,3 0 0-16,0 0-1 0,-1 0-2 15,1 0 1-15,0 0 1 16,0-3-1-16,0 0 2 16,0 0-2-16,0 1 2 15,-3-4-2-15,3 1-1 16,-3 0 1-16,3-3 1 16,0 0-1-16,2 0-1 15,-2 0 1-15,3-3-1 16,-3 0 0-16,6 1 2 15,-3-1-1-15,3-2-1 16,-3 2 1-16,2-2-1 16,-2 0 0-16,3-1 0 0,-3 1 0 15,-3 0 0-15,0-1 0 16,-3 4 0-16,0-1 0 16,-3 0 0-16,0 1 0 15,-3-1 0-15,-3 1-3 16,-3-1 2-16,0 3-28 15,-12 0-13-15,3 0-121 16,0-5-56-16,3 2 5 16</inkml:trace>
  <inkml:trace contextRef="#ctx0" brushRef="#br0" timeOffset="3417.234">9509 7096 280 0,'-2'-3'107'0,"2"3"-83"0,2-2 24 0,-2 2 6 0,3 0-8 16,0 0 0-16,0-3-4 15,0 3-2-15,-3-2-21 16,0-1 2-16,-3 3 2 0,0 0-3 16,-5 0-2-16,2 0-6 15,-6 0 0-15,0 0-3 16,-3 0 0-16,3 0-3 16,-3 3 1-16,3-1-4 15,-3 1 0-15,3-1 1 16,-3 1 0-16,4 0-2 15,-7 2-2-15,6 0 3 16,-3 3 2-16,3 0 0 0,-3 5 0 16,3-2-1-16,-3 8 0 15,3-4-2-15,1 12 1 16,2-6 0-16,0 11 3 16,3-8-1-16,3 2 2 15,0-5 0-15,6 0 1 16,-3-2-2-16,6-1-1 15,0-2-1-15,6 3 0 16,-4-6-2-16,7 0 1 16,-3-2-2-16,9-1 2 15,-3-2-2-15,12 0 2 16,0-2-2-16,8-4-1 0,-5 1-2 16,3-3 1-16,-7 0-4 15,-2 0 1-15,-3 0-18 16,-3 0-6-1,-3 0-27-15,-3-3-10 0,-3 3-52 16,-4-2-22-16,-2-1-42 16</inkml:trace>
  <inkml:trace contextRef="#ctx0" brushRef="#br0" timeOffset="3742.04">9268 7350 384 0,'-12'0'143'0,"12"0"-112"0,-3-3 23 0,3 3 1 16,0 0-15-16,0 0-1 15,6-5-9-15,-3 3-4 0,6-4-14 16,0 1-5-16,9 5-1 0,-3 0-12 16,24 5-5-16,-7 1-59 15,22 1-26-15,-9-1-108 16</inkml:trace>
  <inkml:trace contextRef="#ctx0" brushRef="#br0" timeOffset="4330.787">9780 7049 272 0,'-9'-3'104'0,"9"3"-81"0,-6-3 38 15,6 3 13-15,0 0-13 16,0 0 0-16,0 0-24 16,0 0-8-16,3-2-17 15,0 2 1-15,6 0 1 0,-3 0-7 16,12 0-4-16,-3 0-5 15,15 2 1-15,-6 1-23 0,5-3-12 16,-5 0-17-16,0 0-7 16,-3 0 0-16,-6 0-1 15,-3 0-28-15,-12 0-13 16,0 0-3 0</inkml:trace>
  <inkml:trace contextRef="#ctx0" brushRef="#br0" timeOffset="4774.825">9768 7043 332 0,'-14'0'126'0,"14"0"-98"0,-6 0 32 0,6 0 9 15,0 0-17-15,0 0-5 16,-3 0-21-16,3 0-6 0,0 6-12 16,0-4-1-16,0 6 0 0,0 0 5 15,3 13 3-15,0-2 0 16,0 23 1-16,0-8-4 15,0 11-2-15,0-5-4 16,-1-3-1-16,1-8 1 16,0-2 3-16,-3-3 0 15,3-3 0-15,-3-3-1 16,0-5 0-16,0 1-2 16,0-4 1-16,0-2-4 15,3-3 0-15,0 1 1 16,0-4 2-16,0 1-1 15,6 0 2-15,-3-3 0 16,12 0 1-16,-3 0-4 16,18 0-1-16,-7 0-3 15,10 0-3-15,-6 0 2 0,3 0 0 16,-6 0 1-16,-4 0 2 16,-5 0 1-16,0 0 1 15,-3 0-9-15,-3-3-2 16,-3 0-23-16,-3 1-10 15,0-1-52-15,-6-2-21 16,0 0-111 0</inkml:trace>
  <inkml:trace contextRef="#ctx0" brushRef="#br0" timeOffset="5033.957">9768 7340 464 0,'-14'2'176'0,"14"-2"-137"0,-3-2 17 16,3 2 1-16,3-6-26 16,0 1-5-16,5-6-16 15,-2 1-6-15,9-3-3 16,-3 2-12-16,15 3-5 0,-3 0-43 15,12 5-16-15,-7 1-114 16,7-1-74 0,-6-2 113-16</inkml:trace>
  <inkml:trace contextRef="#ctx0" brushRef="#br0" timeOffset="5272.759">10200 6911 556 0,'-6'-8'209'0,"6"8"-163"0,0-5-4 0,0 5-12 16,0 0-16-16,0 0 2 16,0 0-3-16,0 0 2 0,-3 10-8 15,3 1-6-15,-6 5-4 0,0-3-23 16,-6 8-10-16,0-5-76 15,-5 8-34-15,2-6-66 16</inkml:trace>
  <inkml:trace contextRef="#ctx0" brushRef="#br0" timeOffset="7027.217">10742 6961 432 0,'-9'5'162'0,"9"-5"-126"0,0 0 18 0,0 0 2 15,0 0-17-15,0 0 0 16,3-2-9-16,0 2-2 16,3-3-15-16,0 1 3 0,3-4 2 15,-3 1-4-15,9-3 2 16,-4 3-9-16,13-6-4 16,-6 3-2-16,9-5-1 15,-3 2-3-15,3-4 2 16,-1 1 3-16,-2-4 1 15,-6 2-4-15,0-5 1 0,-3 2 2 16,-3 1 1 0,-3 2-1-16,-3 0-2 0,-1 3 3 15,-2-1 0-15,-3 4-1 16,-3-1-2-16,0 1-2 16,-5 2-1-16,-1 0 2 15,-6 0 2-15,0 3-2 16,-6-1 0-16,3 4 1 15,-9 2 2-15,10 0-3 16,-7 0 0-16,6 0 1 16,-3 2 2-16,3 1-3 15,0 2 0-15,3 1 1 0,1 2 0 16,2-1 0-16,0 4 2 16,3-3-3-16,0 8 0 15,0-3 1-15,0 6 0 16,3-6-3-16,-3 5 2 15,3-2 3-15,0 8 1 16,0-8-1-16,3 2-2 16,0-2-2-16,0 0 1 15,0-3 1-15,3 3 2 16,0-2-1-16,0-1 2 16,0 0 0-16,0 0 1 15,0-2 0-15,3 2 0 16,0-2-2-16,0-1-2 0,0 1 1 15,3-1-1-15,0-2 2 16,3 3 1-16,-3-3-1 16,6 0 1-16,0 0 2 15,6 0 2-15,-3-3-3 16,8 0-3-16,-2 0 0 16,9-2-1-16,-6 0 0 15,6-3 0-15,-7 0 0 16,7 0 0-16,-6 0 0 15,0-3 0-15,-3 3 0 16,-1-3 0-16,-2 1 0 16,0-3 0-16,-3-1 0 15,0 1 0-15,-3 2 0 0,0 1 0 16,-3-1 0 0,0 0 0-16,-3 1 0 0,0-4 0 15,-3 4 0-15,-1-3 0 16,1-1-3-16,-3 1 2 15,0 0-39-15,-3-6-18 16,1 3-210 0</inkml:trace>
  <inkml:trace contextRef="#ctx0" brushRef="#br0" timeOffset="40589.658">12019 11200 428 0,'0'16'162'0,"0"-16"-126"0,3 16-1 16,-3-14-9-16,3 4-34 16,0-1-10-16,3-5-61 15,-3 0-23-15,6-8-58 16,-3 3-22-16</inkml:trace>
  <inkml:trace contextRef="#ctx0" brushRef="#br0" timeOffset="60472.237">13257 3649 332 0,'-24'-96'126'0,"15"75"-98"0,-2-8 34 15,5 19 10-15,0-4-9 16,0 6-1-16</inkml:trace>
  <inkml:trace contextRef="#ctx0" brushRef="#br0" timeOffset="79984.517">8313 8012 488 0,'0'-3'181'0,"0"3"-141"0,-9-8 9 0,9 8-5 0,-3-3-19 16,0 1-3 0,0-1-6-16,0 0-2 0,-6-2-8 15,0 0 3-15,-9 0 1 0,3 2 1 16,-14 0 1-16,5 1-9 15,-9 2-1-15,6 0-4 16,-5 2 0-16,5 1 4 16,-6 5 1-16,3-3-4 15,-11 8 1-15,8 1-2 16,-12 15-2-16,6-5 5 16,-2 15 1-16,2-7 0 15,3 5-2-15,10-5 5 16,2-1 1-16,3-4 0 15,6-3-1-15,0-3-3 0,6 0 1 16,3-2 0-16,12 2 3 16,0-3-1-16,24 9 0 15,-6-6-1-15,14 8 0 16,-5-5 0-16,9 2 0 16,-9-5 0-16,8-2 0 15,-5-3-5-15,12-3 1 16,-10-2 2-16,4-1 1 15,-9-2-1-15,0-5-2 16,-7-1 1-16,1-9-1 16,-6 1-7-16,0-10 0 15,-6 3-17-15,-3-3-4 0,-4 3-43 16,-5 2-17-16,0 1-71 16,-6 18-31-16,0 0 21 15</inkml:trace>
  <inkml:trace contextRef="#ctx0" brushRef="#br0" timeOffset="80168.391">7878 8827 464 0,'-44'7'176'0,"44"-7"-137"0,-33 8 33 16,30-5 5-16,3-3-37 15,0 0-11-15,15 0-21 16,-3 0-5-16,17-3-3 15,-5 1-7-15,39-4-3 0,-13 1-45 0,25-5-19 16,-16 2-99 0,19-11-41-16,-16 6 55 15</inkml:trace>
  <inkml:trace contextRef="#ctx0" brushRef="#br0" timeOffset="80568.263">8509 8223 536 0,'-18'-10'200'0,"18"10"-155"0,-3-8-6 0,3 8-15 16,0-3-19-16,0 3-3 0,9 3 5 15,-3-1 5-15,12 17-6 16,-3-3 8-16,9 13 5 0,0-5-4 15,5 31 2-15,-5-10-4 16,6 21 2-16,-6-13-4 16,0-2 1-16,-3-12-3 15,-1-2 2-15,-2-8-6 16,-3-7-1-16,-3-4-2 16,0-10-2-16,-3-3 1 15,0-23-1-15,0 5 0 16,0-24 0-16,-3 5-11 15,0-8-3-15,0 8-39 16,2-5-18-16,1 6-58 0,6-14-25 16,-3 10-49-1</inkml:trace>
  <inkml:trace contextRef="#ctx0" brushRef="#br0" timeOffset="80724.019">9209 7945 424 0,'12'-7'159'0,"-12"7"-124"0,6-3 42 0,-6 3 10 15,3 0-29-15,-3 0-11 16,0 0-12-16,0 0-3 16,0 0-18-16,0 0-6 0,-6 8-1 15,0 0-4-15,-15 16 0 16,3-3-25-16,-18 34-13 16,7-10-117-16,-4 16-52 0,6-8-10 15</inkml:trace>
  <inkml:trace contextRef="#ctx0" brushRef="#br0" timeOffset="82539.665">11516 5903 376 0,'-6'-16'140'0,"6"16"-109"0,-18-13 20 15,18 13 1-15,-12-3-9 16,3 0 1-16,-18-2-11 16,7 0-5-16,-19-3-16 0,6 3-3 0,-6-1 1 15,7 1-6-15,-22-6 0 16,12 4-2-16,-38-1 1 16,17 0-4-16,-20 0 0 15,15 2 7-15,-48 1 4 16,23 3-5-16,-29-1-1 15,27 0-4-15,-42 6-1 16,33 0-6-16,-66-3 0 16,45 0 3-16,-41 0 2 15,40 0-3-15,-43 0 1 16,38 0 0-16,-54 5-1 16,48-3 6-16,-29 12 1 15,41-4-3-15,-30 22-1 0,39-8-2 16,-27 21 3-16,36-11 2 15,-21 6 2-15,29-11-4 16,-5 3 1-16,24-6-2 16,-27 3 0-16,-18 11 6 15,41-3 2-15,19-8-2 16,-1 19-1-16,16-9 1 16,-1 12 2-16,-11 7 1 15,20-8 1-15,9-10-4 16,-5 50-3-16,-16 42 0 15,9-10-1-15,13 26 0 16,5-8 2-16,6-13 3 16,9 43 4-16,6-20-2 0,6 9 1 15,6 21-5-15,6-29 0 16,0 18-1-16,0-10-2 16,3-29 3-16,0-14 0 15,-1-2-1-15,1 0 1 16,0-17-2-16,3-15 2 15,-3-15-2-15,3-14 2 16,0-11-4-16,8-8 0 16,10-7 1-16,15-6 0 15,8-5 0-15,4-8 0 16,-7-6 0-16,4-4 2 16,11-4-3-16,25 1 0 15,-1 0 1-15,-9 0 0 0,15-3-3 16,21 2 2-16,-8-2 1 15,-10 3 0-15,21 0 0 16,9-1 0-16,-9-1 0 16,9-1 2-16,15-3-3 15,-18-5-2-15,-6 0 2 16,14-5 2-16,-5-3-2 16,-23 0 0-16,-10 1 1 15,12-4 2-15,0 3-1 16,-15 3-1-16,-11-3 1 15,-10 1-1-15,3-1 0 16,1 3 0-16,-4-1-3 16,-6 4 2-16,-11-1 1 15,-12 1 0-15,-7-1 0 0,-5 4 0 16,-6-4 0-16,-3-2 0 16,-1-3 0-16,1-2 0 15,0-4 0-15,3-1 0 16,0-4 0-16,2-2 2 15,4 3-1-15,0-1-1 16,-1 4 1-16,1 2-1 16,-6 0 0-16,0-3 2 15,-4-5 1-15,-2-8 3 16,0-11-3-16,0-2-2 16,0 0-3-16,0 10-1 15,2 6 4-15,4 2 1 16,3 3 0-16,0 0-2 0,2-8 1 15,4-11-1-15,3-4 2 16,-1 1 1-16,-2 4-1 16,-3 10 1-16,-3 5-4 15,2 3 0-15,1-3 1 16,0-7 2-16,-4-14-1 16,1-8-1-16,-6 3 3 15,-3 5 2-15,-3 8-2 16,-4-5 0-16,-5-19-1 15,-6-13 1-15,-9 6-2 16,-9 7 2-16,-5-8-2 16,-7-34-1-16,-3 5 1 15,-3 14-1-15,6-24 0 0,4-3 0 16,2 21 0-16,6 58 2 16,3 8-3-16,-15-7 0 15,-30-19-8-15,-14 23-4 16,-9 14-66-16,8 21-30 15,-23 29-129 1</inkml:trace>
  <inkml:trace contextRef="#ctx0" brushRef="#br0" timeOffset="145251.657">14734 2080 372 0,'-3'-6'140'0,"3"6"-109"0,3-8 13 16,0 8-1-16,0-5-14 0,0-3-2 16,0-5-7-16,0 2 0 15,-1-10-11-15,-2 3 10 0,0-6 4 16,0 3-5-16,-2 0 0 15,-1 2-9-15,-6-2-1 16,0 5-2-16,-9 0 1 16,3 3-2-16,-15 2 0 15,6 3-1-15,-8 6 0 16,5-1-2-16,-6 6-2 16,6-1 1-16,-2 17 1 15,5-6 1-15,-3 14 3 0,6-1 1 16,-6 6 1-16,6-3 0 15,-2 5 0-15,2-5-2 16,-3 16 1-16,3-8-2 16,6 30 2-16,3-12-2 15,15 3 0-15,0-13-1 16,12 6 2-16,-3-17-1 16,15 3 0-16,-6-8-1 15,29-5 0-15,-8-3-2 16,9-2-2-16,-10-11 1 15,4-3 1-15,-9 0-1 16,-4-5-1-16,-5 0-10 16,-3-5-4-16,-6 0-4 15,-3-9-2-15,-3 6 3 0,-6-13 2 16,-3 5 4-16,-12-7 5 16,3 1 3-16,-21-1 2 15,3 4-2-15,-12-2 2 16,7 5 7-16,-1 3 4 15,3 5-1-15,6-3 0 16,3 3-3-16,6-5 1 16,1 5-4-16,11-5 0 15,0 0 1-15,20-3 0 16,-5 3-2-16,15 2 1 16,-6 6-2-16,6-6-1 15,-7 8 3-15,4 3 2 16,-6 3 4-16,0 21 2 15,-3-11 1-15,-3 24 2 0,-3-8-5 16,-4 8-3-16,1-5-3 16,-3 2 0-16,0-7-4 15,-3-3-2-15,0-3-25 16,0-3-11-16,0-2-46 16,0-2-19-16,0-4-64 15,3-10-28-15,0 0 42 16</inkml:trace>
  <inkml:trace contextRef="#ctx0" brushRef="#br0" timeOffset="146128.66">14847 2204 452 0,'0'0'170'0,"0"0"-132"0,12 21 11 0,-9-16-2 16,9 25-17-16,-7-7 0 15,7 17-11-15,0-6-1 16,0 1-11-16,-3-9 5 0,0-2 1 15,-3 0 2-15,-3-11 4 16,-3 0-7-16,-3-5 1 16,0 3-8-16,3-19-3 15,0 3-4-15,9-24-1 16,-3 5-7-16,15-8-2 16,-3 0-2-16,8 1-1 15,-2 9 5-15,0-1 4 16,-3 7 4-16,0-3 1 15,-3 6 5-15,-4 2 5 16,-2 3 4-16,-3 8 4 0,-3 0-5 16,-3 27 1-16,0-3-8 15,0 15-3-15,0-10-1 16,3 6-1-16,0-6-3 16,6-3 0-16,-3-4 2 15,3-7 2-15,0-1 0 16,3-6-1-16,-4-3-2 15,4-5 1-15,-3-5 1 16,-3-11 0-16,0 3-3 16,-9-17 0-16,0 9-1 15,-6-11 3-15,0 9 0 16,-6-1 1-16,0 5-3 16,-5-4 2-16,2 7 3 0,0 2 1 15,3 1-1-15,3 0-2 16,0 2-2-16,9 3 1 15,0-5 1-15,6 0 0 16,0 5-5-16,9 3 1 16,-3-6 2-16,9 6 1 15,-4 2 1-15,16 6 2 16,-6-3 5-16,9 10 4 16,-7 1-4-16,4 23 1 15,-6-7-5-15,0 10 0 16,-3-3 1-16,-4-5 0 15,-2 1 2-15,0-12 1 0,-3 3-1 16,0-15-1-16,-3 1-3 16,0-20 1-16,0 0-4 15,0-24 0-15,-4 8-1 16,4-3 0-16,-6 6 2 16,0 2 2-16,0 3-1 15,-3 7 2-15,0 1-2 16,3 3 2-16,-3 7 0 15,6 6 1-15,-3 7-2 16,9 3-2-16,-3 1 1 16,15 12-1-16,-7-7-3 15,13 7 2-15,-6-10-15 16,3-3-4-16,-6-2-36 16,2-9-17-16,-2 1-102 15,-3-8-47-15,6-6 41 16</inkml:trace>
  <inkml:trace contextRef="#ctx0" brushRef="#br0" timeOffset="146696.492">16049 2159 372 0,'-9'-8'140'0,"9"8"-109"0,-6-5 24 16,6 5 4-16,0 0-24 16,0 0-5-16,0 0-12 15,0 0-1-15,3 8-10 16,0 0 13-16,0 15 7 0,0-9 1 16,0 17 1-16,0-4-3 0,0-1-1 15,0-7-8-15,0-6-2 16,-3 0-5-16,3-23 1 15,0 2-8-15,3-13-2 16,0 2-3-16,3-7-2 16,0 5-2-16,0-6 1 15,0 9 1-15,0 4 2 16,0 4 5-16,3 10 6 16,-3 0-3-16,2 8 2 15,1 2-5-15,0 9 0 16,-3-6-6-16,3 16 0 15,-3-5-30-15,3-3-13 16,-3 3-64-16,6-6-30 16,-3 4-76-1</inkml:trace>
  <inkml:trace contextRef="#ctx0" brushRef="#br0" timeOffset="147362.509">16737 2294 376 0,'-9'-5'140'0,"9"5"-109"0,-12-6 22 15,12 6 4-15,-3-5-31 16,3 0-11-16,-3-6-13 16,0 1-2-16,0-4 0 0,0 6 4 0,-6-5 2 15,3 0 13-15,-6 0 5 16,1 0 3-16,-7 2 3 15,3 3-7-15,-18 3-4 16,6-1-5-16,-20 6-1 16,8 0-5-16,-9 3-3 15,10 0 2-15,2 5 0 16,6 2-1-16,6 9 1 16,3-3 2-16,13 26 5 15,2-8-8-15,23 3-3 16,-2-2-5-16,24-9 1 15,-9-2-19-15,8-21-9 16,-2 2-29-16,3-37-11 16,-9 8-37-16,2-10-13 15,-5 5-22 1,-3-13-49-16,-3 7 63 0,-6-36 301 31,-15-14-36-15,0 14 2-16,0 12-45 15,0 12-25-15,0 7-12 16,0 8-1-16,0 6-32 16,0 7-3-16,-3 6-1 0,0 3 1 15,3 23 4-15,0-3-10 16,0 49-2-16,0-17-2 16,6 19 0-16,-3-8-2 15,9 26-1-15,-3-13-3 16,5 3-1-16,-2-8-3 0,3-13-2 15,-3-6 1-15,0-8-1 16,-3-2 0-16,0-13 0 16,-3-4 0-16,-6-9 0 15,0-1-14-15,-6-16-3 16,0 3-84-16,0-10-35 16,-3-11-109-1</inkml:trace>
  <inkml:trace contextRef="#ctx0" brushRef="#br0" timeOffset="148569.612">17520 2167 444 0,'6'0'165'0,"-6"0"-129"0,15 5 2 0,-12-5-10 16,6 0-16-16,-3 0 1 16,-1 0 5-16,1 0 6 15,-3 0-13-15,0 0 1 0,-9-5-1 16,3 5-2-16,-11 0 0 15,2 0-1-15,-24 0 0 16,6 0 2-16,-23 5 1 16,8-5-3-16,3 0-3 15,7 3 0-15,5-3 1 16,6 0-5-16,15 3-1 16,3-1 0-16,30 11 2 0,-3-2-1 15,20 29-1-15,-8-14 3 16,12 14 0-16,-9-6-1 15,8-2-2-15,-8-6 3 16,-3-2 0-16,-7-5 5 16,-14-3 3-16,-3-3-6 15,-15-3-3-15,0-7-6 16,-9-3-2-16,4 0 0 16,-28-8 2-16,9 0-3 15,-18-2 2-15,10 2 5 16,5 0 2-16,6 2 0 0,24 6 1 15,0 0 2 1,27 3 4-16,-3 0-4 0,18 5-1 16,-7-6 0-16,40-4 0 15,-16-6-5-15,10-16 1 16,-16 5-2-16,-2-10 0 16,-9 6 6-16,-6-4 2 15,-7 6 2-15,-8-6 0 16,-3 9-2-16,-12-1-1 15,0 4-3-15,-18-4 1 16,0 6-2-16,-17 7 2 16,5-4-2-16,-6 10-1 15,6 0 1-15,6 10 1 16,3 1-1-16,16 26 2 0,2-8-2 16,26 11 2-16,-2-6-4 15,12-7-2-15,-6-3-7 16,8-22-2-16,-5 1 0 15,12-32 2-15,-7 8 4 16,7-16 1-16,-3 10 0 16,-7-18 1-16,-5 5 3 15,-6-31 2-15,-6 13-2 16,-9-3-2-16,0 13 6 16,-9 6 3-16,0 8 5 15,-6-1 4-15,0 11-4 16,-3 6 1-16,0 2-5 15,-3 11 1-15,0-6-5 16,0 16 0-16,0 1-1 0,0 39-2 16,4-6 3-1,2 12 0-15,0-9-1 0,6 29 1 16,0-12-2-16,20 25 2 16,-5-18-2-16,27-2-1 15,-9-16-2-15,8-6 1 16,-5-8-4-16,0-13 1 15,-6-2-5-15,-1-19 1 16,-5 0-18-16,-3-27-6 16,-3 1-43-16,-9-11-16 15,0 5-127 1,-3-10-71-16,-3 2 133 16</inkml:trace>
  <inkml:trace contextRef="#ctx0" brushRef="#br0" timeOffset="148815.044">17716 2011 520 0,'-56'0'195'0,"56"0"-152"0,-6-3 6 16,6 3-9-16,24-10-14 16,-4 2 2-16,31-13-12 15,-9 5-2-15,44 0-8 16,-18-3-4-16,19 14 1 0,-22 2-29 0,1 3-9 15,-13 3-67-15,4 8-28 16,-12 2-83 0</inkml:trace>
  <inkml:trace contextRef="#ctx0" brushRef="#br0" timeOffset="149532.341">18883 2119 360 0,'-12'-10'134'0,"12"10"-104"0,-9-3 47 0,9 3 13 0,-3 0-20 16,0 0-3-16,3 0-29 15,0 0-12-15,6 0-15 16,-3-5-1-16,18 0 1 0,-3 2-2 16,33 3 0-16,-10 0-3 15,13 3-1-15,-9-1-6 16,-1 6 1-16,-5-5 0 16,-3-1 0-16,-7 1 2 15,-5 2 1-15,-3-5-8 16,-6 0-2-16,-3 0-27 15,-6 0-13-15,0 0-68 16,-6 0-28-16,0 0-63 16</inkml:trace>
  <inkml:trace contextRef="#ctx0" brushRef="#br0" timeOffset="149830.107">18898 2246 472 0,'-18'0'176'0,"18"0"-137"0,-9-2 26 0,9 2 5 16,0-6-25-16,0 6-3 15,3-5-18-15,-3 2-7 16,9-7-10-16,0 7 2 0,27-7 1 16,-9 7-5-16,29 3-1 0,-8 0-2 15,5 3 1-15,-8 7-2 16,6-4-1-16,-10 1-6 15,4-4-4-15,-9 2-12 16,-7 1-4-16,-5-6-28 16,-9 0-13-16,0 0-171 15</inkml:trace>
  <inkml:trace contextRef="#ctx0" brushRef="#br0" timeOffset="158270.842">20160 1291 308 0,'9'-26'115'0,"-9"26"-89"0,9-24 49 16,-6 21 19-16,0-2-7 15,0 0 0-15,3-3-24 0,-3 0-11 16,0 3-30 0,0-1-7-16,0 4-1 0,0 2-4 15,-3 0 0-15,0 0-4 0,-6 8-1 16,3-3-1-16,-12 8 0 15,3 0-2-15,-21 14-2 16,7-1 1-16,-19 40-1 16,9-13 0-16,-3 16 2 15,10-16 1-15,2 45 1 16,6-24-2-16,9 21-2 16,0-26 3-16,24 45 2 15,-3-22-4-15,36 6-1 16,-10-13 0-16,10-6 2 15,-9-13-1-15,6 11-1 16,-7-16 1-16,10 3-1 16,-9-14 0-16,5 3 0 15,-8-14 0-15,0-10 0 0,-6 1 0 16,-1-12 0-16,-5 3 0 16,-6-7 0-16,0-1 0 15,-12-5 0-15,0-3-7 16,-15-10-3-16,3-1-74 15,-6-23-31-15,3 5-138 16</inkml:trace>
  <inkml:trace contextRef="#ctx0" brushRef="#br0" timeOffset="159177.243">20476 1283 464 0,'-9'-10'173'0,"9"10"-135"0,-3-3 38 16,3 3 7-16,0 0-25 16,0 0-9-16,0 0-22 15,0 0-7-15,0 0-12 0,0 0-3 0,3-5-1 16,0 5 0-16,3 0 2 15,-3 0-3-15,6 5 0 16,0-5-1-16,5 13-2 16,-2 0 1-16,6 30-1 15,-3-6 0-15,3 16 0 16,-3-14 0-16,3 6 0 16,-3-8 0-16,-1-2 0 15,-2-3 0-15,0-6 0 16,0 1 0-16,-3-9 0 15,0 3 0-15,-3-10 0 16,0 2 0-16,0-5 0 16,-3 0 0-16,3-11 0 15,-3 1 0-15,6-12 0 0,-3 4 0 16,6-40 0-16,-1 5 0 16,10-14 0-16,-6 14 0 15,3 3 0 1,-3 2 0-16,0 9 0 0,-3-1 0 15,0 5 0-15,-3 9 0 16,0-3 0-16,-4-3 0 16,1 8 0-16,0 3 0 15,-3 2 0-15,0 3 0 16,0-5 0-16,0 8 0 16,0-3 0-16,-3 3 0 15,0-3 0-15,0 2 0 16,0-2 0-16,0 3 0 0,0-3 0 15,0 3-9 1,-6 0-2-16,3 2-87 0,-6 16-39 16,3-5-111-1</inkml:trace>
  <inkml:trace contextRef="#ctx0" brushRef="#br0" timeOffset="160041.771">20645 2442 548 0,'-15'-16'203'0,"15"16"-158"0,-8-34 10 0,8 31-8 16,0-10-23-16,0 5-1 15,3-13-9-15,0 5-1 16,5 0-8-16,-2-2-1 0,9 4 0 15,-3 1 0-15,12 0 2 16,-6 5-3-16,18 3-2 16,-7 5 2-16,10 0 0 0,-6 2-4 15,0 9 1-15,-7 2 0 16,-2 6 2 0,-3-6 1-16,-9 13 3 0,0-4-3 15,-12 9-2-15,0-7 0 16,-15 3 1-16,3-4-3 15,-12 1 0-15,6-3 1 16,-5 3 0-16,2-8 0 16,-3 3 0-16,3-4 0 15,0 7 2-15,3-9-1 16,0 0-1-16,4-5 1 16,2 3-1-16,0-4 0 15,3-1 0-15,0 2 0 16,6-8 0-16,0 2 0 15,3-2 0-15,0 0 0 0,12-2 0 16,-3 2 0 0,21-6 0-16,-7 4 0 15,22-1 0-15,-9 0 0 0,2 3 0 16,-5 0 0-16,0 0 0 16,-6-5 0-16,-6 5 0 15,-4 0 0-15,-2-2 0 16,-3 2 0-16,-6 0 0 15,0 0 0-15,-6-3 0 16,0 0-42-16,-9-2-19 0,3 0-209 31</inkml:trace>
  <inkml:trace contextRef="#ctx0" brushRef="#br0" timeOffset="160735.807">21312 1207 440 0,'-15'-14'165'0,"15"14"-129"0,-6-13 46 0,6 13 10 15,0-5-30-15,0 2-10 0,0-7-25 16,0 2-9-16,9-3-11 16,-3 3-5-16,15-5 1 15,-3 5 0-15,15 16 1 0,-7-3 0 16,10 14 0-16,-9 2 0 15,6 19 2-15,-7-9-3 16,7 54 0 0,-6-19-1-16,0 19 1 0,-6-14-2 15,-3 40-1-15,-7-26 1 16,-11 18-1-16,0-23 0 16,-9 39 0-16,1-27 0 15,-10 3 0-15,3-20 0 16,-12 9 0-16,6-15 0 15,-6 10 0-15,7-18 0 16,-4-3 0-16,6-7 0 0,0-12 0 16,3-4 0-16,3-9 0 15,3-2 0-15,0-5 0 16,3-4 0-16,0-7 0 16,1 0-33-16,-1-18-15 15,3-1-225 1</inkml:trace>
  <inkml:trace contextRef="#ctx0" brushRef="#br0" timeOffset="167307.16">14400 3537 488 0,'-33'3'181'0,"33"-3"-141"0,-14 5 22 16,14-2 2-16,-3-3-26 15,0 0-6-15,0-3-11 16,0 1-1-16,0-4-11 16,3 1-1-16,0 0 2 0,0 0-4 15,0 2 2-15,0 0-3 16,9 3 0-16,-3-5-1 15,23 2 2-15,-5 1-3 16,30-1-2-16,-13 3 0 16,7-5-1-16,-9 5 0 15,-1-3 2-15,-5 1-1 16,-3 2-1-16,-6 0 3 0,-3 0 0 16,-4 0-1-16,-5-3-2 15,0 3-4-15,-6-3 0 16,0 1-25-16,-3-1-10 15,0 0-55-15,-6 1-25 16,0 2-98 0,-3 5-59-16,3-2 130 15</inkml:trace>
  <inkml:trace contextRef="#ctx0" brushRef="#br0" timeOffset="167649.909">14415 3760 384 0,'-39'21'145'0,"39"-21"-112"0,-14 13 41 15,14-10 12-15,-3-1-20 16,0 1-5-16,0-3-24 16,0 0-11-16,3-5-15 15,0-1-1-15,6-4 1 0,-3-1 0 16,14-2 1-16,-2 3-2 15,30-1 1-15,-9 3-4 16,11 5-2-16,-8 1-2 16,3 2 0-16,-7 0-2 15,1 0 2-15,-9 0 0 0,-3-3 3 16,-3 3-3-16,-4-3-2 16,-2 3 0-16,-6-5-1 15,0 0-5-15,-6-3-1 16,0 0-41-16,-3 0-17 15,0 0-161 1,0 3-111-16,-6-1 133 16</inkml:trace>
  <inkml:trace contextRef="#ctx0" brushRef="#br0" timeOffset="168810.348">15642 3072 424 0,'-3'-5'159'0,"3"5"-124"0,0-3 24 0,0 3 3 16,0 0-11-16,0 0 0 16,3 0-22-16,-1 0-7 15,4-3-14-15,0 1-1 0,0-1 3 0,-3 0-6 16,0-2 0-16,0 2-2 15,0-2-2-15,-3 0 1 16,-3-1 1-16,0 4-1 16,-3-6-1-16,0 3 3 15,-8-1 0-15,2 4-1 16,-12 2-2-16,6 0 1 16,-12 0 1-16,6 0-1 15,-5 2-1-15,5 4 1 16,-3-4-1-16,3 4 4 15,0-1 5-15,6 0-3 16,1 3-1-16,2-3-2 16,3 6 0-16,0-3-2 15,6 8 2-15,0-3-2 16,6 11-1-16,0-3 1 0,12 8-1 16,-3 0-3-16,9 0 2 15,-3-2 3-15,2 2 1 16,-2-3-1-16,0-5 1 15,-3 1-2-15,-9-1 2 16,0-5-2-16,-12 2-1 16,3-5 1-16,-12-2 1 15,3 0-1-15,-5-1-1 16,2 1-2-16,-3-3 1 16,3-3 1-16,0 0 0 15,3 1 0-15,3-4 0 16,1 1-3-16,5 0 2 15,0-1-1-15,6-2 0 0,0 0 2 16,3 3 0-16,0 2-3 16,5-2 0-16,1-1 4 15,6 6 1-15,-3-5-3 16,6 5-1-16,-3 0 3 16,0 5 3-16,-3-2 1 15,-3 12 2-15,0 1-2 16,-6 13 0-16,0-5-1 15,-3 5 2-15,0-5-3 16,0 2-2-16,0-7 0 16,8 2 1-16,-2-5-1 15,12 2-1-15,-3-5 1 16,12 3-1-16,-6-5 0 16,6-4 0-16,-4-1 0 0,1-4 0 15,-6-2 0-15,0-5 0 16,-3 0 0-16,0-6 0 15,-3 3 0-15,-3-3 0 16,-3 1-9-16,-4-6-2 16,-2 2-67-16,-5-4-28 15,-1 2-149 1</inkml:trace>
  <inkml:trace contextRef="#ctx0" brushRef="#br0" timeOffset="175975.323">16362 3149 368 0,'0'-11'140'0,"0"11"-109"0,3-13 29 16,0 13 4-16,0 0-8 15,-3-6-1-15,0 4-11 16,0-1-4-16,0 1-23 15,0-4 3-15,0 4 3 0,0-1-6 16,0 0-2-16,0 3-8 16,0-5-3-16,0 2-2 15,0 3-2-15,0 0 1 16,3 8 1-16,0-5-1 16,3 13-1-16,-3 0 1 15,3 10 1-15,0-5 1 0,0 8 1 16,0-10-2-16,-1 5 1 15,-2-6-2-15,0-2-1 16,0-3 1-16,-3-2 1 16,0 0-1-16,-6-11-1 15,0 0 1-15,-8-11-1 16,2 8-3-16,-9-10 2 16,3 0-1-16,-6-3-2 15,3 3 0-15,-2 0 0 16,2 2 0-16,-3 0 0 15,6 3 0-15,-6 0 0 16,3 3 0-16,-2 0 0 16,2 2 3-16,-3 3 0 15,3 0 1-15,0 8 2 0,3-5 1 16,1 10 1-16,2-2-2 16,9 7 1-16,0-2-2 15,15 5-1-15,-3-5 1 16,11 3 1-16,-2-4 1 15,6 4 1-15,-3-3-2 16,15 2 1-16,-6-2-2 16,14 0-1-16,-5-3-2 15,6 3 1-15,-10-3 1 16,1 3 2-16,-6-2 1 16,-3-1 1-16,-6-3-5 15,-6 6 1-15,-4-3 0 16,-11 3 0-16,0-2 0 0,-14 1 0 15,2 4-3-15,-12-11 0 16,3 3-3-16,-6-6 1 16,7-3 3-16,-7-4 1 15,6 2 1-15,-6-5 0 16,6 2 0-16,-2 0 0 16,5-5-3-16,0 3 2 15,3 0-1-15,0-1 0 16,3-2 2-16,3 6 2 15,3-1 1-15,1 1 1 16,2-1-2-16,3 3-2 16,3 0 3-16,6 5 2 0,0-2-2 15,5 18-2-15,-2-8 2 16,6 11 0-16,-3-3 1 16,3 8 2-16,-3-5-3 15,0 3 0-15,-3-6 1 16,0-3 2-16,-3-2-1 15,0 0 2-15,0-5-4 16,-3-1-2-16,0-2 0 16,0-3-1-16,-3 1-9 15,0-9-2-15,0 0-47 16,0-15-21-16,0 2-180 16</inkml:trace>
  <inkml:trace contextRef="#ctx0" brushRef="#br0" timeOffset="176811.547">17091 3209 404 0,'-3'-8'151'0,"3"8"-118"0,0-5 20 16,0 5 0-16,0-5-17 0,0 2-3 15,0 1-11-15,0-1-3 16,0-2-11-16,0-1 6 0,-3 1 5 16,0 0-6-16,-3-1 0 15,0 4-3-15,-6-1 1 16,4 1-6-16,-7-1-3 16,3 3 1-16,-12 0 0 15,6 0-1-15,-12 3-2 16,6-1 3-16,-8 6 2 15,5-3 0-15,-3 6 2 16,6-3-2-16,1 8 0 16,2-3-1-16,0 3 0 15,3-3-2-15,3 6 1 16,3-3-2-16,3 2 2 16,3-2 0-16,3 2 1 0,3-2 0 15,6 3 0-15,0-3 0 16,15 0 0-16,-3-3 0 15,18-3 2-15,-10 1-3 16,13 0 0-16,-6-3 1 16,0-1 0-16,-7-1-2 15,4-1-2-15,-6-2 3 16,3-1 0-16,-6 1 1 16,-1 0 0-16,-5-1-2 15,0-2 1-15,-3 0-2 16,-3 0-1-16,-3 0-4 15,-3 0-2-15,0 0-26 0,-6-2-9 16,0 2-72-16,-3 0-29 16,3 0-85-1</inkml:trace>
  <inkml:trace contextRef="#ctx0" brushRef="#br0" timeOffset="177243.665">16764 3617 400 0,'-15'3'148'0,"15"-3"-115"0,-9 2 30 16,9-2 6-16,0 0-14 16,0 0 0-16,0 0-14 15,0 0-5-15,0 0-20 16,0 0-1-16,3-2 1 0,0-1-2 16,9 0 0-16,0 3-6 15,17-5-3-15,-5 2 0 16,12 3-1-16,-6 0 0 0,3 0 0 15,-7 0 0-15,1 0 0 16,-6 0 0-16,0 0 0 16,-3 0-2-16,-3 0-2 15,-4 0 1-15,-2 0-1 16,0 0 0-16,-6-2 0 16,0-1-27-16,-3 3-9 15,0-5-97-15,6 2-40 16,-3 0-54-1</inkml:trace>
  <inkml:trace contextRef="#ctx0" brushRef="#br0" timeOffset="178193.365">17419 3162 376 0,'-3'-8'140'0,"3"8"-109"0,-3-11 33 0,3 11 7 15,0-2-7-15,0-1 1 16,0-2-16-16,0 2-6 16,0-2-24-16,0 5 2 0,0-6 2 15,0 4-8-15,0-1-3 16,0 1-3-16,0 2-1 0,0-6-4 16,0 6-1-16,0 0-1 15,0 0 1-15,0 0-2 16,3 8-1-16,0-3 1 15,3 14-1-15,0-6 0 16,2 19 0-16,-2-6 0 16,3 11 0-16,0-7 0 15,3 4 0-15,-3-5 0 16,6 3 0-16,-3-6 0 16,3 9 0-16,-3-9 0 15,6 11 0-15,-4-8 0 16,4 8 0-16,-3-5 0 15,0-3 0-15,-3-5 0 0,3-3 0 16,-3-5 0-16,3-8 0 16,-3-3 0-16,2-13 0 15,-2 0 0-15,3-10 0 16,-3 2 0-16,3-8 0 16,-3 3 0-16,3-11 0 15,-3 8 0-15,3-23 0 16,-4 7 0-16,1-13 0 15,0 6 0-15,-3 2 0 16,-3 8 0-16,0 2 0 16,0 6 0-16,0 3 0 15,-3 4 0-15,0 4 0 16,0 2 0-16,0 0 0 16,0 6 0-16,0-1 0 0,0 3 0 15,-3 3 0-15,0-1 0 16,0 1 0-16,0 0 0 15,0 0 0-15,0 2 0 16,0 0 0-16,0 1-7 16,-3-1 0-16,0 0-74 15,-6 3-31-15,0 0-143 16</inkml:trace>
  <inkml:trace contextRef="#ctx0" brushRef="#br0" timeOffset="178676.6">18255 3315 592 0,'-21'6'222'0,"21"-6"-172"0,-9 0 1 15,9 0-13-15,0 0-26 16,0 0-7-16,6-8-10 15,0 5-5-15,6-5 6 16,-3 3-34-16,0 2-12 0,-3-2-67 0,0 10-27 16,0 0-59-1</inkml:trace>
  <inkml:trace contextRef="#ctx0" brushRef="#br0" timeOffset="178839.828">18279 3479 580 0,'-15'3'217'0,"15"-3"-169"0,-12 8 13 0,12-5-7 16,0-1-30-16,0-2-6 16,0 0-13-16,0 0-4 15,6 0-1-15,0 0-9 0,0 0-4 16,0 0-40-16,0 0-17 16,0 0-187-1</inkml:trace>
  <inkml:trace contextRef="#ctx0" brushRef="#br0" timeOffset="179457.859">18874 3117 376 0,'-6'-13'143'0,"6"13"-112"0,0-11 45 0,0 11 11 16,0-3-15-16,0 1-5 15,0-1-21-15,0 0-6 0,0 1-23 16,0-1-1-16,0 0 0 0,0 1-6 15,0 2-3-15,0 0-4 16,0 8 0-16,0 0 0 16,0 34 1-16,0-8-2 15,0 19 1-15,0-10-2 16,3 10-1-16,0-11 1 16,0 13-1-16,0-10 0 15,3 8 0-15,-3-10 0 16,0-1 0-16,0-10 0 15,0-6 0-15,-3-2 0 16,0-8 0-16,0-3 0 16,0-13 0-16,0 0-33 15,3-21-13-15,0 2-171 16,12-4-74-16,0 2 92 16</inkml:trace>
  <inkml:trace contextRef="#ctx0" brushRef="#br0" timeOffset="180426.122">19368 3040 552 0,'-6'-11'206'0,"6"11"-160"0,0-2 2 16,0 2-8-16,0 0-19 15,0 0-2-15,0 0-9 16,0 0-4-16,3 0-3 15,0 2 4-15,0 9 3 0,0-3-3 16,3 8 1-16,-3-3-3 16,3 8 2-16,0-2-6 15,0 2-3-15,-3-5 3 0,0-3 1 16,0-2 0-16,-3-9 1 16,0 1-2-16,-6-8 2 15,0 2-4-15,-3-5-2 16,0 3-1-16,-6-3 0 15,3 0 0-15,-8 0 0 16,2 0 3-16,-9 3 0 16,3-3-2-16,-3 5 2 15,7 1 1-15,2 2 2 16,3 0-1-16,3 2 2 16,0 1 0-16,9 5 1 15,0-3-2-15,9 8-2 16,0-2 3-16,12 13 0 15,-3-6-1-15,9 11-2 0,-7-5-2 16,7 5 1-16,-6-5 3 16,6 2 1-16,-3-4-1 15,0-1-2-15,-4-3 1 16,-2 1 1-16,-3-3-1 16,-6 0-1-16,0-3 1 15,-6 0 1-15,0-2-1 16,-6 2-1-16,0 0 1 15,-3-8-1-15,0 3-3 16,-6-5 2-16,4 0-4 16,-13-3 1-16,3 0 4 15,-12-3 2-15,6 0-3 16,-5 3 1-16,5 0 0 16,0 0 0-16,6 0 0 0,3 0 2 15,3 0-1-15,4 0 2 16,2-5 0-16,9 2 1 15,0 3-2-15,12 0 1 16,-1 0-2-16,10 8-1 16,-3-5 1-16,6 8-1 15,-3-4 0-15,0 9 0 16,-4-2 0-16,-2-1 0 16,-3 0 0-16,0-2 0 15,-3-1 0-15,-3-4 0 16,0-1 0-16,-6-5 0 15,0 0-25-15,0-8-8 16,0 5-91-16,6-10-41 0,-3 2-65 16</inkml:trace>
  <inkml:trace contextRef="#ctx0" brushRef="#br0" timeOffset="180941.219">19621 3056 336 0,'0'-5'126'0,"0"5"-98"0,6-8 30 0,-3 8 5 15,0-3 4-15,0 3 7 16,0-5-10-16,0 2-2 16,0 0-35-16,0 1 2 0,0 2 0 15,0 0-12-15,-3 0-4 16,0 0-8-16,0 0-2 15,0 0 1-15,3 5 0 16,0 3 0-16,0 26 0 0,0-4-2 16,3 33 1-1,0-15-2-15,3 7-1 0,-3-10 1 16,3 13-1-16,-3-10 0 16,0 8 0-16,0-11 0 15,0-6 0-15,-3 1 0 16,0-16 0-16,-1 0 0 15,1-6 0-15,0-2 0 16,-3-11 0-16,0 1 0 16,0-20 0-16,0 4-55 15,-3-11-25-15,3 2-187 16</inkml:trace>
  <inkml:trace contextRef="#ctx0" brushRef="#br0" timeOffset="181408.21">19874 3373 512 0,'-20'-7'189'0,"20"7"-147"0,-9-11 22 15,9 11-2-15,0-3-23 16,0 1-5-16,6-4-13 15,-3 1-6-15,20 0-8 16,-2-6 2-16,21 9 1 0,-6-6-3 16,2 8-2-16,-5 0-2 15,0 2 0-15,-6-2-2 0,-4 0-1 16,-2 0 1-16,-3 0-1 16,-3 0 0-1,-3-5 0-15,-3 2-11 0,-3-5-3 16,0 3-39-16,-3 5-18 15,-3 0-76-15,0 5-30 16,0 3-23 0</inkml:trace>
  <inkml:trace contextRef="#ctx0" brushRef="#br0" timeOffset="181707.895">19970 3463 456 0,'-39'3'170'0,"39"-3"-132"0,-18 5 40 0,15-2 10 15,0-3-30-15,3 0-8 16,0 0-21-16,0 0-7 16,12 0-12-16,0 0-2 0,18-3-1 0,-6 1-3 15,11-1-1-15,-5 0-1 16,3 3-2-16,-6 0 1 16,-1 3-1-16,-5-3 0 15,0 0 0-15,-3 0 0 16,-3 0 0-16,-3 0 0 15,-3 0 0-15,0 0 0 16,-4 0 0-16,-2 0-3 16,-3-3 2-16,0 1-41 15,-5-1-17-15,-1 0-151 16,-12-10-67-16,3 3 83 16</inkml:trace>
  <inkml:trace contextRef="#ctx0" brushRef="#br0" timeOffset="182726.896">20684 3307 436 0,'-9'-5'165'0,"9"5"-129"0,-15-5 26 0,15 5 1 15,-6-3-24-15,3-2-5 16,-3-6-14-16,0 1-5 16,3-6-8-16,3 3 2 0,3-3 3 0,-3 2 0 15,6-4 3 1,0 5-2-16,3-1 0 0,0 4-3 16,6-1-1-16,-3 6-3 15,12-3 1-15,-3 3-2 16,11 10 0-16,-5-2-3 15,3 10-2-15,-6-3 3 16,0 14 0-16,-7-3-1 16,-5 9 1-16,-3-4-2 15,-12 6 2-15,0-6-2 16,-12 3 2-16,4-5-2 16,-10 0 2-16,3-3-4 15,-3 0-2-15,3-2 2 16,-3-1 2-16,3-4 0 15,-2-1-1-15,2-3 3 0,3 1 0 16,0-3-1-16,3 0-2 16,3-3 1-16,3 0-1 15,3 1 0-15,9-4 0 16,-3 1 0-16,12-3 0 16,-3 0 0-16,24 0 0 15,-7 0 0-15,19 3 0 16,-9-3 0-16,2 2 0 15,-8 1 0-15,-3 0 0 16,-6-1 0-16,-3-2 0 16,-4 0 0-16,-2 0 0 15,-3 0 0-15,-6-2 0 16,0-1 0-16,-6-2 0 16,0 2-55-16,-9-5-23 0,0 3-188 15</inkml:trace>
  <inkml:trace contextRef="#ctx0" brushRef="#br0" timeOffset="183807.01">21330 3029 456 0,'-24'-2'170'0,"24"2"-132"0,-15 0 22 16,15 0 1-16,0 0-26 15,0 0-5-15,0-5-12 16,0 2-1-16,6 0-10 16,0 1 2-16,6 2 2 0,-3-6-2 15,9 6 0-15,-3 0-1 16,6 6 2-16,-6-6-3 15,5 5-2-15,-2-2-2 16,0 2 0-16,-3 0 0 0,0 3 3 16,-3-5-1-16,-3 2 2 15,0 0 0-15,-3 1 1 16,0-1-2-16,-3 3-1 16,-1-3-3-16,-2 6 1 15,0-1-2-15,-2 4-1 16,-1-7 1-16,-3 17 1 15,3-5-1-15,0 15-1 16,0-7 1-16,3 2-1 16,0-3 0-16,9 3 0 15,-3-10 0-15,5 2 0 16,-2-2 0-16,3-6 0 16,0-3 0-16,0-2 0 0,-3 0 0 15,0-3 0-15,0 3 0 16,-3-5 0-16,0 0 0 15,-3-1 0-15,-3-2 0 16,0 6 0-16,0-4 0 16,-3 4 0-16,3-1 0 15,-3 5 0-15,0-2 0 16,3 6 0-16,0-4 0 16,3 11 0-16,-3-2 0 15,6 21 0-15,0-6 0 16,3 8 0-16,0-7 0 15,0-1 0-15,-1-5 0 16,-2-2 0-16,0-6 0 0,-6 0 0 16,0-5 0-16,-6 0 0 15,0-3 0 1,-5 0 0-16,2-2 0 0,-12-3 0 16,3 0 0-16,-9-3 0 15,6-2 0-15,-6-3 0 16,7 0 0-16,-1-3 0 15,3 3 0-15,3-5 0 16,0-1 0-16,6-7 0 16,0 3-60-16,3-20-26 15,0 7-180 1</inkml:trace>
  <inkml:trace contextRef="#ctx0" brushRef="#br0" timeOffset="193436.492">14219 823 280 0,'-33'-8'107'0,"33"8"-83"0,-33-8 30 0,30 8 8 16,-6-5 1-16,3-1 4 15,0-2-9-15,0 3-3 16,12-3-30-16,-3-5 0 0,21 0 3 16,-3 2-12-16,9 9-3 15,-3 2-6-15,14 0-2 16,-8 2-14-16,18 3-7 15,-10-5-24-15,7 0-10 0,-9 0-23 16,-7 0-6 0,-5 0-24-16,-12 6-8 0,-3-4-30 15</inkml:trace>
  <inkml:trace contextRef="#ctx0" brushRef="#br0" timeOffset="193755.388">14359 802 292 0,'-30'-8'110'0,"30"8"-86"0,-24-6 29 16,21 6 8-16,-3 0-10 15,0 0 0-15,0 0-18 16,0 0-6-16,0 8-15 16,0-2 3-16,0 20 5 0,3 1-5 15,-3 26 2-15,3-8-6 16,-3 5 1-16,3-11-1 16,1 6 1-16,2-10-2 0,2-3-1 15,1-6-1-15,6 1 2 16,0-6 6-16,6-3 2 15,-3-5-1-15,12-2 2 16,-6-3-4-16,20-8-1 16,-5 5-8-16,15-10-4 15,-9 5-6-15,2 0 0 16,-8-5-14-16,-3 2-3 16,-6-2-24-16,-4-6-12 15,-2 3-44-15,-9 0-19 16,-3 3-77-1</inkml:trace>
  <inkml:trace contextRef="#ctx0" brushRef="#br0" timeOffset="193896.152">14290 1042 488 0,'-27'-5'181'0,"27"5"-141"0,-6-5 9 0,6 5-5 0,9-3-26 15,-3 3-7-15,15-5-18 16,-3 0-9-16,33 2 9 15,-10 3-68-15,25 0-26 0,-13 3-99 16</inkml:trace>
  <inkml:trace contextRef="#ctx0" brushRef="#br0" timeOffset="194393.233">15049 1188 416 0,'3'5'156'0,"-3"-5"-121"0,0 0 14 0,0 0-2 16,3 0-21-16,0-5-4 15,-3-3-11-15,0 0-3 16,-6-10-4-16,3-1 2 0,-12-2 3 16,3 2-3-16,-11 1-1 15,2 2-2-15,-6 5 0 16,3 3 0-16,-6 8 1 16,7-5 2-16,-10 13 1 15,9-3 3-15,-3 14 1 16,6-6 6-16,9 6 1 15,4-6-3-15,10 8-1 16,1-8-6-16,9 6-3 16,-3-6-5-16,15 0 0 15,-3-7-9-15,18-6-2 16,-7-6-16-16,7-20-6 0,-9 2-15 16,-3-24-8-16,-4 9 9 15,-8-6 3-15,-3 10 11 16,-12-15 6-16,0 5 16 15,-9-16 8-15,0 16 36 16,-3 0 18-16,4 11 11 16,-1 21 7-16,0 2-20 15,0 30-7-15,3-6-18 16,6 8-5-16,0 3-9 16,12 21-2-16,0-3-33 15,14 14-15-15,-2-14-57 16,6 0-26-16,-6-7-89 15</inkml:trace>
  <inkml:trace contextRef="#ctx0" brushRef="#br0" timeOffset="195157.461">15347 1201 464 0,'6'-2'176'0,"-6"2"-137"0,6-11 9 0,-3 11-5 16,0-16-25-16,0 3-5 15,0-19-6-15,0 6 0 16,-6-11-4-16,0 10 7 0,-6-5 5 15,0 11-1-15,-3 0 2 16,0 5-9-16,-3 8-2 16,0 3-3-16,-6 24-2 15,4-9 1-15,2 24-1 0,0-2-3 16,9 0 0 0,0-6 4-16,9 1 3 0,0-1-3 15,9-10-1-15,-3 0 0 16,11-3 2-16,-2 1-1 15,6-14-1-15,-3 2 1 16,-3-4 1-16,-3-4 5 16,-6-2 4-16,-3 3-6 15,-6-3-1-15,0-2 2 16,-6 4 1-16,0 4-6 16,0 2 0-16,3 0-3 15,0 13 0-15,0-8 2 16,6 16 2-16,-3-7-3 15,9 38-2-15,-3-7 2 0,6 19 0 16,-1-11 3 0,-2-6 1-16,0-7-1 0,-9-3 1 15,0-5-2-15,-12-3 2 16,1-5-2-16,-10-6-1 16,3-2 1-16,-9-5 1 15,3-3-1-15,-20-8-1 16,8 0 1-16,-6-8-1 15,9 3 0-15,13-9 0 16,2 4-3-16,24-14 2 16,0 5-1-16,17-23 0 15,-2 8-3-15,21-11-1 16,-6 10-8-16,26-4-2 16,-11 7 0-16,2-18 2 15,-8 7 8-15,-3-7 5 0,-10 10 8 16,-5 1 6-16,-6 2-1 15,-9 2 3 1,0 1-4-16,-12 10 1 0,0 3-7 16,-15 8-1-16,0-1 2 15,-15 28 3-15,7-1 2 16,-1 16 1-16,6-3-4 16,15 6 0-16,0-5-3 15,27 2 0-15,-3-3-6 16,11-5-1-16,-5-2-13 15,15-6-5-15,-9 0-40 16,23-7-16-16,-14-4-172 16</inkml:trace>
  <inkml:trace contextRef="#ctx0" brushRef="#br0" timeOffset="196163.808">15972 1005 276 0,'9'-2'104'0,"-9"2"-81"0,3 0 38 16,-3 0 13-16,3-6-21 15,-3 6-8-15,0-7-22 16,0-4-9-16,0 3-9 15,0-5 3-15,-6 2 2 0,0 3 1 16,-6 0 1-16,3 3 0 0,-12 5 2 16,3-5 2-16,-5 10 2 15,2-5-1-15,0 8-1 16,3 3-4-16,3-3 0 16,3 2-7-16,12 11-3 15,0-8 1-15,24 14 0 16,-3-6-1-16,21 8-2 15,-10-8 1-15,4-2 1 16,-6-3 3-16,-3 2 2 16,-4 1 14-16,-5-6 9 15,-3 0-3-15,-9 1 1 16,0-7-13-16,-9 4-4 16,0-3-7-16,-9-3-1 0,3-5-3 15,-9 0-3-15,4 0-16 16,-4-5-7-16,3-3-56 15,0-3-21-15,3 4-136 16</inkml:trace>
  <inkml:trace contextRef="#ctx0" brushRef="#br0" timeOffset="196823.707">13442 2027 360 0,'-27'-3'134'0,"27"3"-104"0,-15 0 34 0,15 0 6 16,0 0-26-16,0 0-8 15,9 3-21-15,0-1-8 16,18 6-4-16,-3 3-14 0,23-8-4 16,-8 2-40-16,8 0-16 15,-8-5-49-15,3 0-22 16,-9 0 10 0</inkml:trace>
  <inkml:trace contextRef="#ctx0" brushRef="#br0" timeOffset="197005.248">13457 2151 412 0,'-6'0'154'0,"6"0"-120"0,47 0-10 16,-38 0-10-16,42-3-92 16,-10 3-35-16,31-2-40 15,20-22-16-15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1:54:11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5244 6194 532 0,'-9'-8'198'0,"9"8"-154"0,-3-5 3 0,3 5-11 0,0-3-16 15,0 3-1-15,0-3-5 16,0 1 1-16,0-1-8 16,0 0 5-16,0 1 1 0,0-1-2 15,0 3 1-15,0 0-7 16,0 8-1-16,0 0-2 15,0 18 1-15,0-4-4 16,0 23 0-16,0-8 1 16,0 5 0-16,0-8 0 15,3-2 0-15,-3-5 0 16,0-6 2-16,0-3-1 16,0-4-1-16,0-1 1 15,0-13-1-15,0 0-3 16,0-24 2-16,0 5 1 15,0-20 2-15,0 4-3 0,3-2-2 16,0 6 2 0,3 1 0-16,0 7-2 0,3 4 0 15,0 3-1-15,6 3 0 16,-4 2 0-16,7 9 0 16,-3-1 3-16,3 16 2 15,-3-2-2-15,3 29 0 16,-3-9 3-16,-3 14 1 15,-4-8 3-15,-2-2 1 16,0-6-3-16,0-5-3 16,-3-6 2-16,0-2 0 15,0-3-1-15,-3-10-2 16,0-3 1-16,3-26 1 16,0 4-3-16,3-20 0 0,0 8 1 15,6-3 0-15,-3 5 0 16,3 3 0-16,0 5-3 15,0 3 0-15,0 2 2 16,0 6 2-16,-1 0 0 16,4 7 2-16,-3 1-2 15,0 8-1-15,0-1 1 16,0 12 1-16,-3-1 1 16,0 16 1-16,-3-5-2 15,0 10 1-15,0-2-2 16,0-3-1-16,-3-5-4 15,0 0 0-15,0-6-16 16,0 1-4-16,-1-3-45 0,1-3-18 16,0-3-43-1,0-4-18-15,0-4-36 16</inkml:trace>
  <inkml:trace contextRef="#ctx0" brushRef="#br0" timeOffset="448.118">5747 6207 400 0,'-3'-18'151'0,"3"18"-118"0,0-8 31 0,0 8 5 16,0 0-12-16,0 0-1 15,0 0-23-15,0 0-9 0,0 2-15 16,0 1-2-16,0 13 0 0,0-3 1 16,0 32 2-16,0-8-3 15,6 11 1-15,-3-11-3 16,6-3 0-16,-3-5-3 15,6-2-2-15,-3-6 1 16,5-5 1-16,-2-3 1 16,3-10 1-16,-3-3-5 15,3-27-1-15,-3 6 3 16,0-21 1-16,-3 7 0 16,-3-2-2-16,0 5 1 15,-3 6-1-15,0 5 4 16,-3 2 5-16,0 3-3 0,3 9 2 15,0-1-5 1,3 16 0-16,0-1-1 16,5 31 1-16,-2-7-2 15,9 14-1-15,-3-10-4 0,3-4-2 16,-3-4-6-16,0-3 0 16,-3-6-23-16,3-2-9 15,-4-3-35-15,1-10-14 16,-3 0-79-16,3-27-32 15,0 5 54 1</inkml:trace>
  <inkml:trace contextRef="#ctx0" brushRef="#br0" timeOffset="716.031">6110 5866 460 0,'-9'-8'173'0,"9"8"-135"0,-3-5 23 0,3 5 0 0,0 0-22 16,0 0-5-16,0 0-8 15,0 0-3-15,3 8-12 16,0-3 4-16,0 21 5 0,0-7-5 16,0 18 2-16,0-5-8 15,0 13-3-15,0-8-3 16,3 29 0-16,0-11-2 16,3 11 2-16,-3-13-7 15,3-2 1-15,-3-12-10 16,3-4-2-16,-3-6-21 15,-1-5-7-15,1-6-41 16,3-5-16-16,0-2-120 16,12-27-56-16,-6 3 139 15</inkml:trace>
  <inkml:trace contextRef="#ctx0" brushRef="#br0" timeOffset="1100.57">6435 5768 524 0,'-6'-11'195'0,"6"11"-152"0,-6-2 10 0,6 2-6 15,0 0-23-15,0 0-1 16,3 2-2-16,0 1-1 16,3 8-11-16,-1-3 1 0,4 13 1 0,-3-3-2 15,0 19 2-15,0-5-6 16,0 8-1-16,0-6 0 15,0 6 2-15,-3-8-3 16,3 12-2-16,-3-6 0 16,3 28-1-16,0-11 0 15,0 3 0-15,0-7 0 16,0-6 0-16,0-8 0 16,3 0 0-16,-3-5 0 15,0-6 0-15,3 0-3 16,-4-10 0-16,1-2-7 15,0-7-2-15,-3 1-17 16,0-8-7-16,0 0-38 16,-3-15-16-16,0 1-51 15,-3-25-21-15,0 7-9 16</inkml:trace>
  <inkml:trace contextRef="#ctx0" brushRef="#br0" timeOffset="1284.856">6223 6144 560 0,'-18'0'209'0,"18"0"-163"0,-3 2 9 0,3-2-7 15,6 3-30-15,-3-3-5 16,24 0-15-16,-9 0-6 16,24 0 4-16,-7 0-45 0,7 0-17 0,-6 0-70 15,-1 3-30-15,-5-1-21 16</inkml:trace>
  <inkml:trace contextRef="#ctx0" brushRef="#br0" timeOffset="1432.838">6694 6160 396 0,'5'2'148'0,"-5"-2"-115"0,3 8 55 15,-3-8 15-15,6 8-34 16,-3 0-14-16,6 13-29 16,-3-5-12-16,6 13-8 15,-3-5-11-15,3 5-2 0,-3-5-28 16,0 0-9-16,-3-6-49 15,-6-10-17-15,0 0-97 16</inkml:trace>
  <inkml:trace contextRef="#ctx0" brushRef="#br0" timeOffset="1577.431">6711 5749 568 0,'-6'-2'211'0,"6"2"-164"0,-6 5 3 0,6-5-10 15,3 3-37-15,-3-1-7 16,3 4-79-16,0-4-35 16,3 6-110-16,-3 0-47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00:52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9745 8128 452 0,'0'-13'170'0,"0"13"-132"0,0-11 27 0,0 11 1 16,0-2-21-16,0-1-6 15,0 0-9-15,0 1-5 16,0-1-13-16,0 0-3 0,-3 1 1 16,0-1-2-16,-3 8 1 15,0 1-5-15,-6 15-1 16,0-3-1-16,-18 19 1 16,6-2-4-16,-20 4 0 15,8-7 3-15,-6 18 1 0,10-10-1 16,-1 18 1-16,6-13-2 15,0 6 2-15,6-12-2 16,1 1 2-16,2-8-4 16,3-3 0-16,3-5-1 15,0-6 0-15,3-2-11 16,0-8-5-16,3 0-43 16,0-13-18-16,3-1-96 15,3-17-39-15,0 4 36 16</inkml:trace>
  <inkml:trace contextRef="#ctx0" brushRef="#br0" timeOffset="315.346">9283 8107 540 0,'-15'-32'203'0,"15"32"-158"0,-15-24 19 0,15 22-3 15,-2-4-28-15,-1 4-7 16,-3-4-15-16,3 4-5 15,3-1-4-15,0 0-2 0,6 3 1 16,-3 0-1-16,8 22 2 16,-2-4 1-16,6 30 3 15,6 18-1-15,0-21 0 16,-3-11-3-16,18 25 1 16,-10-12-2-16,16 19-1 15,-9-13 1-15,2 3 1 16,-5-11-1-16,0-6-1 15,-6-4-13-15,-3-9-6 0,-4-2-52 16,-2-5-21-16,-3-6-118 16,3-16-94-1,-3 1 118-15</inkml:trace>
  <inkml:trace contextRef="#ctx0" brushRef="#br0" timeOffset="479.44">9777 8459 548 0,'-6'5'206'0,"6"-5"-160"0,-3 16 20 16,3-13-1-16,0 10-38 0,0 0-9 16,3 13-12-16,0-4-3 15,0 7-1-15,0-5-19 0,3 5-6 16,-3-8-49-16,3 0-20 16,0-2-104-1,9-12-91-15,-3 1 110 16</inkml:trace>
  <inkml:trace contextRef="#ctx0" brushRef="#br0" timeOffset="658.951">10144 8631 576 0,'8'29'214'0,"-8"-29"-166"0,3 21 6 0,-3-16-8 0,0 6-26 16,0-3-6-1,-3 5-11-15,-3-2-2 0,-2 4-1 16,-1-1-18-16,-15 2-5 15,6-3-35-15,-15 3-15 0,6-3-77 16,4-5-33-16,5 0 5 16</inkml:trace>
  <inkml:trace contextRef="#ctx0" brushRef="#br0" timeOffset="1062.93">10706 8096 488 0,'-9'-5'181'0,"9"5"-141"0,-3-5 18 0,3 5-1 16,0 0-26-16,0 0-5 15,0 0-1-15,0 0 4 16,0 0-16-16,0 0 0 0,-6 10 0 16,3 1-1-16,-9 23 1 15,3-7-5-15,-14 15-3 16,5-10 0-16,-15 15-1 16,6-7-2-16,-6 26-2 15,7-13 1-15,2 3-1 16,3-11 0-16,3-3 0 15,3-8-7-15,3 1 0 16,3-9-15-16,1-5-3 16,2-5-47-16,-3-5-18 0,3-3-90 15,6-16-37-15,0 0 48 16</inkml:trace>
  <inkml:trace contextRef="#ctx0" brushRef="#br0" timeOffset="1317.282">10304 8205 472 0,'-15'-45'176'0,"15"45"-137"0,-6-29 35 16,6 26 8-16,0-2-27 0,0-1-9 15,3 4-19-15,0-1-4 16,12 24-14-16,-3-2-1 0,18 21-1 16,-6-11-3-16,14 10-3 15,-8-7 0-15,6 16-1 16,-6-9-5-16,-1 20 1 15,-2-14-31-15,-3 2-14 16,-3-10-94-16,6-10-42 16,-6-4-30-1</inkml:trace>
  <inkml:trace contextRef="#ctx0" brushRef="#br0" timeOffset="1619.925">10745 8419 624 0,'-6'3'233'0,"6"-3"-181"0,3 8-17 0,-3-8-21 0,12 2-15 16,0 1 0-16,14 2-4 15,-2 1 1-15,9-1 2 16,-6 0-1-16,0 3 1 0,-4 0 2 16,-2 10 2-16,-6-4 1 15,-9 12 1-15,-3-2-2 16,-12 2 1-16,0-2 4 15,-12 0 6-15,6-3 2 16,-2-2 3-16,2-6-10 16,6 0-2-16,0-2-4 15,12-1-2-15,-3-2 1 16,15-2-1-16,-3-1-5 16,11-2 1-16,-2-3-31 0,3-3-12 15,-3 0-95-15,6-10-40 16,-6 2-34-1</inkml:trace>
  <inkml:trace contextRef="#ctx0" brushRef="#br0" timeOffset="1787.936">11266 8549 544 0,'9'21'203'0,"-9"-21"-158"0,12 42 27 0,-9-34 3 16,3 13-36-16,-1-5-9 15,-2 5-19-15,0-5-7 16,-6 3-3-16,0-3-1 0,-8 2 0 15,2-2-3-15,-6 3 0 0,0-4-31 16,-6 1-13-16,3-2-223 16</inkml:trace>
  <inkml:trace contextRef="#ctx0" brushRef="#br0" timeOffset="2205.714">11626 8662 572 0,'-6'11'214'0,"6"-11"-166"0,0 13 6 0,0-10-10 0,3 5-29 16,-3 0-8-16,3 2-19 16,0-2-5-16,3 0 9 15,0 0-51-15,6-3-22 0,-3 1-107 16,14-14-46-16,7-8 73 16</inkml:trace>
  <inkml:trace contextRef="#ctx0" brushRef="#br0" timeOffset="2359.791">11924 8705 536 0,'-12'32'200'0,"12"-32"-155"0,-15 21 18 16,15-16-4-16,0 0-34 15,0 1-11-15,0-1-25 16,0 0-8-16,6-2 9 0,0-1-50 0,6-4-21 16,-3-1-74-16,8-7-31 15,-2-1 21 1</inkml:trace>
  <inkml:trace contextRef="#ctx0" brushRef="#br0" timeOffset="2475.872">12075 8702 532 0,'0'16'198'0,"0"-16"-154"0,-3 19 20 0,3-17-1 15,0 3-35-15,0 1-7 16,3-1-25-16,-3 0-10 16,3-2 7-16,0 0-57 0,6-6-21 15,-3 3-151 1</inkml:trace>
  <inkml:trace contextRef="#ctx0" brushRef="#br0" timeOffset="2670.694">12516 8726 600 0,'-3'29'225'16,"3"-29"-175"-16,0 13 6 0,0-10-9 0,3 2-27 15,0 1-6-15,-3-1-8 16,0 0-3-16,0 3-1 15,0-3-6-15,-6 3 0 0,3 0-29 16,-12 0-13-16,3 0-148 16,-23 3-67-16,-16-3 59 15</inkml:trace>
  <inkml:trace contextRef="#ctx0" brushRef="#br0" timeOffset="3230.047">13332 8086 440 0,'-3'-14'165'0,"3"14"-129"0,-3-10 43 16,3 10 12-16,0-3-25 15,0 1-8-15,0-1-25 16,0 0-10-16,-3 3-14 16,0 0-4-16,-6 8-1 0,0-2 0 15,-18 25 2-15,9-4-3 16,-18 18-2-16,7-6 0 16,-7 9-1-16,6-11 0 15,0 21 0-15,7-13-3 16,-4 16 2-16,6-13 1 15,0 2 0-15,3-10-3 0,0-6 2 16,4-2-4-16,2-8-1 16,3-3-11-16,0-8-3 15,3-2-37-15,3-17-15 16,0 1-70-16,3-27-30 16,0 6-17-1</inkml:trace>
  <inkml:trace contextRef="#ctx0" brushRef="#br0" timeOffset="3467.753">12867 8202 476 0,'-18'-34'178'0,"18"34"-138"0,-12-40 24 0,12 35 2 0,0-9-17 16,0 4-4-16,0-3-17 16,0 2-7-1,3 1-12-15,0 2 0 0,6 10 4 0,0 1-3 16,9 37 0-16,-3-6-6 15,6 16-3-15,-3-10 0 16,14 10-1-16,-5-10 0 16,18 18 0-16,-9-10-5 15,5 5-1-15,-5-11-26 16,0-2-11-16,-9-6-73 16,-1-5-32-16,-2-2-77 15</inkml:trace>
  <inkml:trace contextRef="#ctx0" brushRef="#br0" timeOffset="3899.964">13370 8414 524 0,'-6'-3'195'0,"6"3"-152"0,0 3 6 0,0-3-9 15,3 5-12-15,0 0 3 16,0 9-6-16,0-1-3 15,0 16-12-15,0-5-2 0,0 13 2 16,0-8-4-16,0 0 2 16,-3-5-3-16,3 0 2 15,-3-6-4-15,0-7-2 0,0-3-3 16,3-24 1-16,0 3 1 16,3-22 0-16,0 9-3 15,6-3 2-15,-3 5 1 16,9 3 0-16,-3 2 0 15,11 6 2-15,-2 2-1 16,6 9-1-16,-6-1 3 16,3 11 0-16,-7 0-1 15,1 16 1-15,-6-6-2 16,-3 14-1-16,0-6 1 16,-6 1-1-16,0-3-14 15,0-6-3-15,-3-2-59 16,0-3-26-16,0-2-92 15,3-14-40-15,0 3 67 16</inkml:trace>
  <inkml:trace contextRef="#ctx0" brushRef="#br0" timeOffset="4023.494">13716 8620 540 0,'-6'3'200'0,"6"-3"-155"0,9-3 11 0,-9 3-6 16,11-3-21-16,-2 3-5 15,6 0-16-15,0 0-7 16,3-2-1-16,-3 2-25 0,3-3-11 15,-3 1-52-15,3-6-23 16,-4 2-110 0</inkml:trace>
  <inkml:trace contextRef="#ctx0" brushRef="#br0" timeOffset="4313.509">14067 8398 536 0,'-6'-3'200'0,"6"3"-155"0,-6 3 24 16,6-3 0-16,0 0-35 15,0 0-8-15,6 3-11 16,-3-1-2-16,6 6-7 16,-3 0-2-16,6 19 0 0,-3-6-2 15,2 24-2-15,-2-8 1 16,3 2-1-16,-3-4 0 16,3-1 0-16,-3-7 0 15,0-6 0-15,-3-3 0 16,0-4 0-16,-3-1 0 15,-3-5 0-15,0-3-5 16,-3-5 1-16,0 0-75 16,-6-19-34-16,0 6-144 15</inkml:trace>
  <inkml:trace contextRef="#ctx0" brushRef="#br0" timeOffset="5680.149">15019 8453 512 0,'-3'6'189'0,"3"-6"-147"0,6 2 9 0,-6-2-9 15,9 0-16-15,-3 0-3 16,3-5-9-16,0 2-4 16,0-4-5-16,0-1-4 0,-6-3 2 15,0 0 0-15,-9-2 1 16,0 0-2-16,-15 0-2 15,3 2 3-15,-14 3 2 16,5 0 2-16,-6 8 1 16,6 0-4-16,-3 8-1 15,4 0-1-15,2 11 1 16,3-3-2-16,9 31 2 16,3-10 0-16,12 11 3 15,0-11-3-15,15-5 0 0,-3-6-1 16,18-10-2-16,-4-5 3 15,7-30 0-15,-6 0-1 16,3-12 1-16,-7 7-2 16,-5-8 2-16,-3 6-4 15,-6-6 0-15,-3 6 1 16,-9-4 2-16,0 7-1 16,-3 9-1-16,0 4-2 15,3 15 1-15,0-2 1 16,6 13 2-16,0-3-1 15,9 21 2-15,-3-5-2 16,9 3-1-16,-4-5 1 16,4-9-1-16,-3-2 0 0,3-21 2 15,-3-1-1 1,9-12 2-16,-7 2-2 0,4-5-1 16,-6 2 1-16,-3-7-1 15,-3 5 0-15,-3-3 2 16,-3 5-1-16,-3 6-1 15,0 2 3-15,0 17 0 16,0-4-1-16,0 17-2 16,0-6 1-16,6 32-1 15,-3-8 0-15,5 8 0 16,-2-8 0-16,0-2 0 16,0-9 0-16,0-5 0 15,0-5 0-15,-3-24 0 0,0 3 0 16,-3-27 0-1,0 8 0-15,-3-7 0 16,0 4 0-16,0 1 0 0,0 4 0 16,0 4 0-16,0 2 0 15,6 8 0-15,-3 0 0 16,12 11 0-16,0-3 0 16,8 16 0-16,-2-3 0 15,9 3 0-15,-6-3 0 16,12-8 0-16,-4 1 0 15,10-12 0-15,-9 1 0 16,5-6 0-16,-5 4 0 16,-3-7 0-16,-6 4 0 15,-6-3 0-15,-3 2 0 0,-10-5 0 16,1 3 0-16,-12 0 0 16,1 2 0-16,-13 3 0 15,3 3 0-15,-6 7 0 16,3 1 0-16,-3 5 0 15,6 0 0-15,0 8 0 16,4-3 0-16,8 16 0 16,3-5 0-16,20 8 0 15,-2-6 0-15,24 1 0 16,-9-6 0-16,5-5 0 16,-5-3 0-16,0-10 0 15,-6-3 0-15,-4-8 0 16,-2 2 0-16,-3-4 0 0,-3 2 0 15,-3-3 0-15,-3 3-9 16,-6-2-4-16,0 2-103 16,-9 0-45-16,0 3-82 15</inkml:trace>
  <inkml:trace contextRef="#ctx0" brushRef="#br0" timeOffset="6818.673">16674 8430 440 0,'-3'0'165'0,"3"0"-129"0,0 0 21 0,0 0 0 0,0 0-15 16,0 0-2-16,3-3-11 15,0 0-6-15,0-5-13 16,0 3-4-16,-3-5 0 0,0-1-3 16,-6-5 0-16,0 3 1 15,-2 2 0-15,-1 3 0 16,-6 14 0-16,3-4-2 16,-6 17-2-16,3-6 1 15,0 35 1-15,3-9 3 16,6 14 2-16,3-10-3 15,6-6-1-15,-3-8-1 16,6-11 1-16,0-5 0 16,3-26 1-16,-3 3-2 15,3-25 1-15,0 9-2 16,0-3-1-16,-3 5 1 0,0 3 1 16,0 5 1-16,3 11 1 15,-3-1 0-15,12 19 0 16,-4-2-5-16,16 16 1 15,-6-4 2-15,15-7 1 16,-7-3-4-16,7-18 1 16,-6 0 0-16,0-16 2 15,-7 2-1-15,1-13-1 16,-3 6-2-16,-3-43 1 16,-3 14-1-16,-6-12-2 15,-3 15 3-15,-4 1 0 16,-2 9 3-16,-3 8 1 15,0 7 1-15,-3 11 0 0,1 3-5 16,-7 10 1-16,3 3 2 16,-3 37 1-16,3-8-1 15,3 24 1-15,3-8-4 16,9 22 0-16,-3-15 1 16,12 20 0-16,-4-14-3 15,25-8 2-15,-9-7-1 16,17-17 0-16,-8-5 2 15,6-29 0-15,-9 0 0 16,-1-18 2-16,-5 5-3 16,-3-16 0-16,-3 5-1 15,-4-42 0-15,-2 13 0 16,-6-5-2-16,-3 13 3 0,-3 0 2 16,-3 11 4-16,-3 5 4 15,0 8-4-15,-3 5-3 16,0 5-4-16,-3 9 1 15,0 2 1-15,0 13 2 16,0 0-1-16,0 48 2 16,3-10-2-16,6 15-1 15,0-8 3-15,9 22 0 16,-3-17-1-16,12 14-2 16,-3-14 1-16,12-4-1 15,-7-12 0-15,4-7 0 16,-3-5 0-16,-3-9 0 15,-3 1 0-15,-6-17 0 16,-3 1-3-16,-9-11 0 16,0-3-42-16,-9-10-18 0,3 5-204 15</inkml:trace>
  <inkml:trace contextRef="#ctx0" brushRef="#br0" timeOffset="8014.545">18523 8416 364 0,'-15'3'134'0,"15"-3"-104"0,-12 5 34 0,12-2 8 16,-3 0-20-16,3-3-6 0,-3 0-17 15,3 0-9 1,0-6-11-16,0 1-2 0,-3-3 3 0,0 0-4 16,-3-2 2-16,3 2-1 15,-6-3 1-15,3 3-4 16,-8 3-3-16,2 2 0 16,-12 3-1-16,3 0 2 15,-12 8 1-15,6-3-1 16,-5 6-2-16,5 0 3 15,6 12 0-15,3-4 3 16,18 26 3-16,0-8-2 16,18 8-2-16,-3-8-5 15,12-8 0-15,-6-2 0 16,8-22 0-16,-5 0 0 16,12-39 2-16,-6 7-3 15,8-12 0-15,-5 7 1 0,3-40 0 16,-9 17-7-16,-7-25 0 15,-5 17-2-15,-12-1 3 16,0 9 4-16,-12 2 3 16,3 11 6-16,-8 5 6 15,2 5-3-15,-3 13 2 16,3 3-5-16,0 11 1 16,0 0-3-16,3 15 0 15,0-2-1-15,3 35 2 16,0-9-1-16,6 30 0 15,0-11 1-15,9 15 3 16,-3-15-4-16,15 24-1 16,-3-16 0-16,15 0 0 15,-10-14-5-15,10-7 1 0,-6-8 0 16,3-22 2-16,-6 1-1 16,-1-30-1-16,-2 6 1 15,-3-13 1-15,-3 5-1 16,0-14-1-16,-6 9 1 15,-3-9-1-15,0 6 0 16,-3 8 0-16,0 2 0 16,3 19 2-16,-3 0-1 15,2 16-1-15,1-2 3 16,3 20 0-16,0-5-1 16,6 13 1-16,-3-7-2 15,12-3-1-15,-6-6 1 0,15-13-1 16,-7 0 0-16,13-26 0 15,-6 3 0-15,2-17 0 16,-5 6-3-16,0-8 0 16,-6 5-3-16,0-13 1 15,-4 8 1-15,1-3 2 16,-3 6-1-16,-3 7-1 16,0 3 3-16,0 16 2 15,0 0 2-15,3 8 1 16,-4 0-2-16,4 5 1 15,-3-2 0-15,-3 8 1 16,-3-4 0-16,-6 15 0 16,0-7-2-16,-6 12-2 15,0-6 1-15,-6 0-1 0,3-3 0 16,-3-4 0-16,0-4-3 16,-6-2 2-16,3-5-32 15,-17-19-15-15,5 0-117 16,-15-21-50-16,6 5 3 15</inkml:trace>
  <inkml:trace contextRef="#ctx0" brushRef="#br0" timeOffset="8151.115">19106 7914 652 0,'-23'-3'244'0,"23"3"-189"0,-15 3-16 0,15-3-19 16,0 0-30-16,0 0-6 15,0 0-46-15,0 0-22 16,9 2-169-16,-3-2-74 16</inkml:trace>
  <inkml:trace contextRef="#ctx0" brushRef="#br0" timeOffset="9320.655">19702 8565 312 0,'-21'34'115'0,"21"-34"-89"0,-12 29 36 15,12-21 13-15,-3 0-11 0,3-3-3 16,0 1-15-16,0-4-3 16,3-15-25-16,0 0 3 0,3-16 2 15,0 2-6-15,0-10-2 16,0 5-8-16,3-52-5 16,0 18-4-16,0-16-1 15,-3 15-3-15,-3-20 1 16,-1 21 1-16,-2-3 2 15,0 14 3-15,-2 7 4 16,-1 11 2-16,-6 16 1 16,0 2 0-16,-9 27 2 15,3 0-3-15,-3 16 1 0,3-6-3 16,0 35 0-16,3-10 1 16,12 31 1-16,0-16-3 15,12 21-1-15,-3-13-1 16,12 24 1-16,-6-18 0 15,6-3 1-15,-6-14 0 16,3-10 0-16,-4-8 0 16,4-10 0-16,-3-1 0 15,6-23 0-15,-3-1-5 16,3-33 1-16,-3 4 0 16,-1-10 2-16,-2 8-3 15,-6-5-2-15,0 5 2 16,-3 0 2-16,0 5 0 0,-3 3-1 15,0 5-2-15,3 10 1 16,0 1 1-16,6 8 0 16,0-1 0-16,9 12 2 15,-4-4-1-15,10 17 2 16,-6-6-2-16,6 5 2 16,-3-2-2-16,-1-8 2 15,-2-3-2-15,0-18-1 16,-3 0-2-16,0-11 1 15,-3 2-1-15,3-7 0 16,-3 5 0-16,-1-5-2 16,-2 3 0-16,0-1 0 15,-3 3 0-15,3 11 3 16,-3 0 2-16,6 10 2 16,-3 0 1-16,3 11 2 0,-3-3 1 15,5 14 1-15,-5-6-4 16,0 3-3-16,0-6 0 15,0-7-1-15,0-3 0 16,6-16 0-16,-3 0 0 16,3-8 0-16,-4 3 0 15,4-11 0-15,-3 6 0 16,0-9 0-16,-3 6 0 16,0 5 0-16,-3 3 0 15,3 16 0-15,0-3 0 16,3 10 0-16,-4 1 0 15,4 7 0-15,-3-2-5 0,9-3-1 16,-3 1-8-16,6-9-4 16,-3-2-12-16,-1-6-6 15,-2 0-45-15,-3-5-20 16,0 0-128 0</inkml:trace>
  <inkml:trace contextRef="#ctx0" brushRef="#br0" timeOffset="9499.837">20482 7908 576 0,'-69'3'217'0,"69"-3"-169"0,-24 3-7 0,21-3-13 0,3 0-55 15,0 0-18-15,6 2-80 16,0-2-32-16,12 0-37 15,-3 0-15-15</inkml:trace>
  <inkml:trace contextRef="#ctx0" brushRef="#br0" timeOffset="9695.645">19604 7972 488 0,'-81'0'184'0,"81"0"-143"0,-15 3 8 0,15-3-7 16,24 0-32-16,-3 0-7 15,33 0-63-15,-13 0-25 16,63 7-122-16,-23 1-54 16</inkml:trace>
  <inkml:trace contextRef="#ctx0" brushRef="#br0" timeOffset="10283.294">21026 8274 484 0,'-29'-22'181'0,"29"22"-141"15,-30-26 16-15,27 23-5 0,-9-5-18 16,3 0-4-16,-9 0-15 15,3 3-4-15,-3 10-6 16,4-2-3-16,-1 21 0 0,3-6 1 16,9 12 3-16,0-7 2 15,24 22 3-15,-6-8-5 16,20 16-1-16,-5-10-7 16,9-12 0-16,-10-4-4 15,13-35 0-15,-9 3-1 16,15-17 0-16,-7 4 2 15,4-14 4-15,-9 6 1 16,-4-38 3-16,-5 14 1 16,-9-11 3-16,-3 13 3 0,-12-4 2 15,0 12 1 1,-6-2 0-16,0 7-2 0,0 3-1 16,0 6-1-16,-3 5 2 15,0 5-1-15,-3 11 0 16,0-1-5-16,-3 14-1 15,3-2 1-15,0 23 0 16,3-3-2-16,6 38-2 16,0-14 1-16,21 8 1 15,-3-8-1-15,21 14-1 16,-9-11-2-16,8 5 1 16,-5-10-4-16,3-11 1 15,-6-8-3-15,2-21 2 0,-5 0-10 16,0-19-3-16,-3 3-29 15,-9-8-9 1,-4 3-53-16,-8-11-20 0,-3 3-77 16</inkml:trace>
  <inkml:trace contextRef="#ctx0" brushRef="#br0" timeOffset="10478.751">21009 8017 556 0,'-33'-11'206'0,"33"11"-160"0,12-8 0 0,-9 8-10 16,20-2-25-16,-2-1-6 15,27 0-8-15,-9 3-1 16,38 3 2-16,-14 0-32 0,2 7-14 16,-11-2-106-16,11 19-45 15,-11-6 19 1</inkml:trace>
  <inkml:trace contextRef="#ctx0" brushRef="#br0" timeOffset="10639.107">22050 8284 564 0,'-17'11'211'0,"17"-11"-164"0,-15 2-33 0,15 1-25 0,-3-3-156 15,0 0-64-15,-3-16 52 16,0 3 27-16</inkml:trace>
  <inkml:trace contextRef="#ctx0" brushRef="#br0" timeOffset="105568.633">17410 12488 376 0,'-15'0'140'0,"15"0"-109"0,-6-2 24 16,6 2 6-16,0 0-16 15,0 0-4-15,0-3-10 16,0 0-3-16,0 1-15 16,0-1 3-16,0 3 4 0,0 0-7 15,0 5 0-15,0 1-3 0,-3 33 1 16,0-4-6-16,0 15-3 16,3-8-1-16,0 6 1 15,0-8-1-15,3 15 2 16,0-12-2-16,0 4-1 15,0-7 1-15,0-6-1 16,0-5-11-16,0-10-5 16,-3-3-32-16,3-27-11 15,3-13-69-15,0 1-30 16,3-1-21 0</inkml:trace>
  <inkml:trace contextRef="#ctx0" brushRef="#br0" timeOffset="105720.047">17436 12790 332 0,'-11'0'123'0,"11"0"-95"0,-12-3 38 0,12 3 10 0,0 0-23 16,0 0-5 0,3-2-19-16,0 2-7 0,9-3-12 15,-4 0-6-15,7 3-1 0,-3 0-4 16,6 0 0-16,-3 0-26 16,6 0-9-16,-3 0-48 15,3 0-21-15</inkml:trace>
  <inkml:trace contextRef="#ctx0" brushRef="#br0" timeOffset="105981.161">17731 12409 392 0,'-9'-13'145'0,"9"13"-112"0,-3-11 34 15,3 9 8-15,0 4-26 0,0 1-5 16,-3 7-11-16,0-2-3 15,0 24-17-15,0-5 1 0,0 36 0 16,0-13-7-16,0 11-2 16,0-11-10-16,3 22-4 15,0-11-24-15,6 8-9 16,0-14-55-16,3-7-23 16,-3-11-80-1</inkml:trace>
  <inkml:trace contextRef="#ctx0" brushRef="#br0" timeOffset="106259.595">17951 12801 376 0,'-8'-16'140'0,"8"16"-109"0,-9 0 29 16,9 0 4-16,-3 2-25 16,0 1-8-16,-3 8-14 15,0-1-6-15,0 9-6 16,0-3-4-16,6 13 2 0,0-6 0 15,9 1 1-15,0-5 2 16,3-11 1-16,-3 0 5 16,2-14 3-16,-2 1-2 15,0-6 2-15,-3 4-4 16,-3-7-1-16,0 4-6 16,-3-3-1-16,0 2-10 0,-3 0-3 15,0 3-44 1,-3 3-16-16,3 0-75 0,3 5-30 15,3-5 13 1</inkml:trace>
  <inkml:trace contextRef="#ctx0" brushRef="#br0" timeOffset="106701.113">18106 12779 392 0,'-6'11'148'0,"6"-11"-115"0,-3 24 22 0,3-19 0 16,3 8-19-16,-3-2-4 15,6 13-5-15,-3-3 0 16,9 13-15-16,3 11-7 0,0-18-1 0,-3-3 1 16,3-11 2-16,0-3 1 15,2-20 0-15,-2 2-4 16,0-11-1-16,-3 3-1 16,0-2-2-16,0 5-2 15,-3-1-1-15,0 4 2 16,0 2 2-16,0 0 0 15,0 8-1-15,-1 0 1 16,4 16 1-16,-3-3 3 16,6 8 2-16,3 0-1 15,-3-10-1-15,-3-3 3 16,6-16 5-16,-3 0-3 16,5-10 2-16,7-9-3 15,-9 11 0-15,-3 3-1 0,0-3 0 16,-3 3-4-16,-6-3-3 15,-6-8-5-15,-3 8 0 16,0 3-16-16,-3-3-4 16,0 3-50-16,0 0-19 15,6-3-137 1</inkml:trace>
  <inkml:trace contextRef="#ctx0" brushRef="#br0" timeOffset="107149.479">19103 12544 360 0,'-14'-34'134'0,"14"34"-104"0,-12-24 20 0,12 21 4 15,0-2-8-15,0-1 0 16,0 4-12-16,0-1-4 16,0 3-17-16,0 0 5 0,3 32 3 15,0-6-5-15,0 30-1 16,0-11-9-16,0 13-2 16,0-10-4-16,-1 23-3 15,1-15-23-15,0-1-10 16,0-10-39-16,-3-8-17 15,0-5-110 1</inkml:trace>
  <inkml:trace contextRef="#ctx0" brushRef="#br0" timeOffset="107571.744">18892 12777 400 0,'-15'-3'148'0,"15"3"-115"15,-6 3 17-15,6-3 2 0,0 0-30 16,0 0-6-16,6 2-13 16,0 1-5-16,12-3 1 15,-3 0 0-15,21 0 3 0,-7 0-1 16,13-3-1-16,-9 1-2 16,0 2-1-16,-7 0 4 15,-2 8 3-15,-6-3 12 16,-3 8 5-16,-3-2-5 0,0 7-1 15,0-2-9-15,3 8-2 16,-1-3-2 0,4-5 1-16,-3-3 0 0,6-13 1 15,-3 0 6-15,0-8 4 16,-3 3-1-16,-6-6 2 16,-1 1 1-16,-5-3 2 15,0 2-8-15,-6-5-3 16,0 3-4-16,-5-3 0 15,-1 3-2-15,-6 2-1 16,3 3-10-16,0 3-6 16,0 2-28-16,0 3-9 15,3 0-58-15,0 3-24 16,3 0-52 0</inkml:trace>
  <inkml:trace contextRef="#ctx0" brushRef="#br0" timeOffset="108017.018">19874 12793 416 0,'-17'-16'156'0,"17"16"-121"0,-9-6 17 0,9 6-3 16,0 0-21-16,0 0-3 16,0 11-6-16,0-3-3 15,6 16-8-15,0-6-1 0,5 48 3 0,-2-13-4 16,6 11-1-16,-3-14-2 16,0 6-3-16,-3-11-2 15,0 5-1-15,-3-5-23 16,0-11-7-16,0-5-44 15,-3-18-17-15,0 0-97 16</inkml:trace>
  <inkml:trace contextRef="#ctx0" brushRef="#br0" timeOffset="109449.506">19809 12896 360 0,'-15'-13'134'0,"15"13"-104"0,-6-19 14 0,6 16 0 16,0-5-12-16,0 3-1 15,3-8-13-15,0 2-6 16,3-10-7-16,0 3-4 0,9-9 0 16,-3 9-1-16,20 7 0 15,-5 3 0-15,18 19 0 16,-9-3 0-16,2 13 2 15,-5-3-1-15,-3 6 2 16,-6-5 2-16,-6 5 2 16,-4-6 3-16,-5 6 1 15,-3-6 1-15,-9-2 2 16,0-3-3-16,-9-7-1 16,3-4-6-16,-2-7-1 15,2 0-3-15,6-6-1 0,0 3-4 16,12-5 1-16,0 3-5 15,8-4-1-15,-2 4-2 16,6-1 2-16,-3 3 6 16,3 3 2-16,-3 0-1 15,6 5 0-15,-4 0-1 16,7 5 3-16,-6-2 0 16,3 4 3-16,-6-1 1 15,2 4 1-15,-5-2 6 16,-9 8 4-16,0-3-3 15,-6 6 1-15,0-3-3 16,-3-3 2-16,0 0-4 0,0-7 1 16,0-1-5-1,3-8-2-15,0 1-3 0,3-6 1 16,0 0-1-16,6-3-2 16,0 3-4-16,3-2 0 15,0 2-1-15,3-3 1 16,0 3 2-16,3-2 2 15,-3 2 2-15,2 0 1 16,-2 2 1-16,-3 1 0 16,0 0 0-16,0 2 0 15,-3 0-3-15,0 3 2 16,-3 0 1-16,0 0 2 16,0 0-1-16,0 0-1 0,0 0 3 15,-3 3 2-15,0 0 4 16,-3 2 2-16,0-2-1 15,-3 2 1-15,0 0-6 16,3 3-1-16,0 0-4 16,6 3-1-16,-3-1-1 15,5 1 0-15,1-1 2 16,3-4 2-16,-3-1-1 16,3-8 2-16,-3 1-2 15,0-6 2-15,0 0-2 16,0-3-1-16,-3 3 1 15,-3-5 1-15,0 3-1 16,-3-6 2-16,0 2-2 16,-3-1-1-16,0 1 1 15,0 1 1-15,0 3-1 0,-3 4 2 16,0 1-2-16,3 8 2 16,0-1-2-16,0 6-1 15,3 0 1-15,3 3 1 16,0-3-3-16,6 2-2 15,-3-2 2-15,6-3 2 16,0 1-2-16,6-6 0 16,-4 0 1-16,4 0 0 15,-3 0 2-15,0-3 1 16,-3 0-1-16,-3-2-2 0,0 3 1 16,-3-1-1-1,0 0-3-15,3 9 2 0,-3-1 1 16,6 5 2-16,-4 1 1 15,10 5 1-15,-3-3-5 16,9 0 1-16,-6 1 2 16,3-12 1-16,-3 1 1 15,2-8 2-15,-2-1-5 16,0-4-1-16,-3 2 2 16,-3-5 1-16,0 2-4 15,-3-2 1-15,0 2 2 16,-3-2 3-16,0-3 4 15,-3 8 2-15,-3 3-3 16,-3 2-3-16,3 0-2 16,-6 9 0-16,0-4-2 15,0 6 2-15,3-2 0 0,3 4 3 16,0-2-1-16,9 3 0 16,-3-1-3-16,6-2 1 15,-1 0-2-15,10-5 2 16,-6 0-2-16,9-3 2 15,-6 0-4-15,6-6 0 16,-4 4-26-16,-2-4-9 16,-3 4-94-16,-3-6-43 15,-3 2-38 1</inkml:trace>
  <inkml:trace contextRef="#ctx0" brushRef="#br0" timeOffset="110149.832">21902 12570 296 0,'6'-8'112'0,"-6"8"-87"0,38-15 20 0,-32 12 4 16,12-5-27-16,-3 3-6 15,6-9-11-15,-3 4-2 16,5-9-1-16,-2 6-2 0,-3-5 3 16,-3 2 0-16,-6-5 3 0,0 5 1 15,-9-3 3-15,0 3-1 16,-9 3 2-16,0 0 0 15,-15 8 1-15,6-1-2 16,-17 9-1-16,5-3-1 16,-12 5 2-16,3 0-1 15,1 6 0-15,5-3 3 16,3 5 3-16,6-2-4 16,1 5 1-16,5-3-3 15,0 16 0-15,6-5-3 16,3 26 1-16,3-8 7 15,9 14 3-15,-3-11 0 16,12 18 2-16,-3-7-4 16,6 23 1-16,-3-15-5 15,6-1-1-15,-4-12-4 0,-2-9-1 16,3-5-3 0,-6-8 1-16,0-5-9 0,-9-6-3 15,0-2-35-15,-9-5-14 16,3 0-71-16,-6-14-30 15,3-2-25 1</inkml:trace>
  <inkml:trace contextRef="#ctx0" brushRef="#br0" timeOffset="110796.874">21646 12883 424 0,'-3'-8'159'0,"3"8"-124"0,11-11-5 0,-8 11-9 0,12-3-11 15,-3 1 2-15,21-4-6 16,-6 1-2-16,11 0-2 16,-5 0-2-16,0-3 1 0,-3 2 1 15,-3 1 1-15,-7 0 7 16,1 2 6-16,-6 0 3 16,-6 6 3-16,-3 0-8 15,-3 5-1-15,0-3-7 16,0 6-2-16,0-1-2 15,3 3-2-15,0-2 3 16,3 5 0-16,0-3-4 16,3-2 1-16,-4-3 0 15,4-8 0-15,-3 0 0 0,0-6 2 16,0 4-1-16,-6-6-1 16,0 2 1-16,-6-1-1 15,3 1-3-15,-9-2 2 16,3 0 1-16,-6-2 2 15,0 2-3-15,4-3-2 16,-1 3 2-16,6-2 0 16,0 2-4-16,6-3 1 15,0 3 0-15,6 6 2 16,-4-1 1-16,10 8 1 16,-3 1-3-16,9 4 0 15,-3-2 2-15,6 5 2 16,-3-2 11-16,-1 2 4 15,-2-2 4-15,-6-1 2 16,0 1-1-16,-6-6 2 0,0 0-13 16,-3-7-6-16,-3-1 0 15,6-10 1-15,0 2-2 16,9-18 0-16,-3 5-3 16,9-2-1-16,-4 2-1 15,1 6 0-15,-3 4-7 16,0 14-2-16,-3 0-23 15,0 6-10-15,6 2-79 16,-3 0-32-16,-1-8-39 16</inkml:trace>
  <inkml:trace contextRef="#ctx0" brushRef="#br0" timeOffset="111272.962">22509 12676 416 0,'-9'5'154'0,"6"9"-120"0,0 12 8 0,3-10-5 16,0 3-9-16,3 4 3 16,0-1-8-16,0-1-2 15,0-3-12-15,0 1 10 0,0-3 4 16,0-3-11-16,-3-3-5 16,3-4 0-16,-3-6 2 15,3-6-2-15,0 1 1 16,0 0-5-16,3-6-2 0,3-7-5 15,-1-1 0 1,1 1-3-16,0 2 0 0,0 5-1 16,0 9 2-16,0 4 2 15,0 6 2-15,0 3 5 16,-3-1 3-16,-3 1 9 16,0 0 2-16,0-4-6 15,-3-1-2-15,12-9-3 16,0-5-4-1,3-2 2-15,5-6-5 16,4 0 0-16,3 3-1 16,-3 5-2-16,0 5 3 15,-4 8 0-15,-2 3 3 16,-3 3 3-16,-3-1 2 16,-3 1 1-16,-3 0-7 0,-3-6 0 15,0 0-25-15,0 0-10 16,0 1-42-16,-3-4-18 15,0 6-125 1</inkml:trace>
  <inkml:trace contextRef="#ctx0" brushRef="#br0" timeOffset="111951.266">23101 12843 320 0,'3'-3'121'0,"-3"3"-95"0,0 3 27 16,0-3 4-16,0 0-18 0,0 0-5 16,0 0-4-1,0 0-2-15,0 0-15 0,6-3 3 0,-3 1 4 16,-3-1-5-16,0 0 2 15,-3 1-8-15,-3-1-1 16,6 0-4-16,-3 1-1 16,0-1-1-16,0 0-2 15,-3 1 5-15,0-1 1 16,0 3-2-16,-3 0-1 16,0 0-1-16,1 5 1 15,-4 1-2-15,3 2 2 16,-3 0 0-16,3 2 3 15,3 1 3-15,0-1 2 0,0-2-5 16,3 0-4-16,-3-2-1 16,6-6-1-16,6 0 0 15,0-3 0 1,-3-2 0-16,3 2 0 0,-6 0 0 16,9 1 0-16,-3 2 0 15,0 2 2-15,3 1-1 16,3 2 2-16,2-2-4 15,7-3 0-15,3-3-17 16,6-2-5-16,6-3-51 16,-7-5-21-16,-5-6-116 15</inkml:trace>
  <inkml:trace contextRef="#ctx0" brushRef="#br0" timeOffset="112159.734">23321 12438 388 0,'-14'-8'145'0,"14"8"-112"0,0 0 32 0,0 0 6 16,0 0-23-16,6 5-5 15,-4 3-14-15,1 11-4 16,0 18-14-16,0 16 2 0,0 5 1 16,-3-5-7-16,9-5-2 15,-3-6-3-15,0 3-2 16,0-8-15-16,-3-5-5 0,9-8-34 15,-6-9-13-15,3-7-51 16,0-8-22-16,3-2-30 31</inkml:trace>
  <inkml:trace contextRef="#ctx0" brushRef="#br0" timeOffset="112371.475">23458 12380 404 0,'0'-11'151'0,"0"9"-118"0,0 2 22 16,0 0 3-16,0 5-10 16,6 6-1-16,-6 4-18 15,0 17-5-15,0 26-14 16,0 11-4-16,3-5-2 0,-3-9-13 0,6-5-4 16,0-2-36-16,3-8-13 15,3-8-63-15,6-14-25 16,3-10-16-1</inkml:trace>
  <inkml:trace contextRef="#ctx0" brushRef="#br0" timeOffset="112885.113">23679 12695 392 0,'-12'-14'145'0,"12"17"-112"0,-6 10 10 0,6-2-4 16,6 7-11-16,0 4 0 15,0 4-11-15,6-5-3 16,-1 0-8-16,10-2-4 0,-3-3 1 15,0-3-2-15,0-5 2 0,-3-5 2 16,-3-3 4-16,6-3 0 16,-7-5 0-16,-2 0 6 15,0-2 2-15,-6-4-4 16,6 1 0-16,-3 2-8 16,-3 1-1-16,0-1 2 15,0 3 1-15,-3 3-3 16,0 5-1-1,3 5-1-15,0 3-2 16,-3 3 3-16,9 2-2 16,-9 3-1-16,9 3 1 15,-6 7-1-15,6 11 0 16,-3 8 0-16,0 3 0 16,0-3 0-16,-3-3 2 15,-3-5 1-15,0-5 3 0,0-6 3 16,-6-2 5-16,0 0 1 15,-3-3-2-15,-3-5 0 16,-6-3-3-16,-3-5 1 16,-9-3-4-1,1-2-2-15,-7-3-5 0,0-5 0 16,-5-6-7-16,8-5 0 16,0-10-19-16,3-14-6 15,4-5-65-15,11 0-28 16,12 5-99-1</inkml:trace>
  <inkml:trace contextRef="#ctx0" brushRef="#br0" timeOffset="113587.816">24295 12425 260 0,'-15'-8'99'0,"9"5"-77"0,-3 1 37 0,3 2 13 0,0-3-18 15,0 0-6-15,3-2-13 16,-3 0-2-16,6-3-19 16,6 0 1-16,0 0 1 0,3 0 1 15,0 0-1-15,3 3-8 16,3 2-5-16,0 0-5 15,3 3 1-15,-1 3 1 16,4 2 2-16,3 1-1 16,3-1-1-16,-3 0 5 15,-3 1 1-15,-1 2 9 16,-5-1 4-16,-6 1 4 16,-9 3 1-16,-6 0-2 15,-6 4 1-15,-6 4-7 16,4 5-1-16,-4 5-5 15,0 0-1-15,6 0-5 16,-6-5-3-16,9-3-11 0,-3-2-4 16,3-4-33-1,0-1-14-15,-3-1-81 0,10 3-33 16,-4-3-13 0</inkml:trace>
  <inkml:trace contextRef="#ctx0" brushRef="#br0" timeOffset="113720.027">24375 12885 452 0,'0'8'167'0,"0"-3"-129"0,3 3 21 0,-3-8 4 0,3 3-29 15,-3-3-9-15,0 0-24 16,0 0-9-16,0 0 4 16,0-3-82-16,6 3-34 0,3 3-83 15</inkml:trace>
  <inkml:trace contextRef="#ctx0" brushRef="#br0" timeOffset="134429.264">16755 13904 120 0,'0'3'46'0,"0"-3"-35"0,0 0 1 0,0 0 0 15,0 0 5-15,0 0 4 16,0 0 5-16,0 0 3 16,0 0-15-16,0 0 7 0,3-3 3 15,0 3 1-15,-3-3 2 16,0 1 0-16,0-1 3 0,0 0-1 15,0 1 2-15,0-1-6 16,0 0-1-16,0 1-4 16,-3-1-1-16,0 0 3 15,0 1 3-15,0-1-2 16,-3-2-2-16,0 2-3 16,-3-2-1-16,0 2-3 15,0 1 1-15,0-1-8 16,0 3-4-16,0 0 0 15,0 3 2-15,1-1 4 16,-1 1 2-16,3 0 1 16,-3 4 0-16,3-1-6 15,0 7-2-15,0-2-2 16,6 7-2-16,0-2 1 16,3 2 1-16,0-2-3 0,6-8 0 15,-3 0 1-15,6-10 0 16,-1-1 0-16,1-10 0 15,0 2 2-15,-3-7 1 16,-3 2-4-16,-3 0 1 16,0 3 0-16,-9 5 0 15,3 0 2-15,-6 5 3 16,3 0 4-16,-3 9 5 16,3-1 1-16,0 6 0 15,1-3-1-15,2 5-1 16,0-3-7-16,3 1-2 15,0 0-4-15,0-4-1 16,0-1-32-16,0-6-15 0,0 0-159 16,14-8-112-1,-2 0 122-15</inkml:trace>
  <inkml:trace contextRef="#ctx0" brushRef="#br0" timeOffset="135310.24">17055 13642 444 0,'-14'-3'167'0,"14"3"-129"0,-6 3 19 15,6-3 2-15,0 0-26 0,0 0-7 16,6 3-6-16,-3-3-2 15,8 2-9-15,-2 1-3 0,15 0-2 16,-3-1-5-16,15-2 1 16,-9 0 0-16,5-2 0 15,-2-1-7-15,-3 0-3 16,-3 1-10-16,-6-1-5 16,-4 3-13-16,-5 3-6 15,0-1-45-15,-12 1-19 16,3 0-65-1,-9-1-30-15,0 1 103 16,-5-3 366 0,-7 0-90-1,3 0-22-15,3 8-65 16,0-3-33-16,0 3-24 16,6 3-7-16,3 2-15 15,3 0-4-15,3 16-2 0,0-5-7 16,6 21 0-16,0-8-19 15,3 8-8-15,0-8-28 16,-3 0-14-16,0-8-58 16,-3-5-27-16,-3-6 3 15</inkml:trace>
  <inkml:trace contextRef="#ctx0" brushRef="#br0" timeOffset="135446.837">17044 14108 540 0,'-6'5'203'0,"6"-5"-158"0,12 0 1 0,-12 0-12 16,11-3-24-16,-2 3-6 16,21-2-20-16,-3-1-7 15,21-5 11-15,-10 3-73 0,13-9-30 16,-12 4-89 0</inkml:trace>
  <inkml:trace contextRef="#ctx0" brushRef="#br0" timeOffset="135969.576">17582 13713 452 0,'-6'0'170'0,"6"0"-132"0,9-5-6 16,-6 5-14-16,9-3-12 15,-3 1 1-15,9-9-4 16,-3 3-2-16,6-13 0 16,-3 5-1-16,-1-8 0 0,-2 6 0 15,-6-6 0-15,-3 6 2 16,-6-6 1-16,0 3 5 16,-12-1 3-16,3 4-2 0,-9 2 0 15,4 3 1-15,-7 5 1 16,6 0 6-16,-3 5 1 15,3 1-3-15,-3 7 1 16,3 0 0-16,1 8-1 16,2-2-3-16,0 13 0 15,0-6-7-15,3 11-1 16,3-5 0-16,3 8 0 16,0-6 0-16,3 17 0 15,0-6-2-15,6 24 1 16,0-11 0-16,3 11 1 15,-3-14 0-15,0-4 0 16,0-9-5-16,0-2 1 16,0-6-9-16,-3-4-4 15,0-4-15-15,-1-2-8 0,1-3-29 16,-6-2-13-16,1 2-52 16,-4-10-20-16,3-1-13 15</inkml:trace>
  <inkml:trace contextRef="#ctx0" brushRef="#br0" timeOffset="136138.943">17356 13904 484 0,'-18'-3'181'0,"18"3"-141"0,-6-13 25 16,6 13 1-16,6-5-28 16,0-1-9-16,15-2-15 15,-3 1-7-15,12-4-4 0,-7 3-14 16,25-3-4-16,-6 3-59 0,17 1-26 15,-8-1-128 1</inkml:trace>
  <inkml:trace contextRef="#ctx0" brushRef="#br0" timeOffset="136781.063">18124 13666 472 0,'-18'-16'176'0,"18"16"-137"0,-9-13 22 0,9 13 2 15,0-3-23-15,0 0-3 16,0 3-8-16,0 0-4 16,0 14-13-16,0-4-3 0,6 19-2 0,-3-8-3 15,6 46-1 1,0-15-1-16,3 9 1 0,-3-13-7 16,3 0-1-16,-3-9-20 15,-3-7-7-15,0-6-36 16,-6-4-16-16,0-4-124 15,-6-15-78 1,0-1 124-16</inkml:trace>
  <inkml:trace contextRef="#ctx0" brushRef="#br0" timeOffset="137760.633">17910 13817 504 0,'-15'-6'189'0,"15"6"-147"0,3-2 9 0,-3 2-9 16,6-3-23-1,0 0-5-15,12 1-9 0,-3-1-2 16,29 0-1-16,-5 1-2 0,20-1 1 16,-8 0-10-16,3-4-4 15,-10 1-13-15,4-4-6 16,-9 2-3-16,-4-6-1 16,-5 4 11-16,-6-11 5 15,-3 5 12-15,-12-13 4 16,0 8 6-16,-9-6 3 15,0 3 4-15,-9 3 5 16,3 5 1-16,-6 6 0 16,3 2 1-16,-3 10 0 15,3 1-4-15,-3 13 0 16,3-3-1-16,0 11 1 16,0-6 0-16,3 12 2 0,0-7-7 15,6 38-2-15,0-13 1 16,6 15 3-16,-3-12 7 15,3-4 2-15,0-7-3 16,0-6-1-16,0-5-8 16,0-7-4-16,-3-4-1 15,3-10 1-15,-3 0-3 16,0-19-2-16,0 3-1 16,0-23 0-16,0 4 3 15,0-2 0-15,0 5-2 16,-3 3 0-16,0 3 2 15,0 4 2-15,0 1 0 16,3 8 2-16,0 0 2 16,0 13 4-16,0-3 0 0,3 19 2 15,0-6-6-15,6 11-1 16,-1-5-4-16,10 0-1 16,-3-3 1-16,18-2 0 15,-6-4 2-15,8-1 1 16,-8-4-1-16,0-10 1 15,-3 0-2-15,-3-16 2 16,-4 3-7-16,-5-19 1 16,-3 9-1-16,-6-9-1 15,0 5 4-15,-6 1 2 16,0 2 0-16,-9 6 2 16,3 2 0-16,-6 5 1 0,0 3-5 15,0 6 1-15,1-1 0 16,5 14 0-16,0-1 0 15,9 14 2-15,-3-6-3 16,9 4-2-16,-4-4 4 16,7-7 1-16,-3-1-3 15,6-12 1-15,-3-1-5 16,3-8 1-16,-3 3-3 16,6 6 0-16,-6-1-1 15,3 14 2-15,-4-3 6 16,4 10 4-16,0-2 8 15,-3 0 2-15,0 0-1 16,-3-3 0-16,0-2-3 0,-3-6 1 16,0 0-6-16,-3-13-1 15,0 0-7-15,3-15-2 16,0 4-9-16,3-5-2 16,0 3-31-16,2 3-14 15,1 2-76-15,3 2-32 16,-3 4-31-1</inkml:trace>
  <inkml:trace contextRef="#ctx0" brushRef="#br0" timeOffset="138103.496">19142 13899 440 0,'9'23'165'0,"-9"-23"-129"0,18 24 21 0,-15-19 0 16,6 1-28-16,0-1-6 16,3-8-14-16,0 1-6 0,2-6-2 15,-2 0-1-15,0-5 0 0,-3 2-7 16,0-5 0-16,0 3 3 15,-6-3 2-15,0 3 2 16,-6 0 0-16,3 2 4 16,-6 0 5-16,0 4 1 15,-9 1 4-15,0 4-3 16,-8 4 1-16,5 1-3 16,-3 7 0-16,3-2 1 15,6 11 1-15,3-3-1 16,12 13 1-16,0-5 3 15,15 2 1-15,-3-2-6 16,6-3-1-16,-3-2-4 16,2-6-1-16,-2 0 1 0,0-2 0 15,-3-3-2-15,0-3 1 16,-3 0-15-16,-3-2-7 16,-3-3-61-16,-3 0-25 15,0 0-135 1</inkml:trace>
  <inkml:trace contextRef="#ctx0" brushRef="#br0" timeOffset="139303.071">19886 14063 400 0,'-3'0'151'0,"3"0"-118"0,3 0 9 0,-3 0-3 16,3 0-8-16,-3 0 2 16,3-6-1-16,0 1 0 15,3-8-17-15,-3 2 4 0,0-7 4 16,0 2-8-16,-3-5-1 16,0 2-6-16,-3-2 0 15,0 2-5-15,-3 1 0 16,0 2-1-16,-3 0-2 0,3 3 1 15,-3 0 1-15,1-1-3 16,-1 4 0-16,0 2 1 16,-3 0 0-16,3 3-3 15,-3 2 2-15,0 0 1 16,0 3 0-16,0 0-3 16,-3 8 2-16,3-2 1 15,3 12 2-15,1-2-3 16,8 21 0-16,0-8 1 15,8 8 2-15,-2-8 3 16,9 0 4-16,-3-5-2 0,12-5-2 16,-3-3-2-1,12-11-3-15,-7 0 3 0,10-15 2 16,-6-1-4-16,0-15-1 16,-7 2-2-16,-5-5 0 15,-3 2 2-15,-6 1 2 16,0 5-1-16,-6 2-1 15,0 3 3-15,-3 3 0 16,0 2 1-16,0 6 2 16,0 2-1-16,6 19 0 15,-3-2-3-15,9 20 1 16,-3-5 2-16,6 5 2 16,-3-7-3-16,-1-3-1 15,1-3-1-15,-3-5 1 16,0-3-2-16,0-8-1 0,0 1-2 15,-3-22-1-15,0 3-1 16,0-22 3-16,-3 9-5 16,3-3 2-16,-3 5 0 15,0 5 2-15,0 3 1 16,3 8 3-16,-3 3 1 16,3 13 1-16,-3-3-2 15,0 9 1-15,0-4-2 16,0 3 2-16,0-2 0 15,-3-3 1-15,0 0 0 16,0-6 2-16,0 1-8 16,0-11 0-16,0 3 2 15,3-11 2-15,0 3-3 16,5-6 1-16,-2 6 0 0,6 0 0 16,-3 2-3-16,6 1 2 15,0 2 1-15,3 0 0 16,-3 2-3-16,0 4 0 15,-3-1-7-15,2 3-4 16,-2 0-34-16,0 5-14 16,0-2-87-16,9 16-36 15,-6-3-8 1</inkml:trace>
  <inkml:trace contextRef="#ctx0" brushRef="#br0" timeOffset="139650.07">20580 13996 416 0,'-3'16'154'0,"3"-16"-120"0,-3 11 30 0,3-11 5 15,3 5-25-15,0-2-7 0,6-3-18 16,-3 0-7-16,6-11-7 16,-3 3 1-16,3-13 3 0,-1 3-3 15,1-9 2-15,-3 6-3 16,-3-3 0-16,0 6-3 16,-3-1 1-16,0 3 0 15,-3 0 1-15,0 3-2 16,-9 3 1-16,0 2 2 15,-15 5 2-15,7 0 1 16,-10 11 0-16,3-2 2 16,6 17 1-16,3-4-3 15,18 15 0-15,0-5-1 16,18 1 1-16,-6-7-4 16,9-1-3-16,-6-7 0 0,5-4 1 15,-5-3-6 1,6-11-1-16,-3 3-29 0,6-16-13 15,-6 3-169-15,5-8-75 16</inkml:trace>
  <inkml:trace contextRef="#ctx0" brushRef="#br0" timeOffset="140177.988">21142 13750 348 0,'-8'3'132'0,"8"-3"-103"0,0 3 18 0,0-3 4 16,3 5-9-16,0 0 2 16,2 14 0-16,-2-3 2 15,3 26-25-15,6 14 12 0,-6-9 7 16,0-7-6-16,0-8 0 16,-3-9-15-16,0-7-4 15,0-2-7-15,-3-14 0 16,0 0-5-16,6-30-2 15,0 7-9-15,6-14-3 16,-3 5-25-16,12 0-9 0,-3 6-50 16,8 4-21-16,-2 4-104 15</inkml:trace>
  <inkml:trace contextRef="#ctx0" brushRef="#br0" timeOffset="140503.806">21526 13975 500 0,'0'29'187'0,"6"-18"-146"0,6-3 11 16,-9-5-4-16,6-3-27 16,3-6-4-16,0-2-10 0,3-8-3 15,-3 1-2 1,-3 1-4-16,3-7 1 0,-3 3 3 0,-3-3 1 16,0 2 5-16,-6 0 5 15,0 4-1-15,-3-1 1 16,0 2-7-16,-6 4-4 15,3 2 1-15,-6 3 0 16,0 2-1-16,-3 8-2 16,3 1 7-16,3 23 3 15,6 18-1-15,6 1 0 16,6-8-5-16,3-6-1 16,6-7-1-16,3-6-2 15,5-5-17-15,10-9-6 16,6-7-57-16,3-7-23 15,-4-17-134 1</inkml:trace>
  <inkml:trace contextRef="#ctx0" brushRef="#br0" timeOffset="141015.699">22006 13819 340 0,'-9'-10'126'0,"9"10"-98"0,-3-14 28 0,3 14 4 15,0-5-8-15,0 0-1 16,0 0-11-16,0-1-2 15,0 4-22-15,0-1 6 0,0 3 5 16,0 0-4-16,0 21-1 0,0-5-6 16,6 45-2-16,0-14-6 15,3 22-3-15,-3-13-9 16,3 28-3-16,-1 17-20 16,1-22-8-16,-3-15-31 15,0-16-12-15,-3-11-58 16,0-32-110-1</inkml:trace>
  <inkml:trace contextRef="#ctx0" brushRef="#br0" timeOffset="141298.077">21854 13944 392 0,'-30'-53'145'0,"30"53"-112"0,-9-35 14 0,9 30-1 15,6-6-20-15,-3 3-4 16,18-2-7-16,-3-1-2 15,15 3-7-15,-7 0 7 0,13 6 6 16,-9-1 5-16,12 8 3 16,-7-2 3-16,1 13 1 15,-6-3-1-15,-6 16 1 16,-4-5-11-16,-14 13-4 16,0-8-9-16,-12 3-3 15,0-6-13-15,-8 1-4 16,2-6-32-16,0-2-10 15,0-4-56-15,3-4-21 16,3 0-76 0</inkml:trace>
  <inkml:trace contextRef="#ctx0" brushRef="#br0" timeOffset="141586.946">22449 14089 492 0,'6'3'184'0,"-6"-3"-143"0,6 0 6 16,-6 0-6-16,6-3-18 15,0 0-4-15,-3-10-8 16,6 3-5-16,0-17-3 16,-3 6-5-16,0-8 1 0,0 5 3 15,-3-2 3-15,0 4 7 16,-3 1 2-16,0 5 1 0,-9 1 1 16,3 1-4-1,-9 6-2-15,3 3-2 0,-6 10 0 16,3-2-2-16,3 26-1 15,0-5-3-15,12 16-2 16,0-9-2-16,12 1-1 16,-3-5-16-16,6-4-7 15,0-4-42-15,9-6-19 16,-6-2-82-16,20-14-37 16,-5 0 43-1</inkml:trace>
  <inkml:trace contextRef="#ctx0" brushRef="#br0" timeOffset="141947.729">22917 13888 420 0,'0'-3'159'0,"0"3"-124"0,-6-8 11 0,6 8-4 0,0-5-20 15,0 0-4-15,-3-3-5 16,-3 0 1-16,0 0-7 16,0 3 7-16,-9-1 3 0,3 1 4 15,-12 8 2-15,3-1-8 16,-8 12-2-16,5-4-1 15,-3 17 0-15,3-6-4 16,6 8-3-16,0-3-2 16,10-2-3-16,-1-3-4 15,6-5 0-15,3-2 0 16,6-9 2-16,-3 0 1 16,8-13 1-16,-2 0-3 15,9-5 2-15,-3 2-1 16,15 6 0-16,-9 0 2 0,6 5 0 15,-4 0 0-15,1 0 0 16,-3 0-29-16,0-3-10 16,-6 1-45-16,6-14-19 15,-7 2-99 1</inkml:trace>
  <inkml:trace contextRef="#ctx0" brushRef="#br0" timeOffset="142170.55">23009 13486 392 0,'-12'-21'145'0,"12"21"-112"0,0-16 41 0,0 13 10 0,0 0-28 16,0 3-6-16,0 0-19 15,0 0-5-15,3 22-15 16,0-6 7-16,3 23 2 0,0-7-4 16,3 16-1-16,-3-9-9 15,6 46-2-15,-3-22-7 16,5 4 0-16,-2-14-19 15,0-6-6-15,-3-7-47 16,-3-8-19-16,3-6-114 16,-6-13-75-1,0-2 124-15</inkml:trace>
  <inkml:trace contextRef="#ctx0" brushRef="#br0" timeOffset="142341.293">22827 13711 524 0,'-32'2'195'0,"32"-2"-152"0,3 0 4 0,-3 0-11 16,14 0-24-16,1 0-5 15,9 0-28-15,3 0-14 16,15 3 18-16,-10-3-82 0,34 0-35 16,-16 0-55-1</inkml:trace>
  <inkml:trace contextRef="#ctx0" brushRef="#br0" timeOffset="142785.715">23393 14007 384 0,'3'-13'143'0,"0"10"-112"0,0-5 32 16,0 6 5-16,0-4-22 15,-3 4-4-15,9-12-18 16,-3 4-5-16,0-11-11 0,3-8-3 15,-1 2-1-15,-2 3-2 0,-3 8-2 16,0 3-2-16,-3 0-1 16,-6-3-1-16,0 6 0 15,-2 4 9-15,-1 6 4 16,3 0 0-16,-9 8 0 16,9 0 1-16,-3 16 1 15,3-3-5-15,6 16-4 16,6 8-10-16,3-8-5 15,3-5-44-15,3-11-18 16,14-8-78-16,13-18-34 16,3-8 29-1</inkml:trace>
  <inkml:trace contextRef="#ctx0" brushRef="#br0" timeOffset="143401.878">23964 13856 444 0,'0'6'165'0,"-3"-4"-129"0,-3 1 13 15,4-3-3-15,-1-3-27 16,0 1-7-16,0-4-11 16,-6-2-1-16,6 0 0 15,-6-2-5-15,0 2-1 0,-3 3 3 16,-6-1 3-16,-6 4 3 16,-9 2 1-16,-5 2 0 15,-4 6 0-15,-3 5 2 16,19 1 1-16,2-1 1 0,3 11 2 15,6 13-5 1,9 0-1-16,18-3-4 0,6-5-1 16,15-5-4-16,-4-5-1 15,7-9-11-15,-6-7-1 16,-6-11-11-16,6-16-4 16,-10-10-18-16,1-6-5 15,0 3 12-15,-12 0 9 16,3 3 11-16,-6 2 8 15,-3 0 4-15,-3-5 3 16,0-3 23-16,-3-2 10 16,-3 8 22-16,6 4 10 15,-3 9-12-15,0 5-3 16,-3 3-13-16,6 8-3 16,0 8-3-16,0 7-2 15,0 6 1-15,0 3 1 0,0 2-6 16,0 3-1-16,6 2-3 15,-3 8 2-15,0 11-3 16,6 8 1-16,-3 3-5 16,3-6 1-16,-3-8 1 15,6-5 5-15,-4-7-6 16,-2-7 0-16,-3-4-2 16,6-3-1-16,-6-6-6 15,0 1-1-15,-3-6-19 16,0-5-9-16,-3-5-61 15,3-14-29-15,3-7-105 16</inkml:trace>
  <inkml:trace contextRef="#ctx0" brushRef="#br0" timeOffset="144412.419">17329 14650 236 0,'-23'-8'88'0,"23"8"-69"0,-12-8 22 15,12 8 6-15,-3-3-7 16,0 1-1-16,0-1-3 15,0 1 3-15,0-1-22 16,0 0 8-16,0 1 5 0,0-1-1 0,0 0 1 16,0 1-11-16,0 2-1 15,3 0-9-15,0 0-3 16,0 0-6-16,6 5 0 16,0 0 2-16,12 14 3 15,-3-3 7-15,8 37 2 16,-2-8-1-16,6 5 0 15,-6-8-1-15,3-2 2 16,-7-6-1-16,1-5 2 16,-3-5-4-16,0-5-1 15,-3-3 0-15,0-14 4 16,0 1-8-16,-3-32-1 16,0 5-3-16,0-24-2 15,-3 11-4-15,-3 0-2 0,-1 5-17 16,1 3-8-1,-3 6-30-15,3 1-11 0,0 4-61 16,6 7-25-16</inkml:trace>
  <inkml:trace contextRef="#ctx0" brushRef="#br0" timeOffset="145696.831">17901 14838 428 0,'-6'45'162'0,"6"-45"-126"0,0 29 10 16,0-24-4-16,3 1-17 0,-3-1-5 16,3-10-5-16,0-1-2 15,3-23-7-15,-3 5-4 0,0-10-1 16,0 7-1-16,-3-2 0 16,0 6 0-16,-6 1 2 15,0 4-1-15,-9 5-1 16,3-1 3-16,-9 6 0 15,3 3-1-15,-6 8-2 16,7-3 5-16,-1 13 4 16,3-2-1-16,12 23 1 15,0-5-3-15,21 11-1 16,-3-6-3-16,11-2 1 16,-2-6-4-16,6-7 0 15,-6-3-1-15,12-14 0 16,-7 1 2-16,10-24 2 0,-3 2-3 15,-3-15-2-15,-7 8 4 16,-5-4 1-16,-6 4 0 16,-6 2-2-16,-3 3 1 15,-3 2 1-15,0 6 1 16,0 5 1-16,0 3 0 16,6 18 2-16,0-2 3 15,6 31 2-15,-4-7-3 16,4 4-3-16,-3-4-2 15,0-6 0-15,-3-5-2 16,0-6-1-16,-3-2 1 16,-3-11-1-16,0 1-7 0,-6-25 0 15,0 3-2-15,-9-21 1 16,3 8 2-16,-6-3 4 16,3 6 1-16,0 2 3 15,1 5 3-15,2 4 4 16,0 1-2-16,3 4-2 15,3 2-5-15,15 8-2 16,-3 0 1-16,17 13 0 16,-5-2 1-16,9 2 0 15,-3-3 0-15,3-10 0 16,-7 0-5-16,7-10 1 16,-3-1-5-16,0-7 1 15,-6 2-1-15,-4-11 1 16,-2 6 0-16,-9-32 2 0,-3 8-1 15,-6-8 2-15,0 11 3 16,-3 2 1-16,0 9 7 16,0 4 4-16,0 6-3 15,-2 8 1-15,2 2 1 16,0 14 2-16,0 0-1 16,0 20 1-16,0-1-6 15,3 15-1-15,3-8 0 16,0 10 2-16,0-7-1 15,6 26 0-15,0-7-1 16,6 15 2-16,-3-13-3 16,14 0-2-16,16 2 0 15,3-13 1-15,-1-10-1 16,-2-11-1-16,-3-10 1 0,-15-11 1 16,-4 0-1-16,4-29-1 15,-6 5-2-15,0-10-1 16,-3 5 2-16,-3-3 0 15,0 5 1-15,0 4 0 16,-6 4 2-16,0 3 3 16,0 3 2-16,-3 2 1 15,0 3-4-15,0 6-3 16,0-1 2-16,3 11 2 16,-3 0 0-16,6 21 2 15,-3-5-4-15,6 13-2 16,-1 8 2-16,4-8 0 15,0-5-4-15,0-8 1 16,3-6 0-16,0-5 2 0,0-5-1 16,-3-8-1-16,0-2-2 15,0-9 1-15,-3-2-1 16,-4 0-2-16,1 2-2 16,-3-8 1-16,0 4-4 15,-3-7 1-15,0-4-7 16,0 7-3-16,0 4-4 15,0 1-1-15,0 1-14 16,-3 2-6-16,0 4-52 16,-3 1-21-16,3 4-79 15</inkml:trace>
  <inkml:trace contextRef="#ctx0" brushRef="#br0" timeOffset="145862.222">18853 14295 544 0,'-20'11'203'0,"20"-11"-158"0,-12 26 3 0,12-20-11 16,-3 2-34-16,3 0-10 16,0 0-40-16,0-3-15 15,0-5 32-15,0 0-84 0,3-5-31 16,0-1-25-1</inkml:trace>
  <inkml:trace contextRef="#ctx0" brushRef="#br0" timeOffset="146072.354">18103 14497 520 0,'-38'18'195'0,"38"-18"-152"0,3 5-9 16,-3-5-17-16,29 6-35 15,-5-4-10-15,30 1-30 16,-10 0-14-16,43-1-120 0,38-4-54 16</inkml:trace>
  <inkml:trace contextRef="#ctx0" brushRef="#br0" timeOffset="147214.928">19321 14706 292 0,'0'0'110'0,"0"0"-86"0,0 0 27 16,0 0 5-16,0 0-24 15,0 0-7-15,0-3-11 0,0 0-2 16,0-2-7-16,0 0 4 0,-3-1 1 16,0 1 3-16,-3 0 5 15,3 0-6-15,-9-1 1 16,3 1-6-16,-9 2 1 15,3 3-1-15,-12 0 1 16,7 0 0-16,-10 6 2 16,6-1-1-16,-3 8 2 15,-2 14-4-15,14-1 1 16,3-5-3-16,9 19 2 16,0-8 2-16,21 5 2 15,17 5-5-15,-5-13-2 16,-6-5 0-16,6-3 0 15,-4-5-2-15,7-5-2 16,15-4 1-16,-12-7 1 16,-7 0-1-16,4-13-1 0,-3 3 3 15,-6-25 0-15,-1-12-4 16,-11 12 1-16,-3 6-5 16,-9 0 1-16,0 5 2 15,-9 3 1-15,0 3 1 16,-2 2 2-16,-1 2-1 15,0 9 2-15,0 0-2 16,0 15-1-16,0 14 3 16,6 5 0-16,3-5 3 15,6 13 1-15,0-8 3 16,12 0 1-16,15 6-3 16,-4-17 0-16,-2-2-5 0,12-8 0 15,-9 0-3-15,9-21-3 16,-10 2 2-16,4-23 0 15,-6 5-2-15,-3-8 2 16,-3 8-1-16,-1 0-2 16,-2 5 3-16,-3 3 2 15,-3 5 2-15,0 2 1 16,-3 4-2-16,0-1-2 16,0 3-2-16,3 6-1 15,-3-1 2-15,6 11 2 16,0-3 0-16,8 22 2 15,-2-6 0-15,6 16 3 16,6 8 1-16,-12-13 3 16,-3-6 1-16,-3 1 3 15,-3-6-3-15,-9 0 1 0,0-5-5 16,-12 0 1-16,3-3-3 16,-9-5 0-16,3 0-1 15,-6-8 0-15,6 0-5 16,-3-6 1-16,3 4 0 15,1-6 0-15,-1 0-9 16,3-8-2-16,3 3-23 16,0-6-10-16,3 3-50 15,6-5-20-15,0 5-105 16</inkml:trace>
  <inkml:trace contextRef="#ctx0" brushRef="#br0" timeOffset="147379.514">20258 14957 580 0,'-3'26'217'0,"3"-15"-169"0,-3 2 2 0,3-10-12 16,0 2-26-16,0 0-5 15,-3 3-24-15,0 0-11 16,-2 0 14-16,-1 0-77 0,-9 0-30 15,3-5-100 1</inkml:trace>
  <inkml:trace contextRef="#ctx0" brushRef="#br0" timeOffset="151994.304">20967 14494 168 0,'-6'-8'66'0,"6"8"-52"0,-6-5 34 15,6 5 11-15,-3-3 6 16,0 3 5-16,0-5-7 16,0-1-4-16,-3-7-33 15,3 3 7-15,-3-4 4 0,3 4-3 16,0-1 3-16,0 3-15 0,0 3-3 16,3 0-7-16,0 21 0 15,0-3-1-15,6 19 3 16,0-6-1-16,3 19 0 15,-3-8-3-15,6 40-1 16,-3-19-3-16,3 3-1 16,-3-14-3-16,0-4-2 15,-3-6-2-15,0-8 1 16,-3-3-10-16,-3-7-5 16,0-3-41-16,-9-8-17 15,3 0-59-15,-6-16-23 16,3 0-17-1</inkml:trace>
  <inkml:trace contextRef="#ctx0" brushRef="#br0" timeOffset="153164.094">20693 14618 432 0,'-15'-5'162'0,"15"5"-126"0,-6 0 12 15,6 0-4-15,0 0-24 16,0 0-3-16,9 0-11 15,-3 0-4-15,15-3-1 16,-3 3-4-16,32-2 2 0,-8-1 1 16,15-10 2-16,-10 5-6 15,4-11 1-15,-10 3-8 16,4-18-1-16,-9 8 2 16,-3-11 1-16,-7 7 1 15,-5-1 2-15,-6 4-1 0,-9 3 0 16,0 6 4-16,-9 2 1 15,0 3-1-15,-6 2 2 16,3 3 1-16,-6 6 2 16,3-1-1-16,-9 11 2 15,7 0 4-15,-4 26 6 16,3-5 2-16,0 16 0 16,3-8 4-16,3 11 2 15,0-8 0-15,6 26-1 16,0-11-8-16,6 6-3 15,0-13-3-15,0-3 1 16,-3-8 0-16,3-8 1 16,-3-5-4-16,0-11-1 15,0 0 1-15,0-21 0 0,0 0-5 16,0-18 1-16,0 2-5 16,0-2 1-16,0 2 2 15,0 3 3-15,0 2-2 16,0 3 0-16,0 3 1 15,0 2 0-15,-3 1 2 16,2 7 1-16,1 1 5 16,0 12 3-16,0 1-2 15,9 23 2-15,-3-5-6 16,12 11-1-16,-6-8-4 16,21-1-1-16,-7-4 1 15,13-9 0-15,-9-2 0 16,3-13 2-16,-7 0-1 0,1-22-1 15,-6 3 1 1,-3-18-1-16,-3 5-3 0,-6-3 2 16,-4 8-1-16,-5-2-2 15,0 5 0-15,-6 2 0 16,0 3 0-16,-5 3 0 16,2 2 0-16,-3 9 3 15,0-1-2-15,3 19 1 16,0-3 4-16,6 29 1 15,0-7-1-15,9 5 1 16,0-9-2-16,6-2 2 16,-4-5-4-16,7-5 0 15,-3-3 1-15,0-11 0 16,-3-2-3-16,3-25 2 0,-3 4-8 16,3-19-2-16,-3 5 1 15,0 0 4-15,-1 6-2 16,1 2 1-16,-3 6-1 15,3 4 2-15,-3 4 6 16,3 12 2-16,-3 1 8 16,3 23 4-16,-3-2 4 15,0 11 1-15,-3-9-2 16,0 1 2-16,-3-6-8 16,3-5-4-16,-3-3-7 15,5-21 0-15,1 0-7 16,9-24-3-16,-3 6-5 0,9-6-4 15,-3 6 6-15,3 2 3 16,-4 5 1-16,1 9 3 16,0-1 6-16,0 14 4 15,-6-1 3-15,3 20 1 16,-3-4 7-16,2 19 2 16,-2-5 3-16,-3 0 0 15,0-6-9-15,-3-2-4 16,-3-6-4-16,0 1 0 15,-3-6-20-15,0-2-6 16,-3-3-56-16,0-11-26 16,0 0-129-1</inkml:trace>
  <inkml:trace contextRef="#ctx0" brushRef="#br0" timeOffset="153977.075">22687 14547 272 0,'-9'-13'104'0,"9"7"-81"0,-8-7 38 0,5 8 11 16,0-6-12-16,-3-2 0 16,0-3-14-16,3 0-7 15,0 6-21-15,0 2-2 0,0 0 0 16,3 24 5 0,0-3 0-16,0 16-1 15,0-5-2-15,0 21-1 16,0-8-7-16,6 34-2 15,0-15-2-15,6-1-1 16,-3-10-6-16,5-8 1 16,-2-5-11-16,-3-5-5 15,0-6-19-15,-6-5-5 16,0-3-39-16,-9-8-14 0,0-2-52 16,-3-19-24-16,0 3 36 15</inkml:trace>
  <inkml:trace contextRef="#ctx0" brushRef="#br0" timeOffset="155397.605">22464 14647 372 0,'-24'-8'140'0,"24"8"-109"0,-18-5 24 15,18 5 4-15,0-3-20 16,0 3-5-16,12-2-13 16,-3-1-3-16,9 1-11 15,-3-1-6-15,30 0-2 0,29 1 1 16,1-4 0-16,-7-2-3 0,-11-8 2 15,-7 1-4-15,-8-7 1 16,-6-7 0-16,-10-2-1 16,-5-1-1-16,-9 0-1 15,-6 3 4-15,-3 5 1 16,-6 6-1-16,-3 4 2 16,0 4 3-16,-6 5 1 15,0 5-1-15,-3 10-2 16,1 19 3-16,-1 11 0 15,0 5 5-15,0 0 3 16,3 3 9-16,3 18 7 16,3 8-8-16,12-5-3 15,0-9-7-15,3-12-4 16,0-8 0-16,0-9-1 16,0-7 2-16,0-8 1 15,0-11-3-15,-3-10-3 0,0-13 0 16,-4-14-1-1,7-5 0-15,-6 0 0 0,0 2 0 16,0 6 0-16,0 5-3 16,-3 6 2-16,0 5 1 15,0 2 2-15,0 6-1 16,0 5 2-16,0 10 0 16,9 9 1-16,-3 10 0 15,3 8 2-15,3 3-1 16,3-3 0-16,12-5-3 15,2-6 1-15,7-5-2 0,0-5-1 16,0-8 1-16,-4-5-1 16,-5-9 2-16,0-7 1 15,-9-11-4-15,-3-5 1 16,-6-5 2-16,-3-1 1 16,-6 6-1-16,-3 3-2 15,-3 2-2-15,-3 3-1 16,-3 5 4-16,-3 3 1 15,0 2 0-15,-3 3-2 16,0 3 1-16,-2 8-1 16,8 7-3-16,0 11 0 15,6 16-1-15,6 6 3 16,9-1 2-16,9-5 2 0,5-5-4 16,7-8-1-16,3-6 1 15,-6-7 2-15,-1-6 0 16,1-10 2-16,-3-11-4 15,-3-11-2-15,-6-7-1 16,3-6 3-16,-6 3-2 16,-4 3 1-16,-2 5 2 15,0 5 0-15,-6 5 0 16,6 6 2-16,-3 5-6 16,0 6 1-16,0 4 3 15,0 12 2-15,0 9 2 16,-3 9 2-16,0 8-1 15,0-1 0-15,6-4 1 16,-3-6 1-16,-3-5-6 16,0-6 0-16,0-4 1 0,6-7 1 15,-6-9-1-15,3-11 1 16,-3-14-2-16,0-7-1 16,0-3-2-16,0 5 1 15,0 6-1-15,-3 4 0 16,3 6 2-16,0 3 2 15,3 8-3-15,3 8-2 16,0 5 2-16,15 7 0 16,-3 4-2-16,5-3 2 15,7-6 1-15,0-4 0 16,6-6-5-16,-6-6 1 16,-4-4-3-16,-2-6 2 0,-3 0 3 15,-6-2 1-15,3-1-2 16,-6 0 2-16,2 4-1 15,-2-1 0-15,-3 5 2 16,-3 1 2-16,0-1-3 16,-3 3 0-16,3 3 5 15,-6 2 2-15,-6 0 2 16,6 3 0-16,-9 0-2 16,3 3 1-16,-9 2-6 15,7 1-1-15,-4 2 0 16,0 0 2-16,0 5 1 15,6 5 1-15,3 9 2 16,6 7 1-16,3 6-1 0,6-3 1 16,0-3-4-16,8-5-2 15,1-5 0-15,3-8 1 16,3-8-1-16,9-8-1 16,-4-5-2-16,1-6-1 15,-6-5-5-15,-6-2-2 16,-9-3-28-16,0-3-11 15,-12 0-104-15,0 8-45 16,-3-2-2 0</inkml:trace>
  <inkml:trace contextRef="#ctx0" brushRef="#br0" timeOffset="157126.31">17535 15745 348 0,'-6'16'129'0,"6"-16"-100"0,0 21 11 0,0-15 0 16,3 2-15-16,0-3-3 15,3 0-1-15,-3 1 1 16,6-12-12-16,-3 1 3 0,2-19 1 15,1 6-3-15,-3-14-1 16,-3 11-4-16,-3-8 1 16,0 5-2-16,-6-3 0 15,0 6-6-15,-3 0-1 16,4 5 3-16,-4 0 1 16,0 3 2-16,0 5 2 15,0 0-3-15,0 8 0 0,3 0-1 16,0 8-2-1,3-3 3-15,3 22 0 0,0-3 3 16,9 26 1-16,-3-10-1 16,12 5-1-16,-3-8-3 15,20-6 1-15,-5-4-2 16,18-9 2-16,-10-2-2 16,4-21 2-16,-6-3-4 15,3-29 0-15,-10 5-1 16,1-10-2-16,-6 7 0 15,-3-2 0-15,-3 8 3 16,-4 0 0-16,-2 5 1 16,-3 6 2-16,-3 2-1 15,-3 8-1-15,0 0 1 16,-3 11 1-16,0-1 1 0,0 20 3 16,0-4-1-16,-6 32 0 15,3-10-3-15,-6 8 1 16,3-14-2-16,-3 3 2 15,3-10-2-15,-2-6-1 16,2-3-2-16,-3-12-1 16,0-4-3-16,0-28-1 15,3 2 1-15,-3-18 4 16,3 7 1-16,0 1 1 16,0 5 0-16,0 2 0 15,0 6 2-15,3 5 3 16,0 3 0-16,0 0 2 15,0 2-2-15,3 3 0 0,0 0 1 16,6 14 3-16,0-4 0 16,6 22 0-16,0-3-1 15,3 24 2-15,-3-5-5 16,6 2-1-16,-3-7 0 16,2-4 0-16,-2-4 0 15,6-6 2-15,0-3-3 16,0-4 0-16,-3-4-1 15,-1-7 1-15,-2-3-2 16,-3-19-1-16,0 4-4 16,-6-22-2-16,0 5 3 15,-6-3 1-15,0 6 2 16,0 5 0-16,0 3 0 0,0 5 0 16,0 3 0-16,6 13 2 15,-3 5-3-15,9 19 0 16,-3-3 3-16,9 11 3 15,-3-8 0-15,5 2 2 16,-2-4-6-16,3-6-1 16,-3-3 0-16,0-16 2 15,-3 3-1-15,3-26-1 16,-4 4-2-16,7-12-1 16,-6 10-5-16,6 3 0 15,-3 3 4-15,9 7 2 16,-6 3 2-16,2 8 2 15,-2 0 5-15,-3 8 6 0,-3 0-1 16,-6 8 3-16,-3-3-6 16,-9 8-3-16,0-5-10 15,-9 3-5-15,3-6-26 16,-6-5-10-16,3 0-52 16,-6-19-20-16,3 3-98 15</inkml:trace>
  <inkml:trace contextRef="#ctx0" brushRef="#br0" timeOffset="157228.896">18371 15420 408 0,'0'0'154'0,"0"0"-120"0,3 11-5 0,-3-11-9 16,3 2-36-16,0 6-11 16,6-3-63-16,-3 1-30 15,9 2-19-15,15-6-7 16</inkml:trace>
  <inkml:trace contextRef="#ctx0" brushRef="#br0" timeOffset="157476.477">18669 15092 464 0,'-30'5'176'0,"30"-5"-137"0,-9 42 17 0,9-34 1 16,6 45-24-16,-3-8-6 0,12 16-14 15,-3-13-6-15,12 44-4 16,-6-15-5-16,2 0 1 0,-2-16-15 16,0-6-4-16,-6-10-39 15,-3-5-16-15,0-8-87 16,-9-6-38-16,-12-10 54 16</inkml:trace>
  <inkml:trace contextRef="#ctx0" brushRef="#br0" timeOffset="157909.649">18440 15478 408 0,'-9'0'154'0,"9"0"-120"0,0 3 4 0,0-3-8 16,9 0-20-16,-3 0-6 16,20 0-2-16,-5 0-2 15,30-3 0-15,-10 3-3 0,10-5 0 16,-9 2-1-16,-1-2 3 15,-8 2 0-15,-3 1 1 16,-3-1 6-16,-9 3 6 16,-4 0 9-16,-5 3 5 15,-3-1-12-15,-6 9-5 16,0-3-6-16,0 8-3 16,0-3-2-16,3 8 1 15,0 0 1-15,6 6 0 16,-3-4 6-16,12 9 4 15,-3-8 1-15,6 5 3 16,-3-5 2-16,0 0 2 0,-4-6 3 16,-2 1 2-16,-3-3 3 15,-9 0 3-15,0-3-13 16,-12-5-4-16,3 2-8 16,-5-7-1-16,2 5-1 15,-3-5-2-15,3-3-10 16,-3-3-4-16,3 0-22 15,0-7-7-15,3 2-54 16,3-13-25-16,0 2-88 16</inkml:trace>
  <inkml:trace contextRef="#ctx0" brushRef="#br0" timeOffset="158826.137">19734 15798 268 0,'3'3'101'0,"-3"-3"-78"0,3 11 35 0,0-11 12 16,0 5-21-16,-3-5-5 16,0 0-9-16,0 0 0 15,3-11-19-15,0 3 2 16,0-13 0-16,0 5-6 0,-3-10 1 15,0 5-8-15,-6-3-1 16,3 5-2-16,-9 1-2 16,4 2 1-16,-16 0-1 15,3 3 0-15,-15 5 0 16,6 3 0-16,-8 5 0 16,8 0 0-16,3 15 2 15,3-1-1-15,4 17-1 16,5-4-2-16,9 7 1 15,0-5 5-15,18 0 5 16,-3-5-1-16,20-10 1 16,-5-1-1-16,9-13 0 15,-3 0-2-15,-1-19-1 16,-5 1-1-16,0-11 0 0,-6 5 0 16,0 0 0-16,-6 3-2 15,-3 2 1-15,0 3-2 16,-4 3 2-16,1 0 7 15,-3 8 3-15,-3-3-4 16,0 8-3-16,0 0-3 16,0 13-3-16,0-2 1 15,6 12-1-15,-3-1 0 16,6 1 2-16,-3-4 8 16,6 2 3-16,0-5 2 15,3-3 1-15,0-2-6 16,0-6-2-16,-3 0-4 0,2-2-1 15,-2 0-3-15,0-1-3 16,-3-2-27-16,0 0-12 16,-3 0-76-16,6-8-31 15,-3 0-66 1</inkml:trace>
  <inkml:trace contextRef="#ctx0" brushRef="#br0" timeOffset="159749.466">20592 15581 256 0,'3'-2'96'0,"-3"2"-75"0,3 0 39 0,-3 0 11 0,0 0-20 16,0 0-6-16,3-3-13 15,0 0-4-15,0-2-15 16,0 2-6-16,0-2 0 0,0 0-2 15,-3 2 0-15,0 1-1 16,-9-4 0-16,3 6 0 16,-18-2 2-16,6-1-1 15,-18 3 2-15,10 0-2 16,-10 3 2-16,6-1 0 16,0 4 1-16,3-4 2 15,-2 4 1-15,8-1-3 16,0 0 0-16,6-2-3 15,3 2 2-15,0-2-6 0,9 2-1 16,3 0 0-16,12 3 0 16,-3 0 0-16,33 8 2 15,-9-3-3-15,20 11 0 16,-11-5 3-16,0 4 1 16,-7-1 7-16,-5-4 6 15,-3 3 1-15,-6-2 1 16,-3-6 2-16,-10 3 0 15,1-3-9-15,-12 0-2 16,0-2-5-16,-17-1-1 16,2-2-1-16,-18 0 1 15,6-2-4-15,-2-4-2 16,5 1-9-16,3 0-5 0,3-3-20 16,6 0-6-16,3 0-44 15,9-3-19-15,0 0-96 16</inkml:trace>
  <inkml:trace contextRef="#ctx0" brushRef="#br0" timeOffset="160058.77">20776 15309 376 0,'-18'-24'143'0,"18"24"-112"0,-8-16 27 0,8 16 6 16,-3-3-11-16,0 1-1 16,0-1-18-16,0 1-9 15,3 17-14-15,0-1-3 0,3 20 2 16,0-5 0-16,3 19 2 16,-3-9-2-16,2 43-1 15,1-18-3-15,0-1-1 16,0-10-6-16,0-5-1 15,-3-8-13-15,0-6-5 16,0-5-27-16,0-5-10 16,-3-5-43-16,0-6-16 15,0-3-69 1</inkml:trace>
  <inkml:trace contextRef="#ctx0" brushRef="#br0" timeOffset="160666.588">20639 15595 372 0,'-20'-8'140'0,"20"8"-109"0,-6-8 22 15,6 8 4-15,0-3-27 16,0 0-8-16,3-2-14 16,0 2-6-16,8-2-1 15,1 0-1-15,6 0 0 0,-3-1 0 0,12 6 0 16,-6 0-3-16,12 0 2 15,-7 0 1-15,4 0 2 16,-6 0 3-16,3 6 2 16,-6-4 5-16,-1 4 5 15,-2-1 2 1,3 11 1-16,-6-3-5 0,3 13-1 16,-3-4-4-16,-3 9-1 15,-1-4-3-15,-2-3 1 16,-3-6-2-16,0 1 2 15,0-6 0-15,-3-3 3 16,0-2-3-16,-3-16-2 16,0 3-5-16,0-19 0 15,0 6-9-15,3-6-2 16,0 3-1-16,6 0 2 0,0 2 1 16,3 3 3-16,-3 3 2 15,3 0 2-15,0 2 1 16,0 1 3-16,0 2 1 15,-1 2 1-15,1 1 4 16,-3 5 5-16,0 0 2 16,3 5 0-16,-3-2-1 15,3 10-1-15,-3-2-1 16,0 15 2-16,0-5-3 16,0 9-1-16,-3-7-4 15,0 1 1-15,0-3-6 16,-4-2-1-16,1-3-2 15,0-3-2-15,0-2-8 16,0-3-5-16,-3-1-31 0,0-4-14 16,0 0-80-16,0-19-33 15</inkml:trace>
  <inkml:trace contextRef="#ctx0" brushRef="#br0" timeOffset="160814.801">21184 15251 532 0,'-12'-8'200'0,"12"8"-155"0,-3 5-11 0,3-5-14 15,0 0-59-15,0 0-20 16,3 0-101-16,0 0-42 16</inkml:trace>
  <inkml:trace contextRef="#ctx0" brushRef="#br0" timeOffset="161226.516">21631 15573 356 0,'-12'-5'134'0,"12"5"-104"0,-9-5 16 0,9 5-1 15,-3 0-10-15,0 0 0 16,-3-3-3-16,3 1 2 16,-6-1-18-16,3 3 2 0,-6 0 0 15,0 0-4-15,-12 3 0 16,4-1-4-16,-10 6-1 16,6 0-1-16,-6 13 0 15,6-5-2-15,10 18 1 16,2-4-2-16,18 7 0 15,0-6-3-15,20 1 1 16,-5-5-2-16,9-6-1 16,-6 0-15-16,9-8-7 15,-7-2-33-15,19-14-15 16,-9 0-80-16,8-28-33 16,-8 4 24-16</inkml:trace>
  <inkml:trace contextRef="#ctx0" brushRef="#br0" timeOffset="161447.293">21756 15211 460 0,'-12'-21'170'0,"12"21"-132"0,0-8 24 16,0 8 4-16,0 0-26 16,0 0-5-16,0 13-15 15,0 0-2-15,6 30-11 16,0-9-2-16,6 11-1 0,-3-8-2 15,5 27 1-15,-2-12-2 16,6 23 2-16,-6-17-18 0,3-3-6 16,-3-7-34-16,-3-8-15 15,0-6-56-15,-3-10-22 16,-3-6-28 0</inkml:trace>
  <inkml:trace contextRef="#ctx0" brushRef="#br0" timeOffset="161625.328">21598 15536 460 0,'-18'-8'173'0,"18"8"-135"0,3-2 8 0,-3 2-8 15,6 0-23-15,0 0-3 16,15-3-17-16,-3 0-4 16,35-2 4-16,-11 5-55 0,14 0-22 0,-11 0-110 15</inkml:trace>
  <inkml:trace contextRef="#ctx0" brushRef="#br0" timeOffset="162364.694">22137 15126 428 0,'-18'-2'159'0,"18"2"-124"0,-9 2 17 16,9-2 1-16,-3 3-18 15,3 0-2-15,-3 20-4 16,3-4 1-16,3 34-16 0,-3-11 3 0,6 11 1 16,0-8-8-16,3 34-3 15,-3-15-7-15,3 10 0 16,0-16-20-16,0-8-9 16,-1-10-36-16,7-11-16 15,-3-5-12-15,9-24-4 16,-6 0 8-16,6-32 4 15,-6 11 43-15,-3-11 20 16,0 6 63-16,-7 2 30 16,1 3 22-16,-3 10 8 15,0 1-35-15,6 12-14 16,-3 1-16-16,12 26-6 16,-3 0-10-16,3 6-2 15,3-6-9-15,0-5-3 16,-7-6-1-16,4-10-1 15,-3 0 0-15,-3-19 2 0,3 1-3 16,0-17 0-16,-3 6-1 16,-3-5 1-16,3 5-2 15,-6-1-1-15,-1 4 1 16,-2 2-1-16,0 3 11 16,-3 2 5-16,0 1-8 15,0 4-4-15,0 1-3 16,0 8-1-16,0-1 0 15,6 27 0-15,-3-5-3 16,9 24 2-16,-3-8 1 16,9 5 0-16,-3-8 0 15,3 5 2-15,-3-8-1 0,0 17-1 16,-4-9 5-16,-5 13 4 16,0-12 1-16,-12-1 4 15,0-5-1-15,-8-5 0 16,-1-6-5-16,-6-4 0 15,6 1-5-15,-6-7 0 16,3-3 1-16,-3-2 2 16,4-3-5-16,-1-3-3 15,3 1-6-15,-3-9 0 16,3 0-23-16,-3-15-9 16,3 5-96-16,-3-22-43 15,4 9-36 1</inkml:trace>
  <inkml:trace contextRef="#ctx0" brushRef="#br0" timeOffset="163699.347">23357 15597 256 0,'-3'0'96'0,"3"0"-75"0,3-2 21 0,-3 2 3 16,0-3 8-16,6 3 6 15,-3-3-9-15,0 1-3 16,0-4-27-16,0 1 2 0,-3 0 1 15,0-1-10-15,-3 1-2 16,-3-3-5-16,-3 0-1 16,-6 6-3-16,-6-1-2 15,-5 0 1-15,-7-2-1 16,-6 5 0-16,1 5 0 16,-1 1-3-16,3-4 2 15,3 9 1-15,7-6 2 16,2 0-1-16,9 1-1 15,3-1-2-15,9 3 1 16,6 3 1-16,12 2 0 0,21 3 0 16,14 2 2-16,4 1-1 15,-4 2 2-15,-2 0 11 16,-15-2 6-16,-1-1 1 16,-8-5 2-16,-9 1 4 15,-3-1 4-15,-9-3-15 16,-6-2-4-16,-9-2-8 15,-9-4-1-15,-8-2-6 16,-10-2 0-16,-3-6-19 16,1-3-8-16,8-2-35 15,6 0-14-15,6-6-57 16,15 6-26-16,12 0-2 16</inkml:trace>
  <inkml:trace contextRef="#ctx0" brushRef="#br0" timeOffset="164615.915">23446 15161 384 0,'-3'-22'143'0,"3"22"-112"0,0-2 23 0,0 2 1 16,0 0-21-16,0 8-7 16,0 8-3-16,-5 13-1 15,5 16-12-15,0 5 4 0,0 0 5 16,0 6-7-16,0 7 0 15,0 14-1-15,0 0 0 0,0-14-2 16,0-10 1-16,0-10-2 16,0-12 0-16,0-7-5 15,5-8-1-15,-5-16-1 16,3-21-2-16,3-19-2 16,0-5-1-16,3 3-3 15,0 5-1-15,3 8 1 16,0 2 2-16,6 6 4 15,0 5 2-15,6 8 2 16,2 6 0-16,-2 7 4 16,3 8 5-16,-3 16-3 15,-6 16 2-15,-6 5-7 16,-1-2-1-16,4-8-18 16,-6-8-5-16,-3-6-31 0,9-5-10 15,0-8-29-15,3-10-11 16,0-16-10-16,3-16-5 15,-7-11 31-15,4-5 12 16,-6 5 54-16,0 6 24 16,-3 7 57-16,-9 6 25 15,0 5 1-15,0 8 1 16,-3 11-28-16,0 13-13 16,3 13-11-16,3 6-2 15,0-1-14-15,6-2-3 16,3-9-9-16,6-7-2 15,0-8-2-15,2-10-1 16,1-9 1-16,-3-5 1 0,-6-5 3 16,-9 0 1-1,-3 0-1-15,-9 0-1 0,-6 2-5 16,-3 0-3-16,0 6-3 16,-2 0 1-16,-1 2-15 15,6 3-4-15,0 3-19 16,6 0-7-16,6 0-16 15,6-3-6-15,3 0 8 16,3 0 6-16,3 0 24 16,0 3 11-16,9-1 27 15,-1 6 12-15,4 8 17 16,3 3 9-16,0 5 4 16,-3 7 4-16,2 4-1 15,-8 5 0-15,-3-6-12 16,-3-5-3-16,-6-5-10 0,-6-26-3 15,0-12-12 1,3-4-12-16,9 0-3 16,3 2-7-16,6 3 1 15,0 2-12-15,2 3-4 16,-2 6-9-16,-3 2-3 16,0 5-31-16,-3 0-12 15,3-2-79 1,2 5-73-16,1-8 82 15</inkml:trace>
  <inkml:trace contextRef="#ctx0" brushRef="#br0" timeOffset="164795.572">24265 15438 416 0,'9'-10'156'0,"6"7"-121"0,6 3-5 15,-12 3-13-15,9 0-29 16,-1-1-9-16,7-2-53 16,3 5-25-16,0-5-50 15,0-5-21-15</inkml:trace>
  <inkml:trace contextRef="#ctx0" brushRef="#br0" timeOffset="165592.561">24351 15200 312 0,'-12'-8'115'0,"12"8"-89"0,0 0 36 0,0 0 11 15,0 0-19-15,0 0-6 16,0 0-11-16,0 6-1 16,0 2-20-16,0 2 0 0,0 3-2 15,0 6-1-15,0 7 0 16,0 6-3-16,0-3 1 15,0 6 0-15,0-4 1 16,0 1-4-16,0 0-3 16,0 5-2-16,0 13-3 15,6 3 1-15,0 0-1 16,3-3 0-16,0-7 2 0,9-9 3 16,0-7 2-16,6-4-1 15,3-9-1-15,-1-7-6 16,1-12 1-16,-3-8-2 15,3-8-2-15,-6-11-2 16,-10-2 1-16,4 2 1 16,-9 3-1-16,-6 2-1 15,-6 4 1-15,-3 4 3 16,-5 3 1-16,-1 3-2 16,0 2 0-16,0 3 2 15,3 3 0-15,-3 2-2 16,12 3 2-16,0 0 1 15,3 0 0-15,6 0-3 16,12 0 2-16,3-2-8 0,6-1-2 16,2 3-5-16,-2 3-1 15,3 5 1-15,0 8 2 16,-9 7 8-16,5 9 3 16,-5 13 16-16,-3-5 6 15,-3-6 8-15,-3-5 6 16,-3-7-7-16,-3-1-3 15,-3-5-13-15,-3-9-4 16,0-12-9-16,0-16 0 16,0-16-19-16,0-8-6 15,9 3-3-15,0 7 1 16,5 6 8-16,4 5 3 0,3 3 5 16,6 8 1-16,-6 2 19 15,-6 3 9-15,2 1 9 16,-5 1 3-16,-3 4-3 15,-3-4-3-15,0 6-7 16,-6 0-4-16,0 0-14 16,0 0-5-16,0 0-51 15,-6 0-21-15,0 0-141 16</inkml:trace>
  <inkml:trace contextRef="#ctx0" brushRef="#br0" timeOffset="166390.874">17621 16478 348 0,'-21'-13'129'0,"21"13"-100"0,-9-5 18 0,9 5 3 0,-3-3-15 16,0-2 0-16,3 5-5 15,0-3 1-15,0 1-17 16,0-1 1-16,0 11-1 0,6 29-3 15,3 16 1-15,-3-14-5 16,9 38-2-16,-3-16-2 16,6 37 0-16,-3-19-4 15,3-7 0-15,5 4-15 16,-8-36-4-16,-3-3-32 16,0-13-14-16,-3-5-62 15,-6-19-26-15,-6-22 8 16</inkml:trace>
  <inkml:trace contextRef="#ctx0" brushRef="#br0" timeOffset="166646.814">17573 16515 316 0,'-12'-24'118'0,"12"24"-92"0,0-15 13 0,0 12 0 16,6-2-17-16,-3-1-4 15,15 1-5-15,-3 0 1 16,24 2-7-16,-6 1 0 0,11 2 3 15,-8 0 5-15,0 5 3 16,-7 0 2-16,-2 8 0 16,-6-2 2-16,-3 10 3 15,-3-2-9-15,-9 10-4 16,0-5-7-16,-9 7-4 16,0-4-20-16,-9-1-8 15,3-5-26-15,-3-2-11 0,0-3-68 16,12 2-27-16,9 6 26 15</inkml:trace>
  <inkml:trace contextRef="#ctx0" brushRef="#br0" timeOffset="167275.935">18264 16804 256 0,'54'0'96'0,"-54"0"-75"0,26 0 36 16,-20 0 11-16,3 0-18 15,-3 0-6-15,0 0-3 16,0 0-2-16,-3-3-21 0,0-2-2 0,-6-6-1 15,3 1-6 1,-6-9-3-16,0 3-3 0,-12-5-3 16,3 3 1-16,-14-4 1 15,5 4 1-15,-12 10 3 16,6 0 1-16,-2 11 1 16,5 5-4-16,0 10-1 15,6-2-1-15,3 5-2 16,3-2-2-16,7-4 1 15,2 4 1-15,6-11 0 16,0-3 0-16,11-5 0 16,-2-2-3-16,6-22 2 15,0 5 1-15,3-10 2 16,-3 5-3-16,6 11-2 0,-3 3 4 16,11 23 1-16,-5-3 0 15,6 4-2-15,-6-1 1 16,3 0-1-16,-4 0-3 15,4-13 2-15,-6 6-8 16,6-30-2-16,-6 3-7 16,2-14-4-16,-2 3 5 15,-6-5 5-15,0 6 7 16,-12-9 3-16,0 6 8 16,-9-11 4-16,3 5 10 15,-3 5 7-15,0 9-3 16,0 8-2-16,0-1-6 15,0 19-2-15,3 0-4 16,0 19 1-16,0-6-2 16,6 24 0-16,0-8 3 0,6 48 3 15,0-19-6-15,9 3-3 16,-3-8-1-16,6 0-1 16,-6-9-7-16,0-4 0 15,-4-8-17-15,-5-11-6 16,0-5-36-16,-12-13-15 15,3 2-52-15,-8-16-23 16,-1 3-5 0</inkml:trace>
  <inkml:trace contextRef="#ctx0" brushRef="#br0" timeOffset="167859.321">18160 16386 316 0,'-24'0'118'0,"24"0"-92"0,-3 5 24 0,3-5 5 0,9 0-18 15,-3 0-6-15,27 0-18 16,-7 0-9-16,19 0-2 16,-6 0-2-16,38-5 2 0,-14 2-3 15,17-13 0-15,-14 3-1 16,-1-19 0-16,-11 6-3 16,2-14-1-16,-8 8-6 15,-12 1 0-15,-7 4 1 16,-14 3 2-16,-3 6-3 15,-12-1-3-15,0 9 0 16,-9 4 1-16,3 1 6 16,-15 18 4-16,4-5 7 15,-10 37 3-15,3-10 15 0,0 10 9 16,6-8 1-16,3 37 4 16,3-11 3-16,9 14 1 15,0-16-8-15,6-8-4 16,0-6-11-16,3-10-3 15,0-5-7-15,3-11-2 16,0-2 0-16,0-14 0 16,0-2-2-16,0-22-2 15,0-2-2-15,6-8 1 16,-6 0-1-16,6 8-2 16,-3-1 5-16,2 12 1 15,-2 7 6-15,3 19 3 0,-3-3 5 16,6 14 2-16,-3-3 2 15,0-3 2-15,-3 0-8 16,0-3-1-16,-4-4-7 16,1 4-2-16,-3-5-4 15,0-2-1-15,-3-3-10 16,0 0-3-16,0-3-22 16,-3-2-9-16,0 0-36 15,0-6-16-15,0 0-113 16</inkml:trace>
  <inkml:trace contextRef="#ctx0" brushRef="#br0" timeOffset="168051.038">19321 16772 600 0,'-6'5'222'0,"6"-5"-172"0,0 0-1 0,0 0-14 15,0 0-25-15,0 0-6 16,0 0-16-16,0 0-5 16,0 0 9-16,0 0-69 0,0-5-27 15,-6-14-131 1</inkml:trace>
  <inkml:trace contextRef="#ctx0" brushRef="#br0" timeOffset="173040.104">20723 16028 176 0,'-9'0'66'0,"3"0"-52"0,0 0 19 16,3 0 4-16,0 0 3 0,0 0 5 15,-3 3-7-15,0-3-3 16,0 3-19-16,0-3 3 0,0 0 2 16,3 0 2-16,0 0 3 15,3 0-14-15,0 0-5 16,3 0-2-16,3 5-1 16,0-2-2-16,0 2 1 15,0-5 0-15,3 5 1 16,0-5 6-16,3 0 6 15,3-5-4-15,9 5-2 16,5-3-5-16,7 1-2 16,6-1-1-16,-1 3-2 15,1 0 1-15,0 0 1 16,-7 0-1-16,1 0 2 16,-3-5-4-16,0 5 0 0,5-3 3 15,1 0 1-15,0 1-1 16,-1-3 1-16,4 5-2 15,-3 0-1-15,0 0 1 16,-4 5-1-16,-2-5 0 16,0 2 0-16,-4-2 0 15,-2 0 0-15,0 0 0 16,3 0 0-16,0 3 0 16,2 0 0-16,4-3 0 15,3 5 2-15,2-5-1 16,1 3-1-16,0-1 1 15,-4-2-1-15,4 0 0 0,-6-2 0 16,3-1 0-16,5-2 2 16,7 5-1-16,2 0-1 15,4 0-2-15,-3 0-1 16,-4 0 2-16,-5 0 2 16,-1-3 0-16,4 0 2 15,6 1 0-15,5-3 1 16,4 5-2-16,-7-3 1 15,1 3-2-15,-10 0 2 16,-5 0-2-16,6 0-1 16,-1-3 3-16,7 3 2 15,5 0-2-15,1 0-2 16,-3 0-3-16,-7 0 1 16,-2 0 3-16,-4 0 1 15,4 0 1-15,6-2 0 0,5 2-5 16,7 0 1-16,-7 2 0 15,-2 4 0-15,-7-1 0 16,-2 0 0-16,3-2-3 16,2 2 2-16,13-2 1 15,-4-1 2-15,-2 1-1 16,-4 5-1-16,-8-3-2 16,-3 1 1-16,-7-6 1 15,19 0 2-15,-1 0-6 16,-2 0 1-16,3 0 5 15,-7 2 6-15,1 1-4 16,-7-1 0-16,-8 1 2 0,0-3 3 16,-9 0 0-1,-1 0 0-15,-5 0-3 0,0-3-1 16,-3 1 1-16,-3 2 1 16,0-3 1-16,-3 1 0 15,-3 2-2-15,-1-3-1 16,-2 0-1-16,3 1 0 15,-3-1-5-15,-6 0 1 16,-6-2-46-16,-3 10-20 16,-5 22-153-1</inkml:trace>
  <inkml:trace contextRef="#ctx0" brushRef="#br0" timeOffset="204174.037">16317 12364 340 0,'-50'0'129'0,"50"0"-100"0,-21 0 15 0,18 0 1 16,0 0-25-16,3 0-6 16,12 0-7-16,0 0-2 15,29 3-3-15,-8-1-2 0,15 4 3 16,-10-1-4-16,13 0-2 15,-12-2-14-15,8-1-6 16,-8-2-13-16,-3-2-2 0,-6-1-33 16,-13-2-14-16,-2 0-37 15</inkml:trace>
  <inkml:trace contextRef="#ctx0" brushRef="#br0" timeOffset="204736.687">16234 12293 336 0,'-15'5'126'0,"15"-5"-98"0,-6 16 10 16,6-14-3-16,0 6-11 15,0 0-2-15,0 8-6 0,0-3-2 16,0 24-8-16,0-8 0 0,0 40 4 16,0-13 0-16,0 26 4 15,0-16-1-15,0 50 2 16,0-28-6-16,0 60-1 15,0-34-2-15,0 60-1 16,0-44-3-16,0 39 1 16,0-36-2-16,6 49 2 15,-3-44-4-15,6 65 0 16,-3-52 3-16,0 53 1 16,-3-53-4-16,-3 10 1 15,0-36 2-15,-6 47 1 16,3-43-4-16,-3 38-1 15,3-43-4-15,3 27-1 16,0-35 4-16,9 43 1 16,6 16-1-16,0-38 2 0,2-20 1 15,1-17 0-15,3-2 0 16,0-2 2-16,0-12-3 16,-3-18 0-16,0-10 1 15,-1-14 2-15,1-10 1 16,3-8 1-16,-3-8 2 15,9-8 3-15,0-14 2 16,2 6 3-16,10 0-3 16,18 0-1-16,11-2-6 15,1-1-3-15,-7 0 0 16,-5-2-1-16,-13 5-18 16,-2 0-8-16,-6 0-46 15,8 0-21-15,4-3-97 16</inkml:trace>
  <inkml:trace contextRef="#ctx0" brushRef="#br0" timeOffset="-173550.65">15409 10721 220 0,'-9'-29'85'0,"6"13"-66"0,0 3 23 0,3 7 6 16,0 6-8-16,0 0 0 15,0-2-12-15,0-1-5 16,3 0-13-16,0 1-4 0,15 10 0 0,-3-3-1 15,30 59 0-15,-9-14-3 16,29 79-2-16,45 43-10 16,-24-21-4-16,-20-37-2 15,14 21 2-15,-20-34 8 16,17 33 5-16,10 17 0 16,-34-61 0-16,-11-18 1 15,-3-9 2-15,-7-13-1 16,-11-5-1-16,-3 3-6 15,-15-21-4-15,0-6 3 16,-21-8 2-16,3-3 7 16,-15-12 4-16,-14-14 1 15,5-10 1-15,6 4 4 16,-26-17 5-16,11 7 2 16,-2 3 1-16,-4-3-7 15,24 8-3-15,3 3-8 0,16-3-3 16,2 6-3-16,20-3 3 15,22-14-5-15,0 1 2 16,-6 5 0-16,20-16 2 16,-8 5-1-16,38 6 1 15,19-3 2-15,-16 13 0 16,-14 11 4-16,-22 13 2 16,-11 0 11-16,-3 29 6 15,0 16 3-15,-10-3 2 16,-8 11-13-16,-6-3-6 15,0-8-9-15,-9 27 0 0,0-13-38 16,-3-1-14-16,-3 9-89 16,-3-6-82-1,-5-8 75-15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2T02:06:16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12864 10120 528 0,'-9'-2'198'0,"9"2"-154"0,-9-3 5 0,9 3-9 15,-3 0-21-15,0 0-3 16,0 0-3-16,0 0 1 16,-8 0-7-16,-1 0 2 0,-12 5 4 15,3 1-7-15,-15 7-1 16,7-3-5-16,-7 25-1 15,6-9 1-15,-3 40 0 16,7-13 0-16,5 13 0 16,3-13 4-16,12 43 2 15,0-25 0-15,15 11 1 16,0-18 2-16,26 2 2 16,-5-13-3-16,18 8 0 15,-9-16-5-15,2-1-2 16,-8-6 0-16,0-4-1 0,-6-8 0 15,-4 1 0-15,-5-6 0 16,-3-2 0-16,-3-6 0 16,-3-5 0-16,0-3-25 15,-6-16-10-15,0 3-88 16,-9-13-39-16,3 3-69 16</inkml:trace>
  <inkml:trace contextRef="#ctx0" brushRef="#br0" timeOffset="751.439">13349 10639 456 0,'0'-8'170'0,"0"8"-132"0,9-13 0 0,-6 13-7 16,0-6-20-16,0 4-1 16,0-6 9-16,0 3 5 15,-3-3-12-15,0 2 4 0,-3 1 2 16,0 0-6-16,-12 5 1 16,4 0-6-16,-22 2-2 15,3 1 0-15,-9 2-1 0,7 1-2 16,-1 2 1-1,6-3 2-15,0 3 2 0,3-3 1 16,4 3 2-16,2 0-1 16,3-3 0-16,3 1-5 15,3-1-3-15,0 0 0 16,9 0 1-16,0 1-1 16,15 4-1-16,-3-2 1 15,24 11 1-15,-7-3-1 16,13 10 2-16,-9-5-2 15,2 6-1-15,-5-6 3 16,-3 3 0-16,0-3 3 16,-9-3 3-16,-3-2 2 15,-4 3 3-15,-2-6-5 16,-6 6-3-16,0-6-3 16,-15 0-3-16,1-2 1 0,-25-1-1 15,3-2 0-15,-6 0 0 16,7-3-5-16,2 1 1 15,6-1-11-15,3 0-6 16,3-2-37-16,9-1-17 16,3 1-30-16,15-8-11 15,0 2-53 1,18-15-55-16,-3 2 87 16,9-19 379 15,2-7-67-31,-5 10-11 15,-3 9-64-15,-3 1-34 0,-3 17-27 16,-4 0-12-16,1 18-16 16,-3-2-5-16,0 12-2 0,-3-4-11 15,0 5-3-15,-3-3-39 16,0-3-16-16,-3-2-50 16,0-5-20-16,-3-1-51 15</inkml:trace>
  <inkml:trace contextRef="#ctx0" brushRef="#br0" timeOffset="867.768">13424 10599 500 0,'-6'0'187'0,"6"0"-146"0,0 6-42 0,0-6-30 16,3 2-139-16,0 1-55 15,12-1 82-15,6 1 41 16</inkml:trace>
  <inkml:trace contextRef="#ctx0" brushRef="#br0" timeOffset="1411.44">13680 10636 464 0,'3'6'176'0,"-3"-6"-137"0,18 15 9 0,-15-12-7 15,6 10-11-15,0-2 0 16,-1 18-4-16,1-5-1 0,0 13-14 15,-3-5 7-15,-3-1 4 0,0-4-7 16,0-3-1-16,0-3-6 16,-3-5 0-16,0 0-5 15,0-16-2-15,0 0-7 16,0-32-1-16,0 8-6 16,6-13 1-16,-3 8 1 15,3 0 5-15,0 5 1 16,3 3 3-16,-3 2-4 15,3 9 2-15,-3-1 4 16,3 11 2-16,-3 0 6 16,0 13 5-16,0-2 2 15,-3 15 0-15,0-5-5 16,0 6-4-16,-1-3-1 0,1-6-1 16,-3-2-5-1,3-8 1-15,0-3-2 0,3-20 0 16,0 1 0-16,3-12-2 15,-3 5 0-15,6-3 3 16,0 5 0-16,6 3 1 16,-3 3 2-16,6 5 3 15,-4 0 0-15,7 8 2 16,-3 0 0-16,0 16 1 16,-6-3-7-16,3 22 0 15,-6-9-10-15,-3 11-4 16,-1-8-26-16,1 1-10 15,0-7-72-15,3 1-29 0,-3-5-61 16</inkml:trace>
  <inkml:trace contextRef="#ctx0" brushRef="#br0" timeOffset="1667.822">14299 10623 592 0,'-3'0'220'0,"3"0"-172"0,3 0 3 16,-3 0-13-16,3 8-20 16,0-3-3-16,0 24-6 15,0-2-1-15,3 31-5 16,-3-13-4-16,3 13 0 0,-3-10-1 16,3 37-2-16,0-19-6 0,0 5-4 15,0-13-30 1,-3-5-11-16,0-10-51 0,0-9-20 15,-3-5-84 1</inkml:trace>
  <inkml:trace contextRef="#ctx0" brushRef="#br0" timeOffset="1951.658">14242 10689 452 0,'-8'-13'170'0,"8"13"-132"0,3-11 7 0,-1 11-7 0,4-2-25 15,0-1-7-15,9-2-4 16,-3-1-2-16,9 4 0 16,-3-1 2-16,18 6 1 0,-10-1 16 15,16 9 10-15,-6-3 11 16,-3 11 6-16,-4-4-14 16,-5 17-7-16,-6-5-12 15,-9 10-4-15,0-8-5 16,-18 5-3-16,0-7-9 15,-12-1-5-15,3 1-22 16,-6-9-8-16,7-2-45 16,-1-11-21-16,3 1-58 15,6-30-24-15,6-24 49 16</inkml:trace>
  <inkml:trace contextRef="#ctx0" brushRef="#br0" timeOffset="2185.917">14629 10197 528 0,'3'-5'198'0,"-3"5"-154"0,3 2 27 0,-3-2 3 16,3 3-38-16,0 0-9 15,3 15-15-15,0-2-4 16,3 40-4-16,0-11-1 0,0 10 1 16,-3-10-9-16,0 27-2 15,0-17-20-15,3 25-8 16,-3-17-15-16,3-5-6 15,-3-10-111-15,6-8-50 16,-3-9 37 0</inkml:trace>
  <inkml:trace contextRef="#ctx0" brushRef="#br0" timeOffset="2503.234">14844 10956 576 0,'6'14'217'0,"-6"-14"-169"0,15 2-9 15,-9 1-14-15,5-8-21 16,1-1 0-16,9-20-9 15,-3-1-2-15,6-10 4 16,-6 8-3-16,-3-2 1 0,-1 4 1 16,-8 1 2-16,-3 4 3 15,-12 1 2-15,4 3-1 16,-16 5 1-16,6 2 0 16,-6 8 1-16,3 1-2 15,3 10 1-15,3 0 4 16,3 21 4-16,3-3 2 0,15 16 5 15,-3-7-10 1,21-1-2-16,-3-5-4 0,12-5-2 16,-7 0-6-16,4-11-4 15,-6-2-32-15,0-9-12 16,-6 1-171 0,5-16-100-16,7-11 142 15</inkml:trace>
  <inkml:trace contextRef="#ctx0" brushRef="#br0" timeOffset="3367.557">15936 10782 332 0,'12'8'126'0,"-12"-8"-98"0,18 10 32 0,-15-7 9 15,6-3-22-15,-3 0-6 16,3-3-13-16,-3 1-6 16,0-6-12-16,0 0 7 0,-6-5 3 15,0 2-4-15,-15-2 1 16,0 2-8-16,-18-2-1 15,6 2-4-15,-8 6-3 16,5 2 0-16,-6 6-1 16,6 0 0-16,1 15 2 15,2-2 1-15,6 16 1 16,6-6-5-16,9 3 1 0,3-2 0 16,9-6 0-1,0-2 2-15,12-4 3 0,-3-1 0 16,15-9 2-16,-7-5 0 15,10-11 1-15,-6 6-4 16,-3-8-1-16,-3 2 3 16,-7-7 1-16,-2 2-6 15,-9-3 0-15,0 3 3 16,-9 1 5-16,0 1-1 16,-3 9 1-16,1 2-5 15,2 17-1-15,3-4-1 16,15 22-2-16,-4-6 1 15,22 11-1-15,-6-5-3 0,9 13 2 16,-6-8 1-16,2 21 2 16,-5-10-1-16,-3 8-1 15,-3-11 5-15,-6 0 1 16,-3-8 2-16,-9 0 0 16,0-8-2-16,-15 5 1 15,3-10-4-15,-36 0 0 16,10-6-3-16,-19-4-3 15,9-4-1-15,-8-5 0 16,8-2-6-16,-2-8-4 16,8 2-32-16,9-15-13 15,6 4-42-15,18-36-16 16,3 5-83 0,24-13-46-16,-6 10 123 0</inkml:trace>
  <inkml:trace contextRef="#ctx0" brushRef="#br0" timeOffset="3602.148">15930 10620 476 0,'0'-8'178'16,"0"8"-138"-16,0-2 19 0,0 2 1 0,9 2-19 15,-3 1-3-15,9 8-11 16,-3-3-5-16,6 18-12 16,-3-5 0-16,0 14 1 0,-4-6 0 15,1 0 3-15,-3-5-3 16,-3-6-1-16,0-2-6 15,0-13-3-15,0-1-3 16,3-20 1-16,0 2-8 0,3-11-4 16,-3 6-35-16,6-2-16 15,0 1-82 1,14 4-35-16,-2 5-21 16</inkml:trace>
  <inkml:trace contextRef="#ctx0" brushRef="#br0" timeOffset="4939.002">16603 10861 456 0,'0'11'170'0,"0"-11"-132"0,0 0 20 0,0 0-1 0,0-8-30 15,0 3-7-15,0-11-9 16,0 2 0-16,0-7-6 16,0 3-1-16,-3-3 0 0,0 2 2 15,-6 1 3-15,0 4 2 16,-12 1 1-16,3 2-2 15,-11 6-1-15,2 3-3 16,-3 9-1-16,3-1-3 16,4 18 1-16,5-6-4 15,6 9 0-15,0-6-1 16,9 0 0-16,3-5 0 16,6-8-2-16,0-3 0 15,6-13 0-15,0 0 3 16,3-5 2-16,-4 2-2 15,10 6 0-15,-6 0 1 16,6 10 0-16,-3 0-5 0,3 3 1 16,-3 0-9-16,2-8-2 15,-2 0 1-15,6-10 3 16,-6 2 5-16,3-8 1 16,-3 3 5-16,-4-6 2 15,-2 6 0-15,-3-6 1 16,0 3 0-16,-6 1 1 15,0 1 2-15,-3 4 3 16,0-1 5-16,-3 3 3 16,0 3-3-16,0 2 2 15,0 1-5-15,0 10 1 16,0-1-7-16,9 41-1 16,-3-8-2-16,12 21 1 15,-3-14-4-15,9 27 0 0,-3-13 1 16,9 24 2-16,-7-19 1 15,1-5 1-15,-6-13-2 16,-3-6 1-16,0-8-4 16,-6-7 0-16,0-3-4 15,-9-11 1-15,0 3 2 16,-9-22 3-16,0-2-2 16,-9-31 0-16,3 4 1 15,-2-15 0-15,2 10-3 16,0-42 2-16,3 16-1 15,6-8 0-15,0 16-3 16,9 0 1-16,0 13-5 16,9 2 1-16,-3 9 2 0,15 5 3 15,-3 5 2-15,11 11 1 16,-5 2 2-16,3 9 3 16,-3-1-2-16,-3 8 0 15,-3 1-1-15,-4 7 1 16,-2-3-2-16,-6 6 2 15,0-3-9-15,-12 1-3 16,0-4-2-16,-17-4 1 16,2-4 4-16,-12-10 1 15,6 3 0-15,0-8 1 16,4 2 0-16,5-2 0 16,3 2 0-16,18 1 0 15,0-1 0-15,24 3 3 16,-7 0 0-16,13 0 1 0,-6 0 0 15,6-2 0-15,-7-1-3 16,1-7 2-16,-3 2-1 16,0-21 0-16,-3 8 2 15,-3-16 0-15,-4 8 0 16,-2-3 0-16,-3 8 0 16,-6 1 0-16,0 4 0 15,-3 1 2-15,0 4 1 16,-3 4 3-16,0 5-1 15,0 2 0-15,0 3-3 16,0 11 1-16,0-1 7 0,3 43 3 16,0-8 5-1,0 16 1-15,0-8-6 0,3 19 0 16,-3-14-2-16,3 19 1 16,0-14-4-16,0-4 0 15,-3-9-5-15,3-10 0 16,0-6-1-16,0-15-2 15,0-3-2-15,3-27 1 16,-3 3-1-16,6-7 0 16,0 1 2-16,3 4 0 15,0 2 0-15,9 5 2 16,-4 4-1-16,7 4 2 16,0 3 0-16,-3 10 1 15,-3-2-2-15,0 16-2 16,-3-5 1-16,-1 5-1 0,-2-3-14 15,-3-3-5-15,0-2-67 16,0-5-31-16,0-3-112 16,0-16-66-1,0 2 135-15</inkml:trace>
  <inkml:trace contextRef="#ctx0" brushRef="#br0" timeOffset="5435.119">17585 10583 428 0,'-3'-13'162'0,"3"13"-126"0,-3 3 12 0,3-3-2 15,0 0-23-15,0 0-4 16,-3-3-10-16,0 0-4 16,-3 1-2-16,0-1 8 0,-2 3 8 15,2 0 1-15,-6 3 3 16,3-1-7-16,-3 1 1 15,3 0-10-15,3 2-2 16,0-2-3-16,3 2 1 16,3 0-4-16,3 3-2 15,0-2 4-15,6 4 1 16,0-2 4-16,6 3 3 16,-3-3 2-16,3 5 1 15,-4-3-6-15,4 1-2 16,-3 0-2-16,-3-1 1 15,0-2 2-15,-3 3 4 0,-3-3-2 16,-6 2 1-16,0 1-3 16,-6-1 0-16,3 1-1 15,-6-3 2-15,3 0-3 16,-3-6 0-16,4 1-1 16,-1-3 1-16,0 0-7 15,3-3-1-15,-3-2-3 16,3-3 0-16,0 0-33 15,0-8-15-15,0 3-110 16,-3-5-47-16,3 2 15 16</inkml:trace>
  <inkml:trace contextRef="#ctx0" brushRef="#br0" timeOffset="5900.378">17940 10139 500 0,'-6'-3'187'0,"6"3"-146"0,9 0 15 16,-9 0-4-16,14 5-13 15,-2-2 0-15,48 16-9 16,-13-6-4-16,16 42-14 16,-12-10-1-16,2 16 2 0,-11-10-5 0,-3 7-2 15,-10-11-3-15,-11 38-3 16,-3-16 1-16,-15 5-1 16,0-16 0-16,-27 8 0 15,6-13-9-15,-38 27-2 16,11-20-54-16,-20 1-24 15,14-13-168 1</inkml:trace>
  <inkml:trace contextRef="#ctx0" brushRef="#br0" timeOffset="83073.402">14847 1278 308 0,'-3'-8'115'0,"3"8"-89"0,0 0 30 0,0 0 6 16,0 0-17-16,0 0-6 15,0 0-11-15,0 0-4 16,0-5-13-16,0 5 2 0,0-6 3 15,0 4-2-15,-3-4 0 16,0 6-4-16,-3-5-1 16,0 3-3-16,-3 2 1 15,3 0-2-15,-6 0 2 16,3 0-4-16,-3 2-2 16,0 3 2-16,-3-5 0 15,1 3 1-15,-4 2 0 16,3 1 0-16,-6 2 2 15,3-3 1-15,0 8 3 16,3-5-1-16,1 11 0 0,2-6-3 16,6 11 1-16,0-3-2 15,12 13 2-15,0-7-2 16,11 4 2-16,-2-4-4 16,6-3 0-16,-3-6-3 15,6-2-1-15,-3-3 1 16,6-2 2-16,-7-3-1 15,13-3-1-15,-6-5 1 16,9-5 1-16,-4-3-1 16,4-16 2-16,-9 6-4 15,3-12-2-15,-7 7-5 16,-2-6 0-16,-3 5 4 16,-6 3 2-16,-3-3 2 0,-6 3 0 15,-3 2-3-15,-9 6 0 16,0 0-3-16,-12-1 1 15,3 1 1-15,-8 5-1 16,5 3 4-16,-6 0 0 16,6 2-2-16,-3 3 2 15,3 0 1-15,-5 0 0 16,8 0 0-16,-3 8 0 16,3-8 2-16,-3 13 1 15,3-5-1-15,4 16 1 16,2-8 0-16,3 13 3 15,3-3-1-15,9 1 0 16,0-1-1-16,6-5 0 0,0-2-2 16,5-6-2-16,1-8 1 15,9-5-1-15,-6-5-3 16,9-13 2-16,-6 4-1 16,2-7 0-16,-5 3 2 15,-9-1 0-15,-3 3 0 16,-12 3 0-16,3-3-3 15,-9 6 0-15,0 4 2 16,-5-2 0-16,2 6 1 16,-6 2 0-16,3 0 0 15,-3 5 0-15,3 0 0 16,0 9 2-16,4-6 1 0,5 15 1 16,3-7 0-16,9 11 0 15,0-3-5-15,9-6 1 16,-4 3 0-16,13-13 0 15,-3 3 2-15,9-17 1 16,-3 1-1-16,9-16-2 16,-10 2-2-16,-2-7 1 15,-3 5 3-15,-9-3 1 16,-3 8 1-16,-12-2 0 16,3-1-5-16,-12 6-1 15,3 5 1-15,-6 3 0 16,3-3-2-16,-8 10 2 15,8 4 1-15,-3 12 2 16,3-5-1-16,6 19-1 0,0-5-2 16,9 2-1-16,0-5 2 15,6-6 2-15,0-2 0 16,9-11 2-16,-3-5-2 16,9-18-1-16,0 4 1 15,-4-7-1-15,-2-3 0 16,-6 3 2-16,-3 0-1 15,-9 3-1-15,0-4-2 16,-9 7-1-16,3 1 2 16,-9 6 2-16,1-5-2 15,-1 13 0-15,3 0 1 16,-3 13 2-16,3-7 1 16,3 20 1-16,3-5-2 15,6 11-2-15,0-5 1 16,9-1 1-16,-3-2 1 0,6-8 1 15,0-3-9-15,9-8-4 16,-3 0 9-16,6-18 6 16,-3 8-4-16,-1-19-3 15,-5 8 0-15,-9-10 0 16,0 7-4-16,-9-2 1 16,0 5 0-16,-6 0-1 15,-2 3 4-15,-4 8 0 16,3-3 1-16,-6 8 0 15,6 0 0-15,-6 8 0 16,6-3 0-16,1 16 2 16,2-2-3-16,9 13 0 15,3-6 1-15,9 3 0 0,-3-5 2 16,8 2 3-16,-2-7-2 16,12-6 0-16,-3 0-3 15,9-10-1-15,0 0 1 16,-1-19 2-16,-5 3-1 15,-3-17-1-15,-3 7 1 16,-12-6-1-16,0 5 0 16,-15-3 2-16,0 6-6 15,-12 3-1-15,3 4-3 16,-6 1 2-16,6 3 4 16,-8 7 1-16,5 3 1 15,-6 0 2-15,6 3-1 0,0 15-1 16,4 1-2-16,8 12-1 15,0-2 2-15,12 9 2 16,0-12 0-16,9 0 2 16,-4-2-2-16,16-3-1 15,-3-7 1-15,15-9 1 16,-6 3-1-16,8-21-1 16,-8-1 1-16,-3-17-1 15,-3 4 0-15,-12-5 2 16,-1 6-1-16,-16 0-1 15,-1-1-4-15,-15 3 0 16,3 8 0-16,-9-2-1 16,3 5 1-16,-3 7 3 15,1 4-2-15,2 2 1 0,3 0 2 16,0 13 0-16,6-5 0 16,6 18 0-16,3-2 0 15,9 3 2-15,0-1-3 16,9-5 0-16,-3-2 1 15,15-6 2-15,-3-5-1 16,9-16 2-16,-1 3-4 16,-2-16 0-16,-6 7 1 15,-6-10 2-15,-3 9 1 16,-12-9 1-16,0 5-5 16,-15 3 1-16,3-2-2 15,-9 5 0-15,3 5 2 0,-8-3 0 16,2 3-5-16,-6 3 1 15,6 2 4-15,0 6 4 16,4-3-3-16,8 13-1 16,3-2 2-16,12 10 3 15,-3-3 2-15,9 9 1 16,0-6-2-16,5 3 1 16,-2-11-4-16,3 0 0 15,-3 1-1-15,3-12 1 16,-3 1-4-16,-3-8 0 15,0 5-15-15,-6-14-6 16,-3 4-53-16,-3-4-21 16,0 7-129-1</inkml:trace>
  <inkml:trace contextRef="#ctx0" brushRef="#br0" timeOffset="85140.337">14341 807 372 0,'-9'0'140'0,"9"0"-109"15,-6 0 20-15,6 0 3 0,0 0-26 16,0 0-7-16,3-5-13 16,-3 5-4-16,6-8-2 15,0-3 1-15,6-10 2 0,0 2-2 16,5-15 0-16,-2 8 1 16,3-11 2-16,-3 10 6 15,0 1 4-15,0-6 1 16,-6 11 1-16,-3 8-3 0,-3-1 1 15,0 1-3-15,-3 2 0 16,0 4-7-16,-3 7-4 16,0 0 1-16,0 18 0 15,0-2 3-15,3 21 3 16,0-5 0-16,3 7 0 16,0-12-5-16,3 5-1 15,0-6-1-15,2-5-2 16,1 0 1-16,0-2-1 15,-3-1-5-15,-3-4 1 16,0-1-7-16,-9 0-1 16,3 0-4-16,-12 1-1 15,4-9 3-15,-7 0 3 16,3 3 9-16,-3-3 3 0,3-5 14 16,0 3 5-16,3 2-2 15,3-5 2-15,0 6-9 16,9-6-2-16,0 0 1 15,15 0 4-15,0 0-6 16,27 0 0-16,-9 0-4 16,11 0-1-16,-8 0-12 15,0 2-4-15,-7-2-38 16,1 6-14-16,-6-6-156 16,9 8-92-1,-6 2 140-15</inkml:trace>
  <inkml:trace contextRef="#ctx0" brushRef="#br0" timeOffset="96071.486">14778 1310 204 0,'0'-11'77'0,"0"11"-60"0,0-3 24 0,0 3 6 15,0-5-9-15,0 5 0 16,0-5-6-16,0 2 0 15,-3-2-18-15,0 0 7 0,-3 2 3 16,3-2 3-16,-6 5 1 16,4-6-9-16,-7 6-1 15,0 0-7-15,-6 6 1 16,3-6 2-16,-3 5 3 16,3-5-5-16,6 13 1 15,0-5-6-15,9 19-2 16,0-14 0-16,12 11-1 15,-3-3-2-15,9-8-2 16,-3 0 1-16,3-13-1 16,-3 0 0-16,0-8 0 15,-4 3 2-15,1-8 1 16,-3 0-1-16,0-1 1 0,-3 4-2 16,-6 2 2-16,0 0 0 15,-3 3 1-15,0-3-2 16,-9 8 1-16,3 0 0 15,-3 13 1-15,1-5-2 16,5 13 1-16,0-2-2 16,6 12 2-16,0-10-2 15,9 3 2-15,0-8-2 16,5-5-1-16,-2-3-2 16,3-16-1-16,-3 2 2 15,0-12 2-15,-3 2 0 16,-3-2-1-16,0-4 1 0,-6 4 1 15,0-1-1-15,-6 3 2 16,0 6-2-16,-3-3 2 16,0 5-4-16,-3 8-2 15,0-6 6-15,0 12 5 16,3-6-2-16,6 8-1 16,0 0-2-16,3 5-3 15,0-3 1-15,6 6-1 16,-3 0 0-16,3-8 0 15,0 0-7-15,0-3-3 16,-3 1-23-16,0-6-9 16,0-6-62-16,6 1-25 15,-3 2-52 1</inkml:trace>
  <inkml:trace contextRef="#ctx0" brushRef="#br0" timeOffset="101669.855">16136 2524 436 0,'-18'-13'165'0,"18"13"-129"0,-6-45-3 16,6 37-11-16,3-21-17 15,0 5-1-15,3-10 4 16,0 7 3-16,6-2-6 16,-3 3 8-16,11-6 6 0,-5 8-6 15,12-2 0-15,-3 4-3 16,12 9-1-16,-7 0-3 16,10 13 1-16,-6 0 0 15,3 13 3-15,-4 0 1 16,-2 32 1-16,-6-10-2 0,-3 18-1 15,-3-11 8-15,-4 6 6 16,-2-9-10-16,-9 17-4 16,-3-8-4-16,-15 23-1 15,4-10-2-15,-34 2-2 16,9-18 1-16,-14-2 1 16,11-9-1-16,-6-7-1 15,9-6-4-15,-17-8-2 16,11-8-2-16,-20-10 2 15,11 5 4-15,-2-24 3 16,11 8 0-16,3-13 2 16,6 5-4-16,10-5 0 15,2 5 1-15,12 1 0 16,3-1 2-16,21 0 1 0,0 5 1 16,20 4 0-16,-5-1-2 15,9 10 1-15,-6 1-2 16,8 16 2-16,-5-6 0 15,12 40 3-15,-10-11 1 16,16 14 1-16,-12-11-2 16,5 3-1-16,-8-9-3 15,6 1-2-15,-7-5 1 16,7-9-1-16,-6-2-5 16,23-8-1-16,-11-3-26 15,11-13-9-15,-11-2-96 16,8-43-40-16,-11 11-32 15</inkml:trace>
  <inkml:trace contextRef="#ctx0" brushRef="#br0" timeOffset="102292.691">16671 1677 416 0,'-3'-7'156'0,"1"-1"-121"0,2 2 10 15,0 6-5-15,0 0-17 16,0 0 13 0,5 6-8-16,1 9-14 15,0 9 7-15,-3 16 5 0,0 26-5 16,0-16-2-16,-3-7-7 16,0-1 0-16,0-8-1 15,0-2 1-15,0-11-2 16,0 1 1-16,0-7-4 0,0-7-2 15,0-2-5-15,0-35 0 16,3-27 0-16,3 0 0 16,0 3-5-16,6 6-1 15,0 2-4-15,3 0-1 16,3 5 10-16,3 6 5 16,-1 2-4-16,4 8 1 15,0 8-1-15,0 11 0 16,0 10 2-16,-3 9 3 15,-4-1 0-15,1 8 2 16,-6 5 0-16,0 17 3 16,-3 23-3-16,-3 3 1 15,-3-6-3-15,3-5 2 16,0-13-4-16,3-5-2 16,3-8 0-16,3-6 1 0,2-12-8 15,10-7-1-15,6-7-23 16,0-2-8-16,-7-1-55 15,13-23-25-15,-3 5-108 16</inkml:trace>
  <inkml:trace contextRef="#ctx0" brushRef="#br0" timeOffset="102550.963">17234 1807 556 0,'-36'-13'206'0,"30"13"-160"0,0-8-2 0,9 8-13 16,6-5-23-16,12-1-4 15,15 4-17-15,6-1-4 16,-1 3 9-16,1 0-56 0,-3 0-23 16,8 3-130-1</inkml:trace>
  <inkml:trace contextRef="#ctx0" brushRef="#br0" timeOffset="103107.521">17880 1799 452 0,'-21'-10'170'0,"15"10"-132"0,-3 0 33 15,9 0 6-15,0-3-43 16,3-2-15-16,3-6-16 16,6-2-3-16,0-3 0 15,3 3 0-15,-3-11 2 0,0-3-1 16,0-2-1-16,-3 0 1 15,-3 3 1-15,-1 5 3 0,1-1 4 16,-3 9 2 0,0 3 3-16,-3 10-5 0,0 10-3 15,0 11-3-15,0 6-3 16,0-1 3-16,3 9 2 16,-3 10-2-16,3 21 0 15,0 3-1-15,0-3 1 16,0-13-2-16,0-3 2 15,-3-10-2-15,0-14-1 16,0-7-4-16,0 2-2 16,0-3-6-16,-3-4 0 15,0-1 4-15,-6-5 4 16,0-3 3-16,-8-5 1 16,-13-5 8-16,12 2 5 15,3 0 0-15,12 1 0 0,9-9-5 16,12 3 0-16,3 3-5 15,11 2 0-15,13 3-3 16,18 3-1-16,-1-3-10 16,-2 0-5-16,-4-3-58 15,-2 3-26-15,11-13-139 16</inkml:trace>
  <inkml:trace contextRef="#ctx0" brushRef="#br0" timeOffset="103903.239">19154 1291 264 0,'-39'-21'99'0,"16"16"-77"0,-22-9 29 15,24 4 7-15,-6-3-28 16,-3-8-11-16,-11-14-12 16,-22-10-6-16,-20-5 0 15,0 10 5-15,-13 0 4 0,-29 9 6 16,0 10 2-16,-21 2-1 16,-14 14 0-16,-7 15-9 15,-21 35-5-15,10 16-2 16,-30 3-1-16,56-22 0 15,-83 66 2-15,23 9 1 16,-14-6 3-16,15 35 3 16,5 4 2-16,4 38 1 0,32-13 2 15,15 42-3-15,24-32 1 16,30 29-5-16,39-26 1 16,35 0-3-16,30 3 2 15,24-27-6-15,53 15-1 16,21-12 0-16,45-27 0 15,15-26-7-15,44-24-3 16,18-24 3-16,22-18 4 16,37-22 2-16,-5-18 3 15,0-26-3-15,24-46 0 16,-22-12-1-16,4-1-2 16,-3-42 3-16,-24-3 2 15,-3-2-2-15,-21-43 0 0,-41 16 1 16,-10-45 2-16,-20 14 1 15,-30-27 3-15,-39 26 14 16,-29-26 10-16,-39 27-12 16,-39-27-4-16,-21 16-16 15,-18 7-6-15,-41-9-14 16,-15 38-6-16,-27 20 1 16,-18 31 2-16,-2 29 5 15,-22 19 4-15,9 26-25 16,-23 24-11-16,-21 43-118 15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BAE9B05D-ED09-4D5B-ABCE-79554014E3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5367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432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D047F0E-EF3A-4CD7-9246-2F3BAEFFA6E5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7" name="Picture 6" descr="se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CE9B72F3-45A4-41F1-9386-82D391C25257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23900" y="2930525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/>
            <a:r>
              <a:rPr lang="en-US" altLang="zh-TW" sz="6000" dirty="0"/>
              <a:t>Graphs</a:t>
            </a:r>
            <a:endParaRPr lang="en-US" sz="6000" dirty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86263"/>
            <a:ext cx="6400800" cy="1627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 9)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110392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Are these graphs identical?</a:t>
            </a:r>
          </a:p>
        </p:txBody>
      </p:sp>
      <p:grpSp>
        <p:nvGrpSpPr>
          <p:cNvPr id="56322" name="Group 199"/>
          <p:cNvGrpSpPr>
            <a:grpSpLocks/>
          </p:cNvGrpSpPr>
          <p:nvPr/>
        </p:nvGrpSpPr>
        <p:grpSpPr bwMode="auto">
          <a:xfrm>
            <a:off x="6731000" y="1755775"/>
            <a:ext cx="1893888" cy="2139950"/>
            <a:chOff x="5381626" y="1490913"/>
            <a:chExt cx="1894115" cy="2157740"/>
          </a:xfrm>
        </p:grpSpPr>
        <p:sp>
          <p:nvSpPr>
            <p:cNvPr id="56459" name="Rectangle 93"/>
            <p:cNvSpPr>
              <a:spLocks noChangeArrowheads="1"/>
            </p:cNvSpPr>
            <p:nvPr/>
          </p:nvSpPr>
          <p:spPr bwMode="auto">
            <a:xfrm>
              <a:off x="5443539" y="1596571"/>
              <a:ext cx="1755547" cy="19559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0" name="Rectangle 94"/>
            <p:cNvSpPr>
              <a:spLocks noChangeArrowheads="1"/>
            </p:cNvSpPr>
            <p:nvPr/>
          </p:nvSpPr>
          <p:spPr bwMode="auto">
            <a:xfrm>
              <a:off x="5899151" y="2048827"/>
              <a:ext cx="836613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1" name="Line 95"/>
            <p:cNvSpPr>
              <a:spLocks noChangeShapeType="1"/>
            </p:cNvSpPr>
            <p:nvPr/>
          </p:nvSpPr>
          <p:spPr bwMode="auto">
            <a:xfrm flipH="1" flipV="1">
              <a:off x="5471884" y="1596570"/>
              <a:ext cx="449944" cy="15530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2" name="Line 96"/>
            <p:cNvSpPr>
              <a:spLocks noChangeShapeType="1"/>
            </p:cNvSpPr>
            <p:nvPr/>
          </p:nvSpPr>
          <p:spPr bwMode="auto">
            <a:xfrm flipH="1">
              <a:off x="5921829" y="1613109"/>
              <a:ext cx="1292680" cy="462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3" name="Line 97"/>
            <p:cNvSpPr>
              <a:spLocks noChangeShapeType="1"/>
            </p:cNvSpPr>
            <p:nvPr/>
          </p:nvSpPr>
          <p:spPr bwMode="auto">
            <a:xfrm>
              <a:off x="6734629" y="2104571"/>
              <a:ext cx="464456" cy="1451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4" name="Line 98"/>
            <p:cNvSpPr>
              <a:spLocks noChangeShapeType="1"/>
            </p:cNvSpPr>
            <p:nvPr/>
          </p:nvSpPr>
          <p:spPr bwMode="auto">
            <a:xfrm flipH="1">
              <a:off x="5446713" y="3120570"/>
              <a:ext cx="1244372" cy="434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65" name="Oval 99"/>
            <p:cNvSpPr>
              <a:spLocks noChangeArrowheads="1"/>
            </p:cNvSpPr>
            <p:nvPr/>
          </p:nvSpPr>
          <p:spPr bwMode="auto">
            <a:xfrm>
              <a:off x="5381626" y="3467218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6" name="Oval 100"/>
            <p:cNvSpPr>
              <a:spLocks noChangeArrowheads="1"/>
            </p:cNvSpPr>
            <p:nvPr/>
          </p:nvSpPr>
          <p:spPr bwMode="auto">
            <a:xfrm>
              <a:off x="5394326" y="149091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7" name="Oval 101"/>
            <p:cNvSpPr>
              <a:spLocks noChangeArrowheads="1"/>
            </p:cNvSpPr>
            <p:nvPr/>
          </p:nvSpPr>
          <p:spPr bwMode="auto">
            <a:xfrm>
              <a:off x="5851526" y="199599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8" name="Oval 102"/>
            <p:cNvSpPr>
              <a:spLocks noChangeArrowheads="1"/>
            </p:cNvSpPr>
            <p:nvPr/>
          </p:nvSpPr>
          <p:spPr bwMode="auto">
            <a:xfrm>
              <a:off x="6673851" y="1995993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69" name="Oval 103"/>
            <p:cNvSpPr>
              <a:spLocks noChangeArrowheads="1"/>
            </p:cNvSpPr>
            <p:nvPr/>
          </p:nvSpPr>
          <p:spPr bwMode="auto">
            <a:xfrm>
              <a:off x="7132865" y="1532715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0" name="Oval 104"/>
            <p:cNvSpPr>
              <a:spLocks noChangeArrowheads="1"/>
            </p:cNvSpPr>
            <p:nvPr/>
          </p:nvSpPr>
          <p:spPr bwMode="auto">
            <a:xfrm>
              <a:off x="5851526" y="2968779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1" name="Oval 105"/>
            <p:cNvSpPr>
              <a:spLocks noChangeArrowheads="1"/>
            </p:cNvSpPr>
            <p:nvPr/>
          </p:nvSpPr>
          <p:spPr bwMode="auto">
            <a:xfrm>
              <a:off x="6648451" y="301609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72" name="Oval 106"/>
            <p:cNvSpPr>
              <a:spLocks noChangeArrowheads="1"/>
            </p:cNvSpPr>
            <p:nvPr/>
          </p:nvSpPr>
          <p:spPr bwMode="auto">
            <a:xfrm>
              <a:off x="7145566" y="3479990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23" name="Group 197"/>
          <p:cNvGrpSpPr>
            <a:grpSpLocks/>
          </p:cNvGrpSpPr>
          <p:nvPr/>
        </p:nvGrpSpPr>
        <p:grpSpPr bwMode="auto">
          <a:xfrm>
            <a:off x="1528763" y="4581525"/>
            <a:ext cx="1422400" cy="1639888"/>
            <a:chOff x="7043738" y="4320502"/>
            <a:chExt cx="1422400" cy="1639888"/>
          </a:xfrm>
        </p:grpSpPr>
        <p:sp>
          <p:nvSpPr>
            <p:cNvPr id="56445" name="Rectangle 108"/>
            <p:cNvSpPr>
              <a:spLocks noChangeArrowheads="1"/>
            </p:cNvSpPr>
            <p:nvPr/>
          </p:nvSpPr>
          <p:spPr bwMode="auto">
            <a:xfrm>
              <a:off x="7105651" y="4840714"/>
              <a:ext cx="822325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46" name="Rectangle 109"/>
            <p:cNvSpPr>
              <a:spLocks noChangeArrowheads="1"/>
            </p:cNvSpPr>
            <p:nvPr/>
          </p:nvSpPr>
          <p:spPr bwMode="auto">
            <a:xfrm>
              <a:off x="7561263" y="4373336"/>
              <a:ext cx="836613" cy="10363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47" name="Line 110"/>
            <p:cNvSpPr>
              <a:spLocks noChangeShapeType="1"/>
            </p:cNvSpPr>
            <p:nvPr/>
          </p:nvSpPr>
          <p:spPr bwMode="auto">
            <a:xfrm flipH="1">
              <a:off x="7107238" y="4369272"/>
              <a:ext cx="468313" cy="471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48" name="Line 111"/>
            <p:cNvSpPr>
              <a:spLocks noChangeShapeType="1"/>
            </p:cNvSpPr>
            <p:nvPr/>
          </p:nvSpPr>
          <p:spPr bwMode="auto">
            <a:xfrm flipH="1">
              <a:off x="7902576" y="4387561"/>
              <a:ext cx="509588" cy="4714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49" name="Line 112"/>
            <p:cNvSpPr>
              <a:spLocks noChangeShapeType="1"/>
            </p:cNvSpPr>
            <p:nvPr/>
          </p:nvSpPr>
          <p:spPr bwMode="auto">
            <a:xfrm flipH="1">
              <a:off x="7931151" y="5444242"/>
              <a:ext cx="444500" cy="4368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0" name="Line 113"/>
            <p:cNvSpPr>
              <a:spLocks noChangeShapeType="1"/>
            </p:cNvSpPr>
            <p:nvPr/>
          </p:nvSpPr>
          <p:spPr bwMode="auto">
            <a:xfrm flipH="1">
              <a:off x="7108826" y="5423921"/>
              <a:ext cx="455613" cy="455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51" name="Oval 114"/>
            <p:cNvSpPr>
              <a:spLocks noChangeArrowheads="1"/>
            </p:cNvSpPr>
            <p:nvPr/>
          </p:nvSpPr>
          <p:spPr bwMode="auto">
            <a:xfrm>
              <a:off x="7043738" y="579172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2" name="Oval 115"/>
            <p:cNvSpPr>
              <a:spLocks noChangeArrowheads="1"/>
            </p:cNvSpPr>
            <p:nvPr/>
          </p:nvSpPr>
          <p:spPr bwMode="auto">
            <a:xfrm>
              <a:off x="7056438" y="4787880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3" name="Oval 116"/>
            <p:cNvSpPr>
              <a:spLocks noChangeArrowheads="1"/>
            </p:cNvSpPr>
            <p:nvPr/>
          </p:nvSpPr>
          <p:spPr bwMode="auto">
            <a:xfrm>
              <a:off x="7513638" y="4320502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4" name="Oval 117"/>
            <p:cNvSpPr>
              <a:spLocks noChangeArrowheads="1"/>
            </p:cNvSpPr>
            <p:nvPr/>
          </p:nvSpPr>
          <p:spPr bwMode="auto">
            <a:xfrm>
              <a:off x="8335963" y="4320502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5" name="Oval 118"/>
            <p:cNvSpPr>
              <a:spLocks noChangeArrowheads="1"/>
            </p:cNvSpPr>
            <p:nvPr/>
          </p:nvSpPr>
          <p:spPr bwMode="auto">
            <a:xfrm>
              <a:off x="7866063" y="4771624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6" name="Oval 119"/>
            <p:cNvSpPr>
              <a:spLocks noChangeArrowheads="1"/>
            </p:cNvSpPr>
            <p:nvPr/>
          </p:nvSpPr>
          <p:spPr bwMode="auto">
            <a:xfrm>
              <a:off x="7513638" y="5322317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7" name="Oval 120"/>
            <p:cNvSpPr>
              <a:spLocks noChangeArrowheads="1"/>
            </p:cNvSpPr>
            <p:nvPr/>
          </p:nvSpPr>
          <p:spPr bwMode="auto">
            <a:xfrm>
              <a:off x="8310563" y="5340606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58" name="Oval 121"/>
            <p:cNvSpPr>
              <a:spLocks noChangeArrowheads="1"/>
            </p:cNvSpPr>
            <p:nvPr/>
          </p:nvSpPr>
          <p:spPr bwMode="auto">
            <a:xfrm>
              <a:off x="7878763" y="5775471"/>
              <a:ext cx="130175" cy="1686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324" name="Group 198"/>
          <p:cNvGrpSpPr>
            <a:grpSpLocks/>
          </p:cNvGrpSpPr>
          <p:nvPr/>
        </p:nvGrpSpPr>
        <p:grpSpPr bwMode="auto">
          <a:xfrm>
            <a:off x="5283200" y="4602163"/>
            <a:ext cx="1490663" cy="1662112"/>
            <a:chOff x="3643762" y="4442737"/>
            <a:chExt cx="1490663" cy="1662113"/>
          </a:xfrm>
        </p:grpSpPr>
        <p:cxnSp>
          <p:nvCxnSpPr>
            <p:cNvPr id="56421" name="AutoShape 71"/>
            <p:cNvCxnSpPr>
              <a:cxnSpLocks noChangeShapeType="1"/>
            </p:cNvCxnSpPr>
            <p:nvPr/>
          </p:nvCxnSpPr>
          <p:spPr bwMode="auto">
            <a:xfrm flipV="1">
              <a:off x="3726312" y="4917396"/>
              <a:ext cx="823913" cy="15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2" name="AutoShape 72"/>
            <p:cNvCxnSpPr>
              <a:cxnSpLocks noChangeShapeType="1"/>
            </p:cNvCxnSpPr>
            <p:nvPr/>
          </p:nvCxnSpPr>
          <p:spPr bwMode="auto">
            <a:xfrm flipH="1">
              <a:off x="3773937" y="6043615"/>
              <a:ext cx="7445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3" name="AutoShape 73"/>
            <p:cNvCxnSpPr>
              <a:cxnSpLocks noChangeShapeType="1"/>
            </p:cNvCxnSpPr>
            <p:nvPr/>
          </p:nvCxnSpPr>
          <p:spPr bwMode="auto">
            <a:xfrm flipV="1">
              <a:off x="4212087" y="4492856"/>
              <a:ext cx="823913" cy="15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4" name="AutoShape 74"/>
            <p:cNvCxnSpPr>
              <a:cxnSpLocks noChangeShapeType="1"/>
            </p:cNvCxnSpPr>
            <p:nvPr/>
          </p:nvCxnSpPr>
          <p:spPr bwMode="auto">
            <a:xfrm flipH="1">
              <a:off x="4259712" y="5531991"/>
              <a:ext cx="74453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25" name="Line 127"/>
            <p:cNvSpPr>
              <a:spLocks noChangeShapeType="1"/>
            </p:cNvSpPr>
            <p:nvPr/>
          </p:nvSpPr>
          <p:spPr bwMode="auto">
            <a:xfrm flipH="1" flipV="1">
              <a:off x="3743774" y="4971647"/>
              <a:ext cx="465363" cy="6017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26" name="Line 128"/>
            <p:cNvSpPr>
              <a:spLocks noChangeShapeType="1"/>
            </p:cNvSpPr>
            <p:nvPr/>
          </p:nvSpPr>
          <p:spPr bwMode="auto">
            <a:xfrm flipH="1">
              <a:off x="3745361" y="4542925"/>
              <a:ext cx="492805" cy="1463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27" name="Group 129"/>
            <p:cNvGrpSpPr>
              <a:grpSpLocks/>
            </p:cNvGrpSpPr>
            <p:nvPr/>
          </p:nvGrpSpPr>
          <p:grpSpPr bwMode="auto">
            <a:xfrm>
              <a:off x="3643762" y="4941267"/>
              <a:ext cx="155575" cy="1152470"/>
              <a:chOff x="1230" y="1942"/>
              <a:chExt cx="98" cy="569"/>
            </a:xfrm>
          </p:grpSpPr>
          <p:cxnSp>
            <p:nvCxnSpPr>
              <p:cNvPr id="56442" name="AutoShape 130"/>
              <p:cNvCxnSpPr>
                <a:cxnSpLocks noChangeShapeType="1"/>
                <a:endCxn id="56444" idx="0"/>
              </p:cNvCxnSpPr>
              <p:nvPr/>
            </p:nvCxnSpPr>
            <p:spPr bwMode="auto">
              <a:xfrm flipH="1">
                <a:off x="1271" y="1968"/>
                <a:ext cx="5" cy="4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6443" name="Oval 131"/>
              <p:cNvSpPr>
                <a:spLocks noChangeArrowheads="1"/>
              </p:cNvSpPr>
              <p:nvPr/>
            </p:nvSpPr>
            <p:spPr bwMode="auto">
              <a:xfrm>
                <a:off x="1246" y="194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4" name="Oval 132"/>
              <p:cNvSpPr>
                <a:spLocks noChangeArrowheads="1"/>
              </p:cNvSpPr>
              <p:nvPr/>
            </p:nvSpPr>
            <p:spPr bwMode="auto">
              <a:xfrm>
                <a:off x="1230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428" name="Group 133"/>
            <p:cNvGrpSpPr>
              <a:grpSpLocks/>
            </p:cNvGrpSpPr>
            <p:nvPr/>
          </p:nvGrpSpPr>
          <p:grpSpPr bwMode="auto">
            <a:xfrm>
              <a:off x="4129537" y="4449086"/>
              <a:ext cx="155575" cy="1152470"/>
              <a:chOff x="1230" y="1942"/>
              <a:chExt cx="98" cy="569"/>
            </a:xfrm>
          </p:grpSpPr>
          <p:cxnSp>
            <p:nvCxnSpPr>
              <p:cNvPr id="56439" name="AutoShape 134"/>
              <p:cNvCxnSpPr>
                <a:cxnSpLocks noChangeShapeType="1"/>
                <a:endCxn id="56441" idx="0"/>
              </p:cNvCxnSpPr>
              <p:nvPr/>
            </p:nvCxnSpPr>
            <p:spPr bwMode="auto">
              <a:xfrm flipH="1">
                <a:off x="1271" y="1968"/>
                <a:ext cx="5" cy="46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56440" name="Oval 135"/>
              <p:cNvSpPr>
                <a:spLocks noChangeArrowheads="1"/>
              </p:cNvSpPr>
              <p:nvPr/>
            </p:nvSpPr>
            <p:spPr bwMode="auto">
              <a:xfrm>
                <a:off x="1246" y="194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41" name="Oval 136"/>
              <p:cNvSpPr>
                <a:spLocks noChangeArrowheads="1"/>
              </p:cNvSpPr>
              <p:nvPr/>
            </p:nvSpPr>
            <p:spPr bwMode="auto">
              <a:xfrm>
                <a:off x="1230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429" name="Line 138"/>
            <p:cNvSpPr>
              <a:spLocks noChangeShapeType="1"/>
            </p:cNvSpPr>
            <p:nvPr/>
          </p:nvSpPr>
          <p:spPr bwMode="auto">
            <a:xfrm flipH="1" flipV="1">
              <a:off x="4539113" y="5000153"/>
              <a:ext cx="526368" cy="544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30" name="Line 139"/>
            <p:cNvSpPr>
              <a:spLocks noChangeShapeType="1"/>
            </p:cNvSpPr>
            <p:nvPr/>
          </p:nvSpPr>
          <p:spPr bwMode="auto">
            <a:xfrm flipH="1">
              <a:off x="4567687" y="4484868"/>
              <a:ext cx="497793" cy="15348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431" name="Group 140"/>
            <p:cNvGrpSpPr>
              <a:grpSpLocks/>
            </p:cNvGrpSpPr>
            <p:nvPr/>
          </p:nvGrpSpPr>
          <p:grpSpPr bwMode="auto">
            <a:xfrm>
              <a:off x="4493075" y="4935290"/>
              <a:ext cx="155575" cy="1169560"/>
              <a:chOff x="1765" y="1934"/>
              <a:chExt cx="98" cy="577"/>
            </a:xfrm>
          </p:grpSpPr>
          <p:sp>
            <p:nvSpPr>
              <p:cNvPr id="56436" name="Oval 141"/>
              <p:cNvSpPr>
                <a:spLocks noChangeArrowheads="1"/>
              </p:cNvSpPr>
              <p:nvPr/>
            </p:nvSpPr>
            <p:spPr bwMode="auto">
              <a:xfrm>
                <a:off x="1765" y="19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7" name="Oval 142"/>
              <p:cNvSpPr>
                <a:spLocks noChangeArrowheads="1"/>
              </p:cNvSpPr>
              <p:nvPr/>
            </p:nvSpPr>
            <p:spPr bwMode="auto">
              <a:xfrm>
                <a:off x="1781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6438" name="AutoShape 143"/>
              <p:cNvCxnSpPr>
                <a:cxnSpLocks noChangeShapeType="1"/>
                <a:endCxn id="56437" idx="0"/>
              </p:cNvCxnSpPr>
              <p:nvPr/>
            </p:nvCxnSpPr>
            <p:spPr bwMode="auto">
              <a:xfrm>
                <a:off x="1819" y="2008"/>
                <a:ext cx="3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6432" name="Group 144"/>
            <p:cNvGrpSpPr>
              <a:grpSpLocks/>
            </p:cNvGrpSpPr>
            <p:nvPr/>
          </p:nvGrpSpPr>
          <p:grpSpPr bwMode="auto">
            <a:xfrm>
              <a:off x="4978850" y="4442737"/>
              <a:ext cx="155575" cy="1169560"/>
              <a:chOff x="1765" y="1934"/>
              <a:chExt cx="98" cy="577"/>
            </a:xfrm>
          </p:grpSpPr>
          <p:sp>
            <p:nvSpPr>
              <p:cNvPr id="56433" name="Oval 145"/>
              <p:cNvSpPr>
                <a:spLocks noChangeArrowheads="1"/>
              </p:cNvSpPr>
              <p:nvPr/>
            </p:nvSpPr>
            <p:spPr bwMode="auto">
              <a:xfrm>
                <a:off x="1765" y="19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434" name="Oval 146"/>
              <p:cNvSpPr>
                <a:spLocks noChangeArrowheads="1"/>
              </p:cNvSpPr>
              <p:nvPr/>
            </p:nvSpPr>
            <p:spPr bwMode="auto">
              <a:xfrm>
                <a:off x="1781" y="242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6435" name="AutoShape 147"/>
              <p:cNvCxnSpPr>
                <a:cxnSpLocks noChangeShapeType="1"/>
                <a:endCxn id="56434" idx="0"/>
              </p:cNvCxnSpPr>
              <p:nvPr/>
            </p:nvCxnSpPr>
            <p:spPr bwMode="auto">
              <a:xfrm>
                <a:off x="1819" y="2008"/>
                <a:ext cx="3" cy="4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56325" name="Group 196"/>
          <p:cNvGrpSpPr>
            <a:grpSpLocks/>
          </p:cNvGrpSpPr>
          <p:nvPr/>
        </p:nvGrpSpPr>
        <p:grpSpPr bwMode="auto">
          <a:xfrm>
            <a:off x="741363" y="1736725"/>
            <a:ext cx="1346200" cy="2370138"/>
            <a:chOff x="741819" y="1737230"/>
            <a:chExt cx="1345972" cy="2369205"/>
          </a:xfrm>
        </p:grpSpPr>
        <p:cxnSp>
          <p:nvCxnSpPr>
            <p:cNvPr id="56401" name="AutoShape 76"/>
            <p:cNvCxnSpPr>
              <a:cxnSpLocks noChangeShapeType="1"/>
              <a:stCxn id="56404" idx="6"/>
              <a:endCxn id="56406" idx="2"/>
            </p:cNvCxnSpPr>
            <p:nvPr/>
          </p:nvCxnSpPr>
          <p:spPr bwMode="auto">
            <a:xfrm flipV="1">
              <a:off x="919163" y="1821380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2" name="AutoShape 77"/>
            <p:cNvCxnSpPr>
              <a:cxnSpLocks noChangeShapeType="1"/>
              <a:stCxn id="56407" idx="1"/>
            </p:cNvCxnSpPr>
            <p:nvPr/>
          </p:nvCxnSpPr>
          <p:spPr bwMode="auto">
            <a:xfrm rot="16200000" flipV="1">
              <a:off x="1082997" y="1594110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3" name="AutoShape 89"/>
            <p:cNvCxnSpPr>
              <a:cxnSpLocks noChangeShapeType="1"/>
              <a:stCxn id="56414" idx="1"/>
              <a:endCxn id="56405" idx="6"/>
            </p:cNvCxnSpPr>
            <p:nvPr/>
          </p:nvCxnSpPr>
          <p:spPr bwMode="auto">
            <a:xfrm rot="16200000" flipV="1">
              <a:off x="732968" y="2709996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04" name="Oval 90"/>
            <p:cNvSpPr>
              <a:spLocks noChangeArrowheads="1"/>
            </p:cNvSpPr>
            <p:nvPr/>
          </p:nvSpPr>
          <p:spPr bwMode="auto">
            <a:xfrm>
              <a:off x="788988" y="174199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5" name="Oval 91"/>
            <p:cNvSpPr>
              <a:spLocks noChangeArrowheads="1"/>
            </p:cNvSpPr>
            <p:nvPr/>
          </p:nvSpPr>
          <p:spPr bwMode="auto">
            <a:xfrm>
              <a:off x="749073" y="247965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6" name="Oval 123"/>
            <p:cNvSpPr>
              <a:spLocks noChangeArrowheads="1"/>
            </p:cNvSpPr>
            <p:nvPr/>
          </p:nvSpPr>
          <p:spPr bwMode="auto">
            <a:xfrm>
              <a:off x="1946730" y="173723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7" name="Oval 124"/>
            <p:cNvSpPr>
              <a:spLocks noChangeArrowheads="1"/>
            </p:cNvSpPr>
            <p:nvPr/>
          </p:nvSpPr>
          <p:spPr bwMode="auto">
            <a:xfrm>
              <a:off x="1957616" y="246314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408" name="AutoShape 125"/>
            <p:cNvCxnSpPr>
              <a:cxnSpLocks noChangeShapeType="1"/>
              <a:endCxn id="56406" idx="2"/>
            </p:cNvCxnSpPr>
            <p:nvPr/>
          </p:nvCxnSpPr>
          <p:spPr bwMode="auto">
            <a:xfrm rot="5400000" flipH="1" flipV="1">
              <a:off x="650341" y="2027383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9" name="AutoShape 76"/>
            <p:cNvCxnSpPr>
              <a:cxnSpLocks noChangeShapeType="1"/>
              <a:stCxn id="56411" idx="6"/>
              <a:endCxn id="56414" idx="2"/>
            </p:cNvCxnSpPr>
            <p:nvPr/>
          </p:nvCxnSpPr>
          <p:spPr bwMode="auto">
            <a:xfrm>
              <a:off x="911909" y="3284713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0" name="AutoShape 77"/>
            <p:cNvCxnSpPr>
              <a:cxnSpLocks noChangeShapeType="1"/>
              <a:stCxn id="56414" idx="2"/>
              <a:endCxn id="56412" idx="6"/>
            </p:cNvCxnSpPr>
            <p:nvPr/>
          </p:nvCxnSpPr>
          <p:spPr bwMode="auto">
            <a:xfrm rot="10800000" flipV="1">
              <a:off x="871994" y="4005956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411" name="Oval 90"/>
            <p:cNvSpPr>
              <a:spLocks noChangeArrowheads="1"/>
            </p:cNvSpPr>
            <p:nvPr/>
          </p:nvSpPr>
          <p:spPr bwMode="auto">
            <a:xfrm>
              <a:off x="781734" y="320065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2" name="Oval 91"/>
            <p:cNvSpPr>
              <a:spLocks noChangeArrowheads="1"/>
            </p:cNvSpPr>
            <p:nvPr/>
          </p:nvSpPr>
          <p:spPr bwMode="auto">
            <a:xfrm>
              <a:off x="741819" y="393831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3" name="Oval 123"/>
            <p:cNvSpPr>
              <a:spLocks noChangeArrowheads="1"/>
            </p:cNvSpPr>
            <p:nvPr/>
          </p:nvSpPr>
          <p:spPr bwMode="auto">
            <a:xfrm>
              <a:off x="1939476" y="319589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14" name="Oval 124"/>
            <p:cNvSpPr>
              <a:spLocks noChangeArrowheads="1"/>
            </p:cNvSpPr>
            <p:nvPr/>
          </p:nvSpPr>
          <p:spPr bwMode="auto">
            <a:xfrm>
              <a:off x="1950362" y="392180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415" name="AutoShape 77"/>
            <p:cNvCxnSpPr>
              <a:cxnSpLocks noChangeShapeType="1"/>
              <a:stCxn id="56413" idx="1"/>
              <a:endCxn id="56404" idx="5"/>
            </p:cNvCxnSpPr>
            <p:nvPr/>
          </p:nvCxnSpPr>
          <p:spPr bwMode="auto">
            <a:xfrm rot="16200000" flipV="1">
              <a:off x="761798" y="2023794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6" name="AutoShape 125"/>
            <p:cNvCxnSpPr>
              <a:cxnSpLocks noChangeShapeType="1"/>
              <a:stCxn id="56412" idx="3"/>
              <a:endCxn id="56413" idx="3"/>
            </p:cNvCxnSpPr>
            <p:nvPr/>
          </p:nvCxnSpPr>
          <p:spPr bwMode="auto">
            <a:xfrm rot="5400000" flipH="1" flipV="1">
              <a:off x="988575" y="3111850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7" name="AutoShape 125"/>
            <p:cNvCxnSpPr>
              <a:cxnSpLocks noChangeShapeType="1"/>
              <a:endCxn id="56406" idx="2"/>
            </p:cNvCxnSpPr>
            <p:nvPr/>
          </p:nvCxnSpPr>
          <p:spPr bwMode="auto">
            <a:xfrm flipV="1">
              <a:off x="791029" y="1821380"/>
              <a:ext cx="1155701" cy="7403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8" name="AutoShape 125"/>
            <p:cNvCxnSpPr>
              <a:cxnSpLocks noChangeShapeType="1"/>
              <a:stCxn id="56412" idx="7"/>
              <a:endCxn id="56407" idx="3"/>
            </p:cNvCxnSpPr>
            <p:nvPr/>
          </p:nvCxnSpPr>
          <p:spPr bwMode="auto">
            <a:xfrm rot="5400000" flipH="1" flipV="1">
              <a:off x="736737" y="2722993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19" name="AutoShape 125"/>
            <p:cNvCxnSpPr>
              <a:cxnSpLocks noChangeShapeType="1"/>
              <a:stCxn id="56411" idx="6"/>
              <a:endCxn id="56407" idx="3"/>
            </p:cNvCxnSpPr>
            <p:nvPr/>
          </p:nvCxnSpPr>
          <p:spPr bwMode="auto">
            <a:xfrm flipV="1">
              <a:off x="911909" y="2606800"/>
              <a:ext cx="1064771" cy="677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20" name="AutoShape 125"/>
            <p:cNvCxnSpPr>
              <a:cxnSpLocks noChangeShapeType="1"/>
              <a:stCxn id="56405" idx="6"/>
              <a:endCxn id="56413" idx="2"/>
            </p:cNvCxnSpPr>
            <p:nvPr/>
          </p:nvCxnSpPr>
          <p:spPr bwMode="auto">
            <a:xfrm>
              <a:off x="879248" y="2563716"/>
              <a:ext cx="1060228" cy="716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6326" name="Group 255"/>
          <p:cNvGrpSpPr>
            <a:grpSpLocks/>
          </p:cNvGrpSpPr>
          <p:nvPr/>
        </p:nvGrpSpPr>
        <p:grpSpPr bwMode="auto">
          <a:xfrm>
            <a:off x="2767013" y="1787525"/>
            <a:ext cx="1346200" cy="2370138"/>
            <a:chOff x="2766525" y="1788032"/>
            <a:chExt cx="1345972" cy="2369205"/>
          </a:xfrm>
        </p:grpSpPr>
        <p:cxnSp>
          <p:nvCxnSpPr>
            <p:cNvPr id="56381" name="AutoShape 76"/>
            <p:cNvCxnSpPr>
              <a:cxnSpLocks noChangeShapeType="1"/>
              <a:stCxn id="56384" idx="6"/>
              <a:endCxn id="56386" idx="2"/>
            </p:cNvCxnSpPr>
            <p:nvPr/>
          </p:nvCxnSpPr>
          <p:spPr bwMode="auto">
            <a:xfrm flipV="1">
              <a:off x="2943869" y="1872182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2" name="AutoShape 77"/>
            <p:cNvCxnSpPr>
              <a:cxnSpLocks noChangeShapeType="1"/>
              <a:stCxn id="56387" idx="1"/>
            </p:cNvCxnSpPr>
            <p:nvPr/>
          </p:nvCxnSpPr>
          <p:spPr bwMode="auto">
            <a:xfrm rot="16200000" flipV="1">
              <a:off x="3107703" y="1644912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3" name="AutoShape 89"/>
            <p:cNvCxnSpPr>
              <a:cxnSpLocks noChangeShapeType="1"/>
              <a:stCxn id="56394" idx="1"/>
              <a:endCxn id="56385" idx="6"/>
            </p:cNvCxnSpPr>
            <p:nvPr/>
          </p:nvCxnSpPr>
          <p:spPr bwMode="auto">
            <a:xfrm rot="16200000" flipV="1">
              <a:off x="2757674" y="2760798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84" name="Oval 90"/>
            <p:cNvSpPr>
              <a:spLocks noChangeArrowheads="1"/>
            </p:cNvSpPr>
            <p:nvPr/>
          </p:nvSpPr>
          <p:spPr bwMode="auto">
            <a:xfrm>
              <a:off x="2813694" y="1792795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5" name="Oval 91"/>
            <p:cNvSpPr>
              <a:spLocks noChangeArrowheads="1"/>
            </p:cNvSpPr>
            <p:nvPr/>
          </p:nvSpPr>
          <p:spPr bwMode="auto">
            <a:xfrm>
              <a:off x="2773779" y="2530458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6" name="Oval 123"/>
            <p:cNvSpPr>
              <a:spLocks noChangeArrowheads="1"/>
            </p:cNvSpPr>
            <p:nvPr/>
          </p:nvSpPr>
          <p:spPr bwMode="auto">
            <a:xfrm>
              <a:off x="3971436" y="1788032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7" name="Oval 124"/>
            <p:cNvSpPr>
              <a:spLocks noChangeArrowheads="1"/>
            </p:cNvSpPr>
            <p:nvPr/>
          </p:nvSpPr>
          <p:spPr bwMode="auto">
            <a:xfrm>
              <a:off x="3982322" y="2513949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88" name="AutoShape 125"/>
            <p:cNvCxnSpPr>
              <a:cxnSpLocks noChangeShapeType="1"/>
              <a:endCxn id="56386" idx="2"/>
            </p:cNvCxnSpPr>
            <p:nvPr/>
          </p:nvCxnSpPr>
          <p:spPr bwMode="auto">
            <a:xfrm rot="5400000" flipH="1" flipV="1">
              <a:off x="2675047" y="2078185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89" name="AutoShape 76"/>
            <p:cNvCxnSpPr>
              <a:cxnSpLocks noChangeShapeType="1"/>
              <a:stCxn id="56391" idx="6"/>
              <a:endCxn id="56394" idx="2"/>
            </p:cNvCxnSpPr>
            <p:nvPr/>
          </p:nvCxnSpPr>
          <p:spPr bwMode="auto">
            <a:xfrm>
              <a:off x="2936615" y="3335515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0" name="AutoShape 77"/>
            <p:cNvCxnSpPr>
              <a:cxnSpLocks noChangeShapeType="1"/>
              <a:stCxn id="56394" idx="2"/>
              <a:endCxn id="56392" idx="6"/>
            </p:cNvCxnSpPr>
            <p:nvPr/>
          </p:nvCxnSpPr>
          <p:spPr bwMode="auto">
            <a:xfrm rot="10800000" flipV="1">
              <a:off x="2896700" y="4056758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91" name="Oval 90"/>
            <p:cNvSpPr>
              <a:spLocks noChangeArrowheads="1"/>
            </p:cNvSpPr>
            <p:nvPr/>
          </p:nvSpPr>
          <p:spPr bwMode="auto">
            <a:xfrm>
              <a:off x="2806440" y="3251455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2" name="Oval 91"/>
            <p:cNvSpPr>
              <a:spLocks noChangeArrowheads="1"/>
            </p:cNvSpPr>
            <p:nvPr/>
          </p:nvSpPr>
          <p:spPr bwMode="auto">
            <a:xfrm>
              <a:off x="2766525" y="3989118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3" name="Oval 123"/>
            <p:cNvSpPr>
              <a:spLocks noChangeArrowheads="1"/>
            </p:cNvSpPr>
            <p:nvPr/>
          </p:nvSpPr>
          <p:spPr bwMode="auto">
            <a:xfrm>
              <a:off x="3964182" y="3246692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4" name="Oval 124"/>
            <p:cNvSpPr>
              <a:spLocks noChangeArrowheads="1"/>
            </p:cNvSpPr>
            <p:nvPr/>
          </p:nvSpPr>
          <p:spPr bwMode="auto">
            <a:xfrm>
              <a:off x="3975068" y="3972609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95" name="AutoShape 77"/>
            <p:cNvCxnSpPr>
              <a:cxnSpLocks noChangeShapeType="1"/>
              <a:stCxn id="56393" idx="1"/>
              <a:endCxn id="56384" idx="5"/>
            </p:cNvCxnSpPr>
            <p:nvPr/>
          </p:nvCxnSpPr>
          <p:spPr bwMode="auto">
            <a:xfrm rot="16200000" flipV="1">
              <a:off x="2786504" y="2074596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6" name="AutoShape 125"/>
            <p:cNvCxnSpPr>
              <a:cxnSpLocks noChangeShapeType="1"/>
              <a:stCxn id="56392" idx="3"/>
              <a:endCxn id="56393" idx="3"/>
            </p:cNvCxnSpPr>
            <p:nvPr/>
          </p:nvCxnSpPr>
          <p:spPr bwMode="auto">
            <a:xfrm rot="5400000" flipH="1" flipV="1">
              <a:off x="3013281" y="3162652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7" name="AutoShape 125"/>
            <p:cNvCxnSpPr>
              <a:cxnSpLocks noChangeShapeType="1"/>
              <a:stCxn id="56385" idx="7"/>
              <a:endCxn id="56386" idx="2"/>
            </p:cNvCxnSpPr>
            <p:nvPr/>
          </p:nvCxnSpPr>
          <p:spPr bwMode="auto">
            <a:xfrm rot="5400000" flipH="1" flipV="1">
              <a:off x="3086715" y="1670357"/>
              <a:ext cx="682896" cy="10865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8" name="AutoShape 125"/>
            <p:cNvCxnSpPr>
              <a:cxnSpLocks noChangeShapeType="1"/>
              <a:stCxn id="56392" idx="7"/>
              <a:endCxn id="56387" idx="3"/>
            </p:cNvCxnSpPr>
            <p:nvPr/>
          </p:nvCxnSpPr>
          <p:spPr bwMode="auto">
            <a:xfrm rot="5400000" flipH="1" flipV="1">
              <a:off x="2761443" y="2773795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99" name="AutoShape 125"/>
            <p:cNvCxnSpPr>
              <a:cxnSpLocks noChangeShapeType="1"/>
              <a:stCxn id="56391" idx="6"/>
              <a:endCxn id="56393" idx="2"/>
            </p:cNvCxnSpPr>
            <p:nvPr/>
          </p:nvCxnSpPr>
          <p:spPr bwMode="auto">
            <a:xfrm flipV="1">
              <a:off x="2936615" y="3330842"/>
              <a:ext cx="1027567" cy="46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400" name="AutoShape 125"/>
            <p:cNvCxnSpPr>
              <a:cxnSpLocks noChangeShapeType="1"/>
              <a:stCxn id="56385" idx="6"/>
              <a:endCxn id="56387" idx="2"/>
            </p:cNvCxnSpPr>
            <p:nvPr/>
          </p:nvCxnSpPr>
          <p:spPr bwMode="auto">
            <a:xfrm flipV="1">
              <a:off x="2903954" y="2598099"/>
              <a:ext cx="1078368" cy="16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6327" name="TextBox 202"/>
          <p:cNvSpPr txBox="1">
            <a:spLocks noChangeArrowheads="1"/>
          </p:cNvSpPr>
          <p:nvPr/>
        </p:nvSpPr>
        <p:spPr bwMode="auto">
          <a:xfrm>
            <a:off x="1247775" y="49196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28" name="TextBox 203"/>
          <p:cNvSpPr txBox="1">
            <a:spLocks noChangeArrowheads="1"/>
          </p:cNvSpPr>
          <p:nvPr/>
        </p:nvSpPr>
        <p:spPr bwMode="auto">
          <a:xfrm>
            <a:off x="500063" y="16335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29" name="TextBox 204"/>
          <p:cNvSpPr txBox="1">
            <a:spLocks noChangeArrowheads="1"/>
          </p:cNvSpPr>
          <p:nvPr/>
        </p:nvSpPr>
        <p:spPr bwMode="auto">
          <a:xfrm>
            <a:off x="1241425" y="6045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30" name="TextBox 205"/>
          <p:cNvSpPr txBox="1">
            <a:spLocks noChangeArrowheads="1"/>
          </p:cNvSpPr>
          <p:nvPr/>
        </p:nvSpPr>
        <p:spPr bwMode="auto">
          <a:xfrm>
            <a:off x="2430463" y="5043488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31" name="TextBox 206"/>
          <p:cNvSpPr txBox="1">
            <a:spLocks noChangeArrowheads="1"/>
          </p:cNvSpPr>
          <p:nvPr/>
        </p:nvSpPr>
        <p:spPr bwMode="auto">
          <a:xfrm>
            <a:off x="1735138" y="43608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6332" name="TextBox 207"/>
          <p:cNvSpPr txBox="1">
            <a:spLocks noChangeArrowheads="1"/>
          </p:cNvSpPr>
          <p:nvPr/>
        </p:nvSpPr>
        <p:spPr bwMode="auto">
          <a:xfrm>
            <a:off x="2946400" y="4368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33" name="TextBox 208"/>
          <p:cNvSpPr txBox="1">
            <a:spLocks noChangeArrowheads="1"/>
          </p:cNvSpPr>
          <p:nvPr/>
        </p:nvSpPr>
        <p:spPr bwMode="auto">
          <a:xfrm>
            <a:off x="1741488" y="53990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34" name="TextBox 209"/>
          <p:cNvSpPr txBox="1">
            <a:spLocks noChangeArrowheads="1"/>
          </p:cNvSpPr>
          <p:nvPr/>
        </p:nvSpPr>
        <p:spPr bwMode="auto">
          <a:xfrm>
            <a:off x="2909888" y="54784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35" name="TextBox 210"/>
          <p:cNvSpPr txBox="1">
            <a:spLocks noChangeArrowheads="1"/>
          </p:cNvSpPr>
          <p:nvPr/>
        </p:nvSpPr>
        <p:spPr bwMode="auto">
          <a:xfrm>
            <a:off x="2424113" y="60817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36" name="TextBox 211"/>
          <p:cNvSpPr txBox="1">
            <a:spLocks noChangeArrowheads="1"/>
          </p:cNvSpPr>
          <p:nvPr/>
        </p:nvSpPr>
        <p:spPr bwMode="auto">
          <a:xfrm>
            <a:off x="493713" y="23796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37" name="TextBox 212"/>
          <p:cNvSpPr txBox="1">
            <a:spLocks noChangeArrowheads="1"/>
          </p:cNvSpPr>
          <p:nvPr/>
        </p:nvSpPr>
        <p:spPr bwMode="auto">
          <a:xfrm>
            <a:off x="493713" y="30908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38" name="TextBox 213"/>
          <p:cNvSpPr txBox="1">
            <a:spLocks noChangeArrowheads="1"/>
          </p:cNvSpPr>
          <p:nvPr/>
        </p:nvSpPr>
        <p:spPr bwMode="auto">
          <a:xfrm>
            <a:off x="485775" y="38385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39" name="TextBox 214"/>
          <p:cNvSpPr txBox="1">
            <a:spLocks noChangeArrowheads="1"/>
          </p:cNvSpPr>
          <p:nvPr/>
        </p:nvSpPr>
        <p:spPr bwMode="auto">
          <a:xfrm>
            <a:off x="2074863" y="1597025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6340" name="TextBox 215"/>
          <p:cNvSpPr txBox="1">
            <a:spLocks noChangeArrowheads="1"/>
          </p:cNvSpPr>
          <p:nvPr/>
        </p:nvSpPr>
        <p:spPr bwMode="auto">
          <a:xfrm>
            <a:off x="2068513" y="23447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41" name="TextBox 216"/>
          <p:cNvSpPr txBox="1">
            <a:spLocks noChangeArrowheads="1"/>
          </p:cNvSpPr>
          <p:nvPr/>
        </p:nvSpPr>
        <p:spPr bwMode="auto">
          <a:xfrm>
            <a:off x="2068513" y="30559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42" name="TextBox 217"/>
          <p:cNvSpPr txBox="1">
            <a:spLocks noChangeArrowheads="1"/>
          </p:cNvSpPr>
          <p:nvPr/>
        </p:nvSpPr>
        <p:spPr bwMode="auto">
          <a:xfrm>
            <a:off x="2060575" y="3802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43" name="TextBox 218"/>
          <p:cNvSpPr txBox="1">
            <a:spLocks noChangeArrowheads="1"/>
          </p:cNvSpPr>
          <p:nvPr/>
        </p:nvSpPr>
        <p:spPr bwMode="auto">
          <a:xfrm>
            <a:off x="2511425" y="1684338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44" name="TextBox 219"/>
          <p:cNvSpPr txBox="1">
            <a:spLocks noChangeArrowheads="1"/>
          </p:cNvSpPr>
          <p:nvPr/>
        </p:nvSpPr>
        <p:spPr bwMode="auto">
          <a:xfrm>
            <a:off x="2503488" y="24304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45" name="TextBox 220"/>
          <p:cNvSpPr txBox="1">
            <a:spLocks noChangeArrowheads="1"/>
          </p:cNvSpPr>
          <p:nvPr/>
        </p:nvSpPr>
        <p:spPr bwMode="auto">
          <a:xfrm>
            <a:off x="2503488" y="31416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46" name="TextBox 221"/>
          <p:cNvSpPr txBox="1">
            <a:spLocks noChangeArrowheads="1"/>
          </p:cNvSpPr>
          <p:nvPr/>
        </p:nvSpPr>
        <p:spPr bwMode="auto">
          <a:xfrm>
            <a:off x="2497138" y="3889375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grpSp>
        <p:nvGrpSpPr>
          <p:cNvPr id="56347" name="Group 256"/>
          <p:cNvGrpSpPr>
            <a:grpSpLocks/>
          </p:cNvGrpSpPr>
          <p:nvPr/>
        </p:nvGrpSpPr>
        <p:grpSpPr bwMode="auto">
          <a:xfrm>
            <a:off x="4086225" y="1633538"/>
            <a:ext cx="325438" cy="2574925"/>
            <a:chOff x="4085717" y="1632935"/>
            <a:chExt cx="326570" cy="2575477"/>
          </a:xfrm>
        </p:grpSpPr>
        <p:sp>
          <p:nvSpPr>
            <p:cNvPr id="56377" name="TextBox 222"/>
            <p:cNvSpPr txBox="1">
              <a:spLocks noChangeArrowheads="1"/>
            </p:cNvSpPr>
            <p:nvPr/>
          </p:nvSpPr>
          <p:spPr bwMode="auto">
            <a:xfrm>
              <a:off x="4100229" y="1632935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56378" name="TextBox 223"/>
            <p:cNvSpPr txBox="1">
              <a:spLocks noChangeArrowheads="1"/>
            </p:cNvSpPr>
            <p:nvPr/>
          </p:nvSpPr>
          <p:spPr bwMode="auto">
            <a:xfrm>
              <a:off x="4092971" y="2380420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56379" name="TextBox 224"/>
            <p:cNvSpPr txBox="1">
              <a:spLocks noChangeArrowheads="1"/>
            </p:cNvSpPr>
            <p:nvPr/>
          </p:nvSpPr>
          <p:spPr bwMode="auto">
            <a:xfrm>
              <a:off x="4092975" y="3091595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56380" name="TextBox 225"/>
            <p:cNvSpPr txBox="1">
              <a:spLocks noChangeArrowheads="1"/>
            </p:cNvSpPr>
            <p:nvPr/>
          </p:nvSpPr>
          <p:spPr bwMode="auto">
            <a:xfrm>
              <a:off x="4085717" y="3839080"/>
              <a:ext cx="3120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</a:t>
              </a:r>
            </a:p>
          </p:txBody>
        </p:sp>
      </p:grpSp>
      <p:grpSp>
        <p:nvGrpSpPr>
          <p:cNvPr id="56348" name="Group 268"/>
          <p:cNvGrpSpPr>
            <a:grpSpLocks/>
          </p:cNvGrpSpPr>
          <p:nvPr/>
        </p:nvGrpSpPr>
        <p:grpSpPr bwMode="auto">
          <a:xfrm>
            <a:off x="4748213" y="1751013"/>
            <a:ext cx="1346200" cy="2370137"/>
            <a:chOff x="4747689" y="1751750"/>
            <a:chExt cx="1345972" cy="2369205"/>
          </a:xfrm>
        </p:grpSpPr>
        <p:cxnSp>
          <p:nvCxnSpPr>
            <p:cNvPr id="56357" name="AutoShape 76"/>
            <p:cNvCxnSpPr>
              <a:cxnSpLocks noChangeShapeType="1"/>
              <a:stCxn id="56360" idx="4"/>
              <a:endCxn id="56370" idx="1"/>
            </p:cNvCxnSpPr>
            <p:nvPr/>
          </p:nvCxnSpPr>
          <p:spPr bwMode="auto">
            <a:xfrm rot="16200000" flipH="1">
              <a:off x="4399450" y="2385128"/>
              <a:ext cx="2036342" cy="1115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58" name="AutoShape 77"/>
            <p:cNvCxnSpPr>
              <a:cxnSpLocks noChangeShapeType="1"/>
              <a:stCxn id="56363" idx="1"/>
            </p:cNvCxnSpPr>
            <p:nvPr/>
          </p:nvCxnSpPr>
          <p:spPr bwMode="auto">
            <a:xfrm rot="16200000" flipV="1">
              <a:off x="5088867" y="1608630"/>
              <a:ext cx="664764" cy="11226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59" name="AutoShape 89"/>
            <p:cNvCxnSpPr>
              <a:cxnSpLocks noChangeShapeType="1"/>
              <a:stCxn id="56370" idx="1"/>
              <a:endCxn id="56361" idx="6"/>
            </p:cNvCxnSpPr>
            <p:nvPr/>
          </p:nvCxnSpPr>
          <p:spPr bwMode="auto">
            <a:xfrm rot="16200000" flipV="1">
              <a:off x="4738838" y="2724516"/>
              <a:ext cx="1382738" cy="10901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60" name="Oval 90"/>
            <p:cNvSpPr>
              <a:spLocks noChangeArrowheads="1"/>
            </p:cNvSpPr>
            <p:nvPr/>
          </p:nvSpPr>
          <p:spPr bwMode="auto">
            <a:xfrm>
              <a:off x="4794858" y="175651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1" name="Oval 91"/>
            <p:cNvSpPr>
              <a:spLocks noChangeArrowheads="1"/>
            </p:cNvSpPr>
            <p:nvPr/>
          </p:nvSpPr>
          <p:spPr bwMode="auto">
            <a:xfrm>
              <a:off x="4754943" y="249417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2" name="Oval 123"/>
            <p:cNvSpPr>
              <a:spLocks noChangeArrowheads="1"/>
            </p:cNvSpPr>
            <p:nvPr/>
          </p:nvSpPr>
          <p:spPr bwMode="auto">
            <a:xfrm>
              <a:off x="5952600" y="175175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3" name="Oval 124"/>
            <p:cNvSpPr>
              <a:spLocks noChangeArrowheads="1"/>
            </p:cNvSpPr>
            <p:nvPr/>
          </p:nvSpPr>
          <p:spPr bwMode="auto">
            <a:xfrm>
              <a:off x="5963486" y="247766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64" name="AutoShape 125"/>
            <p:cNvCxnSpPr>
              <a:cxnSpLocks noChangeShapeType="1"/>
              <a:endCxn id="56362" idx="2"/>
            </p:cNvCxnSpPr>
            <p:nvPr/>
          </p:nvCxnSpPr>
          <p:spPr bwMode="auto">
            <a:xfrm rot="5400000" flipH="1" flipV="1">
              <a:off x="4656211" y="2041903"/>
              <a:ext cx="1502391" cy="1090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65" name="AutoShape 76"/>
            <p:cNvCxnSpPr>
              <a:cxnSpLocks noChangeShapeType="1"/>
              <a:stCxn id="56367" idx="6"/>
              <a:endCxn id="56370" idx="2"/>
            </p:cNvCxnSpPr>
            <p:nvPr/>
          </p:nvCxnSpPr>
          <p:spPr bwMode="auto">
            <a:xfrm>
              <a:off x="4917779" y="3299233"/>
              <a:ext cx="1038453" cy="7212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66" name="AutoShape 77"/>
            <p:cNvCxnSpPr>
              <a:cxnSpLocks noChangeShapeType="1"/>
              <a:stCxn id="56362" idx="3"/>
              <a:endCxn id="56352" idx="3"/>
            </p:cNvCxnSpPr>
            <p:nvPr/>
          </p:nvCxnSpPr>
          <p:spPr bwMode="auto">
            <a:xfrm rot="5400000">
              <a:off x="4309231" y="2375826"/>
              <a:ext cx="2142857" cy="11820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67" name="Oval 90"/>
            <p:cNvSpPr>
              <a:spLocks noChangeArrowheads="1"/>
            </p:cNvSpPr>
            <p:nvPr/>
          </p:nvSpPr>
          <p:spPr bwMode="auto">
            <a:xfrm>
              <a:off x="4787604" y="3215173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Oval 91"/>
            <p:cNvSpPr>
              <a:spLocks noChangeArrowheads="1"/>
            </p:cNvSpPr>
            <p:nvPr/>
          </p:nvSpPr>
          <p:spPr bwMode="auto">
            <a:xfrm>
              <a:off x="4747689" y="3952836"/>
              <a:ext cx="130175" cy="168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Oval 123"/>
            <p:cNvSpPr>
              <a:spLocks noChangeArrowheads="1"/>
            </p:cNvSpPr>
            <p:nvPr/>
          </p:nvSpPr>
          <p:spPr bwMode="auto">
            <a:xfrm>
              <a:off x="5945346" y="3210410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Oval 124"/>
            <p:cNvSpPr>
              <a:spLocks noChangeArrowheads="1"/>
            </p:cNvSpPr>
            <p:nvPr/>
          </p:nvSpPr>
          <p:spPr bwMode="auto">
            <a:xfrm>
              <a:off x="5956232" y="3936327"/>
              <a:ext cx="130175" cy="168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71" name="AutoShape 77"/>
            <p:cNvCxnSpPr>
              <a:cxnSpLocks noChangeShapeType="1"/>
              <a:stCxn id="56369" idx="1"/>
              <a:endCxn id="56360" idx="5"/>
            </p:cNvCxnSpPr>
            <p:nvPr/>
          </p:nvCxnSpPr>
          <p:spPr bwMode="auto">
            <a:xfrm rot="16200000" flipV="1">
              <a:off x="4767668" y="2038314"/>
              <a:ext cx="1335045" cy="1058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2" name="AutoShape 125"/>
            <p:cNvCxnSpPr>
              <a:cxnSpLocks noChangeShapeType="1"/>
              <a:stCxn id="56368" idx="3"/>
              <a:endCxn id="56369" idx="3"/>
            </p:cNvCxnSpPr>
            <p:nvPr/>
          </p:nvCxnSpPr>
          <p:spPr bwMode="auto">
            <a:xfrm rot="5400000" flipH="1" flipV="1">
              <a:off x="4994445" y="3126370"/>
              <a:ext cx="742272" cy="1197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3" name="AutoShape 125"/>
            <p:cNvCxnSpPr>
              <a:cxnSpLocks noChangeShapeType="1"/>
              <a:stCxn id="56361" idx="7"/>
              <a:endCxn id="56362" idx="2"/>
            </p:cNvCxnSpPr>
            <p:nvPr/>
          </p:nvCxnSpPr>
          <p:spPr bwMode="auto">
            <a:xfrm rot="5400000" flipH="1" flipV="1">
              <a:off x="5067879" y="1634075"/>
              <a:ext cx="682896" cy="10865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4" name="AutoShape 125"/>
            <p:cNvCxnSpPr>
              <a:cxnSpLocks noChangeShapeType="1"/>
              <a:stCxn id="56368" idx="7"/>
              <a:endCxn id="56363" idx="3"/>
            </p:cNvCxnSpPr>
            <p:nvPr/>
          </p:nvCxnSpPr>
          <p:spPr bwMode="auto">
            <a:xfrm rot="5400000" flipH="1" flipV="1">
              <a:off x="4742607" y="2737513"/>
              <a:ext cx="1356136" cy="1123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5" name="AutoShape 125"/>
            <p:cNvCxnSpPr>
              <a:cxnSpLocks noChangeShapeType="1"/>
              <a:stCxn id="56361" idx="6"/>
              <a:endCxn id="56369" idx="2"/>
            </p:cNvCxnSpPr>
            <p:nvPr/>
          </p:nvCxnSpPr>
          <p:spPr bwMode="auto">
            <a:xfrm>
              <a:off x="4885118" y="2578236"/>
              <a:ext cx="1060228" cy="7163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76" name="AutoShape 125"/>
            <p:cNvCxnSpPr>
              <a:cxnSpLocks noChangeShapeType="1"/>
              <a:stCxn id="56367" idx="6"/>
              <a:endCxn id="56363" idx="2"/>
            </p:cNvCxnSpPr>
            <p:nvPr/>
          </p:nvCxnSpPr>
          <p:spPr bwMode="auto">
            <a:xfrm flipV="1">
              <a:off x="4917779" y="2561817"/>
              <a:ext cx="1045707" cy="737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6349" name="TextBox 247"/>
          <p:cNvSpPr txBox="1">
            <a:spLocks noChangeArrowheads="1"/>
          </p:cNvSpPr>
          <p:nvPr/>
        </p:nvSpPr>
        <p:spPr bwMode="auto">
          <a:xfrm>
            <a:off x="4492625" y="164782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6350" name="TextBox 248"/>
          <p:cNvSpPr txBox="1">
            <a:spLocks noChangeArrowheads="1"/>
          </p:cNvSpPr>
          <p:nvPr/>
        </p:nvSpPr>
        <p:spPr bwMode="auto">
          <a:xfrm>
            <a:off x="4484688" y="23955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6351" name="TextBox 249"/>
          <p:cNvSpPr txBox="1">
            <a:spLocks noChangeArrowheads="1"/>
          </p:cNvSpPr>
          <p:nvPr/>
        </p:nvSpPr>
        <p:spPr bwMode="auto">
          <a:xfrm>
            <a:off x="4484688" y="31067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6352" name="TextBox 250"/>
          <p:cNvSpPr txBox="1">
            <a:spLocks noChangeArrowheads="1"/>
          </p:cNvSpPr>
          <p:nvPr/>
        </p:nvSpPr>
        <p:spPr bwMode="auto">
          <a:xfrm>
            <a:off x="4478338" y="38528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6353" name="TextBox 251"/>
          <p:cNvSpPr txBox="1">
            <a:spLocks noChangeArrowheads="1"/>
          </p:cNvSpPr>
          <p:nvPr/>
        </p:nvSpPr>
        <p:spPr bwMode="auto">
          <a:xfrm>
            <a:off x="6169025" y="1597025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6354" name="TextBox 252"/>
          <p:cNvSpPr txBox="1">
            <a:spLocks noChangeArrowheads="1"/>
          </p:cNvSpPr>
          <p:nvPr/>
        </p:nvSpPr>
        <p:spPr bwMode="auto">
          <a:xfrm>
            <a:off x="6161088" y="23447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6355" name="TextBox 253"/>
          <p:cNvSpPr txBox="1">
            <a:spLocks noChangeArrowheads="1"/>
          </p:cNvSpPr>
          <p:nvPr/>
        </p:nvSpPr>
        <p:spPr bwMode="auto">
          <a:xfrm>
            <a:off x="6161088" y="30559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6356" name="TextBox 254"/>
          <p:cNvSpPr txBox="1">
            <a:spLocks noChangeArrowheads="1"/>
          </p:cNvSpPr>
          <p:nvPr/>
        </p:nvSpPr>
        <p:spPr bwMode="auto">
          <a:xfrm>
            <a:off x="6154738" y="3802063"/>
            <a:ext cx="311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2400"/>
            <a:ext cx="8229600" cy="23796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 dirty="0"/>
              <a:t> of </a:t>
            </a:r>
            <a:r>
              <a:rPr lang="en-US" i="1" dirty="0">
                <a:solidFill>
                  <a:srgbClr val="0000FF"/>
                </a:solidFill>
              </a:rPr>
              <a:t>length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from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i="1" dirty="0"/>
              <a:t>v</a:t>
            </a:r>
            <a:r>
              <a:rPr lang="en-US" dirty="0"/>
              <a:t> in a graph </a:t>
            </a:r>
            <a:r>
              <a:rPr lang="en-US" i="1" dirty="0"/>
              <a:t>G</a:t>
            </a:r>
            <a:r>
              <a:rPr lang="en-US" dirty="0"/>
              <a:t> is a sequence of edges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, …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, such that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u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),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), …,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n-1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).</a:t>
            </a:r>
          </a:p>
          <a:p>
            <a:pPr>
              <a:buNone/>
              <a:defRPr/>
            </a:pPr>
            <a:r>
              <a:rPr lang="en-US" sz="2000" dirty="0"/>
              <a:t>A path is </a:t>
            </a:r>
            <a:r>
              <a:rPr lang="en-US" sz="20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</a:t>
            </a:r>
            <a:r>
              <a:rPr lang="en-US" sz="2000" dirty="0"/>
              <a:t> if it does not contain the same vertex more than once. 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Undirected graph: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74275" y="3588550"/>
            <a:ext cx="2806700" cy="1192213"/>
            <a:chOff x="1946" y="2212"/>
            <a:chExt cx="1768" cy="751"/>
          </a:xfrm>
        </p:grpSpPr>
        <p:sp>
          <p:nvSpPr>
            <p:cNvPr id="57369" name="Line 5"/>
            <p:cNvSpPr>
              <a:spLocks noChangeShapeType="1"/>
            </p:cNvSpPr>
            <p:nvPr/>
          </p:nvSpPr>
          <p:spPr bwMode="auto">
            <a:xfrm flipH="1">
              <a:off x="1997" y="2263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6"/>
            <p:cNvSpPr>
              <a:spLocks noChangeShapeType="1"/>
            </p:cNvSpPr>
            <p:nvPr/>
          </p:nvSpPr>
          <p:spPr bwMode="auto">
            <a:xfrm flipH="1">
              <a:off x="3174" y="2585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1" name="Line 7"/>
            <p:cNvSpPr>
              <a:spLocks noChangeShapeType="1"/>
            </p:cNvSpPr>
            <p:nvPr/>
          </p:nvSpPr>
          <p:spPr bwMode="auto">
            <a:xfrm>
              <a:off x="1989" y="2559"/>
              <a:ext cx="527" cy="337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8"/>
            <p:cNvSpPr>
              <a:spLocks noChangeShapeType="1"/>
            </p:cNvSpPr>
            <p:nvPr/>
          </p:nvSpPr>
          <p:spPr bwMode="auto">
            <a:xfrm>
              <a:off x="3191" y="2288"/>
              <a:ext cx="486" cy="30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3" name="Line 9"/>
            <p:cNvSpPr>
              <a:spLocks noChangeShapeType="1"/>
            </p:cNvSpPr>
            <p:nvPr/>
          </p:nvSpPr>
          <p:spPr bwMode="auto">
            <a:xfrm>
              <a:off x="2500" y="2271"/>
              <a:ext cx="667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10"/>
            <p:cNvSpPr>
              <a:spLocks noChangeShapeType="1"/>
            </p:cNvSpPr>
            <p:nvPr/>
          </p:nvSpPr>
          <p:spPr bwMode="auto">
            <a:xfrm flipV="1">
              <a:off x="2499" y="2271"/>
              <a:ext cx="675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Line 11"/>
            <p:cNvSpPr>
              <a:spLocks noChangeShapeType="1"/>
            </p:cNvSpPr>
            <p:nvPr/>
          </p:nvSpPr>
          <p:spPr bwMode="auto">
            <a:xfrm>
              <a:off x="2515" y="2905"/>
              <a:ext cx="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6" name="Line 12"/>
            <p:cNvSpPr>
              <a:spLocks noChangeShapeType="1"/>
            </p:cNvSpPr>
            <p:nvPr/>
          </p:nvSpPr>
          <p:spPr bwMode="auto">
            <a:xfrm>
              <a:off x="2508" y="2287"/>
              <a:ext cx="0" cy="61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13"/>
            <p:cNvSpPr>
              <a:spLocks noChangeShapeType="1"/>
            </p:cNvSpPr>
            <p:nvPr/>
          </p:nvSpPr>
          <p:spPr bwMode="auto">
            <a:xfrm>
              <a:off x="3174" y="2296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Oval 14"/>
            <p:cNvSpPr>
              <a:spLocks noChangeArrowheads="1"/>
            </p:cNvSpPr>
            <p:nvPr/>
          </p:nvSpPr>
          <p:spPr bwMode="auto">
            <a:xfrm>
              <a:off x="2448" y="22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9" name="Oval 15"/>
            <p:cNvSpPr>
              <a:spLocks noChangeArrowheads="1"/>
            </p:cNvSpPr>
            <p:nvPr/>
          </p:nvSpPr>
          <p:spPr bwMode="auto">
            <a:xfrm>
              <a:off x="1946" y="250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0" name="Oval 16"/>
            <p:cNvSpPr>
              <a:spLocks noChangeArrowheads="1"/>
            </p:cNvSpPr>
            <p:nvPr/>
          </p:nvSpPr>
          <p:spPr bwMode="auto">
            <a:xfrm>
              <a:off x="2440" y="284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1" name="Oval 17"/>
            <p:cNvSpPr>
              <a:spLocks noChangeArrowheads="1"/>
            </p:cNvSpPr>
            <p:nvPr/>
          </p:nvSpPr>
          <p:spPr bwMode="auto">
            <a:xfrm>
              <a:off x="3115" y="286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2" name="Oval 18"/>
            <p:cNvSpPr>
              <a:spLocks noChangeArrowheads="1"/>
            </p:cNvSpPr>
            <p:nvPr/>
          </p:nvSpPr>
          <p:spPr bwMode="auto">
            <a:xfrm>
              <a:off x="3115" y="222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Oval 19"/>
            <p:cNvSpPr>
              <a:spLocks noChangeArrowheads="1"/>
            </p:cNvSpPr>
            <p:nvPr/>
          </p:nvSpPr>
          <p:spPr bwMode="auto">
            <a:xfrm>
              <a:off x="3609" y="254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453050" y="5076825"/>
            <a:ext cx="5589588" cy="1204913"/>
            <a:chOff x="1872" y="3198"/>
            <a:chExt cx="3521" cy="759"/>
          </a:xfrm>
        </p:grpSpPr>
        <p:sp>
          <p:nvSpPr>
            <p:cNvPr id="57350" name="Line 21"/>
            <p:cNvSpPr>
              <a:spLocks noChangeShapeType="1"/>
            </p:cNvSpPr>
            <p:nvPr/>
          </p:nvSpPr>
          <p:spPr bwMode="auto">
            <a:xfrm flipH="1">
              <a:off x="1948" y="3283"/>
              <a:ext cx="502" cy="287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1" name="Line 22"/>
            <p:cNvSpPr>
              <a:spLocks noChangeShapeType="1"/>
            </p:cNvSpPr>
            <p:nvPr/>
          </p:nvSpPr>
          <p:spPr bwMode="auto">
            <a:xfrm flipH="1">
              <a:off x="3166" y="3604"/>
              <a:ext cx="535" cy="255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Line 23"/>
            <p:cNvSpPr>
              <a:spLocks noChangeShapeType="1"/>
            </p:cNvSpPr>
            <p:nvPr/>
          </p:nvSpPr>
          <p:spPr bwMode="auto">
            <a:xfrm>
              <a:off x="1957" y="3595"/>
              <a:ext cx="477" cy="2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Line 24"/>
            <p:cNvSpPr>
              <a:spLocks noChangeShapeType="1"/>
            </p:cNvSpPr>
            <p:nvPr/>
          </p:nvSpPr>
          <p:spPr bwMode="auto">
            <a:xfrm>
              <a:off x="3175" y="3275"/>
              <a:ext cx="502" cy="31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Line 25"/>
            <p:cNvSpPr>
              <a:spLocks noChangeShapeType="1"/>
            </p:cNvSpPr>
            <p:nvPr/>
          </p:nvSpPr>
          <p:spPr bwMode="auto">
            <a:xfrm>
              <a:off x="2451" y="3275"/>
              <a:ext cx="675" cy="584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5" name="Line 26"/>
            <p:cNvSpPr>
              <a:spLocks noChangeShapeType="1"/>
            </p:cNvSpPr>
            <p:nvPr/>
          </p:nvSpPr>
          <p:spPr bwMode="auto">
            <a:xfrm>
              <a:off x="2483" y="3266"/>
              <a:ext cx="61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Line 27"/>
            <p:cNvSpPr>
              <a:spLocks noChangeShapeType="1"/>
            </p:cNvSpPr>
            <p:nvPr/>
          </p:nvSpPr>
          <p:spPr bwMode="auto">
            <a:xfrm>
              <a:off x="2450" y="3891"/>
              <a:ext cx="6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28"/>
            <p:cNvSpPr>
              <a:spLocks noChangeShapeType="1"/>
            </p:cNvSpPr>
            <p:nvPr/>
          </p:nvSpPr>
          <p:spPr bwMode="auto">
            <a:xfrm>
              <a:off x="2442" y="3307"/>
              <a:ext cx="0" cy="53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29"/>
            <p:cNvSpPr>
              <a:spLocks noChangeShapeType="1"/>
            </p:cNvSpPr>
            <p:nvPr/>
          </p:nvSpPr>
          <p:spPr bwMode="auto">
            <a:xfrm>
              <a:off x="3159" y="3290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30"/>
            <p:cNvSpPr>
              <a:spLocks noChangeShapeType="1"/>
            </p:cNvSpPr>
            <p:nvPr/>
          </p:nvSpPr>
          <p:spPr bwMode="auto">
            <a:xfrm flipV="1">
              <a:off x="4084" y="3456"/>
              <a:ext cx="527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31"/>
            <p:cNvSpPr>
              <a:spLocks noChangeShapeType="1"/>
            </p:cNvSpPr>
            <p:nvPr/>
          </p:nvSpPr>
          <p:spPr bwMode="auto">
            <a:xfrm>
              <a:off x="4085" y="3777"/>
              <a:ext cx="519" cy="0"/>
            </a:xfrm>
            <a:prstGeom prst="line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Oval 32"/>
            <p:cNvSpPr>
              <a:spLocks noChangeArrowheads="1"/>
            </p:cNvSpPr>
            <p:nvPr/>
          </p:nvSpPr>
          <p:spPr bwMode="auto">
            <a:xfrm>
              <a:off x="2399" y="319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Oval 33"/>
            <p:cNvSpPr>
              <a:spLocks noChangeArrowheads="1"/>
            </p:cNvSpPr>
            <p:nvPr/>
          </p:nvSpPr>
          <p:spPr bwMode="auto">
            <a:xfrm>
              <a:off x="1872" y="351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Oval 34"/>
            <p:cNvSpPr>
              <a:spLocks noChangeArrowheads="1"/>
            </p:cNvSpPr>
            <p:nvPr/>
          </p:nvSpPr>
          <p:spPr bwMode="auto">
            <a:xfrm>
              <a:off x="2382" y="383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Oval 35"/>
            <p:cNvSpPr>
              <a:spLocks noChangeArrowheads="1"/>
            </p:cNvSpPr>
            <p:nvPr/>
          </p:nvSpPr>
          <p:spPr bwMode="auto">
            <a:xfrm>
              <a:off x="3098" y="385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Oval 36"/>
            <p:cNvSpPr>
              <a:spLocks noChangeArrowheads="1"/>
            </p:cNvSpPr>
            <p:nvPr/>
          </p:nvSpPr>
          <p:spPr bwMode="auto">
            <a:xfrm>
              <a:off x="3114" y="322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Oval 37"/>
            <p:cNvSpPr>
              <a:spLocks noChangeArrowheads="1"/>
            </p:cNvSpPr>
            <p:nvPr/>
          </p:nvSpPr>
          <p:spPr bwMode="auto">
            <a:xfrm>
              <a:off x="3666" y="355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7" name="Text Box 38"/>
            <p:cNvSpPr txBox="1">
              <a:spLocks noChangeArrowheads="1"/>
            </p:cNvSpPr>
            <p:nvPr/>
          </p:nvSpPr>
          <p:spPr bwMode="auto">
            <a:xfrm>
              <a:off x="4595" y="3357"/>
              <a:ext cx="7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Not a path</a:t>
              </a:r>
            </a:p>
          </p:txBody>
        </p:sp>
        <p:sp>
          <p:nvSpPr>
            <p:cNvPr id="57368" name="Text Box 39"/>
            <p:cNvSpPr txBox="1">
              <a:spLocks noChangeArrowheads="1"/>
            </p:cNvSpPr>
            <p:nvPr/>
          </p:nvSpPr>
          <p:spPr bwMode="auto">
            <a:xfrm>
              <a:off x="4604" y="3669"/>
              <a:ext cx="7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path</a:t>
              </a:r>
            </a:p>
          </p:txBody>
        </p:sp>
      </p:grpSp>
      <p:sp>
        <p:nvSpPr>
          <p:cNvPr id="323624" name="Rectangle 40"/>
          <p:cNvSpPr>
            <a:spLocks noChangeArrowheads="1"/>
          </p:cNvSpPr>
          <p:nvPr/>
        </p:nvSpPr>
        <p:spPr bwMode="auto">
          <a:xfrm>
            <a:off x="457200" y="4584700"/>
            <a:ext cx="8229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/>
              <a:t>Directed graph: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3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 bldLvl="2" autoUpdateAnimBg="0"/>
      <p:bldP spid="32362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Circuits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3909"/>
            <a:ext cx="8229600" cy="472600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circuit</a:t>
            </a:r>
            <a:r>
              <a:rPr lang="en-US" dirty="0"/>
              <a:t>  of </a:t>
            </a:r>
            <a:r>
              <a:rPr lang="en-US" i="1" dirty="0">
                <a:solidFill>
                  <a:srgbClr val="0000FF"/>
                </a:solidFill>
              </a:rPr>
              <a:t>length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in a graph </a:t>
            </a:r>
            <a:r>
              <a:rPr lang="en-US" i="1" dirty="0"/>
              <a:t>G</a:t>
            </a:r>
            <a:r>
              <a:rPr lang="en-US" dirty="0"/>
              <a:t> is a sequence of edges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, …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, such that</a:t>
            </a:r>
          </a:p>
          <a:p>
            <a:pPr lvl="1">
              <a:buNone/>
              <a:defRPr/>
            </a:pP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),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), …, </a:t>
            </a:r>
            <a:r>
              <a:rPr lang="en-US" i="1" dirty="0"/>
              <a:t>e</a:t>
            </a:r>
            <a:r>
              <a:rPr lang="en-US" i="1" baseline="-25000" dirty="0"/>
              <a:t>n</a:t>
            </a:r>
            <a:r>
              <a:rPr lang="en-US" dirty="0"/>
              <a:t> = (</a:t>
            </a:r>
            <a:r>
              <a:rPr lang="en-US" i="1" dirty="0"/>
              <a:t>x</a:t>
            </a:r>
            <a:r>
              <a:rPr lang="en-US" i="1" baseline="-25000" dirty="0"/>
              <a:t>n-1</a:t>
            </a:r>
            <a:r>
              <a:rPr lang="en-US" i="1" dirty="0"/>
              <a:t>, x</a:t>
            </a:r>
            <a:r>
              <a:rPr lang="en-US" i="1" baseline="-25000" dirty="0"/>
              <a:t>0</a:t>
            </a:r>
            <a:r>
              <a:rPr lang="en-US" dirty="0"/>
              <a:t>)</a:t>
            </a:r>
            <a:r>
              <a:rPr lang="en-US" i="1" dirty="0"/>
              <a:t>.</a:t>
            </a:r>
          </a:p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</a:t>
            </a:r>
            <a:r>
              <a:rPr lang="en-US" dirty="0"/>
              <a:t> is a circuit that does not contain the same vertex more than once.</a:t>
            </a:r>
          </a:p>
          <a:p>
            <a:pPr>
              <a:buFontTx/>
              <a:buNone/>
              <a:defRPr/>
            </a:pPr>
            <a:r>
              <a:rPr lang="en-US" dirty="0"/>
              <a:t>If there is a path between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, then there is a </a:t>
            </a:r>
            <a:r>
              <a:rPr lang="en-US" i="1" dirty="0">
                <a:solidFill>
                  <a:srgbClr val="0000FF"/>
                </a:solidFill>
              </a:rPr>
              <a:t>simple path</a:t>
            </a:r>
            <a:r>
              <a:rPr lang="en-US" dirty="0"/>
              <a:t> between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u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c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d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e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f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 is a path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buNone/>
              <a:defRPr/>
            </a:pPr>
            <a:endParaRPr lang="en-US" dirty="0"/>
          </a:p>
          <a:p>
            <a:pPr lvl="1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u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a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b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 is a simple path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90125" y="4539191"/>
            <a:ext cx="3644900" cy="1647825"/>
            <a:chOff x="1320" y="3065"/>
            <a:chExt cx="2296" cy="1038"/>
          </a:xfrm>
        </p:grpSpPr>
        <p:sp>
          <p:nvSpPr>
            <p:cNvPr id="58372" name="Line 5"/>
            <p:cNvSpPr>
              <a:spLocks noChangeShapeType="1"/>
            </p:cNvSpPr>
            <p:nvPr/>
          </p:nvSpPr>
          <p:spPr bwMode="auto">
            <a:xfrm>
              <a:off x="1601" y="3881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3" name="Line 6"/>
            <p:cNvSpPr>
              <a:spLocks noChangeShapeType="1"/>
            </p:cNvSpPr>
            <p:nvPr/>
          </p:nvSpPr>
          <p:spPr bwMode="auto">
            <a:xfrm>
              <a:off x="2169" y="3889"/>
              <a:ext cx="4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4" name="Line 7"/>
            <p:cNvSpPr>
              <a:spLocks noChangeShapeType="1"/>
            </p:cNvSpPr>
            <p:nvPr/>
          </p:nvSpPr>
          <p:spPr bwMode="auto">
            <a:xfrm>
              <a:off x="2729" y="3889"/>
              <a:ext cx="5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5" name="Line 8"/>
            <p:cNvSpPr>
              <a:spLocks noChangeShapeType="1"/>
            </p:cNvSpPr>
            <p:nvPr/>
          </p:nvSpPr>
          <p:spPr bwMode="auto">
            <a:xfrm flipV="1">
              <a:off x="2722" y="3577"/>
              <a:ext cx="352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6" name="Line 9"/>
            <p:cNvSpPr>
              <a:spLocks noChangeShapeType="1"/>
            </p:cNvSpPr>
            <p:nvPr/>
          </p:nvSpPr>
          <p:spPr bwMode="auto">
            <a:xfrm flipH="1" flipV="1">
              <a:off x="2836" y="3207"/>
              <a:ext cx="248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7" name="Line 10"/>
            <p:cNvSpPr>
              <a:spLocks noChangeShapeType="1"/>
            </p:cNvSpPr>
            <p:nvPr/>
          </p:nvSpPr>
          <p:spPr bwMode="auto">
            <a:xfrm flipH="1" flipV="1">
              <a:off x="2343" y="3207"/>
              <a:ext cx="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Line 11"/>
            <p:cNvSpPr>
              <a:spLocks noChangeShapeType="1"/>
            </p:cNvSpPr>
            <p:nvPr/>
          </p:nvSpPr>
          <p:spPr bwMode="auto">
            <a:xfrm flipH="1">
              <a:off x="1908" y="3223"/>
              <a:ext cx="379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9" name="Line 12"/>
            <p:cNvSpPr>
              <a:spLocks noChangeShapeType="1"/>
            </p:cNvSpPr>
            <p:nvPr/>
          </p:nvSpPr>
          <p:spPr bwMode="auto">
            <a:xfrm>
              <a:off x="1892" y="3536"/>
              <a:ext cx="196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0" name="Oval 13"/>
            <p:cNvSpPr>
              <a:spLocks noChangeArrowheads="1"/>
            </p:cNvSpPr>
            <p:nvPr/>
          </p:nvSpPr>
          <p:spPr bwMode="auto">
            <a:xfrm>
              <a:off x="1482" y="383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Oval 14"/>
            <p:cNvSpPr>
              <a:spLocks noChangeArrowheads="1"/>
            </p:cNvSpPr>
            <p:nvPr/>
          </p:nvSpPr>
          <p:spPr bwMode="auto">
            <a:xfrm>
              <a:off x="2050" y="38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2" name="Oval 15"/>
            <p:cNvSpPr>
              <a:spLocks noChangeArrowheads="1"/>
            </p:cNvSpPr>
            <p:nvPr/>
          </p:nvSpPr>
          <p:spPr bwMode="auto">
            <a:xfrm>
              <a:off x="2626" y="38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3" name="Oval 16"/>
            <p:cNvSpPr>
              <a:spLocks noChangeArrowheads="1"/>
            </p:cNvSpPr>
            <p:nvPr/>
          </p:nvSpPr>
          <p:spPr bwMode="auto">
            <a:xfrm>
              <a:off x="3226" y="384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Oval 17"/>
            <p:cNvSpPr>
              <a:spLocks noChangeArrowheads="1"/>
            </p:cNvSpPr>
            <p:nvPr/>
          </p:nvSpPr>
          <p:spPr bwMode="auto">
            <a:xfrm>
              <a:off x="3053" y="35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5" name="Oval 18"/>
            <p:cNvSpPr>
              <a:spLocks noChangeArrowheads="1"/>
            </p:cNvSpPr>
            <p:nvPr/>
          </p:nvSpPr>
          <p:spPr bwMode="auto">
            <a:xfrm>
              <a:off x="2765" y="314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6" name="Oval 19"/>
            <p:cNvSpPr>
              <a:spLocks noChangeArrowheads="1"/>
            </p:cNvSpPr>
            <p:nvPr/>
          </p:nvSpPr>
          <p:spPr bwMode="auto">
            <a:xfrm>
              <a:off x="2246" y="315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7" name="Oval 20"/>
            <p:cNvSpPr>
              <a:spLocks noChangeArrowheads="1"/>
            </p:cNvSpPr>
            <p:nvPr/>
          </p:nvSpPr>
          <p:spPr bwMode="auto">
            <a:xfrm>
              <a:off x="1834" y="348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Text Box 21"/>
            <p:cNvSpPr txBox="1">
              <a:spLocks noChangeArrowheads="1"/>
            </p:cNvSpPr>
            <p:nvPr/>
          </p:nvSpPr>
          <p:spPr bwMode="auto">
            <a:xfrm>
              <a:off x="1320" y="3773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58389" name="Text Box 22"/>
            <p:cNvSpPr txBox="1">
              <a:spLocks noChangeArrowheads="1"/>
            </p:cNvSpPr>
            <p:nvPr/>
          </p:nvSpPr>
          <p:spPr bwMode="auto">
            <a:xfrm>
              <a:off x="3345" y="3790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</a:t>
              </a:r>
            </a:p>
          </p:txBody>
        </p:sp>
        <p:sp>
          <p:nvSpPr>
            <p:cNvPr id="58390" name="Text Box 23"/>
            <p:cNvSpPr txBox="1">
              <a:spLocks noChangeArrowheads="1"/>
            </p:cNvSpPr>
            <p:nvPr/>
          </p:nvSpPr>
          <p:spPr bwMode="auto">
            <a:xfrm>
              <a:off x="2126" y="387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8391" name="Text Box 24"/>
            <p:cNvSpPr txBox="1">
              <a:spLocks noChangeArrowheads="1"/>
            </p:cNvSpPr>
            <p:nvPr/>
          </p:nvSpPr>
          <p:spPr bwMode="auto">
            <a:xfrm>
              <a:off x="2703" y="385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</a:t>
              </a:r>
            </a:p>
          </p:txBody>
        </p:sp>
        <p:sp>
          <p:nvSpPr>
            <p:cNvPr id="58392" name="Text Box 25"/>
            <p:cNvSpPr txBox="1">
              <a:spLocks noChangeArrowheads="1"/>
            </p:cNvSpPr>
            <p:nvPr/>
          </p:nvSpPr>
          <p:spPr bwMode="auto">
            <a:xfrm>
              <a:off x="3196" y="345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8393" name="Text Box 26"/>
            <p:cNvSpPr txBox="1">
              <a:spLocks noChangeArrowheads="1"/>
            </p:cNvSpPr>
            <p:nvPr/>
          </p:nvSpPr>
          <p:spPr bwMode="auto">
            <a:xfrm>
              <a:off x="2949" y="3090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8394" name="Text Box 27"/>
            <p:cNvSpPr txBox="1">
              <a:spLocks noChangeArrowheads="1"/>
            </p:cNvSpPr>
            <p:nvPr/>
          </p:nvSpPr>
          <p:spPr bwMode="auto">
            <a:xfrm>
              <a:off x="2028" y="306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58395" name="Text Box 28"/>
            <p:cNvSpPr txBox="1">
              <a:spLocks noChangeArrowheads="1"/>
            </p:cNvSpPr>
            <p:nvPr/>
          </p:nvSpPr>
          <p:spPr bwMode="auto">
            <a:xfrm>
              <a:off x="1650" y="3402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2271333-52A7-45ED-9A1C-A92AA5C648EA}"/>
                  </a:ext>
                </a:extLst>
              </p14:cNvPr>
              <p14:cNvContentPartPr/>
              <p14:nvPr/>
            </p14:nvContentPartPr>
            <p14:xfrm>
              <a:off x="3326040" y="2809800"/>
              <a:ext cx="5677560" cy="3369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2271333-52A7-45ED-9A1C-A92AA5C648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6680" y="2800440"/>
                <a:ext cx="5696280" cy="338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Bipartite Graphs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45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 graph is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bipartite</a:t>
            </a:r>
            <a:r>
              <a:rPr lang="en-US" dirty="0"/>
              <a:t> if the vertices </a:t>
            </a:r>
            <a:r>
              <a:rPr lang="en-US" i="1" dirty="0"/>
              <a:t>V</a:t>
            </a:r>
            <a:r>
              <a:rPr lang="en-US" dirty="0"/>
              <a:t> can be</a:t>
            </a:r>
            <a:br>
              <a:rPr lang="en-US" dirty="0"/>
            </a:br>
            <a:r>
              <a:rPr lang="en-US" dirty="0"/>
              <a:t> partitioned into two disjoint sets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such that every edge connects a vertex </a:t>
            </a:r>
            <a:br>
              <a:rPr lang="en-US" dirty="0"/>
            </a:br>
            <a:r>
              <a:rPr lang="en-US" dirty="0"/>
              <a:t>in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 to a vertex in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i.e. no edge within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no edge within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Number of edges </a:t>
            </a:r>
            <a:r>
              <a:rPr lang="en-US" dirty="0">
                <a:cs typeface="Arial" charset="0"/>
              </a:rPr>
              <a:t>≤ </a:t>
            </a:r>
            <a:r>
              <a:rPr lang="en-US" dirty="0"/>
              <a:t>|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| |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| </a:t>
            </a:r>
          </a:p>
          <a:p>
            <a:pPr>
              <a:buFontTx/>
              <a:buNone/>
              <a:defRPr/>
            </a:pPr>
            <a:endParaRPr lang="en-US" dirty="0">
              <a:cs typeface="Arial" charset="0"/>
            </a:endParaRPr>
          </a:p>
          <a:p>
            <a:pPr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bipartite graph</a:t>
            </a:r>
            <a:r>
              <a:rPr lang="en-US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K</a:t>
            </a:r>
            <a:r>
              <a:rPr lang="en-US" i="1" baseline="-25000" dirty="0" err="1">
                <a:solidFill>
                  <a:srgbClr val="0000FF"/>
                </a:solidFill>
              </a:rPr>
              <a:t>m,n</a:t>
            </a:r>
            <a:r>
              <a:rPr lang="en-US" dirty="0"/>
              <a:t> is a bipartite graph with all possible edges between a set of </a:t>
            </a:r>
            <a:r>
              <a:rPr lang="en-US" i="1" dirty="0"/>
              <a:t>m</a:t>
            </a:r>
            <a:r>
              <a:rPr lang="en-US" dirty="0"/>
              <a:t> vertices and a set of </a:t>
            </a:r>
            <a:r>
              <a:rPr lang="en-US" i="1" dirty="0"/>
              <a:t>n</a:t>
            </a:r>
            <a:r>
              <a:rPr lang="en-US" dirty="0"/>
              <a:t> vertices. It has </a:t>
            </a:r>
            <a:r>
              <a:rPr lang="en-US" i="1" dirty="0" err="1"/>
              <a:t>mn</a:t>
            </a:r>
            <a:r>
              <a:rPr lang="en-US" dirty="0"/>
              <a:t> edges.</a:t>
            </a:r>
          </a:p>
          <a:p>
            <a:pPr lvl="1">
              <a:defRPr/>
            </a:pPr>
            <a:r>
              <a:rPr lang="en-US" dirty="0"/>
              <a:t>e.g. </a:t>
            </a:r>
            <a:r>
              <a:rPr lang="en-US" i="1" dirty="0"/>
              <a:t>K</a:t>
            </a:r>
            <a:r>
              <a:rPr lang="en-US" baseline="-25000" dirty="0"/>
              <a:t>3,4  </a:t>
            </a:r>
            <a:r>
              <a:rPr lang="en-US" dirty="0"/>
              <a:t>has 12 edges</a:t>
            </a:r>
            <a:endParaRPr lang="en-US" dirty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16725" y="1571625"/>
            <a:ext cx="1722438" cy="1792288"/>
            <a:chOff x="4184" y="1109"/>
            <a:chExt cx="1085" cy="1129"/>
          </a:xfrm>
        </p:grpSpPr>
        <p:sp>
          <p:nvSpPr>
            <p:cNvPr id="59416" name="Line 5"/>
            <p:cNvSpPr>
              <a:spLocks noChangeShapeType="1"/>
            </p:cNvSpPr>
            <p:nvPr/>
          </p:nvSpPr>
          <p:spPr bwMode="auto">
            <a:xfrm flipV="1">
              <a:off x="4250" y="1152"/>
              <a:ext cx="889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6"/>
            <p:cNvSpPr>
              <a:spLocks noChangeShapeType="1"/>
            </p:cNvSpPr>
            <p:nvPr/>
          </p:nvSpPr>
          <p:spPr bwMode="auto">
            <a:xfrm flipV="1">
              <a:off x="4283" y="1522"/>
              <a:ext cx="889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7"/>
            <p:cNvSpPr>
              <a:spLocks noChangeShapeType="1"/>
            </p:cNvSpPr>
            <p:nvPr/>
          </p:nvSpPr>
          <p:spPr bwMode="auto">
            <a:xfrm flipV="1">
              <a:off x="4283" y="1860"/>
              <a:ext cx="913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8"/>
            <p:cNvSpPr>
              <a:spLocks noChangeShapeType="1"/>
            </p:cNvSpPr>
            <p:nvPr/>
          </p:nvSpPr>
          <p:spPr bwMode="auto">
            <a:xfrm>
              <a:off x="4299" y="2123"/>
              <a:ext cx="922" cy="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9"/>
            <p:cNvSpPr>
              <a:spLocks noChangeShapeType="1"/>
            </p:cNvSpPr>
            <p:nvPr/>
          </p:nvSpPr>
          <p:spPr bwMode="auto">
            <a:xfrm>
              <a:off x="4266" y="1382"/>
              <a:ext cx="930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10"/>
            <p:cNvSpPr>
              <a:spLocks noChangeShapeType="1"/>
            </p:cNvSpPr>
            <p:nvPr/>
          </p:nvSpPr>
          <p:spPr bwMode="auto">
            <a:xfrm flipH="1">
              <a:off x="4291" y="1523"/>
              <a:ext cx="864" cy="5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Oval 11"/>
            <p:cNvSpPr>
              <a:spLocks noChangeArrowheads="1"/>
            </p:cNvSpPr>
            <p:nvPr/>
          </p:nvSpPr>
          <p:spPr bwMode="auto">
            <a:xfrm>
              <a:off x="4184" y="1332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Oval 12"/>
            <p:cNvSpPr>
              <a:spLocks noChangeArrowheads="1"/>
            </p:cNvSpPr>
            <p:nvPr/>
          </p:nvSpPr>
          <p:spPr bwMode="auto">
            <a:xfrm>
              <a:off x="4200" y="1669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4" name="Oval 13"/>
            <p:cNvSpPr>
              <a:spLocks noChangeArrowheads="1"/>
            </p:cNvSpPr>
            <p:nvPr/>
          </p:nvSpPr>
          <p:spPr bwMode="auto">
            <a:xfrm>
              <a:off x="4217" y="2048"/>
              <a:ext cx="107" cy="1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5" name="Oval 14"/>
            <p:cNvSpPr>
              <a:spLocks noChangeArrowheads="1"/>
            </p:cNvSpPr>
            <p:nvPr/>
          </p:nvSpPr>
          <p:spPr bwMode="auto">
            <a:xfrm>
              <a:off x="5155" y="1793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Oval 15"/>
            <p:cNvSpPr>
              <a:spLocks noChangeArrowheads="1"/>
            </p:cNvSpPr>
            <p:nvPr/>
          </p:nvSpPr>
          <p:spPr bwMode="auto">
            <a:xfrm>
              <a:off x="5146" y="1447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Oval 16"/>
            <p:cNvSpPr>
              <a:spLocks noChangeArrowheads="1"/>
            </p:cNvSpPr>
            <p:nvPr/>
          </p:nvSpPr>
          <p:spPr bwMode="auto">
            <a:xfrm>
              <a:off x="5129" y="1109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Oval 17"/>
            <p:cNvSpPr>
              <a:spLocks noChangeArrowheads="1"/>
            </p:cNvSpPr>
            <p:nvPr/>
          </p:nvSpPr>
          <p:spPr bwMode="auto">
            <a:xfrm>
              <a:off x="5162" y="2130"/>
              <a:ext cx="107" cy="10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70525" y="5400675"/>
            <a:ext cx="2520950" cy="993775"/>
            <a:chOff x="1780" y="3310"/>
            <a:chExt cx="1588" cy="626"/>
          </a:xfrm>
        </p:grpSpPr>
        <p:sp>
          <p:nvSpPr>
            <p:cNvPr id="59397" name="Line 27"/>
            <p:cNvSpPr>
              <a:spLocks noChangeShapeType="1"/>
            </p:cNvSpPr>
            <p:nvPr/>
          </p:nvSpPr>
          <p:spPr bwMode="auto">
            <a:xfrm>
              <a:off x="2043" y="3365"/>
              <a:ext cx="774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8" name="Line 28"/>
            <p:cNvSpPr>
              <a:spLocks noChangeShapeType="1"/>
            </p:cNvSpPr>
            <p:nvPr/>
          </p:nvSpPr>
          <p:spPr bwMode="auto">
            <a:xfrm flipH="1">
              <a:off x="2307" y="3341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99" name="Line 29"/>
            <p:cNvSpPr>
              <a:spLocks noChangeShapeType="1"/>
            </p:cNvSpPr>
            <p:nvPr/>
          </p:nvSpPr>
          <p:spPr bwMode="auto">
            <a:xfrm>
              <a:off x="3066" y="3382"/>
              <a:ext cx="264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Line 30"/>
            <p:cNvSpPr>
              <a:spLocks noChangeShapeType="1"/>
            </p:cNvSpPr>
            <p:nvPr/>
          </p:nvSpPr>
          <p:spPr bwMode="auto">
            <a:xfrm>
              <a:off x="2538" y="3382"/>
              <a:ext cx="28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1" name="Line 31"/>
            <p:cNvSpPr>
              <a:spLocks noChangeShapeType="1"/>
            </p:cNvSpPr>
            <p:nvPr/>
          </p:nvSpPr>
          <p:spPr bwMode="auto">
            <a:xfrm>
              <a:off x="2035" y="3358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Line 32"/>
            <p:cNvSpPr>
              <a:spLocks noChangeShapeType="1"/>
            </p:cNvSpPr>
            <p:nvPr/>
          </p:nvSpPr>
          <p:spPr bwMode="auto">
            <a:xfrm flipH="1">
              <a:off x="1788" y="3375"/>
              <a:ext cx="716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3" name="Line 33"/>
            <p:cNvSpPr>
              <a:spLocks noChangeShapeType="1"/>
            </p:cNvSpPr>
            <p:nvPr/>
          </p:nvSpPr>
          <p:spPr bwMode="auto">
            <a:xfrm flipH="1">
              <a:off x="2307" y="3374"/>
              <a:ext cx="749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4" name="Line 34"/>
            <p:cNvSpPr>
              <a:spLocks noChangeShapeType="1"/>
            </p:cNvSpPr>
            <p:nvPr/>
          </p:nvSpPr>
          <p:spPr bwMode="auto">
            <a:xfrm flipH="1">
              <a:off x="1822" y="3350"/>
              <a:ext cx="122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5" name="Line 35"/>
            <p:cNvSpPr>
              <a:spLocks noChangeShapeType="1"/>
            </p:cNvSpPr>
            <p:nvPr/>
          </p:nvSpPr>
          <p:spPr bwMode="auto">
            <a:xfrm flipH="1">
              <a:off x="2834" y="3325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6" name="Line 36"/>
            <p:cNvSpPr>
              <a:spLocks noChangeShapeType="1"/>
            </p:cNvSpPr>
            <p:nvPr/>
          </p:nvSpPr>
          <p:spPr bwMode="auto">
            <a:xfrm>
              <a:off x="2537" y="3357"/>
              <a:ext cx="798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7" name="Line 37"/>
            <p:cNvSpPr>
              <a:spLocks noChangeShapeType="1"/>
            </p:cNvSpPr>
            <p:nvPr/>
          </p:nvSpPr>
          <p:spPr bwMode="auto">
            <a:xfrm>
              <a:off x="2044" y="3358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8" name="Line 38"/>
            <p:cNvSpPr>
              <a:spLocks noChangeShapeType="1"/>
            </p:cNvSpPr>
            <p:nvPr/>
          </p:nvSpPr>
          <p:spPr bwMode="auto">
            <a:xfrm flipH="1">
              <a:off x="1813" y="3358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Oval 39"/>
            <p:cNvSpPr>
              <a:spLocks noChangeArrowheads="1"/>
            </p:cNvSpPr>
            <p:nvPr/>
          </p:nvSpPr>
          <p:spPr bwMode="auto">
            <a:xfrm>
              <a:off x="1995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0" name="Oval 40"/>
            <p:cNvSpPr>
              <a:spLocks noChangeArrowheads="1"/>
            </p:cNvSpPr>
            <p:nvPr/>
          </p:nvSpPr>
          <p:spPr bwMode="auto">
            <a:xfrm>
              <a:off x="2488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Oval 41"/>
            <p:cNvSpPr>
              <a:spLocks noChangeArrowheads="1"/>
            </p:cNvSpPr>
            <p:nvPr/>
          </p:nvSpPr>
          <p:spPr bwMode="auto">
            <a:xfrm>
              <a:off x="3015" y="33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2" name="Oval 42"/>
            <p:cNvSpPr>
              <a:spLocks noChangeArrowheads="1"/>
            </p:cNvSpPr>
            <p:nvPr/>
          </p:nvSpPr>
          <p:spPr bwMode="auto">
            <a:xfrm>
              <a:off x="3286" y="382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Oval 43"/>
            <p:cNvSpPr>
              <a:spLocks noChangeArrowheads="1"/>
            </p:cNvSpPr>
            <p:nvPr/>
          </p:nvSpPr>
          <p:spPr bwMode="auto">
            <a:xfrm>
              <a:off x="2784" y="38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Oval 44"/>
            <p:cNvSpPr>
              <a:spLocks noChangeArrowheads="1"/>
            </p:cNvSpPr>
            <p:nvPr/>
          </p:nvSpPr>
          <p:spPr bwMode="auto">
            <a:xfrm>
              <a:off x="2266" y="38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5" name="Oval 45"/>
            <p:cNvSpPr>
              <a:spLocks noChangeArrowheads="1"/>
            </p:cNvSpPr>
            <p:nvPr/>
          </p:nvSpPr>
          <p:spPr bwMode="auto">
            <a:xfrm>
              <a:off x="1780" y="38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65DFC4-8F4B-4F4B-ACB0-6EB75B6394B2}"/>
                  </a:ext>
                </a:extLst>
              </p14:cNvPr>
              <p14:cNvContentPartPr/>
              <p14:nvPr/>
            </p14:nvContentPartPr>
            <p14:xfrm>
              <a:off x="4509000" y="173520"/>
              <a:ext cx="2680560" cy="3968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65DFC4-8F4B-4F4B-ACB0-6EB75B6394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9640" y="164160"/>
                <a:ext cx="2699280" cy="398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Bipartite Graphs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73200"/>
            <a:ext cx="8229600" cy="51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Are these graphs bipartite?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830763" y="1919288"/>
            <a:ext cx="2246312" cy="939800"/>
            <a:chOff x="3043" y="1385"/>
            <a:chExt cx="1415" cy="592"/>
          </a:xfrm>
        </p:grpSpPr>
        <p:sp>
          <p:nvSpPr>
            <p:cNvPr id="71685" name="Line 14"/>
            <p:cNvSpPr>
              <a:spLocks noChangeShapeType="1"/>
            </p:cNvSpPr>
            <p:nvPr/>
          </p:nvSpPr>
          <p:spPr bwMode="auto">
            <a:xfrm flipV="1">
              <a:off x="3092" y="1926"/>
              <a:ext cx="13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6" name="Line 15"/>
            <p:cNvSpPr>
              <a:spLocks noChangeShapeType="1"/>
            </p:cNvSpPr>
            <p:nvPr/>
          </p:nvSpPr>
          <p:spPr bwMode="auto">
            <a:xfrm flipV="1">
              <a:off x="3075" y="1671"/>
              <a:ext cx="1334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7" name="Line 16"/>
            <p:cNvSpPr>
              <a:spLocks noChangeShapeType="1"/>
            </p:cNvSpPr>
            <p:nvPr/>
          </p:nvSpPr>
          <p:spPr bwMode="auto">
            <a:xfrm>
              <a:off x="3092" y="1661"/>
              <a:ext cx="134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8" name="Line 17"/>
            <p:cNvSpPr>
              <a:spLocks noChangeShapeType="1"/>
            </p:cNvSpPr>
            <p:nvPr/>
          </p:nvSpPr>
          <p:spPr bwMode="auto">
            <a:xfrm>
              <a:off x="3076" y="1432"/>
              <a:ext cx="134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89" name="Line 18"/>
            <p:cNvSpPr>
              <a:spLocks noChangeShapeType="1"/>
            </p:cNvSpPr>
            <p:nvPr/>
          </p:nvSpPr>
          <p:spPr bwMode="auto">
            <a:xfrm flipV="1">
              <a:off x="3075" y="1424"/>
              <a:ext cx="1342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Line 19"/>
            <p:cNvSpPr>
              <a:spLocks noChangeShapeType="1"/>
            </p:cNvSpPr>
            <p:nvPr/>
          </p:nvSpPr>
          <p:spPr bwMode="auto">
            <a:xfrm flipV="1">
              <a:off x="3092" y="1431"/>
              <a:ext cx="13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1" name="Oval 20"/>
            <p:cNvSpPr>
              <a:spLocks noChangeArrowheads="1"/>
            </p:cNvSpPr>
            <p:nvPr/>
          </p:nvSpPr>
          <p:spPr bwMode="auto">
            <a:xfrm>
              <a:off x="3051" y="13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Oval 21"/>
            <p:cNvSpPr>
              <a:spLocks noChangeArrowheads="1"/>
            </p:cNvSpPr>
            <p:nvPr/>
          </p:nvSpPr>
          <p:spPr bwMode="auto">
            <a:xfrm>
              <a:off x="3043" y="16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Oval 22"/>
            <p:cNvSpPr>
              <a:spLocks noChangeArrowheads="1"/>
            </p:cNvSpPr>
            <p:nvPr/>
          </p:nvSpPr>
          <p:spPr bwMode="auto">
            <a:xfrm>
              <a:off x="3051" y="187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Oval 23"/>
            <p:cNvSpPr>
              <a:spLocks noChangeArrowheads="1"/>
            </p:cNvSpPr>
            <p:nvPr/>
          </p:nvSpPr>
          <p:spPr bwMode="auto">
            <a:xfrm>
              <a:off x="4376" y="138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5" name="Oval 24"/>
            <p:cNvSpPr>
              <a:spLocks noChangeArrowheads="1"/>
            </p:cNvSpPr>
            <p:nvPr/>
          </p:nvSpPr>
          <p:spPr bwMode="auto">
            <a:xfrm>
              <a:off x="4368" y="16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6" name="Oval 25"/>
            <p:cNvSpPr>
              <a:spLocks noChangeArrowheads="1"/>
            </p:cNvSpPr>
            <p:nvPr/>
          </p:nvSpPr>
          <p:spPr bwMode="auto">
            <a:xfrm>
              <a:off x="4376" y="18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9541" name="Rectangle 53"/>
          <p:cNvSpPr>
            <a:spLocks noChangeArrowheads="1"/>
          </p:cNvSpPr>
          <p:nvPr/>
        </p:nvSpPr>
        <p:spPr bwMode="auto">
          <a:xfrm>
            <a:off x="469900" y="3178175"/>
            <a:ext cx="82296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</a:rPr>
              <a:t>A graph is bipartite </a:t>
            </a:r>
            <a:r>
              <a:rPr lang="en-US" sz="2400" dirty="0" err="1">
                <a:solidFill>
                  <a:srgbClr val="0000FF"/>
                </a:solidFill>
              </a:rPr>
              <a:t>iff</a:t>
            </a:r>
            <a:r>
              <a:rPr lang="en-US" sz="2400" dirty="0">
                <a:solidFill>
                  <a:srgbClr val="0000FF"/>
                </a:solidFill>
              </a:rPr>
              <a:t> the graph contains </a:t>
            </a:r>
            <a:r>
              <a:rPr lang="en-US" sz="2400" u="sng" dirty="0">
                <a:solidFill>
                  <a:srgbClr val="0000FF"/>
                </a:solidFill>
              </a:rPr>
              <a:t>no odd cycles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00FF"/>
                </a:solidFill>
              </a:rPr>
              <a:t>Proof: (if) assign any vertex </a:t>
            </a:r>
            <a:r>
              <a:rPr lang="en-US" sz="2000" i="1" dirty="0">
                <a:solidFill>
                  <a:srgbClr val="0000FF"/>
                </a:solidFill>
              </a:rPr>
              <a:t>v</a:t>
            </a:r>
            <a:r>
              <a:rPr lang="en-US" sz="2000" dirty="0">
                <a:solidFill>
                  <a:srgbClr val="0000FF"/>
                </a:solidFill>
              </a:rPr>
              <a:t> in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dirty="0">
                <a:solidFill>
                  <a:srgbClr val="0033CC"/>
                </a:solidFill>
              </a:rPr>
              <a:t>assign all </a:t>
            </a:r>
            <a:r>
              <a:rPr lang="en-US" sz="2000" i="1" dirty="0" err="1">
                <a:solidFill>
                  <a:srgbClr val="0000FF"/>
                </a:solidFill>
              </a:rPr>
              <a:t>v</a:t>
            </a:r>
            <a:r>
              <a:rPr lang="en-US" sz="2000" dirty="0" err="1">
                <a:solidFill>
                  <a:srgbClr val="0000FF"/>
                </a:solidFill>
              </a:rPr>
              <a:t>’s</a:t>
            </a:r>
            <a:r>
              <a:rPr lang="en-US" sz="2000" dirty="0">
                <a:solidFill>
                  <a:srgbClr val="0000FF"/>
                </a:solidFill>
              </a:rPr>
              <a:t> neighbors in </a:t>
            </a:r>
            <a:r>
              <a:rPr lang="en-US" sz="2000" i="1" dirty="0"/>
              <a:t>V</a:t>
            </a:r>
            <a:r>
              <a:rPr lang="en-US" sz="2000" i="1" baseline="-25000" dirty="0"/>
              <a:t>2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dirty="0">
                <a:solidFill>
                  <a:srgbClr val="0033CC"/>
                </a:solidFill>
              </a:rPr>
              <a:t>assign all </a:t>
            </a:r>
            <a:r>
              <a:rPr lang="en-US" sz="2000" i="1" dirty="0" err="1">
                <a:solidFill>
                  <a:srgbClr val="0000FF"/>
                </a:solidFill>
              </a:rPr>
              <a:t>v</a:t>
            </a:r>
            <a:r>
              <a:rPr lang="en-US" sz="2000" dirty="0" err="1">
                <a:solidFill>
                  <a:srgbClr val="0000FF"/>
                </a:solidFill>
              </a:rPr>
              <a:t>’s</a:t>
            </a:r>
            <a:r>
              <a:rPr lang="en-US" sz="2000" dirty="0">
                <a:solidFill>
                  <a:srgbClr val="0000FF"/>
                </a:solidFill>
              </a:rPr>
              <a:t> neighbors’ neighbors in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i="1" dirty="0"/>
              <a:t>, </a:t>
            </a:r>
            <a:br>
              <a:rPr lang="en-US" sz="2000" i="1" dirty="0"/>
            </a:br>
            <a:r>
              <a:rPr lang="en-US" sz="2000" i="1" dirty="0"/>
              <a:t>…</a:t>
            </a:r>
            <a:r>
              <a:rPr lang="en-US" sz="2000" i="1" dirty="0">
                <a:solidFill>
                  <a:srgbClr val="0033CC"/>
                </a:solidFill>
              </a:rPr>
              <a:t> etc.  </a:t>
            </a:r>
            <a:r>
              <a:rPr lang="en-US" sz="2000" dirty="0">
                <a:solidFill>
                  <a:srgbClr val="0033CC"/>
                </a:solidFill>
              </a:rPr>
              <a:t>Because the graph has no odd cycle,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this can be done without conflicts.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0033CC"/>
                </a:solidFill>
              </a:rPr>
              <a:t>(only if) Assume G </a:t>
            </a:r>
            <a:r>
              <a:rPr lang="en-US" sz="2000" dirty="0">
                <a:solidFill>
                  <a:srgbClr val="0000FF"/>
                </a:solidFill>
              </a:rPr>
              <a:t>is bipartite, a cycle can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only be formed after changing from 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br>
              <a:rPr lang="en-US" sz="2000" i="1" baseline="-25000" dirty="0"/>
            </a:br>
            <a:r>
              <a:rPr lang="en-US" sz="2000" dirty="0">
                <a:solidFill>
                  <a:srgbClr val="0000FF"/>
                </a:solidFill>
              </a:rPr>
              <a:t>to </a:t>
            </a:r>
            <a:r>
              <a:rPr lang="en-US" sz="2000" i="1" dirty="0"/>
              <a:t>V</a:t>
            </a:r>
            <a:r>
              <a:rPr lang="en-US" sz="2000" i="1" baseline="-25000" dirty="0"/>
              <a:t>2  </a:t>
            </a:r>
            <a:r>
              <a:rPr lang="en-US" sz="2000" dirty="0">
                <a:solidFill>
                  <a:srgbClr val="0000FF"/>
                </a:solidFill>
              </a:rPr>
              <a:t>and from </a:t>
            </a:r>
            <a:r>
              <a:rPr lang="en-US" sz="2000" i="1" dirty="0"/>
              <a:t>V</a:t>
            </a:r>
            <a:r>
              <a:rPr lang="en-US" sz="2000" i="1" baseline="-25000" dirty="0"/>
              <a:t>2 </a:t>
            </a:r>
            <a:r>
              <a:rPr lang="en-US" sz="2000" dirty="0">
                <a:solidFill>
                  <a:srgbClr val="0000FF"/>
                </a:solidFill>
              </a:rPr>
              <a:t>to</a:t>
            </a:r>
            <a:r>
              <a:rPr lang="en-US" sz="2000" i="1" dirty="0"/>
              <a:t>V</a:t>
            </a:r>
            <a:r>
              <a:rPr lang="en-US" sz="2000" i="1" baseline="-25000" dirty="0"/>
              <a:t>1</a:t>
            </a:r>
            <a:r>
              <a:rPr lang="en-US" sz="2000" dirty="0">
                <a:solidFill>
                  <a:srgbClr val="0000FF"/>
                </a:solidFill>
              </a:rPr>
              <a:t> even number of times.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Thus no odd cycle.</a:t>
            </a:r>
            <a:endParaRPr lang="en-US" sz="2000" dirty="0">
              <a:solidFill>
                <a:srgbClr val="0033CC"/>
              </a:solidFill>
            </a:endParaRPr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5672138" y="3556000"/>
            <a:ext cx="3084512" cy="2206625"/>
            <a:chOff x="5642878" y="4295775"/>
            <a:chExt cx="3084512" cy="2206625"/>
          </a:xfrm>
        </p:grpSpPr>
        <p:sp>
          <p:nvSpPr>
            <p:cNvPr id="71699" name="Arc 79"/>
            <p:cNvSpPr>
              <a:spLocks/>
            </p:cNvSpPr>
            <p:nvPr/>
          </p:nvSpPr>
          <p:spPr bwMode="auto">
            <a:xfrm rot="4424013" flipV="1">
              <a:off x="6655476" y="3873500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0" name="Arc 81"/>
            <p:cNvSpPr>
              <a:spLocks/>
            </p:cNvSpPr>
            <p:nvPr/>
          </p:nvSpPr>
          <p:spPr bwMode="auto">
            <a:xfrm rot="4424013" flipV="1">
              <a:off x="6185576" y="5294313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1" name="Group 65"/>
            <p:cNvGrpSpPr>
              <a:grpSpLocks/>
            </p:cNvGrpSpPr>
            <p:nvPr/>
          </p:nvGrpSpPr>
          <p:grpSpPr bwMode="auto">
            <a:xfrm>
              <a:off x="6577915" y="4295775"/>
              <a:ext cx="2047875" cy="2206625"/>
              <a:chOff x="4024" y="1550"/>
              <a:chExt cx="1290" cy="1088"/>
            </a:xfrm>
          </p:grpSpPr>
          <p:sp>
            <p:nvSpPr>
              <p:cNvPr id="71702" name="Arc 66"/>
              <p:cNvSpPr>
                <a:spLocks/>
              </p:cNvSpPr>
              <p:nvPr/>
            </p:nvSpPr>
            <p:spPr bwMode="auto">
              <a:xfrm rot="4424013" flipV="1">
                <a:off x="4627" y="1219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3" name="Arc 67"/>
              <p:cNvSpPr>
                <a:spLocks/>
              </p:cNvSpPr>
              <p:nvPr/>
            </p:nvSpPr>
            <p:spPr bwMode="auto">
              <a:xfrm rot="4424013" flipV="1">
                <a:off x="4635" y="1738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4" name="Arc 68"/>
              <p:cNvSpPr>
                <a:spLocks/>
              </p:cNvSpPr>
              <p:nvPr/>
            </p:nvSpPr>
            <p:spPr bwMode="auto">
              <a:xfrm rot="4424013" flipV="1">
                <a:off x="4372" y="1960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5" name="Arc 69"/>
              <p:cNvSpPr>
                <a:spLocks/>
              </p:cNvSpPr>
              <p:nvPr/>
            </p:nvSpPr>
            <p:spPr bwMode="auto">
              <a:xfrm rot="4424013" flipV="1">
                <a:off x="4355" y="1458"/>
                <a:ext cx="347" cy="1010"/>
              </a:xfrm>
              <a:custGeom>
                <a:avLst/>
                <a:gdLst>
                  <a:gd name="T0" fmla="*/ 0 w 21593"/>
                  <a:gd name="T1" fmla="*/ 0 h 20950"/>
                  <a:gd name="T2" fmla="*/ 0 w 21593"/>
                  <a:gd name="T3" fmla="*/ 2 h 20950"/>
                  <a:gd name="T4" fmla="*/ 0 w 21593"/>
                  <a:gd name="T5" fmla="*/ 2 h 20950"/>
                  <a:gd name="T6" fmla="*/ 0 60000 65536"/>
                  <a:gd name="T7" fmla="*/ 0 60000 65536"/>
                  <a:gd name="T8" fmla="*/ 0 60000 65536"/>
                  <a:gd name="T9" fmla="*/ 0 w 21593"/>
                  <a:gd name="T10" fmla="*/ 0 h 20950"/>
                  <a:gd name="T11" fmla="*/ 21593 w 21593"/>
                  <a:gd name="T12" fmla="*/ 20950 h 209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3" h="20950" fill="none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</a:path>
                  <a:path w="21593" h="20950" stroke="0" extrusionOk="0">
                    <a:moveTo>
                      <a:pt x="5259" y="0"/>
                    </a:moveTo>
                    <a:cubicBezTo>
                      <a:pt x="14664" y="2361"/>
                      <a:pt x="21343" y="10701"/>
                      <a:pt x="21592" y="20395"/>
                    </a:cubicBezTo>
                    <a:lnTo>
                      <a:pt x="0" y="2095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06" name="Arc 78"/>
            <p:cNvSpPr>
              <a:spLocks/>
            </p:cNvSpPr>
            <p:nvPr/>
          </p:nvSpPr>
          <p:spPr bwMode="auto">
            <a:xfrm rot="4424013" flipV="1">
              <a:off x="6669990" y="4826000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7" name="Arc 80"/>
            <p:cNvSpPr>
              <a:spLocks/>
            </p:cNvSpPr>
            <p:nvPr/>
          </p:nvSpPr>
          <p:spPr bwMode="auto">
            <a:xfrm rot="4424013" flipV="1">
              <a:off x="6195328" y="4300538"/>
              <a:ext cx="698500" cy="1603375"/>
            </a:xfrm>
            <a:custGeom>
              <a:avLst/>
              <a:gdLst>
                <a:gd name="T0" fmla="*/ 178051801 w 21593"/>
                <a:gd name="T1" fmla="*/ 0 h 20950"/>
                <a:gd name="T2" fmla="*/ 730925300 w 21593"/>
                <a:gd name="T3" fmla="*/ 2147483647 h 20950"/>
                <a:gd name="T4" fmla="*/ 0 w 21593"/>
                <a:gd name="T5" fmla="*/ 2147483647 h 2095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0950"/>
                <a:gd name="T11" fmla="*/ 21593 w 21593"/>
                <a:gd name="T12" fmla="*/ 20950 h 209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0950" fill="none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</a:path>
                <a:path w="21593" h="20950" stroke="0" extrusionOk="0">
                  <a:moveTo>
                    <a:pt x="5259" y="0"/>
                  </a:moveTo>
                  <a:cubicBezTo>
                    <a:pt x="14664" y="2361"/>
                    <a:pt x="21343" y="10701"/>
                    <a:pt x="21592" y="20395"/>
                  </a:cubicBezTo>
                  <a:lnTo>
                    <a:pt x="0" y="2095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708" name="Group 92"/>
            <p:cNvGrpSpPr>
              <a:grpSpLocks/>
            </p:cNvGrpSpPr>
            <p:nvPr/>
          </p:nvGrpSpPr>
          <p:grpSpPr bwMode="auto">
            <a:xfrm>
              <a:off x="5642878" y="4608513"/>
              <a:ext cx="1422400" cy="1639888"/>
              <a:chOff x="3435" y="1719"/>
              <a:chExt cx="896" cy="807"/>
            </a:xfrm>
          </p:grpSpPr>
          <p:sp>
            <p:nvSpPr>
              <p:cNvPr id="71709" name="Rectangle 93"/>
              <p:cNvSpPr>
                <a:spLocks noChangeArrowheads="1"/>
              </p:cNvSpPr>
              <p:nvPr/>
            </p:nvSpPr>
            <p:spPr bwMode="auto">
              <a:xfrm>
                <a:off x="3474" y="1975"/>
                <a:ext cx="518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0" name="Rectangle 94"/>
              <p:cNvSpPr>
                <a:spLocks noChangeArrowheads="1"/>
              </p:cNvSpPr>
              <p:nvPr/>
            </p:nvSpPr>
            <p:spPr bwMode="auto">
              <a:xfrm>
                <a:off x="3761" y="1745"/>
                <a:ext cx="527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1" name="Line 95"/>
              <p:cNvSpPr>
                <a:spLocks noChangeShapeType="1"/>
              </p:cNvSpPr>
              <p:nvPr/>
            </p:nvSpPr>
            <p:spPr bwMode="auto">
              <a:xfrm flipH="1">
                <a:off x="3475" y="1743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2" name="Line 96"/>
              <p:cNvSpPr>
                <a:spLocks noChangeShapeType="1"/>
              </p:cNvSpPr>
              <p:nvPr/>
            </p:nvSpPr>
            <p:spPr bwMode="auto">
              <a:xfrm flipH="1">
                <a:off x="3976" y="1752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3" name="Line 97"/>
              <p:cNvSpPr>
                <a:spLocks noChangeShapeType="1"/>
              </p:cNvSpPr>
              <p:nvPr/>
            </p:nvSpPr>
            <p:spPr bwMode="auto">
              <a:xfrm flipH="1">
                <a:off x="3994" y="2272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4" name="Line 98"/>
              <p:cNvSpPr>
                <a:spLocks noChangeShapeType="1"/>
              </p:cNvSpPr>
              <p:nvPr/>
            </p:nvSpPr>
            <p:spPr bwMode="auto">
              <a:xfrm flipH="1">
                <a:off x="3476" y="2262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5" name="Oval 99"/>
              <p:cNvSpPr>
                <a:spLocks noChangeArrowheads="1"/>
              </p:cNvSpPr>
              <p:nvPr/>
            </p:nvSpPr>
            <p:spPr bwMode="auto">
              <a:xfrm>
                <a:off x="3435" y="244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6" name="Oval 100"/>
              <p:cNvSpPr>
                <a:spLocks noChangeArrowheads="1"/>
              </p:cNvSpPr>
              <p:nvPr/>
            </p:nvSpPr>
            <p:spPr bwMode="auto">
              <a:xfrm>
                <a:off x="3443" y="194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7" name="Oval 101"/>
              <p:cNvSpPr>
                <a:spLocks noChangeArrowheads="1"/>
              </p:cNvSpPr>
              <p:nvPr/>
            </p:nvSpPr>
            <p:spPr bwMode="auto">
              <a:xfrm>
                <a:off x="3731" y="17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8" name="Oval 102"/>
              <p:cNvSpPr>
                <a:spLocks noChangeArrowheads="1"/>
              </p:cNvSpPr>
              <p:nvPr/>
            </p:nvSpPr>
            <p:spPr bwMode="auto">
              <a:xfrm>
                <a:off x="4249" y="17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Oval 103"/>
              <p:cNvSpPr>
                <a:spLocks noChangeArrowheads="1"/>
              </p:cNvSpPr>
              <p:nvPr/>
            </p:nvSpPr>
            <p:spPr bwMode="auto">
              <a:xfrm>
                <a:off x="3953" y="19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0" name="Oval 104"/>
              <p:cNvSpPr>
                <a:spLocks noChangeArrowheads="1"/>
              </p:cNvSpPr>
              <p:nvPr/>
            </p:nvSpPr>
            <p:spPr bwMode="auto">
              <a:xfrm>
                <a:off x="3731" y="221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Oval 105"/>
              <p:cNvSpPr>
                <a:spLocks noChangeArrowheads="1"/>
              </p:cNvSpPr>
              <p:nvPr/>
            </p:nvSpPr>
            <p:spPr bwMode="auto">
              <a:xfrm>
                <a:off x="4233" y="222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2" name="Oval 106"/>
              <p:cNvSpPr>
                <a:spLocks noChangeArrowheads="1"/>
              </p:cNvSpPr>
              <p:nvPr/>
            </p:nvSpPr>
            <p:spPr bwMode="auto">
              <a:xfrm>
                <a:off x="3961" y="243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23" name="Group 107"/>
            <p:cNvGrpSpPr>
              <a:grpSpLocks/>
            </p:cNvGrpSpPr>
            <p:nvPr/>
          </p:nvGrpSpPr>
          <p:grpSpPr bwMode="auto">
            <a:xfrm>
              <a:off x="7304990" y="4668838"/>
              <a:ext cx="1422400" cy="1639888"/>
              <a:chOff x="4455" y="1703"/>
              <a:chExt cx="896" cy="807"/>
            </a:xfrm>
          </p:grpSpPr>
          <p:sp>
            <p:nvSpPr>
              <p:cNvPr id="71724" name="Rectangle 108"/>
              <p:cNvSpPr>
                <a:spLocks noChangeArrowheads="1"/>
              </p:cNvSpPr>
              <p:nvPr/>
            </p:nvSpPr>
            <p:spPr bwMode="auto">
              <a:xfrm>
                <a:off x="4494" y="1959"/>
                <a:ext cx="518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Rectangle 109"/>
              <p:cNvSpPr>
                <a:spLocks noChangeArrowheads="1"/>
              </p:cNvSpPr>
              <p:nvPr/>
            </p:nvSpPr>
            <p:spPr bwMode="auto">
              <a:xfrm>
                <a:off x="4781" y="1729"/>
                <a:ext cx="527" cy="5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6" name="Line 110"/>
              <p:cNvSpPr>
                <a:spLocks noChangeShapeType="1"/>
              </p:cNvSpPr>
              <p:nvPr/>
            </p:nvSpPr>
            <p:spPr bwMode="auto">
              <a:xfrm flipH="1">
                <a:off x="4495" y="1727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7" name="Line 111"/>
              <p:cNvSpPr>
                <a:spLocks noChangeShapeType="1"/>
              </p:cNvSpPr>
              <p:nvPr/>
            </p:nvSpPr>
            <p:spPr bwMode="auto">
              <a:xfrm flipH="1">
                <a:off x="4996" y="1736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8" name="Line 112"/>
              <p:cNvSpPr>
                <a:spLocks noChangeShapeType="1"/>
              </p:cNvSpPr>
              <p:nvPr/>
            </p:nvSpPr>
            <p:spPr bwMode="auto">
              <a:xfrm flipH="1">
                <a:off x="5014" y="2256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9" name="Line 113"/>
              <p:cNvSpPr>
                <a:spLocks noChangeShapeType="1"/>
              </p:cNvSpPr>
              <p:nvPr/>
            </p:nvSpPr>
            <p:spPr bwMode="auto">
              <a:xfrm flipH="1">
                <a:off x="4496" y="2246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0" name="Oval 114"/>
              <p:cNvSpPr>
                <a:spLocks noChangeArrowheads="1"/>
              </p:cNvSpPr>
              <p:nvPr/>
            </p:nvSpPr>
            <p:spPr bwMode="auto">
              <a:xfrm>
                <a:off x="4455" y="24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Oval 115"/>
              <p:cNvSpPr>
                <a:spLocks noChangeArrowheads="1"/>
              </p:cNvSpPr>
              <p:nvPr/>
            </p:nvSpPr>
            <p:spPr bwMode="auto">
              <a:xfrm>
                <a:off x="4463" y="193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2" name="Oval 116"/>
              <p:cNvSpPr>
                <a:spLocks noChangeArrowheads="1"/>
              </p:cNvSpPr>
              <p:nvPr/>
            </p:nvSpPr>
            <p:spPr bwMode="auto">
              <a:xfrm>
                <a:off x="4751" y="170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Oval 117"/>
              <p:cNvSpPr>
                <a:spLocks noChangeArrowheads="1"/>
              </p:cNvSpPr>
              <p:nvPr/>
            </p:nvSpPr>
            <p:spPr bwMode="auto">
              <a:xfrm>
                <a:off x="5269" y="170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4" name="Oval 118"/>
              <p:cNvSpPr>
                <a:spLocks noChangeArrowheads="1"/>
              </p:cNvSpPr>
              <p:nvPr/>
            </p:nvSpPr>
            <p:spPr bwMode="auto">
              <a:xfrm>
                <a:off x="4973" y="19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Oval 119"/>
              <p:cNvSpPr>
                <a:spLocks noChangeArrowheads="1"/>
              </p:cNvSpPr>
              <p:nvPr/>
            </p:nvSpPr>
            <p:spPr bwMode="auto">
              <a:xfrm>
                <a:off x="4751" y="219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6" name="Oval 120"/>
              <p:cNvSpPr>
                <a:spLocks noChangeArrowheads="1"/>
              </p:cNvSpPr>
              <p:nvPr/>
            </p:nvSpPr>
            <p:spPr bwMode="auto">
              <a:xfrm>
                <a:off x="5253" y="220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7" name="Oval 121"/>
              <p:cNvSpPr>
                <a:spLocks noChangeArrowheads="1"/>
              </p:cNvSpPr>
              <p:nvPr/>
            </p:nvSpPr>
            <p:spPr bwMode="auto">
              <a:xfrm>
                <a:off x="4981" y="241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916113" y="2008188"/>
            <a:ext cx="1019175" cy="890587"/>
            <a:chOff x="1207" y="1265"/>
            <a:chExt cx="642" cy="561"/>
          </a:xfrm>
        </p:grpSpPr>
        <p:sp>
          <p:nvSpPr>
            <p:cNvPr id="71739" name="AutoShape 5"/>
            <p:cNvSpPr>
              <a:spLocks noChangeArrowheads="1"/>
            </p:cNvSpPr>
            <p:nvPr/>
          </p:nvSpPr>
          <p:spPr bwMode="auto">
            <a:xfrm>
              <a:off x="1249" y="1298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0" name="Oval 6"/>
            <p:cNvSpPr>
              <a:spLocks noChangeArrowheads="1"/>
            </p:cNvSpPr>
            <p:nvPr/>
          </p:nvSpPr>
          <p:spPr bwMode="auto">
            <a:xfrm>
              <a:off x="1339" y="174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1" name="Oval 7"/>
            <p:cNvSpPr>
              <a:spLocks noChangeArrowheads="1"/>
            </p:cNvSpPr>
            <p:nvPr/>
          </p:nvSpPr>
          <p:spPr bwMode="auto">
            <a:xfrm>
              <a:off x="1207" y="15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Oval 8"/>
            <p:cNvSpPr>
              <a:spLocks noChangeArrowheads="1"/>
            </p:cNvSpPr>
            <p:nvPr/>
          </p:nvSpPr>
          <p:spPr bwMode="auto">
            <a:xfrm>
              <a:off x="1347" y="1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3" name="Oval 9"/>
            <p:cNvSpPr>
              <a:spLocks noChangeArrowheads="1"/>
            </p:cNvSpPr>
            <p:nvPr/>
          </p:nvSpPr>
          <p:spPr bwMode="auto">
            <a:xfrm>
              <a:off x="1610" y="1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4" name="Oval 10"/>
            <p:cNvSpPr>
              <a:spLocks noChangeArrowheads="1"/>
            </p:cNvSpPr>
            <p:nvPr/>
          </p:nvSpPr>
          <p:spPr bwMode="auto">
            <a:xfrm>
              <a:off x="1767" y="15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5" name="Oval 11"/>
            <p:cNvSpPr>
              <a:spLocks noChangeArrowheads="1"/>
            </p:cNvSpPr>
            <p:nvPr/>
          </p:nvSpPr>
          <p:spPr bwMode="auto">
            <a:xfrm>
              <a:off x="1619" y="174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AutoShape 12"/>
          <p:cNvSpPr>
            <a:spLocks noChangeArrowheads="1"/>
          </p:cNvSpPr>
          <p:nvPr/>
        </p:nvSpPr>
        <p:spPr bwMode="auto">
          <a:xfrm>
            <a:off x="3602038" y="2266950"/>
            <a:ext cx="457200" cy="287338"/>
          </a:xfrm>
          <a:prstGeom prst="rightArrow">
            <a:avLst>
              <a:gd name="adj1" fmla="val 50000"/>
              <a:gd name="adj2" fmla="val 3977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71513" y="1979613"/>
            <a:ext cx="925512" cy="850900"/>
            <a:chOff x="1246" y="2109"/>
            <a:chExt cx="583" cy="536"/>
          </a:xfrm>
        </p:grpSpPr>
        <p:sp>
          <p:nvSpPr>
            <p:cNvPr id="71748" name="Rectangle 47"/>
            <p:cNvSpPr>
              <a:spLocks noChangeArrowheads="1"/>
            </p:cNvSpPr>
            <p:nvPr/>
          </p:nvSpPr>
          <p:spPr bwMode="auto">
            <a:xfrm>
              <a:off x="1312" y="2144"/>
              <a:ext cx="476" cy="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9" name="Line 48"/>
            <p:cNvSpPr>
              <a:spLocks noChangeShapeType="1"/>
            </p:cNvSpPr>
            <p:nvPr/>
          </p:nvSpPr>
          <p:spPr bwMode="auto">
            <a:xfrm flipH="1">
              <a:off x="1319" y="2144"/>
              <a:ext cx="453" cy="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0" name="Oval 49"/>
            <p:cNvSpPr>
              <a:spLocks noChangeArrowheads="1"/>
            </p:cNvSpPr>
            <p:nvPr/>
          </p:nvSpPr>
          <p:spPr bwMode="auto">
            <a:xfrm>
              <a:off x="1246" y="2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1" name="Oval 50"/>
            <p:cNvSpPr>
              <a:spLocks noChangeArrowheads="1"/>
            </p:cNvSpPr>
            <p:nvPr/>
          </p:nvSpPr>
          <p:spPr bwMode="auto">
            <a:xfrm>
              <a:off x="1262" y="254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2" name="Oval 51"/>
            <p:cNvSpPr>
              <a:spLocks noChangeArrowheads="1"/>
            </p:cNvSpPr>
            <p:nvPr/>
          </p:nvSpPr>
          <p:spPr bwMode="auto">
            <a:xfrm>
              <a:off x="1747" y="256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3" name="Oval 52"/>
            <p:cNvSpPr>
              <a:spLocks noChangeArrowheads="1"/>
            </p:cNvSpPr>
            <p:nvPr/>
          </p:nvSpPr>
          <p:spPr bwMode="auto">
            <a:xfrm>
              <a:off x="1731" y="21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3769" name="Oval 167"/>
          <p:cNvSpPr>
            <a:spLocks noChangeArrowheads="1"/>
          </p:cNvSpPr>
          <p:nvPr/>
        </p:nvSpPr>
        <p:spPr bwMode="auto">
          <a:xfrm>
            <a:off x="6443663" y="5240338"/>
            <a:ext cx="247650" cy="260350"/>
          </a:xfrm>
          <a:prstGeom prst="ellipse">
            <a:avLst/>
          </a:prstGeom>
          <a:solidFill>
            <a:srgbClr val="FB1C05">
              <a:alpha val="42744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0" name="Oval 168"/>
          <p:cNvSpPr>
            <a:spLocks noChangeArrowheads="1"/>
          </p:cNvSpPr>
          <p:nvPr/>
        </p:nvSpPr>
        <p:spPr bwMode="auto">
          <a:xfrm>
            <a:off x="5610225" y="5275263"/>
            <a:ext cx="246063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1" name="Oval 169"/>
          <p:cNvSpPr>
            <a:spLocks noChangeArrowheads="1"/>
          </p:cNvSpPr>
          <p:nvPr/>
        </p:nvSpPr>
        <p:spPr bwMode="auto">
          <a:xfrm>
            <a:off x="5616575" y="4295775"/>
            <a:ext cx="247650" cy="261938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2" name="Oval 170"/>
          <p:cNvSpPr>
            <a:spLocks noChangeArrowheads="1"/>
          </p:cNvSpPr>
          <p:nvPr/>
        </p:nvSpPr>
        <p:spPr bwMode="auto">
          <a:xfrm>
            <a:off x="6473825" y="4252913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3" name="Oval 171"/>
          <p:cNvSpPr>
            <a:spLocks noChangeArrowheads="1"/>
          </p:cNvSpPr>
          <p:nvPr/>
        </p:nvSpPr>
        <p:spPr bwMode="auto">
          <a:xfrm>
            <a:off x="6073775" y="3824288"/>
            <a:ext cx="247650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4" name="Oval 172"/>
          <p:cNvSpPr>
            <a:spLocks noChangeArrowheads="1"/>
          </p:cNvSpPr>
          <p:nvPr/>
        </p:nvSpPr>
        <p:spPr bwMode="auto">
          <a:xfrm>
            <a:off x="6900863" y="3824288"/>
            <a:ext cx="247650" cy="261937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5" name="Oval 173"/>
          <p:cNvSpPr>
            <a:spLocks noChangeArrowheads="1"/>
          </p:cNvSpPr>
          <p:nvPr/>
        </p:nvSpPr>
        <p:spPr bwMode="auto">
          <a:xfrm>
            <a:off x="6088063" y="4783138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6" name="Oval 174"/>
          <p:cNvSpPr>
            <a:spLocks noChangeArrowheads="1"/>
          </p:cNvSpPr>
          <p:nvPr/>
        </p:nvSpPr>
        <p:spPr bwMode="auto">
          <a:xfrm>
            <a:off x="7278688" y="5362575"/>
            <a:ext cx="247650" cy="261938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7" name="Oval 175"/>
          <p:cNvSpPr>
            <a:spLocks noChangeArrowheads="1"/>
          </p:cNvSpPr>
          <p:nvPr/>
        </p:nvSpPr>
        <p:spPr bwMode="auto">
          <a:xfrm>
            <a:off x="8105775" y="4289425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8" name="Oval 176"/>
          <p:cNvSpPr>
            <a:spLocks noChangeArrowheads="1"/>
          </p:cNvSpPr>
          <p:nvPr/>
        </p:nvSpPr>
        <p:spPr bwMode="auto">
          <a:xfrm>
            <a:off x="7307263" y="4303713"/>
            <a:ext cx="247650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79" name="Oval 177"/>
          <p:cNvSpPr>
            <a:spLocks noChangeArrowheads="1"/>
          </p:cNvSpPr>
          <p:nvPr/>
        </p:nvSpPr>
        <p:spPr bwMode="auto">
          <a:xfrm>
            <a:off x="8120063" y="5362575"/>
            <a:ext cx="247650" cy="261938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373780" name="Oval 178"/>
          <p:cNvSpPr>
            <a:spLocks noChangeArrowheads="1"/>
          </p:cNvSpPr>
          <p:nvPr/>
        </p:nvSpPr>
        <p:spPr bwMode="auto">
          <a:xfrm>
            <a:off x="7743825" y="4884738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373781" name="Oval 179"/>
          <p:cNvSpPr>
            <a:spLocks noChangeArrowheads="1"/>
          </p:cNvSpPr>
          <p:nvPr/>
        </p:nvSpPr>
        <p:spPr bwMode="auto">
          <a:xfrm>
            <a:off x="8570913" y="3852863"/>
            <a:ext cx="246062" cy="261937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2" name="Oval 180"/>
          <p:cNvSpPr>
            <a:spLocks noChangeArrowheads="1"/>
          </p:cNvSpPr>
          <p:nvPr/>
        </p:nvSpPr>
        <p:spPr bwMode="auto">
          <a:xfrm>
            <a:off x="6900863" y="4826000"/>
            <a:ext cx="247650" cy="261938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3" name="Oval 181"/>
          <p:cNvSpPr>
            <a:spLocks noChangeArrowheads="1"/>
          </p:cNvSpPr>
          <p:nvPr/>
        </p:nvSpPr>
        <p:spPr bwMode="auto">
          <a:xfrm>
            <a:off x="7750175" y="3846513"/>
            <a:ext cx="247650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4" name="Oval 182"/>
          <p:cNvSpPr>
            <a:spLocks noChangeArrowheads="1"/>
          </p:cNvSpPr>
          <p:nvPr/>
        </p:nvSpPr>
        <p:spPr bwMode="auto">
          <a:xfrm>
            <a:off x="8562975" y="4919663"/>
            <a:ext cx="247650" cy="261937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5" name="Oval 183"/>
          <p:cNvSpPr>
            <a:spLocks noChangeArrowheads="1"/>
          </p:cNvSpPr>
          <p:nvPr/>
        </p:nvSpPr>
        <p:spPr bwMode="auto">
          <a:xfrm>
            <a:off x="4645025" y="3629025"/>
            <a:ext cx="246063" cy="260350"/>
          </a:xfrm>
          <a:prstGeom prst="ellipse">
            <a:avLst/>
          </a:prstGeom>
          <a:solidFill>
            <a:srgbClr val="FB1C05">
              <a:alpha val="4313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787" name="Oval 185"/>
          <p:cNvSpPr>
            <a:spLocks noChangeArrowheads="1"/>
          </p:cNvSpPr>
          <p:nvPr/>
        </p:nvSpPr>
        <p:spPr bwMode="auto">
          <a:xfrm>
            <a:off x="4289425" y="3970338"/>
            <a:ext cx="246063" cy="260350"/>
          </a:xfrm>
          <a:prstGeom prst="ellipse">
            <a:avLst/>
          </a:prstGeom>
          <a:solidFill>
            <a:srgbClr val="8A94EE">
              <a:alpha val="4235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AC7615-4278-4879-B6E3-A713F7821AA3}"/>
                  </a:ext>
                </a:extLst>
              </p14:cNvPr>
              <p14:cNvContentPartPr/>
              <p14:nvPr/>
            </p14:nvContentPartPr>
            <p14:xfrm>
              <a:off x="916920" y="227520"/>
              <a:ext cx="6658200" cy="3450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AC7615-4278-4879-B6E3-A713F7821A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560" y="218160"/>
                <a:ext cx="6676920" cy="346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9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9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19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  <p:bldP spid="319541" grpId="0" build="p" bldLvl="2" autoUpdateAnimBg="0"/>
      <p:bldP spid="160" grpId="0" animBg="1"/>
      <p:bldP spid="373769" grpId="0" animBg="1"/>
      <p:bldP spid="373770" grpId="0" animBg="1"/>
      <p:bldP spid="373771" grpId="0" animBg="1"/>
      <p:bldP spid="373772" grpId="0" animBg="1"/>
      <p:bldP spid="373773" grpId="0" animBg="1"/>
      <p:bldP spid="373774" grpId="0" animBg="1"/>
      <p:bldP spid="373775" grpId="0" animBg="1"/>
      <p:bldP spid="373776" grpId="0" animBg="1"/>
      <p:bldP spid="373777" grpId="0" animBg="1"/>
      <p:bldP spid="373778" grpId="0" animBg="1"/>
      <p:bldP spid="373779" grpId="0" animBg="1"/>
      <p:bldP spid="373780" grpId="0" animBg="1"/>
      <p:bldP spid="373781" grpId="0" animBg="1"/>
      <p:bldP spid="373782" grpId="0" animBg="1"/>
      <p:bldP spid="373783" grpId="0" animBg="1"/>
      <p:bldP spid="373784" grpId="0" animBg="1"/>
      <p:bldP spid="373785" grpId="0" animBg="1"/>
      <p:bldP spid="3737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Undirected Graph Connectivity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An undirected graph is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connected</a:t>
            </a:r>
            <a:r>
              <a:rPr lang="en-US" dirty="0"/>
              <a:t> if there is a path between any two vertices.</a:t>
            </a:r>
          </a:p>
          <a:p>
            <a:pPr>
              <a:buFontTx/>
              <a:buNone/>
              <a:defRPr/>
            </a:pPr>
            <a:r>
              <a:rPr lang="en-US" dirty="0"/>
              <a:t>If a graph is not connected, each connected </a:t>
            </a:r>
            <a:r>
              <a:rPr lang="en-US" dirty="0" err="1"/>
              <a:t>subgraph</a:t>
            </a:r>
            <a:r>
              <a:rPr lang="en-US" dirty="0"/>
              <a:t> is called 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connected component</a:t>
            </a:r>
            <a:r>
              <a:rPr lang="en-US" dirty="0"/>
              <a:t> of the graph.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(3 connected components)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62175" y="3956050"/>
            <a:ext cx="4660900" cy="1192213"/>
            <a:chOff x="1362" y="2492"/>
            <a:chExt cx="2936" cy="751"/>
          </a:xfrm>
        </p:grpSpPr>
        <p:sp>
          <p:nvSpPr>
            <p:cNvPr id="61447" name="Line 5"/>
            <p:cNvSpPr>
              <a:spLocks noChangeShapeType="1"/>
            </p:cNvSpPr>
            <p:nvPr/>
          </p:nvSpPr>
          <p:spPr bwMode="auto">
            <a:xfrm flipH="1">
              <a:off x="3684" y="2866"/>
              <a:ext cx="560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6"/>
            <p:cNvSpPr>
              <a:spLocks noChangeShapeType="1"/>
            </p:cNvSpPr>
            <p:nvPr/>
          </p:nvSpPr>
          <p:spPr bwMode="auto">
            <a:xfrm flipH="1">
              <a:off x="1997" y="2543"/>
              <a:ext cx="502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7"/>
            <p:cNvSpPr>
              <a:spLocks noChangeShapeType="1"/>
            </p:cNvSpPr>
            <p:nvPr/>
          </p:nvSpPr>
          <p:spPr bwMode="auto">
            <a:xfrm>
              <a:off x="1989" y="2839"/>
              <a:ext cx="527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8"/>
            <p:cNvSpPr>
              <a:spLocks noChangeShapeType="1"/>
            </p:cNvSpPr>
            <p:nvPr/>
          </p:nvSpPr>
          <p:spPr bwMode="auto">
            <a:xfrm>
              <a:off x="2500" y="2551"/>
              <a:ext cx="667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9"/>
            <p:cNvSpPr>
              <a:spLocks noChangeShapeType="1"/>
            </p:cNvSpPr>
            <p:nvPr/>
          </p:nvSpPr>
          <p:spPr bwMode="auto">
            <a:xfrm flipV="1">
              <a:off x="2499" y="2551"/>
              <a:ext cx="6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0"/>
            <p:cNvSpPr>
              <a:spLocks noChangeShapeType="1"/>
            </p:cNvSpPr>
            <p:nvPr/>
          </p:nvSpPr>
          <p:spPr bwMode="auto">
            <a:xfrm>
              <a:off x="2515" y="3185"/>
              <a:ext cx="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11"/>
            <p:cNvSpPr>
              <a:spLocks noChangeShapeType="1"/>
            </p:cNvSpPr>
            <p:nvPr/>
          </p:nvSpPr>
          <p:spPr bwMode="auto">
            <a:xfrm>
              <a:off x="2508" y="2567"/>
              <a:ext cx="0" cy="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12"/>
            <p:cNvSpPr>
              <a:spLocks noChangeShapeType="1"/>
            </p:cNvSpPr>
            <p:nvPr/>
          </p:nvSpPr>
          <p:spPr bwMode="auto">
            <a:xfrm>
              <a:off x="3174" y="2576"/>
              <a:ext cx="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Oval 13"/>
            <p:cNvSpPr>
              <a:spLocks noChangeArrowheads="1"/>
            </p:cNvSpPr>
            <p:nvPr/>
          </p:nvSpPr>
          <p:spPr bwMode="auto">
            <a:xfrm>
              <a:off x="2448" y="249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Oval 14"/>
            <p:cNvSpPr>
              <a:spLocks noChangeArrowheads="1"/>
            </p:cNvSpPr>
            <p:nvPr/>
          </p:nvSpPr>
          <p:spPr bwMode="auto">
            <a:xfrm>
              <a:off x="1946" y="278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Oval 15"/>
            <p:cNvSpPr>
              <a:spLocks noChangeArrowheads="1"/>
            </p:cNvSpPr>
            <p:nvPr/>
          </p:nvSpPr>
          <p:spPr bwMode="auto">
            <a:xfrm>
              <a:off x="2440" y="312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Oval 16"/>
            <p:cNvSpPr>
              <a:spLocks noChangeArrowheads="1"/>
            </p:cNvSpPr>
            <p:nvPr/>
          </p:nvSpPr>
          <p:spPr bwMode="auto">
            <a:xfrm>
              <a:off x="3115" y="314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Oval 17"/>
            <p:cNvSpPr>
              <a:spLocks noChangeArrowheads="1"/>
            </p:cNvSpPr>
            <p:nvPr/>
          </p:nvSpPr>
          <p:spPr bwMode="auto">
            <a:xfrm>
              <a:off x="3115" y="250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Oval 18"/>
            <p:cNvSpPr>
              <a:spLocks noChangeArrowheads="1"/>
            </p:cNvSpPr>
            <p:nvPr/>
          </p:nvSpPr>
          <p:spPr bwMode="auto">
            <a:xfrm>
              <a:off x="3609" y="282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Oval 19"/>
            <p:cNvSpPr>
              <a:spLocks noChangeArrowheads="1"/>
            </p:cNvSpPr>
            <p:nvPr/>
          </p:nvSpPr>
          <p:spPr bwMode="auto">
            <a:xfrm>
              <a:off x="4193" y="282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Oval 20"/>
            <p:cNvSpPr>
              <a:spLocks noChangeArrowheads="1"/>
            </p:cNvSpPr>
            <p:nvPr/>
          </p:nvSpPr>
          <p:spPr bwMode="auto">
            <a:xfrm>
              <a:off x="1362" y="2805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5653" name="Oval 21"/>
          <p:cNvSpPr>
            <a:spLocks noChangeArrowheads="1"/>
          </p:cNvSpPr>
          <p:nvPr/>
        </p:nvSpPr>
        <p:spPr bwMode="auto">
          <a:xfrm>
            <a:off x="1814513" y="4167188"/>
            <a:ext cx="746125" cy="744537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5654" name="Oval 22"/>
          <p:cNvSpPr>
            <a:spLocks noChangeArrowheads="1"/>
          </p:cNvSpPr>
          <p:nvPr/>
        </p:nvSpPr>
        <p:spPr bwMode="auto">
          <a:xfrm>
            <a:off x="5605463" y="4100513"/>
            <a:ext cx="1436687" cy="849312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5655" name="Oval 23"/>
          <p:cNvSpPr>
            <a:spLocks noChangeArrowheads="1"/>
          </p:cNvSpPr>
          <p:nvPr/>
        </p:nvSpPr>
        <p:spPr bwMode="auto">
          <a:xfrm>
            <a:off x="2860675" y="3686175"/>
            <a:ext cx="2663825" cy="1776413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2201737-06F3-4223-969D-1FC496A78027}"/>
                  </a:ext>
                </a:extLst>
              </p14:cNvPr>
              <p14:cNvContentPartPr/>
              <p14:nvPr/>
            </p14:nvContentPartPr>
            <p14:xfrm>
              <a:off x="1812600" y="1999440"/>
              <a:ext cx="6490080" cy="1760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2201737-06F3-4223-969D-1FC496A780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3240" y="1990080"/>
                <a:ext cx="6508800" cy="177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uiExpand="1" build="p" bldLvl="2" autoUpdateAnimBg="0"/>
      <p:bldP spid="325653" grpId="0" animBg="1"/>
      <p:bldP spid="325654" grpId="0" animBg="1"/>
      <p:bldP spid="3256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Directed Graph Connectivity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1390650"/>
            <a:ext cx="8229600" cy="1731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 directed graph is </a:t>
            </a:r>
            <a:r>
              <a:rPr lang="en-US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strongly connected</a:t>
            </a:r>
            <a:r>
              <a:rPr lang="en-US"/>
              <a:t> if there is a path </a:t>
            </a:r>
            <a:r>
              <a:rPr lang="en-US">
                <a:solidFill>
                  <a:srgbClr val="0000FF"/>
                </a:solidFill>
              </a:rPr>
              <a:t>from </a:t>
            </a:r>
            <a:r>
              <a:rPr lang="en-US" i="1">
                <a:solidFill>
                  <a:srgbClr val="0000FF"/>
                </a:solidFill>
              </a:rPr>
              <a:t>u</a:t>
            </a:r>
            <a:r>
              <a:rPr lang="en-US">
                <a:solidFill>
                  <a:srgbClr val="0000FF"/>
                </a:solidFill>
              </a:rPr>
              <a:t> to </a:t>
            </a:r>
            <a:r>
              <a:rPr lang="en-US" i="1">
                <a:solidFill>
                  <a:srgbClr val="0000FF"/>
                </a:solidFill>
              </a:rPr>
              <a:t>v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from </a:t>
            </a:r>
            <a:r>
              <a:rPr lang="en-US" i="1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to </a:t>
            </a:r>
            <a:r>
              <a:rPr lang="en-US" i="1">
                <a:solidFill>
                  <a:srgbClr val="0000FF"/>
                </a:solidFill>
              </a:rPr>
              <a:t>u</a:t>
            </a:r>
            <a:r>
              <a:rPr lang="en-US"/>
              <a:t> for any vertices </a:t>
            </a:r>
            <a:r>
              <a:rPr lang="en-US" i="1"/>
              <a:t>u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/>
              <a:t> in the graph.</a:t>
            </a:r>
          </a:p>
          <a:p>
            <a:pPr eaLnBrk="1" hangingPunct="1">
              <a:buFontTx/>
              <a:buNone/>
            </a:pPr>
            <a:r>
              <a:rPr lang="en-US" i="1">
                <a:solidFill>
                  <a:srgbClr val="0000FF"/>
                </a:solidFill>
              </a:rPr>
              <a:t>Example: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59050" y="2278063"/>
            <a:ext cx="2239963" cy="1509712"/>
            <a:chOff x="1360" y="1678"/>
            <a:chExt cx="1411" cy="951"/>
          </a:xfrm>
        </p:grpSpPr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H="1">
              <a:off x="1436" y="1763"/>
              <a:ext cx="502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1444" y="2075"/>
              <a:ext cx="43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1939" y="1755"/>
              <a:ext cx="667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1971" y="1746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1487" y="2051"/>
              <a:ext cx="1110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1930" y="1787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647" y="1770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auto">
            <a:xfrm>
              <a:off x="1887" y="1678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Oval 13"/>
            <p:cNvSpPr>
              <a:spLocks noChangeArrowheads="1"/>
            </p:cNvSpPr>
            <p:nvPr/>
          </p:nvSpPr>
          <p:spPr bwMode="auto">
            <a:xfrm>
              <a:off x="1360" y="1999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>
              <a:off x="1870" y="2312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auto">
            <a:xfrm>
              <a:off x="2586" y="233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auto">
            <a:xfrm>
              <a:off x="2602" y="1703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1364" y="2398"/>
              <a:ext cx="1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Strongly connected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752725" y="4779963"/>
            <a:ext cx="2520950" cy="1508125"/>
            <a:chOff x="3224" y="1686"/>
            <a:chExt cx="1588" cy="950"/>
          </a:xfrm>
        </p:grpSpPr>
        <p:sp>
          <p:nvSpPr>
            <p:cNvPr id="72723" name="Line 19"/>
            <p:cNvSpPr>
              <a:spLocks noChangeShapeType="1"/>
            </p:cNvSpPr>
            <p:nvPr/>
          </p:nvSpPr>
          <p:spPr bwMode="auto">
            <a:xfrm flipH="1">
              <a:off x="3312" y="1771"/>
              <a:ext cx="502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3320" y="2083"/>
              <a:ext cx="43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>
              <a:off x="3815" y="1763"/>
              <a:ext cx="667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>
              <a:off x="3847" y="1754"/>
              <a:ext cx="6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>
              <a:off x="3806" y="1795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>
              <a:off x="4523" y="1778"/>
              <a:ext cx="0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Oval 25"/>
            <p:cNvSpPr>
              <a:spLocks noChangeArrowheads="1"/>
            </p:cNvSpPr>
            <p:nvPr/>
          </p:nvSpPr>
          <p:spPr bwMode="auto">
            <a:xfrm>
              <a:off x="3763" y="1686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0" name="Oval 26"/>
            <p:cNvSpPr>
              <a:spLocks noChangeArrowheads="1"/>
            </p:cNvSpPr>
            <p:nvPr/>
          </p:nvSpPr>
          <p:spPr bwMode="auto">
            <a:xfrm>
              <a:off x="3236" y="200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auto">
            <a:xfrm>
              <a:off x="3746" y="2320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2" name="Oval 28"/>
            <p:cNvSpPr>
              <a:spLocks noChangeArrowheads="1"/>
            </p:cNvSpPr>
            <p:nvPr/>
          </p:nvSpPr>
          <p:spPr bwMode="auto">
            <a:xfrm>
              <a:off x="4462" y="2344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3" name="Oval 29"/>
            <p:cNvSpPr>
              <a:spLocks noChangeArrowheads="1"/>
            </p:cNvSpPr>
            <p:nvPr/>
          </p:nvSpPr>
          <p:spPr bwMode="auto">
            <a:xfrm>
              <a:off x="4478" y="1711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4" name="Text Box 30"/>
            <p:cNvSpPr txBox="1">
              <a:spLocks noChangeArrowheads="1"/>
            </p:cNvSpPr>
            <p:nvPr/>
          </p:nvSpPr>
          <p:spPr bwMode="auto">
            <a:xfrm>
              <a:off x="3224" y="2405"/>
              <a:ext cx="15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Not strongly connected</a:t>
              </a:r>
            </a:p>
          </p:txBody>
        </p:sp>
      </p:grpSp>
      <p:sp>
        <p:nvSpPr>
          <p:cNvPr id="326687" name="Rectangle 31"/>
          <p:cNvSpPr>
            <a:spLocks noChangeArrowheads="1"/>
          </p:cNvSpPr>
          <p:nvPr/>
        </p:nvSpPr>
        <p:spPr bwMode="auto">
          <a:xfrm>
            <a:off x="444500" y="3876675"/>
            <a:ext cx="8229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/>
              <a:t>A directed graph is </a:t>
            </a:r>
            <a:r>
              <a:rPr lang="en-US" sz="24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weakly connected</a:t>
            </a:r>
            <a:r>
              <a:rPr lang="en-US" sz="2400"/>
              <a:t> if the </a:t>
            </a:r>
            <a:r>
              <a:rPr lang="en-US" sz="2400">
                <a:solidFill>
                  <a:srgbClr val="0000FF"/>
                </a:solidFill>
              </a:rPr>
              <a:t>underlying undirected graph</a:t>
            </a:r>
            <a:r>
              <a:rPr lang="en-US" sz="2400"/>
              <a:t> (i.e. without considering directions) is connected.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0033CC"/>
                </a:solidFill>
              </a:rPr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6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  <p:bldP spid="32668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</a:t>
            </a:r>
            <a:r>
              <a:rPr lang="en-US">
                <a:cs typeface="Arial" charset="0"/>
              </a:rPr>
              <a:t>ö</a:t>
            </a:r>
            <a:r>
              <a:rPr lang="en-US"/>
              <a:t>nigsberg’s Bridge Problem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80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Is it possible to walk around all bridges once and only once, and return to the starting point? </a:t>
            </a:r>
            <a:r>
              <a:rPr lang="en-US">
                <a:solidFill>
                  <a:srgbClr val="0000FF"/>
                </a:solidFill>
              </a:rPr>
              <a:t>(circuit)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67538" y="2470150"/>
            <a:ext cx="1343025" cy="1733550"/>
            <a:chOff x="4605" y="1889"/>
            <a:chExt cx="846" cy="1092"/>
          </a:xfrm>
        </p:grpSpPr>
        <p:sp>
          <p:nvSpPr>
            <p:cNvPr id="73733" name="Arc 5"/>
            <p:cNvSpPr>
              <a:spLocks/>
            </p:cNvSpPr>
            <p:nvPr/>
          </p:nvSpPr>
          <p:spPr bwMode="auto">
            <a:xfrm rot="1227384">
              <a:off x="4605" y="2401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4" name="Arc 6"/>
            <p:cNvSpPr>
              <a:spLocks/>
            </p:cNvSpPr>
            <p:nvPr/>
          </p:nvSpPr>
          <p:spPr bwMode="auto">
            <a:xfrm rot="20372616" flipH="1">
              <a:off x="4788" y="2390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Arc 7"/>
            <p:cNvSpPr>
              <a:spLocks/>
            </p:cNvSpPr>
            <p:nvPr/>
          </p:nvSpPr>
          <p:spPr bwMode="auto">
            <a:xfrm rot="1227384">
              <a:off x="4613" y="1916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Arc 8"/>
            <p:cNvSpPr>
              <a:spLocks/>
            </p:cNvSpPr>
            <p:nvPr/>
          </p:nvSpPr>
          <p:spPr bwMode="auto">
            <a:xfrm rot="20372616" flipH="1">
              <a:off x="4796" y="1905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 flipH="1" flipV="1">
              <a:off x="4873" y="1933"/>
              <a:ext cx="568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flipH="1" flipV="1">
              <a:off x="4872" y="2376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flipH="1">
              <a:off x="4864" y="2343"/>
              <a:ext cx="585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Oval 12"/>
            <p:cNvSpPr>
              <a:spLocks noChangeArrowheads="1"/>
            </p:cNvSpPr>
            <p:nvPr/>
          </p:nvSpPr>
          <p:spPr bwMode="auto">
            <a:xfrm>
              <a:off x="5369" y="23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Oval 13"/>
            <p:cNvSpPr>
              <a:spLocks noChangeArrowheads="1"/>
            </p:cNvSpPr>
            <p:nvPr/>
          </p:nvSpPr>
          <p:spPr bwMode="auto">
            <a:xfrm>
              <a:off x="4812" y="28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Oval 14"/>
            <p:cNvSpPr>
              <a:spLocks noChangeArrowheads="1"/>
            </p:cNvSpPr>
            <p:nvPr/>
          </p:nvSpPr>
          <p:spPr bwMode="auto">
            <a:xfrm>
              <a:off x="4803" y="23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Oval 15"/>
            <p:cNvSpPr>
              <a:spLocks noChangeArrowheads="1"/>
            </p:cNvSpPr>
            <p:nvPr/>
          </p:nvSpPr>
          <p:spPr bwMode="auto">
            <a:xfrm>
              <a:off x="4846" y="18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27696" name="Picture 16" descr="eu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350" y="2162175"/>
            <a:ext cx="41656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697" name="Freeform 17"/>
          <p:cNvSpPr>
            <a:spLocks/>
          </p:cNvSpPr>
          <p:nvPr/>
        </p:nvSpPr>
        <p:spPr bwMode="auto">
          <a:xfrm>
            <a:off x="2911475" y="2205038"/>
            <a:ext cx="2832100" cy="2039937"/>
          </a:xfrm>
          <a:custGeom>
            <a:avLst/>
            <a:gdLst>
              <a:gd name="T0" fmla="*/ 1048385110 w 1784"/>
              <a:gd name="T1" fmla="*/ 0 h 1285"/>
              <a:gd name="T2" fmla="*/ 624998777 w 1784"/>
              <a:gd name="T3" fmla="*/ 604837320 h 1285"/>
              <a:gd name="T4" fmla="*/ 791329044 w 1784"/>
              <a:gd name="T5" fmla="*/ 1663302482 h 1285"/>
              <a:gd name="T6" fmla="*/ 367942811 w 1784"/>
              <a:gd name="T7" fmla="*/ 2147483647 h 1285"/>
              <a:gd name="T8" fmla="*/ 292338144 w 1784"/>
              <a:gd name="T9" fmla="*/ 2147483647 h 1285"/>
              <a:gd name="T10" fmla="*/ 2121971775 w 1784"/>
              <a:gd name="T11" fmla="*/ 2147483647 h 1285"/>
              <a:gd name="T12" fmla="*/ 2147483647 w 1784"/>
              <a:gd name="T13" fmla="*/ 2147483647 h 1285"/>
              <a:gd name="T14" fmla="*/ 2147483647 w 1784"/>
              <a:gd name="T15" fmla="*/ 2147483647 h 1285"/>
              <a:gd name="T16" fmla="*/ 2147483647 w 1784"/>
              <a:gd name="T17" fmla="*/ 1950600512 h 1285"/>
              <a:gd name="T18" fmla="*/ 2147483647 w 1784"/>
              <a:gd name="T19" fmla="*/ 362902372 h 1285"/>
              <a:gd name="T20" fmla="*/ 2001004309 w 1784"/>
              <a:gd name="T21" fmla="*/ 302418660 h 1285"/>
              <a:gd name="T22" fmla="*/ 2147483647 w 1784"/>
              <a:gd name="T23" fmla="*/ 483869896 h 1285"/>
              <a:gd name="T24" fmla="*/ 2076608975 w 1784"/>
              <a:gd name="T25" fmla="*/ 1708665663 h 1285"/>
              <a:gd name="T26" fmla="*/ 2046367109 w 1784"/>
              <a:gd name="T27" fmla="*/ 1799391231 h 12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84"/>
              <a:gd name="T43" fmla="*/ 0 h 1285"/>
              <a:gd name="T44" fmla="*/ 1784 w 1784"/>
              <a:gd name="T45" fmla="*/ 1285 h 128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84" h="1285">
                <a:moveTo>
                  <a:pt x="416" y="0"/>
                </a:moveTo>
                <a:cubicBezTo>
                  <a:pt x="340" y="65"/>
                  <a:pt x="265" y="130"/>
                  <a:pt x="248" y="240"/>
                </a:cubicBezTo>
                <a:cubicBezTo>
                  <a:pt x="231" y="350"/>
                  <a:pt x="331" y="532"/>
                  <a:pt x="314" y="660"/>
                </a:cubicBezTo>
                <a:cubicBezTo>
                  <a:pt x="297" y="788"/>
                  <a:pt x="179" y="911"/>
                  <a:pt x="146" y="1008"/>
                </a:cubicBezTo>
                <a:cubicBezTo>
                  <a:pt x="113" y="1105"/>
                  <a:pt x="0" y="1199"/>
                  <a:pt x="116" y="1242"/>
                </a:cubicBezTo>
                <a:cubicBezTo>
                  <a:pt x="232" y="1285"/>
                  <a:pt x="620" y="1275"/>
                  <a:pt x="842" y="1266"/>
                </a:cubicBezTo>
                <a:cubicBezTo>
                  <a:pt x="1064" y="1257"/>
                  <a:pt x="1330" y="1230"/>
                  <a:pt x="1448" y="1188"/>
                </a:cubicBezTo>
                <a:cubicBezTo>
                  <a:pt x="1566" y="1146"/>
                  <a:pt x="1495" y="1083"/>
                  <a:pt x="1550" y="1014"/>
                </a:cubicBezTo>
                <a:cubicBezTo>
                  <a:pt x="1605" y="945"/>
                  <a:pt x="1784" y="919"/>
                  <a:pt x="1778" y="774"/>
                </a:cubicBezTo>
                <a:cubicBezTo>
                  <a:pt x="1772" y="629"/>
                  <a:pt x="1678" y="253"/>
                  <a:pt x="1514" y="144"/>
                </a:cubicBezTo>
                <a:cubicBezTo>
                  <a:pt x="1350" y="35"/>
                  <a:pt x="903" y="112"/>
                  <a:pt x="794" y="120"/>
                </a:cubicBezTo>
                <a:cubicBezTo>
                  <a:pt x="685" y="128"/>
                  <a:pt x="855" y="99"/>
                  <a:pt x="860" y="192"/>
                </a:cubicBezTo>
                <a:cubicBezTo>
                  <a:pt x="865" y="285"/>
                  <a:pt x="832" y="591"/>
                  <a:pt x="824" y="678"/>
                </a:cubicBezTo>
                <a:cubicBezTo>
                  <a:pt x="816" y="765"/>
                  <a:pt x="814" y="710"/>
                  <a:pt x="812" y="714"/>
                </a:cubicBezTo>
              </a:path>
            </a:pathLst>
          </a:custGeom>
          <a:noFill/>
          <a:ln w="38100">
            <a:solidFill>
              <a:srgbClr val="FF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698" name="Freeform 18"/>
          <p:cNvSpPr>
            <a:spLocks/>
          </p:cNvSpPr>
          <p:nvPr/>
        </p:nvSpPr>
        <p:spPr bwMode="auto">
          <a:xfrm>
            <a:off x="3290888" y="2262188"/>
            <a:ext cx="2376487" cy="1993900"/>
          </a:xfrm>
          <a:custGeom>
            <a:avLst/>
            <a:gdLst>
              <a:gd name="T0" fmla="*/ 461187751 w 1497"/>
              <a:gd name="T1" fmla="*/ 0 h 1256"/>
              <a:gd name="T2" fmla="*/ 234373711 w 1497"/>
              <a:gd name="T3" fmla="*/ 166330297 h 1256"/>
              <a:gd name="T4" fmla="*/ 143648085 w 1497"/>
              <a:gd name="T5" fmla="*/ 226814074 h 1256"/>
              <a:gd name="T6" fmla="*/ 52922484 w 1497"/>
              <a:gd name="T7" fmla="*/ 423386284 h 1256"/>
              <a:gd name="T8" fmla="*/ 22680607 w 1497"/>
              <a:gd name="T9" fmla="*/ 544353737 h 1256"/>
              <a:gd name="T10" fmla="*/ 22680607 w 1497"/>
              <a:gd name="T11" fmla="*/ 922377226 h 1256"/>
              <a:gd name="T12" fmla="*/ 128527156 w 1497"/>
              <a:gd name="T13" fmla="*/ 1315521448 h 1256"/>
              <a:gd name="T14" fmla="*/ 703122621 w 1497"/>
              <a:gd name="T15" fmla="*/ 1557456354 h 1256"/>
              <a:gd name="T16" fmla="*/ 1292839066 w 1497"/>
              <a:gd name="T17" fmla="*/ 1451609833 h 1256"/>
              <a:gd name="T18" fmla="*/ 1474290218 w 1497"/>
              <a:gd name="T19" fmla="*/ 1360884243 h 1256"/>
              <a:gd name="T20" fmla="*/ 1565015795 w 1497"/>
              <a:gd name="T21" fmla="*/ 1300400516 h 1256"/>
              <a:gd name="T22" fmla="*/ 1610378583 w 1497"/>
              <a:gd name="T23" fmla="*/ 1270158653 h 1256"/>
              <a:gd name="T24" fmla="*/ 1685983627 w 1497"/>
              <a:gd name="T25" fmla="*/ 1058465610 h 1256"/>
              <a:gd name="T26" fmla="*/ 1534773936 w 1497"/>
              <a:gd name="T27" fmla="*/ 635079327 h 1256"/>
              <a:gd name="T28" fmla="*/ 1428927430 w 1497"/>
              <a:gd name="T29" fmla="*/ 408265253 h 1256"/>
              <a:gd name="T30" fmla="*/ 1398685571 w 1497"/>
              <a:gd name="T31" fmla="*/ 317539663 h 1256"/>
              <a:gd name="T32" fmla="*/ 1383564642 w 1497"/>
              <a:gd name="T33" fmla="*/ 272176868 h 1256"/>
              <a:gd name="T34" fmla="*/ 1398685571 w 1497"/>
              <a:gd name="T35" fmla="*/ 120967503 h 1256"/>
              <a:gd name="T36" fmla="*/ 1428927430 w 1497"/>
              <a:gd name="T37" fmla="*/ 211693142 h 1256"/>
              <a:gd name="T38" fmla="*/ 1489411148 w 1497"/>
              <a:gd name="T39" fmla="*/ 181451229 h 1256"/>
              <a:gd name="T40" fmla="*/ 1595257653 w 1497"/>
              <a:gd name="T41" fmla="*/ 136088434 h 1256"/>
              <a:gd name="T42" fmla="*/ 2147483647 w 1497"/>
              <a:gd name="T43" fmla="*/ 0 h 1256"/>
              <a:gd name="T44" fmla="*/ 2147483647 w 1497"/>
              <a:gd name="T45" fmla="*/ 15120938 h 1256"/>
              <a:gd name="T46" fmla="*/ 2147483647 w 1497"/>
              <a:gd name="T47" fmla="*/ 120967503 h 1256"/>
              <a:gd name="T48" fmla="*/ 2147483647 w 1497"/>
              <a:gd name="T49" fmla="*/ 378023390 h 1256"/>
              <a:gd name="T50" fmla="*/ 2147483647 w 1497"/>
              <a:gd name="T51" fmla="*/ 483870010 h 1256"/>
              <a:gd name="T52" fmla="*/ 2147483647 w 1497"/>
              <a:gd name="T53" fmla="*/ 635079327 h 1256"/>
              <a:gd name="T54" fmla="*/ 2147483647 w 1497"/>
              <a:gd name="T55" fmla="*/ 771167711 h 1256"/>
              <a:gd name="T56" fmla="*/ 2147483647 w 1497"/>
              <a:gd name="T57" fmla="*/ 831651438 h 1256"/>
              <a:gd name="T58" fmla="*/ 2147483647 w 1497"/>
              <a:gd name="T59" fmla="*/ 877014431 h 1256"/>
              <a:gd name="T60" fmla="*/ 2147483647 w 1497"/>
              <a:gd name="T61" fmla="*/ 1451609833 h 1256"/>
              <a:gd name="T62" fmla="*/ 2147483647 w 1497"/>
              <a:gd name="T63" fmla="*/ 1663302875 h 1256"/>
              <a:gd name="T64" fmla="*/ 2147483647 w 1497"/>
              <a:gd name="T65" fmla="*/ 1784270725 h 1256"/>
              <a:gd name="T66" fmla="*/ 2147483647 w 1497"/>
              <a:gd name="T67" fmla="*/ 1769149793 h 1256"/>
              <a:gd name="T68" fmla="*/ 2147483647 w 1497"/>
              <a:gd name="T69" fmla="*/ 1663302875 h 1256"/>
              <a:gd name="T70" fmla="*/ 2147483647 w 1497"/>
              <a:gd name="T71" fmla="*/ 1648181944 h 1256"/>
              <a:gd name="T72" fmla="*/ 1731346415 w 1497"/>
              <a:gd name="T73" fmla="*/ 1633061012 h 1256"/>
              <a:gd name="T74" fmla="*/ 1323080924 w 1497"/>
              <a:gd name="T75" fmla="*/ 1829633520 h 1256"/>
              <a:gd name="T76" fmla="*/ 1338201854 w 1497"/>
              <a:gd name="T77" fmla="*/ 2147483647 h 1256"/>
              <a:gd name="T78" fmla="*/ 1383564642 w 1497"/>
              <a:gd name="T79" fmla="*/ 2147483647 h 1256"/>
              <a:gd name="T80" fmla="*/ 1428927430 w 1497"/>
              <a:gd name="T81" fmla="*/ 2147483647 h 1256"/>
              <a:gd name="T82" fmla="*/ 1444048360 w 1497"/>
              <a:gd name="T83" fmla="*/ 2147483647 h 1256"/>
              <a:gd name="T84" fmla="*/ 1413806501 w 1497"/>
              <a:gd name="T85" fmla="*/ 2147483647 h 125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497"/>
              <a:gd name="T130" fmla="*/ 0 h 1256"/>
              <a:gd name="T131" fmla="*/ 1497 w 1497"/>
              <a:gd name="T132" fmla="*/ 1256 h 125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497" h="1256">
                <a:moveTo>
                  <a:pt x="183" y="0"/>
                </a:moveTo>
                <a:cubicBezTo>
                  <a:pt x="161" y="33"/>
                  <a:pt x="126" y="46"/>
                  <a:pt x="93" y="66"/>
                </a:cubicBezTo>
                <a:cubicBezTo>
                  <a:pt x="81" y="73"/>
                  <a:pt x="57" y="90"/>
                  <a:pt x="57" y="90"/>
                </a:cubicBezTo>
                <a:cubicBezTo>
                  <a:pt x="42" y="113"/>
                  <a:pt x="28" y="141"/>
                  <a:pt x="21" y="168"/>
                </a:cubicBezTo>
                <a:cubicBezTo>
                  <a:pt x="17" y="184"/>
                  <a:pt x="9" y="216"/>
                  <a:pt x="9" y="216"/>
                </a:cubicBezTo>
                <a:cubicBezTo>
                  <a:pt x="1" y="290"/>
                  <a:pt x="0" y="272"/>
                  <a:pt x="9" y="366"/>
                </a:cubicBezTo>
                <a:cubicBezTo>
                  <a:pt x="13" y="408"/>
                  <a:pt x="21" y="485"/>
                  <a:pt x="51" y="522"/>
                </a:cubicBezTo>
                <a:cubicBezTo>
                  <a:pt x="107" y="592"/>
                  <a:pt x="196" y="610"/>
                  <a:pt x="279" y="618"/>
                </a:cubicBezTo>
                <a:cubicBezTo>
                  <a:pt x="365" y="614"/>
                  <a:pt x="437" y="614"/>
                  <a:pt x="513" y="576"/>
                </a:cubicBezTo>
                <a:cubicBezTo>
                  <a:pt x="537" y="564"/>
                  <a:pt x="562" y="553"/>
                  <a:pt x="585" y="540"/>
                </a:cubicBezTo>
                <a:cubicBezTo>
                  <a:pt x="598" y="533"/>
                  <a:pt x="609" y="524"/>
                  <a:pt x="621" y="516"/>
                </a:cubicBezTo>
                <a:cubicBezTo>
                  <a:pt x="627" y="512"/>
                  <a:pt x="639" y="504"/>
                  <a:pt x="639" y="504"/>
                </a:cubicBezTo>
                <a:cubicBezTo>
                  <a:pt x="653" y="476"/>
                  <a:pt x="659" y="449"/>
                  <a:pt x="669" y="420"/>
                </a:cubicBezTo>
                <a:cubicBezTo>
                  <a:pt x="663" y="336"/>
                  <a:pt x="665" y="308"/>
                  <a:pt x="609" y="252"/>
                </a:cubicBezTo>
                <a:cubicBezTo>
                  <a:pt x="598" y="220"/>
                  <a:pt x="578" y="195"/>
                  <a:pt x="567" y="162"/>
                </a:cubicBezTo>
                <a:cubicBezTo>
                  <a:pt x="563" y="150"/>
                  <a:pt x="559" y="138"/>
                  <a:pt x="555" y="126"/>
                </a:cubicBezTo>
                <a:cubicBezTo>
                  <a:pt x="553" y="120"/>
                  <a:pt x="549" y="108"/>
                  <a:pt x="549" y="108"/>
                </a:cubicBezTo>
                <a:cubicBezTo>
                  <a:pt x="551" y="88"/>
                  <a:pt x="543" y="64"/>
                  <a:pt x="555" y="48"/>
                </a:cubicBezTo>
                <a:cubicBezTo>
                  <a:pt x="563" y="38"/>
                  <a:pt x="556" y="77"/>
                  <a:pt x="567" y="84"/>
                </a:cubicBezTo>
                <a:cubicBezTo>
                  <a:pt x="574" y="89"/>
                  <a:pt x="583" y="76"/>
                  <a:pt x="591" y="72"/>
                </a:cubicBezTo>
                <a:cubicBezTo>
                  <a:pt x="630" y="50"/>
                  <a:pt x="586" y="68"/>
                  <a:pt x="633" y="54"/>
                </a:cubicBezTo>
                <a:cubicBezTo>
                  <a:pt x="719" y="28"/>
                  <a:pt x="794" y="7"/>
                  <a:pt x="885" y="0"/>
                </a:cubicBezTo>
                <a:cubicBezTo>
                  <a:pt x="939" y="2"/>
                  <a:pt x="993" y="2"/>
                  <a:pt x="1047" y="6"/>
                </a:cubicBezTo>
                <a:cubicBezTo>
                  <a:pt x="1074" y="8"/>
                  <a:pt x="1109" y="35"/>
                  <a:pt x="1131" y="48"/>
                </a:cubicBezTo>
                <a:cubicBezTo>
                  <a:pt x="1183" y="77"/>
                  <a:pt x="1230" y="112"/>
                  <a:pt x="1275" y="150"/>
                </a:cubicBezTo>
                <a:cubicBezTo>
                  <a:pt x="1298" y="169"/>
                  <a:pt x="1329" y="175"/>
                  <a:pt x="1353" y="192"/>
                </a:cubicBezTo>
                <a:cubicBezTo>
                  <a:pt x="1375" y="208"/>
                  <a:pt x="1382" y="233"/>
                  <a:pt x="1401" y="252"/>
                </a:cubicBezTo>
                <a:cubicBezTo>
                  <a:pt x="1408" y="272"/>
                  <a:pt x="1431" y="306"/>
                  <a:pt x="1431" y="306"/>
                </a:cubicBezTo>
                <a:cubicBezTo>
                  <a:pt x="1433" y="314"/>
                  <a:pt x="1434" y="322"/>
                  <a:pt x="1437" y="330"/>
                </a:cubicBezTo>
                <a:cubicBezTo>
                  <a:pt x="1440" y="337"/>
                  <a:pt x="1447" y="341"/>
                  <a:pt x="1449" y="348"/>
                </a:cubicBezTo>
                <a:cubicBezTo>
                  <a:pt x="1473" y="420"/>
                  <a:pt x="1482" y="502"/>
                  <a:pt x="1497" y="576"/>
                </a:cubicBezTo>
                <a:cubicBezTo>
                  <a:pt x="1495" y="604"/>
                  <a:pt x="1496" y="632"/>
                  <a:pt x="1491" y="660"/>
                </a:cubicBezTo>
                <a:cubicBezTo>
                  <a:pt x="1484" y="699"/>
                  <a:pt x="1410" y="703"/>
                  <a:pt x="1383" y="708"/>
                </a:cubicBezTo>
                <a:cubicBezTo>
                  <a:pt x="1345" y="706"/>
                  <a:pt x="1307" y="707"/>
                  <a:pt x="1269" y="702"/>
                </a:cubicBezTo>
                <a:cubicBezTo>
                  <a:pt x="1222" y="696"/>
                  <a:pt x="1178" y="664"/>
                  <a:pt x="1131" y="660"/>
                </a:cubicBezTo>
                <a:cubicBezTo>
                  <a:pt x="1087" y="657"/>
                  <a:pt x="1043" y="656"/>
                  <a:pt x="999" y="654"/>
                </a:cubicBezTo>
                <a:cubicBezTo>
                  <a:pt x="879" y="642"/>
                  <a:pt x="840" y="644"/>
                  <a:pt x="687" y="648"/>
                </a:cubicBezTo>
                <a:cubicBezTo>
                  <a:pt x="630" y="667"/>
                  <a:pt x="575" y="693"/>
                  <a:pt x="525" y="726"/>
                </a:cubicBezTo>
                <a:cubicBezTo>
                  <a:pt x="500" y="763"/>
                  <a:pt x="522" y="842"/>
                  <a:pt x="531" y="888"/>
                </a:cubicBezTo>
                <a:cubicBezTo>
                  <a:pt x="538" y="1045"/>
                  <a:pt x="522" y="986"/>
                  <a:pt x="549" y="1068"/>
                </a:cubicBezTo>
                <a:cubicBezTo>
                  <a:pt x="555" y="1086"/>
                  <a:pt x="561" y="1104"/>
                  <a:pt x="567" y="1122"/>
                </a:cubicBezTo>
                <a:cubicBezTo>
                  <a:pt x="569" y="1128"/>
                  <a:pt x="573" y="1140"/>
                  <a:pt x="573" y="1140"/>
                </a:cubicBezTo>
                <a:cubicBezTo>
                  <a:pt x="567" y="1256"/>
                  <a:pt x="605" y="1254"/>
                  <a:pt x="561" y="1254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699" name="Rectangle 19"/>
          <p:cNvSpPr>
            <a:spLocks noChangeArrowheads="1"/>
          </p:cNvSpPr>
          <p:nvPr/>
        </p:nvSpPr>
        <p:spPr bwMode="auto">
          <a:xfrm>
            <a:off x="457200" y="5141913"/>
            <a:ext cx="82296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Is there a circuit containing every edge in this graph?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Equivalent problem: Can you draw this graph without lifting the pen from paper and repeating any lines (edges)?)</a:t>
            </a:r>
          </a:p>
        </p:txBody>
      </p: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457200" y="4284663"/>
            <a:ext cx="82296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What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400"/>
              <a:t>about a</a:t>
            </a:r>
            <a:r>
              <a:rPr lang="en-US" sz="2400">
                <a:solidFill>
                  <a:srgbClr val="0000FF"/>
                </a:solidFill>
              </a:rPr>
              <a:t> “path” </a:t>
            </a:r>
            <a:r>
              <a:rPr lang="en-US" sz="2400"/>
              <a:t>which visits all bridges?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Modeling the problem in terms of graphs: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7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autoUpdateAnimBg="0"/>
      <p:bldP spid="327697" grpId="0" animBg="1"/>
      <p:bldP spid="327698" grpId="0" animBg="1"/>
      <p:bldP spid="327699" grpId="0" autoUpdateAnimBg="0"/>
      <p:bldP spid="32770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>
                <a:effectLst/>
              </a:rPr>
              <a:t>Euler Paths and Circuits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97000"/>
            <a:ext cx="8229600" cy="21510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Euler circuit</a:t>
            </a:r>
            <a:r>
              <a:rPr lang="en-US" dirty="0"/>
              <a:t> (or cycle) is a circuit containing every </a:t>
            </a:r>
            <a:r>
              <a:rPr lang="en-US" b="1" dirty="0">
                <a:solidFill>
                  <a:srgbClr val="0000FF"/>
                </a:solidFill>
              </a:rPr>
              <a:t>edge</a:t>
            </a:r>
            <a:r>
              <a:rPr lang="en-US" dirty="0"/>
              <a:t> exactly once in the graph. (Draw  the graph with a cycle)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Euler path</a:t>
            </a:r>
            <a:r>
              <a:rPr lang="en-US" dirty="0"/>
              <a:t> is a path containing every edge exactly once in the graph. (Draw  the graph with a broken line)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73275" y="3154363"/>
            <a:ext cx="1527175" cy="1544637"/>
            <a:chOff x="1066" y="1939"/>
            <a:chExt cx="962" cy="973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1345" y="2204"/>
              <a:ext cx="403" cy="4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 rot="2691474">
              <a:off x="1236" y="2116"/>
              <a:ext cx="626" cy="6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59" name="Oval 7"/>
            <p:cNvSpPr>
              <a:spLocks noChangeArrowheads="1"/>
            </p:cNvSpPr>
            <p:nvPr/>
          </p:nvSpPr>
          <p:spPr bwMode="auto">
            <a:xfrm>
              <a:off x="1724" y="21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0" name="Oval 8"/>
            <p:cNvSpPr>
              <a:spLocks noChangeArrowheads="1"/>
            </p:cNvSpPr>
            <p:nvPr/>
          </p:nvSpPr>
          <p:spPr bwMode="auto">
            <a:xfrm>
              <a:off x="1494" y="193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1" name="Oval 9"/>
            <p:cNvSpPr>
              <a:spLocks noChangeArrowheads="1"/>
            </p:cNvSpPr>
            <p:nvPr/>
          </p:nvSpPr>
          <p:spPr bwMode="auto">
            <a:xfrm>
              <a:off x="1288" y="216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1066" y="23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3" name="Oval 11"/>
            <p:cNvSpPr>
              <a:spLocks noChangeArrowheads="1"/>
            </p:cNvSpPr>
            <p:nvPr/>
          </p:nvSpPr>
          <p:spPr bwMode="auto">
            <a:xfrm>
              <a:off x="1288" y="26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auto">
            <a:xfrm>
              <a:off x="1510" y="28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1708" y="26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1946" y="23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333875" y="3197225"/>
            <a:ext cx="1457325" cy="1460500"/>
            <a:chOff x="2570" y="2014"/>
            <a:chExt cx="918" cy="920"/>
          </a:xfrm>
        </p:grpSpPr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V="1">
              <a:off x="2820" y="2023"/>
              <a:ext cx="201" cy="20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V="1">
              <a:off x="2892" y="2293"/>
              <a:ext cx="317" cy="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2842" y="2656"/>
              <a:ext cx="38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 flipV="1">
              <a:off x="3215" y="2286"/>
              <a:ext cx="0" cy="3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 flipH="1" flipV="1">
              <a:off x="2842" y="2310"/>
              <a:ext cx="2" cy="35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 flipV="1">
              <a:off x="2574" y="2258"/>
              <a:ext cx="216" cy="21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2570" y="2465"/>
              <a:ext cx="469" cy="4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Line 23"/>
            <p:cNvSpPr>
              <a:spLocks noChangeShapeType="1"/>
            </p:cNvSpPr>
            <p:nvPr/>
          </p:nvSpPr>
          <p:spPr bwMode="auto">
            <a:xfrm flipV="1">
              <a:off x="3030" y="2475"/>
              <a:ext cx="458" cy="4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3017" y="2014"/>
              <a:ext cx="461" cy="46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2783" y="2251"/>
              <a:ext cx="63" cy="6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>
              <a:off x="2816" y="2215"/>
              <a:ext cx="81" cy="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731" name="Rectangle 27"/>
          <p:cNvSpPr>
            <a:spLocks noChangeArrowheads="1"/>
          </p:cNvSpPr>
          <p:nvPr/>
        </p:nvSpPr>
        <p:spPr bwMode="auto">
          <a:xfrm>
            <a:off x="444500" y="4965700"/>
            <a:ext cx="82296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How to determine whether a graph has an Euler path/circuit?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DC2179-EA7A-4E25-A64F-0977B7E93DE4}"/>
                  </a:ext>
                </a:extLst>
              </p14:cNvPr>
              <p14:cNvContentPartPr/>
              <p14:nvPr/>
            </p14:nvContentPartPr>
            <p14:xfrm>
              <a:off x="1623240" y="245880"/>
              <a:ext cx="6658200" cy="5545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DC2179-EA7A-4E25-A64F-0977B7E93D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3880" y="236520"/>
                <a:ext cx="6676920" cy="556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8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autoUpdateAnimBg="0"/>
      <p:bldP spid="32873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36538"/>
            <a:ext cx="8712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Existence of Euler Paths/Circuits [O3]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769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Some observations:</a:t>
            </a:r>
          </a:p>
          <a:p>
            <a:pPr lvl="1" eaLnBrk="1" hangingPunct="1"/>
            <a:r>
              <a:rPr lang="en-US" sz="2000"/>
              <a:t>Connectivity?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00925" y="2154238"/>
            <a:ext cx="992188" cy="955675"/>
            <a:chOff x="4662" y="1357"/>
            <a:chExt cx="625" cy="602"/>
          </a:xfrm>
        </p:grpSpPr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4662" y="1639"/>
              <a:ext cx="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4991" y="1368"/>
              <a:ext cx="0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3" name="Oval 7"/>
            <p:cNvSpPr>
              <a:spLocks noChangeArrowheads="1"/>
            </p:cNvSpPr>
            <p:nvPr/>
          </p:nvSpPr>
          <p:spPr bwMode="auto">
            <a:xfrm>
              <a:off x="4959" y="159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4728" y="1357"/>
              <a:ext cx="255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0 h 21600"/>
                <a:gd name="T20" fmla="*/ 1855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AutoShape 9"/>
            <p:cNvSpPr>
              <a:spLocks noChangeArrowheads="1"/>
            </p:cNvSpPr>
            <p:nvPr/>
          </p:nvSpPr>
          <p:spPr bwMode="auto">
            <a:xfrm rot="10800000">
              <a:off x="4998" y="1696"/>
              <a:ext cx="271" cy="2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61 h 21600"/>
                <a:gd name="T20" fmla="*/ 1857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07038" y="2084388"/>
            <a:ext cx="1490662" cy="911225"/>
            <a:chOff x="3469" y="1313"/>
            <a:chExt cx="939" cy="574"/>
          </a:xfrm>
        </p:grpSpPr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 flipH="1">
              <a:off x="3980" y="1313"/>
              <a:ext cx="0" cy="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3469" y="1657"/>
              <a:ext cx="4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3988" y="1665"/>
              <a:ext cx="420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Oval 14"/>
            <p:cNvSpPr>
              <a:spLocks noChangeArrowheads="1"/>
            </p:cNvSpPr>
            <p:nvPr/>
          </p:nvSpPr>
          <p:spPr bwMode="auto">
            <a:xfrm>
              <a:off x="3931" y="16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AutoShape 15"/>
            <p:cNvSpPr>
              <a:spLocks noChangeArrowheads="1"/>
            </p:cNvSpPr>
            <p:nvPr/>
          </p:nvSpPr>
          <p:spPr bwMode="auto">
            <a:xfrm>
              <a:off x="3676" y="1317"/>
              <a:ext cx="296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5 h 21600"/>
                <a:gd name="T20" fmla="*/ 1853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26" y="0"/>
                  </a:moveTo>
                  <a:lnTo>
                    <a:pt x="12851" y="6743"/>
                  </a:lnTo>
                  <a:lnTo>
                    <a:pt x="15913" y="6743"/>
                  </a:lnTo>
                  <a:lnTo>
                    <a:pt x="15913" y="18541"/>
                  </a:lnTo>
                  <a:lnTo>
                    <a:pt x="0" y="18541"/>
                  </a:lnTo>
                  <a:lnTo>
                    <a:pt x="0" y="21600"/>
                  </a:lnTo>
                  <a:lnTo>
                    <a:pt x="18538" y="21600"/>
                  </a:lnTo>
                  <a:lnTo>
                    <a:pt x="18538" y="6743"/>
                  </a:lnTo>
                  <a:lnTo>
                    <a:pt x="21600" y="6743"/>
                  </a:lnTo>
                  <a:close/>
                </a:path>
              </a:pathLst>
            </a:cu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4071" y="1583"/>
              <a:ext cx="2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99"/>
                  </a:solidFill>
                </a:rPr>
                <a:t>?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711950" y="1411288"/>
            <a:ext cx="1484313" cy="366712"/>
            <a:chOff x="4228" y="889"/>
            <a:chExt cx="935" cy="231"/>
          </a:xfrm>
        </p:grpSpPr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4301" y="1034"/>
              <a:ext cx="5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Oval 19"/>
            <p:cNvSpPr>
              <a:spLocks noChangeArrowheads="1"/>
            </p:cNvSpPr>
            <p:nvPr/>
          </p:nvSpPr>
          <p:spPr bwMode="auto">
            <a:xfrm>
              <a:off x="4228" y="9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4812" y="99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AutoShape 21"/>
            <p:cNvSpPr>
              <a:spLocks noChangeArrowheads="1"/>
            </p:cNvSpPr>
            <p:nvPr/>
          </p:nvSpPr>
          <p:spPr bwMode="auto">
            <a:xfrm>
              <a:off x="4435" y="928"/>
              <a:ext cx="256" cy="90"/>
            </a:xfrm>
            <a:prstGeom prst="rightArrow">
              <a:avLst>
                <a:gd name="adj1" fmla="val 50000"/>
                <a:gd name="adj2" fmla="val 71111"/>
              </a:avLst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auto">
            <a:xfrm>
              <a:off x="4933" y="889"/>
              <a:ext cx="2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6699"/>
                  </a:solidFill>
                </a:rPr>
                <a:t>?</a:t>
              </a:r>
            </a:p>
          </p:txBody>
        </p:sp>
      </p:grpSp>
      <p:sp>
        <p:nvSpPr>
          <p:cNvPr id="399383" name="Rectangle 23"/>
          <p:cNvSpPr>
            <a:spLocks noChangeArrowheads="1"/>
          </p:cNvSpPr>
          <p:nvPr/>
        </p:nvSpPr>
        <p:spPr bwMode="auto">
          <a:xfrm>
            <a:off x="469900" y="3416300"/>
            <a:ext cx="822960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Vertices must have </a:t>
            </a:r>
            <a:r>
              <a:rPr lang="en-US" sz="2000" dirty="0">
                <a:solidFill>
                  <a:srgbClr val="0000FF"/>
                </a:solidFill>
              </a:rPr>
              <a:t>even degree</a:t>
            </a:r>
            <a:r>
              <a:rPr lang="en-US" sz="2000" dirty="0"/>
              <a:t> for an Euler path, unless it is the start/end vertex.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All vertices must have even degree for an Euler circuit.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/>
              <a:t>It can be proved that this is sufficient: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 u="sng" dirty="0"/>
              <a:t>A connected graph has an </a:t>
            </a:r>
            <a:r>
              <a:rPr lang="en-US" sz="2400" u="sng" dirty="0">
                <a:solidFill>
                  <a:srgbClr val="0000FF"/>
                </a:solidFill>
              </a:rPr>
              <a:t>Euler circuit</a:t>
            </a:r>
            <a:r>
              <a:rPr lang="en-US" sz="2400" u="sng" dirty="0"/>
              <a:t> </a:t>
            </a:r>
            <a:r>
              <a:rPr lang="en-US" sz="2400" u="sng" dirty="0" err="1"/>
              <a:t>iff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0000FF"/>
                </a:solidFill>
              </a:rPr>
              <a:t>all vertices have even degrees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400" u="sng" dirty="0"/>
              <a:t>A connected graph has an </a:t>
            </a:r>
            <a:r>
              <a:rPr lang="en-US" sz="2400" u="sng" dirty="0">
                <a:solidFill>
                  <a:srgbClr val="0000FF"/>
                </a:solidFill>
              </a:rPr>
              <a:t>Euler path</a:t>
            </a:r>
            <a:r>
              <a:rPr lang="en-US" sz="2400" u="sng" dirty="0"/>
              <a:t> (but not an Euler circuit) </a:t>
            </a:r>
            <a:r>
              <a:rPr lang="en-US" sz="2400" u="sng" dirty="0" err="1"/>
              <a:t>iff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0000FF"/>
                </a:solidFill>
              </a:rPr>
              <a:t>exactly two vertices have odd degrees</a:t>
            </a:r>
          </a:p>
        </p:txBody>
      </p:sp>
      <p:sp>
        <p:nvSpPr>
          <p:cNvPr id="399384" name="Rectangle 24"/>
          <p:cNvSpPr>
            <a:spLocks noChangeArrowheads="1"/>
          </p:cNvSpPr>
          <p:nvPr/>
        </p:nvSpPr>
        <p:spPr bwMode="auto">
          <a:xfrm>
            <a:off x="457200" y="30607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Degree-4?</a:t>
            </a:r>
          </a:p>
        </p:txBody>
      </p:sp>
      <p:sp>
        <p:nvSpPr>
          <p:cNvPr id="399385" name="Rectangle 25"/>
          <p:cNvSpPr>
            <a:spLocks noChangeArrowheads="1"/>
          </p:cNvSpPr>
          <p:nvPr/>
        </p:nvSpPr>
        <p:spPr bwMode="auto">
          <a:xfrm>
            <a:off x="457200" y="2692400"/>
            <a:ext cx="8229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Degree-3?</a:t>
            </a:r>
          </a:p>
        </p:txBody>
      </p:sp>
      <p:sp>
        <p:nvSpPr>
          <p:cNvPr id="399386" name="Rectangle 26"/>
          <p:cNvSpPr>
            <a:spLocks noChangeArrowheads="1"/>
          </p:cNvSpPr>
          <p:nvPr/>
        </p:nvSpPr>
        <p:spPr bwMode="auto">
          <a:xfrm>
            <a:off x="457200" y="232410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sz="2000"/>
              <a:t>Degree-1 vertex: Euler circuit?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91EE1FA-3ADE-4F88-8A4F-3D8500E8EE04}"/>
                  </a:ext>
                </a:extLst>
              </p14:cNvPr>
              <p14:cNvContentPartPr/>
              <p14:nvPr/>
            </p14:nvContentPartPr>
            <p14:xfrm>
              <a:off x="2886480" y="1020240"/>
              <a:ext cx="5746320" cy="3626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91EE1FA-3ADE-4F88-8A4F-3D8500E8EE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7120" y="1010880"/>
                <a:ext cx="5765040" cy="364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9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99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  <p:bldP spid="399383" grpId="0" build="p" bldLvl="2" autoUpdateAnimBg="0"/>
      <p:bldP spid="399384" grpId="0" build="p" autoUpdateAnimBg="0"/>
      <p:bldP spid="399385" grpId="0" build="p" autoUpdateAnimBg="0"/>
      <p:bldP spid="3993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a Graph?  [O1]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04938"/>
            <a:ext cx="8229600" cy="5453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(nodes, points)</a:t>
            </a:r>
            <a:r>
              <a:rPr lang="en-US" dirty="0"/>
              <a:t>, and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(lines)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Undirected graphs</a:t>
            </a:r>
            <a:r>
              <a:rPr lang="en-US" dirty="0"/>
              <a:t> are graphs where edges have no direction (</a:t>
            </a:r>
            <a:r>
              <a:rPr lang="en-US" dirty="0">
                <a:solidFill>
                  <a:srgbClr val="0000FF"/>
                </a:solidFill>
              </a:rPr>
              <a:t>unordered pairs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dirty="0"/>
              <a:t>).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{a, b, c, d, e}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E</a:t>
            </a:r>
            <a:r>
              <a:rPr lang="en-US" sz="2000" dirty="0"/>
              <a:t> = {{</a:t>
            </a:r>
            <a:r>
              <a:rPr lang="en-US" sz="2000" dirty="0" err="1"/>
              <a:t>a,b</a:t>
            </a:r>
            <a:r>
              <a:rPr lang="en-US" sz="2000" dirty="0"/>
              <a:t>}, {a, c}, {c, d}, {c, e}, {d, e}}</a:t>
            </a:r>
            <a:endParaRPr lang="en-US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Directed graphs</a:t>
            </a:r>
            <a:r>
              <a:rPr lang="en-US" dirty="0"/>
              <a:t> are graphs where edges have directions,</a:t>
            </a:r>
          </a:p>
          <a:p>
            <a:pPr marL="274320">
              <a:spcBef>
                <a:spcPts val="0"/>
              </a:spcBef>
              <a:buFontTx/>
              <a:buNone/>
              <a:defRPr/>
            </a:pPr>
            <a:r>
              <a:rPr lang="en-US" dirty="0"/>
              <a:t>	i.e., </a:t>
            </a:r>
            <a:r>
              <a:rPr lang="en-US" i="1" dirty="0"/>
              <a:t>E</a:t>
            </a:r>
            <a:r>
              <a:rPr lang="en-US" dirty="0"/>
              <a:t> consists of </a:t>
            </a:r>
            <a:r>
              <a:rPr lang="en-US" dirty="0">
                <a:solidFill>
                  <a:srgbClr val="0000FF"/>
                </a:solidFill>
              </a:rPr>
              <a:t>ordered pairs</a:t>
            </a:r>
            <a:r>
              <a:rPr lang="en-US" dirty="0"/>
              <a:t> of </a:t>
            </a:r>
            <a:r>
              <a:rPr lang="en-US" i="1" dirty="0"/>
              <a:t>V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{u, x, y, z}</a:t>
            </a:r>
            <a:endParaRPr lang="en-US" sz="2000" i="1" dirty="0"/>
          </a:p>
          <a:p>
            <a:pPr marL="742950" lvl="2" indent="-342900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i="1" dirty="0"/>
              <a:t> E</a:t>
            </a:r>
            <a:r>
              <a:rPr lang="en-US" dirty="0"/>
              <a:t> = {(x, y), (x, z), (y, u), (z, x), (z, u)}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i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272213" y="2595563"/>
            <a:ext cx="2513012" cy="1860550"/>
            <a:chOff x="3529" y="2774"/>
            <a:chExt cx="1725" cy="1175"/>
          </a:xfrm>
        </p:grpSpPr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3678" y="3242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286" y="3242"/>
              <a:ext cx="659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V="1">
              <a:off x="4271" y="2856"/>
              <a:ext cx="682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H="1">
              <a:off x="4944" y="2856"/>
              <a:ext cx="1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3685" y="3243"/>
              <a:ext cx="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3529" y="299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3720" y="36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4160" y="297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982" y="277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902" y="371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8460" name="Oval 26"/>
            <p:cNvSpPr>
              <a:spLocks noChangeArrowheads="1"/>
            </p:cNvSpPr>
            <p:nvPr/>
          </p:nvSpPr>
          <p:spPr bwMode="auto">
            <a:xfrm>
              <a:off x="4886" y="2797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27"/>
            <p:cNvSpPr>
              <a:spLocks noChangeArrowheads="1"/>
            </p:cNvSpPr>
            <p:nvPr/>
          </p:nvSpPr>
          <p:spPr bwMode="auto">
            <a:xfrm>
              <a:off x="4895" y="3630"/>
              <a:ext cx="124" cy="1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28"/>
            <p:cNvSpPr>
              <a:spLocks noChangeArrowheads="1"/>
            </p:cNvSpPr>
            <p:nvPr/>
          </p:nvSpPr>
          <p:spPr bwMode="auto">
            <a:xfrm>
              <a:off x="4244" y="3185"/>
              <a:ext cx="108" cy="1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29"/>
            <p:cNvSpPr>
              <a:spLocks noChangeArrowheads="1"/>
            </p:cNvSpPr>
            <p:nvPr/>
          </p:nvSpPr>
          <p:spPr bwMode="auto">
            <a:xfrm>
              <a:off x="3652" y="3202"/>
              <a:ext cx="108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0"/>
            <p:cNvSpPr>
              <a:spLocks noChangeArrowheads="1"/>
            </p:cNvSpPr>
            <p:nvPr/>
          </p:nvSpPr>
          <p:spPr bwMode="auto">
            <a:xfrm>
              <a:off x="3636" y="3744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6307138" y="4930775"/>
            <a:ext cx="2232025" cy="1593850"/>
            <a:chOff x="3916" y="2235"/>
            <a:chExt cx="1449" cy="1182"/>
          </a:xfrm>
        </p:grpSpPr>
        <p:sp>
          <p:nvSpPr>
            <p:cNvPr id="18437" name="Line 20"/>
            <p:cNvSpPr>
              <a:spLocks noChangeShapeType="1"/>
            </p:cNvSpPr>
            <p:nvPr/>
          </p:nvSpPr>
          <p:spPr bwMode="auto">
            <a:xfrm>
              <a:off x="4215" y="2388"/>
              <a:ext cx="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21"/>
            <p:cNvSpPr>
              <a:spLocks noChangeShapeType="1"/>
            </p:cNvSpPr>
            <p:nvPr/>
          </p:nvSpPr>
          <p:spPr bwMode="auto">
            <a:xfrm>
              <a:off x="4190" y="2454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22"/>
            <p:cNvSpPr>
              <a:spLocks noChangeShapeType="1"/>
            </p:cNvSpPr>
            <p:nvPr/>
          </p:nvSpPr>
          <p:spPr bwMode="auto">
            <a:xfrm flipV="1">
              <a:off x="4133" y="2404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23"/>
            <p:cNvSpPr txBox="1">
              <a:spLocks noChangeArrowheads="1"/>
            </p:cNvSpPr>
            <p:nvPr/>
          </p:nvSpPr>
          <p:spPr bwMode="auto">
            <a:xfrm>
              <a:off x="3924" y="3143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8441" name="Line 24"/>
            <p:cNvSpPr>
              <a:spLocks noChangeShapeType="1"/>
            </p:cNvSpPr>
            <p:nvPr/>
          </p:nvSpPr>
          <p:spPr bwMode="auto">
            <a:xfrm>
              <a:off x="4239" y="32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>
              <a:off x="5071" y="2453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6"/>
            <p:cNvSpPr>
              <a:spLocks noChangeArrowheads="1"/>
            </p:cNvSpPr>
            <p:nvPr/>
          </p:nvSpPr>
          <p:spPr bwMode="auto">
            <a:xfrm>
              <a:off x="4108" y="3237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27"/>
            <p:cNvSpPr>
              <a:spLocks noChangeArrowheads="1"/>
            </p:cNvSpPr>
            <p:nvPr/>
          </p:nvSpPr>
          <p:spPr bwMode="auto">
            <a:xfrm>
              <a:off x="4090" y="2323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28"/>
            <p:cNvSpPr>
              <a:spLocks noChangeArrowheads="1"/>
            </p:cNvSpPr>
            <p:nvPr/>
          </p:nvSpPr>
          <p:spPr bwMode="auto">
            <a:xfrm>
              <a:off x="5005" y="2331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9"/>
            <p:cNvSpPr>
              <a:spLocks noChangeArrowheads="1"/>
            </p:cNvSpPr>
            <p:nvPr/>
          </p:nvSpPr>
          <p:spPr bwMode="auto">
            <a:xfrm>
              <a:off x="5013" y="3252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3916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5105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5127" y="317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BD2030-39E6-4618-9ACF-608BF2DD2B3F}"/>
                  </a:ext>
                </a:extLst>
              </p14:cNvPr>
              <p14:cNvContentPartPr/>
              <p14:nvPr/>
            </p14:nvContentPartPr>
            <p14:xfrm>
              <a:off x="6751800" y="4974840"/>
              <a:ext cx="7920" cy="3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BD2030-39E6-4618-9ACF-608BF2DD2B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2440" y="4965480"/>
                <a:ext cx="26640" cy="21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  <p:bldP spid="333827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Proof of Euler Circuit [O2]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097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Theorem: A connected graph has an </a:t>
            </a:r>
            <a:r>
              <a:rPr lang="en-US">
                <a:solidFill>
                  <a:srgbClr val="0000FF"/>
                </a:solidFill>
              </a:rPr>
              <a:t>Euler circuit</a:t>
            </a:r>
            <a:r>
              <a:rPr lang="en-US"/>
              <a:t> iff </a:t>
            </a:r>
            <a:r>
              <a:rPr lang="en-US">
                <a:solidFill>
                  <a:srgbClr val="0000FF"/>
                </a:solidFill>
              </a:rPr>
              <a:t>all vertices have even degrees.</a:t>
            </a:r>
          </a:p>
          <a:p>
            <a:pPr eaLnBrk="1" hangingPunct="1">
              <a:buFontTx/>
              <a:buNone/>
            </a:pPr>
            <a:r>
              <a:rPr lang="en-US"/>
              <a:t>Proof: Only if (=&gt;) part (necessary condition):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Each time an Euler circuit passes through a vertex 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 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	it </a:t>
            </a:r>
            <a:r>
              <a:rPr lang="en-GB" sz="2000" i="1" u="sng">
                <a:solidFill>
                  <a:srgbClr val="FF0000"/>
                </a:solidFill>
                <a:sym typeface="Symbol" pitchFamily="18" charset="2"/>
              </a:rPr>
              <a:t>“consumes” two  edges</a:t>
            </a:r>
            <a:r>
              <a:rPr lang="en-GB" sz="2000">
                <a:sym typeface="Symbol" pitchFamily="18" charset="2"/>
              </a:rPr>
              <a:t> incident with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 </a:t>
            </a:r>
            <a:r>
              <a:rPr lang="en-GB" sz="2000">
                <a:sym typeface="Symbol" pitchFamily="18" charset="2"/>
              </a:rPr>
              <a:t>(one “in” and one “out”). 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An Euler circuit covers all edges of G exactly once. </a:t>
            </a:r>
          </a:p>
          <a:p>
            <a:pPr eaLnBrk="1" hangingPunct="1">
              <a:buFontTx/>
              <a:buNone/>
            </a:pPr>
            <a:r>
              <a:rPr lang="en-GB" sz="2000">
                <a:sym typeface="Symbol" pitchFamily="18" charset="2"/>
              </a:rPr>
              <a:t>If a vertex 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 is visited by the circuit </a:t>
            </a:r>
            <a:r>
              <a:rPr lang="en-GB" sz="2000" b="1" i="1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GB" sz="2000">
                <a:sym typeface="Symbol" pitchFamily="18" charset="2"/>
              </a:rPr>
              <a:t> times, deg(</a:t>
            </a:r>
            <a:r>
              <a:rPr lang="en-GB" sz="2000" b="1" i="1">
                <a:solidFill>
                  <a:schemeClr val="accent2"/>
                </a:solidFill>
                <a:sym typeface="Symbol" pitchFamily="18" charset="2"/>
              </a:rPr>
              <a:t>u</a:t>
            </a:r>
            <a:r>
              <a:rPr lang="en-GB" sz="2000">
                <a:sym typeface="Symbol" pitchFamily="18" charset="2"/>
              </a:rPr>
              <a:t>) = </a:t>
            </a:r>
            <a:r>
              <a:rPr lang="en-GB" sz="2000" b="1" i="1">
                <a:solidFill>
                  <a:srgbClr val="FF0000"/>
                </a:solidFill>
                <a:sym typeface="Symbol" pitchFamily="18" charset="2"/>
              </a:rPr>
              <a:t>2x</a:t>
            </a:r>
            <a:r>
              <a:rPr lang="en-GB" sz="2000">
                <a:sym typeface="Symbol" pitchFamily="18" charset="2"/>
              </a:rPr>
              <a:t>.</a:t>
            </a:r>
            <a:endParaRPr lang="en-US" sz="200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59313" y="4154488"/>
            <a:ext cx="3975100" cy="2227262"/>
            <a:chOff x="1828" y="2581"/>
            <a:chExt cx="2504" cy="1403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1828" y="2581"/>
              <a:ext cx="2504" cy="1403"/>
              <a:chOff x="976" y="2461"/>
              <a:chExt cx="2504" cy="1403"/>
            </a:xfrm>
          </p:grpSpPr>
          <p:sp>
            <p:nvSpPr>
              <p:cNvPr id="76806" name="Oval 6"/>
              <p:cNvSpPr>
                <a:spLocks noChangeArrowheads="1"/>
              </p:cNvSpPr>
              <p:nvPr/>
            </p:nvSpPr>
            <p:spPr bwMode="auto">
              <a:xfrm>
                <a:off x="2186" y="30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7" name="Oval 7"/>
              <p:cNvSpPr>
                <a:spLocks noChangeArrowheads="1"/>
              </p:cNvSpPr>
              <p:nvPr/>
            </p:nvSpPr>
            <p:spPr bwMode="auto">
              <a:xfrm>
                <a:off x="1884" y="246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8" name="Oval 8"/>
              <p:cNvSpPr>
                <a:spLocks noChangeArrowheads="1"/>
              </p:cNvSpPr>
              <p:nvPr/>
            </p:nvSpPr>
            <p:spPr bwMode="auto">
              <a:xfrm>
                <a:off x="976" y="287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Oval 9"/>
              <p:cNvSpPr>
                <a:spLocks noChangeArrowheads="1"/>
              </p:cNvSpPr>
              <p:nvPr/>
            </p:nvSpPr>
            <p:spPr bwMode="auto">
              <a:xfrm>
                <a:off x="1468" y="374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0" name="Oval 10"/>
              <p:cNvSpPr>
                <a:spLocks noChangeArrowheads="1"/>
              </p:cNvSpPr>
              <p:nvPr/>
            </p:nvSpPr>
            <p:spPr bwMode="auto">
              <a:xfrm>
                <a:off x="2794" y="37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1" name="Oval 11"/>
              <p:cNvSpPr>
                <a:spLocks noChangeArrowheads="1"/>
              </p:cNvSpPr>
              <p:nvPr/>
            </p:nvSpPr>
            <p:spPr bwMode="auto">
              <a:xfrm>
                <a:off x="3398" y="278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6812" name="AutoShape 12"/>
              <p:cNvCxnSpPr>
                <a:cxnSpLocks noChangeShapeType="1"/>
                <a:stCxn id="76807" idx="5"/>
                <a:endCxn id="76811" idx="2"/>
              </p:cNvCxnSpPr>
              <p:nvPr/>
            </p:nvCxnSpPr>
            <p:spPr bwMode="auto">
              <a:xfrm>
                <a:off x="1954" y="2532"/>
                <a:ext cx="1444" cy="2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3" name="AutoShape 13"/>
              <p:cNvCxnSpPr>
                <a:cxnSpLocks noChangeShapeType="1"/>
                <a:stCxn id="76807" idx="5"/>
                <a:endCxn id="76806" idx="0"/>
              </p:cNvCxnSpPr>
              <p:nvPr/>
            </p:nvCxnSpPr>
            <p:spPr bwMode="auto">
              <a:xfrm>
                <a:off x="1954" y="2532"/>
                <a:ext cx="273" cy="5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4" name="AutoShape 14"/>
              <p:cNvCxnSpPr>
                <a:cxnSpLocks noChangeShapeType="1"/>
                <a:stCxn id="76810" idx="7"/>
                <a:endCxn id="76811" idx="4"/>
              </p:cNvCxnSpPr>
              <p:nvPr/>
            </p:nvCxnSpPr>
            <p:spPr bwMode="auto">
              <a:xfrm flipV="1">
                <a:off x="2864" y="2871"/>
                <a:ext cx="575" cy="92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5" name="AutoShape 15"/>
              <p:cNvCxnSpPr>
                <a:cxnSpLocks noChangeShapeType="1"/>
                <a:stCxn id="76807" idx="4"/>
                <a:endCxn id="76809" idx="7"/>
              </p:cNvCxnSpPr>
              <p:nvPr/>
            </p:nvCxnSpPr>
            <p:spPr bwMode="auto">
              <a:xfrm flipH="1">
                <a:off x="1538" y="2544"/>
                <a:ext cx="387" cy="120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6" name="AutoShape 16"/>
              <p:cNvCxnSpPr>
                <a:cxnSpLocks noChangeShapeType="1"/>
                <a:stCxn id="76807" idx="3"/>
                <a:endCxn id="76808" idx="7"/>
              </p:cNvCxnSpPr>
              <p:nvPr/>
            </p:nvCxnSpPr>
            <p:spPr bwMode="auto">
              <a:xfrm flipH="1">
                <a:off x="1046" y="2532"/>
                <a:ext cx="850" cy="35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7" name="AutoShape 17"/>
              <p:cNvCxnSpPr>
                <a:cxnSpLocks noChangeShapeType="1"/>
                <a:stCxn id="76806" idx="6"/>
                <a:endCxn id="76811" idx="3"/>
              </p:cNvCxnSpPr>
              <p:nvPr/>
            </p:nvCxnSpPr>
            <p:spPr bwMode="auto">
              <a:xfrm flipV="1">
                <a:off x="2268" y="2859"/>
                <a:ext cx="1142" cy="25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8" name="AutoShape 18"/>
              <p:cNvCxnSpPr>
                <a:cxnSpLocks noChangeShapeType="1"/>
                <a:stCxn id="76809" idx="5"/>
                <a:endCxn id="76811" idx="4"/>
              </p:cNvCxnSpPr>
              <p:nvPr/>
            </p:nvCxnSpPr>
            <p:spPr bwMode="auto">
              <a:xfrm flipV="1">
                <a:off x="1538" y="2871"/>
                <a:ext cx="1901" cy="9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19" name="AutoShape 19"/>
              <p:cNvCxnSpPr>
                <a:cxnSpLocks noChangeShapeType="1"/>
                <a:stCxn id="76809" idx="5"/>
                <a:endCxn id="76810" idx="2"/>
              </p:cNvCxnSpPr>
              <p:nvPr/>
            </p:nvCxnSpPr>
            <p:spPr bwMode="auto">
              <a:xfrm>
                <a:off x="1538" y="3811"/>
                <a:ext cx="1256" cy="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76820" name="AutoShape 20"/>
              <p:cNvCxnSpPr>
                <a:cxnSpLocks noChangeShapeType="1"/>
                <a:stCxn id="76808" idx="5"/>
                <a:endCxn id="76809" idx="1"/>
              </p:cNvCxnSpPr>
              <p:nvPr/>
            </p:nvCxnSpPr>
            <p:spPr bwMode="auto">
              <a:xfrm>
                <a:off x="1046" y="2948"/>
                <a:ext cx="434" cy="8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76821" name="AutoShape 21"/>
            <p:cNvCxnSpPr>
              <a:cxnSpLocks noChangeShapeType="1"/>
              <a:stCxn id="76808" idx="7"/>
              <a:endCxn id="76807" idx="6"/>
            </p:cNvCxnSpPr>
            <p:nvPr/>
          </p:nvCxnSpPr>
          <p:spPr bwMode="auto">
            <a:xfrm flipV="1">
              <a:off x="1898" y="2623"/>
              <a:ext cx="920" cy="386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2" name="AutoShape 22"/>
            <p:cNvCxnSpPr>
              <a:cxnSpLocks noChangeShapeType="1"/>
              <a:stCxn id="76807" idx="5"/>
              <a:endCxn id="76806" idx="0"/>
            </p:cNvCxnSpPr>
            <p:nvPr/>
          </p:nvCxnSpPr>
          <p:spPr bwMode="auto">
            <a:xfrm>
              <a:off x="2806" y="2652"/>
              <a:ext cx="273" cy="540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3" name="AutoShape 23"/>
            <p:cNvCxnSpPr>
              <a:cxnSpLocks noChangeShapeType="1"/>
              <a:stCxn id="76806" idx="6"/>
              <a:endCxn id="76811" idx="3"/>
            </p:cNvCxnSpPr>
            <p:nvPr/>
          </p:nvCxnSpPr>
          <p:spPr bwMode="auto">
            <a:xfrm flipV="1">
              <a:off x="3120" y="2979"/>
              <a:ext cx="1142" cy="255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4" name="AutoShape 24"/>
            <p:cNvCxnSpPr>
              <a:cxnSpLocks noChangeShapeType="1"/>
              <a:stCxn id="76811" idx="2"/>
              <a:endCxn id="76807" idx="5"/>
            </p:cNvCxnSpPr>
            <p:nvPr/>
          </p:nvCxnSpPr>
          <p:spPr bwMode="auto">
            <a:xfrm flipH="1" flipV="1">
              <a:off x="2806" y="2652"/>
              <a:ext cx="1444" cy="298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5" name="AutoShape 25"/>
            <p:cNvCxnSpPr>
              <a:cxnSpLocks noChangeShapeType="1"/>
              <a:stCxn id="76807" idx="4"/>
              <a:endCxn id="76809" idx="7"/>
            </p:cNvCxnSpPr>
            <p:nvPr/>
          </p:nvCxnSpPr>
          <p:spPr bwMode="auto">
            <a:xfrm flipH="1">
              <a:off x="2390" y="2664"/>
              <a:ext cx="387" cy="1208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6" name="AutoShape 26"/>
            <p:cNvCxnSpPr>
              <a:cxnSpLocks noChangeShapeType="1"/>
              <a:stCxn id="76809" idx="5"/>
              <a:endCxn id="76811" idx="4"/>
            </p:cNvCxnSpPr>
            <p:nvPr/>
          </p:nvCxnSpPr>
          <p:spPr bwMode="auto">
            <a:xfrm flipV="1">
              <a:off x="2390" y="2991"/>
              <a:ext cx="1901" cy="940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7" name="AutoShape 27"/>
            <p:cNvCxnSpPr>
              <a:cxnSpLocks noChangeShapeType="1"/>
              <a:stCxn id="76811" idx="4"/>
              <a:endCxn id="76810" idx="4"/>
            </p:cNvCxnSpPr>
            <p:nvPr/>
          </p:nvCxnSpPr>
          <p:spPr bwMode="auto">
            <a:xfrm flipH="1">
              <a:off x="3687" y="2991"/>
              <a:ext cx="604" cy="99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8" name="AutoShape 28"/>
            <p:cNvCxnSpPr>
              <a:cxnSpLocks noChangeShapeType="1"/>
              <a:stCxn id="76810" idx="6"/>
              <a:endCxn id="76809" idx="5"/>
            </p:cNvCxnSpPr>
            <p:nvPr/>
          </p:nvCxnSpPr>
          <p:spPr bwMode="auto">
            <a:xfrm flipH="1" flipV="1">
              <a:off x="2390" y="3931"/>
              <a:ext cx="1338" cy="12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6829" name="AutoShape 29"/>
            <p:cNvCxnSpPr>
              <a:cxnSpLocks noChangeShapeType="1"/>
              <a:stCxn id="76809" idx="1"/>
              <a:endCxn id="76808" idx="5"/>
            </p:cNvCxnSpPr>
            <p:nvPr/>
          </p:nvCxnSpPr>
          <p:spPr bwMode="auto">
            <a:xfrm flipH="1" flipV="1">
              <a:off x="1898" y="3068"/>
              <a:ext cx="434" cy="804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D4F00B-ABFD-44FC-99BD-303F2955AD3C}"/>
                  </a:ext>
                </a:extLst>
              </p14:cNvPr>
              <p14:cNvContentPartPr/>
              <p14:nvPr/>
            </p14:nvContentPartPr>
            <p14:xfrm>
              <a:off x="5493600" y="667800"/>
              <a:ext cx="3205800" cy="1241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D4F00B-ABFD-44FC-99BD-303F2955AD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84240" y="658440"/>
                <a:ext cx="3224520" cy="126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Sufficient Condition for Euler Circuit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4300"/>
            <a:ext cx="8229600" cy="42418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dirty="0"/>
              <a:t>If (&lt;=) part: </a:t>
            </a:r>
            <a:r>
              <a:rPr lang="en-US" dirty="0">
                <a:solidFill>
                  <a:srgbClr val="3366CC"/>
                </a:solidFill>
              </a:rPr>
              <a:t>(If G is a connected graph with all vertices of even degree, then G contains an Euler circuit)</a:t>
            </a:r>
            <a:r>
              <a:rPr lang="en-US" dirty="0"/>
              <a:t>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The proof is by construction.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pick any arbitrary vertex u,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follow any edge from u to another vertex v, </a:t>
            </a:r>
          </a:p>
          <a:p>
            <a:pPr marL="457200" indent="-457200" eaLnBrk="1" hangingPunct="1">
              <a:buFontTx/>
              <a:buNone/>
            </a:pPr>
            <a:r>
              <a:rPr lang="en-US" dirty="0"/>
              <a:t>again reach at another vertex through another unvisited edge from v </a:t>
            </a:r>
          </a:p>
          <a:p>
            <a:pPr marL="457200" indent="-457200"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(this is possible because the 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number of incident edges at </a:t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any vertex is even)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508000" y="5956300"/>
            <a:ext cx="82296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400"/>
              <a:t>The path will continue until it reaches vertex u again.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83175" y="4176713"/>
            <a:ext cx="3789363" cy="1695450"/>
            <a:chOff x="1240" y="2649"/>
            <a:chExt cx="2387" cy="1068"/>
          </a:xfrm>
        </p:grpSpPr>
        <p:sp>
          <p:nvSpPr>
            <p:cNvPr id="77830" name="Arc 6"/>
            <p:cNvSpPr>
              <a:spLocks/>
            </p:cNvSpPr>
            <p:nvPr/>
          </p:nvSpPr>
          <p:spPr bwMode="auto">
            <a:xfrm rot="1227384">
              <a:off x="1525" y="3137"/>
              <a:ext cx="303" cy="580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1" name="Arc 7"/>
            <p:cNvSpPr>
              <a:spLocks/>
            </p:cNvSpPr>
            <p:nvPr/>
          </p:nvSpPr>
          <p:spPr bwMode="auto">
            <a:xfrm rot="20372616" flipH="1">
              <a:off x="2660" y="3134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Arc 8"/>
            <p:cNvSpPr>
              <a:spLocks/>
            </p:cNvSpPr>
            <p:nvPr/>
          </p:nvSpPr>
          <p:spPr bwMode="auto">
            <a:xfrm rot="20372616" flipH="1">
              <a:off x="1748" y="2657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 flipV="1">
              <a:off x="2513" y="2733"/>
              <a:ext cx="200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H="1" flipV="1">
              <a:off x="1240" y="3144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>
              <a:off x="1352" y="3135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3545" y="31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 flipH="1">
              <a:off x="1824" y="3136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Arc 14"/>
            <p:cNvSpPr>
              <a:spLocks/>
            </p:cNvSpPr>
            <p:nvPr/>
          </p:nvSpPr>
          <p:spPr bwMode="auto">
            <a:xfrm rot="20372616" flipH="1">
              <a:off x="2660" y="2649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H="1">
              <a:off x="2320" y="3143"/>
              <a:ext cx="393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 flipH="1">
              <a:off x="2720" y="2751"/>
              <a:ext cx="449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 flipH="1" flipV="1">
              <a:off x="2737" y="3133"/>
              <a:ext cx="400" cy="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 flipH="1">
              <a:off x="1760" y="2831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Text Box 19"/>
            <p:cNvSpPr txBox="1">
              <a:spLocks noChangeArrowheads="1"/>
            </p:cNvSpPr>
            <p:nvPr/>
          </p:nvSpPr>
          <p:spPr bwMode="auto">
            <a:xfrm>
              <a:off x="1582" y="291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2458" y="291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>
              <a:off x="1758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>
              <a:off x="2675" y="30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47" name="AutoShape 23"/>
            <p:cNvCxnSpPr>
              <a:cxnSpLocks noChangeShapeType="1"/>
              <a:stCxn id="77845" idx="6"/>
              <a:endCxn id="77846" idx="2"/>
            </p:cNvCxnSpPr>
            <p:nvPr/>
          </p:nvCxnSpPr>
          <p:spPr bwMode="auto">
            <a:xfrm flipV="1">
              <a:off x="1840" y="3136"/>
              <a:ext cx="835" cy="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48" name="AutoShape 24"/>
            <p:cNvCxnSpPr>
              <a:cxnSpLocks noChangeShapeType="1"/>
            </p:cNvCxnSpPr>
            <p:nvPr/>
          </p:nvCxnSpPr>
          <p:spPr bwMode="auto">
            <a:xfrm>
              <a:off x="2773" y="3176"/>
              <a:ext cx="380" cy="31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49" name="AutoShape 25"/>
            <p:cNvCxnSpPr>
              <a:cxnSpLocks noChangeShapeType="1"/>
              <a:stCxn id="77835" idx="1"/>
              <a:endCxn id="77835" idx="0"/>
            </p:cNvCxnSpPr>
            <p:nvPr/>
          </p:nvCxnSpPr>
          <p:spPr bwMode="auto">
            <a:xfrm flipV="1">
              <a:off x="1353" y="3135"/>
              <a:ext cx="449" cy="340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50" name="AutoShape 26"/>
            <p:cNvCxnSpPr>
              <a:cxnSpLocks noChangeShapeType="1"/>
              <a:stCxn id="77832" idx="1"/>
              <a:endCxn id="77832" idx="0"/>
            </p:cNvCxnSpPr>
            <p:nvPr/>
          </p:nvCxnSpPr>
          <p:spPr bwMode="auto">
            <a:xfrm flipV="1">
              <a:off x="1810" y="2677"/>
              <a:ext cx="3" cy="463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51" name="AutoShape 27"/>
            <p:cNvCxnSpPr>
              <a:cxnSpLocks noChangeShapeType="1"/>
              <a:stCxn id="77842" idx="0"/>
              <a:endCxn id="77845" idx="6"/>
            </p:cNvCxnSpPr>
            <p:nvPr/>
          </p:nvCxnSpPr>
          <p:spPr bwMode="auto">
            <a:xfrm flipH="1">
              <a:off x="1840" y="2831"/>
              <a:ext cx="370" cy="308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cxnSp>
          <p:nvCxnSpPr>
            <p:cNvPr id="77852" name="AutoShape 28"/>
            <p:cNvCxnSpPr>
              <a:cxnSpLocks noChangeShapeType="1"/>
              <a:stCxn id="77845" idx="4"/>
              <a:endCxn id="77830" idx="1"/>
            </p:cNvCxnSpPr>
            <p:nvPr/>
          </p:nvCxnSpPr>
          <p:spPr bwMode="auto">
            <a:xfrm flipH="1">
              <a:off x="1765" y="3180"/>
              <a:ext cx="34" cy="443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sp>
          <p:nvSpPr>
            <p:cNvPr id="77853" name="Line 29"/>
            <p:cNvSpPr>
              <a:spLocks noChangeShapeType="1"/>
            </p:cNvSpPr>
            <p:nvPr/>
          </p:nvSpPr>
          <p:spPr bwMode="auto">
            <a:xfrm flipH="1">
              <a:off x="1336" y="3143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4" name="Line 30"/>
            <p:cNvSpPr>
              <a:spLocks noChangeShapeType="1"/>
            </p:cNvSpPr>
            <p:nvPr/>
          </p:nvSpPr>
          <p:spPr bwMode="auto">
            <a:xfrm flipH="1">
              <a:off x="1808" y="3144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5" name="Line 31"/>
            <p:cNvSpPr>
              <a:spLocks noChangeShapeType="1"/>
            </p:cNvSpPr>
            <p:nvPr/>
          </p:nvSpPr>
          <p:spPr bwMode="auto">
            <a:xfrm flipH="1" flipV="1">
              <a:off x="2721" y="3149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6" name="Line 32"/>
            <p:cNvSpPr>
              <a:spLocks noChangeShapeType="1"/>
            </p:cNvSpPr>
            <p:nvPr/>
          </p:nvSpPr>
          <p:spPr bwMode="auto">
            <a:xfrm flipH="1">
              <a:off x="1744" y="2839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7" name="Text Box 33"/>
            <p:cNvSpPr txBox="1">
              <a:spLocks noChangeArrowheads="1"/>
            </p:cNvSpPr>
            <p:nvPr/>
          </p:nvSpPr>
          <p:spPr bwMode="auto">
            <a:xfrm>
              <a:off x="1566" y="291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7858" name="Text Box 34"/>
            <p:cNvSpPr txBox="1">
              <a:spLocks noChangeArrowheads="1"/>
            </p:cNvSpPr>
            <p:nvPr/>
          </p:nvSpPr>
          <p:spPr bwMode="auto">
            <a:xfrm>
              <a:off x="2442" y="292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auto">
            <a:xfrm>
              <a:off x="1742" y="31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cxnSp>
          <p:nvCxnSpPr>
            <p:cNvPr id="77860" name="AutoShape 36"/>
            <p:cNvCxnSpPr>
              <a:cxnSpLocks noChangeShapeType="1"/>
              <a:stCxn id="77859" idx="6"/>
            </p:cNvCxnSpPr>
            <p:nvPr/>
          </p:nvCxnSpPr>
          <p:spPr bwMode="auto">
            <a:xfrm flipV="1">
              <a:off x="1824" y="3144"/>
              <a:ext cx="835" cy="3"/>
            </a:xfrm>
            <a:prstGeom prst="straightConnector1">
              <a:avLst/>
            </a:prstGeom>
            <a:noFill/>
            <a:ln w="38100">
              <a:solidFill>
                <a:srgbClr val="FF6699"/>
              </a:solidFill>
              <a:round/>
              <a:headEnd/>
              <a:tailEnd type="triangle" w="med" len="med"/>
            </a:ln>
          </p:spPr>
        </p:cxnSp>
        <p:cxnSp>
          <p:nvCxnSpPr>
            <p:cNvPr id="77861" name="AutoShape 37"/>
            <p:cNvCxnSpPr>
              <a:cxnSpLocks noChangeShapeType="1"/>
              <a:stCxn id="77853" idx="1"/>
              <a:endCxn id="77853" idx="0"/>
            </p:cNvCxnSpPr>
            <p:nvPr/>
          </p:nvCxnSpPr>
          <p:spPr bwMode="auto">
            <a:xfrm flipV="1">
              <a:off x="1337" y="3143"/>
              <a:ext cx="449" cy="340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  <p:cxnSp>
          <p:nvCxnSpPr>
            <p:cNvPr id="77862" name="AutoShape 38"/>
            <p:cNvCxnSpPr>
              <a:cxnSpLocks noChangeShapeType="1"/>
              <a:stCxn id="77856" idx="0"/>
              <a:endCxn id="77859" idx="6"/>
            </p:cNvCxnSpPr>
            <p:nvPr/>
          </p:nvCxnSpPr>
          <p:spPr bwMode="auto">
            <a:xfrm flipH="1">
              <a:off x="1824" y="2839"/>
              <a:ext cx="370" cy="308"/>
            </a:xfrm>
            <a:prstGeom prst="straightConnector1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</p:cxnSp>
        <p:sp>
          <p:nvSpPr>
            <p:cNvPr id="77863" name="Line 39"/>
            <p:cNvSpPr>
              <a:spLocks noChangeShapeType="1"/>
            </p:cNvSpPr>
            <p:nvPr/>
          </p:nvSpPr>
          <p:spPr bwMode="auto">
            <a:xfrm flipH="1">
              <a:off x="1336" y="3159"/>
              <a:ext cx="457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4" name="Line 40"/>
            <p:cNvSpPr>
              <a:spLocks noChangeShapeType="1"/>
            </p:cNvSpPr>
            <p:nvPr/>
          </p:nvSpPr>
          <p:spPr bwMode="auto">
            <a:xfrm flipH="1" flipV="1">
              <a:off x="2721" y="3149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5" name="Line 41"/>
            <p:cNvSpPr>
              <a:spLocks noChangeShapeType="1"/>
            </p:cNvSpPr>
            <p:nvPr/>
          </p:nvSpPr>
          <p:spPr bwMode="auto">
            <a:xfrm flipH="1">
              <a:off x="1744" y="2839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66" name="Text Box 42"/>
            <p:cNvSpPr txBox="1">
              <a:spLocks noChangeArrowheads="1"/>
            </p:cNvSpPr>
            <p:nvPr/>
          </p:nvSpPr>
          <p:spPr bwMode="auto">
            <a:xfrm>
              <a:off x="1545" y="2893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867" name="Text Box 43"/>
            <p:cNvSpPr txBox="1">
              <a:spLocks noChangeArrowheads="1"/>
            </p:cNvSpPr>
            <p:nvPr/>
          </p:nvSpPr>
          <p:spPr bwMode="auto">
            <a:xfrm>
              <a:off x="2478" y="2927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77868" name="AutoShape 44"/>
            <p:cNvCxnSpPr>
              <a:cxnSpLocks noChangeShapeType="1"/>
            </p:cNvCxnSpPr>
            <p:nvPr/>
          </p:nvCxnSpPr>
          <p:spPr bwMode="auto">
            <a:xfrm flipV="1">
              <a:off x="1802" y="2677"/>
              <a:ext cx="3" cy="463"/>
            </a:xfrm>
            <a:prstGeom prst="straightConnector1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 type="triangle" w="med" len="med"/>
            </a:ln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8901E64-80D4-4CE9-A67F-F48726B69B46}"/>
                  </a:ext>
                </a:extLst>
              </p14:cNvPr>
              <p14:cNvContentPartPr/>
              <p14:nvPr/>
            </p14:nvContentPartPr>
            <p14:xfrm>
              <a:off x="1124640" y="2214720"/>
              <a:ext cx="7119360" cy="3846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8901E64-80D4-4CE9-A67F-F48726B69B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5280" y="2205360"/>
                <a:ext cx="7138080" cy="386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  <p:bldP spid="40141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Proof for the Sufficient Condition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35100"/>
            <a:ext cx="8229600" cy="12112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/>
              <a:t>It is done if the closed path covers the whole graph,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/>
              <a:t>	otherwise repeat the previous procedure at some vertex u’ in the closed path.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4367213" y="37322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u’</a:t>
            </a:r>
          </a:p>
        </p:txBody>
      </p:sp>
      <p:grpSp>
        <p:nvGrpSpPr>
          <p:cNvPr id="78853" name="Group 5"/>
          <p:cNvGrpSpPr>
            <a:grpSpLocks/>
          </p:cNvGrpSpPr>
          <p:nvPr/>
        </p:nvGrpSpPr>
        <p:grpSpPr bwMode="auto">
          <a:xfrm>
            <a:off x="1889125" y="3744913"/>
            <a:ext cx="3925888" cy="1989137"/>
            <a:chOff x="1190" y="2455"/>
            <a:chExt cx="2473" cy="1253"/>
          </a:xfrm>
        </p:grpSpPr>
        <p:sp>
          <p:nvSpPr>
            <p:cNvPr id="78854" name="Arc 6"/>
            <p:cNvSpPr>
              <a:spLocks/>
            </p:cNvSpPr>
            <p:nvPr/>
          </p:nvSpPr>
          <p:spPr bwMode="auto">
            <a:xfrm rot="1227384">
              <a:off x="1577" y="3193"/>
              <a:ext cx="717" cy="263"/>
            </a:xfrm>
            <a:custGeom>
              <a:avLst/>
              <a:gdLst>
                <a:gd name="T0" fmla="*/ 0 w 19129"/>
                <a:gd name="T1" fmla="*/ 0 h 20766"/>
                <a:gd name="T2" fmla="*/ 1 w 19129"/>
                <a:gd name="T3" fmla="*/ 0 h 20766"/>
                <a:gd name="T4" fmla="*/ 0 w 19129"/>
                <a:gd name="T5" fmla="*/ 0 h 20766"/>
                <a:gd name="T6" fmla="*/ 0 60000 65536"/>
                <a:gd name="T7" fmla="*/ 0 60000 65536"/>
                <a:gd name="T8" fmla="*/ 0 60000 65536"/>
                <a:gd name="T9" fmla="*/ 0 w 19129"/>
                <a:gd name="T10" fmla="*/ 0 h 20766"/>
                <a:gd name="T11" fmla="*/ 19129 w 19129"/>
                <a:gd name="T12" fmla="*/ 20766 h 207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29" h="20766" fill="none" extrusionOk="0">
                  <a:moveTo>
                    <a:pt x="5943" y="-1"/>
                  </a:moveTo>
                  <a:cubicBezTo>
                    <a:pt x="11621" y="1624"/>
                    <a:pt x="16386" y="5504"/>
                    <a:pt x="19129" y="10734"/>
                  </a:cubicBezTo>
                </a:path>
                <a:path w="19129" h="20766" stroke="0" extrusionOk="0">
                  <a:moveTo>
                    <a:pt x="5943" y="-1"/>
                  </a:moveTo>
                  <a:cubicBezTo>
                    <a:pt x="11621" y="1624"/>
                    <a:pt x="16386" y="5504"/>
                    <a:pt x="19129" y="10734"/>
                  </a:cubicBezTo>
                  <a:lnTo>
                    <a:pt x="0" y="2076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Arc 7"/>
            <p:cNvSpPr>
              <a:spLocks/>
            </p:cNvSpPr>
            <p:nvPr/>
          </p:nvSpPr>
          <p:spPr bwMode="auto">
            <a:xfrm rot="20372616" flipH="1">
              <a:off x="2660" y="3134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Arc 8"/>
            <p:cNvSpPr>
              <a:spLocks/>
            </p:cNvSpPr>
            <p:nvPr/>
          </p:nvSpPr>
          <p:spPr bwMode="auto">
            <a:xfrm rot="20372616" flipH="1">
              <a:off x="1748" y="2657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H="1" flipV="1">
              <a:off x="2273" y="2805"/>
              <a:ext cx="44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H="1" flipV="1">
              <a:off x="1240" y="3144"/>
              <a:ext cx="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H="1">
              <a:off x="1360" y="3127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3545" y="31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H="1">
              <a:off x="1824" y="3136"/>
              <a:ext cx="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Arc 14"/>
            <p:cNvSpPr>
              <a:spLocks/>
            </p:cNvSpPr>
            <p:nvPr/>
          </p:nvSpPr>
          <p:spPr bwMode="auto">
            <a:xfrm rot="20372616" flipH="1">
              <a:off x="2660" y="2649"/>
              <a:ext cx="342" cy="567"/>
            </a:xfrm>
            <a:custGeom>
              <a:avLst/>
              <a:gdLst>
                <a:gd name="T0" fmla="*/ 0 w 21147"/>
                <a:gd name="T1" fmla="*/ 0 h 18613"/>
                <a:gd name="T2" fmla="*/ 0 w 21147"/>
                <a:gd name="T3" fmla="*/ 0 h 18613"/>
                <a:gd name="T4" fmla="*/ 0 w 21147"/>
                <a:gd name="T5" fmla="*/ 1 h 18613"/>
                <a:gd name="T6" fmla="*/ 0 60000 65536"/>
                <a:gd name="T7" fmla="*/ 0 60000 65536"/>
                <a:gd name="T8" fmla="*/ 0 60000 65536"/>
                <a:gd name="T9" fmla="*/ 0 w 21147"/>
                <a:gd name="T10" fmla="*/ 0 h 18613"/>
                <a:gd name="T11" fmla="*/ 21147 w 21147"/>
                <a:gd name="T12" fmla="*/ 18613 h 18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47" h="18613" fill="none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</a:path>
                <a:path w="21147" h="18613" stroke="0" extrusionOk="0">
                  <a:moveTo>
                    <a:pt x="10959" y="0"/>
                  </a:moveTo>
                  <a:cubicBezTo>
                    <a:pt x="16207" y="3089"/>
                    <a:pt x="19906" y="8251"/>
                    <a:pt x="21147" y="14212"/>
                  </a:cubicBezTo>
                  <a:lnTo>
                    <a:pt x="0" y="1861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H="1">
              <a:off x="2320" y="3143"/>
              <a:ext cx="393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 flipH="1">
              <a:off x="2720" y="2879"/>
              <a:ext cx="281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 flipH="1" flipV="1">
              <a:off x="2737" y="3133"/>
              <a:ext cx="608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 flipH="1" flipV="1">
              <a:off x="2737" y="3141"/>
              <a:ext cx="81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 flipH="1">
              <a:off x="1760" y="2831"/>
              <a:ext cx="449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1598" y="245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u</a:t>
              </a:r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1758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2675" y="309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1190" y="30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2198" y="273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auto">
            <a:xfrm>
              <a:off x="1782" y="260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Oval 26"/>
            <p:cNvSpPr>
              <a:spLocks noChangeArrowheads="1"/>
            </p:cNvSpPr>
            <p:nvPr/>
          </p:nvSpPr>
          <p:spPr bwMode="auto">
            <a:xfrm>
              <a:off x="1726" y="357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auto">
            <a:xfrm>
              <a:off x="1302" y="343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Oval 28"/>
            <p:cNvSpPr>
              <a:spLocks noChangeArrowheads="1"/>
            </p:cNvSpPr>
            <p:nvPr/>
          </p:nvSpPr>
          <p:spPr bwMode="auto">
            <a:xfrm>
              <a:off x="2702" y="26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Oval 29"/>
            <p:cNvSpPr>
              <a:spLocks noChangeArrowheads="1"/>
            </p:cNvSpPr>
            <p:nvPr/>
          </p:nvSpPr>
          <p:spPr bwMode="auto">
            <a:xfrm>
              <a:off x="2254" y="34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Oval 30"/>
            <p:cNvSpPr>
              <a:spLocks noChangeArrowheads="1"/>
            </p:cNvSpPr>
            <p:nvPr/>
          </p:nvSpPr>
          <p:spPr bwMode="auto">
            <a:xfrm>
              <a:off x="2694" y="36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Oval 31"/>
            <p:cNvSpPr>
              <a:spLocks noChangeArrowheads="1"/>
            </p:cNvSpPr>
            <p:nvPr/>
          </p:nvSpPr>
          <p:spPr bwMode="auto">
            <a:xfrm>
              <a:off x="3310" y="35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80" name="AutoShape 32"/>
            <p:cNvCxnSpPr>
              <a:cxnSpLocks noChangeShapeType="1"/>
            </p:cNvCxnSpPr>
            <p:nvPr/>
          </p:nvCxnSpPr>
          <p:spPr bwMode="auto">
            <a:xfrm flipV="1">
              <a:off x="1244" y="2632"/>
              <a:ext cx="560" cy="4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1" name="AutoShape 33"/>
            <p:cNvCxnSpPr>
              <a:cxnSpLocks noChangeShapeType="1"/>
              <a:stCxn id="78873" idx="6"/>
              <a:endCxn id="78872" idx="2"/>
            </p:cNvCxnSpPr>
            <p:nvPr/>
          </p:nvCxnSpPr>
          <p:spPr bwMode="auto">
            <a:xfrm>
              <a:off x="1864" y="2643"/>
              <a:ext cx="334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2" name="AutoShape 34"/>
            <p:cNvCxnSpPr>
              <a:cxnSpLocks noChangeShapeType="1"/>
              <a:stCxn id="78873" idx="7"/>
              <a:endCxn id="78876" idx="2"/>
            </p:cNvCxnSpPr>
            <p:nvPr/>
          </p:nvCxnSpPr>
          <p:spPr bwMode="auto">
            <a:xfrm>
              <a:off x="1852" y="2613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3" name="AutoShape 35"/>
            <p:cNvCxnSpPr>
              <a:cxnSpLocks noChangeShapeType="1"/>
              <a:stCxn id="78875" idx="5"/>
              <a:endCxn id="78874" idx="1"/>
            </p:cNvCxnSpPr>
            <p:nvPr/>
          </p:nvCxnSpPr>
          <p:spPr bwMode="auto">
            <a:xfrm>
              <a:off x="1372" y="3504"/>
              <a:ext cx="366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4" name="AutoShape 36"/>
            <p:cNvCxnSpPr>
              <a:cxnSpLocks noChangeShapeType="1"/>
              <a:endCxn id="78876" idx="2"/>
            </p:cNvCxnSpPr>
            <p:nvPr/>
          </p:nvCxnSpPr>
          <p:spPr bwMode="auto">
            <a:xfrm flipV="1">
              <a:off x="2280" y="2651"/>
              <a:ext cx="422" cy="1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5" name="AutoShape 37"/>
            <p:cNvCxnSpPr>
              <a:cxnSpLocks noChangeShapeType="1"/>
            </p:cNvCxnSpPr>
            <p:nvPr/>
          </p:nvCxnSpPr>
          <p:spPr bwMode="auto">
            <a:xfrm>
              <a:off x="1808" y="3619"/>
              <a:ext cx="956" cy="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6" name="AutoShape 38"/>
            <p:cNvCxnSpPr>
              <a:cxnSpLocks noChangeShapeType="1"/>
              <a:stCxn id="78878" idx="1"/>
              <a:endCxn id="78890" idx="0"/>
            </p:cNvCxnSpPr>
            <p:nvPr/>
          </p:nvCxnSpPr>
          <p:spPr bwMode="auto">
            <a:xfrm flipH="1" flipV="1">
              <a:off x="2282" y="3464"/>
              <a:ext cx="424" cy="1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7" name="AutoShape 39"/>
            <p:cNvCxnSpPr>
              <a:cxnSpLocks noChangeShapeType="1"/>
              <a:stCxn id="78878" idx="5"/>
              <a:endCxn id="78879" idx="0"/>
            </p:cNvCxnSpPr>
            <p:nvPr/>
          </p:nvCxnSpPr>
          <p:spPr bwMode="auto">
            <a:xfrm flipV="1">
              <a:off x="2764" y="3593"/>
              <a:ext cx="587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88" name="AutoShape 40"/>
            <p:cNvCxnSpPr>
              <a:cxnSpLocks noChangeShapeType="1"/>
              <a:stCxn id="78879" idx="0"/>
            </p:cNvCxnSpPr>
            <p:nvPr/>
          </p:nvCxnSpPr>
          <p:spPr bwMode="auto">
            <a:xfrm flipV="1">
              <a:off x="3351" y="3164"/>
              <a:ext cx="230" cy="4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889" name="Oval 41"/>
            <p:cNvSpPr>
              <a:spLocks noChangeArrowheads="1"/>
            </p:cNvSpPr>
            <p:nvPr/>
          </p:nvSpPr>
          <p:spPr bwMode="auto">
            <a:xfrm>
              <a:off x="2974" y="282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Line 42"/>
            <p:cNvSpPr>
              <a:spLocks noChangeShapeType="1"/>
            </p:cNvSpPr>
            <p:nvPr/>
          </p:nvSpPr>
          <p:spPr bwMode="auto">
            <a:xfrm flipH="1" flipV="1">
              <a:off x="1360" y="3452"/>
              <a:ext cx="921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8891" name="AutoShape 43"/>
            <p:cNvCxnSpPr>
              <a:cxnSpLocks noChangeShapeType="1"/>
            </p:cNvCxnSpPr>
            <p:nvPr/>
          </p:nvCxnSpPr>
          <p:spPr bwMode="auto">
            <a:xfrm>
              <a:off x="1376" y="3475"/>
              <a:ext cx="1967" cy="201"/>
            </a:xfrm>
            <a:prstGeom prst="curvedConnector4">
              <a:avLst>
                <a:gd name="adj1" fmla="val 153"/>
                <a:gd name="adj2" fmla="val 171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892" name="AutoShape 44"/>
            <p:cNvCxnSpPr>
              <a:cxnSpLocks noChangeShapeType="1"/>
              <a:stCxn id="78889" idx="5"/>
              <a:endCxn id="78866" idx="0"/>
            </p:cNvCxnSpPr>
            <p:nvPr/>
          </p:nvCxnSpPr>
          <p:spPr bwMode="auto">
            <a:xfrm>
              <a:off x="3044" y="2896"/>
              <a:ext cx="509" cy="2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893" name="Arc 45"/>
            <p:cNvSpPr>
              <a:spLocks/>
            </p:cNvSpPr>
            <p:nvPr/>
          </p:nvSpPr>
          <p:spPr bwMode="auto">
            <a:xfrm rot="1227384">
              <a:off x="2504" y="2772"/>
              <a:ext cx="1159" cy="290"/>
            </a:xfrm>
            <a:custGeom>
              <a:avLst/>
              <a:gdLst>
                <a:gd name="T0" fmla="*/ 1 w 20398"/>
                <a:gd name="T1" fmla="*/ 0 h 21391"/>
                <a:gd name="T2" fmla="*/ 4 w 20398"/>
                <a:gd name="T3" fmla="*/ 0 h 21391"/>
                <a:gd name="T4" fmla="*/ 0 w 20398"/>
                <a:gd name="T5" fmla="*/ 0 h 21391"/>
                <a:gd name="T6" fmla="*/ 0 60000 65536"/>
                <a:gd name="T7" fmla="*/ 0 60000 65536"/>
                <a:gd name="T8" fmla="*/ 0 60000 65536"/>
                <a:gd name="T9" fmla="*/ 0 w 20398"/>
                <a:gd name="T10" fmla="*/ 0 h 21391"/>
                <a:gd name="T11" fmla="*/ 20398 w 20398"/>
                <a:gd name="T12" fmla="*/ 21391 h 2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98" h="21391" fill="none" extrusionOk="0">
                  <a:moveTo>
                    <a:pt x="2999" y="0"/>
                  </a:moveTo>
                  <a:cubicBezTo>
                    <a:pt x="11018" y="1124"/>
                    <a:pt x="17735" y="6640"/>
                    <a:pt x="20398" y="14286"/>
                  </a:cubicBezTo>
                </a:path>
                <a:path w="20398" h="21391" stroke="0" extrusionOk="0">
                  <a:moveTo>
                    <a:pt x="2999" y="0"/>
                  </a:moveTo>
                  <a:cubicBezTo>
                    <a:pt x="11018" y="1124"/>
                    <a:pt x="17735" y="6640"/>
                    <a:pt x="20398" y="14286"/>
                  </a:cubicBezTo>
                  <a:lnTo>
                    <a:pt x="0" y="2139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02478" name="AutoShape 46"/>
          <p:cNvCxnSpPr>
            <a:cxnSpLocks noChangeShapeType="1"/>
            <a:stCxn id="78873" idx="6"/>
            <a:endCxn id="78872" idx="2"/>
          </p:cNvCxnSpPr>
          <p:nvPr/>
        </p:nvCxnSpPr>
        <p:spPr bwMode="auto">
          <a:xfrm>
            <a:off x="2959100" y="4043363"/>
            <a:ext cx="530225" cy="2159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79" name="AutoShape 47"/>
          <p:cNvCxnSpPr>
            <a:cxnSpLocks noChangeShapeType="1"/>
            <a:stCxn id="78872" idx="5"/>
            <a:endCxn id="78863" idx="0"/>
          </p:cNvCxnSpPr>
          <p:nvPr/>
        </p:nvCxnSpPr>
        <p:spPr bwMode="auto">
          <a:xfrm>
            <a:off x="3600450" y="4305300"/>
            <a:ext cx="708025" cy="531813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0" name="AutoShape 48"/>
          <p:cNvCxnSpPr>
            <a:cxnSpLocks noChangeShapeType="1"/>
            <a:stCxn id="78873" idx="1"/>
            <a:endCxn id="78871" idx="7"/>
          </p:cNvCxnSpPr>
          <p:nvPr/>
        </p:nvCxnSpPr>
        <p:spPr bwMode="auto">
          <a:xfrm flipH="1">
            <a:off x="2000250" y="3995738"/>
            <a:ext cx="847725" cy="78740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1" name="AutoShape 49"/>
          <p:cNvCxnSpPr>
            <a:cxnSpLocks noChangeShapeType="1"/>
            <a:stCxn id="78865" idx="1"/>
            <a:endCxn id="78878" idx="1"/>
          </p:cNvCxnSpPr>
          <p:nvPr/>
        </p:nvCxnSpPr>
        <p:spPr bwMode="auto">
          <a:xfrm flipH="1">
            <a:off x="4295775" y="4821238"/>
            <a:ext cx="49213" cy="8001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2" name="AutoShape 50"/>
          <p:cNvCxnSpPr>
            <a:cxnSpLocks noChangeShapeType="1"/>
            <a:stCxn id="78869" idx="4"/>
            <a:endCxn id="78873" idx="1"/>
          </p:cNvCxnSpPr>
          <p:nvPr/>
        </p:nvCxnSpPr>
        <p:spPr bwMode="auto">
          <a:xfrm flipH="1" flipV="1">
            <a:off x="2847975" y="3995738"/>
            <a:ext cx="7938" cy="900112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3" name="AutoShape 51"/>
          <p:cNvCxnSpPr>
            <a:cxnSpLocks noChangeShapeType="1"/>
            <a:stCxn id="78871" idx="6"/>
            <a:endCxn id="78859" idx="0"/>
          </p:cNvCxnSpPr>
          <p:nvPr/>
        </p:nvCxnSpPr>
        <p:spPr bwMode="auto">
          <a:xfrm flipV="1">
            <a:off x="2019300" y="4811713"/>
            <a:ext cx="854075" cy="19050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4" name="AutoShape 52"/>
          <p:cNvCxnSpPr>
            <a:cxnSpLocks noChangeShapeType="1"/>
            <a:stCxn id="78869" idx="7"/>
            <a:endCxn id="78872" idx="4"/>
          </p:cNvCxnSpPr>
          <p:nvPr/>
        </p:nvCxnSpPr>
        <p:spPr bwMode="auto">
          <a:xfrm flipV="1">
            <a:off x="2901950" y="4324350"/>
            <a:ext cx="652463" cy="458788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5" name="AutoShape 53"/>
          <p:cNvCxnSpPr>
            <a:cxnSpLocks noChangeShapeType="1"/>
            <a:stCxn id="78872" idx="7"/>
            <a:endCxn id="78893" idx="0"/>
          </p:cNvCxnSpPr>
          <p:nvPr/>
        </p:nvCxnSpPr>
        <p:spPr bwMode="auto">
          <a:xfrm flipV="1">
            <a:off x="3600450" y="4035425"/>
            <a:ext cx="765175" cy="176213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6" name="AutoShape 54"/>
          <p:cNvCxnSpPr>
            <a:cxnSpLocks noChangeShapeType="1"/>
            <a:stCxn id="78893" idx="0"/>
            <a:endCxn id="78873" idx="7"/>
          </p:cNvCxnSpPr>
          <p:nvPr/>
        </p:nvCxnSpPr>
        <p:spPr bwMode="auto">
          <a:xfrm flipH="1" flipV="1">
            <a:off x="2940050" y="3995738"/>
            <a:ext cx="1425575" cy="39687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02487" name="AutoShape 55"/>
          <p:cNvCxnSpPr>
            <a:cxnSpLocks noChangeShapeType="1"/>
            <a:stCxn id="78874" idx="6"/>
            <a:endCxn id="78875" idx="2"/>
          </p:cNvCxnSpPr>
          <p:nvPr/>
        </p:nvCxnSpPr>
        <p:spPr bwMode="auto">
          <a:xfrm flipH="1" flipV="1">
            <a:off x="2066925" y="5364163"/>
            <a:ext cx="803275" cy="228600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8" name="AutoShape 56"/>
          <p:cNvCxnSpPr>
            <a:cxnSpLocks noChangeShapeType="1"/>
            <a:stCxn id="78878" idx="4"/>
            <a:endCxn id="78874" idx="6"/>
          </p:cNvCxnSpPr>
          <p:nvPr/>
        </p:nvCxnSpPr>
        <p:spPr bwMode="auto">
          <a:xfrm flipH="1" flipV="1">
            <a:off x="2870200" y="5592763"/>
            <a:ext cx="1471613" cy="141287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89" name="AutoShape 57"/>
          <p:cNvCxnSpPr>
            <a:cxnSpLocks noChangeShapeType="1"/>
            <a:stCxn id="78890" idx="1"/>
            <a:endCxn id="78869" idx="3"/>
          </p:cNvCxnSpPr>
          <p:nvPr/>
        </p:nvCxnSpPr>
        <p:spPr bwMode="auto">
          <a:xfrm flipV="1">
            <a:off x="2160588" y="4876800"/>
            <a:ext cx="649287" cy="452438"/>
          </a:xfrm>
          <a:prstGeom prst="straightConnector1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</p:spPr>
      </p:cxnSp>
      <p:cxnSp>
        <p:nvCxnSpPr>
          <p:cNvPr id="402490" name="AutoShape 58"/>
          <p:cNvCxnSpPr>
            <a:cxnSpLocks noChangeShapeType="1"/>
          </p:cNvCxnSpPr>
          <p:nvPr/>
        </p:nvCxnSpPr>
        <p:spPr bwMode="auto">
          <a:xfrm>
            <a:off x="4365625" y="3971925"/>
            <a:ext cx="1363663" cy="835025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1" name="AutoShape 59"/>
          <p:cNvCxnSpPr>
            <a:cxnSpLocks noChangeShapeType="1"/>
            <a:stCxn id="78893" idx="1"/>
            <a:endCxn id="78879" idx="0"/>
          </p:cNvCxnSpPr>
          <p:nvPr/>
        </p:nvCxnSpPr>
        <p:spPr bwMode="auto">
          <a:xfrm flipH="1">
            <a:off x="5319713" y="4870450"/>
            <a:ext cx="409575" cy="681038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2" name="AutoShape 60"/>
          <p:cNvCxnSpPr>
            <a:cxnSpLocks noChangeShapeType="1"/>
            <a:stCxn id="78879" idx="1"/>
            <a:endCxn id="78865" idx="1"/>
          </p:cNvCxnSpPr>
          <p:nvPr/>
        </p:nvCxnSpPr>
        <p:spPr bwMode="auto">
          <a:xfrm flipH="1" flipV="1">
            <a:off x="4344988" y="4821238"/>
            <a:ext cx="928687" cy="749300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cxnSp>
        <p:nvCxnSpPr>
          <p:cNvPr id="402493" name="AutoShape 61"/>
          <p:cNvCxnSpPr>
            <a:cxnSpLocks noChangeShapeType="1"/>
            <a:stCxn id="78865" idx="1"/>
            <a:endCxn id="78893" idx="0"/>
          </p:cNvCxnSpPr>
          <p:nvPr/>
        </p:nvCxnSpPr>
        <p:spPr bwMode="auto">
          <a:xfrm flipV="1">
            <a:off x="4344988" y="4035425"/>
            <a:ext cx="20637" cy="785813"/>
          </a:xfrm>
          <a:prstGeom prst="straightConnector1">
            <a:avLst/>
          </a:prstGeom>
          <a:noFill/>
          <a:ln w="38100">
            <a:solidFill>
              <a:srgbClr val="99FF99"/>
            </a:solidFill>
            <a:round/>
            <a:headEnd/>
            <a:tailEnd type="triangle" w="med" len="med"/>
          </a:ln>
        </p:spPr>
      </p:cxnSp>
      <p:sp>
        <p:nvSpPr>
          <p:cNvPr id="402494" name="Rectangle 62"/>
          <p:cNvSpPr>
            <a:spLocks noChangeArrowheads="1"/>
          </p:cNvSpPr>
          <p:nvPr/>
        </p:nvSpPr>
        <p:spPr bwMode="auto">
          <a:xfrm>
            <a:off x="457200" y="60198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/>
              <a:t>This process will repeat until all edges are exhausted.</a:t>
            </a:r>
          </a:p>
        </p:txBody>
      </p:sp>
      <p:sp>
        <p:nvSpPr>
          <p:cNvPr id="402495" name="Rectangle 63"/>
          <p:cNvSpPr>
            <a:spLocks noChangeArrowheads="1"/>
          </p:cNvSpPr>
          <p:nvPr/>
        </p:nvSpPr>
        <p:spPr bwMode="auto">
          <a:xfrm>
            <a:off x="469900" y="2590800"/>
            <a:ext cx="8229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400"/>
              <a:t>A longer closed path will be formed by merging these closed paths by inserting the new closed path to the old closed path at vertex u’.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050C92-53A7-4C16-8650-F672C779C945}"/>
                  </a:ext>
                </a:extLst>
              </p14:cNvPr>
              <p14:cNvContentPartPr/>
              <p14:nvPr/>
            </p14:nvContentPartPr>
            <p14:xfrm>
              <a:off x="217080" y="2045160"/>
              <a:ext cx="8640720" cy="362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050C92-53A7-4C16-8650-F672C779C9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720" y="2035800"/>
                <a:ext cx="8659440" cy="364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0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0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2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0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utoUpdateAnimBg="0"/>
      <p:bldP spid="402436" grpId="0" autoUpdateAnimBg="0"/>
      <p:bldP spid="402494" grpId="0" autoUpdateAnimBg="0"/>
      <p:bldP spid="4024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Simple Graphs and </a:t>
            </a:r>
            <a:r>
              <a:rPr lang="en-US" sz="3600" dirty="0" err="1"/>
              <a:t>Multigraphs</a:t>
            </a:r>
            <a:endParaRPr lang="en-US" sz="3600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8263"/>
            <a:ext cx="8229600" cy="5257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graphs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at most one edge between any pair of vertices, no </a:t>
            </a:r>
            <a:r>
              <a:rPr lang="en-US" dirty="0">
                <a:solidFill>
                  <a:srgbClr val="0000FF"/>
                </a:solidFill>
              </a:rPr>
              <a:t>self-loop</a:t>
            </a:r>
            <a:r>
              <a:rPr lang="en-US" dirty="0"/>
              <a:t>.</a:t>
            </a:r>
          </a:p>
          <a:p>
            <a:pPr lvl="1">
              <a:defRPr/>
            </a:pPr>
            <a:r>
              <a:rPr lang="en-US" sz="1800" dirty="0"/>
              <a:t>Unless otherwise stated, a “graph” means a simple graph. </a:t>
            </a:r>
          </a:p>
          <a:p>
            <a:pPr>
              <a:buFontTx/>
              <a:buNone/>
              <a:defRPr/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Multi-graphs</a:t>
            </a:r>
            <a:r>
              <a:rPr lang="en-US" dirty="0"/>
              <a:t> - having </a:t>
            </a:r>
            <a:r>
              <a:rPr lang="en-US" dirty="0">
                <a:solidFill>
                  <a:srgbClr val="0000FF"/>
                </a:solidFill>
              </a:rPr>
              <a:t>multiple edges</a:t>
            </a:r>
            <a:r>
              <a:rPr lang="en-US" dirty="0"/>
              <a:t> between the same (ordered) pair of vertices, or even with self-loops.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Examples:</a:t>
            </a:r>
          </a:p>
          <a:p>
            <a:pPr lvl="1">
              <a:defRPr/>
            </a:pPr>
            <a:r>
              <a:rPr lang="en-US" sz="2000" dirty="0"/>
              <a:t>Multiple roads between same pair of cities</a:t>
            </a:r>
            <a:endParaRPr lang="en-US" dirty="0"/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dirty="0"/>
              <a:t>If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are two vertices, and </a:t>
            </a:r>
            <a:r>
              <a:rPr lang="en-US" sz="2000" i="1" dirty="0"/>
              <a:t>e</a:t>
            </a:r>
            <a:r>
              <a:rPr lang="en-US" sz="2000" dirty="0"/>
              <a:t> = {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} is in </a:t>
            </a:r>
            <a:r>
              <a:rPr lang="en-US" sz="2000" i="1" dirty="0"/>
              <a:t>E</a:t>
            </a:r>
            <a:r>
              <a:rPr lang="en-US" sz="2000" dirty="0"/>
              <a:t>, then</a:t>
            </a:r>
          </a:p>
          <a:p>
            <a:pPr lvl="1">
              <a:defRPr/>
            </a:pP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adjacent</a:t>
            </a:r>
          </a:p>
          <a:p>
            <a:pPr lvl="1">
              <a:defRPr/>
            </a:pPr>
            <a:r>
              <a:rPr lang="en-US" sz="2000" i="1" dirty="0"/>
              <a:t>e</a:t>
            </a:r>
            <a:r>
              <a:rPr lang="en-US" sz="2000" dirty="0"/>
              <a:t> is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incident</a:t>
            </a:r>
            <a:r>
              <a:rPr lang="en-US" sz="2000" dirty="0"/>
              <a:t> with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endParaRPr lang="en-US" sz="2000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the </a:t>
            </a:r>
            <a:r>
              <a:rPr lang="en-US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endpoints</a:t>
            </a:r>
            <a:r>
              <a:rPr lang="en-US" sz="2000" dirty="0"/>
              <a:t> of </a:t>
            </a:r>
            <a:r>
              <a:rPr lang="en-US" sz="2000" i="1" dirty="0"/>
              <a:t>e</a:t>
            </a:r>
          </a:p>
          <a:p>
            <a:pPr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Degree</a:t>
            </a:r>
            <a:r>
              <a:rPr lang="en-US" sz="2000" dirty="0"/>
              <a:t> (</a:t>
            </a:r>
            <a:r>
              <a:rPr lang="en-US" sz="2000" i="1" dirty="0"/>
              <a:t>v</a:t>
            </a:r>
            <a:r>
              <a:rPr lang="en-US" sz="2000" dirty="0"/>
              <a:t>) = number of edges incident with vertex </a:t>
            </a:r>
            <a:r>
              <a:rPr lang="en-US" sz="2000" i="1" dirty="0"/>
              <a:t>v</a:t>
            </a:r>
          </a:p>
          <a:p>
            <a:pPr lvl="1">
              <a:defRPr/>
            </a:pP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2</a:t>
            </a:r>
            <a:r>
              <a:rPr lang="en-US" sz="2000" i="1" dirty="0"/>
              <a:t>, </a:t>
            </a: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u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2</a:t>
            </a:r>
            <a:r>
              <a:rPr lang="en-US" sz="2000" i="1" dirty="0"/>
              <a:t>, </a:t>
            </a:r>
            <a:r>
              <a:rPr lang="en-US" sz="2000" dirty="0"/>
              <a:t>deg</a:t>
            </a:r>
            <a:r>
              <a:rPr lang="en-US" sz="20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i="1" dirty="0"/>
              <a:t>=</a:t>
            </a:r>
            <a:r>
              <a:rPr lang="en-US" sz="2000" dirty="0"/>
              <a:t>3</a:t>
            </a:r>
            <a:r>
              <a:rPr lang="en-US" sz="2000" i="1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deg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z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=</a:t>
            </a:r>
            <a:r>
              <a:rPr lang="en-US" sz="2000" dirty="0">
                <a:solidFill>
                  <a:srgbClr val="FF0000"/>
                </a:solidFill>
              </a:rPr>
              <a:t>5?</a:t>
            </a:r>
            <a:endParaRPr lang="en-US" sz="2000" i="1" dirty="0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651625" y="3384975"/>
            <a:ext cx="2016125" cy="2309813"/>
            <a:chOff x="3883" y="2614"/>
            <a:chExt cx="1270" cy="1455"/>
          </a:xfrm>
        </p:grpSpPr>
        <p:sp>
          <p:nvSpPr>
            <p:cNvPr id="19460" name="Oval 5"/>
            <p:cNvSpPr>
              <a:spLocks noChangeArrowheads="1"/>
            </p:cNvSpPr>
            <p:nvPr/>
          </p:nvSpPr>
          <p:spPr bwMode="auto">
            <a:xfrm>
              <a:off x="3883" y="3662"/>
              <a:ext cx="280" cy="2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4051" y="3839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9462" name="Oval 7"/>
            <p:cNvSpPr>
              <a:spLocks noChangeArrowheads="1"/>
            </p:cNvSpPr>
            <p:nvPr/>
          </p:nvSpPr>
          <p:spPr bwMode="auto">
            <a:xfrm>
              <a:off x="4108" y="3725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Oval 8"/>
            <p:cNvSpPr>
              <a:spLocks noChangeArrowheads="1"/>
            </p:cNvSpPr>
            <p:nvPr/>
          </p:nvSpPr>
          <p:spPr bwMode="auto">
            <a:xfrm>
              <a:off x="4090" y="2811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Oval 9"/>
            <p:cNvSpPr>
              <a:spLocks noChangeArrowheads="1"/>
            </p:cNvSpPr>
            <p:nvPr/>
          </p:nvSpPr>
          <p:spPr bwMode="auto">
            <a:xfrm>
              <a:off x="5005" y="2819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Oval 10"/>
            <p:cNvSpPr>
              <a:spLocks noChangeArrowheads="1"/>
            </p:cNvSpPr>
            <p:nvPr/>
          </p:nvSpPr>
          <p:spPr bwMode="auto">
            <a:xfrm>
              <a:off x="5013" y="3740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Text Box 11"/>
            <p:cNvSpPr txBox="1">
              <a:spLocks noChangeArrowheads="1"/>
            </p:cNvSpPr>
            <p:nvPr/>
          </p:nvSpPr>
          <p:spPr bwMode="auto">
            <a:xfrm>
              <a:off x="4075" y="261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4914" y="261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4915" y="3832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19469" name="Line 14"/>
            <p:cNvSpPr>
              <a:spLocks noChangeShapeType="1"/>
            </p:cNvSpPr>
            <p:nvPr/>
          </p:nvSpPr>
          <p:spPr bwMode="auto">
            <a:xfrm>
              <a:off x="4205" y="2872"/>
              <a:ext cx="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4230" y="3793"/>
              <a:ext cx="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6"/>
            <p:cNvSpPr>
              <a:spLocks noChangeShapeType="1"/>
            </p:cNvSpPr>
            <p:nvPr/>
          </p:nvSpPr>
          <p:spPr bwMode="auto">
            <a:xfrm>
              <a:off x="5061" y="2938"/>
              <a:ext cx="0" cy="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Arc 17"/>
            <p:cNvSpPr>
              <a:spLocks/>
            </p:cNvSpPr>
            <p:nvPr/>
          </p:nvSpPr>
          <p:spPr bwMode="auto">
            <a:xfrm rot="20823201" flipH="1">
              <a:off x="4062" y="2931"/>
              <a:ext cx="278" cy="923"/>
            </a:xfrm>
            <a:custGeom>
              <a:avLst/>
              <a:gdLst>
                <a:gd name="T0" fmla="*/ 131 w 21425"/>
                <a:gd name="T1" fmla="*/ 0 h 19108"/>
                <a:gd name="T2" fmla="*/ 278 w 21425"/>
                <a:gd name="T3" fmla="*/ 791 h 19108"/>
                <a:gd name="T4" fmla="*/ 0 w 21425"/>
                <a:gd name="T5" fmla="*/ 923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Arc 18"/>
            <p:cNvSpPr>
              <a:spLocks/>
            </p:cNvSpPr>
            <p:nvPr/>
          </p:nvSpPr>
          <p:spPr bwMode="auto">
            <a:xfrm rot="10176424" flipH="1">
              <a:off x="3970" y="2805"/>
              <a:ext cx="278" cy="923"/>
            </a:xfrm>
            <a:custGeom>
              <a:avLst/>
              <a:gdLst>
                <a:gd name="T0" fmla="*/ 131 w 21425"/>
                <a:gd name="T1" fmla="*/ 0 h 19108"/>
                <a:gd name="T2" fmla="*/ 278 w 21425"/>
                <a:gd name="T3" fmla="*/ 791 h 19108"/>
                <a:gd name="T4" fmla="*/ 0 w 21425"/>
                <a:gd name="T5" fmla="*/ 923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C6F197F-A9BB-4FA5-86CA-3D2CFE452473}"/>
                  </a:ext>
                </a:extLst>
              </p14:cNvPr>
              <p14:cNvContentPartPr/>
              <p14:nvPr/>
            </p14:nvContentPartPr>
            <p14:xfrm>
              <a:off x="4825080" y="4586400"/>
              <a:ext cx="2849760" cy="2125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C6F197F-A9BB-4FA5-86CA-3D2CFE4524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5720" y="4577040"/>
                <a:ext cx="2868480" cy="214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7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 properties: Degrees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7475"/>
            <a:ext cx="8229600" cy="519620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By pigeon hole principle, given any simple graph, there exist two vertices with the same degree.</a:t>
            </a:r>
          </a:p>
          <a:p>
            <a:pPr>
              <a:buFontTx/>
              <a:buNone/>
            </a:pPr>
            <a:r>
              <a:rPr lang="en-US" dirty="0"/>
              <a:t>For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e.g. sum of degrees = 3+2+5+2 = 12, |</a:t>
            </a:r>
            <a:r>
              <a:rPr lang="en-US" i="1" dirty="0"/>
              <a:t>E</a:t>
            </a:r>
            <a:r>
              <a:rPr lang="en-US" dirty="0"/>
              <a:t>| = 6</a:t>
            </a:r>
          </a:p>
          <a:p>
            <a:pPr lvl="1">
              <a:buFont typeface="Wingdings" pitchFamily="2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Proof:</a:t>
            </a:r>
            <a:r>
              <a:rPr lang="en-US" dirty="0"/>
              <a:t> every edge is counted twice in counting degrees.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B050"/>
                </a:solidFill>
              </a:rPr>
              <a:t>	Fact:  Any undirected graph has an even number  of odd-degree vertices (as the  sum of degrees is even)</a:t>
            </a:r>
          </a:p>
          <a:p>
            <a:pPr>
              <a:buFontTx/>
              <a:buNone/>
            </a:pPr>
            <a:r>
              <a:rPr lang="en-US" dirty="0"/>
              <a:t>For a </a:t>
            </a:r>
            <a:r>
              <a:rPr lang="en-US" dirty="0">
                <a:solidFill>
                  <a:srgbClr val="0000FF"/>
                </a:solidFill>
              </a:rPr>
              <a:t>directed</a:t>
            </a:r>
            <a:r>
              <a:rPr lang="en-US" dirty="0"/>
              <a:t> graph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12324" name="Object 2"/>
          <p:cNvGraphicFramePr>
            <a:graphicFrameLocks noChangeAspect="1"/>
          </p:cNvGraphicFramePr>
          <p:nvPr/>
        </p:nvGraphicFramePr>
        <p:xfrm>
          <a:off x="2654300" y="5749925"/>
          <a:ext cx="34305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3" imgW="1841400" imgH="342720" progId="Equation.3">
                  <p:embed/>
                </p:oleObj>
              </mc:Choice>
              <mc:Fallback>
                <p:oleObj name="Equation" r:id="rId3" imgW="184140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749925"/>
                        <a:ext cx="3430588" cy="639763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5" name="Object 3"/>
          <p:cNvGraphicFramePr>
            <a:graphicFrameLocks noChangeAspect="1"/>
          </p:cNvGraphicFramePr>
          <p:nvPr/>
        </p:nvGraphicFramePr>
        <p:xfrm>
          <a:off x="2635250" y="2790825"/>
          <a:ext cx="21018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5" imgW="1091880" imgH="342720" progId="Equation.3">
                  <p:embed/>
                </p:oleObj>
              </mc:Choice>
              <mc:Fallback>
                <p:oleObj name="Equation" r:id="rId5" imgW="109188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2790825"/>
                        <a:ext cx="2101850" cy="6604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86550" y="1978025"/>
            <a:ext cx="1905000" cy="1385888"/>
            <a:chOff x="4249" y="830"/>
            <a:chExt cx="1200" cy="873"/>
          </a:xfrm>
        </p:grpSpPr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4562" y="1361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4249" y="88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5211" y="84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>
              <a:off x="5203" y="1387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4254" y="1503"/>
              <a:ext cx="224" cy="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4434" y="1552"/>
              <a:ext cx="93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4420" y="835"/>
              <a:ext cx="9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154" y="841"/>
              <a:ext cx="93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160" y="1564"/>
              <a:ext cx="93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4512" y="883"/>
              <a:ext cx="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>
              <a:off x="4532" y="1606"/>
              <a:ext cx="6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>
              <a:off x="5198" y="934"/>
              <a:ext cx="0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Arc 19"/>
            <p:cNvSpPr>
              <a:spLocks/>
            </p:cNvSpPr>
            <p:nvPr/>
          </p:nvSpPr>
          <p:spPr bwMode="auto">
            <a:xfrm rot="20823201" flipH="1">
              <a:off x="4398" y="929"/>
              <a:ext cx="222" cy="725"/>
            </a:xfrm>
            <a:custGeom>
              <a:avLst/>
              <a:gdLst>
                <a:gd name="T0" fmla="*/ 104 w 21425"/>
                <a:gd name="T1" fmla="*/ 0 h 19108"/>
                <a:gd name="T2" fmla="*/ 222 w 21425"/>
                <a:gd name="T3" fmla="*/ 621 h 19108"/>
                <a:gd name="T4" fmla="*/ 0 w 21425"/>
                <a:gd name="T5" fmla="*/ 725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Arc 20"/>
            <p:cNvSpPr>
              <a:spLocks/>
            </p:cNvSpPr>
            <p:nvPr/>
          </p:nvSpPr>
          <p:spPr bwMode="auto">
            <a:xfrm rot="10176424" flipH="1">
              <a:off x="4324" y="830"/>
              <a:ext cx="223" cy="725"/>
            </a:xfrm>
            <a:custGeom>
              <a:avLst/>
              <a:gdLst>
                <a:gd name="T0" fmla="*/ 105 w 21425"/>
                <a:gd name="T1" fmla="*/ 0 h 19108"/>
                <a:gd name="T2" fmla="*/ 223 w 21425"/>
                <a:gd name="T3" fmla="*/ 621 h 19108"/>
                <a:gd name="T4" fmla="*/ 0 w 21425"/>
                <a:gd name="T5" fmla="*/ 725 h 19108"/>
                <a:gd name="T6" fmla="*/ 0 60000 65536"/>
                <a:gd name="T7" fmla="*/ 0 60000 65536"/>
                <a:gd name="T8" fmla="*/ 0 60000 65536"/>
                <a:gd name="T9" fmla="*/ 0 w 21425"/>
                <a:gd name="T10" fmla="*/ 0 h 19108"/>
                <a:gd name="T11" fmla="*/ 21425 w 21425"/>
                <a:gd name="T12" fmla="*/ 19108 h 191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25" h="19108" fill="none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</a:path>
                <a:path w="21425" h="19108" stroke="0" extrusionOk="0">
                  <a:moveTo>
                    <a:pt x="10071" y="-1"/>
                  </a:moveTo>
                  <a:cubicBezTo>
                    <a:pt x="16295" y="3280"/>
                    <a:pt x="20531" y="9386"/>
                    <a:pt x="21425" y="16364"/>
                  </a:cubicBezTo>
                  <a:lnTo>
                    <a:pt x="0" y="1910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3E680F-A8F7-4BD4-9494-F2963A455683}"/>
                  </a:ext>
                </a:extLst>
              </p14:cNvPr>
              <p14:cNvContentPartPr/>
              <p14:nvPr/>
            </p14:nvContentPartPr>
            <p14:xfrm>
              <a:off x="3861720" y="1947960"/>
              <a:ext cx="4609440" cy="4143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3E680F-A8F7-4BD4-9494-F2963A45568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52360" y="1938600"/>
                <a:ext cx="4628160" cy="416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Special Graphs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1511" y="1809551"/>
            <a:ext cx="2647950" cy="49805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 graphs</a:t>
            </a:r>
            <a:r>
              <a:rPr lang="en-US" dirty="0"/>
              <a:t> (</a:t>
            </a:r>
            <a:r>
              <a:rPr lang="en-US" i="1" dirty="0" err="1"/>
              <a:t>C</a:t>
            </a:r>
            <a:r>
              <a:rPr lang="en-US" i="1" baseline="-25000" dirty="0" err="1"/>
              <a:t>n</a:t>
            </a:r>
            <a:r>
              <a:rPr lang="en-US" dirty="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1338" y="2730300"/>
            <a:ext cx="3849687" cy="1314450"/>
            <a:chOff x="271" y="1481"/>
            <a:chExt cx="2425" cy="828"/>
          </a:xfrm>
        </p:grpSpPr>
        <p:sp>
          <p:nvSpPr>
            <p:cNvPr id="47137" name="Text Box 5"/>
            <p:cNvSpPr txBox="1">
              <a:spLocks noChangeArrowheads="1"/>
            </p:cNvSpPr>
            <p:nvPr/>
          </p:nvSpPr>
          <p:spPr bwMode="auto">
            <a:xfrm>
              <a:off x="402" y="205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3</a:t>
              </a:r>
            </a:p>
          </p:txBody>
        </p:sp>
        <p:grpSp>
          <p:nvGrpSpPr>
            <p:cNvPr id="47138" name="Group 6"/>
            <p:cNvGrpSpPr>
              <a:grpSpLocks/>
            </p:cNvGrpSpPr>
            <p:nvPr/>
          </p:nvGrpSpPr>
          <p:grpSpPr bwMode="auto">
            <a:xfrm>
              <a:off x="271" y="1514"/>
              <a:ext cx="568" cy="502"/>
              <a:chOff x="271" y="1622"/>
              <a:chExt cx="568" cy="502"/>
            </a:xfrm>
          </p:grpSpPr>
          <p:sp>
            <p:nvSpPr>
              <p:cNvPr id="47166" name="AutoShape 7"/>
              <p:cNvSpPr>
                <a:spLocks noChangeArrowheads="1"/>
              </p:cNvSpPr>
              <p:nvPr/>
            </p:nvSpPr>
            <p:spPr bwMode="auto">
              <a:xfrm>
                <a:off x="305" y="1673"/>
                <a:ext cx="494" cy="41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7" name="Oval 8"/>
              <p:cNvSpPr>
                <a:spLocks noChangeArrowheads="1"/>
              </p:cNvSpPr>
              <p:nvPr/>
            </p:nvSpPr>
            <p:spPr bwMode="auto">
              <a:xfrm>
                <a:off x="518" y="162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Oval 9"/>
              <p:cNvSpPr>
                <a:spLocks noChangeArrowheads="1"/>
              </p:cNvSpPr>
              <p:nvPr/>
            </p:nvSpPr>
            <p:spPr bwMode="auto">
              <a:xfrm>
                <a:off x="271" y="20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Oval 10"/>
              <p:cNvSpPr>
                <a:spLocks noChangeArrowheads="1"/>
              </p:cNvSpPr>
              <p:nvPr/>
            </p:nvSpPr>
            <p:spPr bwMode="auto">
              <a:xfrm>
                <a:off x="757" y="20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39" name="Text Box 11"/>
            <p:cNvSpPr txBox="1">
              <a:spLocks noChangeArrowheads="1"/>
            </p:cNvSpPr>
            <p:nvPr/>
          </p:nvSpPr>
          <p:spPr bwMode="auto">
            <a:xfrm>
              <a:off x="1296" y="2065"/>
              <a:ext cx="2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4</a:t>
              </a:r>
            </a:p>
          </p:txBody>
        </p:sp>
        <p:grpSp>
          <p:nvGrpSpPr>
            <p:cNvPr id="47140" name="Group 12"/>
            <p:cNvGrpSpPr>
              <a:grpSpLocks/>
            </p:cNvGrpSpPr>
            <p:nvPr/>
          </p:nvGrpSpPr>
          <p:grpSpPr bwMode="auto">
            <a:xfrm>
              <a:off x="1131" y="1497"/>
              <a:ext cx="567" cy="536"/>
              <a:chOff x="1209" y="1557"/>
              <a:chExt cx="567" cy="536"/>
            </a:xfrm>
          </p:grpSpPr>
          <p:sp>
            <p:nvSpPr>
              <p:cNvPr id="47159" name="Rectangle 13"/>
              <p:cNvSpPr>
                <a:spLocks noChangeArrowheads="1"/>
              </p:cNvSpPr>
              <p:nvPr/>
            </p:nvSpPr>
            <p:spPr bwMode="auto">
              <a:xfrm>
                <a:off x="1259" y="1592"/>
                <a:ext cx="476" cy="4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0" name="Line 14"/>
              <p:cNvSpPr>
                <a:spLocks noChangeShapeType="1"/>
              </p:cNvSpPr>
              <p:nvPr/>
            </p:nvSpPr>
            <p:spPr bwMode="auto">
              <a:xfrm>
                <a:off x="1266" y="1592"/>
                <a:ext cx="452" cy="4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1" name="Line 15"/>
              <p:cNvSpPr>
                <a:spLocks noChangeShapeType="1"/>
              </p:cNvSpPr>
              <p:nvPr/>
            </p:nvSpPr>
            <p:spPr bwMode="auto">
              <a:xfrm flipH="1">
                <a:off x="1266" y="1592"/>
                <a:ext cx="453" cy="4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2" name="Oval 16"/>
              <p:cNvSpPr>
                <a:spLocks noChangeArrowheads="1"/>
              </p:cNvSpPr>
              <p:nvPr/>
            </p:nvSpPr>
            <p:spPr bwMode="auto">
              <a:xfrm>
                <a:off x="1241" y="155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3" name="Oval 17"/>
              <p:cNvSpPr>
                <a:spLocks noChangeArrowheads="1"/>
              </p:cNvSpPr>
              <p:nvPr/>
            </p:nvSpPr>
            <p:spPr bwMode="auto">
              <a:xfrm>
                <a:off x="1209" y="199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4" name="Oval 18"/>
              <p:cNvSpPr>
                <a:spLocks noChangeArrowheads="1"/>
              </p:cNvSpPr>
              <p:nvPr/>
            </p:nvSpPr>
            <p:spPr bwMode="auto">
              <a:xfrm>
                <a:off x="1694" y="201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Oval 19"/>
              <p:cNvSpPr>
                <a:spLocks noChangeArrowheads="1"/>
              </p:cNvSpPr>
              <p:nvPr/>
            </p:nvSpPr>
            <p:spPr bwMode="auto">
              <a:xfrm>
                <a:off x="1678" y="155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41" name="Text Box 20"/>
            <p:cNvSpPr txBox="1">
              <a:spLocks noChangeArrowheads="1"/>
            </p:cNvSpPr>
            <p:nvPr/>
          </p:nvSpPr>
          <p:spPr bwMode="auto">
            <a:xfrm>
              <a:off x="2270" y="2078"/>
              <a:ext cx="2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6</a:t>
              </a:r>
            </a:p>
          </p:txBody>
        </p:sp>
        <p:grpSp>
          <p:nvGrpSpPr>
            <p:cNvPr id="47142" name="Group 21"/>
            <p:cNvGrpSpPr>
              <a:grpSpLocks/>
            </p:cNvGrpSpPr>
            <p:nvPr/>
          </p:nvGrpSpPr>
          <p:grpSpPr bwMode="auto">
            <a:xfrm>
              <a:off x="2055" y="1481"/>
              <a:ext cx="641" cy="602"/>
              <a:chOff x="2223" y="1517"/>
              <a:chExt cx="641" cy="602"/>
            </a:xfrm>
          </p:grpSpPr>
          <p:sp>
            <p:nvSpPr>
              <p:cNvPr id="47143" name="AutoShape 22"/>
              <p:cNvSpPr>
                <a:spLocks noChangeArrowheads="1"/>
              </p:cNvSpPr>
              <p:nvPr/>
            </p:nvSpPr>
            <p:spPr bwMode="auto">
              <a:xfrm>
                <a:off x="2256" y="1560"/>
                <a:ext cx="576" cy="510"/>
              </a:xfrm>
              <a:prstGeom prst="hexagon">
                <a:avLst>
                  <a:gd name="adj" fmla="val 28235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4" name="Line 23"/>
              <p:cNvSpPr>
                <a:spLocks noChangeShapeType="1"/>
              </p:cNvSpPr>
              <p:nvPr/>
            </p:nvSpPr>
            <p:spPr bwMode="auto">
              <a:xfrm flipH="1">
                <a:off x="2264" y="1569"/>
                <a:ext cx="420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5" name="Line 24"/>
              <p:cNvSpPr>
                <a:spLocks noChangeShapeType="1"/>
              </p:cNvSpPr>
              <p:nvPr/>
            </p:nvSpPr>
            <p:spPr bwMode="auto">
              <a:xfrm>
                <a:off x="2256" y="1815"/>
                <a:ext cx="412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6" name="Line 25"/>
              <p:cNvSpPr>
                <a:spLocks noChangeShapeType="1"/>
              </p:cNvSpPr>
              <p:nvPr/>
            </p:nvSpPr>
            <p:spPr bwMode="auto">
              <a:xfrm>
                <a:off x="2676" y="1561"/>
                <a:ext cx="0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7" name="Line 26"/>
              <p:cNvSpPr>
                <a:spLocks noChangeShapeType="1"/>
              </p:cNvSpPr>
              <p:nvPr/>
            </p:nvSpPr>
            <p:spPr bwMode="auto">
              <a:xfrm flipH="1">
                <a:off x="2397" y="1824"/>
                <a:ext cx="428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8" name="Line 27"/>
              <p:cNvSpPr>
                <a:spLocks noChangeShapeType="1"/>
              </p:cNvSpPr>
              <p:nvPr/>
            </p:nvSpPr>
            <p:spPr bwMode="auto">
              <a:xfrm>
                <a:off x="2389" y="1569"/>
                <a:ext cx="427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9" name="Line 28"/>
              <p:cNvSpPr>
                <a:spLocks noChangeShapeType="1"/>
              </p:cNvSpPr>
              <p:nvPr/>
            </p:nvSpPr>
            <p:spPr bwMode="auto">
              <a:xfrm>
                <a:off x="2396" y="1570"/>
                <a:ext cx="0" cy="4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0" name="Line 29"/>
              <p:cNvSpPr>
                <a:spLocks noChangeShapeType="1"/>
              </p:cNvSpPr>
              <p:nvPr/>
            </p:nvSpPr>
            <p:spPr bwMode="auto">
              <a:xfrm>
                <a:off x="2273" y="1823"/>
                <a:ext cx="5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1" name="Line 30"/>
              <p:cNvSpPr>
                <a:spLocks noChangeShapeType="1"/>
              </p:cNvSpPr>
              <p:nvPr/>
            </p:nvSpPr>
            <p:spPr bwMode="auto">
              <a:xfrm>
                <a:off x="2396" y="156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2" name="Line 31"/>
              <p:cNvSpPr>
                <a:spLocks noChangeShapeType="1"/>
              </p:cNvSpPr>
              <p:nvPr/>
            </p:nvSpPr>
            <p:spPr bwMode="auto">
              <a:xfrm flipH="1">
                <a:off x="2396" y="1560"/>
                <a:ext cx="280" cy="5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3" name="Oval 32"/>
              <p:cNvSpPr>
                <a:spLocks noChangeArrowheads="1"/>
              </p:cNvSpPr>
              <p:nvPr/>
            </p:nvSpPr>
            <p:spPr bwMode="auto">
              <a:xfrm>
                <a:off x="2354" y="20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Oval 33"/>
              <p:cNvSpPr>
                <a:spLocks noChangeArrowheads="1"/>
              </p:cNvSpPr>
              <p:nvPr/>
            </p:nvSpPr>
            <p:spPr bwMode="auto">
              <a:xfrm>
                <a:off x="2618" y="20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5" name="Oval 34"/>
              <p:cNvSpPr>
                <a:spLocks noChangeArrowheads="1"/>
              </p:cNvSpPr>
              <p:nvPr/>
            </p:nvSpPr>
            <p:spPr bwMode="auto">
              <a:xfrm>
                <a:off x="2782" y="17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Oval 35"/>
              <p:cNvSpPr>
                <a:spLocks noChangeArrowheads="1"/>
              </p:cNvSpPr>
              <p:nvPr/>
            </p:nvSpPr>
            <p:spPr bwMode="auto">
              <a:xfrm>
                <a:off x="2642" y="15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7" name="Oval 36"/>
              <p:cNvSpPr>
                <a:spLocks noChangeArrowheads="1"/>
              </p:cNvSpPr>
              <p:nvPr/>
            </p:nvSpPr>
            <p:spPr bwMode="auto">
              <a:xfrm>
                <a:off x="2371" y="151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8" name="Oval 37"/>
              <p:cNvSpPr>
                <a:spLocks noChangeArrowheads="1"/>
              </p:cNvSpPr>
              <p:nvPr/>
            </p:nvSpPr>
            <p:spPr bwMode="auto">
              <a:xfrm>
                <a:off x="2223" y="17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929063" y="2717600"/>
            <a:ext cx="3713162" cy="1441450"/>
            <a:chOff x="3305" y="1446"/>
            <a:chExt cx="2339" cy="908"/>
          </a:xfrm>
        </p:grpSpPr>
        <p:sp>
          <p:nvSpPr>
            <p:cNvPr id="47115" name="Text Box 39"/>
            <p:cNvSpPr txBox="1">
              <a:spLocks noChangeArrowheads="1"/>
            </p:cNvSpPr>
            <p:nvPr/>
          </p:nvSpPr>
          <p:spPr bwMode="auto">
            <a:xfrm>
              <a:off x="3453" y="2123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3</a:t>
              </a:r>
            </a:p>
          </p:txBody>
        </p:sp>
        <p:sp>
          <p:nvSpPr>
            <p:cNvPr id="47116" name="Text Box 40"/>
            <p:cNvSpPr txBox="1">
              <a:spLocks noChangeArrowheads="1"/>
            </p:cNvSpPr>
            <p:nvPr/>
          </p:nvSpPr>
          <p:spPr bwMode="auto">
            <a:xfrm>
              <a:off x="4372" y="2099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4</a:t>
              </a:r>
            </a:p>
          </p:txBody>
        </p:sp>
        <p:sp>
          <p:nvSpPr>
            <p:cNvPr id="47117" name="Text Box 41"/>
            <p:cNvSpPr txBox="1">
              <a:spLocks noChangeArrowheads="1"/>
            </p:cNvSpPr>
            <p:nvPr/>
          </p:nvSpPr>
          <p:spPr bwMode="auto">
            <a:xfrm>
              <a:off x="5175" y="2090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r>
                <a:rPr lang="en-US" baseline="-25000"/>
                <a:t>6</a:t>
              </a:r>
            </a:p>
          </p:txBody>
        </p:sp>
        <p:grpSp>
          <p:nvGrpSpPr>
            <p:cNvPr id="47118" name="Group 42"/>
            <p:cNvGrpSpPr>
              <a:grpSpLocks/>
            </p:cNvGrpSpPr>
            <p:nvPr/>
          </p:nvGrpSpPr>
          <p:grpSpPr bwMode="auto">
            <a:xfrm>
              <a:off x="3305" y="1500"/>
              <a:ext cx="559" cy="511"/>
              <a:chOff x="1177" y="2434"/>
              <a:chExt cx="559" cy="511"/>
            </a:xfrm>
          </p:grpSpPr>
          <p:sp>
            <p:nvSpPr>
              <p:cNvPr id="47133" name="AutoShape 43"/>
              <p:cNvSpPr>
                <a:spLocks noChangeArrowheads="1"/>
              </p:cNvSpPr>
              <p:nvPr/>
            </p:nvSpPr>
            <p:spPr bwMode="auto">
              <a:xfrm>
                <a:off x="1201" y="2477"/>
                <a:ext cx="494" cy="41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4" name="Oval 44"/>
              <p:cNvSpPr>
                <a:spLocks noChangeArrowheads="1"/>
              </p:cNvSpPr>
              <p:nvPr/>
            </p:nvSpPr>
            <p:spPr bwMode="auto">
              <a:xfrm>
                <a:off x="1399" y="243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5" name="Oval 45"/>
              <p:cNvSpPr>
                <a:spLocks noChangeArrowheads="1"/>
              </p:cNvSpPr>
              <p:nvPr/>
            </p:nvSpPr>
            <p:spPr bwMode="auto">
              <a:xfrm>
                <a:off x="1177" y="284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6" name="Oval 46"/>
              <p:cNvSpPr>
                <a:spLocks noChangeArrowheads="1"/>
              </p:cNvSpPr>
              <p:nvPr/>
            </p:nvSpPr>
            <p:spPr bwMode="auto">
              <a:xfrm>
                <a:off x="1654" y="286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19" name="Group 47"/>
            <p:cNvGrpSpPr>
              <a:grpSpLocks/>
            </p:cNvGrpSpPr>
            <p:nvPr/>
          </p:nvGrpSpPr>
          <p:grpSpPr bwMode="auto">
            <a:xfrm>
              <a:off x="4189" y="1486"/>
              <a:ext cx="560" cy="536"/>
              <a:chOff x="2279" y="2386"/>
              <a:chExt cx="560" cy="536"/>
            </a:xfrm>
          </p:grpSpPr>
          <p:sp>
            <p:nvSpPr>
              <p:cNvPr id="47128" name="Rectangle 48"/>
              <p:cNvSpPr>
                <a:spLocks noChangeArrowheads="1"/>
              </p:cNvSpPr>
              <p:nvPr/>
            </p:nvSpPr>
            <p:spPr bwMode="auto">
              <a:xfrm>
                <a:off x="2321" y="2420"/>
                <a:ext cx="48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Oval 49"/>
              <p:cNvSpPr>
                <a:spLocks noChangeArrowheads="1"/>
              </p:cNvSpPr>
              <p:nvPr/>
            </p:nvSpPr>
            <p:spPr bwMode="auto">
              <a:xfrm>
                <a:off x="2757" y="23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Oval 50"/>
              <p:cNvSpPr>
                <a:spLocks noChangeArrowheads="1"/>
              </p:cNvSpPr>
              <p:nvPr/>
            </p:nvSpPr>
            <p:spPr bwMode="auto">
              <a:xfrm>
                <a:off x="2279" y="23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Oval 51"/>
              <p:cNvSpPr>
                <a:spLocks noChangeArrowheads="1"/>
              </p:cNvSpPr>
              <p:nvPr/>
            </p:nvSpPr>
            <p:spPr bwMode="auto">
              <a:xfrm>
                <a:off x="2279" y="283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Oval 52"/>
              <p:cNvSpPr>
                <a:spLocks noChangeArrowheads="1"/>
              </p:cNvSpPr>
              <p:nvPr/>
            </p:nvSpPr>
            <p:spPr bwMode="auto">
              <a:xfrm>
                <a:off x="2757" y="283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20" name="Group 53"/>
            <p:cNvGrpSpPr>
              <a:grpSpLocks/>
            </p:cNvGrpSpPr>
            <p:nvPr/>
          </p:nvGrpSpPr>
          <p:grpSpPr bwMode="auto">
            <a:xfrm>
              <a:off x="5002" y="1446"/>
              <a:ext cx="642" cy="561"/>
              <a:chOff x="3497" y="2380"/>
              <a:chExt cx="642" cy="561"/>
            </a:xfrm>
          </p:grpSpPr>
          <p:sp>
            <p:nvSpPr>
              <p:cNvPr id="47121" name="AutoShape 54"/>
              <p:cNvSpPr>
                <a:spLocks noChangeArrowheads="1"/>
              </p:cNvSpPr>
              <p:nvPr/>
            </p:nvSpPr>
            <p:spPr bwMode="auto">
              <a:xfrm>
                <a:off x="3539" y="2413"/>
                <a:ext cx="560" cy="493"/>
              </a:xfrm>
              <a:prstGeom prst="hexagon">
                <a:avLst>
                  <a:gd name="adj" fmla="val 28398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2" name="Oval 55"/>
              <p:cNvSpPr>
                <a:spLocks noChangeArrowheads="1"/>
              </p:cNvSpPr>
              <p:nvPr/>
            </p:nvSpPr>
            <p:spPr bwMode="auto">
              <a:xfrm>
                <a:off x="3629" y="285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3" name="Oval 56"/>
              <p:cNvSpPr>
                <a:spLocks noChangeArrowheads="1"/>
              </p:cNvSpPr>
              <p:nvPr/>
            </p:nvSpPr>
            <p:spPr bwMode="auto">
              <a:xfrm>
                <a:off x="3497" y="26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4" name="Oval 57"/>
              <p:cNvSpPr>
                <a:spLocks noChangeArrowheads="1"/>
              </p:cNvSpPr>
              <p:nvPr/>
            </p:nvSpPr>
            <p:spPr bwMode="auto">
              <a:xfrm>
                <a:off x="3637" y="23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Oval 58"/>
              <p:cNvSpPr>
                <a:spLocks noChangeArrowheads="1"/>
              </p:cNvSpPr>
              <p:nvPr/>
            </p:nvSpPr>
            <p:spPr bwMode="auto">
              <a:xfrm>
                <a:off x="3900" y="23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Oval 59"/>
              <p:cNvSpPr>
                <a:spLocks noChangeArrowheads="1"/>
              </p:cNvSpPr>
              <p:nvPr/>
            </p:nvSpPr>
            <p:spPr bwMode="auto">
              <a:xfrm>
                <a:off x="4057" y="26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Oval 60"/>
              <p:cNvSpPr>
                <a:spLocks noChangeArrowheads="1"/>
              </p:cNvSpPr>
              <p:nvPr/>
            </p:nvSpPr>
            <p:spPr bwMode="auto">
              <a:xfrm>
                <a:off x="3909" y="285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4429" name="Rectangle 61"/>
          <p:cNvSpPr>
            <a:spLocks noChangeArrowheads="1"/>
          </p:cNvSpPr>
          <p:nvPr/>
        </p:nvSpPr>
        <p:spPr bwMode="auto">
          <a:xfrm>
            <a:off x="431800" y="1790299"/>
            <a:ext cx="4013200" cy="5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graphs</a:t>
            </a:r>
            <a:r>
              <a:rPr lang="en-US" sz="2400" dirty="0"/>
              <a:t>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</a:p>
        </p:txBody>
      </p:sp>
      <p:sp>
        <p:nvSpPr>
          <p:cNvPr id="314430" name="Text Box 62"/>
          <p:cNvSpPr txBox="1">
            <a:spLocks noChangeArrowheads="1"/>
          </p:cNvSpPr>
          <p:nvPr/>
        </p:nvSpPr>
        <p:spPr bwMode="auto">
          <a:xfrm>
            <a:off x="778775" y="4061813"/>
            <a:ext cx="2835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endParaRPr lang="en-US" sz="2400" dirty="0"/>
          </a:p>
          <a:p>
            <a:pPr algn="ctr"/>
            <a:r>
              <a:rPr lang="en-US" sz="2400" dirty="0"/>
              <a:t>|E| = C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,2</a:t>
            </a:r>
            <a:r>
              <a:rPr lang="en-US" sz="2400" dirty="0"/>
              <a:t> = </a:t>
            </a:r>
            <a:r>
              <a:rPr lang="en-US" sz="2400" i="1" dirty="0"/>
              <a:t>n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-1)/2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Degree = </a:t>
            </a:r>
            <a:r>
              <a:rPr lang="en-US" sz="2400" i="1" dirty="0"/>
              <a:t>n</a:t>
            </a:r>
            <a:r>
              <a:rPr lang="en-US" sz="2400" dirty="0"/>
              <a:t>-1</a:t>
            </a:r>
          </a:p>
        </p:txBody>
      </p:sp>
      <p:sp>
        <p:nvSpPr>
          <p:cNvPr id="314431" name="Text Box 63"/>
          <p:cNvSpPr txBox="1">
            <a:spLocks noChangeArrowheads="1"/>
          </p:cNvSpPr>
          <p:nvPr/>
        </p:nvSpPr>
        <p:spPr bwMode="auto">
          <a:xfrm>
            <a:off x="5736225" y="4308275"/>
            <a:ext cx="2212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r>
              <a:rPr lang="en-US" sz="2400" dirty="0"/>
              <a:t>,  |E| = </a:t>
            </a:r>
            <a:r>
              <a:rPr lang="en-US" sz="2400" i="1" dirty="0"/>
              <a:t>n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Degree = 2 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40632" y="2531445"/>
            <a:ext cx="4235115" cy="2954956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579907" y="2529845"/>
            <a:ext cx="4331368" cy="2954956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9E3E13-C6D2-442A-9345-81AA8439FD6F}"/>
                  </a:ext>
                </a:extLst>
              </p14:cNvPr>
              <p14:cNvContentPartPr/>
              <p14:nvPr/>
            </p14:nvContentPartPr>
            <p14:xfrm>
              <a:off x="3647520" y="4313880"/>
              <a:ext cx="573480" cy="549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9E3E13-C6D2-442A-9345-81AA8439FD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8160" y="4304520"/>
                <a:ext cx="592200" cy="56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314429" grpId="0" autoUpdateAnimBg="0"/>
      <p:bldP spid="314430" grpId="0"/>
      <p:bldP spid="314431" grpId="0"/>
      <p:bldP spid="68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Special Graphs</a:t>
            </a: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5212315" y="1601286"/>
            <a:ext cx="288253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Wheel graphs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(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  <a:endParaRPr lang="en-US" sz="2400" i="1" dirty="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836613" y="1612900"/>
            <a:ext cx="32115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 graphs </a:t>
            </a:r>
            <a:r>
              <a:rPr lang="en-US" sz="2400" dirty="0"/>
              <a:t>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n</a:t>
            </a:r>
            <a:r>
              <a:rPr lang="en-US" sz="2400" dirty="0"/>
              <a:t>)</a:t>
            </a:r>
            <a:r>
              <a:rPr lang="en-US" sz="2400" i="1" baseline="-25000" dirty="0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03763" y="2728913"/>
            <a:ext cx="4025900" cy="1404937"/>
            <a:chOff x="290" y="3151"/>
            <a:chExt cx="2536" cy="885"/>
          </a:xfrm>
        </p:grpSpPr>
        <p:sp>
          <p:nvSpPr>
            <p:cNvPr id="48168" name="Text Box 6"/>
            <p:cNvSpPr txBox="1">
              <a:spLocks noChangeArrowheads="1"/>
            </p:cNvSpPr>
            <p:nvPr/>
          </p:nvSpPr>
          <p:spPr bwMode="auto">
            <a:xfrm>
              <a:off x="464" y="3789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3</a:t>
              </a:r>
            </a:p>
          </p:txBody>
        </p:sp>
        <p:sp>
          <p:nvSpPr>
            <p:cNvPr id="48169" name="Text Box 7"/>
            <p:cNvSpPr txBox="1">
              <a:spLocks noChangeArrowheads="1"/>
            </p:cNvSpPr>
            <p:nvPr/>
          </p:nvSpPr>
          <p:spPr bwMode="auto">
            <a:xfrm>
              <a:off x="1429" y="3805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4</a:t>
              </a:r>
            </a:p>
          </p:txBody>
        </p:sp>
        <p:sp>
          <p:nvSpPr>
            <p:cNvPr id="48170" name="Text Box 8"/>
            <p:cNvSpPr txBox="1">
              <a:spLocks noChangeArrowheads="1"/>
            </p:cNvSpPr>
            <p:nvPr/>
          </p:nvSpPr>
          <p:spPr bwMode="auto">
            <a:xfrm>
              <a:off x="2431" y="3791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  <a:r>
                <a:rPr lang="en-US" baseline="-25000"/>
                <a:t>6</a:t>
              </a:r>
            </a:p>
          </p:txBody>
        </p:sp>
        <p:grpSp>
          <p:nvGrpSpPr>
            <p:cNvPr id="48171" name="Group 9"/>
            <p:cNvGrpSpPr>
              <a:grpSpLocks/>
            </p:cNvGrpSpPr>
            <p:nvPr/>
          </p:nvGrpSpPr>
          <p:grpSpPr bwMode="auto">
            <a:xfrm>
              <a:off x="1248" y="3163"/>
              <a:ext cx="567" cy="560"/>
              <a:chOff x="1602" y="3511"/>
              <a:chExt cx="567" cy="560"/>
            </a:xfrm>
          </p:grpSpPr>
          <p:sp>
            <p:nvSpPr>
              <p:cNvPr id="48193" name="Rectangle 10"/>
              <p:cNvSpPr>
                <a:spLocks noChangeArrowheads="1"/>
              </p:cNvSpPr>
              <p:nvPr/>
            </p:nvSpPr>
            <p:spPr bwMode="auto">
              <a:xfrm>
                <a:off x="1642" y="3564"/>
                <a:ext cx="48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4" name="Line 11"/>
              <p:cNvSpPr>
                <a:spLocks noChangeShapeType="1"/>
              </p:cNvSpPr>
              <p:nvPr/>
            </p:nvSpPr>
            <p:spPr bwMode="auto">
              <a:xfrm>
                <a:off x="1641" y="3557"/>
                <a:ext cx="477" cy="4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5" name="Line 12"/>
              <p:cNvSpPr>
                <a:spLocks noChangeShapeType="1"/>
              </p:cNvSpPr>
              <p:nvPr/>
            </p:nvSpPr>
            <p:spPr bwMode="auto">
              <a:xfrm flipH="1">
                <a:off x="1635" y="3556"/>
                <a:ext cx="484" cy="4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6" name="Oval 13"/>
              <p:cNvSpPr>
                <a:spLocks noChangeArrowheads="1"/>
              </p:cNvSpPr>
              <p:nvPr/>
            </p:nvSpPr>
            <p:spPr bwMode="auto">
              <a:xfrm>
                <a:off x="1848" y="375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7" name="Oval 14"/>
              <p:cNvSpPr>
                <a:spLocks noChangeArrowheads="1"/>
              </p:cNvSpPr>
              <p:nvPr/>
            </p:nvSpPr>
            <p:spPr bwMode="auto">
              <a:xfrm>
                <a:off x="1602" y="35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8" name="Oval 15"/>
              <p:cNvSpPr>
                <a:spLocks noChangeArrowheads="1"/>
              </p:cNvSpPr>
              <p:nvPr/>
            </p:nvSpPr>
            <p:spPr bwMode="auto">
              <a:xfrm>
                <a:off x="1610" y="398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9" name="Oval 16"/>
              <p:cNvSpPr>
                <a:spLocks noChangeArrowheads="1"/>
              </p:cNvSpPr>
              <p:nvPr/>
            </p:nvSpPr>
            <p:spPr bwMode="auto">
              <a:xfrm>
                <a:off x="2087" y="398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00" name="Oval 17"/>
              <p:cNvSpPr>
                <a:spLocks noChangeArrowheads="1"/>
              </p:cNvSpPr>
              <p:nvPr/>
            </p:nvSpPr>
            <p:spPr bwMode="auto">
              <a:xfrm>
                <a:off x="2087" y="35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72" name="Group 18"/>
            <p:cNvGrpSpPr>
              <a:grpSpLocks/>
            </p:cNvGrpSpPr>
            <p:nvPr/>
          </p:nvGrpSpPr>
          <p:grpSpPr bwMode="auto">
            <a:xfrm>
              <a:off x="2165" y="3151"/>
              <a:ext cx="650" cy="577"/>
              <a:chOff x="2795" y="3469"/>
              <a:chExt cx="650" cy="577"/>
            </a:xfrm>
          </p:grpSpPr>
          <p:sp>
            <p:nvSpPr>
              <p:cNvPr id="48182" name="AutoShape 19"/>
              <p:cNvSpPr>
                <a:spLocks noChangeArrowheads="1"/>
              </p:cNvSpPr>
              <p:nvPr/>
            </p:nvSpPr>
            <p:spPr bwMode="auto">
              <a:xfrm>
                <a:off x="2819" y="3498"/>
                <a:ext cx="593" cy="518"/>
              </a:xfrm>
              <a:prstGeom prst="hexagon">
                <a:avLst>
                  <a:gd name="adj" fmla="val 28620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3" name="Line 20"/>
              <p:cNvSpPr>
                <a:spLocks noChangeShapeType="1"/>
              </p:cNvSpPr>
              <p:nvPr/>
            </p:nvSpPr>
            <p:spPr bwMode="auto">
              <a:xfrm>
                <a:off x="2834" y="3754"/>
                <a:ext cx="57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4" name="Line 21"/>
              <p:cNvSpPr>
                <a:spLocks noChangeShapeType="1"/>
              </p:cNvSpPr>
              <p:nvPr/>
            </p:nvSpPr>
            <p:spPr bwMode="auto">
              <a:xfrm>
                <a:off x="2958" y="3514"/>
                <a:ext cx="289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5" name="Line 22"/>
              <p:cNvSpPr>
                <a:spLocks noChangeShapeType="1"/>
              </p:cNvSpPr>
              <p:nvPr/>
            </p:nvSpPr>
            <p:spPr bwMode="auto">
              <a:xfrm flipH="1">
                <a:off x="2958" y="3514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6" name="Oval 23"/>
              <p:cNvSpPr>
                <a:spLocks noChangeArrowheads="1"/>
              </p:cNvSpPr>
              <p:nvPr/>
            </p:nvSpPr>
            <p:spPr bwMode="auto">
              <a:xfrm>
                <a:off x="2918" y="347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7" name="Oval 24"/>
              <p:cNvSpPr>
                <a:spLocks noChangeArrowheads="1"/>
              </p:cNvSpPr>
              <p:nvPr/>
            </p:nvSpPr>
            <p:spPr bwMode="auto">
              <a:xfrm>
                <a:off x="2795" y="370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8" name="Oval 25"/>
              <p:cNvSpPr>
                <a:spLocks noChangeArrowheads="1"/>
              </p:cNvSpPr>
              <p:nvPr/>
            </p:nvSpPr>
            <p:spPr bwMode="auto">
              <a:xfrm>
                <a:off x="2926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9" name="Oval 26"/>
              <p:cNvSpPr>
                <a:spLocks noChangeArrowheads="1"/>
              </p:cNvSpPr>
              <p:nvPr/>
            </p:nvSpPr>
            <p:spPr bwMode="auto">
              <a:xfrm>
                <a:off x="3058" y="371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0" name="Oval 27"/>
              <p:cNvSpPr>
                <a:spLocks noChangeArrowheads="1"/>
              </p:cNvSpPr>
              <p:nvPr/>
            </p:nvSpPr>
            <p:spPr bwMode="auto">
              <a:xfrm>
                <a:off x="3214" y="346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1" name="Oval 28"/>
              <p:cNvSpPr>
                <a:spLocks noChangeArrowheads="1"/>
              </p:cNvSpPr>
              <p:nvPr/>
            </p:nvSpPr>
            <p:spPr bwMode="auto">
              <a:xfrm>
                <a:off x="3363" y="372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2" name="Oval 29"/>
              <p:cNvSpPr>
                <a:spLocks noChangeArrowheads="1"/>
              </p:cNvSpPr>
              <p:nvPr/>
            </p:nvSpPr>
            <p:spPr bwMode="auto">
              <a:xfrm>
                <a:off x="3223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73" name="Group 30"/>
            <p:cNvGrpSpPr>
              <a:grpSpLocks/>
            </p:cNvGrpSpPr>
            <p:nvPr/>
          </p:nvGrpSpPr>
          <p:grpSpPr bwMode="auto">
            <a:xfrm>
              <a:off x="290" y="3219"/>
              <a:ext cx="597" cy="472"/>
              <a:chOff x="392" y="3585"/>
              <a:chExt cx="597" cy="472"/>
            </a:xfrm>
          </p:grpSpPr>
          <p:sp>
            <p:nvSpPr>
              <p:cNvPr id="48174" name="AutoShape 31"/>
              <p:cNvSpPr>
                <a:spLocks noChangeArrowheads="1"/>
              </p:cNvSpPr>
              <p:nvPr/>
            </p:nvSpPr>
            <p:spPr bwMode="auto">
              <a:xfrm>
                <a:off x="424" y="3613"/>
                <a:ext cx="527" cy="403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5" name="Oval 32"/>
              <p:cNvSpPr>
                <a:spLocks noChangeArrowheads="1"/>
              </p:cNvSpPr>
              <p:nvPr/>
            </p:nvSpPr>
            <p:spPr bwMode="auto">
              <a:xfrm>
                <a:off x="647" y="358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6" name="Oval 33"/>
              <p:cNvSpPr>
                <a:spLocks noChangeArrowheads="1"/>
              </p:cNvSpPr>
              <p:nvPr/>
            </p:nvSpPr>
            <p:spPr bwMode="auto">
              <a:xfrm>
                <a:off x="652" y="382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8177" name="AutoShape 34"/>
              <p:cNvCxnSpPr>
                <a:cxnSpLocks noChangeShapeType="1"/>
                <a:stCxn id="48175" idx="4"/>
                <a:endCxn id="48176" idx="0"/>
              </p:cNvCxnSpPr>
              <p:nvPr/>
            </p:nvCxnSpPr>
            <p:spPr bwMode="auto">
              <a:xfrm>
                <a:off x="688" y="3668"/>
                <a:ext cx="5" cy="1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78" name="AutoShape 35"/>
              <p:cNvCxnSpPr>
                <a:cxnSpLocks noChangeShapeType="1"/>
                <a:endCxn id="48176" idx="3"/>
              </p:cNvCxnSpPr>
              <p:nvPr/>
            </p:nvCxnSpPr>
            <p:spPr bwMode="auto">
              <a:xfrm flipV="1">
                <a:off x="468" y="3893"/>
                <a:ext cx="196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79" name="AutoShape 36"/>
              <p:cNvCxnSpPr>
                <a:cxnSpLocks noChangeShapeType="1"/>
                <a:stCxn id="48174" idx="4"/>
                <a:endCxn id="48176" idx="5"/>
              </p:cNvCxnSpPr>
              <p:nvPr/>
            </p:nvCxnSpPr>
            <p:spPr bwMode="auto">
              <a:xfrm flipH="1" flipV="1">
                <a:off x="722" y="3893"/>
                <a:ext cx="229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8180" name="Oval 37"/>
              <p:cNvSpPr>
                <a:spLocks noChangeArrowheads="1"/>
              </p:cNvSpPr>
              <p:nvPr/>
            </p:nvSpPr>
            <p:spPr bwMode="auto">
              <a:xfrm>
                <a:off x="907" y="397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1" name="Oval 38"/>
              <p:cNvSpPr>
                <a:spLocks noChangeArrowheads="1"/>
              </p:cNvSpPr>
              <p:nvPr/>
            </p:nvSpPr>
            <p:spPr bwMode="auto">
              <a:xfrm>
                <a:off x="392" y="39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7550" y="2870200"/>
            <a:ext cx="3402013" cy="1441450"/>
            <a:chOff x="3368" y="3186"/>
            <a:chExt cx="2143" cy="908"/>
          </a:xfrm>
        </p:grpSpPr>
        <p:grpSp>
          <p:nvGrpSpPr>
            <p:cNvPr id="48138" name="Group 40"/>
            <p:cNvGrpSpPr>
              <a:grpSpLocks/>
            </p:cNvGrpSpPr>
            <p:nvPr/>
          </p:nvGrpSpPr>
          <p:grpSpPr bwMode="auto">
            <a:xfrm>
              <a:off x="4861" y="3201"/>
              <a:ext cx="650" cy="577"/>
              <a:chOff x="4541" y="3453"/>
              <a:chExt cx="650" cy="577"/>
            </a:xfrm>
          </p:grpSpPr>
          <p:sp>
            <p:nvSpPr>
              <p:cNvPr id="48158" name="Line 41"/>
              <p:cNvSpPr>
                <a:spLocks noChangeShapeType="1"/>
              </p:cNvSpPr>
              <p:nvPr/>
            </p:nvSpPr>
            <p:spPr bwMode="auto">
              <a:xfrm>
                <a:off x="4580" y="3738"/>
                <a:ext cx="577" cy="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9" name="Line 42"/>
              <p:cNvSpPr>
                <a:spLocks noChangeShapeType="1"/>
              </p:cNvSpPr>
              <p:nvPr/>
            </p:nvSpPr>
            <p:spPr bwMode="auto">
              <a:xfrm>
                <a:off x="4704" y="3498"/>
                <a:ext cx="289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0" name="Line 43"/>
              <p:cNvSpPr>
                <a:spLocks noChangeShapeType="1"/>
              </p:cNvSpPr>
              <p:nvPr/>
            </p:nvSpPr>
            <p:spPr bwMode="auto">
              <a:xfrm flipH="1">
                <a:off x="4704" y="349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61" name="Oval 44"/>
              <p:cNvSpPr>
                <a:spLocks noChangeArrowheads="1"/>
              </p:cNvSpPr>
              <p:nvPr/>
            </p:nvSpPr>
            <p:spPr bwMode="auto">
              <a:xfrm>
                <a:off x="4664" y="345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2" name="Oval 45"/>
              <p:cNvSpPr>
                <a:spLocks noChangeArrowheads="1"/>
              </p:cNvSpPr>
              <p:nvPr/>
            </p:nvSpPr>
            <p:spPr bwMode="auto">
              <a:xfrm>
                <a:off x="4541" y="369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3" name="Oval 46"/>
              <p:cNvSpPr>
                <a:spLocks noChangeArrowheads="1"/>
              </p:cNvSpPr>
              <p:nvPr/>
            </p:nvSpPr>
            <p:spPr bwMode="auto">
              <a:xfrm>
                <a:off x="4672" y="394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4" name="Oval 47"/>
              <p:cNvSpPr>
                <a:spLocks noChangeArrowheads="1"/>
              </p:cNvSpPr>
              <p:nvPr/>
            </p:nvSpPr>
            <p:spPr bwMode="auto">
              <a:xfrm>
                <a:off x="4804" y="370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5" name="Oval 48"/>
              <p:cNvSpPr>
                <a:spLocks noChangeArrowheads="1"/>
              </p:cNvSpPr>
              <p:nvPr/>
            </p:nvSpPr>
            <p:spPr bwMode="auto">
              <a:xfrm>
                <a:off x="4960" y="345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6" name="Oval 49"/>
              <p:cNvSpPr>
                <a:spLocks noChangeArrowheads="1"/>
              </p:cNvSpPr>
              <p:nvPr/>
            </p:nvSpPr>
            <p:spPr bwMode="auto">
              <a:xfrm>
                <a:off x="5109" y="3708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7" name="Oval 50"/>
              <p:cNvSpPr>
                <a:spLocks noChangeArrowheads="1"/>
              </p:cNvSpPr>
              <p:nvPr/>
            </p:nvSpPr>
            <p:spPr bwMode="auto">
              <a:xfrm>
                <a:off x="4969" y="394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39" name="Group 51"/>
            <p:cNvGrpSpPr>
              <a:grpSpLocks/>
            </p:cNvGrpSpPr>
            <p:nvPr/>
          </p:nvGrpSpPr>
          <p:grpSpPr bwMode="auto">
            <a:xfrm>
              <a:off x="4133" y="3186"/>
              <a:ext cx="567" cy="560"/>
              <a:chOff x="4211" y="3486"/>
              <a:chExt cx="567" cy="560"/>
            </a:xfrm>
          </p:grpSpPr>
          <p:sp>
            <p:nvSpPr>
              <p:cNvPr id="48151" name="Line 52"/>
              <p:cNvSpPr>
                <a:spLocks noChangeShapeType="1"/>
              </p:cNvSpPr>
              <p:nvPr/>
            </p:nvSpPr>
            <p:spPr bwMode="auto">
              <a:xfrm>
                <a:off x="4250" y="3532"/>
                <a:ext cx="477" cy="4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2" name="Line 53"/>
              <p:cNvSpPr>
                <a:spLocks noChangeShapeType="1"/>
              </p:cNvSpPr>
              <p:nvPr/>
            </p:nvSpPr>
            <p:spPr bwMode="auto">
              <a:xfrm flipH="1">
                <a:off x="4244" y="3531"/>
                <a:ext cx="484" cy="4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3" name="Oval 54"/>
              <p:cNvSpPr>
                <a:spLocks noChangeArrowheads="1"/>
              </p:cNvSpPr>
              <p:nvPr/>
            </p:nvSpPr>
            <p:spPr bwMode="auto">
              <a:xfrm>
                <a:off x="4457" y="37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4" name="Oval 55"/>
              <p:cNvSpPr>
                <a:spLocks noChangeArrowheads="1"/>
              </p:cNvSpPr>
              <p:nvPr/>
            </p:nvSpPr>
            <p:spPr bwMode="auto">
              <a:xfrm>
                <a:off x="4211" y="348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5" name="Oval 56"/>
              <p:cNvSpPr>
                <a:spLocks noChangeArrowheads="1"/>
              </p:cNvSpPr>
              <p:nvPr/>
            </p:nvSpPr>
            <p:spPr bwMode="auto">
              <a:xfrm>
                <a:off x="4219" y="395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6" name="Oval 57"/>
              <p:cNvSpPr>
                <a:spLocks noChangeArrowheads="1"/>
              </p:cNvSpPr>
              <p:nvPr/>
            </p:nvSpPr>
            <p:spPr bwMode="auto">
              <a:xfrm>
                <a:off x="4696" y="396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7" name="Oval 58"/>
              <p:cNvSpPr>
                <a:spLocks noChangeArrowheads="1"/>
              </p:cNvSpPr>
              <p:nvPr/>
            </p:nvSpPr>
            <p:spPr bwMode="auto">
              <a:xfrm>
                <a:off x="4696" y="35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40" name="Group 59"/>
            <p:cNvGrpSpPr>
              <a:grpSpLocks/>
            </p:cNvGrpSpPr>
            <p:nvPr/>
          </p:nvGrpSpPr>
          <p:grpSpPr bwMode="auto">
            <a:xfrm>
              <a:off x="3368" y="3237"/>
              <a:ext cx="597" cy="472"/>
              <a:chOff x="3500" y="2973"/>
              <a:chExt cx="597" cy="472"/>
            </a:xfrm>
          </p:grpSpPr>
          <p:sp>
            <p:nvSpPr>
              <p:cNvPr id="48144" name="Oval 60"/>
              <p:cNvSpPr>
                <a:spLocks noChangeArrowheads="1"/>
              </p:cNvSpPr>
              <p:nvPr/>
            </p:nvSpPr>
            <p:spPr bwMode="auto">
              <a:xfrm>
                <a:off x="3755" y="297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5" name="Oval 61"/>
              <p:cNvSpPr>
                <a:spLocks noChangeArrowheads="1"/>
              </p:cNvSpPr>
              <p:nvPr/>
            </p:nvSpPr>
            <p:spPr bwMode="auto">
              <a:xfrm>
                <a:off x="3760" y="321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8146" name="AutoShape 62"/>
              <p:cNvCxnSpPr>
                <a:cxnSpLocks noChangeShapeType="1"/>
                <a:stCxn id="48144" idx="4"/>
                <a:endCxn id="48145" idx="0"/>
              </p:cNvCxnSpPr>
              <p:nvPr/>
            </p:nvCxnSpPr>
            <p:spPr bwMode="auto">
              <a:xfrm>
                <a:off x="3796" y="3056"/>
                <a:ext cx="5" cy="1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47" name="AutoShape 63"/>
              <p:cNvCxnSpPr>
                <a:cxnSpLocks noChangeShapeType="1"/>
                <a:endCxn id="48145" idx="3"/>
              </p:cNvCxnSpPr>
              <p:nvPr/>
            </p:nvCxnSpPr>
            <p:spPr bwMode="auto">
              <a:xfrm flipV="1">
                <a:off x="3576" y="3281"/>
                <a:ext cx="196" cy="10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8148" name="AutoShape 64"/>
              <p:cNvCxnSpPr>
                <a:cxnSpLocks noChangeShapeType="1"/>
                <a:endCxn id="48145" idx="5"/>
              </p:cNvCxnSpPr>
              <p:nvPr/>
            </p:nvCxnSpPr>
            <p:spPr bwMode="auto">
              <a:xfrm flipH="1" flipV="1">
                <a:off x="3830" y="3281"/>
                <a:ext cx="229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8149" name="Oval 65"/>
              <p:cNvSpPr>
                <a:spLocks noChangeArrowheads="1"/>
              </p:cNvSpPr>
              <p:nvPr/>
            </p:nvSpPr>
            <p:spPr bwMode="auto">
              <a:xfrm>
                <a:off x="4015" y="336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Oval 66"/>
              <p:cNvSpPr>
                <a:spLocks noChangeArrowheads="1"/>
              </p:cNvSpPr>
              <p:nvPr/>
            </p:nvSpPr>
            <p:spPr bwMode="auto">
              <a:xfrm>
                <a:off x="3500" y="3360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41" name="Text Box 67"/>
            <p:cNvSpPr txBox="1">
              <a:spLocks noChangeArrowheads="1"/>
            </p:cNvSpPr>
            <p:nvPr/>
          </p:nvSpPr>
          <p:spPr bwMode="auto">
            <a:xfrm>
              <a:off x="3546" y="3791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3</a:t>
              </a:r>
            </a:p>
          </p:txBody>
        </p:sp>
        <p:sp>
          <p:nvSpPr>
            <p:cNvPr id="48142" name="Text Box 68"/>
            <p:cNvSpPr txBox="1">
              <a:spLocks noChangeArrowheads="1"/>
            </p:cNvSpPr>
            <p:nvPr/>
          </p:nvSpPr>
          <p:spPr bwMode="auto">
            <a:xfrm>
              <a:off x="4314" y="3851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4</a:t>
              </a:r>
            </a:p>
          </p:txBody>
        </p:sp>
        <p:sp>
          <p:nvSpPr>
            <p:cNvPr id="48143" name="Text Box 69"/>
            <p:cNvSpPr txBox="1">
              <a:spLocks noChangeArrowheads="1"/>
            </p:cNvSpPr>
            <p:nvPr/>
          </p:nvSpPr>
          <p:spPr bwMode="auto">
            <a:xfrm>
              <a:off x="5076" y="3863"/>
              <a:ext cx="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</a:t>
              </a:r>
              <a:r>
                <a:rPr lang="en-US" baseline="-25000"/>
                <a:t>6</a:t>
              </a:r>
            </a:p>
          </p:txBody>
        </p:sp>
      </p:grpSp>
      <p:sp>
        <p:nvSpPr>
          <p:cNvPr id="315462" name="Text Box 70"/>
          <p:cNvSpPr txBox="1">
            <a:spLocks noChangeArrowheads="1"/>
          </p:cNvSpPr>
          <p:nvPr/>
        </p:nvSpPr>
        <p:spPr bwMode="auto">
          <a:xfrm>
            <a:off x="942975" y="4670425"/>
            <a:ext cx="25635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n+</a:t>
            </a:r>
            <a:r>
              <a:rPr lang="en-US" sz="2400" dirty="0"/>
              <a:t>1,  |E| = </a:t>
            </a:r>
            <a:r>
              <a:rPr lang="en-US" sz="2400" i="1" dirty="0"/>
              <a:t>n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Degree =</a:t>
            </a:r>
            <a:r>
              <a:rPr lang="en-US" sz="2400" b="1" dirty="0"/>
              <a:t>1</a:t>
            </a:r>
            <a:r>
              <a:rPr lang="en-US" sz="2400" dirty="0"/>
              <a:t> or </a:t>
            </a:r>
            <a:r>
              <a:rPr lang="en-US" sz="2400" i="1" dirty="0"/>
              <a:t>n</a:t>
            </a:r>
            <a:endParaRPr lang="en-US" sz="2400" dirty="0"/>
          </a:p>
        </p:txBody>
      </p:sp>
      <p:sp>
        <p:nvSpPr>
          <p:cNvPr id="315463" name="Text Box 71"/>
          <p:cNvSpPr txBox="1">
            <a:spLocks noChangeArrowheads="1"/>
          </p:cNvSpPr>
          <p:nvPr/>
        </p:nvSpPr>
        <p:spPr bwMode="auto">
          <a:xfrm>
            <a:off x="5360988" y="4675188"/>
            <a:ext cx="32734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|V| = </a:t>
            </a:r>
            <a:r>
              <a:rPr lang="en-US" sz="2400" i="1" dirty="0"/>
              <a:t>n</a:t>
            </a:r>
            <a:r>
              <a:rPr lang="en-US" sz="2400" dirty="0"/>
              <a:t>+1,  |E| = 2</a:t>
            </a:r>
            <a:r>
              <a:rPr lang="en-US" sz="2400" i="1" dirty="0"/>
              <a:t>n</a:t>
            </a:r>
            <a:endParaRPr lang="en-US" sz="2400" dirty="0"/>
          </a:p>
          <a:p>
            <a:pPr algn="ctr">
              <a:lnSpc>
                <a:spcPct val="150000"/>
              </a:lnSpc>
            </a:pPr>
            <a:r>
              <a:rPr lang="en-US" sz="2400" dirty="0"/>
              <a:t>Degree = </a:t>
            </a:r>
            <a:r>
              <a:rPr lang="en-US" sz="2400" b="1" dirty="0"/>
              <a:t>3</a:t>
            </a:r>
            <a:r>
              <a:rPr lang="en-US" sz="2400" dirty="0"/>
              <a:t> or </a:t>
            </a:r>
            <a:r>
              <a:rPr lang="en-US" sz="2400" i="1" dirty="0"/>
              <a:t>n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240632" y="2242695"/>
            <a:ext cx="4235115" cy="3436210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579907" y="2241094"/>
            <a:ext cx="4331368" cy="3428185"/>
          </a:xfrm>
          <a:prstGeom prst="rect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D3D8CAA-2AFD-4BA4-A044-493A616F0172}"/>
                  </a:ext>
                </a:extLst>
              </p14:cNvPr>
              <p14:cNvContentPartPr/>
              <p14:nvPr/>
            </p14:nvContentPartPr>
            <p14:xfrm>
              <a:off x="8053920" y="1579320"/>
              <a:ext cx="135360" cy="371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D3D8CAA-2AFD-4BA4-A044-493A616F01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44560" y="1569960"/>
                <a:ext cx="154080" cy="39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autoUpdateAnimBg="0"/>
      <p:bldP spid="315396" grpId="0" autoUpdateAnimBg="0"/>
      <p:bldP spid="315462" grpId="0"/>
      <p:bldP spid="315463" grpId="0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Graph Operations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38275"/>
            <a:ext cx="3946525" cy="14747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A graph </a:t>
            </a:r>
            <a:r>
              <a:rPr lang="en-US" i="1" dirty="0"/>
              <a:t>H</a:t>
            </a:r>
            <a:r>
              <a:rPr lang="en-US" dirty="0"/>
              <a:t> = (</a:t>
            </a:r>
            <a:r>
              <a:rPr lang="en-US" i="1" dirty="0"/>
              <a:t>V’</a:t>
            </a:r>
            <a:r>
              <a:rPr lang="en-US" dirty="0"/>
              <a:t>, </a:t>
            </a:r>
            <a:r>
              <a:rPr lang="en-US" i="1" dirty="0"/>
              <a:t>E’</a:t>
            </a:r>
            <a:r>
              <a:rPr lang="en-US" dirty="0"/>
              <a:t>) is a </a:t>
            </a:r>
            <a:r>
              <a:rPr lang="en-US" i="1" dirty="0" err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subgraph</a:t>
            </a:r>
            <a:r>
              <a:rPr lang="en-US" dirty="0"/>
              <a:t> of </a:t>
            </a:r>
            <a:r>
              <a:rPr lang="en-US" i="1" dirty="0"/>
              <a:t>G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) if </a:t>
            </a:r>
            <a:r>
              <a:rPr lang="en-US" i="1" dirty="0"/>
              <a:t>V’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i="1" dirty="0"/>
              <a:t>E’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5313" y="3021013"/>
            <a:ext cx="2598737" cy="1177925"/>
            <a:chOff x="1161" y="1513"/>
            <a:chExt cx="1637" cy="742"/>
          </a:xfrm>
        </p:grpSpPr>
        <p:sp>
          <p:nvSpPr>
            <p:cNvPr id="53324" name="Line 5"/>
            <p:cNvSpPr>
              <a:spLocks noChangeShapeType="1"/>
            </p:cNvSpPr>
            <p:nvPr/>
          </p:nvSpPr>
          <p:spPr bwMode="auto">
            <a:xfrm flipV="1">
              <a:off x="1202" y="1535"/>
              <a:ext cx="494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5" name="Line 6"/>
            <p:cNvSpPr>
              <a:spLocks noChangeShapeType="1"/>
            </p:cNvSpPr>
            <p:nvPr/>
          </p:nvSpPr>
          <p:spPr bwMode="auto">
            <a:xfrm>
              <a:off x="1201" y="1947"/>
              <a:ext cx="502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7"/>
            <p:cNvSpPr>
              <a:spLocks noChangeShapeType="1"/>
            </p:cNvSpPr>
            <p:nvPr/>
          </p:nvSpPr>
          <p:spPr bwMode="auto">
            <a:xfrm flipH="1">
              <a:off x="1695" y="1551"/>
              <a:ext cx="0" cy="6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Line 8"/>
            <p:cNvSpPr>
              <a:spLocks noChangeShapeType="1"/>
            </p:cNvSpPr>
            <p:nvPr/>
          </p:nvSpPr>
          <p:spPr bwMode="auto">
            <a:xfrm flipV="1">
              <a:off x="1226" y="1864"/>
              <a:ext cx="108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8" name="Line 9"/>
            <p:cNvSpPr>
              <a:spLocks noChangeShapeType="1"/>
            </p:cNvSpPr>
            <p:nvPr/>
          </p:nvSpPr>
          <p:spPr bwMode="auto">
            <a:xfrm flipH="1">
              <a:off x="1687" y="1856"/>
              <a:ext cx="625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9" name="Line 10"/>
            <p:cNvSpPr>
              <a:spLocks noChangeShapeType="1"/>
            </p:cNvSpPr>
            <p:nvPr/>
          </p:nvSpPr>
          <p:spPr bwMode="auto">
            <a:xfrm>
              <a:off x="1711" y="2193"/>
              <a:ext cx="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0" name="Text Box 11"/>
            <p:cNvSpPr txBox="1">
              <a:spLocks noChangeArrowheads="1"/>
            </p:cNvSpPr>
            <p:nvPr/>
          </p:nvSpPr>
          <p:spPr bwMode="auto">
            <a:xfrm>
              <a:off x="2460" y="1997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  <p:sp>
          <p:nvSpPr>
            <p:cNvPr id="53331" name="Oval 12"/>
            <p:cNvSpPr>
              <a:spLocks noChangeArrowheads="1"/>
            </p:cNvSpPr>
            <p:nvPr/>
          </p:nvSpPr>
          <p:spPr bwMode="auto">
            <a:xfrm>
              <a:off x="1161" y="19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2" name="Oval 13"/>
            <p:cNvSpPr>
              <a:spLocks noChangeArrowheads="1"/>
            </p:cNvSpPr>
            <p:nvPr/>
          </p:nvSpPr>
          <p:spPr bwMode="auto">
            <a:xfrm>
              <a:off x="1647" y="15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3" name="Oval 14"/>
            <p:cNvSpPr>
              <a:spLocks noChangeArrowheads="1"/>
            </p:cNvSpPr>
            <p:nvPr/>
          </p:nvSpPr>
          <p:spPr bwMode="auto">
            <a:xfrm>
              <a:off x="2264" y="18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4" name="Oval 15"/>
            <p:cNvSpPr>
              <a:spLocks noChangeArrowheads="1"/>
            </p:cNvSpPr>
            <p:nvPr/>
          </p:nvSpPr>
          <p:spPr bwMode="auto">
            <a:xfrm>
              <a:off x="1663" y="21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5" name="Oval 16"/>
            <p:cNvSpPr>
              <a:spLocks noChangeArrowheads="1"/>
            </p:cNvSpPr>
            <p:nvPr/>
          </p:nvSpPr>
          <p:spPr bwMode="auto">
            <a:xfrm>
              <a:off x="2346" y="217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335338" y="3043238"/>
            <a:ext cx="2078037" cy="1066800"/>
            <a:chOff x="3201" y="1563"/>
            <a:chExt cx="1309" cy="672"/>
          </a:xfrm>
        </p:grpSpPr>
        <p:sp>
          <p:nvSpPr>
            <p:cNvPr id="53316" name="Line 18"/>
            <p:cNvSpPr>
              <a:spLocks noChangeShapeType="1"/>
            </p:cNvSpPr>
            <p:nvPr/>
          </p:nvSpPr>
          <p:spPr bwMode="auto">
            <a:xfrm>
              <a:off x="3612" y="1593"/>
              <a:ext cx="0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19"/>
            <p:cNvSpPr>
              <a:spLocks noChangeShapeType="1"/>
            </p:cNvSpPr>
            <p:nvPr/>
          </p:nvSpPr>
          <p:spPr bwMode="auto">
            <a:xfrm flipV="1">
              <a:off x="3620" y="1864"/>
              <a:ext cx="552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Line 20"/>
            <p:cNvSpPr>
              <a:spLocks noChangeShapeType="1"/>
            </p:cNvSpPr>
            <p:nvPr/>
          </p:nvSpPr>
          <p:spPr bwMode="auto">
            <a:xfrm flipH="1">
              <a:off x="3217" y="1872"/>
              <a:ext cx="955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9" name="Text Box 21"/>
            <p:cNvSpPr txBox="1">
              <a:spLocks noChangeArrowheads="1"/>
            </p:cNvSpPr>
            <p:nvPr/>
          </p:nvSpPr>
          <p:spPr bwMode="auto">
            <a:xfrm>
              <a:off x="4172" y="2004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53320" name="Oval 22"/>
            <p:cNvSpPr>
              <a:spLocks noChangeArrowheads="1"/>
            </p:cNvSpPr>
            <p:nvPr/>
          </p:nvSpPr>
          <p:spPr bwMode="auto">
            <a:xfrm>
              <a:off x="3572" y="21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Oval 23"/>
            <p:cNvSpPr>
              <a:spLocks noChangeArrowheads="1"/>
            </p:cNvSpPr>
            <p:nvPr/>
          </p:nvSpPr>
          <p:spPr bwMode="auto">
            <a:xfrm>
              <a:off x="3580" y="156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Oval 24"/>
            <p:cNvSpPr>
              <a:spLocks noChangeArrowheads="1"/>
            </p:cNvSpPr>
            <p:nvPr/>
          </p:nvSpPr>
          <p:spPr bwMode="auto">
            <a:xfrm>
              <a:off x="4131" y="182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3" name="Oval 25"/>
            <p:cNvSpPr>
              <a:spLocks noChangeArrowheads="1"/>
            </p:cNvSpPr>
            <p:nvPr/>
          </p:nvSpPr>
          <p:spPr bwMode="auto">
            <a:xfrm>
              <a:off x="3201" y="194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27063" y="5191125"/>
            <a:ext cx="7562850" cy="1633538"/>
            <a:chOff x="395" y="3012"/>
            <a:chExt cx="4764" cy="1029"/>
          </a:xfrm>
        </p:grpSpPr>
        <p:sp>
          <p:nvSpPr>
            <p:cNvPr id="53269" name="Line 27"/>
            <p:cNvSpPr>
              <a:spLocks noChangeShapeType="1"/>
            </p:cNvSpPr>
            <p:nvPr/>
          </p:nvSpPr>
          <p:spPr bwMode="auto">
            <a:xfrm>
              <a:off x="865" y="3148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Line 28"/>
            <p:cNvSpPr>
              <a:spLocks noChangeShapeType="1"/>
            </p:cNvSpPr>
            <p:nvPr/>
          </p:nvSpPr>
          <p:spPr bwMode="auto">
            <a:xfrm flipH="1">
              <a:off x="617" y="3156"/>
              <a:ext cx="247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Line 29"/>
            <p:cNvSpPr>
              <a:spLocks noChangeShapeType="1"/>
            </p:cNvSpPr>
            <p:nvPr/>
          </p:nvSpPr>
          <p:spPr bwMode="auto">
            <a:xfrm>
              <a:off x="1318" y="3148"/>
              <a:ext cx="270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2" name="Line 30"/>
            <p:cNvSpPr>
              <a:spLocks noChangeShapeType="1"/>
            </p:cNvSpPr>
            <p:nvPr/>
          </p:nvSpPr>
          <p:spPr bwMode="auto">
            <a:xfrm flipH="1">
              <a:off x="618" y="3164"/>
              <a:ext cx="707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31"/>
            <p:cNvSpPr>
              <a:spLocks noChangeShapeType="1"/>
            </p:cNvSpPr>
            <p:nvPr/>
          </p:nvSpPr>
          <p:spPr bwMode="auto">
            <a:xfrm>
              <a:off x="2164" y="3470"/>
              <a:ext cx="428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4" name="Line 32"/>
            <p:cNvSpPr>
              <a:spLocks noChangeShapeType="1"/>
            </p:cNvSpPr>
            <p:nvPr/>
          </p:nvSpPr>
          <p:spPr bwMode="auto">
            <a:xfrm flipV="1">
              <a:off x="2625" y="3470"/>
              <a:ext cx="502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5" name="Line 33"/>
            <p:cNvSpPr>
              <a:spLocks noChangeShapeType="1"/>
            </p:cNvSpPr>
            <p:nvPr/>
          </p:nvSpPr>
          <p:spPr bwMode="auto">
            <a:xfrm>
              <a:off x="2378" y="3166"/>
              <a:ext cx="222" cy="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Line 34"/>
            <p:cNvSpPr>
              <a:spLocks noChangeShapeType="1"/>
            </p:cNvSpPr>
            <p:nvPr/>
          </p:nvSpPr>
          <p:spPr bwMode="auto">
            <a:xfrm flipH="1">
              <a:off x="2600" y="3166"/>
              <a:ext cx="272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35"/>
            <p:cNvSpPr>
              <a:spLocks noChangeShapeType="1"/>
            </p:cNvSpPr>
            <p:nvPr/>
          </p:nvSpPr>
          <p:spPr bwMode="auto">
            <a:xfrm>
              <a:off x="4140" y="3154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8" name="Line 36"/>
            <p:cNvSpPr>
              <a:spLocks noChangeShapeType="1"/>
            </p:cNvSpPr>
            <p:nvPr/>
          </p:nvSpPr>
          <p:spPr bwMode="auto">
            <a:xfrm flipH="1">
              <a:off x="3868" y="3154"/>
              <a:ext cx="27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9" name="Line 37"/>
            <p:cNvSpPr>
              <a:spLocks noChangeShapeType="1"/>
            </p:cNvSpPr>
            <p:nvPr/>
          </p:nvSpPr>
          <p:spPr bwMode="auto">
            <a:xfrm>
              <a:off x="4609" y="3162"/>
              <a:ext cx="27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0" name="Line 38"/>
            <p:cNvSpPr>
              <a:spLocks noChangeShapeType="1"/>
            </p:cNvSpPr>
            <p:nvPr/>
          </p:nvSpPr>
          <p:spPr bwMode="auto">
            <a:xfrm flipH="1">
              <a:off x="3877" y="3154"/>
              <a:ext cx="724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1" name="Line 39"/>
            <p:cNvSpPr>
              <a:spLocks noChangeShapeType="1"/>
            </p:cNvSpPr>
            <p:nvPr/>
          </p:nvSpPr>
          <p:spPr bwMode="auto">
            <a:xfrm>
              <a:off x="3876" y="3443"/>
              <a:ext cx="485" cy="2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40"/>
            <p:cNvSpPr>
              <a:spLocks noChangeShapeType="1"/>
            </p:cNvSpPr>
            <p:nvPr/>
          </p:nvSpPr>
          <p:spPr bwMode="auto">
            <a:xfrm flipV="1">
              <a:off x="4346" y="3443"/>
              <a:ext cx="53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41"/>
            <p:cNvSpPr>
              <a:spLocks noChangeShapeType="1"/>
            </p:cNvSpPr>
            <p:nvPr/>
          </p:nvSpPr>
          <p:spPr bwMode="auto">
            <a:xfrm>
              <a:off x="4131" y="3163"/>
              <a:ext cx="238" cy="5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42"/>
            <p:cNvSpPr>
              <a:spLocks noChangeShapeType="1"/>
            </p:cNvSpPr>
            <p:nvPr/>
          </p:nvSpPr>
          <p:spPr bwMode="auto">
            <a:xfrm flipH="1">
              <a:off x="4378" y="3164"/>
              <a:ext cx="206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Text Box 43"/>
            <p:cNvSpPr txBox="1">
              <a:spLocks noChangeArrowheads="1"/>
            </p:cNvSpPr>
            <p:nvPr/>
          </p:nvSpPr>
          <p:spPr bwMode="auto">
            <a:xfrm>
              <a:off x="910" y="3691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1</a:t>
              </a:r>
            </a:p>
          </p:txBody>
        </p:sp>
        <p:sp>
          <p:nvSpPr>
            <p:cNvPr id="53286" name="Text Box 44"/>
            <p:cNvSpPr txBox="1">
              <a:spLocks noChangeArrowheads="1"/>
            </p:cNvSpPr>
            <p:nvPr/>
          </p:nvSpPr>
          <p:spPr bwMode="auto">
            <a:xfrm>
              <a:off x="2681" y="3775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2</a:t>
              </a:r>
            </a:p>
          </p:txBody>
        </p:sp>
        <p:sp>
          <p:nvSpPr>
            <p:cNvPr id="53287" name="Text Box 45"/>
            <p:cNvSpPr txBox="1">
              <a:spLocks noChangeArrowheads="1"/>
            </p:cNvSpPr>
            <p:nvPr/>
          </p:nvSpPr>
          <p:spPr bwMode="auto">
            <a:xfrm>
              <a:off x="4442" y="3810"/>
              <a:ext cx="7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  <a:r>
                <a:rPr lang="en-US" baseline="-25000"/>
                <a:t>1</a:t>
              </a:r>
              <a:r>
                <a:rPr lang="en-US"/>
                <a:t> </a:t>
              </a:r>
              <a:r>
                <a:rPr lang="en-US">
                  <a:sym typeface="Symbol" pitchFamily="18" charset="2"/>
                </a:rPr>
                <a:t></a:t>
              </a:r>
              <a:r>
                <a:rPr lang="en-US"/>
                <a:t> G</a:t>
              </a:r>
              <a:r>
                <a:rPr lang="en-US" baseline="-25000"/>
                <a:t>2</a:t>
              </a:r>
            </a:p>
          </p:txBody>
        </p:sp>
        <p:sp>
          <p:nvSpPr>
            <p:cNvPr id="53288" name="Oval 46"/>
            <p:cNvSpPr>
              <a:spLocks noChangeArrowheads="1"/>
            </p:cNvSpPr>
            <p:nvPr/>
          </p:nvSpPr>
          <p:spPr bwMode="auto">
            <a:xfrm>
              <a:off x="820" y="31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Oval 47"/>
            <p:cNvSpPr>
              <a:spLocks noChangeArrowheads="1"/>
            </p:cNvSpPr>
            <p:nvPr/>
          </p:nvSpPr>
          <p:spPr bwMode="auto">
            <a:xfrm>
              <a:off x="1265" y="31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Oval 48"/>
            <p:cNvSpPr>
              <a:spLocks noChangeArrowheads="1"/>
            </p:cNvSpPr>
            <p:nvPr/>
          </p:nvSpPr>
          <p:spPr bwMode="auto">
            <a:xfrm>
              <a:off x="1561" y="344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Oval 49"/>
            <p:cNvSpPr>
              <a:spLocks noChangeArrowheads="1"/>
            </p:cNvSpPr>
            <p:nvPr/>
          </p:nvSpPr>
          <p:spPr bwMode="auto">
            <a:xfrm>
              <a:off x="565" y="34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Oval 50"/>
            <p:cNvSpPr>
              <a:spLocks noChangeArrowheads="1"/>
            </p:cNvSpPr>
            <p:nvPr/>
          </p:nvSpPr>
          <p:spPr bwMode="auto">
            <a:xfrm>
              <a:off x="2355" y="31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Oval 51"/>
            <p:cNvSpPr>
              <a:spLocks noChangeArrowheads="1"/>
            </p:cNvSpPr>
            <p:nvPr/>
          </p:nvSpPr>
          <p:spPr bwMode="auto">
            <a:xfrm>
              <a:off x="2840" y="313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Oval 52"/>
            <p:cNvSpPr>
              <a:spLocks noChangeArrowheads="1"/>
            </p:cNvSpPr>
            <p:nvPr/>
          </p:nvSpPr>
          <p:spPr bwMode="auto">
            <a:xfrm>
              <a:off x="3111" y="34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Oval 53"/>
            <p:cNvSpPr>
              <a:spLocks noChangeArrowheads="1"/>
            </p:cNvSpPr>
            <p:nvPr/>
          </p:nvSpPr>
          <p:spPr bwMode="auto">
            <a:xfrm>
              <a:off x="2107" y="34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Oval 54"/>
            <p:cNvSpPr>
              <a:spLocks noChangeArrowheads="1"/>
            </p:cNvSpPr>
            <p:nvPr/>
          </p:nvSpPr>
          <p:spPr bwMode="auto">
            <a:xfrm>
              <a:off x="3827" y="341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Oval 55"/>
            <p:cNvSpPr>
              <a:spLocks noChangeArrowheads="1"/>
            </p:cNvSpPr>
            <p:nvPr/>
          </p:nvSpPr>
          <p:spPr bwMode="auto">
            <a:xfrm>
              <a:off x="4091" y="313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Oval 56"/>
            <p:cNvSpPr>
              <a:spLocks noChangeArrowheads="1"/>
            </p:cNvSpPr>
            <p:nvPr/>
          </p:nvSpPr>
          <p:spPr bwMode="auto">
            <a:xfrm>
              <a:off x="4543" y="312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Oval 57"/>
            <p:cNvSpPr>
              <a:spLocks noChangeArrowheads="1"/>
            </p:cNvSpPr>
            <p:nvPr/>
          </p:nvSpPr>
          <p:spPr bwMode="auto">
            <a:xfrm>
              <a:off x="4856" y="33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Oval 58"/>
            <p:cNvSpPr>
              <a:spLocks noChangeArrowheads="1"/>
            </p:cNvSpPr>
            <p:nvPr/>
          </p:nvSpPr>
          <p:spPr bwMode="auto">
            <a:xfrm>
              <a:off x="4321" y="36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Oval 59"/>
            <p:cNvSpPr>
              <a:spLocks noChangeArrowheads="1"/>
            </p:cNvSpPr>
            <p:nvPr/>
          </p:nvSpPr>
          <p:spPr bwMode="auto">
            <a:xfrm>
              <a:off x="2559" y="36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Text Box 60"/>
            <p:cNvSpPr txBox="1">
              <a:spLocks noChangeArrowheads="1"/>
            </p:cNvSpPr>
            <p:nvPr/>
          </p:nvSpPr>
          <p:spPr bwMode="auto">
            <a:xfrm>
              <a:off x="544" y="3036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03" name="Text Box 61"/>
            <p:cNvSpPr txBox="1">
              <a:spLocks noChangeArrowheads="1"/>
            </p:cNvSpPr>
            <p:nvPr/>
          </p:nvSpPr>
          <p:spPr bwMode="auto">
            <a:xfrm>
              <a:off x="1366" y="3020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04" name="Text Box 62"/>
            <p:cNvSpPr txBox="1">
              <a:spLocks noChangeArrowheads="1"/>
            </p:cNvSpPr>
            <p:nvPr/>
          </p:nvSpPr>
          <p:spPr bwMode="auto">
            <a:xfrm>
              <a:off x="395" y="3447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05" name="Text Box 63"/>
            <p:cNvSpPr txBox="1">
              <a:spLocks noChangeArrowheads="1"/>
            </p:cNvSpPr>
            <p:nvPr/>
          </p:nvSpPr>
          <p:spPr bwMode="auto">
            <a:xfrm>
              <a:off x="1402" y="342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6" name="Text Box 64"/>
            <p:cNvSpPr txBox="1">
              <a:spLocks noChangeArrowheads="1"/>
            </p:cNvSpPr>
            <p:nvPr/>
          </p:nvSpPr>
          <p:spPr bwMode="auto">
            <a:xfrm>
              <a:off x="2969" y="3441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7" name="Text Box 65"/>
            <p:cNvSpPr txBox="1">
              <a:spLocks noChangeArrowheads="1"/>
            </p:cNvSpPr>
            <p:nvPr/>
          </p:nvSpPr>
          <p:spPr bwMode="auto">
            <a:xfrm>
              <a:off x="4936" y="3308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53308" name="Text Box 66"/>
            <p:cNvSpPr txBox="1">
              <a:spLocks noChangeArrowheads="1"/>
            </p:cNvSpPr>
            <p:nvPr/>
          </p:nvSpPr>
          <p:spPr bwMode="auto">
            <a:xfrm>
              <a:off x="2015" y="348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09" name="Text Box 67"/>
            <p:cNvSpPr txBox="1">
              <a:spLocks noChangeArrowheads="1"/>
            </p:cNvSpPr>
            <p:nvPr/>
          </p:nvSpPr>
          <p:spPr bwMode="auto">
            <a:xfrm>
              <a:off x="3653" y="3364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3310" name="Text Box 68"/>
            <p:cNvSpPr txBox="1">
              <a:spLocks noChangeArrowheads="1"/>
            </p:cNvSpPr>
            <p:nvPr/>
          </p:nvSpPr>
          <p:spPr bwMode="auto">
            <a:xfrm>
              <a:off x="2912" y="3031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11" name="Text Box 69"/>
            <p:cNvSpPr txBox="1">
              <a:spLocks noChangeArrowheads="1"/>
            </p:cNvSpPr>
            <p:nvPr/>
          </p:nvSpPr>
          <p:spPr bwMode="auto">
            <a:xfrm>
              <a:off x="4598" y="3028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3312" name="Text Box 70"/>
            <p:cNvSpPr txBox="1">
              <a:spLocks noChangeArrowheads="1"/>
            </p:cNvSpPr>
            <p:nvPr/>
          </p:nvSpPr>
          <p:spPr bwMode="auto">
            <a:xfrm>
              <a:off x="2164" y="3039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13" name="Text Box 71"/>
            <p:cNvSpPr txBox="1">
              <a:spLocks noChangeArrowheads="1"/>
            </p:cNvSpPr>
            <p:nvPr/>
          </p:nvSpPr>
          <p:spPr bwMode="auto">
            <a:xfrm>
              <a:off x="3900" y="3012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3314" name="Text Box 72"/>
            <p:cNvSpPr txBox="1">
              <a:spLocks noChangeArrowheads="1"/>
            </p:cNvSpPr>
            <p:nvPr/>
          </p:nvSpPr>
          <p:spPr bwMode="auto">
            <a:xfrm>
              <a:off x="4157" y="3653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53315" name="Text Box 73"/>
            <p:cNvSpPr txBox="1">
              <a:spLocks noChangeArrowheads="1"/>
            </p:cNvSpPr>
            <p:nvPr/>
          </p:nvSpPr>
          <p:spPr bwMode="auto">
            <a:xfrm>
              <a:off x="2387" y="3640"/>
              <a:ext cx="22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sp>
        <p:nvSpPr>
          <p:cNvPr id="320586" name="Rectangle 74"/>
          <p:cNvSpPr>
            <a:spLocks noChangeArrowheads="1"/>
          </p:cNvSpPr>
          <p:nvPr/>
        </p:nvSpPr>
        <p:spPr bwMode="auto">
          <a:xfrm>
            <a:off x="457200" y="4294188"/>
            <a:ext cx="82296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/>
              <a:t>The </a:t>
            </a: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z="2400" dirty="0"/>
              <a:t> of two graphs </a:t>
            </a:r>
            <a:r>
              <a:rPr lang="en-US" sz="2400" i="1" dirty="0"/>
              <a:t>G</a:t>
            </a:r>
            <a:r>
              <a:rPr lang="en-US" sz="2400" i="1" baseline="-25000" dirty="0"/>
              <a:t>1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/>
              <a:t>G</a:t>
            </a:r>
            <a:r>
              <a:rPr lang="en-US" sz="2400" i="1" baseline="-25000" dirty="0"/>
              <a:t>2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dirty="0"/>
              <a:t>) is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i="1" dirty="0"/>
              <a:t>G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G</a:t>
            </a:r>
            <a:r>
              <a:rPr lang="en-US" sz="2400" baseline="-25000" dirty="0"/>
              <a:t>2</a:t>
            </a:r>
            <a:r>
              <a:rPr lang="en-US" sz="2400" dirty="0"/>
              <a:t> = (</a:t>
            </a:r>
            <a:r>
              <a:rPr lang="en-US" sz="2400" i="1" dirty="0"/>
              <a:t>V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i="1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E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E</a:t>
            </a:r>
            <a:r>
              <a:rPr lang="en-US" sz="2400" i="1" baseline="-25000" dirty="0"/>
              <a:t>2</a:t>
            </a:r>
            <a:r>
              <a:rPr lang="en-US" sz="2400" dirty="0"/>
              <a:t>)</a:t>
            </a:r>
            <a:endParaRPr lang="en-US" sz="2400" dirty="0">
              <a:solidFill>
                <a:schemeClr val="hlink"/>
              </a:solidFill>
            </a:endParaRP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6062663" y="3017838"/>
            <a:ext cx="2011362" cy="1177925"/>
            <a:chOff x="4207" y="686"/>
            <a:chExt cx="1267" cy="742"/>
          </a:xfrm>
        </p:grpSpPr>
        <p:sp>
          <p:nvSpPr>
            <p:cNvPr id="53260" name="Line 76"/>
            <p:cNvSpPr>
              <a:spLocks noChangeShapeType="1"/>
            </p:cNvSpPr>
            <p:nvPr/>
          </p:nvSpPr>
          <p:spPr bwMode="auto">
            <a:xfrm>
              <a:off x="4247" y="1120"/>
              <a:ext cx="1178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Line 77"/>
            <p:cNvSpPr>
              <a:spLocks noChangeShapeType="1"/>
            </p:cNvSpPr>
            <p:nvPr/>
          </p:nvSpPr>
          <p:spPr bwMode="auto">
            <a:xfrm>
              <a:off x="4741" y="724"/>
              <a:ext cx="606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Line 78"/>
            <p:cNvSpPr>
              <a:spLocks noChangeShapeType="1"/>
            </p:cNvSpPr>
            <p:nvPr/>
          </p:nvSpPr>
          <p:spPr bwMode="auto">
            <a:xfrm>
              <a:off x="4742" y="741"/>
              <a:ext cx="699" cy="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Line 79"/>
            <p:cNvSpPr>
              <a:spLocks noChangeShapeType="1"/>
            </p:cNvSpPr>
            <p:nvPr/>
          </p:nvSpPr>
          <p:spPr bwMode="auto">
            <a:xfrm>
              <a:off x="5358" y="1029"/>
              <a:ext cx="92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Oval 80"/>
            <p:cNvSpPr>
              <a:spLocks noChangeArrowheads="1"/>
            </p:cNvSpPr>
            <p:nvPr/>
          </p:nvSpPr>
          <p:spPr bwMode="auto">
            <a:xfrm>
              <a:off x="4207" y="108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Oval 81"/>
            <p:cNvSpPr>
              <a:spLocks noChangeArrowheads="1"/>
            </p:cNvSpPr>
            <p:nvPr/>
          </p:nvSpPr>
          <p:spPr bwMode="auto">
            <a:xfrm>
              <a:off x="4693" y="6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Oval 82"/>
            <p:cNvSpPr>
              <a:spLocks noChangeArrowheads="1"/>
            </p:cNvSpPr>
            <p:nvPr/>
          </p:nvSpPr>
          <p:spPr bwMode="auto">
            <a:xfrm>
              <a:off x="5310" y="9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Oval 83"/>
            <p:cNvSpPr>
              <a:spLocks noChangeArrowheads="1"/>
            </p:cNvSpPr>
            <p:nvPr/>
          </p:nvSpPr>
          <p:spPr bwMode="auto">
            <a:xfrm>
              <a:off x="4709" y="132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Oval 84"/>
            <p:cNvSpPr>
              <a:spLocks noChangeArrowheads="1"/>
            </p:cNvSpPr>
            <p:nvPr/>
          </p:nvSpPr>
          <p:spPr bwMode="auto">
            <a:xfrm>
              <a:off x="5392" y="13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0597" name="Rectangle 85"/>
          <p:cNvSpPr>
            <a:spLocks noChangeArrowheads="1"/>
          </p:cNvSpPr>
          <p:nvPr/>
        </p:nvSpPr>
        <p:spPr bwMode="auto">
          <a:xfrm>
            <a:off x="4632325" y="1395413"/>
            <a:ext cx="417036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/>
              <a:t>The </a:t>
            </a: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complement</a:t>
            </a:r>
            <a:r>
              <a:rPr lang="en-US" sz="2400" dirty="0"/>
              <a:t> of </a:t>
            </a:r>
            <a:r>
              <a:rPr lang="en-US" sz="2400" i="1" dirty="0"/>
              <a:t>G</a:t>
            </a:r>
            <a:r>
              <a:rPr lang="en-US" sz="2400" dirty="0"/>
              <a:t>, denoted</a:t>
            </a:r>
            <a:r>
              <a:rPr lang="en-US" sz="2400" i="1" dirty="0"/>
              <a:t> G, </a:t>
            </a:r>
            <a:r>
              <a:rPr lang="en-US" sz="2400" dirty="0"/>
              <a:t>is</a:t>
            </a:r>
            <a:r>
              <a:rPr lang="en-US" sz="2400" i="1" dirty="0"/>
              <a:t>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6699"/>
                </a:solidFill>
              </a:rPr>
              <a:t> </a:t>
            </a:r>
            <a:r>
              <a:rPr lang="en-US" sz="2400" dirty="0" err="1"/>
              <a:t>subgraph</a:t>
            </a:r>
            <a:r>
              <a:rPr lang="en-US" sz="2400" dirty="0"/>
              <a:t> of </a:t>
            </a:r>
            <a:r>
              <a:rPr lang="en-US" sz="2400" dirty="0" err="1"/>
              <a:t>K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consisting of all the edges that are not in </a:t>
            </a:r>
            <a:r>
              <a:rPr lang="en-US" sz="2400" i="1" dirty="0"/>
              <a:t>G</a:t>
            </a:r>
            <a:r>
              <a:rPr lang="en-US" sz="2400" dirty="0"/>
              <a:t>. V’=V</a:t>
            </a:r>
          </a:p>
        </p:txBody>
      </p:sp>
      <p:sp>
        <p:nvSpPr>
          <p:cNvPr id="320598" name="Text Box 86"/>
          <p:cNvSpPr txBox="1">
            <a:spLocks noChangeArrowheads="1"/>
          </p:cNvSpPr>
          <p:nvPr/>
        </p:nvSpPr>
        <p:spPr bwMode="auto">
          <a:xfrm>
            <a:off x="8120063" y="37973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320599" name="Line 87"/>
          <p:cNvSpPr>
            <a:spLocks noChangeShapeType="1"/>
          </p:cNvSpPr>
          <p:nvPr/>
        </p:nvSpPr>
        <p:spPr bwMode="auto">
          <a:xfrm>
            <a:off x="5894388" y="1770063"/>
            <a:ext cx="233362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00" name="Line 88"/>
          <p:cNvSpPr>
            <a:spLocks noChangeShapeType="1"/>
          </p:cNvSpPr>
          <p:nvPr/>
        </p:nvSpPr>
        <p:spPr bwMode="auto">
          <a:xfrm flipV="1">
            <a:off x="8193088" y="3832225"/>
            <a:ext cx="185737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E3E106D-4165-4D06-BD33-F371CD75FE79}"/>
                  </a:ext>
                </a:extLst>
              </p14:cNvPr>
              <p14:cNvContentPartPr/>
              <p14:nvPr/>
            </p14:nvContentPartPr>
            <p14:xfrm>
              <a:off x="2473920" y="241920"/>
              <a:ext cx="5328360" cy="3806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E3E106D-4165-4D06-BD33-F371CD75FE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4560" y="232560"/>
                <a:ext cx="5347080" cy="382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  <p:bldP spid="320586" grpId="0" autoUpdateAnimBg="0"/>
      <p:bldP spid="320597" grpId="0" autoUpdateAnimBg="0"/>
      <p:bldP spid="320598" grpId="0" autoUpdateAnimBg="0"/>
      <p:bldP spid="320599" grpId="0" animBg="1"/>
      <p:bldP spid="3206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 Isomorphism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1463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 =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 </a:t>
            </a:r>
            <a:r>
              <a:rPr lang="en-US" dirty="0"/>
              <a:t>=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(relation of V)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0000"/>
                </a:solidFill>
              </a:rPr>
              <a:t>Directed graph </a:t>
            </a:r>
            <a:r>
              <a:rPr lang="en-US" dirty="0"/>
              <a:t>if edges are directed. 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r>
              <a:rPr lang="en-US" dirty="0"/>
              <a:t>Are these two graphs “the same”?</a:t>
            </a:r>
          </a:p>
          <a:p>
            <a:pPr>
              <a:buFontTx/>
              <a:buNone/>
              <a:defRPr/>
            </a:pPr>
            <a:r>
              <a:rPr lang="en-US" dirty="0"/>
              <a:t>Although they look different, they represent the </a:t>
            </a:r>
            <a:r>
              <a:rPr lang="en-US" b="1" dirty="0"/>
              <a:t>same</a:t>
            </a:r>
            <a:r>
              <a:rPr lang="en-US" dirty="0"/>
              <a:t> adjacency relationships, i.e., set of ordered pairs</a:t>
            </a:r>
          </a:p>
          <a:p>
            <a:pPr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f(a) = x, f(b) = w, f(c) = z, f(d) = y</a:t>
            </a:r>
          </a:p>
          <a:p>
            <a:pPr>
              <a:buFontTx/>
              <a:buNone/>
              <a:defRPr/>
            </a:pPr>
            <a:r>
              <a:rPr lang="en-US" dirty="0"/>
              <a:t>Two graphs </a:t>
            </a:r>
            <a:r>
              <a:rPr lang="en-US" i="1" dirty="0"/>
              <a:t>G</a:t>
            </a:r>
            <a:r>
              <a:rPr lang="en-US" i="1" baseline="-25000" dirty="0"/>
              <a:t>1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1</a:t>
            </a:r>
            <a:r>
              <a:rPr lang="en-US" dirty="0"/>
              <a:t>) and </a:t>
            </a:r>
            <a:r>
              <a:rPr lang="en-US" i="1" dirty="0"/>
              <a:t>G</a:t>
            </a:r>
            <a:r>
              <a:rPr lang="en-US" i="1" baseline="-25000" dirty="0"/>
              <a:t>2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i="1" baseline="-25000" dirty="0"/>
              <a:t>2</a:t>
            </a:r>
            <a:r>
              <a:rPr lang="en-US" dirty="0"/>
              <a:t>) are </a:t>
            </a:r>
            <a:r>
              <a:rPr lang="en-US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isomorphic</a:t>
            </a:r>
            <a:r>
              <a:rPr lang="en-US" dirty="0"/>
              <a:t> if there is a </a:t>
            </a:r>
            <a:r>
              <a:rPr lang="en-US" dirty="0" err="1"/>
              <a:t>bijection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: </a:t>
            </a:r>
            <a:r>
              <a:rPr lang="en-US" i="1" dirty="0"/>
              <a:t>V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i="1" baseline="-25000" dirty="0"/>
              <a:t>2</a:t>
            </a:r>
            <a:r>
              <a:rPr lang="en-US" dirty="0"/>
              <a:t> such that </a:t>
            </a:r>
          </a:p>
          <a:p>
            <a:pPr lvl="1">
              <a:defRPr/>
            </a:pP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</a:rPr>
              <a:t>1</a:t>
            </a:r>
            <a:r>
              <a:rPr lang="en-US" dirty="0"/>
              <a:t> if and only if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u</a:t>
            </a:r>
            <a:r>
              <a:rPr lang="en-US" dirty="0">
                <a:solidFill>
                  <a:srgbClr val="0000FF"/>
                </a:solidFill>
              </a:rPr>
              <a:t>),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))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i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13538" y="2786063"/>
            <a:ext cx="2208212" cy="1200150"/>
            <a:chOff x="782" y="1309"/>
            <a:chExt cx="1391" cy="756"/>
          </a:xfrm>
        </p:grpSpPr>
        <p:sp>
          <p:nvSpPr>
            <p:cNvPr id="54291" name="Line 5"/>
            <p:cNvSpPr>
              <a:spLocks noChangeShapeType="1"/>
            </p:cNvSpPr>
            <p:nvPr/>
          </p:nvSpPr>
          <p:spPr bwMode="auto">
            <a:xfrm>
              <a:off x="1135" y="1458"/>
              <a:ext cx="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Line 6"/>
            <p:cNvSpPr>
              <a:spLocks noChangeShapeType="1"/>
            </p:cNvSpPr>
            <p:nvPr/>
          </p:nvSpPr>
          <p:spPr bwMode="auto">
            <a:xfrm>
              <a:off x="1127" y="1458"/>
              <a:ext cx="708" cy="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7"/>
            <p:cNvSpPr>
              <a:spLocks noChangeShapeType="1"/>
            </p:cNvSpPr>
            <p:nvPr/>
          </p:nvSpPr>
          <p:spPr bwMode="auto">
            <a:xfrm flipH="1">
              <a:off x="1118" y="1457"/>
              <a:ext cx="757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Line 8"/>
            <p:cNvSpPr>
              <a:spLocks noChangeShapeType="1"/>
            </p:cNvSpPr>
            <p:nvPr/>
          </p:nvSpPr>
          <p:spPr bwMode="auto">
            <a:xfrm>
              <a:off x="1126" y="1936"/>
              <a:ext cx="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Oval 9"/>
            <p:cNvSpPr>
              <a:spLocks noChangeArrowheads="1"/>
            </p:cNvSpPr>
            <p:nvPr/>
          </p:nvSpPr>
          <p:spPr bwMode="auto">
            <a:xfrm>
              <a:off x="1808" y="1883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10"/>
            <p:cNvSpPr>
              <a:spLocks noChangeArrowheads="1"/>
            </p:cNvSpPr>
            <p:nvPr/>
          </p:nvSpPr>
          <p:spPr bwMode="auto">
            <a:xfrm>
              <a:off x="1824" y="1417"/>
              <a:ext cx="105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11"/>
            <p:cNvSpPr>
              <a:spLocks noChangeArrowheads="1"/>
            </p:cNvSpPr>
            <p:nvPr/>
          </p:nvSpPr>
          <p:spPr bwMode="auto">
            <a:xfrm>
              <a:off x="1059" y="1407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12"/>
            <p:cNvSpPr>
              <a:spLocks noChangeArrowheads="1"/>
            </p:cNvSpPr>
            <p:nvPr/>
          </p:nvSpPr>
          <p:spPr bwMode="auto">
            <a:xfrm>
              <a:off x="1083" y="1884"/>
              <a:ext cx="106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Text Box 13"/>
            <p:cNvSpPr txBox="1">
              <a:spLocks noChangeArrowheads="1"/>
            </p:cNvSpPr>
            <p:nvPr/>
          </p:nvSpPr>
          <p:spPr bwMode="auto">
            <a:xfrm>
              <a:off x="782" y="1309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54300" name="Text Box 14"/>
            <p:cNvSpPr txBox="1">
              <a:spLocks noChangeArrowheads="1"/>
            </p:cNvSpPr>
            <p:nvPr/>
          </p:nvSpPr>
          <p:spPr bwMode="auto">
            <a:xfrm>
              <a:off x="831" y="1769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54301" name="Text Box 15"/>
            <p:cNvSpPr txBox="1">
              <a:spLocks noChangeArrowheads="1"/>
            </p:cNvSpPr>
            <p:nvPr/>
          </p:nvSpPr>
          <p:spPr bwMode="auto">
            <a:xfrm>
              <a:off x="1951" y="1341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54302" name="Text Box 16"/>
            <p:cNvSpPr txBox="1">
              <a:spLocks noChangeArrowheads="1"/>
            </p:cNvSpPr>
            <p:nvPr/>
          </p:nvSpPr>
          <p:spPr bwMode="auto">
            <a:xfrm>
              <a:off x="1893" y="1835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794500" y="1389063"/>
            <a:ext cx="2036763" cy="1266825"/>
            <a:chOff x="2963" y="1325"/>
            <a:chExt cx="1283" cy="798"/>
          </a:xfrm>
        </p:grpSpPr>
        <p:sp>
          <p:nvSpPr>
            <p:cNvPr id="54282" name="Rectangle 18"/>
            <p:cNvSpPr>
              <a:spLocks noChangeArrowheads="1"/>
            </p:cNvSpPr>
            <p:nvPr/>
          </p:nvSpPr>
          <p:spPr bwMode="auto">
            <a:xfrm>
              <a:off x="3206" y="1418"/>
              <a:ext cx="716" cy="5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Oval 19"/>
            <p:cNvSpPr>
              <a:spLocks noChangeArrowheads="1"/>
            </p:cNvSpPr>
            <p:nvPr/>
          </p:nvSpPr>
          <p:spPr bwMode="auto">
            <a:xfrm>
              <a:off x="3879" y="1941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Oval 20"/>
            <p:cNvSpPr>
              <a:spLocks noChangeArrowheads="1"/>
            </p:cNvSpPr>
            <p:nvPr/>
          </p:nvSpPr>
          <p:spPr bwMode="auto">
            <a:xfrm>
              <a:off x="3872" y="1380"/>
              <a:ext cx="105" cy="10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21"/>
            <p:cNvSpPr>
              <a:spLocks noChangeArrowheads="1"/>
            </p:cNvSpPr>
            <p:nvPr/>
          </p:nvSpPr>
          <p:spPr bwMode="auto">
            <a:xfrm>
              <a:off x="3172" y="1382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Oval 22"/>
            <p:cNvSpPr>
              <a:spLocks noChangeArrowheads="1"/>
            </p:cNvSpPr>
            <p:nvPr/>
          </p:nvSpPr>
          <p:spPr bwMode="auto">
            <a:xfrm>
              <a:off x="3172" y="1940"/>
              <a:ext cx="98" cy="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Text Box 23"/>
            <p:cNvSpPr txBox="1">
              <a:spLocks noChangeArrowheads="1"/>
            </p:cNvSpPr>
            <p:nvPr/>
          </p:nvSpPr>
          <p:spPr bwMode="auto">
            <a:xfrm>
              <a:off x="2986" y="1350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54288" name="Text Box 24"/>
            <p:cNvSpPr txBox="1">
              <a:spLocks noChangeArrowheads="1"/>
            </p:cNvSpPr>
            <p:nvPr/>
          </p:nvSpPr>
          <p:spPr bwMode="auto">
            <a:xfrm>
              <a:off x="2963" y="1893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54289" name="Text Box 25"/>
            <p:cNvSpPr txBox="1">
              <a:spLocks noChangeArrowheads="1"/>
            </p:cNvSpPr>
            <p:nvPr/>
          </p:nvSpPr>
          <p:spPr bwMode="auto">
            <a:xfrm>
              <a:off x="4024" y="1325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54290" name="Text Box 26"/>
            <p:cNvSpPr txBox="1">
              <a:spLocks noChangeArrowheads="1"/>
            </p:cNvSpPr>
            <p:nvPr/>
          </p:nvSpPr>
          <p:spPr bwMode="auto">
            <a:xfrm>
              <a:off x="3959" y="1868"/>
              <a:ext cx="22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669088" y="1574800"/>
            <a:ext cx="2127250" cy="2068513"/>
            <a:chOff x="6669342" y="1574804"/>
            <a:chExt cx="2126316" cy="2068281"/>
          </a:xfrm>
        </p:grpSpPr>
        <p:sp>
          <p:nvSpPr>
            <p:cNvPr id="28" name="Arc 27"/>
            <p:cNvSpPr/>
            <p:nvPr/>
          </p:nvSpPr>
          <p:spPr bwMode="auto">
            <a:xfrm>
              <a:off x="7881659" y="1625598"/>
              <a:ext cx="913999" cy="1436527"/>
            </a:xfrm>
            <a:prstGeom prst="arc">
              <a:avLst>
                <a:gd name="adj1" fmla="val 16818298"/>
                <a:gd name="adj2" fmla="val 4229821"/>
              </a:avLst>
            </a:prstGeom>
            <a:noFill/>
            <a:ln w="9525" cap="flat" cmpd="sng" algn="ctr">
              <a:solidFill>
                <a:srgbClr val="00B0F0"/>
              </a:solidFill>
              <a:prstDash val="dash"/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Arc 28"/>
            <p:cNvSpPr/>
            <p:nvPr/>
          </p:nvSpPr>
          <p:spPr bwMode="auto">
            <a:xfrm rot="10800000">
              <a:off x="6669342" y="1574804"/>
              <a:ext cx="913999" cy="1436527"/>
            </a:xfrm>
            <a:prstGeom prst="arc">
              <a:avLst>
                <a:gd name="adj1" fmla="val 16818298"/>
                <a:gd name="adj2" fmla="val 4229821"/>
              </a:avLst>
            </a:prstGeom>
            <a:noFill/>
            <a:ln w="9525" cap="flat" cmpd="sng" algn="ctr">
              <a:solidFill>
                <a:srgbClr val="00B0F0"/>
              </a:solidFill>
              <a:prstDash val="dash"/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54280" name="Straight Arrow Connector 30"/>
            <p:cNvCxnSpPr>
              <a:cxnSpLocks noChangeShapeType="1"/>
            </p:cNvCxnSpPr>
            <p:nvPr/>
          </p:nvCxnSpPr>
          <p:spPr bwMode="auto">
            <a:xfrm rot="16200000" flipH="1">
              <a:off x="7257143" y="2598057"/>
              <a:ext cx="1074057" cy="1016000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prstDash val="dash"/>
              <a:round/>
              <a:headEnd type="arrow" w="lg" len="lg"/>
              <a:tailEnd type="arrow" w="lg" len="lg"/>
            </a:ln>
          </p:spPr>
        </p:cxnSp>
        <p:cxnSp>
          <p:nvCxnSpPr>
            <p:cNvPr id="54281" name="Straight Arrow Connector 31"/>
            <p:cNvCxnSpPr>
              <a:cxnSpLocks noChangeShapeType="1"/>
            </p:cNvCxnSpPr>
            <p:nvPr/>
          </p:nvCxnSpPr>
          <p:spPr bwMode="auto">
            <a:xfrm rot="5400000">
              <a:off x="7257147" y="2685145"/>
              <a:ext cx="1059543" cy="827315"/>
            </a:xfrm>
            <a:prstGeom prst="straightConnector1">
              <a:avLst/>
            </a:prstGeom>
            <a:noFill/>
            <a:ln w="9525" algn="ctr">
              <a:solidFill>
                <a:srgbClr val="00B0F0"/>
              </a:solidFill>
              <a:prstDash val="dash"/>
              <a:round/>
              <a:headEnd type="arrow" w="lg" len="lg"/>
              <a:tailEnd type="arrow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Determine Isomorphism?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Isomorphic graphs have certain </a:t>
            </a:r>
            <a:r>
              <a:rPr lang="en-US" sz="2000" i="1" dirty="0">
                <a:solidFill>
                  <a:srgbClr val="0000FF"/>
                </a:solidFill>
              </a:rPr>
              <a:t>invariants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number of vertices and edges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set of vertex degrees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If two graphs do not agree on these invariants, they must not be isomorphic. (but converse is not true!)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0000FF"/>
                </a:solidFill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Isomorphism can be established if the function </a:t>
            </a:r>
            <a:r>
              <a:rPr lang="en-US" sz="2000" i="1" dirty="0"/>
              <a:t>f</a:t>
            </a:r>
            <a:r>
              <a:rPr lang="en-US" sz="2000" dirty="0"/>
              <a:t> can be found.  However, in general, this is very difficult.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787525" y="5060950"/>
            <a:ext cx="5119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 isomorphic: how many degree-1 vertices?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76488" y="3949700"/>
            <a:ext cx="3684587" cy="876300"/>
            <a:chOff x="1497" y="2353"/>
            <a:chExt cx="2321" cy="552"/>
          </a:xfrm>
        </p:grpSpPr>
        <p:sp>
          <p:nvSpPr>
            <p:cNvPr id="55301" name="Line 6"/>
            <p:cNvSpPr>
              <a:spLocks noChangeShapeType="1"/>
            </p:cNvSpPr>
            <p:nvPr/>
          </p:nvSpPr>
          <p:spPr bwMode="auto">
            <a:xfrm flipH="1">
              <a:off x="1529" y="2385"/>
              <a:ext cx="388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Line 7"/>
            <p:cNvSpPr>
              <a:spLocks noChangeShapeType="1"/>
            </p:cNvSpPr>
            <p:nvPr/>
          </p:nvSpPr>
          <p:spPr bwMode="auto">
            <a:xfrm>
              <a:off x="1546" y="2649"/>
              <a:ext cx="387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Line 8"/>
            <p:cNvSpPr>
              <a:spLocks noChangeShapeType="1"/>
            </p:cNvSpPr>
            <p:nvPr/>
          </p:nvSpPr>
          <p:spPr bwMode="auto">
            <a:xfrm>
              <a:off x="1908" y="2385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Line 9"/>
            <p:cNvSpPr>
              <a:spLocks noChangeShapeType="1"/>
            </p:cNvSpPr>
            <p:nvPr/>
          </p:nvSpPr>
          <p:spPr bwMode="auto">
            <a:xfrm>
              <a:off x="1933" y="2862"/>
              <a:ext cx="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Line 10"/>
            <p:cNvSpPr>
              <a:spLocks noChangeShapeType="1"/>
            </p:cNvSpPr>
            <p:nvPr/>
          </p:nvSpPr>
          <p:spPr bwMode="auto">
            <a:xfrm flipH="1">
              <a:off x="2343" y="2377"/>
              <a:ext cx="1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Line 11"/>
            <p:cNvSpPr>
              <a:spLocks noChangeShapeType="1"/>
            </p:cNvSpPr>
            <p:nvPr/>
          </p:nvSpPr>
          <p:spPr bwMode="auto">
            <a:xfrm>
              <a:off x="1915" y="2402"/>
              <a:ext cx="435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12"/>
            <p:cNvSpPr>
              <a:spLocks noChangeShapeType="1"/>
            </p:cNvSpPr>
            <p:nvPr/>
          </p:nvSpPr>
          <p:spPr bwMode="auto">
            <a:xfrm flipH="1">
              <a:off x="3010" y="2393"/>
              <a:ext cx="338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Line 13"/>
            <p:cNvSpPr>
              <a:spLocks noChangeShapeType="1"/>
            </p:cNvSpPr>
            <p:nvPr/>
          </p:nvSpPr>
          <p:spPr bwMode="auto">
            <a:xfrm>
              <a:off x="2994" y="2615"/>
              <a:ext cx="362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Line 14"/>
            <p:cNvSpPr>
              <a:spLocks noChangeShapeType="1"/>
            </p:cNvSpPr>
            <p:nvPr/>
          </p:nvSpPr>
          <p:spPr bwMode="auto">
            <a:xfrm>
              <a:off x="3348" y="2392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Line 15"/>
            <p:cNvSpPr>
              <a:spLocks noChangeShapeType="1"/>
            </p:cNvSpPr>
            <p:nvPr/>
          </p:nvSpPr>
          <p:spPr bwMode="auto">
            <a:xfrm>
              <a:off x="3356" y="2819"/>
              <a:ext cx="4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16"/>
            <p:cNvSpPr>
              <a:spLocks noChangeShapeType="1"/>
            </p:cNvSpPr>
            <p:nvPr/>
          </p:nvSpPr>
          <p:spPr bwMode="auto">
            <a:xfrm flipH="1">
              <a:off x="3347" y="2401"/>
              <a:ext cx="1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Line 17"/>
            <p:cNvSpPr>
              <a:spLocks noChangeShapeType="1"/>
            </p:cNvSpPr>
            <p:nvPr/>
          </p:nvSpPr>
          <p:spPr bwMode="auto">
            <a:xfrm flipH="1">
              <a:off x="3356" y="2385"/>
              <a:ext cx="428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Oval 18"/>
            <p:cNvSpPr>
              <a:spLocks noChangeArrowheads="1"/>
            </p:cNvSpPr>
            <p:nvPr/>
          </p:nvSpPr>
          <p:spPr bwMode="auto">
            <a:xfrm>
              <a:off x="1497" y="2608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9"/>
            <p:cNvSpPr>
              <a:spLocks noChangeArrowheads="1"/>
            </p:cNvSpPr>
            <p:nvPr/>
          </p:nvSpPr>
          <p:spPr bwMode="auto">
            <a:xfrm>
              <a:off x="1867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20"/>
            <p:cNvSpPr>
              <a:spLocks noChangeArrowheads="1"/>
            </p:cNvSpPr>
            <p:nvPr/>
          </p:nvSpPr>
          <p:spPr bwMode="auto">
            <a:xfrm>
              <a:off x="2303" y="2353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1"/>
            <p:cNvSpPr>
              <a:spLocks noChangeArrowheads="1"/>
            </p:cNvSpPr>
            <p:nvPr/>
          </p:nvSpPr>
          <p:spPr bwMode="auto">
            <a:xfrm>
              <a:off x="2303" y="282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2"/>
            <p:cNvSpPr>
              <a:spLocks noChangeArrowheads="1"/>
            </p:cNvSpPr>
            <p:nvPr/>
          </p:nvSpPr>
          <p:spPr bwMode="auto">
            <a:xfrm>
              <a:off x="1892" y="282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3"/>
            <p:cNvSpPr>
              <a:spLocks noChangeArrowheads="1"/>
            </p:cNvSpPr>
            <p:nvPr/>
          </p:nvSpPr>
          <p:spPr bwMode="auto">
            <a:xfrm>
              <a:off x="2970" y="2583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4"/>
            <p:cNvSpPr>
              <a:spLocks noChangeArrowheads="1"/>
            </p:cNvSpPr>
            <p:nvPr/>
          </p:nvSpPr>
          <p:spPr bwMode="auto">
            <a:xfrm>
              <a:off x="3307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5"/>
            <p:cNvSpPr>
              <a:spLocks noChangeArrowheads="1"/>
            </p:cNvSpPr>
            <p:nvPr/>
          </p:nvSpPr>
          <p:spPr bwMode="auto">
            <a:xfrm>
              <a:off x="3299" y="2772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6"/>
            <p:cNvSpPr>
              <a:spLocks noChangeArrowheads="1"/>
            </p:cNvSpPr>
            <p:nvPr/>
          </p:nvSpPr>
          <p:spPr bwMode="auto">
            <a:xfrm>
              <a:off x="3735" y="278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7"/>
            <p:cNvSpPr>
              <a:spLocks noChangeArrowheads="1"/>
            </p:cNvSpPr>
            <p:nvPr/>
          </p:nvSpPr>
          <p:spPr bwMode="auto">
            <a:xfrm>
              <a:off x="3743" y="2361"/>
              <a:ext cx="75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6713ED-159A-4EBD-AE01-56FD7DD311FF}"/>
                  </a:ext>
                </a:extLst>
              </p14:cNvPr>
              <p14:cNvContentPartPr/>
              <p14:nvPr/>
            </p14:nvContentPartPr>
            <p14:xfrm>
              <a:off x="1883520" y="2068920"/>
              <a:ext cx="558720" cy="304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6713ED-159A-4EBD-AE01-56FD7DD311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4160" y="2059560"/>
                <a:ext cx="577440" cy="32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2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uiExpand="1" build="p" bldLvl="2" autoUpdateAnimBg="0"/>
      <p:bldP spid="322564" grpId="0" uiExpand="1" autoUpdateAnimBg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6073</TotalTime>
  <Words>1625</Words>
  <Application>Microsoft Office PowerPoint</Application>
  <PresentationFormat>On-screen Show (4:3)</PresentationFormat>
  <Paragraphs>277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Symbol</vt:lpstr>
      <vt:lpstr>Wingdings</vt:lpstr>
      <vt:lpstr>template</vt:lpstr>
      <vt:lpstr>Equation</vt:lpstr>
      <vt:lpstr>Graphs</vt:lpstr>
      <vt:lpstr>What is a Graph?  [O1]</vt:lpstr>
      <vt:lpstr>Simple Graphs and Multigraphs</vt:lpstr>
      <vt:lpstr>Graph properties: Degrees</vt:lpstr>
      <vt:lpstr>Some Special Graphs</vt:lpstr>
      <vt:lpstr>Some Special Graphs</vt:lpstr>
      <vt:lpstr>Graph Operations</vt:lpstr>
      <vt:lpstr>Graph Isomorphism</vt:lpstr>
      <vt:lpstr>How to Determine Isomorphism?</vt:lpstr>
      <vt:lpstr>Are these graphs identical?</vt:lpstr>
      <vt:lpstr>Paths</vt:lpstr>
      <vt:lpstr>Circuits</vt:lpstr>
      <vt:lpstr>Bipartite Graphs</vt:lpstr>
      <vt:lpstr>Bipartite Graphs</vt:lpstr>
      <vt:lpstr>Undirected Graph Connectivity</vt:lpstr>
      <vt:lpstr>Directed Graph Connectivity</vt:lpstr>
      <vt:lpstr>Königsberg’s Bridge Problem</vt:lpstr>
      <vt:lpstr>Euler Paths and Circuits</vt:lpstr>
      <vt:lpstr>Existence of Euler Paths/Circuits [O3]</vt:lpstr>
      <vt:lpstr>Proof of Euler Circuit [O2]</vt:lpstr>
      <vt:lpstr>Sufficient Condition for Euler Circuit</vt:lpstr>
      <vt:lpstr>Proof for the Sufficient Condition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607</cp:revision>
  <dcterms:created xsi:type="dcterms:W3CDTF">2003-08-29T13:25:09Z</dcterms:created>
  <dcterms:modified xsi:type="dcterms:W3CDTF">2018-11-02T03:21:03Z</dcterms:modified>
</cp:coreProperties>
</file>