
<file path=[Content_Types].xml><?xml version="1.0" encoding="utf-8"?>
<Types xmlns="http://schemas.openxmlformats.org/package/2006/content-types">
  <Default Extension="bin" ContentType="application/vnd.openxmlformats-officedocument.oleObject"/>
  <Default Extension="fntdata" ContentType="application/x-fontdata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notesSlides/notesSlide1.xml" ContentType="application/vnd.openxmlformats-officedocument.presentationml.notesSlide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50" r:id="rId1"/>
  </p:sldMasterIdLst>
  <p:notesMasterIdLst>
    <p:notesMasterId r:id="rId24"/>
  </p:notesMasterIdLst>
  <p:handoutMasterIdLst>
    <p:handoutMasterId r:id="rId25"/>
  </p:handoutMasterIdLst>
  <p:sldIdLst>
    <p:sldId id="427" r:id="rId2"/>
    <p:sldId id="442" r:id="rId3"/>
    <p:sldId id="471" r:id="rId4"/>
    <p:sldId id="443" r:id="rId5"/>
    <p:sldId id="472" r:id="rId6"/>
    <p:sldId id="473" r:id="rId7"/>
    <p:sldId id="474" r:id="rId8"/>
    <p:sldId id="475" r:id="rId9"/>
    <p:sldId id="446" r:id="rId10"/>
    <p:sldId id="447" r:id="rId11"/>
    <p:sldId id="449" r:id="rId12"/>
    <p:sldId id="450" r:id="rId13"/>
    <p:sldId id="451" r:id="rId14"/>
    <p:sldId id="452" r:id="rId15"/>
    <p:sldId id="453" r:id="rId16"/>
    <p:sldId id="454" r:id="rId17"/>
    <p:sldId id="455" r:id="rId18"/>
    <p:sldId id="457" r:id="rId19"/>
    <p:sldId id="463" r:id="rId20"/>
    <p:sldId id="464" r:id="rId21"/>
    <p:sldId id="465" r:id="rId22"/>
    <p:sldId id="466" r:id="rId23"/>
  </p:sldIdLst>
  <p:sldSz cx="9144000" cy="6858000" type="screen4x3"/>
  <p:notesSz cx="6669088" cy="9928225"/>
  <p:embeddedFontLst>
    <p:embeddedFont>
      <p:font typeface="新細明體" panose="02020500000000000000" pitchFamily="18" charset="-120"/>
      <p:regular r:id="rId26"/>
    </p:embeddedFont>
    <p:embeddedFont>
      <p:font typeface="cmsy10" panose="020B0604020202020204"/>
      <p:regular r:id="rId27"/>
    </p:embeddedFont>
  </p:embeddedFontLst>
  <p:custDataLst>
    <p:tags r:id="rId28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FF"/>
    <a:srgbClr val="CFF7A7"/>
    <a:srgbClr val="FF0066"/>
    <a:srgbClr val="9933FF"/>
    <a:srgbClr val="C0C0C0"/>
    <a:srgbClr val="3366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52" autoAdjust="0"/>
    <p:restoredTop sz="94660"/>
  </p:normalViewPr>
  <p:slideViewPr>
    <p:cSldViewPr snapToGrid="0">
      <p:cViewPr varScale="1">
        <p:scale>
          <a:sx n="91" d="100"/>
          <a:sy n="91" d="100"/>
        </p:scale>
        <p:origin x="27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-3312" y="-11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jpe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00A5906-C02A-4E22-A186-81C8B265E7A1}" type="datetimeFigureOut">
              <a:rPr lang="zh-TW" altLang="en-US"/>
              <a:pPr>
                <a:defRPr/>
              </a:pPr>
              <a:t>2018/11/9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1EA4498-AA94-45D3-B502-645D61218FA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84861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09T03:12:04.3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47 1280,'0'0'512,"0"0"-384,0 0-192,0 0-32,0 0-384,0 0-192</inkml:trace>
  <inkml:trace contextRef="#ctx0" brushRef="#br0" timeOffset="323.912">30 51 2048,'-1'-5'4555,"-5"-2"-2859,5 7-1682,0-1-1,1 1 0,-1-1 1,1 1-1,-1-1 0,1 1 0,-1-1 1,1 0-1,-1 1 0,1-1 0,0 0 1,-1 0-1,1 1 0,0-1 0,-1 0 1,1 0-14,0 0 37,0 0 0,0 0 0,-1 1 0,1-1 0,0 0 0,-1 0 0,1 0 0,-1 1 0,1-1 0,-1 0 0,1 1 0,-1-1 0,1 0 0,-2 0-37,2 1 20,-1-1 0,0 0 0,0 0 1,1 1-1,-1-1 0,1 0 0,-1 0 0,1 0 1,-1 0-1,1 0 0,-1 0 0,1 0 1,0 0-1,-1 0 0,1-1-20,0 2-213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9T02:02:31.9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3315 12949 392 0,'0'-8'145'0,"0"8"-112"0,-3-6 14 16,3 6-1-16,0-2-13 16,0-1-2-16,0 1 0 15,0-1 0-15,-3-2-16 16,0 2 9-16,-3-2 3 0,0 2-3 15,-6 3 0-15,0 0-9 16,-9 0-4-16,4 0-2 16,-7 3-1-16,3-1-4 15,-3 4-1-15,3-4 1 16,3 9 0-16,-2-1-2 16,2 9-2-16,0-3 3 0,3 10 2 15,3-5 0-15,0 9 0 16,6-7-6-16,0 6 1 15,3-5 2-15,6 0 1 16,3-3-1-16,6-2-2 16,0-3 1-16,21 2 1 15,-9-5-1-15,11-2 2 0,-5 0-4 16,6-6 0 0,-6-2 1-16,-1-1 2 15,-5-2-1-15,0-5 2 16,-3 0-4-16,0-14 0 15,-4 3 1-15,-2-18 2 16,-3 7-3-16,-3-10 0 16,-3 8-1-16,-6-3-2 15,0 6 3-15,-3 0 2 0,0 2-2 16,-6 5-2-16,3 3 4 16,-9 3 1-16,4 0 0 15,-7 5-2-15,3 0 1 16,-6 5 1-16,3 1-3 0,0 2-2 15,3 0-3-15,0 0-1 16,4 0-23-16,2 0-10 16,0 0-78-1,6-3-34-15,0 0-64 16</inkml:trace>
  <inkml:trace contextRef="#ctx0" brushRef="#br0" timeOffset="905.985">2862 12115 428 0,'-5'-18'162'0,"5"18"-126"0,-6-16 32 0,6 16 6 16,0-3-25-16,0 1-7 15,0-1-17-15,0 0-5 0,0 1-12 16,0-1 1-16,0 0 2 16,0 1 0-16,0-1 1 15,0 0-2-15,0 1 1 16,0-1-4-16,0 3-2 15,0 0 0-15,6 11-1 16,-4-1-2-16,10 17 1 16,-6-6-2-16,6 19 2 0,-3-9-2 15,3 4 2 1,0-6-2-16,3 3 2 0,-3-3 0 16,6 0 1-16,-6-5-2 15,5 2-2-15,-2-5 1 16,3 0-1-16,-3-5 0 15,0-2 0-15,0-4 0 0,0-7 0 16,-3-1 0-16,2-10 0 16,1 1 0-1,0-9 0-15,-3 2 0 16,6-23 0-16,-9 8 0 16,3-21 0-16,-3 8 0 15,0-1 0-15,-3 9 0 16,0 5 0-16,-3 2 0 15,0 6 0-15,0 3 0 0,-3 2 0 16,0 3 0-16,0 2 0 16,0 3-7-16,-3 0 0 15,0 3-35-15,0 2-12 16,0 1-78-16,9 9-34 16,-3 1-49-1</inkml:trace>
  <inkml:trace contextRef="#ctx0" brushRef="#br0" timeOffset="2225.078">3366 12393 396 0,'-6'3'148'0,"6"-3"-115"0,0 2 24 15,0-2 2-15,0 0-24 16,0 0-7-16,3-2-11 0,0 2-3 15,0-6-8 1,-1 1 3-16,4-5 3 0,-3 2-4 16,0-6 0-16,0 1 0 15,0 0 2-15,0 2 1 16,-3-2 3-16,0 3-1 16,0 2 0-16,0 2-3 15,0 4-1-15,0 2-1 0,3 10 0 16,-3-2 0-16,3 11 0 15,0-6 0 1,3 5 0-16,-3-2-7 16,3 3-2-16,-3-3 2 0,0 0 1 15,0-3-5-15,0 0 0 16,0-2-8-16,-3-1-1 16,0-2-4-16,-3-3-1 15,3 1 1-15,-6-4 2 16,3 1 8-16,-3 0 3 15,0-3 9-15,0 0 4 16,0 0 6-16,3 0 4 16,0 0-4-16,3 0-1 15,0 0-1-15,6-3 4 16,0 0-6-16,6-2 1 16,0 2-8-16,9 1-3 0,-3-1-1 0,6 1-1 15,-7-1-7 1,4 0-3-16,-3 1-19 15,-3-1-8-15,-3 3-47 16,-3 0-21-16,0 0-128 16</inkml:trace>
  <inkml:trace contextRef="#ctx0" brushRef="#br0" timeOffset="3169.858">3541 13115 456 0,'-50'22'170'0,"50"-22"-132"0,-21 13 27 15,18-11 4-15,0 1-28 0,0 0-5 16,0-1-18-1,3-2-6-15,12-5-7 0,-3 0 5 16,41-6 5-16,-8 3-1 16,17 0 2-16,-11 0-7 0,47 6-1 15,-20-1-2-15,14 0 1 16,-20 3-6-16,5-5-1 16,-15 0 0-16,10-3 0 15,-15 0 2-15,-4-3 1 16,-8 3-1-16,-6-2-2 15,-7 2 1-15,-5-3 1 16,-6 3-1-16,-3-2-1 16,-3 2-2-16,-3 0-1 15,0 0-1-15,-3 0 0 0,-3 3 5 16,-3 0 1 0,0-1-3-16,-3 4 1 15,0-1 2-15,-6 3 1 0,3 0 1 16,-6 5 0-1,3 1 0-15,-3 7 0 0,3-3-2 16,6 17-2-16,0-6 1 0,12 8 1 16,0-5-3-16,15 0 0 15,-3-6 1-15,8-2 2 16,-5-5-3 0,3-9 0-16,-6 1 1 15,0-14 2-15,-1 3-1 16,-5-10-1-16,0-9 1 0,-6 9-1 15,-3 2 0 1,-6-2 0-16,0 4 0 16,-12 1 0-16,3 3 0 0,-15 4 0 15,1 4 0-15,-10 4 0 16,6 1-16-16,-3 2-6 16,7-2-64-16,-1-6-26 15,3 3-135 1</inkml:trace>
  <inkml:trace contextRef="#ctx0" brushRef="#br0" timeOffset="3713.005">4259 12171 444 0,'-6'-27'165'0,"6"27"-129"0,-3-15 32 16,3 12 5-16,0 0-23 16,0 1-3-16,0-1-19 15,0 0-8-15,0 1-11 16,3-4-4-16,0 4 1 0,-3-1-1 15,6 8 2-15,-3-2 0 0,5 26 1 16,-2-5-2 0,6 13 1-16,-3-5-4 15,6 7 0-15,-3-7 1 16,9 13 0-16,-3-10 0 0,6 2 2 16,-4-6-3-16,4-4 0 15,-3-3-1-15,3-14-2 0,-6-2 1 16,6-16-1-1,-7 0 0-15,4-10 0 16,-3 2 0-16,-3-29 0 16,-3 8 0-16,-3-24 0 15,0 8 0-15,-3 5 0 16,-3 11 0-16,-3 3 0 0,0 5 0 0,-3 5 0 16,0 3 0-1,-3 2 0-15,0 6-22 16,0 3-10-16,0 2-72 15,6 16-30-15,0-1-103 32</inkml:trace>
  <inkml:trace contextRef="#ctx0" brushRef="#br0" timeOffset="4057.247">4827 12414 488 0,'-6'6'184'0,"6"-6"-143"0,-3 21 19 15,3-16 0 1,3 8-32 0,0-2-7-16,6 2-14 15,0 0-3-15,9-7-2 0,-3-1-2 0,12-10 1 16,-7-1 3-16,4-4 5 16,-3-1 10-16,-3-2 6 15,-3 2-5-15,-9-2-1 16,0 2-7-16,-12-2 0 15,3 3-9-15,-9-4-2 16,0 4-1-16,-6 2 2 0,3 3-6 16,-3 2 1-16,3 0-4 0,-2 3 0 15,2 0-12 1,0 3-3 0,3 0-34-16,0 2-17 15,0 0-111-15,3 6-50 0,0-1 57 31</inkml:trace>
  <inkml:trace contextRef="#ctx0" brushRef="#br0" timeOffset="4825.919">4991 13189 148 0,'-15'-2'55'0,"15"2"-43"0,-21 0 34 16,18 0 12-16,-9-3 5 0,3 1 4 15,-6-4 0 1,1 1 3-16,-1 0-38 15,3 2 4-15,-3 0 2 0,3 1 3 16,3-1 3-16,0 0-18 16,6-2-5-16,0 3-7 15,30-9 1-15,-6 3 3 16,44-3 3-16,-14 3 2 16,59 1 3-16,-24-1-10 0,21-8-2 15,-23 5-4-15,29-5-1 16,-27 3-1-16,1 0 0 15,-19 2-2-15,-8 3 1 16,-13 3-4-16,-8 0-2 16,-6 2 0-16,-10 0-1 15,-5 1-9-15,-9-4-2 0,-3 1-45 16,-3-5-18 0,0 2-88-16,9 2-36 15,3 4 5 1</inkml:trace>
  <inkml:trace contextRef="#ctx0" brushRef="#br0" timeOffset="4972.097">6509 12904 584 0,'-15'8'220'0,"15"-8"-172"0,-15 13-17 16,12-8-21-16,0-2-49 15,0-1-13-15,3-2-60 16,0 0-24-16,9-2-51 0,0-1-23 16</inkml:trace>
  <inkml:trace contextRef="#ctx0" brushRef="#br0" timeOffset="5122.226">6902 12922 444 0,'6'11'167'0,"0"-3"-129"0,-3 0-12 0,3-6-13 16,0 1-51-16,3-3-16 16,3-5-123-16,2-1-54 15,7 4 116-15,9-1 60 16</inkml:trace>
  <inkml:trace contextRef="#ctx0" brushRef="#br0" timeOffset="5257.776">7503 12885 460 0,'6'11'170'0,"-6"-11"-132"0,3 24 2 0,0-14-6 0,0 1-43 16,0-1-14-16,3-2-61 15,3 0-23-15,6-2-64 0,15-1-27 16</inkml:trace>
  <inkml:trace contextRef="#ctx0" brushRef="#br0" timeOffset="5424.19">8343 13107 504 0,'12'45'189'0,"-7"-29"-147"0,4-2-29 16,-3-9-22-16,3-3-52 16,0-4-13-16,6-3-62 0,6-6-29 15,12-2 39-15,11-3 19 16</inkml:trace>
  <inkml:trace contextRef="#ctx0" brushRef="#br0" timeOffset="6130.45">10224 12912 444 0,'-6'-6'167'0,"6"6"-129"0,-6 0 13 0,6 0-2 16,-3 0-17-16,-3 0-3 16,3 0-11-16,0 0-1 15,0 0-10-15,0 0 9 0,0 0 4 16,0 0-4-16,0 11 1 16,0-3-4-16,3 26 2 15,0-5-2-15,6 8 0 16,3 6-10-16,3-17-1 15,-3-5-2-15,12-10 0 16,-3-3 0-16,8-24 0 16,-2 3 0-16,0-14 2 15,-3 6 5-15,-9-3 6 16,-3 3-5-16,-15 0 0 0,3 5-4 16,-12 0-3-16,3 3 0 15,-9 2-1-15,3 4-3 16,-3 1 2-16,4 1-12 15,-1 2-5-15,3 1-36 16,0-1-16-16,3 0-69 16,6-5-31-16,-3-10-27 15</inkml:trace>
  <inkml:trace contextRef="#ctx0" brushRef="#br0" timeOffset="6706.406">10111 12033 420 0,'-9'-18'156'0,"9"18"-121"0,-9-11 25 0,9 11 3 16,-3-2-18-16,0-1-1 16,0-2-16-16,0-1-6 15,0 1-12-15,0 0 0 0,0-1 3 0,3 4-3 16,0-1 0-16,0 0-2 16,0 1 2-16,0-1-5 15,0 1-1-15,0 2 2 0,9 5 1 16,0-3-1-1,6 17-1-15,-3-3-1 16,6 37 0-16,-7-11-2 16,10 11 1-16,-6-11-4 0,3 3 0 15,-3-8 3 1,3 0 1-16,-3-7 1 16,3-4 2-16,-4-5-1 15,4-2 2-15,-3-3-4 16,6-11 0-16,-3-3-1 15,6-9-2-15,-6 1 1 16,5-44-1-16,-5 10 0 0,3-21 0 16,-6 14 0-16,-3 2 0 15,-3 8 0-15,-3 5 0 16,0 6 0-16,-3 2 0 16,0 3-14-16,0 5-5 0,0 3-56 15,3 5-26 1,0 2-151-1</inkml:trace>
  <inkml:trace contextRef="#ctx0" brushRef="#br0" timeOffset="7184.28">10685 12393 564 0,'-6'13'211'0,"6"-13"-164"0,-3 11 3 15,3-11-10-15,0 0-26 16,0 0-5-16,3-3-3 15,0 1-2-15,3-6-2 16,-3 0 1-16,3-8 2 0,-3 3-2 0,0-11 0 16,0 3 1-1,-3-8 2-15,0 7-3 16,0 1 0-16,0 5-1 16,0 3-2-16,0 3 1 15,3 15 1-15,0 0-1 0,0 16 2 16,0-5-2-16,0 8-1 15,0-3-6 1,3 6-1-16,-3-9-15 16,0 3-3-16,0-2-9 0,-3 2-4 15,0-3-15-15,-3-2-6 16,3-2 25-16,-6-1 14 0,3-3 33 16,-6-4 16-16,3-1 12 15,0-2 8 1,0-1-7-16,3-2-3 15,0 0-11-15,6 0-3 16,-3 0-12-16,9-2-5 0,0 2-5 16,9-3-3-1,-3 0-15-15,6-2-7 16,-4 2-60-16,4-2-26 0,-3 0-127 16</inkml:trace>
  <inkml:trace contextRef="#ctx0" brushRef="#br0" timeOffset="17824.211">3139 11266 384 0,'-74'-98'145'0,"74"98"-112"0,-33-40 14 0,30 35-1 16,-3-3-22-16,-6 0-3 15,-3 6-9-15,4-1 0 16,-22 14-7-16,6-1-1 0,-21 51 0 15,10-13 2-15,-19 73 1 16,15-25-1-16,1 102-1 0,2-50-1 16,15 159 0-16,6-90-5 15,51 103 1-15,-9-92 0 0,44 47 2 16,-17-74-3 0,44-16 0-16,-23-47-6 0,20-24 0 15,-18-30-2 1,13-26 3-16,-19-13 2 15,19-42 2-15,-19 0 1 16,3-62 1-16,-14 14-3 16,-6-71 2-16,-10 21 3 15,-11-69 1-15,-9 39-1 16,-24-81-2-16,3 53 1 0,-30-75 1 16,6 59-3-1,-17-61 0-15,11 58 7 0,-9-11 4 16,9 45-3-16,-23-20-2 15,14 41-5-15,-14 17 0 16,11 20 2-16,-9 12 3 16,10 17-2-16,-1 12 0 15,9 7 1-15,0 11 0 16,7 2-2-16,-4 11 1 0,9 0-4 16,0 8 0-1,6 0-4-15,3 6-1 16,0-4-33-16,7 6-11 15,-1-3-54-15,9 1-22 16,0-1-32 0</inkml:trace>
  <inkml:trace contextRef="#ctx0" brushRef="#br0" timeOffset="18693.255">10617 11282 160 0,'-18'-8'63'0,"18"8"-49"0,-15-8 16 0,15 8 3 0,-6-3-14 16,3 3-5-1,-6-2-3-15,3-1 0 16,-3 0-5-16,3 1-2 0,-3-1 0 16,3 3 0-16,-2 0 2 0,2 0-5 15,0 3-1-15,0-1 0 16,3 9 0 0,0-3-3-16,3 5 0 0,0-2-14 15,3 2-6-15,0-2-37 16,3-1-53-1,-3-2 22-15</inkml:trace>
  <inkml:trace contextRef="#ctx0" brushRef="#br0" timeOffset="19354.031">10644 11049 220 0,'-30'-5'82'0,"30"5"-64"0,-60 8 20 0,51-6 5 0,-23 9-13 15,5-3-5-15,-12 26-6 16,6-5-2-16,-17 35-9 15,8-14-1-15,-32 61 3 0,17-21-4 16,-20 72-1-16,23-41-5 16,-2 99-2-16,14-59 1 15,12 93 2-15,9-71 0 16,30 71 2-16,-3-72-4 16,45 43 0-16,-12-55 3 15,20-17 1-15,-14-36-1 0,41-20-2 16,-20-23 5-1,17-42 1-15,-18-5 4 0,28-64 4 0,-22 8-2 16,36-91 1 0,-26 28-5-16,14-114-3 15,-24 55-5-15,7-143-2 16,-25 85-2-16,-5-82 0 16,-15 82 3-16,-18-53 2 15,-4 71 0-15,-17-12 2 16,4 52-22-16,-34 0-7 15,9 37-73-15,-33 30-32 16,13 18 5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9T02:05:08.5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6321 8401 316 0,'-9'-6'118'0,"9"6"-92"0,-8-2 22 15,8 2 2-15,-3 0-14 16,0 0-1-16,-3 0-9 16,3 0-4-16,-3 0-12 15,3 0 7-15,-3-3 3 0,0 3-2 16,0 0 0-16,0 0 1 16,0 0 2-16,0 0-5 15,-3 0-1-15,3 0-5 0,-3 5 1 16,0 1-6-16,3 7-1 15,0 0-2-15,6 13-2 16,0-4 1-16,9 4-1 16,3-5 0-16,12-10 0 15,-6-3 0-15,12-16 2 16,-7 3 3-16,1-11 4 0,-3 2-2 16,-6-1-2-16,0 1 0 15,-9-2 1 1,0 3-1-16,-12 0 2 15,3 0-4-15,-12 2-2 16,3 3 0-16,-6 3-1 16,3 0-9-16,0 5-4 15,4 0-37-15,2 5-18 0,0-2-123 16,15 10-97 0,0 0 110-16</inkml:trace>
  <inkml:trace contextRef="#ctx0" brushRef="#br0" timeOffset="683.074">8218 8430 300 0,'-12'-8'112'0,"12"8"-87"0,-9-3 31 16,9 3 6-16,-3 0-15 15,0 0-2-15,0 0-9 16,0 0-2-16,0 0-19 16,0 0 0-16,3 5 1 0,0-2-2 15,9 10 2-15,0 0-7 16,9 6-3-16,-4-3-6 15,10-8 0-15,-6-3 9 0,3-13 3 16,-3 3 6-16,-3-8 1 16,0 2-4-16,-6-2-1 15,-1 2-4-15,-5-2 1 16,-3 2-6-16,-5 3-1 0,-1 1-7 16,-9 1 0-16,3 4-17 15,-6 2-6-15,3 0-34 16,6 2-11-1,3 1-86-15,12 10-37 16,15 3 36 0</inkml:trace>
  <inkml:trace contextRef="#ctx0" brushRef="#br0" timeOffset="1232.862">10480 8416 356 0,'-18'-10'134'0,"18"10"-104"0,-21-8 20 0,18 8 4 16,-3 0-12-16,0 0 0 15,-3 0-11-15,3 0-2 16,0 5-16-16,3 0 1 0,9 6 0 16,-3-3-5-16,18 3-1 0,-3-1-4 15,12-5-1-15,-6-2-1 16,2-6 1-16,-2 1 4 16,-3-6 6-16,-3 3-1 15,-3-3 3-15,-3 0-2 16,-6 0 0-16,0 2-7 15,-9 1-4-15,0 3-4 16,-12 2-1-16,3 0-25 16,-9 2-11-16,3 1-44 15,6 2-17-15,3 0-109 16</inkml:trace>
  <inkml:trace contextRef="#ctx0" brushRef="#br0" timeOffset="1820.282">12855 8406 356 0,'-21'-3'132'0,"21"3"-103"0,-17 0 14 16,14 0 1-16,0 5-18 0,0-2-5 16,3 10-6-16,0 1 0 15,15 9-8 1,-4-1-2-16,10-4 1 0,-3-2 3 15,6-16 5-15,-6 0 7 16,6-11 5-16,-6 3-1 16,-4-5 0-16,1 3-6 0,-6-4 1 15,-3 4-9-15,-6-3-2 16,0 2-3-16,-6 3-1 16,0 0-3-16,-6 3 1 15,3 0-13-15,-2 2-6 16,2 0-29-16,3 3-11 15,0 0-59-15,12 8-24 16,11 5-39 0</inkml:trace>
  <inkml:trace contextRef="#ctx0" brushRef="#br0" timeOffset="2495.084">15558 8448 260 0,'-24'-2'99'0,"24"2"-77"0,-23-8 24 0,20 8 8 16,-6 0-6-16,3 0-1 16,-6 2-11-16,3 1-3 0,0 13-18 15,0-3 2-15,6 24 3 0,0-8-5 16,18 8 2-16,-3-8-8 15,15-2-1-15,-4-3 0 16,4-14 0-16,-3 1 2 16,-3-17 4-16,-3 1 3 15,-3-11 2-15,-3 3-2 0,-4-11 2 16,1 6-6 0,-9-3 0-16,0 5-10 15,-15 0-2-15,4 3-1 16,-10 2 2-16,3 0-10 15,0 3-2-15,3 3-24 16,6 0-8-16,0 2-42 0,21 3-16 0,-3 0-96 31</inkml:trace>
  <inkml:trace contextRef="#ctx0" brushRef="#br0" timeOffset="3121.395">17547 8514 244 0,'-6'-13'90'0,"6"13"-70"0,0-11 21 0,0 11 4 16,0-2-10-16,0-1-1 16,0-2-4-16,0 2 1 0,0 1-17 15,0-1 5-15,-3 0 2 16,0 1-5-16,0 4 1 0,0 1-4 15,0 18 2 1,0-2-6-16,3 12-1 16,0-4-2-16,12 2-1 15,-3-5-6-15,17-3-1 16,-2-5 1-16,12-14 2 16,-6 1 0-16,2-16-1 15,-5 2 14-15,-6-13 5 16,-3 6-1-16,-12-3 2 15,0 2-2-15,-18 1 0 0,3 5-7 16,-15 2-2-16,6 0-5 16,-2 3-3-16,2 3-9 15,0 0-5-15,3 0-35 16,6-1-16-16,0 1-130 16</inkml:trace>
  <inkml:trace contextRef="#ctx0" brushRef="#br0" timeOffset="15885.883">6500 8107 280 0,'-3'-5'107'0,"3"5"-83"0,-6-6 13 0,6 6 1 16,-3-2-11-16,3-1-3 16,-3-2-3-16,0 2-1 15,-3-2-11-15,0-1 8 0,-6 1 5 16,3 0 4-16,-5 0 2 15,2 2-9-15,-12 3-4 0,6 0-6 16,-9 0-4 0,3 0 4-16,-2 5 2 15,5 1-2-15,-3 1 0 16,3 1-3-16,-6 6 1 16,9-4-2-16,-5 6 0 15,2-3-3-15,-3 6-2 16,6-3 1-16,-3 8-1 0,3-6 0 15,-2 3 2 1,2-2-1-16,-3 2 2 0,3-3 0 16,0 4 1-16,3-7 0 15,-3 7 2-15,4-7 1 16,-1 9 3-16,3-5-5 16,0 13-1-16,3-6-2 15,3 14-2-15,0-9 3 16,6 7 0-16,0-9 1 0,6 5 0 15,0-8 0 1,9 1 0-16,-3-6 0 16,11 0 2-16,-5-2-3 15,9-3-2-15,-6-3 0 16,6 0 1-16,-6 0-3 16,5-2 0-16,-5-3 1 15,15-3 0-15,-6 0 0 0,17 1 0 16,-5-4 0-16,6 1 0 15,-10 0 0-15,4-3 0 16,-9 0-3-16,0-6 0 0,-7 1-1 16,4-3 0-1,-6 0 0-15,3-5 3 16,-6 2 0-16,5-10 3 0,-5 5-3 16,3-13 0-1,-3 5-1-15,0-10 0 0,-4 5 2 16,-2-5 0-1,-3 7-3-15,-3-2 2 16,-3 5 1-16,-6-2 0 0,0 5 0 16,-9-6 2-16,3 3-3 15,-6-7 0-15,3 4 3 16,-5-7 1-16,2 5-1 16,-3-3-2-16,3 5 1 15,-3 1 1-15,0 5-1 16,-3 0 2-16,3-1-2 15,-5 1-1-15,2 5-6 16,-3-2-4-16,3 2-19 16,0 3-8-16,3 2-43 15,-3 1-18-15,3 2-95 16</inkml:trace>
  <inkml:trace contextRef="#ctx0" brushRef="#br0" timeOffset="21550.697">8366 8385 340 0,'-3'-3'129'0,"3"3"-100"0,0-3 26 0,0 3 8 16,0-2-16-16,0-1-3 16,0 0-5-16,0 1-3 15,-3-4-19-15,0 4 5 0,-5-3 2 16,-1-1-4-16,-9 4 1 16,3-1-6-16,-9 3 1 15,3 0-5-15,-6 5-1 16,7 1-2-16,-1 4 0 15,3-2-4-15,6 5-1 16,3-2-1-16,12 10 1 0,0-5-2 16,15 5 2-1,-3-2-2-15,12-9-1 0,-7 1 1 16,7-11-1-16,-6 0 0 16,3-8 0-16,-6 0 0 0,0-5 0 0,-4 2 0 31,-5-5 0-31,0 3 0 0,-9-8 0 15,0 5 0 1,-6-5 2-16,0 5-1 0,-11 0-1 16,2 3 1-1,-12 13-1-15,6 0 0 16,-6 8 0-16,6 0 0 16,4 8 0-16,2-3 0 0,12 11 0 15,0-3 0-15,15 8 2 16,0-5-1-16,8-6-1 15,-5-2 1-15,6-13-1 16,-6-1 0-16,3-12 2 16,-3 2-1-16,-3-5-1 15,-3 2 1-15,-4-7-1 16,-2 2-3-16,-8-8 2 16,2 5-4-16,-15-2-1 0,3 3 3 0,-18 12 1 15,6 1 2 1,-3 10 2-1,7 1 1-15,5 7 1 16,3-3 2-16,9 9 1 0,0-3 1 0,12 2 0 16,-3-2-4-1,9 0-3-15,-3-3 0 16,3-2 1-16,-3-1-10 16,3-4-4-16,-4-1-49 15,4-8-23-15,-3 1-170 16</inkml:trace>
  <inkml:trace contextRef="#ctx0" brushRef="#br0" timeOffset="24484.416">6506 8448 344 0,'-15'-2'129'0,"15"2"-100"0,-12-3 18 16,12 3 0-16,0 0-21 0,0 0-4 16,3 0-14-1,0 0-5-15,9-3-2 16,-3 1-1-16,12-1 0 0,-3 0 0 15,44-2 0-15,-11 2 0 16,32-2 0-16,-17 0 2 0,62-6 1 16,-27 3 1-1,27-2 0-15,-30 2-2 0,24 0-2 16,-27 0 1-16,-8 0-1 0,-19 3 8 16,-5-1 7-1,-13 4 10-15,-5-1 5 16,-12 0-8-16,-7 1 0 0,-5 2-29 0,-6-3-9 31,-3 0-110-31,-9-2-48 16,0 0-3-1</inkml:trace>
  <inkml:trace contextRef="#ctx0" brushRef="#br0" timeOffset="26274.393">7988 8345 280 0,'-6'-3'107'0,"6"3"-83"0,0 0 2 0,0 0-4 15,0 0-8-15,0 0 0 16,6 3-8-16,0-3-4 0,9 3-1 16,-3-1-28-16,9-2-11 15,-3 0-91 1</inkml:trace>
  <inkml:trace contextRef="#ctx0" brushRef="#br0" timeOffset="35448.818">15680 10687 256 0,'-6'-6'96'0,"6"6"-75"0,0-8 14 0,0 8 1 0,0-2-10 15,0-1-1-15,-3-2 6 16,0-1 2-16,-6-2-17 16,-3 1 6-16,-11-1 5 0,2 0-2 15,-15-3 0-15,6 3-9 16,-8-2-3-16,5 2-9 15,-6 0-3-15,9 0-1 0,-11 5 2 0,8 0-1 32,-21 3-1-32,10 0-2 15,-19 6 1-15,13-4 1 16,-4 9 2-16,9-3-1 16,-8 8-1-16,11-3 1 15,-17 24-1-15,14-5-3 16,-15 26 2-16,13-10-1 15,-4 10 0-15,10-13 2 0,-1 37 2 16,9-19-1-16,3 17-1 16,7-17 1-16,2 14-1 15,6-14 0-15,9 41 0 16,0-25 0-16,15 6 0 16,0-19 2-16,21 21 3 15,-7-15 2-15,25 15 1 16,-9-21 0-16,17 0 2 0,-11-13-3 15,44-11-2-15,-20-7-5 16,20-17 0 0,-21-4 0-16,46-38 2 15,-28 5-1-15,9-18 2 16,-17 8-2-16,5-11-1 0,-18 9 3 16,7-38 2-16,-13 13 4 15,-8-18 2-15,-9 16-1 16,-16-50 1-16,-5 23-6 15,-21-21-1-15,0 19-2 16,-15-40-2-16,3 29-2 16,-11 0 1-16,5 21 1 0,-27 3 0 15,12 19-3 1,-32 4 2-16,14 9-1 16,-8 10 0-16,11 6-3 15,-17 10-1-15,11 3-6 16,-11 5 0-16,11 0-21 0,6 5-8 15,10 3-58-15,20 0-25 16,3 0-42 0</inkml:trace>
  <inkml:trace contextRef="#ctx0" brushRef="#br0" timeOffset="36318.329">18690 10266 312 0,'-36'-16'118'0,"36"16"-92"0,-39-11 6 0,36 11-2 15,-12-2-15-15,1-1-1 16,-7-2 1-16,3 2 0 0,-12 1-8 16,6-1 7-16,-32 0 5 15,11 1-6-15,-20 10-2 16,11-3-2-16,-15 21-1 16,16-5-2-16,-27 30-1 0,11-12-1 15,-5 17 2-15,14-14-3 16,1 43-2-16,11-19 2 15,9 21 0-15,7-18-1 16,11 34 1-16,3-18 0 16,27 13 3-16,-3-21 1 15,44 21 3-15,-11-22-5 0,32 22-1 16,-17-21-2-16,50-14-2 16,-20-12 1-1,35-33-1-15,-24-2 2 16,24-37 1-16,-27 5 1 0,12-32 2 15,-20 11-3 1,8-45-2-16,-18 16 2 0,-20-24 2 16,-9 19-2-16,-33-35 0 15,0 24-1-15,-27-34-2 16,6 28-10-16,-30-26-4 16,6 27-11-16,-38 5-4 15,11 16-26-15,-11 10-12 16,14 14-49-16,-20 2-19 15,14 9 12 1</inkml:trace>
  <inkml:trace contextRef="#ctx0" brushRef="#br0" timeOffset="41692.995">10667 7956 264 0,'12'-5'99'0,"-12"5"-77"0,3-11 40 0,0 11 12 16,-3-2-18-16,0-1-5 15,0-2-24-15,0 2-6 16,-3-5-13-16,0 3 4 0,-6-3 1 16,3 0 7-16,-14 3 2 15,2 2-3-15,-24 3 1 16,6 0-9-16,-14 5-4 0,8 0-2 16,-9 9 1-16,10-4-1 15,-22 25 2-15,13-9-4 16,-19 38 0-16,13-14 1 15,5 13 2-15,9-10-3 16,7 40 0-16,8-19-1 16,27 11 1-16,0-19-2 15,39 13 2-15,-10-13-4 16,25 8-2-16,-12-15-1 16,50-14 3-16,-24-8-2 15,16-32 1-15,-19 0 2 16,36-21 0-16,-20 6 0 15,8-35 0-15,-18 8 0 16,-2-32 0-16,-12 16 0 0,-7-24 2 16,-11 19-1-16,-9-40 2 15,-10 19-7-15,-17-3 1 16,0 16-8-16,-35 0-3 16,5 15-21-16,-27-2-8 0,10 11-52 15,-25 5-24 1,16 5-58-1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9T02:08:01.6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18502 9689 356 0,'0'-3'132'0,"0"3"-103"0,3 3 23 0,-3-3 2 15,0 0-9-15,0 0-2 16,0 0-11-16,0 0-3 15,0 0-16-15,0 0 1 0,0 0 2 16,0 0 1-16,0-3 1 16,0 1 0-16,-3-1-2 0,0 0-2 15,-3 1 1-15,0-1-4 16,-3 1-1-16,3-1-4 16,-3 3 1-1,1 0-2-15,-4 0 0 16,3 0-1-16,-3 3 0 15,3-1 2-15,0 3 1 16,0-2-3-16,0 2-3 0,3 1 0 16,3 2-1-16,0 0 2 15,6 5 1-15,-3-3-1 16,9 6-2-16,-3-3-2 16,6 1-1-16,0-4 4 15,9-4 1-15,-3-4 0 16,8-4 1-16,-2-1-4 15,6-5 0-15,-6 3 1 16,-3-6 2-16,-4 3-1 0,-8-5 2 16,0 2-4-1,-12-7 0-15,0 2-1 16,-12-3 0-16,1 4 2 16,-7 1 2-16,3 4-1 0,0 4 2 15,3 4-2 1,0 2-1-16,0 0-2 15,3 2 1-15,1 1-1 0,2 0 0 16,0-3-14-16,3 2-4 16,0-2-54-16,3 0-22 15,3 0-146 1</inkml:trace>
  <inkml:trace contextRef="#ctx0" brushRef="#br0" timeOffset="1933.383">17481 9208 212 0,'-9'-6'82'0,"9"6"-64"0,-6-13 26 15,6 13 7-15,-3-8 2 16,0 0 6 0,0-5-7-16,0 2-2 0,-3-7-27 15,3 2 6-15,-3 0 4 0,3 0 0 16,-2 3 3-16,2 2-9 15,-3 1-2-15,3 2-10 16,0 3-2-16,3-1-5 16,9 9 0-16,-3 0-1 15,14 23 3-15,-5-5-1 16,39 19 2-16,-13-8 0 16,37 34 1-16,-19-13-6 15,37 23-2-15,-22-17-2 16,24-1-2-16,-17-13 3 15,-10 0 2-15,-14-11 0 16,-7-5 0-16,-8-5 3 0,-6-5 3 16,-7-4-4-16,-5-1 1 15,-6-4-3-15,-3-2 0 16,-3 0-6-16,-6-3-1 16,0 1-10-16,-6-6-3 15,0 0-30-15,0 0-10 16,0 0-56-16,0 2-23 15,0 1-76 1</inkml:trace>
  <inkml:trace contextRef="#ctx0" brushRef="#br0" timeOffset="2250.981">18404 9739 416 0,'-12'0'156'0,"12"0"-121"0,-15 6 32 0,15-4 5 0,-6 1-22 16,0-3-6-16,-9 3-14 15,0-1-7-15,-11 3-13 16,2-2-2-16,-15 8-1 0,9-3-3 16,-8 13-1-16,8-3 3 15,-9 19 1-15,6-8-1 0,-5 11 1 16,2-8-2-16,-6 2 0 16,10-5-1-1,-7-2 2-15,6-6-1 16,0 0 2-16,7-5-4 0,2-3 0 15,6 1-3 1,3-4-3-16,3-2-5 16,3-3 0-16,3 1-18 15,12-6-8-15,-3 0-46 0,21-8-21 16,-3 0-126 0</inkml:trace>
  <inkml:trace contextRef="#ctx0" brushRef="#br0" timeOffset="2850.7">20181 9708 396 0,'-15'2'148'0,"15"-2"-115"0,-3 0 8 0,3 0-2 15,3-2-19-15,0-1-3 16,12-16 1-16,-3 4 2 16,24-38-10-16,-7 10 3 0,43-12 3 15,-10 12-4-15,7-12 1 16,-16 12-8-16,16-20-1 0,-16 13 2 16,7-6 1-16,-12 11-3 15,-7 3-1-15,-8 5 1 16,-6 5 0-16,-6 8-13 15,-12 3-4-15,-1 3-36 16,-13 7-13-16,-1 3-89 16,-6 27-40-16,0-4 42 15</inkml:trace>
  <inkml:trace contextRef="#ctx0" brushRef="#br0" timeOffset="3199.612">20226 9726 356 0,'-15'-8'132'0,"15"8"-103"0,-6-2 16 0,6 2 2 16,0-3-8-16,0 0-1 15,0-2 1-15,0 2 2 16,3 1-22-16,0-1 3 0,6 3 1 0,0 0 1 16,29 11 1-1,-5-3-3-15,41 26 1 0,-17-8-15 16,29 30-5 0,-17-11-2-16,29 5-1 15,-21-10-25-15,4 0-10 16,-16-9-79-16,13 1-34 15,-16-8-60-15</inkml:trace>
  <inkml:trace contextRef="#ctx0" brushRef="#br0" timeOffset="23096.783">18630 9755 208 0,'-18'3'79'0,"18"-3"-61"0,-21 2 30 0,18-2 11 16,-2 3 5-16,2-3 6 16,-6 0-7-16,3 0-2 15,-3 0-34-15,3 0 9 0,-3 0 4 16,3 0-8-16,-3 0-1 16,3 0-12-16,0 0-1 0,0 0-9 15,3 0-1 1,0 0-2-16,0 0 1 15,0 0-2-15,0 0 0 16,3 0 1-16,0 0 1 16,0 0-3-16,6 0-1 0,0 0 1 15,6-3 2-15,-3 3-3 16,12 0 0-16,-3 0 1 16,11 0 0-16,-5 0-2 15,9 3 1-15,-6-3-2 16,8 0 2-16,-5 0-2 15,9 0 2-15,-6 0 0 16,26-3 1-16,-11 1-2 0,20-1 1 16,-11 1 0-1,11-1 3-15,-14 0-3 0,35 1 0 16,-17-1-3-16,8 0-1 16,-17 1 3-1,2-1 1-15,-8 0-1 16,5 1 1-16,-11-1 0 15,8 0 3-15,-11 1-3 0,2-1 0 16,-8 1-1-16,0 2-2 16,-9 0 1-16,-4-3-1 15,-5 0 0-15,-3 3 0 16,-3 0 0-16,-3 0 0 16,0 0-3-16,-6-2 2 15,-1-1-26-15,-11 0-11 0,3 1-96 16,-14-4-42-1,2 1-48 1</inkml:trace>
  <inkml:trace contextRef="#ctx0" brushRef="#br0" timeOffset="28267.903">19327 9554 88 0,'-6'-10'33'0,"6"10"-26"0,-6-8-15 0,6 8-7 16,0 0-9 0,0 0 0-16,0-3 2 0,0 0 3 15</inkml:trace>
  <inkml:trace contextRef="#ctx0" brushRef="#br0" timeOffset="71749.561">2913 12898 176 0,'-9'-7'68'0,"9"7"-52"0,-12-8 19 16,12 8 7-16,-3 0-3 15,0 0 1-15,-3 0-5 16,0 0 1-16,3 0-20 16,-6 0-7-16,9 0-2 0,0 0 2 15,12 2 5-15,-3 1-6 16,6-3-2-16,-3 0-3 15,3 0-3-15,-3 0 1 0,0 0-1 16,-3 0-3-16,-3 0 2 16,3 0 3-16,-9-3 3 15,3 3-2-15,-6 0-2 16,3 0 0-16,-15-2 1 16,3-1-3-16,-9 3-2 15,3 0 4-15,-6 3 3 16,3-1 3-16,1 4 1 15,2-1-4-15,9 3-3 16,0-3 0-16,12 3 1 16,-3 0 1-16,12 0 1 15,-3 0 2-15,6 0 1 0,-3-3-3 16,2 0-1 0,-5-2 3-16,0 0 1 15,0-1 1-15,-3-2 2 0,0 0 4 16,-6 0 1-16,0 0-2 15,-3 6 0-15,3-4-5 16,-6 17-3-16,0-3-2 16,0 18-3-16,0-5 1 15,0 13-1-15,0-7 0 0,0 47 0 16,3-19 0 0,3 33 2-16,0-20-1 15,9 54-1-15,-9-27 1 16,6 6-1-16,0-22 0 15,3 21 0-15,-3-23-3 16,3 2 2-16,0-18 1 16,0-5 0-16,-3-14-3 0,3-5 2 15,-3-8 3-15,3-8 1 16,-3-2-6-16,6-9 0 16,-3-2 1-16,11-5 3 15,1-1 2-15,18-7 1 16,0-1-5-16,5-7 1 15,-8 2 2-15,0-7 1 0,-7 2-4 16,1-3 1 0,-6 3-16-16,-3-2-4 0,-3-1-65 15,0-2-27-15,-4 2-54 32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9T02:11:14.0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17029 11433 264 0,'0'-3'101'0,"0"3"-78"0,3-3 22 0,-3 3 4 15,0 0-11-15,0 0 0 16,3 0-12-16,-3 0-7 15,3 0-10-15,0 0 3 0,0 0 1 16,0 0-2-16,-3 0 1 16,0 0 2-16,0 0 1 15,0 0-2-15,0 0 2 16,0 0-4-16,0 0-1 0,0 0 0 16,0 0 1-16,0 0 1 15,0 0 0-15,0 0 2 16,0 0 2-16,0 0-1 15,0 3 4-15,0 0-5 0,-6 2 2 16,3-2-5 0,-6 2 1-16,3 0-3 15,-9 3 2-15,3 0-2 16,-21 5 0-16,6-2-3 16,-20 21-1-16,8-6-3 15,-12 35-2-15,10-13-4 16,-16 7 0-16,13-10-16 15,-7-3-6-15,9-7-34 0,10-3-11 16,5-9-64-16,21-9-27 16,0-4-9-1</inkml:trace>
  <inkml:trace contextRef="#ctx0" brushRef="#br0" timeOffset="280.015">16505 11501 324 0,'-21'-2'121'0,"21"2"-95"0,-9-3 36 0,9 3 9 0,0 0-11 0,0 0 0 16,0 0-12-1,0 0-3-15,6 0-25 16,0 0 2-16,15 24 1 0,-6-6-10 16,17 46-2-16,-8-11-16 15,33 16-4-15,-13-16-58 16,25 29-23-16,-16-19-137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9T02:16:21.1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8027 17124 388 0,'-6'18'145'16,"6"-18"-112"-16,0 8-3 0,0-8-8 0,3 6-10 0,-3-1 1 16,6 3 1-16,0 0 2 15,9 5-9-15,-3-2 0 0,9 4 3 16,-4-1 0 0,7 4 4-16,-3-5-1 15,0 11 2-15,-3-8-4 16,-3 3 1-16,-3-6-3 15,-3 0 2-15,-1 0-6 16,-5-7-1-16,0 2-2 0,-9-16 1 16,1 2-4-16,-7-7 0 15,3 0 1-15,-3-6 0 16,3-2-3-16,3-11 2 16,0 3-1-16,3-10 0 15,3 2 2-15,3 5 2 16,0 3-1-16,6 0-1 15,0 10 1-15,6 3-1 16,-3 3 2-16,5 5 3 0,-2-3 4 16,6 19 2-16,-6-2-1 15,6 15-1 1,-6-3-1-16,3 12 0 16,-3-7 0-16,-1 4 2 15,-2-3-1-15,0-1 2 16,-3-7-4-16,0 5-2 15,0-5-2-15,-3-2 0 0,0-1-7 16,-3-5-1-16,0 2-23 16,0-7-8-16,0 5-44 15,-3-8-18-15,0 0-112 0</inkml:trace>
  <inkml:trace contextRef="#ctx0" brushRef="#br0" timeOffset="301.106">8613 17071 496 0,'-5'5'184'0,"5"-5"-143"0,3 0-10 0,-3 0-12 15,5-5-14-15,7 0 2 16,6-9-6-16,3 6-3 16,-3-2 1-16,-3 2 2 0,3-5 2 15,3 5-4-15,-4-3 1 16,-2 3-16-16,-6 3-4 16,-3-3-21-16,0 3-7 15,0-3-36-15,0 0-14 0,0 5-58 16</inkml:trace>
  <inkml:trace contextRef="#ctx0" brushRef="#br0" timeOffset="511.108">8780 17222 504 0,'-6'10'187'0,"6"-10"-146"0,0 0-4 16,0 0-12-16,6 0-10 0,0-2 0 15,3-9-7 1,3-2-5-16,-3 0-2 16,0 2-4-16,3-7 0 0,0-9-27 15,0 9-10-15,-4-4-62 0,4 9-24 16,3 8-53 0</inkml:trace>
  <inkml:trace contextRef="#ctx0" brushRef="#br0" timeOffset="1411.476">9271 16502 356 0,'-3'3'134'0,"3"-3"-104"0,-3 2 5 0,3-2-4 15,0 0-11-15,0 0 0 16,0 3-5-16,0-3-1 16,0 5-8-16,0 1 3 0,-3 7 1 15,0-3 1-15,-3 17 3 16,1-3 4-16,-4 10 3 16,0-5-9-16,-3 3-4 15,3-6-5-15,-3 3 0 16,3 1-2-16,3 12 2 15,0-8 0-15,6 27 1 0,0-13 0 16,12 2 2-16,6 11-3 16,-3-24 0-16,-3-8-1 15,6-2 1-15,-4-1-2 16,7-7-1-16,9-1-2 16,-6-10 1-16,-3 3 1 15,8-11 0-15,-5 0 0 16,0-11 2-16,-3 6-1 15,-3-16 2-15,-3 2-2 16,-9-10-1-16,0 5 1 16,-9-2 1-16,0-1-1 15,-9 9-1-15,3-1 3 16,-9 6 0-16,3 2-1 16,-3 11-2-16,3 0 3 0,0 11 0 15,-2 7-4-15,5 1 1 16,0-1 2-16,3 4 1 15,3-9-1-15,0 8-2 16,3-5 1-16,0-3-1 16,0 0-7-16,3-5 0 0,0 0-41 15,0-2-16-15,3-6-119 32,3-14-80-32,0-4 109 15</inkml:trace>
  <inkml:trace contextRef="#ctx0" brushRef="#br0" timeOffset="95920.951">20160 10906 392 0,'-9'-10'145'0,"9"10"-112"0,-3-8 10 15,3 8-2-15,0-3-19 16,0 0-4-16,0 1 0 15,0-1 0-15,0-2-9 0,0 2 6 0,0 0 4 16,0 1 3 0,0-1 4-16,0 3-3 15,0 11 0-15,0-3-6 16,0 13-2-16,0-3-7 16,3 9 0-16,-3-9-5 0,3 6 0 15,-3-3-1 1,0 6-2-16,0-6 1 15,0 3 1-15,0-3-1 0,0-3 2 16,0-2-2-16,0-2 2 16,0-4-2-16,0-13 2 15,0 1-4-15,0-9 0 16,0 3-1-16,0-8 0 16,0 3 0-16,3-11 0 0,0 3 0 15,3-13-2 1,0 5 0-16,3-11 3 15,0 6-2-15,3-3 1 16,-3 5 4-16,3 3 1 16,-3 5-1-16,5 3-2 0,-2 5 3 15,6 5 0-15,-3 3 3 16,3 14 1 0,-3-4-1-16,3 27-1 0,-3-5-1 15,5 11 2-15,-5-6 1 16,0 2 1-16,-3-1-2 15,0-1-1-15,-3-5-1 0,0-1 2 0,-3-4-3 32,0-1-2-32,0-2-3 15,-3-3 1-15,0-2-1 16,0-3-2-16,-3-3-17 0,0-5-9 16,0 0-50-1,3-5-21-15,0 0-135 16</inkml:trace>
  <inkml:trace contextRef="#ctx0" brushRef="#br0" timeOffset="96322.386">20625 10980 484 0,'-15'0'181'0,"15"0"-141"0,-6 0 27 15,6 0 3-15,0 0-33 16,0 0-8-16,6-2-12 16,0-1-1-16,8 0-9 15,-2 1-4-15,6-1 0 0,-3 0-2 16,15-2-1-16,-3 0-10 0,11-3-6 16,-5 3-17-16,0-1-6 15,-6 1-41 1,-4-3-18-16,-2 5-101 15,-9-2-58-15,-3 0 122 16</inkml:trace>
  <inkml:trace contextRef="#ctx0" brushRef="#br0" timeOffset="98350.394">20666 10694 340 0,'-27'-2'129'0,"27"2"-100"0,-35 0 29 0,32 0 8 16,-9 2-14-16,0-2 0 16,0 0-17-16,3 0-6 15,6 0-17-15,0 0-5 0,18-2-3 16,-3-1-5-16,12 1 1 15,-3-1-13-15,17 0-5 0,-5 1-50 16,30-1-22 0,-13 0-106-1</inkml:trace>
  <inkml:trace contextRef="#ctx0" brushRef="#br0" timeOffset="99689.06">21470 10726 380 0,'-6'3'143'0,"6"-3"-112"0,-6 8 23 0,6-8 3 16,0 2-22-16,0 1-7 0,3-3-11 15,0 0-3 1,12-8-8-16,-3 3 0 0,6-8 4 0,-3 2-6 16,-1-7-2-16,-2 2-1 15,0-8-1-15,-3 3 0 16,-3-11 2-16,0 5-1 16,-9-7 2-16,3 5-2 15,-15 0 2-15,3 2-2 16,-20 9 2-16,5 5 4 15,-15 13 4-15,6 0-6 16,1 13-1-16,5 0 0 16,3 6 2-16,3-1-1 15,6 3 2-15,4-5 0 16,8 3 1-16,0-3 0 0,18 5 0 16,-4-5-2-16,28 13-1 15,-6-5-3-15,12 15 1 16,-10-7-4-16,4 8 0 15,-6-9 3-15,-3 6 1 16,-7-7-4-16,-2 1 1 16,-3-4 0-16,-6 5 2 15,-3-9-1-15,-9 4 2 16,0-6-4-16,-15 3 0 16,3-3 1-16,-20-5 0 15,5-3 0-15,-9-10 0 16,6-1-3-16,1-7 0 15,5 0 2-15,6-16 0 16,3 5-2-16,12-29 2 0,0 10 1 16,21-15 2-16,-3 10-14 15,21 1-7-15,-6 7-34 16,5 3-14-16,-2 5-106 16,9-5-45-16,-9 5 62 15</inkml:trace>
  <inkml:trace contextRef="#ctx0" brushRef="#br0" timeOffset="102494.645">21145 14235 400 0,'-5'5'151'0,"5"-5"-118"0,2 10 3 0,-2-10-9 0,3 6-13 16,0-1 0-1,0-2 0-15,0-1 2 0,3-2-9 16,-3 0 11-16,0-2 5 0,0-1-5 16,-3-2-3-16,0-1-6 15,-6-1-4-15,3-1-2 16,-9-3 0-16,4 3 0 15,-7 0 3-15,3 3-3 16,-3 2 0-16,3 1-1 16,3 7 1-16,3-3-2 15,6 6-1-15,0 0 7 16,3 0 3-16,0-2 3 16,3-1 3-16,-3 0-3 15,0-2 2-15,0-1-6 16,0-2-1-16,-3 0-4 15,0-2-3-15,0-1-18 0,-3-2-6 16,0 2-33 0,-6-5-14-16,3 3-60 0,-9-16-25 15,3 2-15 1</inkml:trace>
  <inkml:trace contextRef="#ctx0" brushRef="#br0" timeOffset="105317.304">20267 12232 304 0,'-3'2'112'0,"3"-2"-87"0,0 8 31 0,0-8 9 16,3 6-15-16,0-1-4 15,0 0-13-15,0 0-4 16,3 1-16-16,-3-4 3 0,3-4 2 15,0 2-2-15,0-11 3 16,-3 1-10-16,0-12-3 0,0 7-4 16,-3-7-2-1,0 4 1-15,-3-1 1 16,0 3-1-16,-6 1-1 16,3 1-2-16,-6 1-1 15,3 3 2-15,-9 2 2 16,4 0 0-16,-10 2 2 0,3 1-2 15,-9 5 2-15,6 0 2 16,-5 5 2-16,5-2-3 16,0 13-1-16,3-3 3 15,6 19 1-15,3-6 3 16,12 11 1-16,0-5-3 16,15 0 0-16,-3-6-5 15,9 6 0-15,-3-8-1 16,3-3-2-16,-4-2 1 15,4-9 1-15,-3 1-3 16,0-9-2-16,-3 1-5 16,0-14 0-16,-3 4-9 0,0-33-2 15,-3 8-6-15,-1-26-1 16,-2 13 5-16,0-5 2 16,-3 7 12-16,-3-4 6 15,0 10 10-15,0 2 6 16,0 9 6-16,0 7 4 15,0 6-7-15,0 13-3 16,0 0 0-16,3 19 1 16,0-4-5-16,6 44-1 15,-3-14-6-15,3 8-3 16,0-9-22-16,6-1-9 0,-3-6-38 0,9-5-16 16,-3-3-64-1,8-11-28 1,-5-2 24-1</inkml:trace>
  <inkml:trace contextRef="#ctx0" brushRef="#br0" timeOffset="106007.655">20538 12359 460 0,'-6'10'170'0,"6"-10"-132"0,12 11 7 16,-9-8-5-16,6-1-17 16,0 1-1-16,6-6-11 15,-3 3-4-15,3-10-4 16,0 2-3-16,-4-14 3 0,1 4-2 15,-3-16 2-15,0 7-4 16,-6-7 0-16,0 7 3 16,-6 1 3-16,3 5 7 15,-6 10 2-15,0 0-5 0,0 25-1 16,0-1-4-16,3 16-1 16,0-5-8-16,6 5-4 15,-3-5-24-15,6 0-9 16,0-1-29-16,6-4-10 15,-3-6-23-15,6-2-8 16,0-3 32-16,6-3 15 0,-3-2 80 0,5-3 36 31,-5 0 25-31,3-6 12 16,-3 1-31-16,-3-8-11 16,-3 2-12-16,-6-5-4 0,0 3-9 15,-6-8 0 1,0 5-3-16,-6 0 0 15,0 3-9-15,-6 5-5 0,3 3-1 16,-3 7 0-16,0 1-1 16,0 10 1-16,3-2 0 15,3 2 1-15,0-2-2 16,3-1-2-16,0 3 1 16,3-5-1-16,0-2-3 15,9 2 0-15,-3-3 2 16,12 5 2-16,-3-2 0 15,12 8-1-15,-6-2 7 0,5 9 3 16,-2-2 1 0,0 17 3-16,-3-7 4 15,-6 12 1-15,-3-9 1 16,-12 3 0-16,0-8-7 16,-15 0 0-16,3-5-6 0,-15-3 1 15,3-5-10-15,-5-5 0 16,2-3-13-16,-3-11-3 15,6 0-26-15,0-20-12 0,7 4-52 16,8-15-21 0,3 5-62-1</inkml:trace>
  <inkml:trace contextRef="#ctx0" brushRef="#br0" timeOffset="106404.677">21190 11972 456 0,'-36'3'170'0,"36"-3"-132"0,-9 5 18 15,9-5-2-15,0 0-36 0,0 0-10 16,9 3-5 0,0-3 1-16,15 0-1 15,-6 0 0-15,21 0 1 0,-7 0 2 16,4 0 3-16,-6 0 9 0,-3 0 3 16,-6 0 9-16,-7 3 4 15,-2-1-12-15,-12 6-5 16,0-2-10-16,-18 9-5 15,4-1-4-15,-16 12 1 16,6-5-10-16,-3 14-5 16,3-6-30-16,1 2-10 0,5-4-42 0,3-3-15 31,3-6-92-15</inkml:trace>
  <inkml:trace contextRef="#ctx0" brushRef="#br0" timeOffset="106563.24">21538 12144 540 0,'-6'6'203'15,"6"-6"-158"-15,-17 34 10 0,17-29-6 0,-15 17-30 16,3-4-7-16,-18 9-15 16,6-6-4-16,-9 5 4 15,7-2-32-15,-1 0-13 0,3-6-51 16,6-4-20-16,3-1-80 15</inkml:trace>
  <inkml:trace contextRef="#ctx0" brushRef="#br0" timeOffset="107044.391">21866 11665 428 0,'-30'-5'162'0,"30"5"-126"0,-9 3 7 0,9-1-3 15,0 9-20-15,0-3-3 16,0 24-4-16,0-6-1 15,-3 9-6-15,3-6 3 0,-6 5 1 16,0-2 6-16,-9 21 4 16,3-11 1-16,-2 14-1 0,-1-11-4 15,3-6-2-15,0-4-2 16,3-9 0-16,3-5-9 16,12-15-3-16,-3-4-4 15,24-15 3-15,-3 2 0 16,17-4 1-16,-11 1 0 15,12 4 0-15,-10-1 0 16,7 3 0-16,-9 0-3 16,3 3 0-16,-7 2-5 15,-2 1 0-15,-3-1-12 16,-6 0-4-16,0 3-20 0,-9 0-10 16,0 0-46-16,-9 0-21 0,0 0-60 31</inkml:trace>
  <inkml:trace contextRef="#ctx0" brushRef="#br0" timeOffset="107283.03">21973 11954 380 0,'-9'-16'143'0,"9"16"-112"0,-3-11 32 0,3 11 7 0,0 0-12 16,0 0 1-16,0 0-18 0,0 0-7 31,3 8-20-31,0 0 2 0,0 24 4 15,0-5-9-15,0 36-1 16,0-10-15-16,0 8-4 16,0-11-20-16,3 6-7 0,0-9-47 15,0 1-21-15,0-11-111 32</inkml:trace>
  <inkml:trace contextRef="#ctx0" brushRef="#br0" timeOffset="108363.559">22419 11459 364 0,'-20'0'137'0,"20"0"-106"0,-36-3 13 0,33 3-2 16,-18 0-13-16,3 0-2 15,-14-2-9-15,5-1-3 16,-12-2-9-16,6 0 0 0,-38 5 4 0,14 0-6 16,-32 2-2-16,15 1-6 15,-54 0-2 1,26-1-6-16,-32 3 0 0,33-2-7 15,-42 0-3-15,33-1 9 16,-45 1 8-16,39 0 3 16,-12 2 2-16,30 0-3 15,-21 3 2-15,27-2 1 16,-15 1 0-16,23-1 2 16,4 4 3-16,17-2 0 0,7 8 0 0,11-3-1 31,0 19 2-31,10-5-1 15,-1 23 0-15,9-10-3 16,0 12 1-16,4-9 0 0,2 39 1 16,3-19 0-16,0 22 0 15,3-16-2-15,3 45 1 0,3-25-2 16,3 17-1 0,0-26 3-16,3 7 2 15,0-18-2-15,3 10 0 16,0-13-1-16,6-7 1 0,-3-12 0 15,6-10 1 1,0-8 2-16,12-15 3 0,-3-4-4 16,39-15-1-16,-10 2-2 0,25-2-2 15,-13 0-2 1,57-3 1-16,-23 2 1 0,40-4 2 16,-31 2-3-1,41-3 0-15,-33 3 3 16,59-2 1-16,-41 2-8 15,30-3-2-15,-39 3 6 16,30-2 5-16,-36 2-7 0,9 0 1 16,-27 0 2-1,16-3 2-15,-22 3 2 16,-6-2 0-16,-17 2 2 0,-7-5 3 16,-11 2-2-1,-6-13 1-15,-7 8-3 16,-5-18 2-16,-6 5-2 0,-3-13 2 15,-6 7-4 1,-4-15-2-16,-5 10 0 0,6-47-1 16,-3 18-5-16,-6-13 1 0,0 19 0 15,-9-35-1 1,3 21 4-16,-15-8 2 16,10 19-2-16,-13 3-2 15,0 12-3-15,6 9 1 0,0 8-6 16,0 2-3-16,3 5-14 15,3 4-8-15,3 4-42 16,3 1-17 0,0 2-72-1</inkml:trace>
  <inkml:trace contextRef="#ctx0" brushRef="#br0" timeOffset="111747.457">21163 14240 352 0,'-12'-5'132'0,"12"5"-103"0,-3-8 14 0,3 8-1 16,0-3-13-16,0 3 0 16,-3-3-5-16,3 1-3 15,-3-4-11-15,1 1 2 0,-7 0 2 16,3 0-1-16,-6 2 0 15,0 0-3-15,-3 6-1 0,0 0-3 16,3 4 1-16,3 1-4 16,9 14-2-16,0-7 0 15,12 4 1-15,-3-3-1 16,9-11-1-16,-3 0 1 16,6-12-1-16,-4 1 0 15,4-7 2-15,-6 2-1 16,-6-4-1-16,0 1 1 15,-9-7-1-15,0 5 2 16,-6-8 3-16,3 3-4 16,-12-5-1-16,3 7 2 15,-20 11 1-15,8 3-4 16,-15 13 1-16,6-3 2 0,1 11 1 16,5-3-4-16,9 9-1 15,3-9 1-15,21 13 2 16,-3-5-2-16,21 9 0 15,-3-7 1-15,8-7 0 16,-5-3 0-16,6-15 0 16,-6 2 2-16,0-11 1 0,-4 3 1 15,-2-8 0 1,-3 3-2-16,-9-5 1 16,-3 4-2-16,-6-7 2 15,0 3-2-15,-9-1-1 16,3 1 1-16,-17 12-1 0,5 1-3 15,-9 13 0 1,6 0 2-16,3 11 0 0,3-4-4 16,15 20 1-16,0-9 0 15,18 6-1-15,-3-6 4 16,9-10 0-16,-3-2-2 16,3-17 2-16,-3 0 1 0,0-10 0 15,-4 2 0 1,1-4 0-16,-3 1 0 0,-6-4 2 15,-3 2-1-15,-6-3-1 0,0 4 1 32,-9 4-1-32,-3 0 0 15,-5 11 0-15,2 0 2 16,-6 6 3-16,6-1 0 0,3 8 2 16,3-2-4-16,9 7 0 15,0-2-1 1,9 3-2-16,0-3-8 0,3-3-5 15,0-3-37-15,3-4-18 16,0-4-99-16,9-2-42 16,-3 0 63-1</inkml:trace>
  <inkml:trace contextRef="#ctx0" brushRef="#br0" timeOffset="112828.448">21122 14285 280 0,'-3'-5'107'0,"3"5"-83"0,0-3 19 0,0 3 3 0,0 0-9 15,0 0-2-15,0 0-8 0,0 0-3 16,0 0-13 0,0 0 0-16,0 0 0 0,0 0 2 15,0 5 5-15,0 1-4 16,3 12 2-16,0-2-3 15,0 21 2-15,0-8-2 0,3 13 0 16,-3-7-3-16,2 23-1 16,1-10-1-1,9 42 0-15,-6-22-4 16,12 38-1-16,-6-24-3 16,12 29-3-16,-6-21 4 15,5 19 3-15,-5-25-3 0,3 28-1 16,-6-25 0-16,3-2 0 15,-3-19 2 1,-1-5 1-16,-2-14-1 0,-3-4 1 16,0-4 0-16,-3-7 1 15,0-6-5-15,-3-4 1 16,0-7 0-16,-3-7 2 16,0 0-1-16,-3-5 2 0,0-3-4 15,-6-3 0 1,3 1 1-16,-9-4 0 0,3 1 0 15,-9 2 2 1,3-2-1-16,-8 0 2 16,5 5-2-16,-3 0 2 15,3 0-2-15,6 10 2 0,0-7-2 16,9 13-1-16,0-3 1 16,15 8-1-16,-3-5-3 15,15 3 0-15,-3-6 2 16,5-2 2-16,-2-3 0 15,3-11-1-15,-6 0 3 16,0-10 0-16,-3 0-4 16,-6 0 1-16,-4-1 0 0,-5-7 2 15,0 3-1 1,-9-4 2-16,1 4-2 16,-13 5-1-16,3-1 1 15,-12 9 1-15,6 3-14 0,-6 2-5 16,4 0-33-1,2 0-13-15,3 0-115 16,12-27-86-16,0 6 100 16</inkml:trace>
  <inkml:trace contextRef="#ctx0" brushRef="#br0" timeOffset="113885.644">21425 13780 268 0,'-12'-8'101'0,"12"8"-78"0,-12-11 22 0,12 11 6 16,-5-3-16-16,-1 1-3 15,-9-4-9-15,3 4-5 16,-9-4-10-16,3 4 1 0,-6-3 4 15,6 2 2-15,-8 0 3 16,2 3-6-16,-15 3-2 16,6-3-1-16,-23 8-1 15,11-3-2-15,-11 11-1 16,11-3-1-16,-9 22 0 16,13-6 2-16,-16 24 1 0,9-11-3 15,-8 6-3-15,11-9 2 16,4 6 0-16,8-10-1 15,9 20-2-15,3-12-2 16,21 17 1-16,0-9 5 16,18 2 5-16,-3-8-3 15,15 0 2-15,-6-8-5 16,23 2 0-16,-8-7 1 16,38 0 2-16,-17-3-3 0,23-16 0 15,-17-2-1-15,35-9-2 16,-18-2-2-1,1-8 1-15,-19 3-1 16,6-16 0-16,-14 2 0 16,6-23-2-16,-13 8 3 0,-2-14 2 15,-10 11 0-15,-11-3-1 16,-6 9 1-16,-12-6 1 16,0 5-1-16,-15-16-1 15,3 8 1-15,-12-12 1 16,3 7-3-16,-9 0 0 15,4 8 3-15,-16 0 3 16,6 5-2-16,-18 3-2 16,10 5 2-16,-7 3 2 15,6 5 0-15,1 3 0 16,5-1-1-16,3 4 0 0,6 2-2 16,0 3 1-16,3-1 0 15,4 4 1-15,2-1-2 16,3 0-2-16,0 1 1 15,3-1-1-15,0 0 0 16,3 3 0-16,0 0-3 0,0-2 2 0,3 2-12 31,0 0-5-31,0 0-34 16,3 0-14-16,-3 0-140 0</inkml:trace>
  <inkml:trace contextRef="#ctx0" brushRef="#br0" timeOffset="117389.257">22244 13533 328 0,'6'-21'123'0,"-6"21"-95"0,3-13 31 16,-3 10 10-16,0-2-19 16,-3 0-4-16,-3 2-12 15,-3 6-4-15,-3 5-16 16,3 0-4-16,-9 18 0 0,3-5-6 15,-11 14 0-15,-19 10-2 0,-9 2-2 16,-5 14-21 0,14-11-11-16,6-10-28 15,4 2-10-15,5-7-40 16,9-17-15-16,3-2-16 16</inkml:trace>
  <inkml:trace contextRef="#ctx0" brushRef="#br0" timeOffset="117737.408">21934 13639 352 0,'-3'-13'132'0,"3"13"-103"0,-9 5 10 0,9-5-2 31,-6 11-10-31,0-3-1 16,-11 10-10-16,2 1-3 16,-9 7-7-16,6-4 0 0,-6 25 1 15,3-7 3-15,4 5 1 0,2-8-3 16,9 0 0-1,3-8-5-15,18-8 0 16,-3-2 3-16,20-17 3 0,-5-2-6 16,6-16-2-1,-6 3 1-15,-1-8 3 0,1 3 0 16,-6-4 0-16,-3 4 1 16,-6-3 3-16,-3 5 2 0,-6 0 3 15,0 3-3 1,-15 2-1-16,3 1-6 0,-15 4-1 15,3 1-1 1,-9 5-2-16,7 0-17 16,2 8-9-16,-6 10-44 15,21 6-17-15,-3-5-111 16</inkml:trace>
  <inkml:trace contextRef="#ctx0" brushRef="#br0" timeOffset="118534.702">21464 16068 312 0,'-27'19'115'0,"27"-19"-89"0,-21 18 30 0,18-10 9 16,-3-3-15-16,3 3-4 15,0-2-15-15,0-1-7 16,9-10-14-16,0-1 9 0,24-15 7 16,-6 3-10-16,27-35-3 0,-13 16-8 15,58-53-4-15,-22 21 0 16,33-18-1-16,-27 18 0 16,34-29 2-16,5-11 1 15,-27 25 1-15,-18 18 4 0,-17 13 3 16,-12 10 0-1,-10 12 1-15,-8 4-4 16,-6 6 0-16,-6 3-14 16,-6 4-3-16,-6 6-36 15,-6 8-15-15,-6 8-66 16,-12 19-29-16,-18 10-18 0</inkml:trace>
  <inkml:trace contextRef="#ctx0" brushRef="#br0" timeOffset="118993.588">21574 16021 296 0,'-15'-8'110'0,"15"8"-86"0,-3-6 29 0,3 6 6 0,0 0-9 15,0 0 0-15,0 0-19 16,0 0-9-16,0 0-13 16,0 0-4-16,9 0 1 0,-3 6 6 15,18-6 4-15,-3 0-4 16,53 5-2-16,-11-2 1 15,50 7 0-15,45 3 3 0,-18-2 4 0,14 0-8 32,-8-1-3-32,-21-2 0 0,-15-3 0 15,-3-2 5 1,-11 0 5-16,-7 2-5 16,-18 0-2-16,-14 0-5 15,-15-2-4-15,-10 0-3 16,-14-1-1-16,-12 6-23 0,-18-5-10 15,-8-3-54-15,-10 0-22 16,6 3-94 0</inkml:trace>
  <inkml:trace contextRef="#ctx0" brushRef="#br0" timeOffset="119534.288">21654 16039 316 0,'-14'-5'121'0,"14"5"-95"0,-6 0 27 16,6 0 4-16,0 0-11 15,0 0 0-15,0 0-13 16,0 0-3-16,0 0-17 16,0 0 1-16,-3 0 2 0,3 0 1 15,0 0-1-15,0 0-4 16,0 0-2-16,0 0-2 0,9 10 0 15,-3-2-4-15,20 32-1 16,-2-8 1-16,33 18 2 16,-13-8 3-16,22 17 2 15,-16-12-5-15,52 38-2 16,-25-19-2-16,9-3-2 16,-20-7 1-16,8-6-1 15,-17-13 4-15,14 3 2 0,-14-6 2 16,-4-4 2-1,-8-9-1-15,-9 5 2 16,-6-7-6-16,-4-6-1 16,-5 0-2-16,-6 0-2 15,0 1-15-15,-9-4-5 16,-6-7-47-16,-6 2-19 16,0-2-148-16</inkml:trace>
  <inkml:trace contextRef="#ctx0" brushRef="#br0" timeOffset="121459.45">22589 15063 236 0,'-6'2'90'0,"6"-2"-70"0,-6-2 32 16,6 2 9-16,-3 0-11 0,0-3-5 15,0-2-12 1,0 0-6-16,0-1-15 16,-3 1-1-16,0 0 0 0,1-1 0 0,-4 6 1 15,-3 6-4-15,0 4-3 16,3 6 2-16,0 3 2 16,3 7 2-16,3 14 1 15,3 2-2-15,6-5-1 0,3-5-5 16,6-11-3-16,3-10 0 15,5-19 1-15,7-13-8 16,3-6-1 0,-3 1 10-16,-6-1 7 0,-7 1-4 0,-11 5-3 31,-6 2 13-31,-9 6 6 16,-5 5-6-16,-1 5-2 0,0 3-8 15,0 3-2-15,3-1-18 16,3 1-7-16,6-3-63 15,12-3-27-15,6-7-86 0</inkml:trace>
  <inkml:trace contextRef="#ctx0" brushRef="#br0" timeOffset="122718.816">21646 13586 184 0,'3'-21'71'0,"2"8"-55"0,4-6 17 0,-3 12 5 16,0-4 2-16,0-2 3 15,3-1 1-15,0 1 2 16,0 0-25-16,-3 2-1 0,-3 3-1 16,0 3-3-16,-3 5 3 0,-3 5-4 15,-3 11 1-15,-6 11-5 16,-3 13 1-1,-9 7-3-15,-17 9 0 16,-31 44-1-16,-11 19 0 16,-21 51-2-16,-27 7 1 0,0 32-4 15,18-24-2-15,6-13 0 16,14-13-1-16,16-27 0 16,17-26 2-16,16-24-3 15,11-18 0-15,12-20-8 16,12-14-4-16,12-22-15 15,12-32-5-15,6-21-47 16,6-13-20-16,5-24-52 16</inkml:trace>
  <inkml:trace contextRef="#ctx0" brushRef="#br0" timeOffset="123152.06">20782 13695 212 0,'-18'-29'82'0,"12"13"-64"0,1-13 22 0,2 16 4 16,0-6 2-16,0-2 4 16,0 2-7-16,0 3-4 15,0 3-22-15,3 3-1 0,-3 4-2 16,0 6-3-16,3 8-1 15,3 11-6-15,6 13-1 0,14 10 3 16,25 8 1-16,21 32-1 16,5 16-1-16,3-5-3 15,13 5 1-15,11 21-2 0,-12-8 2 16,-14-16 0 0,-16-16 1-16,-11-10 4 0,-10-8 3 15,-8-5 2 1,-6-11 3-16,-6-8-3 15,-3-8 2-15,-6-5-2 16,-3-6 0-16,-3-5-5 0,0-2-3 16,-3-1-5-1,0-4-2-15,0-1-13 16,0-5-5-16,0-3-53 16,0-5-23-16,12 1-93 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9T02:22:54.1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728 8427 496 0,'-24'8'187'0,"24"-8"-146"0,-12 5 13 0,12-2-5 0,0-3-23 0,0 0-2 15,6-8-5-15,0 0-3 16,33-18-8-1,-6 4-1-15,20-36 0 0,-5 11-3 16,6-9-3-16,-13 8-5 16,7 3 0-16,-9 8-11 15,2 3-3-15,-2 5-24 0,-9 2-8 16,-3 6-36-16,-4 8-13 16,-8 0-59-1,-3 13-65 1,-3 0 82-16</inkml:trace>
  <inkml:trace contextRef="#ctx0" brushRef="#br0" timeOffset="191.45">1109 8025 444 0,'-27'0'165'0,"27"0"-129"0,-14 5 21 0,14-2 0 16,0 5-15-16,0 0-2 16,5 23-9-16,1-4-5 15,3 18-14-15,3-5 1 0,9 15 1 16,-3-10-7-16,18 34-4 15,-7-15-2-15,16-1 1 16,-9-12-19-16,3-6-6 16,-7-8-26-16,-2-3-11 15,-3-7-45-15,-6-9-21 0,-3-2-63 32</inkml:trace>
  <inkml:trace contextRef="#ctx0" brushRef="#br0" timeOffset="2160.935">1148 7541 496 0,'-9'-22'184'0,"9"22"-143"0,-6-10 6 15,6 10-8-15,0 0-22 16,0 0-2-16,6 5 2 15,-6 0 1-15,15 43-9 16,0-8 3-16,20 29 4 0,-5-11-2 0,27 66 2 16,-13-29-7-16,7 38-1 15,-12-27-2-15,-1 7-1 16,-5-25-1-16,6-6 2 16,-18-16-1-16,3-11 0 15,-7-7-3-15,1-14-2 16,-9-7 3-16,-3-14 0 15,0-2-1-15,-6-33-2 16,0 7-2-16,0-33-1 0,-6 6 2 16,3-3 0-1,3 8-2-15,0-3 0 16,0 6 2-16,0 2 0 16,0 5 1-16,3 6 2 0,3 5-3 15,-3 14 0 1,3-1 3-16,6 11 1 15,0 0-1-15,9 16 1 0,-3-6-4 16,11 27 0-16,-5-8 1 16,3 3 0-16,-6-8 0 15,3-3 0-15,-7-5 0 16,1-11 0-16,-3 0 2 16,-3-37 1-16,3 6-4 0,-6-17-1 15,-6 9 1 1,3-6 2-16,0 6 0 15,0 4-1-15,0 4-2 16,9 10-1-16,-7 0 2 16,4 8 2-16,0 0 0 15,6 0-1-15,-3 0-2 0,9-3 1 16,-3 1 5-16,-9-4 2 16,2 1 2-1,-11-5 2-15,0 2-5 0,-9-3-3 0,1 0-1 16,-7-4-1-1,3 1 0-15,-9 4 0 16,6-1 0-16,-6 6 0 16,6 0-20-16,12-1-7 15,-6 1-39-15,12-3-17 16,-3 0-43-16,9-10-18 0,-3 2-47 31,6-13 265-15,6 0 23-1,0 2 34-15,-7 17-30 0,1 2-22 16,9 26-30 0,-6-2-11-16,12 16-22 15,-9-8-6-15,2 2 1 0,4-2-7 16,-3-3-2-16,-3-5 1 16,-3-3 0-16,0-2-1 15,-10-6 1-15,4 0-2 16,-9-10-1-16,3 2-6 15,-3-10-1-15,0 3-4 16,3-4 0-16,3 4 3 16,0 7 3-16,3 0 0 0,0 9 4 0,0-4 0 31,3 1 1-31,0 0 0 0,5-9 0 16,-5 1-5-16,6-19 1 15,0 6 0-15,-12-17 2 16,3 6 10-16,-9-5 6 15,0 7-4-15,-6 4-1 16,0 1-5-16,-3 4-1 16,0 5 1-16,0 2 0 15,3 3-2-15,-3 3-2 0,3 2-6 16,3 3-1 0,0 0-2-16,9 11 1 15,-3-1 2-15,21 30 4 16,-6-8 1-16,26 15 3 15,-14-7 1-15,9 18 1 0,-10-13 0 16,1 29 2-16,-6-13 3 16,-3 5 2-16,-6-13-3 15,-4-2-3-15,-8-6 0 16,-6-11-1-16,0-5-5 16,-6-5 1-16,-6-6 0 0,-8-10 0 15,2-2 0 1,-3-36 2-16,3 7-3 15,9-30-2-15,6 8-1 16,9-13 0-16,0 10 0 16,12-42 0-16,-6 19 0 15,3-9 0-15,-3 17 0 16,-6-27 3-16,0 21 0 0,-9-21 1 16,0 19 0-16,-12 4 0 15,6 14 2-15,-12 6 1 16,6 7-4-16,0 11 1 15,-3 5 0-15,12 16 0 16,0 0-3-16,18 53 2 16,-3-8 3-16,15 32 1 15,-6-16 1-15,6 40 2 16,-3-19 1-16,2-3 3 0,-5-13-5 16,3-10-3-1,-6-6-1-15,6-15-1 16,-6-6 0-16,0-13 0 0,-4 0 0 15,-2-40 2 1,0 6-3-16,-9-22 0 0,0 11-4 0,-3-3 1 16,0 6 2-1,0 7 3-15,0 4 0 16,3 12-1-16,0 3 1 16,12 13-1-16,-3-2 0 15,18 39 0-15,-6-5 0 16,18 8 0-16,-10-8-3 15,7-2 0-15,-9-9-1 16,3-10 3-16,-7-3 0 16,-2-23 1-16,-3 2-5 15,-3-32-1-15,-3 6 0 0,-6-16 2 16,0 10-1 0,-12-47 1-16,3 18 3 15,-12 0 0-15,3 13 5 0,-6 9 5 16,6 4-3-16,0 12-1 15,1 7-2-15,8 8 0 16,0 3-2-16,15 39-1 16,-4-2 3-16,16 21 0 15,-6-5-4-15,6 31 1 16,-3-13 0-16,9 24 2 0,-7-18-3 16,7-1 0-1,-6-12-10-15,0-4-3 16,-3-12-15-16,-7-9-7 15,-2-2-29-15,-9-11-13 16,-3-2-72-16,-3-24-28 0,-3-14 11 16</inkml:trace>
  <inkml:trace contextRef="#ctx0" brushRef="#br0" timeOffset="2338.859">2973 7697 444 0,'-6'-27'167'0,"6"27"-129"0,23-47 10 16,-17 41-3-16,33-4-32 0,-9-1-6 15,29 1-34 1,-14 2-12-16,12 0-131 16,-13 0-55-16,28-5 82 0,14-9 41 15</inkml:trace>
  <inkml:trace contextRef="#ctx0" brushRef="#br0" timeOffset="3227.481">4160 7945 428 0,'-23'16'159'0,"23"-16"-124"0,-6 21 24 0,6-15 1 16,6-1-25 0,-4 0-7-16,10 3-11 15,-3-2-1-15,3-14-9 0,0 2 2 0,0 1 2 16,-3 0-4-16,-3-14 1 15,0 3-3-15,-6-10 0 0,0 5-3 16,-9-6-2 0,0 6 3-16,-9 5 2 15,3 3 0-15,-6 13 0 16,4 0 1-16,5 13 3 0,0-2 2 16,15 15 1-1,0-5-4-15,18 35-3 0,-4-11-2 16,10 0 0-1,-3-8-4-15,6-24 0 0,-3 0 1 0,14-28 0 32,-5 1 0-32,15-17 2 0,-10 7-3 0,4-29 0 15,-9 11 1 1,-4-17 0-16,-5 12 0 16,-6 7 2-16,-3 8 1 0,-6 14 1 15,0-1 0 1,-3 40 2-16,-3-5-1 0,0 19 0 15,-4-9-6 1,-10 9 1-16,2-6 0 16,-9 10 0-16,3-4-5 15,-6-1 1-15,3-7-7 16,-3-14-1-16,3-3-4 16,0-15-3-16,4 0 6 15,-4-11 5-15,3 3 3 16,0-11 3-16,3 5 7 0,3 4 5 15,0 1 6-15,15 12 2 16,-3-1-3-16,24 8-1 16,-7 1-8-16,13 4-4 15,-6-2-8-15,3 3-1 16,14 2-30-16,-14-8-13 16,-6 0-84-16,15 1-38 15,-7-1-32 1</inkml:trace>
  <inkml:trace contextRef="#ctx0" brushRef="#br0" timeOffset="3659.878">5056 7848 444 0,'-12'-16'165'0,"12"16"-129"0,-11-27 21 16,11 25 2-16,-3-6-22 0,0 0-4 15,0 0-8-15,0 2-2 16,9 20-12-16,-3-4 9 0,14 22 3 16,-2-6 0-16,9 62-2 15,-3-19-9-15,3 13-3 16,-3-16-5-16,2 34-1 16,-5-20-3-16,3 2-3 15,-3-16-5-15,-3-16 0 0,-3-8-23 16,-3-10-7-1,0-3-37-15,-9-21-18 16,0 0-74-16,0-45-33 0,0 8 42 16</inkml:trace>
  <inkml:trace contextRef="#ctx0" brushRef="#br0" timeOffset="3919.911">4896 7826 452 0,'-27'-23'170'0,"27"23"-132"0,3-61 7 15,-3 53-7-15,18-21-14 16,-3 8 0-16,26-3 0 16,-5 3 0-16,9 10-13 15,-10 0 11-15,7 19 7 0,-6-2 0 16,2 33 3-16,-8-7-12 16,-9 16-4-16,-3-14-7 15,-12 27-4-15,-3-11-5 0,-6 24 0 16,0-13-9-1,0-13-2-15,0-11-38 0,0-8-18 16,0-5-69-16,9-24-28 16,-3 0-37-16</inkml:trace>
  <inkml:trace contextRef="#ctx0" brushRef="#br0" timeOffset="4648.172">5619 7996 576 0,'3'8'217'0,"-3"-8"-169"0,0 13-2 0,0-10-14 16,3 2-24-16,0 0-4 16,3-8 1-16,0 1 1 15,0-6-2-15,-3 0-1 0,0-8 3 0,0 3-5 16,-3-6-1-16,0 3 2 16,-3-10 1-16,0 2-1 15,-6-5 1-15,3 5-2 16,-6-2-1-16,3 5-2 15,-6 2 1-15,3 3-1 16,-6 11 0-16,3 2 0 16,1 6-2-16,2 0 0 15,6 2 0-15,0-2 0 0,12-1 3 0,-3 1-2 16,12-3 1 0,-1 0-7-1,10 10-2-15,-6-2 4 16,9 14 3-16,-3-7 1 15,8 9 1-15,-5-5 15 0,0 5 6 16,-3-6 4-16,-9 6 3 16,0-6-8-16,-9 1-3 15,0-3-8-15,-4-8-5 16,1-3-4-16,3-13 1 16,0 3-6-16,12-14-3 15,-3 3-5-15,12-18-2 16,-6 5-1-16,6-6-2 15,-4 9 7-15,1 10 3 16,-6 3 19-16,3 21 8 0,-3-3 4 16,-3 14-1-16,-1-3-4 15,-2 5 0-15,-3-5-9 16,0 2-2 0,0-2-3-16,-3 0-2 0,0-3-2 15,-3-5 1-15,0 0-8 16,0-8-2-16,-3 0-36 0,0-16-14 15,0 3-44 1,-6-45-18-16,3 10 1 16,-3-13 4-16,0 8 116 15,3 11 56-15,0 5 59 16,-3 8 27-16,3 5-38 16,-3 5-15-16,3 4-45 15,0 4-18-15,0 0-20 16,3 3-6-16,0 3-28 15,6 0-12-15,0 0-76 16,6-3-33-16,0 2-68 16</inkml:trace>
  <inkml:trace contextRef="#ctx0" brushRef="#br0" timeOffset="5791.572">6247 7834 392 0,'-18'-26'145'0,"18"26"-112"0,-9-45 3 15,9 40-4-15,0-11-6 0,0 2 4 16,3 7 4 0,0-4 1-16,9 32-19 0,-3-8 11 0,9 16 3 15,-3-5-4 1,0 5-1-16,-3-5-5 15,-1 3-3-15,-2-6-5 16,0-3-2-16,-3-2-4 0,0-10-1 16,-3-1-3-16,3-13-2 15,-3 3-6-15,3-19-1 16,0 3-6-16,6-22 1 16,-3 9 1-16,6 7 5 0,-3 6 5 15,6 24 5 1,-4 0 8-16,7 18 2 15,-6-3-3-15,0 6-1 16,0-5-6-16,-3-1-3 16,-3-5 0-16,0-5 1 0,-3 0 1 15,0-3 3-15,0 1-3 16,-4-4-2-16,1 1-3 16,0-6 1-1,0 1-1-15,3 4 0 0,0 1 2 16,9 0 0-16,0-1-3 15,18 1 2-15,-6 0 1 0,14-3 0 16,-5 0-3 0,0-8 0-16,-6 2 2 15,-7-7 0-15,-2 3 3 16,-9-12 1-16,0 4-1 0,-15-9-2 16,0 6 1-1,-15 0 1-15,3 3-1 0,-3 7-1 16,4 3 1-1,2 16-1-15,3 0-3 0,9 13 2 16,0-2 1-16,15 2 0 16,-4-5-3-16,13 0 2 15,-6-3 1-15,3-8 0 16,-3 0 0-16,0-10 0 16,-3 0-3-16,-1-14 2 15,1 3 1-15,-3-7 0 16,-3 1 0-16,0 4 0 15,0 5 0-15,0 18 0 16,0-2 6-16,6 18 4 16,-3-3-3-16,9 3-2 15,-7-2-5-15,10-1 0 16,-6-4-5-16,3-4-1 0,-3-2-8 16,-3-8-4-1,-3 0-15-15,-3-21-4 16,-1 3-18-16,-2-33-5 0,0 12-1 15,-6-17 2-15,0 14 22 16,-6-32 12-16,3 13 46 16,-3 0 20-16,1 11 11 15,2 15 4-15,0 6-15 16,6 37-7-16,0 0-12 0,11 21-1 16,-2-5-6-1,12 53-1-15,-3-16-6 16,3 7-3-16,-6-12-22 0,2 10-11 15,-5-13-35 1,0-5-12-16,-3-9-51 0,-6-20-23 0,-3-3-13 16</inkml:trace>
  <inkml:trace contextRef="#ctx0" brushRef="#br0" timeOffset="5954.71">6881 7437 556 0,'0'6'206'0,"0"-6"-160"0,57 8-16 0,-48-6-16 15,17 1-58-15,-2 0-20 16,45-6-98-16,-16 3-41 0,25-21 44 0,20-11 25 16</inkml:trace>
  <inkml:trace contextRef="#ctx0" brushRef="#br0" timeOffset="7336.96">7807 6988 376 0,'-27'5'140'0,"27"-5"-109"0,-30 3 24 0,27-3 4 16,-15 0-27-16,4 0-5 16,-13-6-16-16,6 1-5 15,-12-3-4-15,6 3 3 0,-32-3 1 16,-39 0 2-16,5 0 2 16,-5 3-5-16,-24-1-1 15,-3 1-7-15,0 5-2 0,-27 3-3 16,3 2 2-1,-20 8-3-15,-10 3 1 0,-17 0 4 16,-10 5 2-16,-8 3 2 16,41 0 0-16,39-6 11 15,-83 22 5-15,-69 18-8 16,30-5-4-16,-9 0-3 16,30-11-1-16,-21 1-3 0,27-6 0 15,-12-5-3-15,21-1 1 16,-16 1-4-1,22 5-1-15,-6 0 11 16,5 5 6-16,31 1 0 16,-19 2-2-16,25-3-2 15,23-5 0-15,-18 0-4 0,22-2-2 16,20-1-3-16,3 3-1 16,-6 11 6-16,9 15 2 15,23 3 1-15,-8 8 1 16,21-5 4-16,9-13 4 15,8 5-6-15,10 18-3 16,5 6-1-16,13-9-1 16,11-7 0-16,6-11 2 15,9 1-1-15,15 15-1 16,3 8 5-16,12-35 4 0,-3-7-1 16,21 5 3-1,23 24-4-15,-2-11-2 16,5-10-2-16,25-1-3 0,11-4-2 15,-3-9 1-15,-11-8 1 16,20-10 2-16,21-8-3 0,-18-8-2 16,1-10 2-1,11-4 0-15,18-2 1 16,-21 3 2-16,3-3-3 16,30 3 0-16,-9-3 1 15,-12 6 2-15,21-6-1 16,3 3 2-16,-16-3-2 15,19-3-1-15,3-10 1 16,-21-8-1-16,12-8-3 16,12-3 2-16,-21 11 1 15,-6 0 0-15,18 6 0 0,-9 4 0 16,-15 6 0-16,20 2 2 16,7 1-3-16,-24 5 0 15,12-1 1-15,12 1 0 16,-18 0 0-16,0 5 2 15,21 0-3-15,-18-2 0 16,-12-1 1-16,24-2 0 16,-3-6 0-16,-18-2 2 15,20-8-3-15,7-5 0 16,-24-1 1-16,12-5 2 16,15 6-3-16,-15 2 0 15,0 3 3-15,21 3 1 16,-19 2-4-16,13 3 1 15,18 0-2-15,-27-1 0 16,6 4 2-16,5-6 0 0,-20-5 2 16,-6-5 1-16,15-14-1 15,-18-8-2-15,-21-2 3 16,-15 5 2-16,1 3 0 16,-1-11 2-16,-6-29-2 15,-11-5 0-15,-19 10 3 0,-14 9 3 16,-18-9-4-1,-18-18-2-15,-21 7 0 16,-21 17-1-16,-14 8-16 0,-4 5-4 16,3-6-54-1,-17-13-21-15,-12 17-130 16</inkml:trace>
  <inkml:trace contextRef="#ctx0" brushRef="#br0" timeOffset="67060.293">6003 13060 344 0,'-9'-24'129'0,"9"24"-100"0,-6-42 22 0,6 36 3 0,0-7-3 16,0 3 2-16,3-4-5 15,-3 4 0 1,0-3-27-16,0 2 8 0,0 0 2 15,0 3-3-15,0 1-2 16,0 1-6-16,0 1-2 0,0 0-6 16,0 5-2-16,0 0-4 15,3 21-1-15,0-3-3 16,6 41 1-16,-3-12-2 16,3 17-1-16,0-11 1 15,0 39-1-15,0-20-3 16,-1 2 2-16,-2-13-10 15,0-9-3-15,0-7-22 16,0-8-9-16,0-5-60 16,0-11-27-16,0-2-88 15</inkml:trace>
  <inkml:trace contextRef="#ctx0" brushRef="#br0" timeOffset="67471.616">6479 12859 464 0,'0'-3'173'0,"0"3"-135"0,0-3 14 0,0 3-4 15,0 0-19-15,0 0-5 16,0 0-9-16,0 0-2 16,0 0-8-16,0 0 1 0,-6 3 4 15,3 0-4-15,-18 5-1 16,4-3-2-16,-19 14-3 15,6-4-2-15,-9 22-1 16,10-7 2-16,-10 9 0 16,9-7 1-16,-9 2 2 0,10-5 3 15,-1-2 2-15,6-6 3 16,12 3 4-16,0-6-4 16,15 9 2-16,0-6-1 15,9 8 1-15,-3-5-6 0,15 10-4 16,-6-5-4-16,14 3 1 15,-5-5-15 1,9 2-6-16,-9-5-33 16,3-1-13-16,-7-4-48 15,4-1-19-15,-6-4-54 16</inkml:trace>
  <inkml:trace contextRef="#ctx0" brushRef="#br0" timeOffset="67764.863">6494 13327 336 0,'0'-11'126'0,"0"11"-98"0,9 8 45 0,-6-5 15 16,3 10-13-16,0-2-4 0,0 21-27 16,-3-6-10-1,3 14-20-15,-3-8-4 0,0-3 0 16,0-6-6-16,0-4-2 16,0-3-4-16,0-21-1 0,0-1-3 15,3-23-1 1,-3 3 1-16,5-3 2 15,-2 5 4-15,6 0 4 0,-3 5 5 16,6 6 2 0,-3 3 6-16,3 10 3 15,0 0-8-15,3 18-2 0,-3-5-6 16,-1 16-3-16,-2-5-22 16,3 5-11-16,-3-5-61 15,3 3-27-15,0-6-108 16</inkml:trace>
  <inkml:trace contextRef="#ctx0" brushRef="#br0" timeOffset="68410.476">7152 12848 444 0,'-21'-5'167'0,"21"5"-129"0,-9 0 17 15,9 0 1-15,0 3-23 16,0-1-6-16,3 9-8 16,-3-3 0-16,9 34-10 15,0-8 12-15,9 25 6 0,-3-14-6 16,6 10 1-16,-4-10-7 0,1 32-1 15,-3-16-11 1,3 5-1-16,-6-13-2 16,0-8 2-16,-3-8-3 15,3-11-2-15,-3-2 2 16,0-34 0-16,-1 2 1 16,1-24 0-16,-3 5-3 15,0-4 2-15,0 4 1 16,0 1 2-16,0 2-3 0,3 3 0 15,-3 2 1-15,6 6 0 16,-3 2 2-16,6 9 3 16,-3-1 2-16,0 8 3 15,0 1-3-15,-1 10-2 16,1 15-2-16,-3-2-3 16,0-5-4-16,0 13 0 0,-3-8-16 0,0 3-6 31,0-5-49-31,0-6-21 15,0-5-87-15,6-24-35 16,6-13 50 0</inkml:trace>
  <inkml:trace contextRef="#ctx0" brushRef="#br0" timeOffset="68818.897">7649 13092 564 0,'-3'-3'211'0,"3"3"-164"0,0-3-2 15,0 3-11-15,9 6-16 16,0-1 1-16,12 13-8 16,-3-4-2-16,5 7-5 15,-2-3 4-15,0 6 2 0,-3-5-3 16,0 10 1-16,-3-8-5 0,-3 8 0 16,-3-5-3-1,-4 0-1-15,1-3 1 16,-3-3 0-16,0-4-5 15,-6-9 1-15,0-2-3 0,-8-9 2 16,2 1 1-16,-12-6-1 0,3 1 1 16,-9-1 3-1,9 1 0-15,-3 2 1 16,4 0 0-16,-1 2 2 16,3 1 1-16,3 2 1 15,0 3 0-15,6 6 2 16,3-1-1-16,9 16 2 15,0-2-6-15,12 15-1 16,-3-5-5-16,9 0 1 16,-4-5-22-16,4-8-8 15,-3-3-47-15,6-15-20 0,-9-1-130 32</inkml:trace>
  <inkml:trace contextRef="#ctx0" brushRef="#br0" timeOffset="69251.662">8090 13163 476 0,'-6'-5'178'0,"6"5"-138"0,-3-16 2 15,3 13-10-15,0-5-14 16,0 3 0-16,-6-3 1 16,3 3 0-16,-6 5-10 15,0 0 6-15,-3 10 2 0,0-2-7 16,0 8-1-16,0-3-5 15,3 3-3-15,3-3-3 16,6 1 1-16,0-4-1 0,6 6 0 16,0-5 2-16,9-1 0 15,0 1 2-15,9 2 1 16,-3-2-1-16,2 2 1 16,-2-2 0-16,0 2 3 15,-3-3 3-15,-6 6 5 0,-3-3-2 16,-9 9 1-1,0-6-3-15,-12 5-1 16,3-5-3-16,-9-1 1 16,3-1-2-16,-6-9 0 15,7 0-3-15,-1-5-2 16,0 0-2-16,3-8-1 16,0 3-14-16,3-8-4 0,0 2-68 15,3-5-32-15,3 3-120 16</inkml:trace>
  <inkml:trace contextRef="#ctx0" brushRef="#br0" timeOffset="69864.705">8786 12933 436 0,'-9'-21'162'0,"9"21"-126"0,-6-8 29 0,6 8 5 16,0 0-22 0,0-3-4-16,0 3-15 15,0 0-4-15,0 0-14 16,0 0 4-16,3 32 3 0,0-6-6 15,6 30 1-15,-3-11-8 16,3 16-1-16,-3-11-4 16,3 40-1-16,-3-21 1 0,3 2 0 15,-3-13-11-15,0-7-5 16,3 4-32-16,-3-18-11 16,0-5-52-16,2-13-19 15,1-6-74-15</inkml:trace>
  <inkml:trace contextRef="#ctx0" brushRef="#br0" timeOffset="70122.656">9066 12917 480 0,'-12'-34'178'0,"12"34"-138"0,-12-6 33 0,12 6 6 0,-3 0-29 15,0 0-5-15,0 0-23 16,0 0-8-16,3 14-9 15,0-4-2-15,12 43 3 0,-3-11-3 16,6 17-2-16,-3-12-3 16,3 48 1-16,-3-18-12 15,3 8-5-15,-4-19-19 16,1-3-6-16,0-12-38 16,-6-6-15-16,0-8-123 15</inkml:trace>
  <inkml:trace contextRef="#ctx0" brushRef="#br0" timeOffset="70285.385">8813 13372 516 0,'-24'-5'192'0,"24"5"-149"0,-3-3 16 0,3 3-3 0,6-3-31 15,-3 1-6-15,12-3-12 16,-3 2-3-1,24-2-2-15,-10-1-21 0,34 1-8 16,-12 0-50-16,8-1-22 16,-11 4-121-1</inkml:trace>
  <inkml:trace contextRef="#ctx0" brushRef="#br0" timeOffset="71262.284">9640 13491 476 0,'3'24'178'0,"-3"-24"-138"0,0 8 11 16,0-8-6-16,3 0-25 0,-3 0-3 16,0-16-11-1,0 3-2-15,-3-8-2 16,0 2 1-16,-5-2 2 0,-1 2 0 16,-9 1 0-16,3 2-1 15,-12 0 2-15,3 6 1 16,-3 2 1-16,7 2-2 15,-4 9 1-15,3 0 0 16,3 31 1-16,3-5-2 16,3 21-1-16,3-7-3 0,9-4 1 15,0-4-2-15,9-6-1 16,-3-5 1-16,12-8-1 16,-3-3 4-16,9-8 5 15,-3 0-3-15,0-23-1 16,-4 2 0-16,-2-26-1 0,-3 7-2 15,-3 1-2 1,0 5 3-16,0 5 2 16,-3 3 0-16,6 13 2 15,-3 0-2-15,6 21 2 16,-3-2-6-16,5 13-3 16,-2-6-2-16,0 1 3 15,-3-4-2-15,0-4-1 16,0 0-2-16,-3-14 1 15,0 0-2-15,0-18 2 0,-3 3-2 16,0-11 0-16,0 5-1 16,-3-5 2-16,-1 5 2 15,1 3 2-15,0 2 1 16,0 6 1-16,0 2 0 0,0 9 2 16,0-1 1-1,3 14 3-15,-3-3 1 0,3 23 3 16,0-4 1-1,0 12 1-15,0-7-4 16,0-3-3-16,-3-2-2 16,0-6-3-16,0-3-2 15,0-10 1-15,0-2-1 0,0-28 0 16,-3 4 0-16,3-19-2 16,0 5 0-16,3 0 0 15,-3 6 0-15,6 2 0 16,-3 3 0-16,6 5 3 15,-1 3 2-15,7 10 2 16,-3 1 3-16,3 15 1 16,-3-3 3-16,0 22 1 15,0-5-3-15,-3 2-3 16,0-5-5-16,-4-6 0 16,1-2-2-16,0-27 0 15,0 3 0-15,3-21 0 16,-3 5 2-16,3-7 0 15,0 7 0-15,0-3 0 0,-3 6 0 16,3 3 0-16,-3 2 2 0,2 8 3 16,1 3 0-1,-3 7 2-15,3 6-4 16,-3 3-2-16,-3-3-9 16,0 18-5-16,3 17-40 15,0 2-17-15,0-3-112 16,3-16-49-16,0-4 40 15</inkml:trace>
  <inkml:trace contextRef="#ctx0" brushRef="#br0" timeOffset="71411.3">10593 13454 608 0,'12'8'228'0,"-12"-8"-177"0,0 5 3 0,0-5-12 15,0 0-27-15,0 0-3 16,0 0-8-16,0 0-1 15,0 0-1-15,0 0-15 0,0 3-6 0,0 0-56 16,-9-3-26 0,3 0-149-1</inkml:trace>
  <inkml:trace contextRef="#ctx0" brushRef="#br0" timeOffset="72284.977">10974 13282 316 0,'-3'-10'118'0,"3"10"-92"0,-6-8 17 0,6 8 1 16,-3-3-7-16,0 0 3 15,-3-2-7-15,0 0-3 16,-3-1-16-16,-3 1 7 0,0 2 5 16,1 1-5-16,-1 7-2 15,0 0-3-15,6 11 0 16,0-2 0-16,12 33 3 16,0-7-5-16,15 15 2 0,-4-10-7 15,13-8-3 1,-6-5-3-16,3-16 0 15,-6-3 0-15,0-29 1 16,-4 3-2-16,1-19 1 0,-3 6 0 16,-3-1 1-16,0 4 0 15,-3 4 0-15,0 3 4 16,0 8 5-16,0 3-5 16,6 18-2-16,-4-2-1 15,13 15-1-15,-3-2-7 16,12-3 0-16,-3-5-1 15,5-16 2-15,-5 0-1 16,0-18 1-16,-6 2 2 16,-3-8 2-16,-4 5-1 15,-5-4-1-15,0-12 1 0,-6 11-1 16,0 6 0 0,-3 2 0-16,0 3 2 0,3 10 3 15,0 1 0-15,9 15 0 16,6 32-1-16,-3 10 0 15,-7-10 0-15,13 16 0 16,-6-13 0-16,3 28 2 16,-6-15-1-16,-6 19 2 15,0-19-4-15,-12-3-2 16,-6 3 0-16,-3-11-1 16,-6-10 0-16,-6-6 0 15,-17-10-7-15,-4-8 0 16,9-3-17-16,-14-16-7 15,8 1-36-15,0-41-17 16,6 9-77-16,22-16-32 0,2 10 17 16</inkml:trace>
  <inkml:trace contextRef="#ctx0" brushRef="#br0" timeOffset="73003.882">11953 13229 504 0,'-15'0'189'0,"15"0"-147"0,-8-13-5 15,8 13-13-15,0-8-19 16,0 3-3-16,-3-6 5 16,0 1 3-16,-3-1-5 0,0 3 4 0,-9 8 3 15,3 0-4-15,-9 11 0 16,3-1 0-16,3 9 2 15,0-3-3-15,12 15-2 16,3-4-2-16,18 28 0 16,-3-10-4-16,12 0 0 15,-6-8 1-15,6-8 0 16,-4-5 0-16,7-24 2 16,-6 0 1-16,9-31 3 0,-6 4-1 15,-1-13 0 1,-5 6-6-16,-9-40 1 15,0 13 0-15,-12-10 2 16,0 15-1-16,-9 6 2 0,3 7 7 16,-6 9 3-16,3 5-2 15,0 8-1-15,0 2-6 16,3 11-1-16,1 3-1 16,-1 24-2-16,3-4 1 15,3 38-1-15,0-10 0 16,6 15 2-16,-1-10-1 15,22 41-1-15,-6-20 1 16,27 3-1-16,-10-17 0 16,13-7 0-16,-9-8 0 15,2-11 2-15,-8-6 1 16,6-17 1-16,-7-1-5 0,-2-34 1 16,-3 5-2-1,-12-13 0-15,-3 8 2 0,-12-5 0 16,0 5 0-16,-9-6 0 15,0 9-3-15,-6-1 2 0,3 6-4 16,-9 10-1 0,6 4 0-16,3 7 2 15,0 0-1-15,9 10 1 16,0-2-2-16,12 18 1 16,-3-2-4-16,24 24 1 15,-9-8-36-15,17-1-15 16,-8-7-107-16,3-13-47 15,0-6 36 1</inkml:trace>
  <inkml:trace contextRef="#ctx0" brushRef="#br0" timeOffset="73138.431">13067 13391 632 0,'-21'23'236'0,"21"-23"-183"0,-9 11-16 16,9-8-19-16,0-3-58 0,0 0-18 15,0-11-199 1,0 3-88-16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9T02:27:48.4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8232 7890 436 0,'-5'-5'165'0,"5"5"-129"0,-6-6 17 0,6 6 0 15,0-2-18-15,0-1 0 16,-3 0-7-16,0 1-3 0,-3-4-13 16,3 4 1-16,-9-1 3 15,3 0-2-15,-9 6 2 16,3 0-5-16,-9 7-1 15,3 1-6-15,-2 7-3 16,2-2 2-16,-3 19 2 16,6-6-2-16,0 29 0 15,3-10-1-15,9 7 1 16,0-7-2-16,12 5 2 16,12 16-2-16,6-19 2 0,-6-10 0 0,21 2 3 15,-7-8 1 1,7 1 3-16,-9-9-5 15,0-2-3-15,-7-6-1 16,-2-2-1-16,-3-2 0 0,-3-4 0 16,-3-2 0-16,-6-5 0 15,0 2-25-15,-6-18-8 0,0 5-87 16,-3-11-36 0,0 3-76-1</inkml:trace>
  <inkml:trace contextRef="#ctx0" brushRef="#br0" timeOffset="575.624">8396 8038 468 0,'-6'-16'176'0,"6"16"-137"0,0-8 0 0,0 8-8 0,3 0-11 16,-3 0 3-1,3 3 4-15,0 0 6 16,0 20-18-16,0-4 3 0,0 23 0 16,0-7-4-16,0 10 2 0,0-11-7 15,0-2-1-15,-3-6-4 16,3-2-1-16,-3-3-1 15,0-5-2-15,0-3 5 16,0-5 1-16,0 0-2 16,0-11-3-16,0 1-3 15,0-19 1-15,0 2 1 16,6-23 2-16,-3 7-3 16,6-7-2-16,-3 5-1 15,6 3 3-15,0 7 0 16,2 3 1-16,1 6 0 15,6 5 2-15,-3 2 3 0,6 14 2 16,0-3 1 0,0 29 2-16,-4-5-5 15,1 18-1-15,-3-8 0 0,0 6 2 16,-3-11-3-16,0 3-2 16,-3-6 0-16,-3 1-1 15,-1-6 0-15,-2-3 0 16,0-2 0-16,-3-2 0 15,0-4-11-15,-3-7-3 16,0-1-44-16,-3-4-17 16,0-1-95-16,3-7-43 15,0-12 23 1</inkml:trace>
  <inkml:trace contextRef="#ctx0" brushRef="#br0" timeOffset="974.47">8875 8014 532 0,'-11'0'198'0,"11"0"-154"0,-3 0 14 16,3 0-6-16,0 0-30 15,0 0-7-15,3 3-6 16,0-3 1-16,8 3-5 15,-2-1-1-15,15 1 0 0,-6-1-2 16,12 1-2-16,-6 0 5 16,2-1 1-16,-2 1 2 0,0 0 0 15,-6-1 0-15,0 4 2 16,-3-4-3-16,-3 4-2 16,-1-1 0-16,-8 8-1 0,0-2-2 15,-15 12-2 1,1-4 1-16,-16 10-1 15,6-2 0-15,-6 2 0 16,6-6 0-16,-2 1 0 16,5-5 0-16,0-1 0 15,3-4-9-15,3-1-2 16,3-3-38-16,3-4-18 16,0-1-47-16,9-5-20 15,0 0-77-15</inkml:trace>
  <inkml:trace contextRef="#ctx0" brushRef="#br0" timeOffset="1174.305">9164 8247 540 0,'3'0'200'0,"-3"0"-155"0,3 5 22 15,-3-5 1-15,0 8-30 16,0-2-9-16,-6 4-13 16,0 1-3-16,-12 5-8 15,3-3-3-15,-11 5-1 0,5-2-1 16,-6 8 0-16,6-5-11 0,0 4-3 15,4-1-31-15,2-9-12 16,3-3-75 0,9-10-32-16,0 0-44 0</inkml:trace>
  <inkml:trace contextRef="#ctx0" brushRef="#br0" timeOffset="1609.544">9381 7916 540 0,'-11'3'200'0,"11"-3"-155"0,0 3-4 0,0-3-14 16,0 0-16-16,0 0-1 15,3 5 0-15,0 0 1 16,-3 6-5-16,0-3 3 0,-3 13 3 0,0-3 0 15,-6 25 1-15,3-9-5 16,-3 8 0-16,3-4-3 16,-3-1 2-16,3-11-6 0,3-2-1 15,0-6 2-15,3-2 3 16,0-3-2-16,9-5 0 16,0 0 1-1,21-2 0-15,-7-4-2 16,22 1 1-16,-6 0-2 15,5-1 2-15,-8 1-4 16,0-3 0-16,-6 0 1 16,-4-3 0-16,-2 3-5 15,-6-2-1-15,-3-1-19 16,-3-2-7-16,-3-1-36 0,-6-2-14 16,0 0-78-16,-9-2-35 15,0 2 26 1</inkml:trace>
  <inkml:trace contextRef="#ctx0" brushRef="#br0" timeOffset="1834.555">9504 7980 544 0,'-9'-5'203'0,"9"5"-158"0,-3 0 14 0,3 0-3 16,0 0-23-16,0 0-4 15,3 13-12-15,0-3-4 16,3 33-7-16,-3-6-2 0,2 13 0 0,1-8-5 15,0 6 1-15,0-11-2 16,0 8-2-16,0-8-11 16,3 5-5-16,-3-7-36 15,3-3-16-15,0-6-83 16,3-10-36-16,0-6 3 16</inkml:trace>
  <inkml:trace contextRef="#ctx0" brushRef="#br0" timeOffset="2146.475">9789 7945 528 0,'-6'-5'198'0,"6"5"-154"0,0-5 7 0,0 5-8 16,6 0-17-16,-3 0-3 15,12 3-5-15,-3-1 1 16,18 6-10-16,-6 0-1 0,14 13 2 16,-5-5 3-16,3 29 2 15,-9-11-8-15,-7 17-2 16,-2-12-3-16,-12 9 1 16,0-11-4-16,-21 5-2 0,3-5-23 15,-23 16-7-15,8-8-107 16,-15 0-48-16,-23-2-35 15</inkml:trace>
  <inkml:trace contextRef="#ctx0" brushRef="#br0" timeOffset="-182006.376">23973 7038 484 0,'-3'-3'181'0,"3"3"-141"0,0 6 38 16,0-1 8-16,-6 3-37 16,6 5-12-16,-3 3-20 15,-3 2-9-15,6 6-5 16,0 3-14-16,6-1-4 0,-3-2-35 16,6-6-13-16,0-10-66 0,6-8-28 15,3-8-38 1</inkml:trace>
  <inkml:trace contextRef="#ctx0" brushRef="#br0" timeOffset="-66077.551">22991 6361 232 0,'-3'0'88'0,"3"0"-69"0,-6-3 15 0,6 3 1 15,0 0-14-15,0 0-2 16,0-3-7-16,0 1-2 16,0-4-6-16,0 4 2 0,0-6 0 15,0 5 4-15,0-2 1 16,0 2 3-16,0 1 2 15,0-1 2-15,0 0 3 0,0 1-2 16,0-1 0 0,0 0-4-16,0 1-1 15,0-1-6-15,0 0 0 16,0 1-5-16,0 2 0 0,0 0-1 16,0-3 1-16,0 3 0 15,0 0 1-15,0 0 2 16,0 0 1-16,0 0-1 15,0-3-1-15,0 3-3 16,0 0 1-16,0 0 0 16,0 0 3-16,0 0-1 15,0 0 2-15,0 0-2 16,0 0 0-16,0 0-3 0,0 0-2 16,0 0-2-16,0-2-1 15,0 2-9 1,0 0-3-16,0 0-3 15,0-3 1-15,0 3-15 0,0 0-7 16,0 0-50-16,0 0-22 16,0 0-28-1</inkml:trace>
  <inkml:trace contextRef="#ctx0" brushRef="#br0" timeOffset="-43491.252">22494 7234 372 0,'-6'-19'140'0,"6"19"-109"0,-3-21 31 0,3 18 8 16,0-2-29-16,0 0-8 0,0-3-9 16,0 3-4-1,3-3-10-15,0 0 7 0,0 0 3 16,0 0 3-16,0 3 1 15,0-1-7-15,0 6 0 16,0 0-4-16,3 27 0 16,-3-3-5-16,6 26 0 15,-3-8-1-15,6 3 1 0,-4-8-4 16,10 5-1-16,-3-7 3 16,9-1 1-16,-6-5 1 15,6-5 0-15,-6-3-4 16,5-13-1-16,-2-2-1 0,9-12-2 0,-6 1 1 31,3-19-1-31,-7 3 0 16,4-40 0-16,-6 11 0 15,0-3 0-15,-6 11 0 16,-3-1 0-16,-3 12 0 16,0 1 0-16,-3 7-18 15,-3 4-5-15,0 3-66 0,0 8-29 16,0 0-126-1</inkml:trace>
  <inkml:trace contextRef="#ctx0" brushRef="#br0" timeOffset="-43106.269">22979 7310 512 0,'-6'11'192'0,"6"-11"-149"0,0 32-4 0,0-27-10 15,3 11-12-15,0-3-1 16,0 6 5-16,3-3 1 0,-3 2-11 16,0-5 7-16,0 3 4 15,0-3-5-15,0-2 1 0,-3 0-7 16,0-6-1-16,0 0-9 16,6-7-2-16,-3-1-3 15,0-10 0-15,0 2 0 16,6-26 0-16,-3 8 0 15,9-8 3-15,-4 8 0 16,4 5 1-16,0 3 4 16,0 18 2-16,3 1-2 0,3 20-3 15,-3-2 0 1,0 8-1-16,-4-6-3 0,-2 3 0 16,3-2-18-16,-3-1-7 15,-3-2-42-15,0 0-18 16,-3-3-150-1</inkml:trace>
  <inkml:trace contextRef="#ctx0" brushRef="#br0" timeOffset="-42941.619">23315 7419 512 0,'-8'0'192'0,"8"0"-149"0,0 3 27 0,0-3 2 0,11 5-37 15,-5-2-11 1,6-1-18-16,0 1-4 15,3-1-2-15,-3-2-22 0,0 0-8 16,3 0-36-16,0-2-15 16,-3 2-50-16,-3-3-22 15,2 1-17-15</inkml:trace>
  <inkml:trace contextRef="#ctx0" brushRef="#br0" timeOffset="-42761.562">23536 7101 488 0,'-6'-10'181'0,"6"10"-141"0,0 0 27 0,0 0 3 0,0 2-20 16,6 1-4-16,3 13-18 16,-3-3-5-16,3 35-13 15,2-8-2-15,-2 10-1 0,0-13-8 0,3 0-1 16,-3-5-18 0,0-1-4-16,0-4-48 0,0-3-18 15,-6-3-156 1</inkml:trace>
  <inkml:trace contextRef="#ctx0" brushRef="#br0" timeOffset="-39804.188">24381 6847 336 0,'-12'3'126'0,"12"0"-98"0,-9-1 30 16,9 1 5-16,0-3-24 15,-3-3-8-15,0-2-12 16,0-6-2-16,0-4-10 15,0-4 5-15,-3-2 3 0,-2 2-3 16,2 1 1-16,-9-1-4 0,-6 1 0 16,0 2-3-16,-3 0 1 15,-6 0-6 1,-5 3-1-16,-1-3 0 0,0 0 2 16,7-2 1-16,-1-6 1 15,-3-3-2-15,9-4 1 16,-6-4-4-16,1-2 0 15,-4 0 1-15,-12 0 2 0,1 0-1 16,-13 8-1-16,3 3 5 16,4 2 4-16,2 0-5 0,4 3-2 15,-7 0-1 1,-3-1 1 0,-11-1 1-16,-7-4 1 15,4-2 0-15,6-5 0 0,5-6-2 16,-3 0-2-16,-11-2 3 15,-6 5 0-15,-1 3 1 16,10 4 0-16,-1 4-2 16,4 2-2-16,-16 3 1 15,-5 0 1-15,3 0-1 16,8-6 2-16,4-2-2 16,-9-5-1-16,-10-9 1 15,-2-2 1-15,9 3-3 16,8 2 0-16,-2 1-1 15,-16 7 0-15,-5 3 2 0,9 0 2 16,6 2-1-16,-10-2-1 16,-17-5 1-16,3-9 1 15,12-4-3-15,-21-14 0 16,-18 5 1-16,9 11 2 16,18 6-1-16,-1 7-1 15,-20 3-2-15,6 0 1 16,15 2 1-16,-6-2 0 15,-21-8 0-15,9-8 0 16,9-5 2-16,-15 0 1 16,-9 2-1-16,18 8 1 0,-6 3-2 15,-21 8 2 1,15 3-4-16,6 2 0 0,-29 3-1 16,17 0 0-16,6-1 2 15,-27-4 0-15,15-6-3 16,9-5 2-16,-27-3 1 15,19 3 2-15,2 0-1 16,-30 3 2-16,24 5-2 16,6 2-1-16,-20 1 1 15,17 7-1-15,6 1-3 0,-21 5 2 16,15-1-1-16,6 4 0 16,-23-1 2-1,11 1 0-15,15 2 0 16,-24 0 0-16,15 0 0 0,15 3 2 15,-21-1-1 1,1 1-1-16,23 2-2 16,-9 1 1-16,-9 2 1 15,18 0 0-15,6 2 0 16,-12 4 2-16,0-1-6 0,24 3 1 16,6 0-4-16,-10 2 2 15,-5 4 3-15,15 4 1 16,15 6 1-16,9 10 2 0,-7 19-1 15,-5 6-1 1,3-4-2-16,11-5 1 0,13-2 1 16,8 2 2-1,4 14 1-15,2 20 1 16,-3 1 0-16,7-13 0 16,-1-9-2-16,4 11 1 15,2 19 0-15,6-1 1 0,9-7 0 16,4-14 2-16,8-2-3 15,3 21 0-15,9 11-3 0,3-11-1 16,6-14-1 0,3 4 0-16,6 20 2 15,5 3 2-15,7-13-1 16,6-13 2-16,3 0-4 16,-1 16 0-16,4 7 1 15,-3-10 2-15,-1-16-1 0,4-2-1 16,15 10-2-1,11 18 1-15,7-7 3 0,-7-14 1 0,-5-10-4 32,-4-3 1-32,10 13 0 15,17 9 0-15,6-6 0 0,-8-13 2 16,-10-11-3-16,13-8 0 16,14 0 1-16,3 11 2 15,-9 5-1-15,-5 3 2 16,14-3-4-16,12-13 0 15,-9-11 1-15,-9-2 2 16,7-5-3-16,17 2 0 16,-6 5 1-16,-12 6 2 15,9 4 1-15,18 4 1 16,-6-6-2-16,-15-7-2 16,15-6 1-16,9-6-1 15,-15-4-3-15,1-1 0 0,19-5 4 16,-2 3 1-16,-15-5 0 15,21-1-2-15,3 4-4 16,-15-4 0-16,15-2 4 16,9 0 4-16,-18 0-6 15,6 0 0-15,18-1 0 0,-24 4 1 16,2-1-2 0,19 1 2-16,-12-3-1 15,-9 0 0-15,21 0 2 16,-9-6 2-16,-18-2-1 15,18-3-1-15,-1-2 1 16,-20-3-1-16,6 0-3 16,15 0 2-16,-18 0 1 0,-15 3 0 15,15-1 0 1,6 1 0-16,-18-3 0 0,-2 0 0 16,14-3 0-16,3-2 0 15,-18-3 0-15,0-2 0 16,21-6-3-16,-6-3 2 15,-15 3 1-15,0-2 0 16,15 2 0-16,-9 3 2 16,-18 2-1-16,3-2-1 0,18 2 1 0,-2 3-1 31,-22 0 0-31,-3-2 0 16,15-1-3-16,6 1 2 15,-12-1 1-15,-11 0 0 16,14 1 0-16,12-1 0 15,-9 1 0-15,-18 2 0 16,-2 0 0-16,14 0 0 0,3 0-3 16,-12-3 2-16,-11 1 3 15,-4-3 1-15,15-3-4 16,6-8 1-16,-11-8 0 16,-13-5 2-16,-5-3-3 0,8-5 0 15,9 6 1 1,4 2 0-16,-13 5 0 15,-15 5 2-15,1 1-3 16,-4 2-2-16,4-2 8 0,8-3 6 16,-8-8-12-16,-7-11-3 15,-8-5 1 1,-6 3 1-16,-10 2 2 0,-5 8 2 16,-6 3-3-16,12 6 0 15,-7 2 1-15,-2 2 0 0,9 1 0 16,-3-3 2-1,-4-8-1-15,-2-8 2 16,-3-8-2-16,-3 0-1 16,-9 2 3-16,3 9 2 0,-9 5 0 15,0 3 0 1,-6-1-1-16,-6-4 2 16,3-9-5-16,-6-8-3 15,-3-2 3-15,-6 5 1 16,3 6 0-16,-6 7-2 15,-3 8-2-15,4 3 1 16,-1 0-6-16,6 3 0 0,-3-1-15 16,0-2-5-16,-3 0-39 15,6 2-17-15,-14 4-142 16</inkml:trace>
  <inkml:trace contextRef="#ctx0" brushRef="#br0" timeOffset="-33198.678">24479 6675 260 0,'-3'-5'99'0,"3"5"-77"0,-6-2 15 0,6 2 5 16,-3 0-12-16,-2 0-2 15,2-3-12-15,-3 0-3 0,0 1-7 16,0-4-2-16,-3 1 2 0,6-3-3 16,-6 0 0-16,0 0-6 15,0 0 0-15,3 0 3 16,0 0 4-16,-3 0 5 0,6 3 2 16,-6 0 8-1,6 2 2-15,-3 3-6 0,0 0-2 16,0 3-7-1,3-3-4-15,-3 0-15 16,6 2-4-16,-2-2-24 16,2 0-9-16,0 0-113 0</inkml:trace>
  <inkml:trace contextRef="#ctx0" brushRef="#br0" timeOffset="-19237.22">22595 3858 368 0,'-6'-8'137'0,"6"5"-106"0,0 0 10 0,0 3 0 0,0 0-19 15,0 0-2 1,0 0-6-16,0 0-1 16,0 0-7-16,0 0-2 0,0 0 2 15,0 0 3-15,0 8 2 16,0 3 1-16,0 2 2 0,0 3-1 16,-3 5 2-16,0 11-2 0,-3 16 2 0,6-11 1 31,0 39-1-31,-3-17-3 15,-3 68 0-15,0-27-7 16,3 64-1-16,0-42 0 16,0 23 2-16,3-34-3 15,0 46-2-15,0-41 0 16,0 19 1-16,0-29-1 0,0 23 2 16,0-28-2-16,0-3-1 15,0-21-2 1,-3 10 1-16,3-18-1 15,0 5 0-15,0-16 2 0,0 3 0 16,0-14 0-16,0-2 0 16,0-8 0-16,0-2 2 15,0-9-3-15,0-4-2 16,0-4-3-16,-3-10 1 16,3 0-8-16,-2-16-4 15,-1 3 2-15,-6-19 1 16,3 5 4-16,-6-10 1 15,0 3-5-15,-6-3-2 16,3 5 7-16,-9-3 4 16,3 4 8-16,1-9 3 15,-1 5 9-15,0-10 2 0,3 6 0 16,-3-6 2 0,9 7-8-16,6-1-4 15,3 4-7-15,21 1 0 0,-3 5 0 16,15 2 2-16,-6 3-3 15,11 0-2-15,-5 0 2 16,24 3 0-16,-10 3-8 16,13 2-4-16,-12 0 7 0,-1 2 5 15,-5 1 5 1,-9 3 3-16,-3-1 8 0,-10 8 2 16,-2 0-2-1,-12 25-1-15,-3-7-8 16,-12 22-4-16,0-10-1 15,-14 4 1-15,5-4 1 16,-9 7 3-16,9-7 1 0,0 12 3 16,4-7-1-16,2 5 0 15,3-8-5-15,-3 0-1 16,9-5-1-16,-3-6-2 16,3-5-10-16,0-2-6 15,0-3-21-15,3-3-6 0,0-2-60 16,3-9-23-1,0 1-75 1</inkml:trace>
  <inkml:trace contextRef="#ctx0" brushRef="#br0" timeOffset="7769.075">14317 6175 372 0,'-3'-2'140'0,"3"2"-109"0,0-3 7 0,0 3-6 15,0 0-9-15,0 0-2 16,0 0 0-16,0 0-1 16,-3-3-11-16,0 1 8 0,-3-1 5 15,3 1 2-15,-9-1 1 16,3 3-6-16,-9 0 1 0,3 0-7 15,-11 0-3-15,5 0-3 16,-12 0 0 0,6 0-4-16,-5 3 0 15,2-1-1-15,0 3 1 0,6 1-4 16,0 4 0-16,4-2 3 16,-4 8 3-16,3-3 0 15,-3 16 0-15,6-5-3 16,-3 16 1-16,4-6 0 15,-4 3 3-15,3-5-5 16,3 3-1-16,0-6 2 0,9 5 1 0,0-5 1 31,9 21 2-31,0-10-1 16,9 18 0-16,-3-10-3 16,9 2 1-16,-3-7-2 0,11-1 2 15,-5-8-2-15,24-2-1 16,-9-6 1-1,17-7 1-15,-11-3-3 0,9-8 0 16,-13 0 1-16,7-8 0 16,-9 0 0-16,11-11 0 15,-8 3-3-15,6-24 2 16,-10 6-1-16,4-19 0 16,-9 8 2-16,-3-5 0 15,-7 5-3-15,-8-6 0 16,-3 9 2-16,-12-19 2 15,0 11-2-15,-9-14 0 16,3 11 1-16,-8-3 0 0,5 11 0 16,-6 3 0-1,3 8 0-15,0-1 0 0,3 6-3 16,-3 2 2-16,3 4-4 16,-6 1-1-16,4 4-17 15,-1-1-5-15,0 3-35 16,0 0-14-16,0 3-131 15,-6 0-70 1,3 2 133-16</inkml:trace>
  <inkml:trace contextRef="#ctx0" brushRef="#br0" timeOffset="15277.85">12364 5106 384 0,'-44'-7'145'0,"44"7"-112"0,-42-11 5 0,36 11-2 15,-6-5-11-15,0 2 0 16,0-2 0-16,3 2-1 15,0-2-13-15,0 2 4 0,3-2 3 16,3 2-6-16,6-2-2 0,0 0 1 16,21 5 3-1,-3 0-8-15,24 8-1 16,-10-1-3-16,37 12 1 16,-16-3-2-16,37 2-1 0,-22-2 1 15,7 0-1-15,-16-3 0 0,9 1 2 16,-14-4 1-1,0 1 1-15,-10-3 2 16,-8-3 1-16,-6 0-1 16,-7 1-1-16,-5-1-3 15,-12-5 1-15,0 0-7 16,-18-5 1-16,3-1-10 16,-12-12-2-16,4 2 6 15,-7-11 4-15,3 6 2 0,0-3 1 16,3 3 2-16,-3 3 0 15,3 2 0-15,0 0 0 16,4 3 4-16,-1 2 5 16,3 3-1-16,0 0 1 15,3 3-5-15,3 0-1 16,0 2-1-16,6 0-2 0,0 1 1 16,6 4-1-1,-3 1-3-15,6 8 2 16,-3-3 1-16,8 10 2 15,-2-2-1-15,6 8-1 16,-3-6 3-16,3 6 0 16,-3-3-1-16,-6 6 1 15,-3-6 0-15,-12 5 1 16,0-2-2-16,-9 13 1 16,3-5 0-16,-6 5 3 0,3-8 1 15,-6-2 1-15,3-6-4 16,-6-16-3-16,3-2 0 15,-2-14 1-15,2 1-3 16,9-9-2-16,0 6 2 16,9-14 0-16,0 6 1 15,9-21 0-15,0 7-3 0,3-7 2 16,-3 8-1 0,3-1 0-16,-4 6 2 15,1 5 2-15,0 3 1 16,-3 5 1-16,0 3-2 15,-3 0-2-15,0 2 1 0,0 3 1 16,0 0-1-16,0 3-1 16,-3 0-4-16,0-3-2 15,0 5-4-15,0 1-1 16,0-1-3-16,0 0-1 16,0 3-21-16,0 0-9 15,0 0-67-15,0 11-27 16,3 7-45-1</inkml:trace>
  <inkml:trace contextRef="#ctx0" brushRef="#br0" timeOffset="83620.599">12796 8427 292 0,'-30'13'110'0,"30"-13"-86"0,-21 21 20 16,18-15 5-16,0 4-9 16,0-2-1-16,0 3-7 0,0-3-2 15,0-3-17 1,0 0 5-16,6-5 3 0,0 0 2 16,12-13 3-16,-3 2-3 15,18-12-2-15,-6 4-5 16,20-52-2-16,-8 13-8 0,56-38-2 15,-20 22-2-15,29-61 1 16,-27 35-4-16,48-54 0 16,-32 38 1-16,2-6 2 15,-21 30-1-15,4-9 2 16,-19 22-2-16,4-14 2 0,2-10-2 16,-11 21-1-16,-15 18 1 15,-9 14 1 1,-10 10-3-16,-11 9-2 0,-9 9-3 15,-8 12-1-15,-4 7-5 16,-3 14 0-16,-3 7-7 16,0 6-3-16,3-5 7 15,-15 7 4-15,7-5 9 16,-16 3 3-16,6-5-2 16,-5-1 1-16,5-2 4 0,0-3 5 15,6-2 4 1,4-1 2-16,5 1-2 15,0-3 2-15,6-3-4 16,3-2-1-16,0-1-4 16,12-7-1-16,0 3-3 15,27-22 1-15,-6 5-2 16,29-20-1-16,13-9-2 16,-6 6 1-16,-1-1-1 15,1 11 0-15,-1 6 0 0,-2 5 0 16,-7 5 0-16,-5 5-2 15,-6 6 3-15,-3 2 0 16,-13 9-2-16,-5 15 2 16,-6 19 3-16,-9-1 1 15,0-4-1-15,-9 7 1 0,0-5 7 16,-8 11 3 0,2-9-2-16,-9 20 1 15,6-12-1-15,0 3 1 16,3-10 0-16,0-5 2 15,3-6-1-15,-2-11 0 0,2-5-7 16,-6-26-4 0,3 0-1-16,-6-14-1 15,3 6-14-15,-12-8-3 0,7 5-26 16,-13-2-11-16,6 5-55 16,3-3-22-16,6 5-71 15</inkml:trace>
  <inkml:trace contextRef="#ctx0" brushRef="#br0" timeOffset="163875.37">17228 17801 276 0,'-15'-5'104'0,"9"5"-81"0,0-3 18 16,3 3 4-16,3 0-11 0,-3 0-2 0,3-2-7 16,0-1-4-16,0-2-11 15,0 5 7-15,0-6 3 0,0 6-2 16,3-2 0-16,-3 2-8 15,6 2-4-15,3 17-1 16,6 13 1-16,0 7-5 16,3 12-1-16,0-4 2 15,0-7 1-15,-1 0-4 0,1-9 1 16,0-4 0-16,-6-3 0 16,0-3-20-1,-3-3-9-15,0-4-51 16,-3-7-24-16,-3 4-55 0</inkml:trace>
  <inkml:trace contextRef="#ctx0" brushRef="#br0" timeOffset="164085.772">17425 17777 316 0,'-9'-2'118'0,"12"4"-92"0,-3-10 28 0,0 8 8 15,3 6-26-15,3 10-8 0,2 21-8 16,4 16-4-16,-3-8-8 16,0-11-7-16,0 11-4 0,3 13-12 15,3 0-5-15,0 3-60 16,3-5-27-16,0-9-49 16</inkml:trace>
  <inkml:trace contextRef="#ctx0" brushRef="#br0" timeOffset="175901.94">17597 17777 300 0,'-9'0'112'0,"9"6"-87"0,-6-12 20 0,6 6 1 15,0 0-4-15,0 0-1 16,-3 0-3-16,-3 6-1 15,0-6-20-15,0 8 5 0,1-6 5 16,-1 1-11-16,-6 15-3 16,-12 22-6-16,-12 13-2 15,-11 0 1-15,5-13 3 0,6-9-6 16,-9 6-2 0,-8 16-8-16,2 0 0 0,13 5-17 0,8-5-4 31,6-2-46-31,9-9-16 15,15-13-95 1</inkml:trace>
  <inkml:trace contextRef="#ctx0" brushRef="#br0" timeOffset="176474.301">17844 18219 264 0,'-6'-13'101'0,"6"13"-78"0,0-8 22 0,0 8 4 16,0 0-6-16,-3 0 1 15,3-5-11-15,-3 5-3 16,3 0-17-16,0 0 1 0,0 0 0 15,0 0-3-15,0 0 1 16,6 5-7-16,3 3-1 16,-3-3 0-16,9 30 0 0,6 23-2 15,-3-5-2 1,0 0 5-16,-6-22 1 0,-1 1 6 16,1-11 5-16,3 11 2 0,-3-11 3 15,0-7-6 1,3-4 1-16,-6-10-4 0,0-5 0 15,-3 0-5 1,0-35-3-16,3-13-2 16,0 19-3-16,-3 2-15 15,2 0-5-15,-2 6-32 16,3-1-14-16,3 1-64 16,9 7-30-16,-6 11 1 0</inkml:trace>
  <inkml:trace contextRef="#ctx0" brushRef="#br0" timeOffset="176845.015">18359 18246 360 0,'-12'8'134'0,"9"10"-104"0,0 6 14 0,6-8-2 0,-3 2-13 16,0-4-2-16,3 12-4 15,3 11 0 1,-3-16-13-16,0 0 5 0,0-2 3 16,0-6-8-16,0 0-1 15,-3 1-7-15,0-17-2 16,0-16-2-16,0-4 0 0,0 1 2 16,6-9 0-16,-3 10-3 15,3-3 2-15,0 8 5 16,3 5 2-16,0 3 9 15,0 16 2-15,0 6-8 16,0 12-3-16,0 19-6 0,0-19-3 16,-4 1-47-1,4-3-19-15,3 2-121 16,3-7-77 0,0-11 120-16</inkml:trace>
  <inkml:trace contextRef="#ctx0" brushRef="#br0" timeOffset="176980.636">18550 18481 456 0,'-3'5'170'0,"3"-5"-132"0,18 14-2 0,-6-6-11 0,5 2-21 0,10-7-1 15,-6 2-43-15,-3-5-15 16,6-8 27 0,5-10-89-16,1-9-37 15,-3 1 19 1</inkml:trace>
  <inkml:trace contextRef="#ctx0" brushRef="#br0" timeOffset="177101.337">18880 18214 472 0,'0'5'178'0,"0"-5"-138"0,6 53 6 15,-3-45-7-15,3 29-29 16,3 21-4-16,0-18-40 16,-3-8-16-16,6 2-157 15,12 6-71-15</inkml:trace>
  <inkml:trace contextRef="#ctx0" brushRef="#br0" timeOffset="210075.542">14737 15724 236 0,'0'-10'90'0,"0"10"-70"0,0-8 35 0,0 5 11 15,3-2-5-15,-3 2 1 16,0-2-7-16,0 0-1 16,0 2-30-16,0 0 10 0,0 1 4 15,0-1-7-15,0 0-1 16,0 1-11-16,0 2-1 0,0 0-7 0,0 0-1 15,0 0-2 1,0-3 0 0,0 0 0-16,0 3 0 0,0 0-2 15,0 0 1-15,0 0-4 16,0 0 0-16,0 0-1 0,0 6 1 16,-3 4 0-16,3 1 3 0,0-3-8 15,3 10 0-15,0-2 2 16,3 11 2-1,2 10 0 1,1-8 1-16,0 5-2 16,0-13-1-16,0-5-2 15,6 5 1-15,0-2 1 16,6 5 2-16,11 7-1 16,-11-15 2-16,-3 3-2 15,0-3-1-15,-3-3 1 0,-3 0-1 16,0 0 2-16,-3-2 1 15,-9-3-1-15,-3-5 1 16,0-1-4-16,-9-2 0 16,-6 0 1-16,3 0 0 0,3 0 0 15,-6 0 0-15,3 0-3 16,-5 8 2 0,-7 11-4-16,-3 4-1 15,-6 7-2-15,-2-1 2 16,-7-3 4-16,3-2 1 15,1-3-2-15,2-5 2 0,6-3-1 16,12-5 0 0,3-3 2-16,4 3 2 0,-7-2-3 15,6 2 0-15,3-8 1 16,9-3 0-16,0-2 0 16,6-11 0-16,9-24 0 15,6-8 2-15,3 1-3 16,-1 12-2-16,-2 6 2 15,6 0 0-15,6-5-2 16,-9 5 0-16,-3 8 4 16,-1-3 1-16,-2 0 0 0,-3 3-2 15,-3 5 1-15,0-3-1 16,-3 9 0 0,-3-1 2-16,0 3-1 15,-3 6 2-15,0-1-2 16,-3 8 2-16,0 1-2 0,-6 7-1 15,0-3-2-15,-9 12 1 16,3-4 1-16,-8 32 0 16,-7 14 0-16,6-9 0 15,6-10 2-15,6-18 1 0,3-6-4 16,9-2 1 0,6-6 0-16,6-19 0 15,6-17 0-15,0-6 0 16,-3 2 0-16,9-7 0 15,-4 5-3-15,4-11 2 16,-6 6 1-16,0 2 0 0,-3 0-3 16,-3 8 2-16,-3 0 1 15,0 11 2-15,-3 0-1 16,-3 10 2-16,0 1-2 16,-3 10 2-16,0 0-4 0,-6 13 0 15,-9 13 1 1,3 6 2-16,3-11-3 15,-6 21 0-15,-3 8 1 16,6-10 2-16,0-11-1 16,6-18-1-16,3 2-2 0,6-11 1 15,-3 1 1 1,9-22 0-16,6-20-3 16,-3-1 2-16,-3 5 1 15,6-7 0-15,-3 7 0 16,0 1 0-16,-3 5-3 0,0 2 2 15,-3 3 1-15,-1 3 2 16,-2 3-1-16,-3 7 2 16,0 0 0-16,-3 11 1 15,3-2-5-15,-2 20 1 16,-1-5 4-16,-3 16 5 16,0 8-5-16,3-18 0 15,0-3-4-15,0-6-3 16,0-2 2-16,3-3 0 15,-3 0-6-15,3-10-3 0,0 5-34 16,0-19-16 0,0 1-119-16,-6-11-53 0,-9-6 45 31</inkml:trace>
  <inkml:trace contextRef="#ctx0" brushRef="#br0" timeOffset="-211403.434">15436 16521 376 0,'-33'-11'143'0,"18"11"-112"0,-5-3 32 0,17 3 5 16,-3-2-17-16,0-1-3 15,0-2-14-15,3 5-6 16,0-6-16-16,0 4 3 0,0-3 3 16,3 5-2-16,0 13 3 0,0 0-6 15,3 27-3-15,0-1-5 16,3 4-2-1,0-9-3-15,3 1-3 16,-3-6-23-16,6-3-7 16,-4-5-50-16,7-2-19 15,-3-3-119 1</inkml:trace>
  <inkml:trace contextRef="#ctx0" brushRef="#br0" timeOffset="-210884.19">15603 16396 392 0,'-24'-10'148'0,"24"10"-115"0,-27-3 11 15,15 3-3-15,-3 0-12 0,4 0-2 16,-13 0-9 0,3 0-1-16,-6 3-10 15,3-3 0-15,-3 10 0 0,7-7-3 16,-4 10-1-16,3-5 3 15,-6 11 1-15,6-1 1 16,-5 16 0-16,-7 22-2 16,12-16 1-16,3-9-2 0,6 7 2 15,0-7-4-15,12 6 0 16,0-8 1-16,12 22 2 16,0-12-3-16,9 14-2 15,-3-13 0-15,23-3 1 16,25-11-1-16,-15-26 2 15,-10 6-4-15,10-25 0 16,-9 1 1-16,-1-9 0 0,-5 9 0 16,-3-19 2-16,-7 8-1 15,1-30-1-15,-9 14 1 16,-6-5 1 0,-6-8-1-16,-6 18 2 15,0 6 0-15,-6-1 1 16,0 9 2-16,-12 7 3 0,-20-2-6 15,5 8-2-15,6 3-1 16,-9 2 2-16,6 0-1 16,-2 2-1-16,5 4-2 15,6-1 1-15,3 0-19 16,3-2-7-16,3 5-41 16,9 0-19-16,9-13-126 15</inkml:trace>
  <inkml:trace contextRef="#ctx0" brushRef="#br0" timeOffset="-209951.356">21190 15002 472 0,'-18'-13'176'0,"18"13"-137"0,-9-11 13 0,9 11-2 0,-3-5-31 0,3-1-10 15,0-7-6-15,0 3-3 16,6-9 0 0,0 3-3-16,9 0 2 0,-3 3 3 15,9 8 3-15,-3 0 2 16,6 10 3-16,-7 0-1 0,1 11 2 0,-3-3-6 16,-9 6-3-1,-3-3-1 1,-12 2 1-16,3-2 1 15,-9 0 3-15,3-3 6 0,-2 0 2 16,-1-2-1-16,3-3 2 16,0 0-4-16,3 0-1 15,3 2-9-15,6-2 0 16,0-2-1-16,15-1 0 16,-3 0-16-16,23-5-4 0,-5 0-41 15,15-5-15-15,-9 0-146 31,11-24-78-31,-8 7 142 16</inkml:trace>
  <inkml:trace contextRef="#ctx0" brushRef="#br0" timeOffset="-209507.124">21515 14624 408 0,'-42'0'154'0,"42"0"-120"0,-33-3 12 16,30 3 0-16,-9 0-14 16,0 0-1-16,-5-3-9 15,2 3-3-15,-9 0-11 16,6 0 4-16,-6 3 1 0,3 0 0 16,-8 4 0-16,5-1-5 0,-15 7 0 15,9-2-3 1,-20 18 2-16,11-6-2 15,-6 25 0-15,10-11-1 16,2 11 2-16,6-9-3 16,18 20-2-16,3-12 0 0,30 35 1 15,-3-18 1-15,18-3 1 16,-7-11-2-16,31-13-2 16,-10-5 1-16,25-32 1 15,-16 0-3-15,1-35 0 16,-13 9 3-16,1-14 1 15,-9 8-1-15,-4-28-2 16,-8 9 1-16,-9-17 1 16,-6 15 1-16,-9 0 1 0,0 10-9 15,-9 4-2 1,0 4-16-16,-12 6-8 0,3 5-41 16,-18 6-16-1,6 5-130 1</inkml:trace>
  <inkml:trace contextRef="#ctx0" brushRef="#br0" timeOffset="-204272.136">22140 16523 408 0,'-21'-8'154'0,"21"8"-120"0,-9-5 10 15,9 5-2-15,0-3-17 16,0 3-5-16,0-5-5 16,0 0-2-16,3-1-7 0,0-1 0 0,9 1 1 15,-3 1 3-15,15 0 1 16,-4-1-1-16,13 4 1 16,-6-1-6-16,3 3-1 15,-7 0-2-15,1 0 1 16,-6 0-2-16,-3 3 2 15,-3-1 0-15,-12 6 1 16,0-2 2-16,-18 7 1 0,3 0 1 16,-12 6 0-1,4-6-2-15,-1 3 1 0,3-3-2 16,3 0 2-16,3-2-9 16,6-6 0-1,3-2 0-15,12-3 3 16,0 0-2-16,21 0-2 0,-6 5-1 15,15 8 3-15,-7-5 2 16,4 11 2-16,-6-6-4 16,-3 3 1-16,-3-6 4 15,-4 9 2-15,-2-6 6 16,-9 3 5-16,0-3-5 16,-12 0-2-16,0-2-1 15,-24 2 1-15,7 0-3 16,-19-2-2-16,9-3-2 15,-2-3-3-15,5-2-4 16,0-3-2-16,6 0-17 0,3-3-8 16,4 1-43-16,5-14-19 15,3 3-104 1,15-11-79-16,-3 3 113 16</inkml:trace>
  <inkml:trace contextRef="#ctx0" brushRef="#br0" timeOffset="-203729.071">22491 16325 452 0,'-15'-11'170'0,"15"11"-132"0,-21-5 7 0,18 5-5 0,-9 0-17 16,3 0-1-1,-14 0-4-15,5 0-2 16,-15 3-8-16,6-1 1 0,-6 6 2 0,7-3 0 15,-4 9 1-15,3-4-2 16,-3 6 1-16,4-3-4 16,-7 6 1-16,6-6-5 15,-3 24 0-15,6-10-1 16,10 26 1-16,2-11 0 16,12 5 1-16,0-7-2 0,12 5 1 15,-1-8 2-15,19 8 2 16,-6-8-3-16,36 3-3 15,-13 0 0 1,13-19 1-16,-13-5-1 16,13-19 2-16,-12 0-2 15,20-10-1-15,-14 3 1 0,5-14 1 16,-8 5-1-16,-4-31 2 16,4-22-2-16,-24 20-1 15,-3 15 1-15,-13-11 1 16,-2 16-1-16,-18-8 2 15,1 9-4-15,-22-4 0 16,6 9 1-16,-12-6 0 16,9 11-3-16,1 0 0 15,2 5-1-15,0 3 0 16,6-1-8-16,0 9-3 0,3-3-12 16,1 3-5-1,-4-3-30-15,6 13-12 16,0-2-118-1,-6 2-82-15,3 1 113 0</inkml:trace>
  <inkml:trace contextRef="#ctx0" brushRef="#br0" timeOffset="-196363.063">21643 15949 412 0,'-3'-3'154'0,"3"3"-120"0,0 0 28 0,0 0 6 16,0 0-14-16,0 0 1 15,0 0-16-15,0 0-4 16,0 0-20-16,0 0-2 0,0 0 0 15,0 0-5-15,-3 3 0 16,0 5-2-16,-6 5-1 16,0 0-8-16,-12 19 0 15,3-5-4-15,-18 15 2 16,10-8 1-16,-13 3 2 0,6-7 1 0,-3-4 1 31,7-2 2-31,2-6 1 16,3-2 1-16,3-3 0 15,3-2-2-15,3-3 1 0,4 3-4 0,5-3 0 32,0-3-1-32,12 3 0 15,0-3 2-15,29 6 2 0,-8-1-3 0,18 3 0 16,-10-2 1 0,7 0 2-16,-9-6-1 15,9 5 2-15,-10-2 0 16,7-2 1-16,-9-4 0 15,0 4 0-15,-7-1 0 16,-2-2 2-16,-3-3-3 16,-3 0-2-16,-3 0 0 0,-6 0 1 15,0 0-3-15,-9 0-2 16,0-3-16-16,-6-8-5 16,0 9-26-16,-3-9-8 15,3 6-26-15,-3-16-13 16,3 7 0-16,0-23 1 15,0 8 38-15,0-13 17 16,3 8 43-16,1-1 18 0,-1 6 38 16,-3 0 15-1,3 5-4-15,0 3-2 0,0 2-14 0,3 4-3 32,0 1-15-32,0 4-6 15,0 2-9-15,0 3 0 16,0-1-5-16,3 4 1 15,0 2-3-15,3 13 0 16,0-5-3-16,3 37-1 0,0-11-3 16,0 11 1-1,0-8-4-15,0-2 0 0,0-4-1 16,0-4-2-16,-3-3 1 16,0-9 1-16,-1 4-3 15,-2-6-2-15,0-2-3 0,-2-9 1 16,-1 1-6-16,-3-14-1 15,3 1 5 1,-3-22 1-16,0 6 4 16,-3-6 1-16,3 5 1 15,0 4 2-15,0 4 1 0,3 17 3 16,0-1-3 0,6 27 0-16,0-8 3 15,3 15 1-15,0-4-1 16,0 5-1-16,0-6-1 0,0 6 0 15,0-6-2-15,-3 1 1 16,0-6-2-16,0-3-1 16,0-4-2-16,-6-14 1 15,0 5-4-15,-3-13-1 16,0 3-2-16,-6-11 2 16,3 3-3-16,-9-14-1 0,3 6 7 15,-6 2 4-15,3 3 4 16,4 6 2-1,2 5-1-15,6 10-1 0,3-5 3 0,3 10 3 32,0-2-2-32,3 0 2 15,0-2-6-15,0 4-1 0,0-7-2 16,0 5 1-16,0-3-9 16,-3-5-1-16,0 0-25 15,0 0-11-15,0 0-117 16,-12-13-50-16,3 0 4 15</inkml:trace>
  <inkml:trace contextRef="#ctx0" brushRef="#br0" timeOffset="-194638.054">16061 14676 464 0,'-3'-10'173'0,"3"10"-135"0,0 5 19 16,0-5-3-16,0 0-20 15,0 0-2-15,0 0-8 16,0 0-1-16,0 0-12 16,0 0 0-16,0 0 0 0,0 5-2 15,-3 1 0-15,0-1-5 16,-9 21-3-16,-11 22 0 16,-4 0 1-16,0-3-3 0,9-19 0 15,3-2 1 1,3-3 0-16,0 0-3 15,9-5 2-15,15-3 1 0,6-7 2 16,-3-1-1 0,15-5-1-16,9-5 1 0,-13-1-1 15,-2 4-9-15,6-4-4 16,-6 1-24-16,3 3-9 16,2-4-51-16,-5 4-22 0</inkml:trace>
  <inkml:trace contextRef="#ctx0" brushRef="#br0" timeOffset="-194474.513">16168 14676 540 0,'-9'-2'200'0,"9"2"-155"0,-3 18 5 0,3-4-10 0,0 4-23 16,0-2-4-16,6 32-11 15,-3-9-1-15,6 9-1 16,3 18-27-16,0-10-9 0,-3-11-59 15,9 21-26-15,9-5-85 16</inkml:trace>
  <inkml:trace contextRef="#ctx0" brushRef="#br0" timeOffset="-193777.526">16317 14579 308 0,'-33'-16'115'0,"33"16"-89"0,-29-16 12 0,26 13 1 0,-6-5-12 16,-6-2-3-16,3-1-1 16,3 0 0-16,-9 4-12 15,3 1 7-15,-14 9 2 0,-19 7 1 16,6 1 2-16,7-3-7 15,-13 5 1-15,9-2-4 16,1 7 0-16,-13 6-1 16,18-8 0-16,6-3-2 15,-2 11 1-15,5-3-4 16,3 29 1-16,3 19-5 16,15-21 0-16,0-8 1 15,15 15 2-15,-3-10-3 0,42 32 0 16,23 13-1-1,-3-24 1-15,-2-16-2 0,-13-23-1 0,-8-6-2 16,30-37-1-16,11-21 4 16,-30 5 1-1,-11 8-3-15,-3-21 1 16,-10 11 0-16,1-37 2 16,-6-11-1-16,-9 10 2 15,-9 11-2-15,-12 16-1 16,0 8 1-16,-18-8 1 15,3 8-1-15,-18 8 2 16,-18 5-11-16,16 11-2 16,5 2-24-16,-3 11-10 15,6 0-43-15,-5 8-18 16,-13 11-83-16</inkml:trace>
  <inkml:trace contextRef="#ctx0" brushRef="#br0" timeOffset="-192591.458">15978 15481 284 0,'-3'-6'107'0,"3"6"-83"0,-6-2 26 16,6 2 8-16,-3 0-7 0,0-3 2 15,0 3-12-15,0 0-3 16,0 0-21-1,-3 0 3-15,0 0 3 0,0 3-6 16,3-1-2-16,0 1-6 16,3 5-4-16,3 3 2 15,3 5 2-15,3 7 0 0,0-1 2 16,0-7-4-16,3 20-2 16,3 7 0-16,-3-5-1 15,0-5 0-15,-3-11 0 16,-4 0 0-16,1-8 0 15,0-7 2-15,-3-14 1 16,3-11-3-16,0-7-3 16,3-3 0-16,0 5-1 15,0 5-3-15,6-7 2 0,-3 7-1 16,9-4 0-16,-3 4-3 16,11-5-1-16,-5 6 0 15,6-9 4 1,3-4 1-16,-13 9 1 0,-2 9 2 15,-6 0 1-15,-3 0-1 16,-9 2 1-16,-6-2-2 16,-3 5 2-16,0 0-2 0,-9 5 2 15,4 1-4 1,-10 7-2-16,-15 8-3 16,-6 6 1-16,-5-1 1 15,8-4-1-15,9-4 4 16,-5 1 2-16,-7 2 2 15,9-3 3-15,10-2-3 16,14-2 0-16,0-4-3 16,18 1-1-16,18 0 3 15,-1-3 1-15,-2 0-1 0,9 0 1 16,-6 0-4-16,0-3 0 16,-4 3 1-16,-2 0 2 15,0-3-1-15,-6 3-1 16,-3 0 3-16,-6-2 0 15,0 2-6-15,-6 0-2 0,0 0 2 16,-9 2 1 0,0-2-1-16,0 3 2 15,3 0-1-15,6-1 0 16,3 4-3-16,3-4 1 16,-3-2-18-16,9 3-6 0,-3-3-53 0,6 0-23 31,3-8-98-16</inkml:trace>
  <inkml:trace contextRef="#ctx0" brushRef="#br0" timeOffset="-5131.161">13957 8475 436 0,'-9'5'165'0,"9"-5"-129"0,-3 3 2 0,3-3-8 16,0 0-19 0,0 0-1-16,3-6-4 15,-3 1-1-15,0-3-3 16,0 3 5-16,0-3 3 0,0 3 6 16,-6-3 2-16,3 0-3 15,-3 2 1-15,0 1-5 0,-3 2-1 16,0 1-2-16,-3 2 0 15,3 0-7-15,-3 2 0 16,3 1-1-16,-5 0 2 16,2-1-1-16,-3 4 2 0,0-1 2 15,-3 6 2 1,3-4 1-16,0 9 2 16,3-2-1-16,0 7 0 0,3-3-5 15,6 11-1-15,1-5 5 16,7 8 3-1,1-3-4-15,6-5-2 16,-3-6-2-16,6-2 0 0,0-3-4 0,3 1 0 31,-3-4 1-31,0-4 2 16,0-1-1-16,-1-5-1 0,1 0-8 16,0-8-3-16,-3 0-10 15,0-16-1-15,-3 6-5 16,-3-14 0-16,0 3-7 15,-6 0-4-15,0 5 5 16,-3 0 5-16,0 3 9 16,-3-3 7-16,0 6 7 15,0-4 3-15,0 4 10 16,0-1 5-16,0 3 9 0,0-7 4 16,0 4 1-16,0-5 3 15,0 3-1-15,0 0 2 16,0 2-11-16,0 4-2 15,4 1-6-15,-1 1 0 16,0 3-5-16,0 2 1 16,0 0-3-16,3 5 0 15,0 0 3-15,0 11 3 16,0-2-2-16,3 12 0 16,0-5-1-16,3 11 0 15,-1-5-4-15,4 10-1 16,-3-5-1-16,3 15-2 15,0-4 1-15,3 12 1 16,-3-7-3-16,3 0-2 0,-3-6-3 16,3-5 1-16,-3-2-15 15,0-9-4-15,0-2-41 16,0-3-18-16,-4-2-99 16,7-16-46-16,0 2 60 15</inkml:trace>
  <inkml:trace contextRef="#ctx0" brushRef="#br0" timeOffset="-4357.291">14094 8528 368 0,'-9'-8'140'0,"9"8"-109"0,-9-6 29 16,9 6 4-16,0-2-14 0,0-1-5 15,0 0-8 1,0 1-3-16,0-1-19 16,0 0 4-16,0 1 4 0,0-1-1 15,0 0 1-15,0 1-8 16,0 2-4-16,0 0-4 0,3 0-2 16,3 0-1-16,3 2 0 15,-3 1-5 1,8 8 1-16,-2-1 4 0,6 11 2 15,-3-2 0 1,3 10-1-16,-3-5-6 0,0 0 1 16,-3 0 2-16,0-9 3 15,-4-1 0-15,1-1 0 16,0-3-1-16,-3-2 0 16,0 0-2-16,0-10-2 15,-3-1 1-15,0-23-1 16,0 2 0-16,0-16 0 0,0 11 0 15,0-3 0 1,0 6 0-16,0 5 0 0,0 2 0 16,0 3 0-1,0 3 0-15,0 2 0 0,-3 3 0 0,0 1 0 16,0 1 0 0,0 4 0-16,0-1 0 15,0 0 0-15,0 1-18 16,-3-1-5-16,0 0-82 0,-3 3-35 15,0 0-100 1</inkml:trace>
  <inkml:trace contextRef="#ctx0" brushRef="#br0" timeOffset="413.278">14811 10123 304 0,'0'11'112'0,"0"-11"-87"0,3 0 35 0,-3 0 11 16,3 0-17-16,-3 0-6 16,3-3-13-16,0 0-2 15,0-5-19-15,0 3-1 0,-3-3 0 16,0 3 2-16,-3-6 0 15,3 1-3-15,-3-1-2 16,0 0-6-16,-3 1-3 0,0 2 2 16,-3 5 0-16,0 1-1 15,-3 7-2-15,0-2 5 16,-3 5 1-16,4-1-2 16,-10 4-1-16,3 0-1 15,-9 5 1-15,6-6 0 16,-6 3 3-16,7-2 3 15,-1 2 5-15,3-2-6 16,9 2 0-16,0-2 0 16,15 4 0-16,0-1-4 15,15 2-1-15,-3-3-1 16,8 0 1-16,-5-2-4 0,6-11-2 16,-6 0-9-16,3-6-5 15,-3 1-18-15,-1-3-7 16,-2 3-36-16,0-6-14 15,-3 3-106 1,6-10-56-16,-6 2 124 16</inkml:trace>
  <inkml:trace contextRef="#ctx0" brushRef="#br0" timeOffset="646.606">14784 9742 568 0,'-9'-3'211'0,"9"3"-164"0,-3 3 3 0,3-3-13 0,0 5-19 16,0-2-3-16,3 10-6 15,0-2-1-15,3 28-5 16,0-4-2-16,3 15 2 0,0-8-4 16,3 1 0-16,-3-6-15 15,6 2-4-15,-3-4-25 16,8 10-9-16,-5-8-45 0,3 3-16 15,-3-6-85 1</inkml:trace>
  <inkml:trace contextRef="#ctx0" brushRef="#br0" timeOffset="1144.503">15046 10141 440 0,'-15'-5'165'0,"15"5"-129"0,-9-5 21 0,9 5 0 16,-3 0-19-16,3 0-2 15,0 0-10-15,0 0-4 16,0 0-12-16,0 0 2 0,3 5 2 16,-3-2-1-16,6 5 2 0,0 0-4 15,3 5-1 1,0-2-4-16,3 4-1 15,-3-1-1-15,3 2 2 16,-3-3-3-16,3-3 0 16,-3-2-1-16,0-2-2 0,-3-1 1 15,-1-10 1-15,1 2-1 16,0-8-1-16,0 1 1 16,0-1-1-16,0 1 0 15,0 2 0-15,0 0 0 16,3 5 0-16,0 0 0 15,3 6 2-15,-3 0 1 0,3-1 1 16,-3 1 0 0,3 2 2-16,-3-2-3 15,2-6 0-15,-2 1-1 16,0-6-2-16,-3 2 1 0,-3-7-1 16,0 0-11-16,-3-21-3 15,0 7-79 1,6-18-35-16,-3 8-120 15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9T02:43:15.7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20875 4797 292 0,'-6'-5'110'0,"6"5"-86"0,0-3 35 0,0 3 12 15,0 0-24-15,0 0-6 16,0-5-16-16,0-1-4 16,-3-4-12-16,0-1 3 0,-6-10 4 15,0 3 5-15,-6-9 2 16,3 6-8-16,-6-3-2 15,3 6-5-15,-12-4-3 16,4 7 0-16,-22 4 1 16,9 3-1-16,-14 11 0 15,8-1-3-15,-6 19 1 16,10-5 0-16,-4 13 3 16,9-5-1-16,-8 8 0 15,8-6 1-15,-3 12 1 0,6-9-3 16,7 39-3-16,2-12 0 15,15 10-1-15,0-13 0 16,12 16 2-16,0-14 1 16,15 27 1-16,-4-18-5 0,40-1 1 15,-9-7 2 1,20-14 1-16,-17-7-4 16,26-11 1-16,-14-6 2 15,23-29 1-15,-18 4-4 16,1-25 1-16,-13 5 0 15,-2-10 0-15,-9 6 0 16,-7-30 2-16,-5 10-3 16,-9-20 0-16,-6 15 1 15,-12-2 2-15,-3 11-1 0,-21-4-1 16,3 6 3-16,-33-8 0 16,10 11-8-16,-7 0-2 15,9 7-9-15,-2 4-5 16,8 4-33-16,-3 6-13 15,6 2-80-15,-3 11-32 16,4 3 20-16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9T02:48:28.3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11668 482 488 0,'-12'-14'181'0,"12"14"-141"0,-6-5 11 15,6 5-5-15,0-3-19 16,0-2-3-16,0 5-12 0,0-5-3 15,0 5-5 1,0-5-1-16,0 2 3 0,0 3 3 16,0 0 2-16,0 0 1 15,0 8 0-15,0 2-2 0,0 25 1 16,0-9-6-16,0 19-1 16,0-13-2-16,3 8 1 15,0-9-2-15,0-4-1 16,0-1-2-16,0 1 1 15,0-9 1-15,0-2 0 0,0-3 0 16,-3-2 0 0,0 2 0-16,0-13 0 15,0 3-5-15,-3-6 1 16,0-2-3-16,0-8 2 16,0 5 1-16,0-19 2 15,0 9 3-15,0-9 2 16,0 1-4-16,3-1 1 0,0-2 0 15,3 0 2-15,0 3-3 16,6-1 0-16,0 3-6 16,8 3-3-16,-2 3 10 15,15 5 6-15,-9 5 0 16,9 2-1-16,-7 1-2 16,1 5-3-16,-3 0 1 15,0 5 1-15,-6 3-1 16,0 3-1-16,-3-3 3 0,-6 5 0 15,0 0-4 1,-9 8 1-16,0-2 0 16,-15 5 0-16,3-3 0 15,-15 0 0-15,6-2 0 0,-5-6 0 16,5 0 2-16,3-2 1 16,3-3-4-16,3-3-1 15,0 3 1-15,6-8 2 16,3 5-2-16,9-5 0 15,0 0-1-15,18 0 0 16,-6 0 2-16,18 3 0 16,-6 2 0-16,5 3 0 15,-5 3 0-15,3-4 0 16,-6 1-3-16,-1 3 2 0,-2-3 1 16,-3 3 2-1,-3-4 1-15,-6 1 1 16,0 3 0-16,-9-3 2 0,0 0-5 15,-6 2-1-15,0-2 0 16,-15-2 2-16,3 2 1 16,-11-8 3-16,5 0-3 15,-6 0 0-15,6 0-1 16,-3-6-2-16,7 4-4 16,2 2-2-16,3-6-8 15,3 1-2-15,3 2-37 16,6-2-18-16,3-3-106 15,15-2-46-15,6-12 48 16</inkml:trace>
  <inkml:trace contextRef="#ctx0" brushRef="#br0" timeOffset="1002.192">12081 521 480 0,'-9'-34'178'0,"9"34"-138"0,-3-19 8 0,3 14-6 16,0 2-21-16,0-2-4 15,0-5-2-15,0 7 3 16,3-2-10-16,-3-3 7 0,0 8 4 16,0-6 1-16,0 12 0 15,0-4-6-15,3 22-1 16,-3-3-8-16,3 24-1 16,0-13-7-16,3 8 0 15,-3-9-21-15,3-1-9 16,0-7-41-16,6 4-17 15,-3-9-84-15,15-4-36 16,-6-1 56 0</inkml:trace>
  <inkml:trace contextRef="#ctx0" brushRef="#br0" timeOffset="1440.029">12459 770 472 0,'0'0'176'0,"0"0"-137"0,0 0 13 16,0 0-4-16,3 0-22 0,-3 0-4 16,3-3-11-1,-3 3-5-15,3-10-3 16,0 2 0-16,-3-3 2 0,0 3-2 0,0-5-2 16,0 5 0-16,-3-5-1 15,0 0 0-15,-3-1 2 16,3 4-3-16,-3 2 0 15,1 3 1-15,-7-1 0 16,3 4 0-16,-6 10 2 0,3-3-3 16,-3 3 0-16,0 2 1 0,3 4 2 31,0-6-1-31,3 0 2 16,3 2-4-16,3-2 0 15,0-3 3-15,9 3 3 0,0 0 4 16,6 3 2-1,-3-3 1-15,6 2 2 16,-3-2-12-16,3 0-5 0,-3 3-15 16,3-9-6-1,-3 4-34-15,2-6-14 0,-2 0-62 16,9-6-27-16,-3 4-8 16</inkml:trace>
  <inkml:trace contextRef="#ctx0" brushRef="#br0" timeOffset="1693.631">12802 646 520 0,'-21'5'195'0,"21"-5"-152"0,-24 8 4 15,21-3-11-15,-6-5-24 16,0 5-5-16,-6-5-4 16,3 3-3-16,-2 2 1 15,2-5 1-15,0 6 1 0,0 2-1 0,6 0 1 16,0 2-2-16,9 3-1 15,0 1 1-15,12-1-1 16,-3-5-14-16,11 2-5 16,-2-2-30-16,6-2-11 15,-3-4-59-15,0-4-24 16,-3 2-24 0</inkml:trace>
  <inkml:trace contextRef="#ctx0" brushRef="#br0" timeOffset="1872.864">12894 344 552 0,'-9'0'206'0,"9"0"-160"0,-6 18 2 15,6-15-11-15,3 16-14 16,-3-1-2-16,3 35-11 16,0-8-6-16,3 13-3 15,0-15-10-15,0 7-4 0,0-10-15 16,0-1-8-16,0-7-24 15,0-6-10-15,0 1-49 16,3-19-21-16,-3 2-28 16</inkml:trace>
  <inkml:trace contextRef="#ctx0" brushRef="#br0" timeOffset="2182.625">13013 585 428 0,'-15'13'162'0,"15"-13"-126"0,-12 21-1 0,12-16-9 15,-3 3-18-15,0 0-2 16,0 3-9-16,0 2 0 16,-3-5 1-16,0 3 1 0,1-3 3 0,-1 0 14 15,3 2 9 1,0-2 10-16,0-3 3 16,3 3-1-16,3 5 2 15,0-5-12-15,6 8-5 16,-1-8-10-16,7 5-5 15,-3-7-9-15,9 2-3 16,-3-3-23-16,9 3-8 0,-3-8-57 16,2 5-23-16,-2-5-100 15</inkml:trace>
  <inkml:trace contextRef="#ctx0" brushRef="#br0" timeOffset="2919.59">13864 437 364 0,'-9'-8'134'0,"9"8"-104"0,-5-14 16 0,5 14-1 0,0-5-10 16,0 0 0-16,0 2-3 15,0-2 2-15,0 0-18 16,0 2 4-16,0-2 1 0,0 5-3 15,0-6 2-15,0 4-5 16,0 2-1-16,0 0 0 16,0 13 4-16,0 0-4 15,3 27 0-15,-1-8-6 0,4 15 0 16,-3-7-3-16,3-3 2 16,0-3-2-16,0-7 0 15,0-3-3-15,0-3-2 16,-3-3 3-1,3-10 0-15,-3 5-1 16,3-13 1-16,0 0-4 16,0 0 0-16,0-5-4 0,6 5 1 0,-3 0 2 15,12 5 1 1,-4 1 1-16,13 2 2 16,-6-3 3-16,9 0 4 15,-3 3 0-15,-7-8 0 16,-2 6-3-16,0-6-1 15,-6 0-3-15,-3-6-2 16,0-2 1-16,-6-8-1 16,0 3-11-16,-6-16-5 15,0 5-50-15,-3-10-19 0,3 2-123 16,0-2-54-16,0 10 88 16</inkml:trace>
  <inkml:trace contextRef="#ctx0" brushRef="#br0" timeOffset="3528.057">14326 286 504 0,'-6'-6'187'0,"6"6"-146"0,0 0 13 15,0 0-3-15,0 6-19 0,0-1-1 16,0 8-7 0,0 1-3-16,0 20-11 15,0-8-2-15,0 33-1 0,0-14-1 16,3 2 1-16,0-4-4 15,0-4 0-15,0-10-1 16,0 0-2-16,0-7 1 0,-3-4 1 16,0-2-1-16,3-5-1 15,-3-4 1-15,3-14-1 16,-3 1-3-16,3-15 0 0,0-3-1 0,0-2 3 31,0 5-2-31,0 2 1 16,0-2 0-16,2 16 0 15,-2-3 2-15,3 24 2 16,0-3 1-16,3 11 1 16,-3-3 2-16,6 3 1 15,-3-8-3-15,3 2-1 16,0-5-3-16,3 0-1 0,-3-5 3 16,3-2 3-1,-4-1-2-15,4-5-2 0,0-5 0 16,0-9-1-16,-3 1 0 15,0-5 0-15,-3 2 0 16,0 5 0-16,-3 3-3 16,6 14 0-16,-3-4 2 15,5 12 2-15,-2-4 0 16,3 3-1-16,0 1 1 16,0-7-1-16,-3 1-5 0,0 3 1 15,-3-6-9 1,0 3-2-16,-3-8-27 15,0 0-11-15,-3-5-54 16,0-8-21-16,0 5-83 16</inkml:trace>
  <inkml:trace contextRef="#ctx0" brushRef="#br0" timeOffset="3639.841">14692 384 520 0,'-9'0'192'0,"9"0"-149"0,-6 8-4 0,6-8-12 16,0 5-40-16,0 0-13 0,6 3-60 15,0-3-25 1,3-2-79-16,-3 2-34 16</inkml:trace>
  <inkml:trace contextRef="#ctx0" brushRef="#br0" timeOffset="3839.571">14838 241 444 0,'-6'-19'165'0,"6"19"-129"0,0-2 46 16,0 2 10-16,0 8-30 15,0-1-8-15,0 12-23 16,0 0-8-16,0 12-13 0,0-4-6 0,0 44-3 16,0-18-4-1,6 5 2-15,-3-10-10 16,3-3-3-16,-3-11-26 16,0 3-12-16,0-10-58 15,0-6-25-15,-3 3-77 16</inkml:trace>
  <inkml:trace contextRef="#ctx0" brushRef="#br0" timeOffset="4274.801">14757 503 464 0,'-23'10'173'0,"23"-10"-135"0,-6 8 8 16,6-8-8-1,3 6-34-15,0 1-8 16,6-1-20-16,-3-4-7 15,8 9 16-15,-2-3-12 0,15 10-4 0,-6-4 12 16,12 4 8 0,-1-5 18-16,1 3 10 15,-6-2 5-15,0-4 2 16,-6-5 0-16,-1-5 2 16,-2-5-10-16,-3-13-4 0,-3 4-7 15,-3-12-4-15,-3 5 4 16,-6 2 4-16,0 1 12 15,-12-1 7-15,0 6-6 16,-15 10 0-16,6 3-9 16,-5 16 0-16,5 3-2 15,6 12 1-15,3-9 2 16,15 9 4-16,0-9-4 0,24 1 0 16,-6-4-6-1,8-3 0-15,-2-3-7 0,0-2-3 16,-3-4-19-16,0-7-7 15,-4 0-78 1,7-7-32-16,-6-4-91 16</inkml:trace>
  <inkml:trace contextRef="#ctx0" brushRef="#br0" timeOffset="5198.106">16049 318 488 0,'-15'-6'181'0,"15"6"-141"0,0 0 0 16,0 0-8 0,6 8-6-16,-3-3 5 15,6 22-6-15,0-9-3 16,3 41-12-16,-3-14 2 0,0 8 2 15,-3-8-7-15,0-3-2 0,0-5-8 16,0-11 0 0,0 1-12-16,-3-9-6 15,0-4-6-15,-3-14-3 16,0 0-2-16,0-24 0 16,0 8 4-16,-3-29 5 15,0 5 13-15,-3 1 6 16,3 7 20-16,0 0 10 15,0 6-2-15,3 7 0 0,0-2-11 16,9 8-5-16,-3 2-1 16,9 3 2-16,-3 3-4 15,8 2-1-15,-2 3-4 0,6 0-1 16,-3 0 1 0,-3 0 2-16,-3 3 5 15,-12 2 6-15,-3 0-7 0,-12 3-3 16,3-2-2-1,-6 2 1-15,3-3-3 16,-3-5-2-16,3 3-3 16,6 2-1-16,0-5-1 15,6 10 0-15,0-7 2 16,9 16 4-16,0-6 10 16,12 13 4-16,-3-7 1 0,6 7 0 15,-3-5 4-15,-4 3 1 16,-2-8 6-16,-6 3 2 15,-3-1-9-15,-12-5-3 0,0 1-10 16,-12-1-3 0,3 0-8-16,1-5 0 15,-1 3-24-15,3-9-9 0,0 3-43 0,6-5-17 16,0-5-91 15,15-11-77-31,12-21 106 0</inkml:trace>
  <inkml:trace contextRef="#ctx0" brushRef="#br0" timeOffset="5898.223">16543 206 504 0,'-3'-13'187'0,"3"13"-146"0,-5 3 26 16,5-3 4-16,-3 10-30 16,3-2-8-16,-3 13-15 15,0-2-7-15,3 13-6 16,0-6-4-16,0 40 2 0,0-13-9 15,3 11-1-15,-3-17-27 16,6 4-13-16,-1-12-35 16,4-2-15-16,0-10-22 0,6-6-6 15,-3-2 41-15,3-6 20 16,-3-5 74-16,3-3 34 16,0 0 33-16,0-5 15 0,-4 0-14 0,-2-5-7 31,0 5-25-31,-3-13-11 15,-3 0-20-15,-3-14-8 16,0 9-2-16,-3-9-1 16,0 3 4-16,-3 8 3 15,0 3 0-15,-3 13 1 16,4-5-4-16,-4 18 0 0,3-5-3 16,0 11 0-1,0-6-1-15,3-3 0 16,0 4-2-16,3-1 1 0,0-5-2 15,0-3 2-15,0-2-7 16,6 2-1-16,-3 0-9 16,6 3-2-16,0-2-7 15,8 1-2-15,-2-1-23 16,12-4-8-16,-3 4-26 16,12-6-11-16,-7 0-14 15,7-21-4-15,-6 7 72 16,0-12 32-16,-7-1 80 15,-2-2 36-15,-3 8-3 0,-3-5-3 16,-3 5-28 0,-9 7-11-16,0-2-25 15,-6 8-12-15,0 1-8 16,-6 9-2-16,0 3-9 0,0 22-3 16,0-9-5-16,9 14-1 15,0-11-1-15,9 6 0 16,0-9-18-16,3 1-7 15,-3-3-24-15,6-6-10 16,-3-2-29-16,6-16-13 16,-4 3-73-1</inkml:trace>
  <inkml:trace contextRef="#ctx0" brushRef="#br0" timeOffset="6362.769">17204 135 444 0,'-18'-19'167'0,"18"19"-129"0,-14 27 35 0,14-22 8 0,-3 22-29 16,0-9-9-16,0 17-14 16,0-9-7-16,0 24-12 15,3-10-6-15,0 31-3 0,0-12-12 0,3-6-5 16,0-8-12 0,3-6-5-16,-3-4-24 15,3-9-9-15,-1-2-38 0,7-16-14 16,0 0-8-1,3-21-2-15,0 5 33 16,0-24 90 0,0 5 78-16,-6 1 31 15,-3-1 12-15,-6 9-35 0,0-1-16 16,-9 6-38 0,0 5-4-16,-6 0-1 0,3 3-1 0,-9 10 2 15,6-5-4-15,0 8-2 16,4-2-3-16,2 7 1 15,0-5 5-15,6 10 2 16,0 1 6-16,15 2 3 0,-3-3-6 16,14 9-3-1,-2-9-6-15,12 4-2 16,-9-4-11-16,3-5-1 16,-4 1-4-16,-2-1-2 15,-3-5-13-15,-3 2-6 16,0-2-35-16,-9-2-14 15,0-6-168 1</inkml:trace>
  <inkml:trace contextRef="#ctx0" brushRef="#br0" timeOffset="7053.095">17981 339 332 0,'-9'-19'123'0,"9"19"-95"0,-9-13 22 0,9 13 6 0,0-3-12 16,0-2-2-16,0 5-6 15,0-5 0-15,0 5-20 0,0 0 8 0,3 10 4 16,0 4 0 0,0 20 3-16,0-2-8 15,3 26-2-15,0-11-10 16,3 4-4-16,-3-12-2 15,6-7 1-15,-3-5-3 16,3-6 0-16,-3-8-1 16,6-16 1-16,-1 3-7 15,7-29-1-15,-3 8-1 16,9 0 2-16,-3-3 2 16,3 11 1-16,-4 0 3 15,1 7 3-15,-3 4 0 16,-3 2 2-16,-3 0-4 15,0 0-2-15,-3 0 0 0,-1-6-1 16,-2 6-11-16,0-13-5 16,-3 5-34-16,0-10-13 15,0 5-49-15,3-9-18 16,-3 4-64-16</inkml:trace>
  <inkml:trace contextRef="#ctx0" brushRef="#br0" timeOffset="7578.417">18460 153 420 0,'0'-10'156'0,"0"10"-121"0,0 5 30 15,0-5 4-15,0 8-16 16,0 3-1-16,0 10-15 16,0 0-3-16,3 11-19 15,0-6 0-15,0 25-1 0,-3-12-3 16,0 22-1-16,0-11-6 16,3-2-1-16,-3-6-1 15,3-7-2-15,-3-9 1 16,3-7 1-16,0 2-1 15,3-21-1-15,0 0-2 16,3-27-1-16,0 1-5 16,3-6-2-16,-3 11 2 15,0-3 5-15,0 8 2 16,0 3 1-16,-3 8 2 16,3 18 3-16,-3-5 0 15,5 24 0-15,-2-8-3 16,6 5-2-16,-3-6 1 0,6 4 1 15,-3-9 1-15,0-4 1 16,0-6-2-16,0-3-2 16,-4-5 1-16,4-13-1 15,-3-1 2-15,0-15 1 16,0 8-4-16,-3 0-1 0,0 8-2 16,0 7 3-1,0 6 2-15,0 14 2 16,0-6-1-16,0 10-2 15,0 1-2-15,-1-6 1 0,1 0-6 16,0 0 0 0,-3 1-17-16,0-9-4 15,0-2-26-15,-3-6-8 16,0-2-55-16,0-17-25 0,0 7-49 16</inkml:trace>
  <inkml:trace contextRef="#ctx0" brushRef="#br0" timeOffset="7654.643">18886 312 320 0,'-6'-8'121'0,"6"8"-95"0,0 0-6 16,0 0-9-16,3 0-76 15,0 0-28-15,3-5-27 16,-3 0-7-16</inkml:trace>
  <inkml:trace contextRef="#ctx0" brushRef="#br0" timeOffset="7898.203">18999 0 468 0,'-3'0'176'0,"3"0"-137"0,-3 0 33 0,3 0 5 0,0 0-23 16,0 37-4 0,3 8-20-16,0-11-7 15,3 17-13-15,0-12-4 0,0 22-2 16,0-8-2-16,0 29-2 16,0-21-2-16,0-3 1 15,-3-13-8-15,0 0-2 16,0-10-12-16,0-9-5 15,0-2-23-15,-6-8-10 16,0-3-44-16,-3-16-19 16,0 3-49-16,-3-39-45 15,0 7 95-15</inkml:trace>
  <inkml:trace contextRef="#ctx0" brushRef="#br0" timeOffset="8046.001">18865 347 496 0,'-9'-3'187'0,"9"3"-146"0,0-5 13 16,0 5-3-16,3 5-21 15,0-5-5-15,6 0-17 16,-3 3-7-16,12 2-1 16,-3-5-25-16,18 5-11 0,-7 0-30 15,10 3-13-15,-6-2-57 16,6 7-24-16,-7 0 10 0</inkml:trace>
  <inkml:trace contextRef="#ctx0" brushRef="#br0" timeOffset="8399.226">19294 534 472 0,'-3'19'178'0,"3"-19"-138"0,3 13 22 0,-3-7 1 16,3-4-34-16,0 3-10 15,3-10-15-15,0 5-3 16,3-13-1-16,-3 5-7 0,3-11-3 16,-3 1 3-16,0 2 4 15,-1 3 4-15,-2-6 4 16,0 6 0-16,-3 0 2 0,0 0 0 15,-6 2 1 1,1 3 0-16,-7 3 0 0,3 2 2 16,-3 3 1-1,0 0 3-15,3 8 2 16,0 0-1-16,9 24 1 16,0-6-6-16,9 14-2 0,-3-3-4 15,9-5-3-15,-3-3-5 16,14-3 0-16,-5-2-9 0,21-11-4 0,-6 1-55 31,11-6-25-31,-8-3-146 16</inkml:trace>
  <inkml:trace contextRef="#ctx0" brushRef="#br0" timeOffset="12787.862">11718 1225 280 0,'-6'-11'107'0,"6"11"-83"0,-6-2 48 0,6 2 18 0,-3 0-12 15,0 0-1 1,-3-5-21-1,3 5-10-15,-3-6-26 16,3 4-4-16,1 2-1 0,-1 0-6 16,0 0-3-16,0 0-3 15,3 2 0-15,0 4 4 16,0 12 4-16,0-2 0 16,3 47 3-16,0-18-7 15,2 14-2-15,-2-12-1 0,6-2 0 16,-3-8-2-16,3-2-2 15,0-4-8-15,0-9-5 16,-3-1-18-16,0-8-5 16,-3 3-34-16,0-16-15 15,-3 0-54-15,3-11-25 16,0 3 6-16</inkml:trace>
  <inkml:trace contextRef="#ctx0" brushRef="#br0" timeOffset="13230.496">11626 1233 392 0,'-18'-13'148'0,"18"13"-115"0,-9-13 24 0,9 13 4 0,0-14-25 16,0 6-8-16,9-18-16 15,-3 7-6-15,18 1-4 16,-6-1 5-16,20 19 5 0,-5 0 3 16,9 19 0-16,-9-6-3 15,-1 0-2-15,-5 1-6 16,0 4-1-16,-6 1 5 15,-6 2 3-15,-3-3-4 16,-10 9 1-16,1-6-7 16,-14 16-1-16,2-16 0 15,-15 0 2-15,6-2-1 16,-9-9-1-16,3-7 1 0,1-6 1 16,2 3 3-1,3-5 2-15,3-3-1 16,3 3 1-16,3 0-2 0,9 5 2 15,0 0 2-15,18 18 5 16,-3-5-4-16,15 22 0 0,-7-6-4 0,10 5 1 31,-6-2-4-31,0-6 0 16,-3 1-8-16,-1-6-4 0,-5-2-20 16,0-1-8-1,-3-5-50-15,3-5-18 16,-3 3-122-1</inkml:trace>
  <inkml:trace contextRef="#ctx0" brushRef="#br0" timeOffset="13543.43">12138 1664 500 0,'-18'6'187'0,"18"-6"-146"0,-3 7 15 16,3-7-1-16,3 6-29 0,0-6-6 15,6 0-10 1,0 0-5-16,6 0-2 15,0-6-3-15,3-1 3 0,-4-1-2 16,-2-8 2-16,-3 2-4 16,-3-7 0-16,-3 3 1 15,-6-3 2-15,0-3-3 16,-9 8 0-16,3-3 1 16,-5 14 0-16,-1 2 2 0,0 11 1 15,3 0 5-15,0 16 3 16,3-8-4-1,3 8-2-15,3-6-2 0,6 4-3 16,0-4-10-16,15-5-6 16,-3 1-34-16,18-7-13 15,-7 4-64-15,10-11-26 0,-6 3-32 32</inkml:trace>
  <inkml:trace contextRef="#ctx0" brushRef="#br0" timeOffset="14178.3">12576 1635 432 0,'2'3'162'0,"-2"-3"-126"0,3-3 27 0,-3 3 3 16,3-3-27-16,0 1-10 0,0-6-15 15,0 3-5 1,0-9-5-16,-3 1-3 0,-3-11 2 0,3 8 0 16,-6-2 3-16,0 5-3 15,-2-6-2-15,-1 6 2 16,-6 5 0-16,3-3-1 15,-9 9 1-15,0-1-2 16,-9 8-1-16,7 1 1 0,-10 12 1 16,6-5 3-1,-3 6 2-15,6-3 1 16,7 5 2-16,2-2-7 0,15 4-2 16,0-4 5-1,21 5 6-15,-4 0-8 16,10-6-2-16,-6-5-9 0,6-5 0 15,-3-2-6-15,5-6 1 16,-5-6-10-16,6-2 0 16,-6-2-9-16,-3-25-1 15,-4 9-4-15,-2-32-3 16,-3 13 6-16,-9-3 5 16,0 6 11-16,-9-6 8 15,3 8 28-15,-3 1 14 16,0 7 12-16,0 0 8 15,0 11-16-15,1 3-7 0,-1 4-11 16,0 6-4-16,3 3-5 0,0 10 1 31,0-2 0-31,0 10 1 16,3-2 2-16,0 31 2 16,0-5-3-16,6 35 0 0,0-19-5 15,6-1 0-15,-4-7-5 16,10 6 0-16,-3-12-1 15,6 4 1-15,-6-6-9 16,0-5-3-16,-3-6-20 16,0-5-8-16,-3-2-87 0,-4-11-36 15,1 2-61 1</inkml:trace>
  <inkml:trace contextRef="#ctx0" brushRef="#br0" timeOffset="18625.327">13930 1259 368 0,'-15'-8'137'0,"15"8"-106"0,-9-13 35 15,9 13 10-15,-3-5-15 16,0 5-2-1,0-8-21-15,0 8-9 16,0-5-16-16,3 5-2 0,0-6 0 16,0 4 0-16,0 10 1 15,0 0 0-15,0 23 2 0,0-4-7 16,3 36-2 0,0-15-3-16,0 5 1 15,-3-11-4-15,3 1-2 0,0-6-20 16,0-11-8-1,-3-2-35-15,3-8-15 16,0-3-43-16,0-13-19 16,0 0-30-16</inkml:trace>
  <inkml:trace contextRef="#ctx0" brushRef="#br0" timeOffset="19146.556">13876 1185 416 0,'-18'-23'154'0,"18"23"-120"0,-11-19 17 16,11 16-2-16,0-2-16 15,0-3-4-15,3-5-13 16,-3 0-3-16,5-1-7 16,1 4 3-16,6 7 3 0,-3-2-4 15,9 10 0-15,-3-2-4 16,9 10-1-16,-6-2-1 16,0 5 1-16,-4-3-2 15,-5 3-1-15,-3-3 5 0,-12 3 4 16,0-3-3-16,-8 11 2 15,2-11-1-15,-6 6 1 16,3-4 0-16,-3 4 2 16,3-6-5-16,0 0-1 15,3-7-2-15,3 2-2 16,3-3 1-16,6-2-1 16,0-3-3-16,12 5 0 0,-3-5 2 15,18 8 0 1,-6-3 1-16,21 14 0 0,-10-1 2 15,7 9 1-15,-6-6 1 0,0 11 2 32,-10-11 3-32,-5 5 5 0,-3-2 1 15,-12-6 3 1,0 4-10-16,-21-4-2 0,3-2-2 0,-14 0 0 16,2-3-5-1,0-2 1-15,3-1-7 16,3-2 0-16,3-2-15 0,4-1-5 15,2-5-44 1,3 0-16-16,3 0-87 16,15-5-38-16,6-19 45 15</inkml:trace>
  <inkml:trace contextRef="#ctx0" brushRef="#br0" timeOffset="19481.2">14275 945 384 0,'-12'-24'145'0,"12"24"-112"0,-6-16 36 0,6 16 9 16,0 0-22-16,0 0-8 16,0 0-16-16,0 0-8 15,3 0-14-15,0 3 9 0,0 20 7 16,0-9-3-16,0 25-1 15,0-4-10-15,-3 7-3 16,0-8-5-16,0 19-1 16,0-8-1-16,3 27-2 15,0-14 1-15,3 0-1 0,0-10 0 16,0 2 2-16,-3-10-6 0,0-1 1 16,0-7-12-1,0-5-3-15,0-9-22 16,0 3-9-16,0-7-38 0,0-9-15 15,0 3-113 1</inkml:trace>
  <inkml:trace contextRef="#ctx0" brushRef="#br0" timeOffset="20261.322">14421 1336 400 0,'-12'-13'148'0,"12"13"-115"0,-6-5 33 0,6 5 5 16,0 0-21-16,0 0-3 16,0 0-19-16,0 0-6 15,0 0-12-15,0 0 2 0,3 13 2 16,0 0-1-16,0 27 0 16,0-8-5-16,0 7 0 15,0-2-5-15,0-5-2 16,0-3 0-16,3-2-1 15,0-4 0-15,3-7 2 16,-3 0-3-16,3-5-2 0,0-1-3 0,3-10 1 16,-3 0-2-1,2-18 0-15,1 5-1 16,0-27 0 0,-3 5 2-16,0 4 4 0,-3-1 5 15,0 8 3-15,-3 3 4 16,0 13 1-16,0-3-3 15,3 25-3-15,0-4-5 16,3 17 0-16,-3-9 0 16,3 3 0-16,0-2 0 15,0-6 2-15,-4 0-3 16,1 1 0-16,0-6 1 16,0 2 0-16,0-2-3 15,3-3 2-15,0-2 1 0,6 2 2 16,-3 1-3-16,6-6 0 15,-3 2-1 1,6-4 0-16,-7 2 2 16,10-14 2-16,-6 4-6 0,3-11 1 15,-3-3 5-15,0-5 4 16,-1 5-10-16,-5-3-2 0,-3 6 7 0,-6-5 6 31,0 7-3-31,-9 6-2 16,3 0 1-16,-9 2 0 15,3 3-1-15,-8 16 1 0,5-2 0 16,-3 17 1 0,3-1-2-16,6 4 1 15,0-2 0-15,6 2 1 0,0 1 0 16,15-9 0 0,-3 3-2-16,15-7 1 0,-1-6-4 15,10-3 0-15,-9 0-1 16,9-5-2-16,-10-5-24 15,4-8-9-15,-6 2-109 16,0-5-46-16,-3-2-17 16</inkml:trace>
  <inkml:trace contextRef="#ctx0" brushRef="#br0" timeOffset="20886.503">16293 1212 400 0,'-14'-19'148'0,"14"19"-115"0,-9-31 19 16,9 28 3-16,-3-10-9 0,3 2 0 15,0 3-10-15,0-2-3 16,0 20-18-16,0-7 4 0,0 23 4 16,0-2-6-16,0 34-2 15,0-5-8-15,0 19-3 16,0-19-4-16,3 5-1 16,-3-13-15-16,3-6-4 15,0-4-23-15,3-6-10 0,-1-5-41 16,7-14-15-16,0-2-87 31</inkml:trace>
  <inkml:trace contextRef="#ctx0" brushRef="#br0" timeOffset="22027.984">16296 1241 344 0,'-41'-27'129'0,"41"27"-100"0,-27-21 40 0,24 21 10 16,-3-13-26-1,3 5-7-15,3-10-26 16,0 4-8-16,12-12-7 15,-3 2 5-15,18 8 3 0,-4 3-2 16,13 21 1-16,-6-8-3 16,3 18 2-16,-7-2-6 15,4 8-1-15,-9-11 0 16,-3 6 2-16,-3-3 1 16,-9 2 3-16,0 1-5 0,-12-6-1 15,0 0-4-15,-18 0-1 16,3 1-1-1,-12-9-2-15,10 3 0 16,-1-3 3-16,3-5 4 16,3 8 3-16,3-8 4 15,9 13 1-15,0-5 6 0,12 29 1 16,0-10-5-16,15 18 0 16,-3-11-8-16,9 3-1 15,-3-8-4-15,2 0-1 16,-2-2-21-16,0-6-10 15,-3-8-42-15,0 1-15 16,-4-4-59-16,1-2-26 16,-3-3 7-1,-3-5 331 17,-3 3-49-32,-3 2-3 0,0-2-51 15,0 0-32-15,6-1-15 16,-3 4-7-16,12-12-4 15,-4 4-3-15,13-17 1 0,-6 6-4 16,3-24 0-16,-6 8-1 16,-9-8 3-16,-1 10 0 15,-13 1 3-15,-1-1 3 16,-15 14 4-16,3 0 13 16,-3 15 6-16,3 4-3 0,0 18-3 15,0-3-8 1,6 10-1-16,0-4-13 15,12 2-4-15,-3-5-34 16,21-3-12-16,-3-2-48 0,27-9-20 16,-10 1-72-1,13-9-38-15,-9 1 114 16,5-3 353 15,4-16-81-31,-9 3-21 16,-9-11-66-16,-7 3-34 15,-8-11-14-15,-3 6-4 16,-9-1-11-16,0-2-5 0,-3 5 0 0,0 6 2 16,-6-1 4-1,0 6 2-15,-6 13 3 16,3-5-3-16,-6 31-1 0,4-2 0 16,2 10 1-1,3-2-1-15,6 3-1 0,0-6-5 16,6 0-3-16,-3-5-9 15,6-9-5-15,-4-1-4 16,7-12-3-16,-3 1-6 16,3-16-4-16,-3 5-1 15,3-37 1-15,0 5-1 16,0-10 2-16,-3 10 7 16,0-13 6-16,-3 14 15 15,-6-20 8-15,0 6 26 16,-3 14 11-16,0 7 4 15,0 19 3-15,0 0-19 16,0 26-7-16,0-5-2 16,3 29 0-16,0-11 1 0,3 48 0 15,0-15-9-15,9 7-2 16,-3-11-3-16,3 6-1 16,-4-11-5-16,4 3-1 15,-3-8-3-15,-3-13-1 16,0 2-8-16,0-15-4 0,3-6-33 15,0-18-13 1,-3 5-99-16,6-13-45 16,-3-1 11-16</inkml:trace>
  <inkml:trace contextRef="#ctx0" brushRef="#br0" timeOffset="22540.694">18404 1228 368 0,'-9'-14'140'0,"9"14"-109"0,-3-2 18 0,3 2-1 16,0 0-2-16,0 0 2 0,3 2 2 16,-3 4 4-1,3 12-30-15,0-2 2 0,-3 40-1 0,0-11-9 16,3 16-4-16,0-16-10 15,0 2-3-15,0-7-18 16,0 2-7-16,0-13-23 16,0 3-8-16,0-6-50 15,3-12-21-15,0-4-58 16</inkml:trace>
  <inkml:trace contextRef="#ctx0" brushRef="#br0" timeOffset="23056.291">18422 1220 452 0,'-24'-6'170'0,"24"6"-132"0,-9-2 5 0,9 2-9 15,3 0-18-15,0 0-4 16,9 0-1-16,-3 0 0 16,15 2-5-16,-7 4-2 0,19-1 2 15,-6-2-3-15,3 7 0 16,-6-4 1-16,-4 1 0 15,-2 1 6-15,-15 3 4 16,0-3-7-16,-18 5-2 16,3 6-3-16,-12-6-2 15,4 0 1-15,-7 0-1 16,3 1 0-16,-3-1 2 16,6-8-1-16,3 3-1 15,0-3-2-15,9 3 1 16,4-2 3-16,7 7 1 0,-2 0 1 15,21 8 0 1,-3-2 0-16,24 7 2 0,-10-7 1 16,7 2 1-16,-6-3 2 15,-3 1 1-15,-7-3 6 16,-5-3 1-16,-3 0-1 0,-9 0 0 16,-3 1-7-16,-15-1-2 15,3-2-6 1,-24 2-2-16,7-5 0 15,-13 2 0-15,6-2 0 0,-3-2 0 16,6-4-9 0,4 1-2-16,5-1-21 15,6-4-6-15,0-1-38 16,12 1-17-16,0 2-135 16</inkml:trace>
  <inkml:trace contextRef="#ctx0" brushRef="#br0" timeOffset="23344.718">18889 984 512 0,'-12'-31'189'0,"12"31"-147"0,-6-14 20 0,6 14-4 16,0 0-24-16,0 0-7 15,-3 8-10-15,0 3-3 0,3 28-8 16,0-4-2-16,-3 20 2 0,3-15-1 15,0 45 0-15,0-19-6 16,0 11 1-16,0-16-13 16,0 2-7-16,0-10-20 15,3 0-8-15,0-8-36 16,3 0-14-16,-3-11-65 16,9-15-26-16,-3-6 49 15</inkml:trace>
  <inkml:trace contextRef="#ctx0" brushRef="#br0" timeOffset="24092.762">19002 1394 416 0,'-12'-45'156'0,"12"45"-121"0,-6-18 14 0,6 13 0 16,0 2-10-16,0 3 1 16,0 0-11-16,0 0-3 15,0 18-15-15,0 4 4 0,3 23 3 16,-3-6-6-16,3 1-2 15,0-6-3-15,6 3-2 16,-3-10-6-16,3-6-1 16,0 3 1-16,0-11 2 15,0 0 0-15,6-13 2 16,-3 3-4-16,3-16-2 16,-1 2-7-16,4-31-2 15,-3 7 0-15,-3-4 2 16,0 7 8-16,-3 0 3 15,-3 11 9-15,-3 8 4 0,-3 0-3 16,0 34 1-16,0-8-7 16,6 24-1-1,-3-11-2-15,6 6-2 0,0-5 3 16,3-1 0-16,-3-10-1 16,-1 3 1-16,1-1-4 15,0-10 0-15,-3 0 1 0,0-8 0 16,0 0-3-1,3-3 0-15,-3-5-3 16,0-10 1-16,0 5 1 16,-3-6 2-16,0 6 5 0,0 0 6 15,0 2-5 1,0 16 0-16,0 1-4 16,6 2-3-16,-3 2 2 0,6-2 0 15,0-3 1-15,11-2 0 16,-5-3 0-16,15-13 2 15,-6 5-1-15,2-24-1 16,-5 11 1-16,0-16-1 16,-3 10-3-16,-6-2 2 15,-3 6 1-15,-9 1 2 0,0 4-3 16,-9-1 0 0,0 6 3-16,-12 5 3 15,3-2-4-15,-6 10-1 16,3 0-2-16,0 18-2 15,4-5 7-15,5 24 3 0,0-2-3 16,15-1 0-16,0-5-3 16,20 0-1-16,-5-5 1 15,15-5 0-15,-6-3-11 16,5-6-3-16,-8-7-28 16,0-3-11-16,-3 0-84 0,9-8-39 15,-7-5-12-15</inkml:trace>
  <inkml:trace contextRef="#ctx0" brushRef="#br0" timeOffset="28811.46">13195 397 228 0,'-3'-8'85'0,"3"3"-66"0,0-9 16 15,0 9 6-15,0 2-7 0,-3-7 1 16,-3-3-5-16,-3-1-1 16,-3-7-16-16,-6-10 8 0,-3-1 2 15,-3-3 0-15,1-2-2 16,-7-2-7-16,-68-91-12 15</inkml:trace>
  <inkml:trace contextRef="#ctx0" brushRef="#br0" timeOffset="28855.671">12671 0 676 0</inkml:trace>
  <inkml:trace contextRef="#ctx0" brushRef="#br0" timeOffset="28888.884">12245 0 676 0</inkml:trace>
  <inkml:trace contextRef="#ctx0" brushRef="#br0" timeOffset="31921.822">15260 156 292 0,'-2'-34'110'0,"2"15"-86"0,-3-7 7 0,3 13-2 0,0-51-34 16</inkml:trace>
  <inkml:trace contextRef="#ctx0" brushRef="#br0" timeOffset="31959.023">15201 0 576 0</inkml:trace>
  <inkml:trace contextRef="#ctx0" brushRef="#br0" timeOffset="32414.107">15150 0 468 0</inkml:trace>
  <inkml:trace contextRef="#ctx0" brushRef="#br0" timeOffset="75307.603">13174 0 184 0,'-6'0'71'0,"6"0"-55"0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9T02:52:17.4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20663 2765 412 0,'-9'-27'154'0,"9"14"-120"0,-6-3 19 16,3 14 0-16,0-9-15 0,0 3 0 15,0 3-12 1,-3 0-4-16,1 2-13 16,-7 8-1-16,-6 22-1 0,-3 20 1 15,0 12 2-15,0-4 4 16,6-2 3-16,12 0-5 0,9 0-2 15,9-3-5 1,9-10-2-16,0-14 3 0,3-20 3 16,-1-14-4-16,4-8-1 15,-3-8 0-15,0-3 0 16,-6-7-2-16,-9-14 1 16,-12 1-2-16,-6 4-1 0,-6 9 5 0,-6 13 1 31,-12 13-2-31,-12 16-3 15,-5 10 2-15,-4 6 0 16,4 3-1-16,8-9 1 16,6 1-4-16,9-6 0 15,6-2-8-15,9-3-4 16,9-6-22-16,12-7-10 0,18-14-84 0,15-20-36 16,14-4-45-1</inkml:trace>
  <inkml:trace contextRef="#ctx0" brushRef="#br0" timeOffset="749.461">20681 2977 412 0,'-27'13'154'0,"12"-3"-120"0,-11-4 21 0,17-4 3 0,0 4-17 0,0-6-1 32,0 0-12-32,3 0-5 15,18-8-7-15,9-13 0 0,3-17 0 16,8-14-1-16,25-4-3 16,26 0 0-1,3-4-7-15,19-28-3 0,29-10-1 16,-6 14 1-16,12-6-1 15,8-11 2-15,-14-10-4 0,-15 16-2 0,0 15 2 32,-2 14 2-32,-19 11 0 15,-18 7 2-15,-14 8-2 16,-16 3 2-16,-5 8 0 0,-12 3 1 16,-10 2 0-1,1 5 0-15,-9 4 0 16,-3 1 0-16,-3 1-2 0,-3 0 1 15,-6 0-2 1,0 2-1-16,0 3-2 0,-3 3 1 16,0 2 1-16,-6 3 0 0,3 8-3 15,-3 8 2 1,-3 8 1-16,0-6 2 16,0 4-3-16,9-1 0 15,6-3-1-15,6 1-2 16,3-6 5-16,3-8 3 15,0 3-1-15,0-13-2 16,0-3 0-16,0 0-1 16,-3-10 0-16,-3-4 2 15,-4-4-1-15,-2-3 2 16,-6 0 0-16,1 2 1 0,-7 3-5 16,-3 3-1-16,-6 3-19 15,-6 5-7-15,-6 7-51 16,0 12-24-16,7 7-131 15</inkml:trace>
  <inkml:trace contextRef="#ctx0" brushRef="#br0" timeOffset="1554.322">22711 1757 364 0,'-15'-13'137'0,"9"10"-106"0,-6-8 10 16,12 9 0-16,-3 2-8 15,1-6 3-15,-1 4-5 16,0-3 1-16,0 5-18 16,0-6 3-16,0 6 3 0,3-5-2 15,-3 2-1-15,3 3-3 16,0 0-1-16,0 0-10 15,0 3-1-15,0 2 0 16,6 1 3-16,8 7 2 0,10 3 3 0,6 15-3 16,9 20 1-1,-6 7-1 1,8 3 1-16,-5 2-2 16,3 11 1-16,8 29 0 0,1-23 1 15,-12-17-7-15,26 35-2 16,13 40 0-16,-25-48 0 15,-11-16 7-15,14 16 4 16,22 34-1-16,2-7 0 16,-2-20-1-16,-13-17 0 15,-8-19-4-15,-13-8-1 0,-2-11 1 0,-12-8 0 32,-3-7 0-32,-6-6 2 15,-4-5-3-15,-5-3-2 0,-3-5 0 16,-6-8-1-1,-6 0-9-15,3-5-2 0,-6-3-49 16,-8-5-23-16,-7-11-175 16</inkml:trace>
  <inkml:trace contextRef="#ctx0" brushRef="#br0" timeOffset="2399.771">20973 3172 264 0,'-51'-8'101'0,"30"11"-78"0,-8 2 31 0,17-2 7 16,0 0-14-16,0-1-2 16,3 1-13-16,0 0-5 15,15-1-4-15,15 1-3 16,18-3 3-16,11 0 2 0,10 0-4 15,20 5-1 1,30 8-7-16,0 9 0 16,33 12-8-16,9 8-3 0,12-5 3 15,17 3 1 1,-14-6 0-16,15 1-1 16,-13 2-1-16,-20 0 2 0,9 0 3 15,-15 3 5 1,-24-9 1-16,-21-2 0 15,-15-5-1-15,-8 0 1 0,-16-11-6 16,-2 1-1-16,-15-6-2 16,-10-1 1-16,-5-1 2 15,-15-12 5-15,-9-1-6 16,-3-7-4 0,0 1-3-16,-6-3-3 15,0 0-1-15,-3 0-9 16,6 1-5-16,-3-1-24 15,0 2-11-15,0 4-70 16,18 13-161 0</inkml:trace>
  <inkml:trace contextRef="#ctx0" brushRef="#br0" timeOffset="2822.364">23771 3548 452 0,'-18'-3'167'0,"6"3"-129"0,0-2 4 0,6 2-8 0,0 0-16 15,-9 2-3 1,4 4 0-16,-7 7 3 15,0 16-10-15,3 13 7 0,3 6 2 0,6-3-5 16,6-5 1-16,9-9-6 16,6-4-2-16,9-9-2 15,3-7-3-15,-1-11 3 16,-2-11 0-16,-3-12 5 16,-6-12 3-16,0-4 7 15,-9 4 3-15,-6-2-6 16,-12 8-2-16,-3 5-7 15,-12 3-2-15,-12-3-9 16,-2 8-2-16,-1 3-29 16,0 0-14-16,4 2-87 15,-10 3-38-15,-14-15-28 16</inkml:trace>
  <inkml:trace contextRef="#ctx0" brushRef="#br0" timeOffset="3606.989">20297 3532 396 0,'-9'0'148'0,"6"3"-115"0,0 2 33 32,0-2 7-32,0-1-21 0,3-2-8 15,0 3-12-15,0-3-4 16,-3-3-15-16,3-2-3 0,0-3-3 15,0-2 1-15,0-4 0 16,-3-1-2-16,0-4-1 16,-3 0-3-16,-3 1 1 0,1-1 0 15,-7 6 1 1,-3 0 2-16,-6 10 1 0,-9 9-3 16,-3 7-1-1,1 5-1-15,-1 4 1 16,6 1 4-16,6 9 4 15,10-3-9-15,8 6 0 16,12 2-2-16,11-11 0 16,10-10 2-16,6-11 1 0,0-13-4 15,-1-8 1-15,-2-2 0 16,-3-6 2-16,-3 0-1 16,0 0-1-16,-4 3 1 15,-5-2 1-15,-3 7-1 16,-3 2-1-16,-3 14 12 15,-3 8-7 1,3 3 0-16,3 5-3 16,9 2-2-16,9 6 1 15,5-3-1-15,-5-5-5 0,15 8 1 16,11 2-18-16,-5-4-6 16,0-4-93-1,11 1-40-15,1-9-70 16</inkml:trace>
  <inkml:trace contextRef="#ctx0" brushRef="#br0" timeOffset="4356.103">23822 4249 424 0,'-12'-21'159'0,"12"21"-124"0,0-3 2 0,0 3-9 15,3 14 6-15,3 9 8 16,0 7-4-16,-1 7-3 16,-2 13-19-16,6 13 3 0,-9 6 4 15,6-13-3-15,-6-9 0 16,0-10-5-16,0-8 1 16,-6-5-5-16,6-10 1 15,-3-12-7-15,3-15-1 16,3-21-2-16,3-9-2 15,0 1-4-15,9 7 0 16,-3 6-3-16,0 6 2 0,9 9 1 16,6 12-1-1,-4 10 1-15,10 13 3 16,-6 8 0-16,-3 5 1 0,-6 1 4 16,-3-4 2-1,-13-1 2-15,-10-4 2 0,-10-5-1 16,-6-2 0-16,-3-3-3 15,0-6 1-15,-5-2-4 16,-4-3-2-16,-3-5 0 16,0-2-1-16,4-6-5 0,5-8 1 0,3-13-16 15,12-14-6 1,9-4-62-16,6 2-27 16,6 3-126-1</inkml:trace>
  <inkml:trace contextRef="#ctx0" brushRef="#br0" timeOffset="5343.768">23134 3265 452 0,'-24'-13'167'0,"12"7"-129"0,-6 1 19 16,15 5 0-16,0 0-19 0,0 0-2 16,0 0-15-1,6 8-3-15,9 8-10 16,9 13-3-16,18 0 1 0,3 6-1 0,5-1 2 15,-5-2-6-15,-1-3-1 16,1 0 0-16,0-3 0 16,-3 1 0-16,-4-1 2 15,-5 3-1-15,-3-2 2 0,-12 2 2 16,-9 5 4-16,-12 6-2 16,-9-3 1-1,-9 0-3-15,-3 0 2 16,3-5-4-16,-8-3 0 15,-7-3-1-15,0-2-2 16,1-3 1-16,2-5-1 16,6-5 2-16,3-6 1 0,6-5-6 0,10-8 0 15,5-5-1 1,9-11 2 0,8-29-8-16,4-18-3 0,12 5-2 15,-6 8-1-15,0 5 4 16,-9 5 5-16,6 0 4 15,-9 11 2-15,-4 6 1 16,1 7 0-16,-3 8 2 16,-3 11 1-16,-3 10-1 15,-3 8 1-15,-5 6 2 0,-1 15 2 16,-6 27-1 0,-3 10-1-16,0-10 5 15,6-8 6-15,0-8-10 16,9-11-4-16,0-4 1 15,-2-9 0-15,8-5-1 0,8-6-2 16,1-7 3-16,3-11 2 16,0-16-4-16,9-29-3 15,0-5-8-15,-3 5-4 16,0 8 3-16,-4 8 2 16,-5 13 2-16,0 3 5 0,0 8 3 0,-9 13 4 31,0 24 7-31,-3 18 2 15,-3 8-3-15,-3-2 1 0,6-6-5 0,-3-5 1 16,1-8-5 0,-1-5-2-1,3-3-9-15,0-5-5 0,0-3-31 16,0-2-13 0,0-3-189-16,-3-5-91 15,-3-19 163-15</inkml:trace>
  <inkml:trace contextRef="#ctx0" brushRef="#br0" timeOffset="8873.685">22068 1535 264 0,'-6'-3'101'0,"3"3"-78"0,0-5 28 0,3 5 8 0,-3-3-9 16,0 3 0-16,3 0-11 15,-3 0-4 1,3 0-19-16,0 0-8 0,3-3-1 0,6 1 2 16,3-4 5-16,6-2-8 15,12-2-1-15,6 2-3 16,5-5-2-16,1 2 3 16,-6 3 0-16,2 3-4 15,-8 2-1-15,-6 3 3 16,-3 3 1-16,-6 8 0 15,-3 7 1-15,-7 16 4 16,-5 1 6-16,-2 7-1 16,-7-2 1-16,-3 18 1 15,0 13 2-15,3-2-7 0,0-5-3 16,3-17 1-16,3-4 0 16,0-12 1-16,0-4 0 15,0-6 2 1,-3-8 1-16,0-7-5 0,-6-12-2 0,6-17-4 15,-6-17-3 1,0-8-1-16,-2 1 0 16,-4-1-2-16,0 6-1 15,0-3 1-15,0-8 2 16,0 0 2-16,3 0 1 16,1 8-2-16,2 8 2 0,3 10 3 15,3 1 3 1,0 7-2-16,3 12 0 15,3 7-1-15,6 7-2 16,3 17-2-16,9-3 1 0,5 6 1 16,4-3 2-16,0-3-10 15,0-3-4-15,-3-2-30 16,-4-3-10-16,-2-2-55 16,-3-3-21-16,-6-11-50 15</inkml:trace>
  <inkml:trace contextRef="#ctx0" brushRef="#br0" timeOffset="9339.841">22931 1003 376 0,'-2'0'143'0,"2"0"-112"0,0 0 27 0,0 0 6 16,0-6-33-16,0-1-11 0,0-7-2 16,0 1 1-16,-3 3-9 15,0-4 5-15,0 1 5 0,-6 5-2 16,-3-2 1-16,-9 2-8 16,-12 8-4-16,-11 0-2 15,2 8-1-15,-3 15 0 0,9 12 0 16,13 10 0-1,5 0 2-15,9-6-3 16,21-7-2-16,21-3-5 0,17-5-2 16,7-5-22-16,-16-11-6 15,-11-1-51-15,39-9-21 16,14-17-94-16</inkml:trace>
  <inkml:trace contextRef="#ctx0" brushRef="#br0" timeOffset="19904.024">16838 6347 296 0,'9'6'112'0,"-9"-6"-87"0,12 8 46 15,-9-6 14-15,3 1-11 16,0 0-4-16,0 2-24 15,0 0-11-15,3 0-20 16,-3-2-3-16,3-3-1 0,-3 0-4 16,0-8-2-16,-1 0 0 0,-2-8-1 15,0 3-2-15,-3-5 1 16,0 4-2-16,-6-2-1 16,3 3 1-1,-11 0-1-15,2 2 2 0,-15 1 1 16,6 2-4-16,-9 3 1 15,6-1 0-15,-2 4 0 16,2-1 0-16,0 3 2 16,3 0-1-16,-3 3 2 15,7-1 0-15,-4 6 3 16,3-2-1-16,3 9 0 16,3-1-3-16,3 12 1 15,3-5 0-15,6 14 1 16,0-9 0-16,6 3 0 15,0-5-5-15,9 0 1 16,-3-6-7-16,12-2-3 0,-3-3-3 16,11-7-2-16,-5-1-6 15,6-16 1-15,-6 4-9 16,2-28-2-16,-5 6-3 16,0-11 1-16,-6 9 5 15,-6-9 4-15,0 8 12 16,-6-5 4-16,-3 8 17 15,-6-8 6-15,3 5 12 16,-6 3 8-16,0 5-3 0,-3 3-2 16,0 3-10-1,0 4-5-15,3 4 0 16,-3 5 1-16,3 2-5 16,0 8 1-16,3 0-1 15,0 9 3-15,3-1-3 0,3 8 1 16,0-2-3-16,6 15 2 15,0-5-4-15,6 24-2 16,-3-11 0-16,3 6-1 16,-3-8 0-16,2-6 2 15,-2-5-1-15,-3-2 2 16,0-6-4-16,0-3-2 16,-3-2-5-16,0-5-2 15,-3-1-22-15,0-4-8 0,0-1-77 16,3-10-33-1,-3-1-75 1</inkml:trace>
  <inkml:trace contextRef="#ctx0" brushRef="#br0" timeOffset="20397.637">17291 6006 408 0,'-3'-11'151'0,"3"11"-118"0,0-7 7 0,0 7-7 16,0-3-15-16,0 3 0 15,0-3 4-15,0 1 6 16,-3-1-15-16,0 0 8 0,-6 6 3 0,3-3-4 16,-6 8 1-1,0-3-8-15,0 6 0 16,-3-3-4-16,3 5 2 16,0-2-2-16,0 2 0 15,1-3-1-15,-1 6 0 16,3-3 0-16,0 6 0 0,0-3-2 15,0 10 1 1,3-5-2-16,3 22 2 16,3-6-2-16,6 10 0 0,-3-7 1 15,12 2 1-15,-3-10-1 16,12-3-1-16,-7-5-3 16,7-3 1-16,0-2-2 15,-3-3 2-15,-6-3-4 0,0-5-2 16,-3 0-12-1,-4-6-5-15,1 1-53 16,-6-8-23-16,0 0-150 16</inkml:trace>
  <inkml:trace contextRef="#ctx0" brushRef="#br0" timeOffset="21092.233">17529 6334 416 0,'0'3'154'0,"0"-3"-120"0,3-6 6 0,-3 6-7 16,3-7-19-16,0 1-3 15,0-7 2-15,0 2 1 16,0-2-7-16,0 0 7 0,-3 0 5 16,0 2-1-16,-3 1-1 0,3-1-5 15,-3 0 0-15,0 1-5 16,-3 2 1-16,0 0-3 16,-3 0 2-16,3 3 0 15,-3-1 3-15,0 1-1 16,-3 3 0-16,3 2-1 15,-3 0 2-15,3 0-1 16,-3 7 2-16,4-1-6 16,2 7-1-16,0 0 2 0,3 16 3 15,3-5-4 1,3 11-1-16,0-9-2 0,6 6 1 16,-4-8 0-16,4-6 1 0,0-2-2 31,0-8-2-31,0-3 1 15,0-13-1-15,0 3 0 0,0-14 0 16,-3 4-3-16,0-7 2 16,0 1 3-16,-3 3 3 15,0 2-4-15,-3 3-1 16,0 2 0-16,0 0 0 0,0 3 0 16,0 3 2-1,0 3-1-15,0 7 2 16,0 0 0-16,0 16 3 0,0-2-1 15,6 15 2 1,-3-5-4-16,9 3-2 0,-3-5-3 16,5-4 1-1,-2-2-8-15,6-2-4 0,-3-3-24 16,3-6-9-16,-3 1-97 16,3-11-44-16,-3 0-20 15</inkml:trace>
  <inkml:trace contextRef="#ctx0" brushRef="#br0" timeOffset="21769.979">17919 6358 404 0,'-3'-5'151'0,"3"5"-118"0,0 0 25 0,0 0 3 16,0 0-23-16,0 0-4 16,6 5-7-16,-3 0 0 15,3 6-15-15,-3-3 6 0,0 5 3 16,0 0-3-16,-3 3 2 16,0-3-9-16,-6 6-4 15,3-6-13-15,-6 0-6 16,0 1-30-16,-6-7-12 15,3 1-69-15,6-10-29 0,0-1-39 32</inkml:trace>
  <inkml:trace contextRef="#ctx0" brushRef="#br0" timeOffset="22373.073">18091 5919 484 0,'-23'-11'181'0,"23"11"-141"0,-9 0 14 0,9 0-6 16,0 5-33-16,0-2-7 16,0 18-4-1,0-2 1-15,6 10-2 16,0-5 7-16,2 10 3 0,-2-7 5 15,0 18 1-15,0-8-2 0,0 18 2 16,-3-10-8-16,0 3-2 16,-3-6-3-16,0-8 1 15,0-4-4-15,0-7 0 16,0-4 1-16,-3-9 0 16,3-2-2-16,0-21-2 15,0 3-2-15,3-22-1 16,0 5-1-16,6-2 0 15,0 3 0-15,12 2 0 16,-6 6-2-16,12 2-1 16,-4 2-1-16,4 6 2 0,-3 1 4 0,0 7 1 15,-3 0 3 1,-4 10 3 0,-2-2 4-16,0 11 5 0,-3-4-4 0,-6 12 2 15,0-3-3 1,-6 2 0-16,0-2-3 15,-6-3-1-15,0-2-6 0,-15-3 1 16,3-3-5 0,-14-8 1-16,5-2-14 15,-6-14-3-15,6 3-42 16,4-16-19-16,2 6-92 16,18-1-38-16,0 3 36 15</inkml:trace>
  <inkml:trace contextRef="#ctx0" brushRef="#br0" timeOffset="22638.779">18404 6043 528 0,'-3'-8'198'0,"3"8"-154"0,3-10-6 16,0 10-14-16,3-3-13 15,0 0 3 1,6 9-1-16,0-4 0 15,11 11-7-15,-2 1 7 0,12 4 6 16,-6-2-1-16,3 8 1 16,-4-6-4-16,-5 25 1 15,-3-9-7-15,-12 22-1 16,-3-11-4-16,-12 5-1 0,0-13-10 16,-12 0-3-16,3-8-17 15,-8-2-6 1,5-4-50-16,-6-7-22 0,3-2-128 15</inkml:trace>
  <inkml:trace contextRef="#ctx0" brushRef="#br0" timeOffset="24236.719">19348 5921 464 0,'3'-2'173'0,"-3"2"-135"0,2 2 19 0,-2-2-3 16,0 0-20-16,0 0-5 16,3 3-3-16,-3-3-2 15,0 0-13-15,0 0 4 0,0 5 3 16,0 1-10-16,-5 4-2 15,-1-2-4-15,-9 8-2 16,0-3-4-16,-15 3-2 16,3-3-4-16,-14 3-1 15,5-5 10-15,-3-1 7 16,6-2 0-16,4 0-1 16,2-2 2-16,6-1 2 0,3 0-4 15,9 3-1 1,3 0 0-16,24 3 0 15,-3-1-2-15,24 6 1 0,-7-3-2 16,7 6-1-16,-6-3-6 16,3 0-4-16,-7-3-16 15,4 0-9-15,-6-2-32 16,-3 2-12-16,-3-3-56 16,-4 4-24-16</inkml:trace>
  <inkml:trace contextRef="#ctx0" brushRef="#br0" timeOffset="24397.033">19038 6321 444 0,'-54'-11'165'0,"54"11"-129"0,-20-2 32 0,17 2 5 0,0 0-34 16,3 0-11-1,6 0-9-15,-1 0 0 16,31 8-11-16,-6-3-4 0,15 19-3 15,-7-8-19-15,4 7-8 16,-6-4-61-16,8 5-28 16</inkml:trace>
  <inkml:trace contextRef="#ctx0" brushRef="#br0" timeOffset="25706.02">20199 6186 400 0,'-3'3'148'0,"3"-3"-115"0,6 0 15 16,-6 0 0-16,3 0-12 15,0 0-1-15,0-6-11 16,0 4-4-16,0-6-12 16,0 2-1-16,0-7 0 0,0 3 1 0,-3-6 2 15,0 3-1-15,-6-3 2 16,0 2-2-16,-9 4 2 15,3 2-2-15,-21 8 0 0,6 0-3 16,-14 5 1 0,8 0 0-16,-6 6 1 15,10-3-2-15,-1 5-1 0,6-2 1 0,3 5 1 32,6-3-3-32,6 8-1 0,3-2-1 0,15 10 1 15,0-5-2 1,24 2 2-1,-6-5-13-15,11-8-3 16,-5-2-16-16,3-14-4 16,-6 1-34-16,-1-14-12 15,-5 3-35-15,-3-9-14 0,-3 7-39 16</inkml:trace>
  <inkml:trace contextRef="#ctx0" brushRef="#br0" timeOffset="25931.035">20211 5739 448 0,'-15'-8'167'0,"15"8"-129"0,-6-5 26 16,6 5 5-16,0 0-26 0,0 0-4 15,0 0-14 1,0 0-6-16,0 0-11 0,0 0 8 0,3 13 6 16,0-3-5-16,0 41 1 15,0-12-11-15,3 22-2 16,-3-13-5-16,3 7-1 15,0-10-10-15,3 14-3 16,0-12-35-16,2 6-13 16,-2-11-76-16,12-7-33 15,-3-6-28-15</inkml:trace>
  <inkml:trace contextRef="#ctx0" brushRef="#br0" timeOffset="26247.595">20687 5720 464 0,'-18'-8'173'0,"18"8"-135"0,-9-2 32 16,9 2 3-16,-3 0-31 16,0 0-9-16,-3 0-14 15,3 0-4-15,-6 2-9 16,1 1-2-16,-10 10 2 0,3-2 1 15,-6 47 1-15,3-10-2 0,6 15 1 16,0-13-4 0,15 32-2-16,0-15-9 15,15 12-3-15,-3-16-27 16,9-7-11-16,-6-8-71 0,5-14-30 16,-2-5-54-1</inkml:trace>
  <inkml:trace contextRef="#ctx0" brushRef="#br0" timeOffset="26764.041">21020 6154 452 0,'-14'0'167'0,"14"0"-129"0,-6 0 19 15,6 0 2-15,0 0-33 0,0 0-9 31,3-2-11-31,-3-1-5 16,3 0 0-16,-3 1-1 0,0-6 2 0,0 2 3 16,-3-2 2-16,0 1 1 15,-6-1 2-15,0 0-1 16,-6 0 0-16,3 0-5 16,-6 0-3-16,3 3 0 15,-3-1 1-15,3 4 3 16,1 2 4-16,-1 0 0 15,0 8 2-15,3-3 0 0,-3 8 1 16,3 0-4 0,3 6 0-16,0-3-1 15,6 10 1-15,0-5-4 0,6 8-1 16,0-5-1 0,9-5 1-16,-3-3-4 15,9-16-2-15,-3 0 2 16,9-14 0-16,-6 4 1 15,2-6 0-15,-2 3 0 0,-3-1 2 16,-3 4 3-16,0 2 2 16,0 3-3-16,0 2-1 15,0 0-1-15,0 6 1 16,-1 0-15-16,1 2-5 16,-3 0-42-16,3 6-19 0,-3-3-122 0,3 8-53 31,0 0 80-16</inkml:trace>
  <inkml:trace contextRef="#ctx0" brushRef="#br0" timeOffset="26920.675">21259 6194 552 0,'-3'0'206'0,"3"0"-160"0,0 5 15 16,0-5-2-16,0 3-28 0,0-1-8 15,-3 6-13 1,0 0-7-16,-3 8-2 15,0-3-12-15,-3 6-5 0,0-3-43 16,0-3-19-16,0 0-120 16,6-7-54-16,0-1 80 15</inkml:trace>
  <inkml:trace contextRef="#ctx0" brushRef="#br0" timeOffset="27554.969">21660 6099 420 0,'-3'0'159'0,"3"0"-124"0,0-6 22 16,0 6 1-16,0-2-23 0,0-1-5 15,0-5-9-15,0 0-2 16,-3-2-10-16,1 2 3 0,-4-3 4 15,0 3-2-15,-3 6 0 16,0-1-4-16,-9 8-1 16,3 0-1-16,-6 9 2 15,3-4-3-15,3 9 1 16,4-3-5-16,11 5 0 0,0-5-3 16,11 10-3-1,-2-2-7-15,6-3-4 16,-3-5-28-16,12-11-10 0,-3-2-61 15,17-8-27 1,-5-1-57 0</inkml:trace>
  <inkml:trace contextRef="#ctx0" brushRef="#br0" timeOffset="27788.975">21809 5744 540 0,'-12'0'203'0,"12"0"-158"0,12 5 5 16,-12-5-9-16,18 8-15 0,-3-2 2 16,12 17-7-1,-3-1-1-15,5 23-11 16,-2-6 1-16,-3 6 1 0,-3-8-4 16,-3 3 1-16,-3-8-5 15,-9 13-2-15,-1-8 0 16,-7 16-1-16,-1-8-3 0,-12 0 0 15,3-8-34 1,-21-11-15-16,6-2-112 0,0-27-50 0</inkml:trace>
  <inkml:trace contextRef="#ctx0" brushRef="#br0" timeOffset="28074.337">22259 6109 496 0,'-45'6'187'0,"45"-6"-146"0,-15 2 22 16,15-2 1-16,0 0-37 15,0 0-9-15,18 0-10 16,-3 0-3-16,21 0-3 15,-7 0 1-15,4-2 2 0,-6 2-4 16,0 0-3-16,-6 0-15 16,-1-3-6-16,-5 3-28 15,-3-3-12-15,0 1-42 16,-6-1-18-16,0 0-56 0</inkml:trace>
  <inkml:trace contextRef="#ctx0" brushRef="#br0" timeOffset="28256.315">22330 5903 528 0,'-9'-19'198'0,"9"19"-154"0,0 0 16 0,0 0-4 15,3 11-18-15,-3-3-2 16,9 24-18-16,-3-6-9 16,0 8-5-16,0-7-8 0,0 5 0 15,0-6-31-15,6 11-14 16,-3-8-70-16,6 8-31 15,-3-8-62 1</inkml:trace>
  <inkml:trace contextRef="#ctx0" brushRef="#br0" timeOffset="28837.986">23048 6141 332 0,'0'0'123'0,"0"0"-95"0,0 0 25 0,0 0 4 15,0 0-18-15,0 0-5 16,0-5-4-16,0 2 0 16,-3-5-16-16,0 0 7 0,-6-2 6 15,9 2 0-15,-9-3 2 16,3 0-12-16,-9 4-3 15,6 1-6-15,-12 1 0 16,0 0-5-16,-5 2 0 16,2 0 1-16,-6 6 0 15,3 0 0-15,3 5 0 0,4-3 0 16,5 5 0 0,0 1 0-16,15 5 0 15,0-3-2-15,15 6 1 0,-3-3-2 16,11 2-1-16,-2-2-10 15,3-3-4-15,-3-2-15 16,0-11-7-16,-3 0-35 0,2-8-15 16,-2 3-30-1,0-11-10-15,0 2-29 16</inkml:trace>
  <inkml:trace contextRef="#ctx0" brushRef="#br0" timeOffset="29046.827">23021 5691 476 0,'-9'-10'178'0,"9"10"-138"0,-3-3 26 0,3 3 4 16,0 0-25-16,0 0-5 16,0 8-10-16,0 0-2 15,3 18-16-15,0-5-2 0,0 40 0 16,0-10-4-16,3 9-1 16,0-12-7-16,6 2-3 15,-3-7-14-15,8-1-3 16,-5-8-37-16,9-4-16 15,-6-7-89-15,6-7-37 16,-6-3 19 0</inkml:trace>
  <inkml:trace contextRef="#ctx0" brushRef="#br0" timeOffset="29335.851">23446 5712 540 0,'-8'-5'200'0,"8"2"-155"0,-3 3 5 0,3 0-10 15,0 0-16 1,0 0 0-16,-6 3-7 16,6-3 0-16,-3 8-10 15,-3-3-2-15,-6 14 1 0,3-3-1 16,-3 39 2-16,3-10-6 15,3 13-1-15,3-13-2 16,6 6 0-16,-3-12-7 0,6 12-4 16,0-12-42-1,3 1-18-15,0-8-84 0,12-14-37 16,-6-2 9-16</inkml:trace>
  <inkml:trace contextRef="#ctx0" brushRef="#br0" timeOffset="29711.706">23819 6001 384 0,'0'-8'145'0,"3"0"-112"0,-3-5 25 16,0 13 4-16,0-8-12 16,-3-6 0-16,-3 4-11 15,6 2-1-15,-9-3-22 16,-3-2 4-16,3 5 3 0,3 0-6 16,-12 6-2-16,-12-1-6 15,3 8-1-15,7 1-3 0,-4 12 0 16,-3-2-3-1,6 13-2-15,6-5 1 16,0 5 1-16,9-5-3 16,9 2 0-16,-3-5-10 0,12 1-3 15,3-7-24 1,9 1-10-16,-6-2-77 0,9-4-33 16,-3-2-46-1</inkml:trace>
  <inkml:trace contextRef="#ctx0" brushRef="#br0" timeOffset="29906.605">24000 6115 528 0,'-15'5'198'0,"15"0"-154"0,0 0 20 0,0-5-1 16,-3 3-31-16,-3 2-7 0,0 1-15 15,-3 2-5-15,-2 0-3 16,-4 2-13-16,9-2-4 15,0-3-37-15,-3 1-14 0,-6-1-109 16,6 0-46-16,3-7 43 16</inkml:trace>
  <inkml:trace contextRef="#ctx0" brushRef="#br0" timeOffset="30468.477">24217 5652 456 0,'-8'-8'170'0,"8"8"-132"0,0 0 2 0,0 0-6 16,5 8-12-16,4 2 1 15,-3 6 1-15,3 2 0 16,0 9-13-16,-3 13 4 0,-3 13 3 0,0 5-4 16,-3-3 0-1,0-10-6-15,0-8 0 16,0-8-5-16,0-5-2 16,0-5 6-16,0-3 3 0,-3-6-3 15,3-7 1-15,0-6-7 16,3-10-1-1,3-16-7-15,3-8 0 0,3 2-4 16,0 4 2-16,0 4-2 16,6 9 2-16,-7 7 5 15,7 9 2-15,-6 7 4 0,6 5 1 16,-6 6 3-16,0 3 1 16,-3 2 3-1,-3 0 4-15,-6 0 1 16,-6-2 0-16,3-1-3 15,-6-2-2-15,0 0-4 0,-3-3-1 16,0 1-3 0,-3-7 1-16,-6 1-7 0,7-5-1 15,-4-6-27 1,0-5-9-16,9-5-63 16,3-11-27-16,9-5-93 15</inkml:trace>
  <inkml:trace contextRef="#ctx0" brushRef="#br0" timeOffset="30763.598">24533 5702 480 0,'0'0'178'0,"0"0"-138"0,9 0 19 0,3 2 1 0,3 1-25 15,6 2-7-15,-1 3-6 16,4 0-2-16,-3 13-11 15,3 11 6-15,-9 10 2 0,6 9-7 16,-7 2-3-16,-2-6-2 16,-3-2-1-16,-6-2-2 15,-6-4 1-15,-12 4 0 0,-5 2 1 16,-16 2-11 0,-12 1-3-16,-2-8-35 0,2-6-13 15,6-10-148 1,4-16-65-16,-13-8 86 15</inkml:trace>
  <inkml:trace contextRef="#ctx0" brushRef="#br0" timeOffset="-187056.013">13355 12009 392 0,'-6'14'148'0,"3"-12"-115"0,3-7 17 0,0 5-1 0,0 0-21 15,0 0-3 1,0-8-11-16,0 0-1 0,0-5-8 15,0 2-1-15,-3-5 0 16,3 3 2-16,-8-5 3 16,2 2 2-16,-12-3 3 0,3 3 2 15,-15 3-1 1,6 3-3-16,-5 4-2 0,2 4-6 16,0 7-1-16,3-2-1 15,0 7-2-15,3-2 3 16,-2 5 0-16,5-2 3 15,-6 7 1-15,6-2 1 16,-3 16 2-16,3-5-3 16,1 20-2-16,2-7 0 15,3 8-1-15,3-9-5 0,9 6-1 16,0-8 1 0,9 21 2-16,0-13 2 15,15 16 3-15,-7-13-3 16,28 0 0-16,-9-11-1 0,14-8 1 15,-8-6-4-15,0-12-2 16,-10 0 2 0,-2-14 2-16,-3 0-2 15,-3-15 0-15,-6 2-4 0,-9-8 1 0,0 6-3 16,-12-4 0 0,0 7 1-16,-18-1 4 15,0 2 1-15,-9 1 1 16,6 3-3-16,-5 2 2 15,5 2 1-15,0 1 2 16,6 0 1-16,0 0 3 16,3 2-5-16,6 0-1 15,0 1-2-15,12-1 0 16,0 0 2-16,12-2 2 16,0 2-1-16,12 1-1 0,-6-1 1 15,9-2-1-15,-7 0 0 16,4-1 0-16,-6 1 0 0,6 2 0 15,-9 1 6 1,0 2 4-16,-4 0 1 16,1 5 1-16,-3-2-2 0,0 7-1 15,-3-2-1 1,0 11 2-16,0-4 1 16,0 25 1-16,-3-8-6 0,3 10-4 15,-3-7-4 1,3-1 1-16,-3-5-1 15,0-5 0-15,-1-3-7 0,-2-2-4 16,0-6-24-16,0-5-11 16,0-3-39-16,0-23-15 15,0 2-87 1,6-21-71-16,6-14 101 16</inkml:trace>
  <inkml:trace contextRef="#ctx0" brushRef="#br0" timeOffset="-186872.688">13608 12338 504 0,'-3'2'189'0,"3"-2"-147"0,3 16 24 0,-3-13-1 16,3 10-26-16,0-2-7 0,0 12-17 0,0-4-7 31,3 23-5-31,0-7-9 0,3 7-4 0,-3-8-23 16,3-2-9-16,-3-5-42 15,0-6-19-15,0-5-113 16,-6-19-48-1,-3-16 138-15</inkml:trace>
  <inkml:trace contextRef="#ctx0" brushRef="#br0" timeOffset="-185928.659">13588 12324 388 0,'-27'8'145'0,"27"-8"-112"0,-12 3-17 0,12-3-15 0,0 0-58 31,0 0-22-31,9 0-48 15,-3 0-21-15,9-5 62 0,-3 2 31 16,5-2 398 15,7 13-149-31,-6 0-45 16,3 10-77-16,-3-2-40 16,6 26-13-16,-7-7-4 0,7 15-9 15,-6-10-6-15,3-3-1 16,-3-8 1-16,-3-8 0 15,-3-3-3-15,0-18 2 0,-1 0-1 16,-2-21-2 0,0 3-4-16,-3-11-2 15,-3 5 0-15,-3-3 1 16,0 6 8-16,0 3 2 16,0 2 12-16,0 3 6 15,0 2 1-15,0 6 0 0,0-1-8 16,3 6-5-16,0 0-4 15,9 6-3-15,-3-4 1 16,15 4-1-16,-3-1 0 16,14-2 0-16,-5-1 0 0,6-4 0 15,-3 2 4 1,-4-6 2-16,-5 1-2 0,-3-6-3 16,-3 3 0-1,-3-5 1-15,-3 3-1 16,-6-4-1-16,0 4-2 15,-6-1 1-15,0 3 1 16,-6 3 2-16,3 0-1 16,-6 5-1-16,3 0 1 15,0 5-1-15,3 0 2 0,3 6 1 16,0 0 1-16,9 4 2 16,-3-1-3-16,3 7 0 15,0-3-1-15,3-2 1 16,-4-3-4-16,1-7 0 0,0-4-1 15,0-10-2-15,0 0-2 16,0-5-1 0,-3 3 1-16,0-1 2 0,0 3 2 15,0 3 1 1,0 2 5-16,0 6 2 16,0-1 4-16,-3 6 4 15,0 0-2-15,0 6 1 0,-3-4-7 16,0-2-4-16,0 0-6 15,3-11 0-15,0 1 0 16,3-11-1-16,0 2-5 16,5-5-2-16,-2 3 2 15,12-3 4-15,12 0 3 0,-6 8 4 16,-3 3 4 0,8 2 2-16,-5 1 8 15,0 4 2-15,6 4-2 16,-10 4 1-16,-5 3-9 0,-9 1-2 15,0-4-3-15,-3 11 1 16,-3-5-13-16,0 3-3 16,-3-1-36-1,0-7-15-15,0-3-119 16,-6-6-51-16,-6-2 42 0</inkml:trace>
  <inkml:trace contextRef="#ctx0" brushRef="#br0" timeOffset="-185428.591">15311 11840 392 0,'-12'-26'148'0,"12"26"-115"0,-3-29 35 16,3 26 7-16,0-2-15 0,0 2 0 16,0 0-17-16,0 3-6 15,0 19-21-15,0-6-1 0,3 19-1 16,0-3-3-16,9 48-1 16,-3-14-9-16,9 14 0 15,-3-16-3-15,3 13 0 16,-4-16-7-16,4 19-2 15,3 5-10-15,-9-29-1 16,0-11-24-16,-6-5-11 16,0-8-60-16,-6-13-24 15,-6-11-50-15</inkml:trace>
  <inkml:trace contextRef="#ctx0" brushRef="#br0" timeOffset="-185252.119">15106 12237 548 0,'-27'-3'206'0,"27"3"-160"0,0-8-2 31,0 8-11-31,12-8-22 0,0 1-1 0,15-1-8 16,-7 0-4-16,25 2 1 15,-6 1-31-15,29 2-13 0,-11 1-74 16,8 2-31-16,22 2-41 15</inkml:trace>
  <inkml:trace contextRef="#ctx0" brushRef="#br0" timeOffset="-184381.25">15826 12383 456 0,'-9'2'170'0,"9"-2"-132"0,0 0-4 0,0 0-12 16,3 0-11-16,0 0 1 16,3-2-2-16,0-1 1 15,0-5-6-15,-3 0 4 0,-3-3 3 16,0 1 3-16,-3-3 0 16,0 2-3-16,-6 0 0 15,0-2-7-15,-3 5-3 16,0 0 1-16,0 3 0 0,0 2-1 15,1 6 1-15,2 0 0 0,-3 7 3 16,3-2 1 0,0 11 1-16,0-6-2 15,3 5 1-15,0-2-4 16,6 6 0-16,0-7-3 16,3 4-3-16,0-6 2 0,3-2 2 15,0-3 2 1,3-8 3-16,-3 0 1 0,0-6 1 15,0 1-2 1,0-6-1-16,0 4-3 16,-3-7 1-16,0 4-2 0,0-1-1 15,0 1 1-15,2 2 1 16,1 2 3-16,9 9 2 16,-3 0-3-16,12 5-1 15,-6 0-1-15,9 5-2 16,-6-3 1-16,2 1-1 15,-2-1 0-15,-3-2 0 0,-3 0 0 16,0-5 2 0,-3 0-3-16,0-6 0 0,-3 0 1 15,-1-5 0 1,-2 0-3-16,0-7 2 16,0 1-1-16,0-7-2 15,-3 3 0-15,3-1 3 16,-3 6-2-16,3 2 1 15,-3 3 4-15,3 11 3 0,0 0 0 16,0 7 2 0,0-2-2-16,0 3 2 0,0 2-2 15,-3-5 0-15,0 0-3 16,0-3 1-16,0 1-4 16,-3-6 0-16,0 0 1 0,0-6 0 15,0 1 0 1,3-6 0-16,-3 3-5 15,3-2 1-15,0-1 2 0,3 3 3 16,-3 3-2 0,3 5 0-16,0 0-12 15,2 3-5-15,-2-1-32 0,6 1-15 16,-3 0-74-16,9-1-33 16,9-2-18-1</inkml:trace>
  <inkml:trace contextRef="#ctx0" brushRef="#br0" timeOffset="-183326.766">16499 12367 488 0,'3'2'181'0,"-3"-2"-141"0,3 0 5 0,-3 0-10 16,0-2-19-16,0-1-2 0,0-2-6 16,0-1-3-1,-6-4-2-15,0 2-3 0,-6-5 3 16,-12-1 2-16,0 6 2 0,9 3 1 15,-11 10 0-15,5-2-4 16,-3 10-1-16,-3 3 1 16,12-5 0-16,3-1 0 15,6 1 0-15,3 0-5 16,9-3-1-16,6-3 1 16,0 0 0-16,-3-2-2 0,6-6 0 0,-3 0 2 31,0-2 0-31,3 0 1 15,-6 2 0-15,0 1 0 16,3 2 2-16,-4 0 1 16,7 8 1-16,0-3 0 15,3 16 0-15,-3-5-2 16,3 26 1-16,-3-7-2 0,0 15-1 16,-3-8 3-1,-4-2 0-15,1-8-1 0,-6-1 1 16,0-4-4-16,-9-1-2 15,0 1-1-15,-14-9 3 16,2-2-2-16,-18-5 1 0,6-3 0 16,-11-8-2-1,8 0 3-15,0-14 2 0,6 1-2 16,3-16 0-16,4 3-1 0,8-6 0 16,3 5 0-1,15 1 0 1,0 2 2-16,26 0 0 15,-5 6 0-15,15-6 2 16,-9 5-3-16,2-4 0 0,-2 2 1 16,-3-3 0-1,-6 5-3-15,0-5 0 0,-7 3 2 16,-2-3 0-16,-3 3 5 16,-3 0 5-16,-3 3 1 15,-3 4 4-15,-3 4-3 0,-3 7-1 16,0 3-4-1,0 8 1-15,0-3-6 16,3 11-1-16,0-3-2 0,3 9-2 16,6 9 3-16,9 4 0 15,9-1 1 1,-4-13 0-16,-2-5-3 16,15-16 2-16,15-8 1 0,-16-5 0 15,-5 2-3 1,0-12 2-16,-6 4 3 0,-3-31 1 15,-1-27-4-15,-8 3-1 16,-6 13 1-16,-6 19 2 16,0 7 0-16,-9-2 2 15,0 6 2-15,-5 4 2 0,-4-5-1 0,6 14-1 32,3 2-1-32,0 5 0 15,0 1-2-15,6 10 1 0,0 5-2 0,6 0 2 31,0 1-2-31,9 23 2 16,0-5-4-16,6 36 0 0,5 15 3 16,1-9 3-16,-3-8-2 0,-6-18-2 31,-3-3 0-31,0 2 1 0,3 6-8 16,-3-8-1-16,-3-10-12 0,-7-17-44 31,-2-12-7-31,-2-9-65 15,-7-7-28-15,-9-6-24 0</inkml:trace>
  <inkml:trace contextRef="#ctx0" brushRef="#br0" timeOffset="-183042.045">16639 12036 564 0,'-9'5'209'0,"9"-5"-163"0,0 0 5 0,0 0-8 16,3-2-23-16,9-4-3 0,6-2-8 16,-4 3-4-1,31-3-2-15,-9 3 0 0,11 0 0 16,10 2 3-16,-18 0 1 16,-10 3-3-16,1 0-1 15,-3 0 1-15,-3 0 2 16,3 0-1-16,-13 0 2 15,1 0-4-15,-3 0 0 16,-3 0-1-16,-3-2-2 0,0-1-6 16,-6 0-4-16,0 1-32 15,-3-4-12-15,0 4-110 16,-3 2-45-16,-21 2 4 16</inkml:trace>
  <inkml:trace contextRef="#ctx0" brushRef="#br0" timeOffset="-180329.642">13784 12957 276 0,'6'-8'104'0,"-3"2"-81"0,6-2 51 16,-9 8 19-16,6-5-15 0,0 0-5 16,0 0-16-16,-3-1-6 15,0 1-28-15,0 0 4 0,-3 2 3 16,0 0-7-16,0 1-1 16,0-1-11-16,-6 3-4 15,0 0-4-15,-9 8 0 16,3 0 0-16,-18 34 1 15,6-7-5-15,-17 20 1 16,8-10 0-16,-3 14 0 16,7-15 0-16,-1 28 0 0,6-17 0 15,0 6 2 1,6-10-1-16,3-9-1 16,3-8-4-16,1-2-2 15,2-5-15-15,0-6-6 16,3-3-26-16,-3-10-9 0,3-3-44 0,0-12-18 15,0 1-68 1</inkml:trace>
  <inkml:trace contextRef="#ctx0" brushRef="#br0" timeOffset="-180093.355">13332 12996 408 0,'-9'-31'151'0,"9"31"-118"0,-9-16 31 15,9 13 7-15,0 0-19 16,0 1-3-16,0-1-17 0,0 3-8 16,6 3-13-16,-3-1 6 0,15 30 3 15,-4-5-6-15,16 20-1 16,-6-10-3-16,33 14-1 16,-10-12-10-16,13 27-1 15,-13-15 0-15,1 7 3 16,-12-13-20-16,-1-3-7 15,-5-7-42-15,-3-6-17 16,-3-5-67-16,0-17-29 16,-4-1 12-1</inkml:trace>
  <inkml:trace contextRef="#ctx0" brushRef="#br0" timeOffset="-179912.722">14192 13359 512 0,'15'2'192'0,"-15"-2"-149"0,9 8 21 0,-9-8 0 0,3 6-19 0,0-1-4 0,-3 8-19 32,0-2-6-32,-3 13-10 15,0-3-6-15,-12 13-1 0,0-5-17 16,-12 3-8-16,3-6-70 16,-5-4-32-16,-1-6-108 15</inkml:trace>
  <inkml:trace contextRef="#ctx0" brushRef="#br0" timeOffset="-178900.381">13031 14441 476 0,'-3'-3'178'0,"3"3"-138"0,-3 3 11 0,3-3-6 15,0 0-16-15,0 0-2 16,0 0-4-16,0 0-3 15,3 13-10-15,0 0 2 0,6 9 2 16,-3-7-7-16,6 9-4 16,-3-5-2-16,0 10-1 15,0 13-5-15,-4-13 1 16,1-5-25-16,-6 5-10 16,0-5-49-16,-6-8-18 15,1-11-106 1</inkml:trace>
  <inkml:trace contextRef="#ctx0" brushRef="#br0" timeOffset="-178722.026">12959 14182 564 0,'-11'0'211'0,"11"0"-164"0,-9 8-6 15,9-6-16-15,0 1-31 0,0 0-6 16,0-1-45-1,0-2-20-15,6 3 40 16,-3-3-105-16,17 13-40 0,16 6 30 16</inkml:trace>
  <inkml:trace contextRef="#ctx0" brushRef="#br0" timeOffset="-178307.493">13489 14325 440 0,'-12'18'165'0,"12"-18"-129"0,-11 16 13 15,5-8-3 1,3-3-16-16,0 0-2 16,-6 1-14-16,3-1-4 15,-6 8-6-15,-9 8-3 0,3-2 0 16,3-6-1-16,-6 3 0 16,4-3-3-16,5 1 2 15,6 1 1-15,9-4 2 16,0-3 5-16,12 0 6 15,-4-3-5-15,7 6-2 0,9-1-3 16,0 1-3-16,0-1 9 0,-9-2 4 16,-4 3 0-1,-2-3 2-15,-3 3 5 16,-9 2 4-16,-6 0-10 0,0-2-3 16,0-3-7-16,-8 2-1 15,-13-2-6 1,-9-5-2-16,-6-6-3 15,10-2 0-15,5-1-20 16,-6-4-8-16,9 2-46 16,12-3-20-16,12-15-120 0</inkml:trace>
  <inkml:trace contextRef="#ctx0" brushRef="#br0" timeOffset="-177881.026">14126 14192 416 0,'-15'0'156'0,"15"0"-121"0,-8-13 30 16,5 10 6-16,0 1-21 16,0-1-4-16,3 3-14 15,0 0-3-15,0 0-16 16,0 0 3-16,9 13 2 0,2 32-8 15,4 24-3-15,3-3-4 16,-3-15 0-16,-3-9-4 16,0 13 0-16,3 17-12 15,-3-6-7-15,-3-16-18 0,-3-18-8 0,-3-6-38 16,-3-12-14 0,-9-14-111-1</inkml:trace>
  <inkml:trace contextRef="#ctx0" brushRef="#br0" timeOffset="-176659.545">13924 14507 376 0,'-21'-10'140'0,"21"10"-109"0,-9-16 27 0,9 10 5 16,0 4-14-16,0-1-2 16,0-5-17-16,0 0-7 15,9-8-13-15,18-5-2 0,15 0-1 16,11 0-3-16,-8 5-3 15,-6 5 0-15,5-7-1 0,13-9-5 16,-4 6 1-16,-2 0-7 16,-15 8-1-16,-7 2-2 15,-2-5 1-15,0-5 5 16,-12 0 2-16,-9 0 4 16,-9 8 1-16,3-3 1 15,-12 3 2-15,3 2-1 0,-6 3 2 16,-3 3 4-1,6 7 4-15,0 1-2 16,1 8 0-16,2-3-1 16,3 10 2-16,-3 27 1 15,6 5 3-15,0-7-3 16,6 20 1-16,0-10-5 16,3 0 1-16,0 8-3 15,0-21 0-15,0-9-3 0,2 1-2 16,-2-8 1-16,3-11 1 15,0-8 1-15,-3-2 1 16,-3-3-2-16,-3-8-2 16,0 3-2-16,0-14 1 15,-3-13 1-15,3 6 2 16,0 5-1-16,0 10-1 16,0 1 5-16,0 2 1 0,6 13 11 31,6 6-5-31,0 2-2 15,0-3-5-15,12 4-2 16,14 4-1-16,1-2 1 0,0 0-2 16,-3-5-1-16,-4-4-2 15,-11 1-1 1,-3-2 2-16,3-6 2 0,3-6 0 0,-7-2-1 16,-2-2 1-1,-6 2-1-15,0 0 0 16,-6-18 2-16,0-9-3 15,-3 9 0-15,0 5 1 16,0-1 0-16,0 6 0 16,-3 6 2-16,-3 5-1 15,3 10-1-15,0 11-2 0,3 2 1 16,0-4 1 0,3 1 2-16,3 4-3 15,0-3-2-15,0-3 2 16,3-5 0-16,0-3-2 15,3-2 0-15,0-3-1 0,3-3 3 0,6 1-2 16,-1-1 1 0,4 3 2-16,0 5 0 15,0 1-3-15,-6-1 2 16,-3 0 1-16,-4 0 2 16,-2-2-1-16,-3 2 2 15,-6-5-2-15,0-5-1 16,-3 0-4-16,3-6 0 15,3 1 0-15,3-1 2 16,3 3 1-16,6 0 1 0,3 3-5 16,3 0-1-16,0-3 3 15,-4-3 1 1,1-2-1-16,-3-6 2 16,0-5-1-16,-3-2-2 0,-3-3 3 0,-3 0 0 15,0 2-2 1,-3 4 2-16,-3 4 1 15,-3 3 2-15,-3 3 1 16,-3 5 1-16,0 5 0 16,-3 9 2-16,-3 10-1 15,0 13 0-15,3 5 1 16,7 3 1-16,7 0 1 16,7-5 0-16,6-3-2 15,3-3 1-15,0-4-2 16,3-1 0-16,3-5-1 0,5-3 0 15,1-3-2-15,0 1 1 16,-3-3-7-16,-3-5 1 16,-7-1-23-16,-5-2-11 15,-6 0-79-15,-6-8-37 16,-3-5-73 0</inkml:trace>
  <inkml:trace contextRef="#ctx0" brushRef="#br0" timeOffset="-175762.808">16127 14544 332 0,'-3'0'126'0,"6"0"-98"0,0-2 21 0,-3 2 2 0,3 0-6 16,0 0 3-1,0-3-7-15,0 3-1 16,0-3-22-16,0-2 3 0,0-3 0 15,0 3-9-15,-3-11-2 16,0 3-6-16,0-9-1 0,0 4-3 16,-3-3-1-1,0 2 1-15,-3 1 2 16,0 2 1-16,-6 3 1 0,0-1-5 16,-9 9 1-16,3 0 4 15,-9 15 2-15,7-2-2 16,-4 21-1-16,3 14-3 0,12-14-1 0,3-5 1 31,12-1 2-31,0-4 1 16,9 0 3-16,9 2-3 15,-7-11 0-15,-2-2-1 0,0-5-2 16,0-1 1 0,0-4 1-16,3-6-3 15,-3-3 0-15,-3-5 3 0,-6 1 1 16,0 1-1-1,-3-2 1-15,-1 3 2 0,-2 3 4 16,0-4 2-16,0 9 1 16,0 0-6-16,-2 7-4 15,-1 6-1-15,0 3 1 16,3 2-1-16,0-2-1 16,0-3 1-16,3 5 1 0,0-2 1 15,5 2 3-15,7 5-1 16,9-2 2-1,3 0-2-15,-3-5 0 16,-3-3-3-16,8-3-2 16,7 0 3-16,-6 0 0 15,-3-2-1-15,-12 0-2 16,-1-3-4-16,-2 0 0 16,3 0-18-16,-9 0-6 0,-3-3-47 15,-3 0-21-15,0 1-140 16</inkml:trace>
  <inkml:trace contextRef="#ctx0" brushRef="#br0" timeOffset="-174968.323">16794 14092 512 0,'-33'2'189'0,"33"-2"-147"0,-3 3 0 15,3-3-10-15,15 0-14 0,0 0 1 16,23-5-10-1,-8-1-5-15,9-2-3 0,-7 1-1 0,10-4 0 16,-9 3-14-16,9-3-3 16,-7 1-20-16,-2 2-9 15,-6 3-8-15,-6 7-5 16,-3-2-25-16,-13 8-11 16,-2-2 11-16,-11-1 6 15,2 0 66-15,-6-2 31 16,0-3 48-16,-3 0 18 15,3 0-5-15,0 2-1 16,3 1-9-16,0 5-4 16,0-3-17-16,6 8-5 0,0 1-10 15,3 10-4 1,0-3-14-16,3 37-7 16,0-13-4-16,6 16-1 0,-3-11-13 0,6-2-7 15,-3-9-27 1,9 1-12-16,-3-6-42 15,9-7-18-15,-4-6-82 16</inkml:trace>
  <inkml:trace contextRef="#ctx0" brushRef="#br0" timeOffset="-174370.869">17514 13806 512 0,'-12'-3'192'0,"12"3"-149"0,-6 24-1 0,6-19-12 16,0 19-22-16,0-5-2 15,3 13-4-15,0-6 1 16,3 3-2-16,0-5-1 0,3-3 1 16,-3-2-1-16,0-4 0 15,-3-1-3-15,-3-4 2 16,0-2-6-16,-3 0-3 15,0-3 1-15,-9 3 3 0,3-2 3 16,-12 2 2 0,3-3 1-16,-6 0 2 15,4 0 3-15,2 1 4 0,3-1-4 0,15 6-1 32,0-6 0-32,15 6 0 15,-3-1-5-15,8 6 1 16,-2-3 0-16,9 8 0 0,-6-2 0 15,3 10 2-15,-3-5-1 16,-4 8 2-16,-2-6 0 16,-12 3 3-16,-3-5-3 15,-9 0 0-15,3-6-3 16,-8 1-1-16,2-3 1 16,-9-6 2-16,3 1-3 0,-6-6 0 15,3-2 1 1,3-3 0-16,4 0 2 15,5-6 1-15,3 4 5 0,9 2 3 16,0 0 7-16,6 5 3 16,-1 0-6-16,7 3-2 15,-3 0-7 1,3 0-2-16,-3 0-13 0,0 0-7 0,-3-3-33 16,3-2-16-1,-3 0-101-15,9-11-44 16,-1 2 34-1</inkml:trace>
  <inkml:trace contextRef="#ctx0" brushRef="#br0" timeOffset="-174096.982">17853 14084 472 0,'-18'2'178'0,"18"-2"-138"0,-9 3 0 15,9-3-11-15,0 0-19 0,0 0-1 16,0 0-3 0,0 0-1-16,3 5-3 15,0 1 7-15,0-1 4 0,0 0 0 16,0 1 2-16,0-1-6 16,0 0-3-16,0-2-3 0,-3-3-3 15,0 0-17 1,0 0-9-16,0 0-28 15,0 0-13-15,0 0-42 16,-3 0-19-16,0 0-30 16</inkml:trace>
  <inkml:trace contextRef="#ctx0" brushRef="#br0" timeOffset="-173855.36">17794 14110 408 0,'-3'11'151'0,"3"-11"-118"0,-6 5 33 0,6-5 6 16,0 3-19-16,0-1-6 0,3 4-19 16,0 2-5-1,6 8-13-15,0-3 2 0,2 29 4 16,-2-5-6-16,3 19-3 16,-3-11-4-16,0 2-3 15,-3-7-8-15,-3-3-5 0,0-5-26 16,-3-8-13-1,0-3-43-15,-3-11-17 0,0-2-89 16</inkml:trace>
  <inkml:trace contextRef="#ctx0" brushRef="#br0" timeOffset="-173525.055">17594 14142 424 0,'-24'-16'159'0,"24"16"-124"0,-6-13 13 0,6 13-4 16,3-13-22-1,0 2-2-15,12-13-10 16,-3 3-4-16,30 0-3 0,-9 2-3 0,14 14 3 16,-8 0-2-16,3 15-1 15,-10-2 5 1,1 11 1-16,-6-3 13 0,-3 2 7 16,-6-2 2-16,-7 5 3 15,-2-5-8-15,-6 8-2 16,-3-5-6-16,-6-1-1 0,0-2-8 0,-11 0-4 31,2-3-1-31,-9-8-1 16,3 1-18-16,0-6-5 15,3 0-27-15,9-6-10 16,1 4-59-16,16-6-23 0,-2 2-49 31</inkml:trace>
  <inkml:trace contextRef="#ctx0" brushRef="#br0" timeOffset="-173105.574">18699 14047 360 0,'-15'-32'134'0,"15"32"-104"0,-12-24 29 0,12 22 8 0,-3-4-17 15,0 1-4-15,0 0-4 16,0 2-2 0,0 6-22-16,0-1-2 0,3 25-1 0,0-6 0 15,6 13 1 1,0-5-6-16,6 48-2 0,-3-16-6 16,3 8-2-1,-3-14-16-15,2-2-6 16,-2-10-27-16,-3-6-11 15,0-6-30-15,-6-7-13 0,0-3-86 16</inkml:trace>
  <inkml:trace contextRef="#ctx0" brushRef="#br0" timeOffset="-171862.475">18463 14243 376 0,'-8'-6'140'0,"8"6"-109"0,0-2 24 0,0 2 6 15,0 0-12 1,0 0-1-16,0 0-19 0,0 0-5 16,2 2-14-1,1-2-4-15,15 3-2 0,-3 0-2 0,30-3 1 16,-9 0-4-16,11 0 0 16,-8 0 1-16,6-3 0 15,-10 0 0-15,7 1 0 16,-6-1 0-16,-4 0 2 15,-5 1-1-15,-3-1 2 16,-3 0 0-16,-3 1 3 16,-3 2 8-16,-9 0 5 15,0 0-5-15,-6 5-3 16,0-2-4-16,-3 10-2 16,0-3-6-16,0 20 1 0,0-7 2 15,3 14 1-15,0-7-4 16,6 1 1-1,0-4 0-15,8-3 2 16,-2-3-3-16,6-5 0 0,-3-3-1 16,3-5 0-16,-3-3 0 15,0-10-2-15,0-1-2 16,-7-17-1-16,-2 1 4 16,-9-12 1-16,0 8-1 15,-8-3 2-15,-1 5 1 0,-3 0 0 16,0 5 4-1,0 4 2-15,3 1 0 16,3 4-1-16,0 2-3 16,6 0-2-16,0 3-2 15,12-1 1-15,0 4-1 16,12-1 0-16,-3 0 2 0,9 3 0 16,-4 0 0-16,4 3 0 15,-3-3 0-15,-3 11 2 16,-3-4-1-16,0 17-1 15,-3-5 3-15,-4 13 0 16,1-6 1-16,-3 3 2 16,0-5-1-16,0 0 2 15,0 2-9-15,-3-7 0 16,0-6 0-16,0-10 1 16,0-1 1-16,0-18 0 15,0 3-3-15,0-13 0 16,0 2 2-16,-3-3 2 15,0 6-2-15,0 3 0 16,0 2 1-16,-3 3 2 16,0 2 3-16,0 8 2 0,0 3-3 15,3 16-3-15,0-3 0 16,5 17-1-16,7 4 0 16,3-5 2-16,3-8-1 15,3-8-1-15,0-7-4 16,-1-12 0-16,1-12-3 15,0-8 2-15,-3-6 1 16,-3 3-1-16,-3 2 1 0,0 3 0 16,-6 6 0-1,-1 5 3-15,1 10 2 16,0 11 6-16,-3 10 4 16,0 12-6-16,0 4-1 15,0 3 2-15,0-5 3 16,-3-6-4-16,0-5-1 15,0-5-2-15,-3-5 1 16,0-9-4-16,0-9 0 16,-3-12-1-16,0-10 0 15,-3-8-3-15,0 0-1 16,-3 2-2-16,-3 4 2 16,-3 4 2-16,1 3 2 15,-1 6 1-15,-3 2 1 16,6 3 0-16,3 2 2 15,0 3-1-15,3 0-1 0,9 3 3 16,9 5 2-16,12 0 0 16,9 3 2-16,-4-1 0 15,1 4 1-15,-3-1-2 16,-3-2-1-16,-4-1-3 16,-2 1 1-16,-3-1-4 15,-3 1-2-15,-3-3-18 16,0 0-9-16,-3 0-53 15,-3-3-21-15,3-2-127 16</inkml:trace>
  <inkml:trace contextRef="#ctx0" brushRef="#br0" timeOffset="-170900.694">20497 14166 392 0,'-9'0'145'0,"9"0"-112"0,0 0 16 15,0 0 0-15,0 0-14 16,0 0-1-16,0 0-10 16,0 0-5-16,3 2-11 0,0 1-3 15,3 8 1-15,-1-3 3 16,7 15 5-16,0-1-2 16,6 20 3-16,-3-5-6 15,3 3-1-15,-3-9-4 0,3-1-3 16,-6-7 0-16,2-7 1 15,-2 0-3-15,0-16-2 16,-3 0 2-16,0-21 2 16,0 2 0-16,-3-10-1 15,0 5 1-15,-3 3-1 16,0 3 0-16,0 5 0 0,0 2-3 16,0 19 2-1,0-3 1-15,6 24 2 16,0-5-1-16,9 5 2 15,-4-5-4-15,13-3 0 16,-6-5 1-16,3-3 0 0,-3-2 0 16,0-8 0-1,-4-1 0-15,-5-7 2 0,-3 2-1 16,-9-7 2-16,0 2-2 16,-6-3 2-16,3 3-13 15,-3 3-3-15,0 0-16 16,3-1-4-16,3 4-16 15,9-14-4-15,0 3-1 16,12-14 3-16,-3 6 7 16,6-6 2-16,-3 6 24 15,-1-5 10-15,-2 2 30 0,0-8 13 16,-3 8 13 0,-3-2 8-16,-3 5 1 15,0 0 1-15,-3 5-7 0,0 18-2 16,0 1-12-1,0 16-5-15,0-6-14 0,3 37-6 16,-4-8-7-16,1 17-2 16,3-12-8-16,-3-2-2 15,-3-8-16-15,0-5-8 16,0-5-23-16,-3-6-9 0,0-3-43 16,-3-10-18-1,0 0-60 1</inkml:trace>
  <inkml:trace contextRef="#ctx0" brushRef="#br0" timeOffset="-170373.77">20773 14184 396 0,'-23'-8'148'0,"23"8"-115"0,-3-2 8 0,3 2-2 0,3 0-10 16,0 0 3-16,20-3-3 0,-2 0 2 15,33 1-17 1,-13 2-6-16,16 0-3 0,-9 0-6 15,26-3-1-15,-14 1-15 16,14-9-4-16,-17 3-2 16,-4-16 1-16,-11 8 7 15,-6-13 5-15,-10 5 6 0,-8-10 2 16,-3 8-3-16,-15-4 1 16,0 7 0-1,-18-1 2-15,3 5 1 16,-11 9 1-16,5 2 6 15,-3 26 4-15,6-2 10 16,3 26 7-16,0-7 3 0,3 13 2 16,3-9-9-16,3 38-1 15,1-19-4-15,2 3-2 16,3-11-8-16,3-7-5 16,-1-9-2-16,7-21-1 15,0 0-3-15,12-36 0 16,-3 1 2-16,12-9 2 15,-6 4-2-15,5 1 0 16,-2 5 1-16,3 7 2 16,-6 1 12-16,0 13 6 0,-4 0-2 15,-2 19 2-15,-3-3-11 16,0 15-3-16,-3-7-11 16,-3 3-2-16,-3-4-34 15,-6-4-15-15,0-3-73 16,-12-8-31-16,3 0-41 15</inkml:trace>
  <inkml:trace contextRef="#ctx0" brushRef="#br0" timeOffset="-169269.655">16499 15124 384 0,'-15'-6'143'0,"12"6"-112"0,-3 0 19 16,3 0-2-16,0 3-20 16,0 5-3-16,3 8-9 15,6 18 0-15,6 16-9 16,3 3 5-16,3-5 3 0,3-6-5 16,-4-5-3-16,1-8-4 15,0-7-3-15,3-7 1 16,-3-7-1-16,0-5-5 15,-3-8 1-15,-1-11 0 0,-2-16-1 16,-6-5-1-16,0-3 1 16,-3 6 3-16,-3 5 3 15,0 8 4-15,15 37 7 16,9 15-3 0,9 4 1-16,5-3 0 15,4-3-5-15,-3-3-3 16,-7-2-1-16,-2-6 1 15,-6-4-1-15,-3-4 2 16,-3-4-2-16,-3-4-1 16,-3-4 1-16,-4-6-1 0,-5-6-5 15,0-7 1-15,-3-11 2 16,-3-5 1-16,-3 0 1 16,1 6 0-16,-1 7 4 15,0 5 2-15,3 11 0 16,9 14 1-16,3 10-6 15,5 5-1-15,13-3 0 16,12-5 0-16,12-5 0 16,2-8 0-16,-8-5 0 15,-7-8 2-15,-5-3-1 16,-6-5-1-16,-3 0 1 16,-9-3-1-16,-6 0 0 15,-9 3 0-15,-6 2 2 16,-9 3 1-16,-3 6-1 15,-3 5 1-15,0 7-2 16,3 14-1-16,6 16 1 16,9 10-1-16,9 1 2 0,6-4 3 0,6-4-2 15,0-9 0 1,3-5-1-16,0-5 1 16,0-3-4-16,-4-5 0 15,-2-5 1-15,-3-3 2 16,0-5 1-16,-3-1 1 0,0 4-5 15,0-4 1 1,3 12 2-16,3-1 3 16,6 0-2-16,5 1 0 15,7-1-3-15,3-3-1 16,-3-2-12-16,-4-2-7 16,-5-3-33-16,-6-3-14 0,-9-8-51 15,-9-13-22-15,-6-3-30 16</inkml:trace>
  <inkml:trace contextRef="#ctx0" brushRef="#br0" timeOffset="-168264.043">17582 15155 304 0,'-9'19'115'0,"9"-3"-89"0,0 13 1 16,6-13-6-16,3 5-17 16,6 3-4-16,9-3-5 15,9-5 0-15,8-6 3 16,1-7-4-16,0-8 0 0,-7-9 0 15,-2-1 4-15,-6-4 16 16,-6 1 11-16,-6 2 22 0,-3 0 13 16,-6 3-10-16,-6 2-5 15,-3 0-19-15,-3 6-6 16,-3 2-10-16,0 6-4 16,6 10-6-16,3 11 0 15,6 11 0-15,3 2 2 16,6 0-3-16,-1-3 0 15,4-2 1-15,3-3 0 16,-3-3 0-16,0 1 2 16,-9-1-1-16,-6 6-1 15,-6 0-2-15,-6 2 1 0,-6 1 3 16,0-4 1-16,-3-4-4 16,-6-6 1-1,-5-13 0-15,-7-11 0 0,0-15 0 16,9-6 0-16,10-3-3 15,14 1 2-15,15 2-1 16,8 0 0-16,7 1 0 16,6-4 0-16,6-5-5 15,11-10-3-15,7-11-1 16,-4-3-1-16,-5 6 7 16,-6 5 4-16,-10 6 2 0,-8 2 2 15,-9 5 2 1,-6 3 2-16,-9 0-1 15,-9 2 1-15,-6 3-2 16,-3 8 0-16,-3 11 1 16,4 8 3-16,2 5-4 0,6 8-3 15,6 13 12-15,6 26 5 16,6 14-3-16,6-5-1 16,5-9-7-16,1-10 0 15,0-8-5-15,0-8-2 16,0-8 0-16,-3-10-1 15,0-8 2-15,-4-9 1 16,-2-7 3-16,-3-8 1 16,0-3-3-16,-3 0-1 15,0 6-1-15,0 5-2 16,3 7 1-16,0 6-1 16,3 11 0-16,3-3 2 15,3-3-8-15,-1-8-1 0,1-10-3 16,3-11-1-16,-3-10 1 15,-3 0 1-15,-3 2 3 16,-3 0 4-16,-3 8 3 16,-9-10 2-16,-3-8-1 15,0-6-2-15,-3 8 5 16,3 8 1-16,0 9 6 16,3 7 5-16,3 16-5 15,3 13 1-15,6 8-2 0,9 6 3 0,3 7-1 31,5 22 0-31,4 15-7 16,0 0-4-16,-3-10-1 16,-4-10-1-16,-2-9-18 15,-6-8-5-15,-3-10-9 0,-3-5-3 16,-6-9-24-16,-6-4-13 16,-9-6-60-16,-9-14-26 15,-3-9-3 1</inkml:trace>
  <inkml:trace contextRef="#ctx0" brushRef="#br0" timeOffset="-168091.833">18297 15081 504 0,'-18'-2'189'0,"21"2"-147"16,6-6 9-16,0 4-9 0,9-1-16 15,5-2-3-15,4 2-13 16,9 3-6-16,15 0-3 15,8 0-21-15,1 0-9 0,-7 0-65 16,-5-5-26-16,-10 5-86 16</inkml:trace>
  <inkml:trace contextRef="#ctx0" brushRef="#br0" timeOffset="-167454.006">20157 14864 512 0,'0'0'189'16,"3"3"-147"-16,-3 0-11 0,0 2 46 16,-3 3-37-16,0 0-17 15,-3 0-14-15,-3 2-8 16,-6 1-1-16,-5 2 2 0,-10 3-8 16,-6 0-3-16,-3 2 2 15,1-2 2-15,2 3 0 0,-3-3 1 16,1-3 3-1,-1 3 2-15,3-6 2 16,6-2 1-16,7-2 4 16,2-1 3-16,21-3-2 15,9 4-2-15,9 2 0 16,5 2-2-16,16 4 0 16,12 4-3-16,8 3 1 15,1 0-7-15,-10 1 1 16,-5-4-19-16,-6-2-8 0,-10-3-24 15,-5-2-9 1,-6-3-30-16,-6-3-11 16,-6-2-64-1,-9-6-45-15,-9 0 93 16</inkml:trace>
  <inkml:trace contextRef="#ctx0" brushRef="#br0" timeOffset="-167281.37">19785 15288 436 0,'-27'2'162'0,"21"-2"-126"0,-3-2 25 0,6 2 2 0,3 0-26 16,0 0-6-16,6 2-8 0,3 6-3 16,9 8-10-1,9 5-6-15,15 3-1 0,11-3-11 16,4-2-2-16,-4-3-46 16,-2-6-20-16,-3-7-146 15</inkml:trace>
  <inkml:trace contextRef="#ctx0" brushRef="#br0" timeOffset="-166761.775">21107 14772 432 0,'6'-16'162'0,"-6"16"-126"0,3-3 27 15,-3 3 3-15,0 0-14 16,0 0-1-16,0 0-18 16,0 0-6-16,0 5-15 15,0 1-1-15,-6 12 0 0,3-2-4 16,-9 21 1-16,0-8-5 0,-15 11-2 15,6-8 0 1,-14 23 1-16,5-10-3 16,-6 27 0-16,9-17-6 15,1 1 0-15,5-11-13 16,3-5-2-16,3-9-28 0,0-4-10 16,3-6-44-16,3-8-19 15,0-2-69 1</inkml:trace>
  <inkml:trace contextRef="#ctx0" brushRef="#br0" timeOffset="-166480.898">20699 14994 372 0,'-6'-13'140'0,"6"13"-109"15,-3-14 29-15,3 14 7 16,0-2-13-16,0-1-1 0,0 1-13 15,0-1-5-15,0 0-19 16,0 1-1-16,3 4 1 0,0 1 5 16,9 13 4-16,0-3-9 15,29 19-4-15,-8-6-7 16,24 46-2-16,-13-17-1 16,7 6 1-16,-12-13-11 15,2-1-2-15,-8-7-30 16,3-3-12-16,-6-8-61 0,5 6-25 15,-8-12-71 1</inkml:trace>
  <inkml:trace contextRef="#ctx0" brushRef="#br0" timeOffset="-166306.898">21565 15468 616 0,'-6'7'228'0,"6"-7"-177"0,0 3-13 0,0-3-16 0,0 0-26 0,0 0-2 32,0 0-48-32,0 0-21 15,0-3-141-15,0 1-61 16,-9-25 114-16,0 6 57 16</inkml:trace>
  <inkml:trace contextRef="#ctx0" brushRef="#br0" timeOffset="-163847.843">24319 12443 400 0,'-30'6'151'0,"30"-6"-118"0,-30 10-11 0,27-7-12 15,-9 5-10-15,-3 0 2 16,-5 16-10-16,-1-3-2 15,-18 29 5-15,6-10 2 0,-5 18 5 16,5-10 3-16,-27 49 4 0,19-22 7 16,-40 9 4-16,22-18-6 15,-13 24-3-15,13-21-4 16,-34 21-2-16,22-21-3 16,-24-3 1-16,17-13-7 15,-23-3 1-15,21-10-1 16,-36 0-1-16,23-11-1 15,-29-3-1-15,24-2 1 16,-30-6 4-16,30-2 1 0,-39-8 3 16,30-2 1-1,-24-6 1-15,30 0-2 16,-54-3 1-16,39 0-7 0,-24-2 1 16,33 2-4-1,-51-7 0-15,39 2 1 16,-51-5 4-16,45-1 1 0,-27-15 1 15,36 8 0-15,-56-21 0 16,38 10-5-16,-45-13 1 16,45 13-3-16,-36-5 0 15,42 11 4-15,-56-11 3 16,50 8 10-16,-54-24 5 16,48 13-5-16,-11-34-1 15,35 21-5-15,-39-11-3 16,39 17 0-16,-6-43-1 15,29 21-5-15,-11-21 1 16,24 16 0-16,-21-37 2 16,20 26-1-16,1-21 1 0,17 24 2 15,1-39 0 1,14 31-9-16,-5-21-2 0,11 26 4 0,-18-16 1 16,16 25 1-1,-31-30 1-15,16 24 5 16,-10 0 1-16,16 18 2 15,-43-4 2-15,22 17-3 0,-27-4-2 16,20 12-3 0,-55 1-1-16,31 10-1 15,-46 8 0-15,31 6 0 0,-52 10 3 16,41 3 4 0,-75 10 3-16,55-2 2 0,-76 7 2 15,64-2-3-15,-67 3-2 16,61-3-7-16,-63 2-1 15,65-2-8 1,-38-2-3-16,53-1 5 0,-12 3 5 16,39 0 3-16,-15 5 3 15,30-3-1-15,-12 14-1 16,27-5 3-16,2 18 0 0,19-8 3 0,0 11 1 16,14-9 8-16,-8 22 2 31,11-13-6-31,-6 55-2 15,16-21-5-15,-4 69-1 16,13-32-1-16,2 64 1 16,9-43-2-16,3 72-1 0,6-56 1 15,0 64 1-15,4-53-1 16,-1 39-1 0,3-47 5-16,3 47 4 0,3-50-5 15,9 43 0-15,0-51-2 16,18 0-2-16,-6-31 1 15,17-3-1-15,-5-24-5 0,12 18 1 0,-9-20-3 32,14 10 2-32,-8-22 3 15,38-1 3-15,-17-15-5 16,17-4 1-16,-14-8-4 0,44-1 0 16,-18-9 1-1,25 1 2-15,-25-7-3 16,60 8 0-16,-33-6 4 15,48 6 3-15,-33-5 1 0,38 10-1 16,-41-8 1-16,60 10-1 16,-48-7-5-16,71 8-1 0,-56-14 0 15,62 11 2 1,-53-10-1-16,59 5 4 16,-59-9 0-16,56 6 3 0,-56-7-1 15,56 15-1 1,-53-11 1-16,59 16-1 15,-59-10 0-15,65 5 0 16,-56-10 0-16,65-1 0 16,-65-5 0-16,71-2 0 15,-69-6 0-15,70 0 0 0,-67-2 0 16,69 2 0-16,-68-5 0 16,59 0 2-16,-62 3-3 15,59-1-2-15,-66-2 2 16,55 0 0-16,-61-3 1 0,58 1 0 15,-61-1 0 1,61-5 0-16,-61 0-5 16,67-8-1-16,-64 3-2 15,52-9 0-15,-58 1 2 16,19 0 2-16,-48 0 6 16,42 0 4-16,-42-1 8 0,9-4 5 0,-30 5-3 31,42-14 1-31,-36 14-10 15,12-14-4-15,-27 6-7 0,39-3 0 16,-33 6-7-16,6-6-3 16,-20 6 5-16,11-6 3 15,-24 3 6-15,18-16 2 16,-20 10 11-16,-1-21 3 16,-17 9-1-16,-4-14-1 15,-5 11-8-15,-3-17-4 16,-10 14-1-16,10-53 1 0,-9 19-3 15,8-14 0 1,-5 19 1-16,0-50 2 16,-9 29-1-16,-10-43-1 15,-5 32 5-15,-18-44 1 0,0 33 0 16,-11-58 1-16,2 43-2 16,-6-45 2-1,6 45-6-15,3 2-1 0,6 32-18 16,-6 0-5-16,0 21-90 15,0-5-40-15,6 16-2 16</inkml:trace>
  <inkml:trace contextRef="#ctx0" brushRef="#br0" timeOffset="-197509.739">24441 5220 4 0,'12'-5'0'0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09T03:12:09.9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7 2432,'-2'-1'638,"1"0"-871,3 0 1476,-1-2 2874,-1 2-4064,0 1-15,0 0-28,0 0-74,0 0 11,0 0-22,0 0 49,0 0 79,0 0 16,0 0-85,0 0-37,0 0 26,0 0 49,0 0 10,0 0-22,0 0-74,0 0 38,0 0 90,0 0 58,0 0-84,0 0-81,0 0 6,0 0-6,0 0-32,0 0 49,0 0 68,0 0-4,0 0-1,0 0 27,0 0 5,0 0-85,0 0-26,0 0 63,0 0 11,0 0-101,0 0 10,0 0 134,0 0-43,0 0-75,0 0 16,0 0 49,0 0 10,0 0-22,0 0-74,0 0 11,0 0-22,0 0 49,0 0 68,0 0-4,0 0-28,0 0-84,0 0-12,0 0 54,0 0 54,0 0 10,0 0 5,0 0-10,0 0-118,0 0-5,0 0 43,0 0 69,0 0 16,0 0 5,0 0 16,0 0-15,0 0-1,0 0 38,0 0 47,0 0-84,0 0-81,0 0 6,0 0-6,0 0-32,0 0 49,0 0 58,0 0-48,0 0 0,0 0 48,0 0-48,0 0 0,0 0 48,0 0-48,0 0-27,0 0-32,0 0 49,0 0 79,0 0 43,0 0 16,0 0-32,0 0 0,0 0-64,0 0-128,0 0-53,0 0 63,0 0 60,0 0 26,0 0 48,0 0-48,0 0 0,0 0 58,0 0-4,0 0-28,0 0-74,0 0 38,0 0 79,0 0 16,0 0-85,0 0-37,0 0 16,0 0 21,0 0 69,0 0 32,0 0-37,0 0-85,0 0 16,0 0 85,0 0 42,0 0-132,0 0-17,0 0 86,0 0 26,0 0-16,0 0-149,0 0-5,0 0 245,0 0 171,0 0-107,5 0-187,-3 0-16,-1 0 43,-1 0-26,0 0-65,0 0-5,0 0-27,2 2-9,-2-2 64,0 1-1,0-1 1,0 0 0,0 1-1,0-1 1,1 0 0,-1 0-1,0 1 1,0-1-1,0 0 1,1 0 0,-1 1-1,0-1 1,0 0 0,1 0-1,-1 0 1,0 0 0,1 1-1,-1-1 1,0 0-1,0 0 1,1 0 0,-1 0-1,0 0 1,1 0 0,-1 0-1,0 0 1,1 0 0,-1 0-1,0 0 1,1 0-1,-1 0 21,1 0-53,-1 0-38,0 0-15,0 0 58,12 10-998,8 6 460,-19-16 474,1 2 12,-2-2 182,0 0 0,0 1 0,0-1-1,1 0 1,-1 1 0,0-1 0,0 0 0,1 0 0,-1 1 0,0-1-1,0 0 1,1 0 0,-1 1 0,0-1 0,1 0 0,-1 0 0,1 0-1,-1 0 1,0 0 0,1 1 0,-1-1 0,0 0 0,1 0 0,-1 0-1,1 0-81,0 0-64,-1 0 16,0 0-10,0 0 15,0 0 91,0 0 21,0 0-63,0 0 26,0 0-59,0 0-48,0 0 33,0 0-1,0 0-32,0 0 27,0 0-10,0 0-22,0 0-70,0 0-68,0 0-134,0 0-70,0 0-292,4 4-3179,-4-4 2906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9T02:54:16.5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8977 3209 384 0,'-9'-18'143'15,"9"18"-112"-15,-3-16 25 0,3 13 3 0,0-2-13 16,0 0 0-16,0-1-9 0,0 1-2 16,0 0-20-1,0 0 2-15,0 2 3 0,0-5 0 16,0 3 0-16,0 5-6 15,0-6-4-15,0 6-5 16,0 0-2-16,0 0-3 16,0 14-1-16,0-4 3 15,0 22 1-15,0-6-4 16,0 14 1-16,0-5 2 16,0 4 1-16,0-7-1 0,0 18 1 15,0-7 0 1,0 33 1-16,0-20-2 0,3 7-2 15,0-12 3-15,3-4 0 16,0-7 1-16,0-3 0 16,0-8 0-16,-1-2 0 15,1-6-5-15,-3-3 1 16,0-2 0-16,-3-3 2 0,0-2-21 16,0-11-7-1,0 0-69-15,6-13-27 16,0 2-116-1</inkml:trace>
  <inkml:trace contextRef="#ctx0" brushRef="#br0" timeOffset="561.942">9408 3098 464 0,'-12'-13'173'0,"12"13"-135"0,-3-8 16 0,3 8-3 0,0-3-18 16,0 1-4-1,0-1-9-15,0 1 0 16,0-1-11-16,0 3-1 0,0 0 2 16,0 0 0-16,0 0 4 15,0 0-3-15,0 3 1 16,0-1-3-16,3 9 0 16,0-1-5-16,0 25-1 15,0-9 1-15,3 22 0 16,0-8-2-16,0 4-2 15,0-6 1-15,0 9 1 16,0-7-1-16,3 29-1 16,-3-14-2-16,6 14 1 0,-3-19 3 15,3-2 1-15,-3-8-1 16,0-6 1-16,-1-5-2 16,1-5 2-16,-3-6 0 0,0-2 3 15,0-2-5-15,-3-4-3 16,0-2-10-1,-6-5-3-15,0-1-36 16,-6-10-17-16,0 0-103 16,-3-15-44-16,1-9 25 0</inkml:trace>
  <inkml:trace contextRef="#ctx0" brushRef="#br0" timeOffset="969.131">8997 3553 404 0,'-29'0'151'0,"29"0"-118"0,-12-2 22 0,12 2 3 16,0 0-12-16,0 0-2 0,0 0-8 15,0 0-2 1,6-3-19-16,-3 0 0 0,15 1 1 16,-4-1 1-16,19 0 1 0,-6 1-7 15,12-1-2-15,-7 3-5 16,4 0-1-16,-6 0-1 16,3-2-2-16,-7 2 5 15,1 0 1-15,-6 0-2 16,0 0-1-16,-3 0-1 15,-3 0 1-15,0 0-4 16,-6 0-2-16,-4 0-23 16,-2-3-10-16,0 3-69 15,-3 0-30-15,6 3-91 16</inkml:trace>
  <inkml:trace contextRef="#ctx0" brushRef="#br0" timeOffset="2243.397">10310 3040 432 0,'-12'-11'162'0,"12"11"-126"0,-6-2 23 0,6 2 1 15,-3-5-19-15,3 5-1 16,-3-3-14-16,3 0-4 15,-3 1-13-15,3 2 1 0,0-6 3 16,0 6-3-16,0 0 0 16,0 0 0-16,0 8 1 15,0 3-3-15,3 2 0 0,0-5-7 16,3 5-1-16,-3 0 0 16,3-2 2-16,-3 2-1 15,0-7 2-15,0 2-2 16,-3-8 2-16,0 0 0 15,-6-6 1-15,3 4-2 16,-6-4-2-16,3 1-2 16,-6 0 1-16,4-1-1 15,-10 1 0-15,3 0 0 0,-9 2-2 16,3 1 3-16,-12 2 2 16,4 0-2-1,-10 2-2-15,6 1 2 16,-3 5 0-16,7 0 1 15,-1 10 2-15,3 1-3 0,3 10-2 16,4-5 2-16,-1 13 0 0,3-8 1 16,3 8 2-1,3-5-1-15,3 5 2 16,0-6-4-16,6 22-2 16,0-10 6-16,9 23 3 15,-3-8-6-15,18-5-1 16,-6-8 2-16,24-3 3 15,-7-7-3-15,13-6-1 16,-6-5 0-16,2-9 2 16,-8-1-1-16,3-9 2 0,-6 0-2 15,8-10-1 1,-8 0 1-16,0-14-1 0,-3 3 0 16,-4-10 0-16,-2 5 0 15,-3-3 0-15,-3 3 0 0,-3 2 2 16,-3 3 1-16,-3 3 1 15,0 2-2-15,-3 3-2 16,0 1 3 0,-3 1 2-16,0 1-2 15,-3 10-2-15,0-2 2 16,0 18 2-16,0-2-2 16,0 10-2-16,0-5 0 15,3 2-1-15,0-5 0 16,3 3 0-16,0-6 0 15,0-2 0-15,0-2 0 0,0-1 0 16,0-3 0-16,0 1 0 16,0-3 0-16,0 0 0 15,-3-3 0-15,0 0 0 16,0 1-3-16,0-4 2 16,0-2-56-16,-6-2-25 0,3-17-183 31</inkml:trace>
  <inkml:trace contextRef="#ctx0" brushRef="#br0" timeOffset="3881.371">11825 3077 464 0,'3'-5'176'0,"-3"5"-137"0,0 0 33 0,0 0 5 16,0 0-32-16,0 0-8 16,0 0-16-16,0 0-6 15,0 0-8-15,0 0-1 0,-3 0 1 0,0 0-3 16,-9 0-1-16,4 0 1 15,-13 0 2-15,3 0-3 16,-6 2-2-16,0 1-3 16,-9 0 1-16,7-1-1 15,-28 4-2-15,9-1-2 16,-17 6 1-16,11-3 1 16,1 5 2-16,8 0-1 15,0-2 1-15,10-4 2 16,-4 1 0-16,6-2 2 15,6-1 3-15,4-2 2 16,2-1 1-16,3 1-4 16,6-3-1-16,0 0-1 0,6 0 1 15,0 0-2-15,9 5-1 16,0 3 1-16,12 11 1 16,-3 2 1-16,32 11 3 15,-8-3-3-15,17 8-2 0,-8-11 0 16,6 3 1-1,-13-5-1-15,13 3-1 16,-12-6 1-16,8 3 1 16,-8-3-1-16,-3-3-1 15,-10-2 1-15,1-3 1 16,-9-2-1-16,-9-6 2 16,-3 1-15-16,-12-9-7 15,0 3-41-15,-12-5-18 0,3 2-79 16,-6 6-34-16,6-3 1 15</inkml:trace>
  <inkml:trace contextRef="#ctx0" brushRef="#br0" timeOffset="4347.78">11197 3495 308 0,'-15'-8'115'0,"15"8"-89"0,-9-2 32 0,9 2 10 16,0 0-7-16,0 0-2 16,-3-3-4-16,3 3 0 15,0 0-30-15,0 0 3 0,0 0 3 16,0 0-6-16,-2 0-2 15,2 0-9-15,0 0-4 16,0 0-3-16,5 3-2 16,-2-1 1-16,12 6 1 15,-3 0 1-15,24 5 0 16,-6-5-2-16,14 16 1 16,-5-3-4-16,3 11 0 15,-7-8-1-15,1 2-2 16,-6-5 1-16,0 1-1 0,-6-4 0 15,-4-2 0-15,-2-3 0 16,-3 0 0-16,-3-2 0 16,-3-3 0-16,-3-3-9 15,-6-5-4-15,0 0-68 16,-3-5-31-16,0 0-141 16</inkml:trace>
  <inkml:trace contextRef="#ctx0" brushRef="#br0" timeOffset="5004.535">12861 3003 316 0,'-24'-3'118'0,"24"3"-92"0,-41 0 37 16,35 0 12-16,-12 0-3 15,3 0 3-15,-6 0-16 16,3 0-4-16,-2 0-31 0,5 0 1 0,0 0 0 16,3 0-9-16,9-5-4 15,0 2-7-15,30 1-2 16,-6-1 1-16,20 1 2 15,-5-1-3-15,9 3 0 16,-7 0-3-16,19 3-1 0,-13-1 1 16,13 3 2-1,-12-2-1-15,-4 2-1 16,-5-5-4-16,-6 0-2 0,-6 0-8 16,-6 0-4-1,-4 0-32-15,-11 0-13 16,0-5-64-16,-15 5-28 15,4 0-38-15</inkml:trace>
  <inkml:trace contextRef="#ctx0" brushRef="#br0" timeOffset="5366.775">13010 3032 316 0,'-9'-3'118'0,"9"3"-92"0,-9-2 44 0,9 2 14 16,0 0-15-1,0 0-3-15,-3 0-18 16,0 0-6-16,0 0-23 15,0 0 4-15,0 0 4 0,3 0-9 16,0 0 0-16,0 0-6 16,0 8-2-16,0-3-2 0,0 19 0 15,0-6-2-15,-3 41-1 16,3-14-1 0,0 8 0-16,0-9-2 0,0 7-2 15,0-17 3-15,3 11 2 16,0-8 0-16,-3 3 0 0,0-8-3 15,3-3-2 1,-3-3-2-16,3-2 1 16,-3-5-1-16,0-6 0 15,0-3-16-15,0-18-8 16,0 3-59-16,3-11-27 16,0 3-132-1</inkml:trace>
  <inkml:trace contextRef="#ctx0" brushRef="#br0" timeOffset="6433.967">13790 2958 484 0,'-6'-11'181'0,"6"11"-141"0,-3-13 11 0,3 13-5 16,0-2-17-16,0-1-2 15,0 3-9-15,0-5-3 16,0 5-9-16,0 0 0 0,6 10 1 16,-3-2 1-16,3 5 2 15,3 9-3-15,0-9-2 16,-3 0 0-16,0 0-1 15,0-2 0-15,0 2 2 16,0-5-3-16,-3 0-2 0,0-3 2 16,0 1 2-16,-1-1 0 15,-4-5 0-15,2 0-6 16,-6-3 1-16,0 1-2 16,-12-4-2-16,3 4-2 15,-21-4 1-15,6 4 1 16,-11-1 2-16,8 0-1 15,-3 3 1-15,6 0 2 16,1 3 2-16,5 0-3 16,3 2 0-16,3-2 1 15,3 2 2-15,3 0-1 16,3 3 2-16,4 0 0 16,5 5 1-16,0 1 0 15,11 7 2-15,-2-5-3 0,24 10 0 16,-6-5-3-16,15 11-1 0,-7-6 1 15,4 3 2 1,-6-5-1-16,-1 3-1 16,-5-3-2-16,0-1 1 15,-6 1 1-15,-3-5 2 16,-3-1-1-16,-3 3 2 16,-4-5-2-16,-2 8 2 15,-3-3-4-15,-6 3 0 16,0-3 1-16,-11 3 2 15,2-8-1-15,-21-8 2 16,6 0-9-16,-18-11-1 0,10 3 4 16,-7-5 1-16,9 2 2 15,1-7 2-15,5 2-3 16,0-3 0-16,6 6 1 16,0-3 2-16,6 3-3 15,1-1 0-15,2 1 1 0,3 0 0 16,0-1 0-1,6 4 2-15,0-1-1 16,3 0 2-16,0 1 2 16,9 4 2-16,-3 1-3 15,15 8-1-15,-4-3-1 16,13 13-2-16,-6 0 1 16,6 5 1-16,-6-4-1 15,-1 1-1-15,-2-4 3 0,-6-3 0 16,0-3-4-16,-6 0 1 15,0-2-13-15,-6-8-5 16,-3-3-47-16,0-16-23 16,0 2-163-1</inkml:trace>
  <inkml:trace contextRef="#ctx0" brushRef="#br0" timeOffset="6986.42">14266 3027 452 0,'-3'-8'167'0,"3"8"-129"0,0-5 8 0,0 5-3 15,3 0-10-15,-3-6 3 16,0 4-5-16,0-1 1 16,3 3-18-16,-3 0 1 0,0 0 1 15,0 0-2-15,0 0 2 16,0 0-5-16,3 13 1 16,0-2-5-16,0 39-2 15,0-8-2-15,3 27-3 16,-3-16 3-16,3 19 0 15,-3-17 1-15,3 22 2 16,-3-16-1-16,0 2 0 0,0-10-3 16,0-8 1-16,0-8-4 15,0-8 0-15,0-5-4 16,-3-11-1-16,0 1-19 16,-3-25-9-16,3 3-55 15,-6-26-25-15,3 5-121 16</inkml:trace>
  <inkml:trace contextRef="#ctx0" brushRef="#br0" timeOffset="7432.327">14109 3014 460 0,'-18'-19'170'0,"18"19"-132"0,3-24 22 0,-3 22 3 15,9-14-29 1,-1 5-7-16,16-21-14 0,-6 6-6 15,12 0-4 1,-6 4-5-16,17 9 1 0,-5 3 1 0,30 23 0 16,-16-3-3-16,10 17 2 15,-10-6 1-15,-2 3 0 16,-9-3 0-16,-4 3 0 16,-8-6 11-16,-3 6 7 15,-6-3-3-15,-6 8 2 16,0-2-4-16,-12 7 2 15,0-2-6-15,-21 2-1 16,3-5 2-16,-21-2 4 16,7-6-8-16,-7-2-1 15,9-6-1-15,0 0 2 0,7-8-3 16,-1 3-2-16,6-5 0 16,3-3-1-16,0 0 0 15,3-3 0-15,3-5-3 16,0 3 0-16,3-6-9 15,0 4-5-15,0-1-33 16,3-3-15-16,0 3-151 16,3 3-108-1,-2 0 126-15</inkml:trace>
  <inkml:trace contextRef="#ctx0" brushRef="#br0" timeOffset="25034.838">11947 3858 188 0,'-3'-3'71'0,"3"3"-55"0,0 0-2 0,0 0-4 15,3 0-7-15,-3 0-2 16,3 0 6-16,-3 0 3 16,3-3-5-16,-3 1 26 0,0 2 11 15,0 0 5-15,0 0 4 0,0 0-11 16,0 0-4-16,0 0-14 16,0 0-4-16,0 0-8 15,3-3-2-15,-3 0 5 16,0 1 1-16,0-1 4 15,0 0 3-15,0 1 0 16,0-1-1-16,0 1-2 16,0-1-1-16,0 0-7 15,0 1-4-15,0-1-1 16,0 0 1-16,0 1-3 16,0-1 0-16,0 3 5 0,0-5 5 15,0 2 2 1,0 3 0-16,0 0-1 0,0 0-1 15,0 0-3-15,0 0-1 16,0 0-5-16,0 0-1 16,0 0-1-16,0 8 1 15,0-8-2-15,3 11-1 16,-3-3 3-16,3 5 0 16,0-3 1-16,0 4 0 15,0-1 0-15,0 0 0 16,0 0 0-16,0 0 0 15,0-2 0-15,0 2 0 16,0 1-2-16,0 1 1 0,0-1-2 16,0-1 2-1,0-3 0-15,0 1 3 0,0-3-1 16,0 0 0-16,0 0-3 16,-3 0 1-16,0-3-4 15,0-2 0-15,0-1-17 16,0-4-8-16,0-1-46 15,-3-2-18-15,0-3-71 0,-3 0-27 16,3 0 20 0</inkml:trace>
  <inkml:trace contextRef="#ctx0" brushRef="#br0" timeOffset="25562.825">11938 3834 304 0,'-2'-5'112'0,"2"5"-87"0,0-11 24 0,0 11 4 16,2-5-19-16,1 2-5 16,3-13-8-16,0 6-2 15,3-6-10-15,-3 2 6 0,3-1 2 0,-3 1 2 16,3 1 1-16,0 3-3 15,0 2 0 1,0 2-12-16,3 6-2 16,-3 0-1-16,3 6 1 15,-3-1-4-15,2 8 1 16,-2-8 4-16,0 9 2 0,0-4 4 16,-3 6 1-16,-3-3-5 15,-3 3-2-15,0-3-4 16,-3 3-1-16,0-2 1 15,-3-1 2-15,3-3 8 16,-3 1 3-16,0-3 7 16,0-3 2-16,0 0 0 15,1 1-2-15,-1-4-6 16,0 1-1-16,3 0-10 16,0-3-2-16,0 0-1 0,0 0 0 15,0 0-9-15,0 0-2 16,0 0-34-1,3-3-13-15,0 0-159 16,-3-10-99-16,-3-5 139 16</inkml:trace>
  <inkml:trace contextRef="#ctx0" brushRef="#br0" timeOffset="-209492.078">15764 1717 4 0,'3'16'0'0</inkml:trace>
  <inkml:trace contextRef="#ctx0" brushRef="#br0" timeOffset="-178239.691">19913 15261 4 0,'0'0'0'0</inkml:trace>
  <inkml:trace contextRef="#ctx0" brushRef="#br0" timeOffset="-177167.957">19854 15356 124 0,'-3'8'49'0,"3"-2"-38"0,0-1 39 16,0 0 16-16,-3 1-3 15,0-1-1-15,-3 3-12 16,-3-3-6-16,0 0-25 16,-3-2-3-16,-3-6 1 0,-6-5-11 15,-9-15-4-15,-11-12-3 0,-13-4-1 16,-5 1 4-16,-4 7 1 16,-11 2 5-16,-25 5 3 15,-5 8 2-15,0 3 5 16,-27 2-1-16,-3 6-1 15,3 0-6-15,-18-1-2 16,4 1-4-16,11 0-1 0,-18-1-1 16,0 1-2-16,9 0-2 15,-15-1-1 1,6 6 2-16,13 0 0 16,-19 3-2-16,3 8 0 15,15 5-3-15,-12 15 1 16,0 20 1-16,19 4-1 0,-7 1 6 15,0-6 3-15,15-2 3 16,15 2 3-16,8 13-7 16,1 11-2-16,6 1-1 15,3-12 0-15,14 3 0 0,13 6 0 16,-4 41-3 0,19-7 2-16,11-13 1 15,9-3 0-15,6 16 0 16,9 5 0-16,7-16 2 15,5-13 1-15,9-3-1 16,5 11-2-16,10 16 3 0,15-18 0 16,18-14-1-1,8-8-2-15,1 5-2 16,-4 14 1-16,4 5 1 0,20-11 2 16,12-13-1-16,-5-10-1 15,-7-8 1-15,6 2-1 16,21 5-3-16,0 9 2 15,-11-1 1-15,8-7 2 16,18-6-1-16,-6-10 2 16,-12-8-2-16,24-6-1 15,9-7 3-15,-12-6 0 16,18-5-1-16,9 0-2 16,-21-8 1-16,17 0-1 15,4-8-3-15,-18 0 2 0,6-11 1 16,12-4 0-1,-21-17 0-15,-6-13 2 0,21 0-3 16,-15 8 0-16,-18 0 1 16,6 5 2-16,15-13-1 15,-15-18 2-15,-18-14-4 16,-3 6 0-16,3 8 1 0,-3 10 2 16,-11-21 1-1,-16-8 1-15,-11-3 0 16,-13 14 2-16,-5 7-3 15,-6-18 0-15,-4-23-1 0,-5 15 1 16,-9 13 0 0,-6-8 1-16,-12-28 0 15,-6 15 0-15,-9 13 0 0,-3 1 0 16,-3-20 4 0,-6-1 5-16,-5 17-1 0,-13 14 1 15,-18 0-3-15,-8-15 1 16,-1 4-2-16,7 14 0 15,-1 12-3-15,-17 12 1 16,-12 7-9-16,5 9-3 16,7 1-13-16,9 7-4 15,-10 2-43-15,-11 2-20 0,9-2-119 32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9T03:00:26.7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13421 12340 344 0,'-15'0'129'0,"15"0"-100"0,-12-2 33 0,12 2 8 16,-3 2-9-16,0 1 2 15,-3-3-10-15,3 0-3 16,-3 0-27-16,0 0 4 0,0 0 1 16,0 0-4-16,3 2-2 15,0 1-10-15,0-3-5 16,0 0-4-16,1 0 0 15,-1 0-2-15,3 0-1 16,0 0 1-16,8 0 1 16,-2 0-1-16,9 0-1 0,-3 0 3 15,15 0 0-15,-6 0-1 16,26-3-2-16,-8 1 1 16,15 2-1-16,-10 0 0 0,4-3 0 15,-9 1 0 1,-1-1 0-16,-8 3 0 15,0 0 0-15,-6 0 0 16,-3 0 0-16,-4 0 0 16,-2 0 0-16,-3 0 0 15,-6 0 0-15,0 0-22 16,-6 0-8-16,0 0-40 0,-3 0-15 16,0 0-49-1,-6 5-17-15,3 0-35 16</inkml:trace>
  <inkml:trace contextRef="#ctx0" brushRef="#br0" timeOffset="599.477">13430 12560 228 0,'-9'8'88'0,"9"-8"-69"0,-6 0 35 15,6 0 10-15,0 2-7 16,0 1 1-16,-3-3-6 15,0 0 0-15,0 0-29 16,0 0 18-16,0 0 8 0,0 0 1 16,0 0 0-16,0 0-14 15,0 3-7-15,0-1-11 16,0 1-3-16,0 0-9 16,0-1-2-16,0-2-2 15,3 0-2-15,0 0 5 0,3 0 1 16,0 0 0-16,6 3-1 15,0 0-3-15,12-1 1 16,-3-2-2-16,26 0-1 16,-8 0 1-16,15-2-1 15,-10-1 0-15,4 0 0 16,-9 1 0-16,0-4 0 16,-7 4 0-16,-2-4 0 15,-3 1 0-15,-3 2 0 16,-3 1 0-16,-4-1 0 15,-2 0 0-15,-6 1 0 0,0 2 0 16,-6-3 0-16,0 1-29 0,-6-1-13 16,3 0-66-16,-9 3-29 15,4 0-93 17</inkml:trace>
  <inkml:trace contextRef="#ctx0" brushRef="#br0" timeOffset="1267.829">13463 12099 520 0,'-3'-8'192'0,"3"8"-149"0,-3 3 10 0,3-3-7 16,0 0-22-16,0 0-1 16,0 0-2-16,0 0 1 15,0 0-12-15,0 0 1 0,0 0 2 16,0 0-7-16,-3 5-1 15,0 1-3-15,-6 4-2 16,3 1 1-16,-9 10-1 16,3-5-3-16,-15 10 0 15,6-4-1-15,-14 4 3 0,5-5 2 16,-9 0 2-16,9-2-4 16,1-1-1-16,5-4 1 0,3 1 2 15,3-1 0 1,3-1 2-16,3-2 0 15,0-1 1-15,3-2 2 16,1-3 1-16,2 1-3 16,0-1-1-16,3 0 1 15,3 3 0-15,0-3-2 0,9 9-2 0,0-4 1 16,20 17-1 0,-5-3 0-1,15 10 0-15,-6-5 0 16,2 0 0-16,-5-5 0 0,3 0 0 15,-6-3 0-15,-1-3 0 16,-5-2 0-16,0 0 0 16,-3-3 0-16,-3 1 0 0,-3-4 0 15,0 1 0 1,-3-3 0-16,-4-3 0 0,1 0 0 16,-3 1 0-1,0-4 0-15,-3 1 0 16,0 0-29-16,-3-1-10 15,0 1-177-15,3-3-79 0,0 0 93 16</inkml:trace>
  <inkml:trace contextRef="#ctx0" brushRef="#br0" timeOffset="19363.098">13266 14203 344 0,'-56'2'129'0,"56"-2"-100"0,-60-10 26 0,51 10 6 16,-9 3-7-16,3-1 3 15,-3-4-15-15,4-1-3 16,-1 6-22-16,3-3 3 0,0 2 1 16,3-2-7-16,6 0-1 15,0 0-3-15,30 3 1 16,-3-3-4-16,32 5 1 15,-8 0-10-15,26-5 0 0,-11 0-20 16,26 0-6 0,-21 0-18-16,1-2-7 0,-12-1-17 15,-7 0-9-15,-8 1-59 16,-1 2-26 0,-5 0 32-1</inkml:trace>
  <inkml:trace contextRef="#ctx0" brushRef="#br0" timeOffset="19724.617">13090 14526 356 0,'-41'2'134'0,"41"-2"-104"0,-21-5 29 0,18 5 5 16,0 0-14-16,0 0-3 16,0 0-17-16,0 0-9 15,6-3-12-15,0 1 3 0,33-4 1 16,-6 4 2-16,29-1 1 15,-11 0-8-15,41 1-5 16,-15 2-13-16,19-5-6 16,-22-1-43-16,7-4-19 15,-16 2-85-15,15 0-38 16,13 0 55 0</inkml:trace>
  <inkml:trace contextRef="#ctx0" brushRef="#br0" timeOffset="20195.156">13525 13996 440 0,'-21'6'165'0,"21"-6"-129"0,-12 5 28 16,12-2 5-16,-3-1-24 16,3-2-5-16,0 0-12 15,0 0-6 1,0 0-12-16,0 0-4 0,12 6 0 16,-3-1 1-16,27 6 3 15,-6-1-5-15,17 6-3 16,-8-3-1-16,6 3-1 15,-7-3 0-15,13 3 2 16,-9-5-1-16,5 5 2 16,-8-6 2-16,-3 1 4 15,-7-3 5-15,-8 2 1 16,-3-2-6-16,-18 8-3 16,0-3-3-16,-18 30-3 0,3-9 1 15,-11 22-1 1,5-11-5-16,-21 8 1 15,9-11-33-15,-23 21-16 0,11-10-107 0,6 3-45 16,10-11-5 0</inkml:trace>
  <inkml:trace contextRef="#ctx0" brushRef="#br0" timeOffset="121075.655">13983 11480 304 0,'-29'-16'115'0,"29"16"-89"0,-27-26 21 0,24 23 3 16,-9-10-12-16,0 2 0 15,-12-7-15-15,6-1-4 0,-20 6-11 16,5 3-1-16,-18 10 0 15,10 0-1-15,-7 18-1 0,9-2-1 16,-20 16 0-16,11-8 2 16,-32 58 3-16,17-19 0 15,-11 46 0-15,20-25-1 0,-5 70 0 16,14-38-4-16,-5 88-1 0,14-51-1 31,0 104 1-31,9-67-4 16,12 88-2-16,4-74-3 15,14 58 1-15,0-72 1 0,14 25-1 16,-5-54 4 0,39 35 0-16,-15-51 1 15,26 30 0-15,10 13-3 0,-7-43 0 16,9-28-5 0,10-30 0-16,5-23 2 0,-9-22 3 15,-5-18 2-15,-1-29 1 16,13-38 0-16,-19 4 0 15,-11 7 0-15,11-66 0 16,13-32 2-16,-28 11 3 16,-11 27 2-16,8-54 1 15,-11 32-2-15,9-68-1 16,11-141-3-16,-17 56-2 16,-15-11 1-16,-21 111-1 15,0 40 2-15,-15-87 1 16,3 55-4-16,-12-47 1 15,6 52-2-15,-9-39-2 16,6 50 5-16,-15 3 1 16,7 32 6-16,-28-22 3 0,-32-37-2 15,11 46 0-15,10 31-3 16,14 23-1-16,9 17-3 16,7 13 1-16,5 8-2 15,6 8 2-15,3 5-2 0,12 8 2 16,0 3-4-1,0-1-2-15,-3-1-27 16,0 1-10-16,4 6-68 0,-7 16-28 16,-18 8-33-1</inkml:trace>
  <inkml:trace contextRef="#ctx0" brushRef="#br0" timeOffset="149109.078">23530 8313 332 0,'30'24'126'0,"-19"-13"-98"0,7 2 3 16,-9-5-5-16,3 2-18 0,3 1-4 15,0 0-3-15,6 2-1 16,6 5 0 0,-4 6-22-16,7 5-8 0,-9 6-60 0,6-6-24 15,-3-8 2 1</inkml:trace>
  <inkml:trace contextRef="#ctx0" brushRef="#br0" timeOffset="157198.63">11769 9776 548 0,'-24'-5'203'0,"24"5"-158"0,-12-5 3 15,12 5-8-15,0 0-24 0,0 0-3 16,0 2-4 0,0 1 1-16,6 24-5 15,-3-6 4-15,6 32 3 0,-3-8-2 16,3 5 2-16,-3-10-7 16,3 10-3-16,-3-10 1 15,0 4 0-15,0-6-1 0,0-7 1 16,-1-4-2-1,1-14-1-15,0 0 3 0,0-21 0 0,0 3-4 16,-3-14 1 0,0 4 0-16,-6-46 0 15,3 10 2-15,-6-9 1 16,3 7-4-16,0 5 1 16,0 11 0-16,0 3 0 15,0 7 0-15,3 6 2 16,0 2-1-16,12 14 2 15,-3 3 0-15,9 39 1 16,-3-8-2-16,6 21-2 16,-3-10 1-16,3 2-1 15,-4-5 0-15,4-3 0 16,-3-7 0-16,3-3 0 0,-3-6 0 16,6-7 0-16,-4-3 0 15,10-14 0-15,-3 4 0 16,3-41 0-16,-3 9 0 15,-1-22 0-15,-5 9 0 16,-3 2 0-16,-3 8 0 16,-3 2 0-16,-3 9 0 0,0 5 0 15,-3 2 0 1,6 14 0-16,-3 0 0 0,5 31 0 16,-2-5 0-16,3 38 0 0,-3-12 0 15,3 6 0 1,-3-5-9-16,0 10-2 15,-3-10-38-15,3 4-16 16,-3-9-116-16,11-9-52 16,-5-5 39-1</inkml:trace>
  <inkml:trace contextRef="#ctx0" brushRef="#br0" timeOffset="157379.741">12528 10001 636 0,'-27'19'239'0,"27"-19"-186"0,-3 2-13 0,3-2-17 16,6-2-22-1,0-1-1-15,15-10-2 16,-3 5-2-16,23-3 3 16,-8 1-16-16,15 2-3 0,-10 3-14 15,4-1-7-15,-9 4-43 16,0-1-21-16,-7 3-110 15</inkml:trace>
  <inkml:trace contextRef="#ctx0" brushRef="#br0" timeOffset="157560.555">12674 10147 572 0,'-54'13'211'0,"54"-13"-164"0,-18 8 18 0,18-5-3 16,0-3-38-16,0 0-12 15,18 2-12-15,-3 1-3 16,24-3 2-16,-10 0-16 0,10-3-5 16,-6 1-51-16,6-4-22 15,-10 1-145 1</inkml:trace>
  <inkml:trace contextRef="#ctx0" brushRef="#br0" timeOffset="157929.771">13138 9760 564 0,'-15'-2'209'0,"15"2"-163"0,-6-3 7 0,6 3-7 0,6 0-30 15,0 0-6-15,15 0-9 16,-3 0-2-16,12 3 1 16,-7-1-3-16,10 9 0 0,-6-3 4 15,3 8 3-15,-9-3-3 16,-4 11-3-16,-2-3-2 15,-6 13 0-15,0-4 5 16,-9 4 1-16,0-5 2 16,-18 5 0-16,3-7 6 15,-26-1 6-15,5-4-2 0,-3-1 2 16,10-5-7-16,2-3-1 16,6-3-4-1,18-2-3-15,0-2 0 16,33-1-1-16,-3-2 0 0,14-1 0 15,-8 1 0 1,35 0 0-16,-14-1-7 0,23 3-3 16,-14 1-43-16,8-6-20 15,-14 0-189 1</inkml:trace>
  <inkml:trace contextRef="#ctx0" brushRef="#br0" timeOffset="158873.123">14278 9332 500 0,'-24'-11'187'0,"24"11"-146"0,-47-8 7 0,41 8-9 15,-24-2-18-15,6-1-1 16,-20 0-10-1,5 3-4-15,-18-5-3 0,10 0-3 0,-49-6 1 16,19 3-6 0,-54-2-1-16,30-1-4 0,-48 1 1 15,30 2-4-15,-60 5-2 0,45 0 4 16,-65 11 4 0,50-2 4-16,-59 12 4 15,53-5-2-15,-33 27 0 16,49-11 1-16,-22 40 2 0,36-16-3 15,-3 13 0-15,30-10 1 16,-10 47 2 0,28-24 1-16,12 11 3 0,14-19-3 15,24 46 0 1,6-30 3-16,30 11 3 16,0-21-2-16,30 37-2 15,-9-22 0-15,62 14-1 0,-20-24 2 16,76 0 1-16,-34-18-3 15,85 4-1-15,-53-12 1 16,74-22 0-16,-56-10-2 16,62-13 1-16,-53-3-2 15,32-19 2-15,-53 3-4 16,30-42 0-16,-42 13-1 0,17-27 0 16,-37 17 2-16,8-6 0 15,-27 10-3-15,-9-25 2 0,-17 15 1 16,-10-19 2-16,-8 14-6 31,-13-8-1-31,-8 16-1 16,-3-24 4-16,-6 15 1 0,-10-17 3 0,-2 12 3 15,-12 1 2 1,0 10 1-16,-14 0 0 16,-1 10 0-16,-24-15 2 15,6 11-5-15,-11-17-3 16,5 14-1-16,0 0-1 15,6 7-5-15,1 4 1 16,5 7-3-16,0 3 0 16,3 5-7-16,-3 3-4 15,4 5-21-15,-4 3-10 16,6 2-65-16,3 16-28 16,-9 11-39-16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9T01:32:37.7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6783 4228 356 0,'-6'3'132'0,"6"-3"-103"0,0 5 14 15,0-5-1-15,0 0-15 16,0 0-3-16,6 0-10 15,-3 0-4-15,3-8-5 16,0 3-4-16,0-8 2 0,-3 2 0 16,-3-5 3-16,0 3-1 15,-3-3 0-15,0 3-3 0,-9-3 1 16,3 3 0-16,-9 2 3 16,3 3-3-16,-6 5 0 15,3 1-1-15,-2 7 1 16,2 0-2-16,-6 6-1 15,3-3 1-15,0 3 1 16,3-4 3-16,0 4 2 16,4-3-1-16,2 3 1 0,3-4-4 15,6 7 0 1,0-1 3-16,12 5 1 0,-3-2-1 16,9 6-1-1,-1-7-6-15,16 7 1 16,-6-4 0-16,15 3 0 15,-7-2 0-15,4-1 2 0,-6-2 3 16,-3 3 2-16,-6-3 10 16,-9 5 4-16,-1-3-3 15,-14 3 0-15,0-2-6 16,-11-1-2-16,-1-4-4 16,-9-4-1-16,6-2-3 15,-6-8 1-15,3 0-2 16,1-5 2-16,2 0-4 0,3-3 0 15,3 2-10 1,3-4-5-16,0-1-34 16,9-2-13-16,0 2-40 0,9-4-17 15,-3 1-64 1</inkml:trace>
  <inkml:trace contextRef="#ctx0" brushRef="#br0" timeOffset="311.33">7006 3916 380 0,'0'-16'143'0,"0"16"-112"0,-9-8 32 0,9 5 5 15,0 3-17-15,0 0-3 16,0 0-21-16,0 0-6 16,0 8-13-16,0-2-1 0,3 20 0 15,3-5 1-15,-3 45 2 16,0 19-3-16,0-27-2 15,0-10-2-15,0 26-3 0,0-16-2 16,0 11 1 0,0-13-6-16,0-4-3 0,0 1-21 15,0-21-7-15,0-5-27 16,-3-17-12-16,0-2-49 16,-3-21-22-16,0 2 4 15</inkml:trace>
  <inkml:trace contextRef="#ctx0" brushRef="#br0" timeOffset="477.649">6676 4162 524 0,'-12'-3'198'0,"12"3"-154"0,0 0 0 0,0 0-8 16,9 3-21-16,0-3-1 15,23 0-13-15,-5 0-3 16,18-3 1-16,-7 3-40 0,7-5-14 15,-9 0-59-15,17 2-22 16,-11 0-46 0</inkml:trace>
  <inkml:trace contextRef="#ctx0" brushRef="#br0" timeOffset="1587.711">7482 4403 460 0,'-3'5'170'0,"3"-5"-132"0,0-3-2 0,0 3-9 0,3-2-19 0,0-1-4 15,0-5-6 1,-3 0 1-16,0-5 1 16,0 2 0-16,-3-10 0 0,0 3 4 15,-6-9 2-15,3 6 4 16,-8-5 1-16,2 4 1 15,-9 4 0-15,3 2-2 16,-9 11-1-16,6-1-5 16,-2 17-1-16,2 0 1 0,3 12 0 15,3-4 0 1,9 5 0-16,0-3 2 16,12 5 1-16,-3-4-1 15,12-1-1-15,0-3-3 16,6-2 1-16,-4-3-2 0,4-10-1 15,-3 0 1-15,0-9 1 16,-3 4-1-16,-3-9 2 16,0-7-2-16,-3 2-1 15,0 2 1-15,-6-7 1 16,0 3-1-16,-3 2-1 16,0 3 1-16,0 13 1 15,2 10-1-15,1 3 2 16,0-2 2-16,3 10 4 15,0-2 0-15,3 7 0 0,0-5-5 16,3-2-3-16,0-3 0 0,6-8 1 16,-3-3-1-1,6-10-1-15,-4 2 1 16,4-8 1-16,-3 4-1 16,0-9-1-16,-3 2-4 0,0-4 0 15,-3 2 0-15,0 5 2 16,-3 4-1-1,5 7 1-15,-2 0 6 16,3 7 2-16,-3 1 2 16,0 0 2-16,0 0-3 15,-3 0-2-15,0-2-2 16,-3-1-3-16,0 0 1 0,-6-5 1 16,0 0-1-16,-3-3-1 15,3 1-2 1,-6-6 1-16,3 3-1 0,-3-3 0 15,3 2 2-15,0 4 0 16,3-1 0-16,9 6 2 16,-3-1-3-16,12 4 0 15,-4-1 1-15,7-2 0 16,-3-1-3-16,6-4 0 16,-3-1 2-16,9-13 2 0,-7 3-9 15,7-30-2 1,-6 9 9-16,0-16 7 15,-6 10-4-15,-3-2-1 16,-4 7-1-16,-5 1 2 16,-3 2 3-16,-3 6 2 0,0 5 3 15,-6 2 1-15,3 3-3 16,-2 6-3-16,-1 2 0 16,0 10-1-16,0-2-2 15,0 19 1-15,0-6-2 16,3 45-1-16,0-7 3 15,9 4 0-15,0-10-4 16,18 11-1-16,-7-11 3 16,19 8 1-16,-9-11-3 0,9-5 1 15,-7-8-5 1,1-16 1-16,-6-2-11 16,3-16-6-16,-6 2-21 15,-1-10-11-15,-2 2-36 16,-6-5-14-16,-3 3-57 0,-3-16-24 15,0 5 45-15</inkml:trace>
  <inkml:trace contextRef="#ctx0" brushRef="#br0" timeOffset="1766.027">7890 3990 416 0,'-24'-11'154'0,"24"11"-120"0,-6 0 6 0,6 0-4 15,6 0-11-15,0 0 0 16,15 0-9-16,-6 0-5 16,36 3-6-16,-10 0-15 0,28 2-5 0,-13-2-77 15,16 5-34-15,-16-3-50 16</inkml:trace>
  <inkml:trace contextRef="#ctx0" brushRef="#br0" timeOffset="2375.097">8789 4083 316 0,'-30'-11'118'0,"30"11"-92"0,-32-5 35 16,29 5 10-16,-3 0-17 0,0 0-6 16,6-3-20-1,0 3-7-15,15 3-12 0,-3-1-2 0,11 9 3 16,-5-3-4-16,18 8 2 16,-6-3-10-1,20 3-3-15,-8-3-15 16,6-5-7-16,-10 0-19 0,-2-3-9 15,3 0-25 1,-10-2-12-16,-8 2-57 16</inkml:trace>
  <inkml:trace contextRef="#ctx0" brushRef="#br0" timeOffset="2562.699">8825 4260 360 0,'-30'2'134'0,"30"-2"-104"0,-21 3 27 15,18 0 4 1,3-1-27-16,0-2-8 0,6 6-8 16,0-4-2-1,12 4-8-15,-3-1-3 0,15 3-1 0,-7-3-9 16,25-2-4-16,-9-1-26 16,8-2-12-16,-8 0-45 15,-3-5-16-15,3-8-47 16</inkml:trace>
  <inkml:trace contextRef="#ctx0" brushRef="#br0" timeOffset="2820.219">9036 3932 384 0,'-21'-11'143'0,"21"11"-112"0,-12-3 38 0,12 3 9 15,-3 0-22-15,0 0-5 16,-2 3-19-16,2-3-5 15,-6 5-16-15,3 1 2 0,-6 25 3 16,3-4-2-16,-6 39 0 16,3-13-6-16,-3 13-3 15,-6 27-5-15,9-22 0 16,1-15-16-16,5 2-6 16,0 8-27-16,6-29-11 0,0-8-39 15,9-18-17-15,-4-1-77 31</inkml:trace>
  <inkml:trace contextRef="#ctx0" brushRef="#br0" timeOffset="4049.567">9429 4426 512 0,'-21'6'189'0,"21"-6"-147"0,-3 2-5 15,3-2-11-15,6 0-16 16,0 0 2-16,9-2-7 0,0-1-3 16,9-2-1-1,-3 0-1-15,2-3 2 0,-2 0-1 16,-3-6 2-16,-3 4-2 15,-6-3 2-15,0 2-2 0,-9-5 2 16,0 3-2-16,-9 0 2 16,3-1-4-16,-9 4 0 15,3-1-1-15,-6 9 0 16,3 2 2-16,1 10 2 16,2-2 8-16,3 11 5 15,3-6 2-15,9 13 1 16,0-4-3-16,15 12-1 15,-4-5-8-15,16-2-4 0,-3-6-4 16,3-19-1-16,-3 1 2 0,-1-16 0 16,7-8-2-1,-12 5 2-15,-3 2-4 16,0-7-1-16,-3 5 3 16,-4-2 1-16,1 2-1 15,-3 3 2-15,0 2 3 16,0 11 1-16,0 0 5 15,0 6 5-15,-3-1-1 16,0 3 3-16,0 0-6 16,-3-3-1-16,0 0-4 15,0 1-3-15,0-4 0 16,3-4 1-16,0 2-1 0,6-6-1 16,-3 1 1-16,5-3 1 15,-2 3-1 1,6 2-1-16,-3 3 3 15,6 5 0-15,-3 1-1 0,6 4-2 16,-7-2-4-16,7 3 0 16,-6-3-18-16,6 0-6 0,-3-3-34 15,3-5-15 1,-1 0-36-16,4-5-17 0,-3-1-40 31,12 1-18-31,-7 0 98 0,7 0 157 16,-6 2 79-1,-3 0-12-15,-3 1-15 16,-7-1-41-16,-2 0-14 16,-6-2-37-16,0 2-3 0,-9-2-2 15,0 0-6-15,-6-3-1 16,0 0-1-16,-9-3 2 16,3 3-3-16,-5 0 0 0,2 0-5 15,-6 6 0-15,6-1-3 16,-6 8 2-16,6 1-2 15,0 4 2-15,1-2-4 16,5 6-2-16,0-1 0 16,6 5-1-16,0-4 0 15,9 4 2-15,-3-5-3 16,9-2-2-16,-4-3-12 0,13-11-2 16,-3 0-5-16,6-7-2 15,-3 2-2 1,0-13-1-16,-3 2 1 15,-4-31 4-15,-2 10 10 16,-3-15 6-16,-3 10 7 0,-6-5 2 16,0 10 3-16,-6-8 3 15,3 11 13-15,0 5 8 16,0 6-4-16,0 7-3 16,0 4-9-16,0 12-1 0,0 0-4 15,3 14 2 1,0-3 3-16,6 47 3 15,-3-10 0-15,9 21 1 16,0-15-7-16,9 12-4 16,-6-12-2-16,6 15-1 0,-6-13 0 15,-1-3 2-15,-2-8-8 16,0-7 0-16,-3-4-22 16,-3-17-7-16,0-1-70 15,-9-16-29-15,0 0-100 16</inkml:trace>
  <inkml:trace contextRef="#ctx0" brushRef="#br0" timeOffset="140155.687">8700 6940 356 0,'-9'-13'134'0,"9"13"-104"0,-15-19 12 0,9 11-2 16,-6-2-9-16,-6-1 2 15,-6 1-4-15,-2-1 0 16,-7 0-16-16,0 3 3 0,-3-2 2 0,-5-1-6 15,-4 3 1-15,9 0-4 16,-29-2 0-16,11 2-1 0,-23-3 0 16,-45-5-2-1,27 9-1-15,20 1-1 16,-44-4 2-16,27 2-1 16,-39 0 0-16,30 2-3 15,-63 1 1-15,-32-3-2 0,26 3-1 16,45 0 1-1,-54-3-1-15,-50 0 0 16,21 0 0-16,-13 3 0 16,25-1 2-16,-15 1-1 15,14 5-1-15,-5-3-2 16,41 6 1-16,39 0 1 0,-69-3 2 16,46 0-1-16,-43-3-1 15,-38 0 1-15,74 1-1 16,33 2-3-16,-51 0 2 15,42 0-1-15,-15 0 0 16,33 0 0-16,-30 0 0 0,30 0 2 16,6 5 0-1,21 0 0-15,-13 3 0 16,22 0 0-16,-15 16 2 0,20-3-1 16,-8 24-1-16,17-8-2 15,4 13 1 1,8-10-1-16,3 16 0 15,10-11 2-15,2 39 2 16,6-15-1-16,3 10-1 0,6-12 1 16,4 28 1-16,5-21 1 15,0 3 3-15,9-14-5 16,0 1-3-16,0-11 1 16,9-6 2-16,0-10 0 0,14-5-1 15,-2-6-2 1,21-7-1-16,-9-6 2 15,14-2 2-15,-5-3-2 16,6 0 0-16,35 0-1 16,-24-3 0-16,-11-2 0 15,24 2 0-15,-13-2 0 16,21 2 0-16,-17 0 2 0,41 3 2 16,-23-3-1-1,23 6-1-15,-27-3-2 16,48 8 1-16,-27-3 1 0,21 0 0 0,-26-2 0 15,44 7 0-15,-33-2 0 16,39 0 0 0,-36-5 0-16,30 2 0 15,-30-3 0-15,51-4 2 16,-39-4-3-16,27-4-2 16,-36-1 4-16,48-5 1 0,-36 3-3 15,29-6 1 1,-35 3 0-16,33 6 0 15,-39-1-3-15,39-5 2 0,-36 3 1 16,21 5 2-16,-32 0-1 16,40-3-1-16,-31 1 1 15,14 2-1-15,-27 0 0 16,36 0 0-16,-30 0 0 16,21 5 0-16,-30-3 0 15,27 1 0-15,-26 0 0 16,20-3 0-16,-27 0 0 15,9-3 0-15,-20 0-3 16,23-4 2-16,-24 1 1 16,10-4 2-16,-19 2-1 15,-3-3 2-15,-11 3-4 16,-3 0 0-16,-10 3 1 16,4-3 2-16,-9 3-1 0,2-6 2 15,-5 3 0-15,0-5 1 16,-3 2 0-16,-4-18 2 15,-5 5 1-15,0-28 1 16,-3 7-4-16,0-6-1 16,0 6-1-16,0-8-2 0,-4 11-2 15,1-37 1 1,-3 15 1-16,0-10 2 16,-3 16-1-16,-6-14-1 0,0 14 1 15,-3-29 1 1,-6-37-1-16,0 28 2 15,0 22 0-15,-3 16 3 16,0 16-3-16,3 23-2 16,0 3-16-16,-3 3-7 0,4 3-40 15,-7 2-15-15,0 8-147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9T01:35:33.0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22869 6130 336 0,'3'0'126'0,"-3"0"-98"0,0 3 19 16,0-3 0-16,0 0-14 0,0 0-2 16,3 0-7-1,0 0-3-15,0 0-11 16,6 0 11-16,-3 0 6 0,0 0-3 16,-6 0-2-16,6 0-6 0,-3 0 0 15,0 0-9-15,-3-3-2 16,0 1-3-16,-6-4 1 15,0 1-2-15,-9 0-1 16,3 0-2-16,-12-1 1 0,3 1 3 16,-3 2 3-16,-2 1 2 15,2 2 1-15,3 0 0 16,-3 5 0 0,6 0 0-16,3 3 0 15,1 0-2-15,8 3-1 16,0-1-1-16,15 1 0 15,0 0-5-15,20-1 1 0,-5-2 0 16,15-3 0-16,-9-2-3 16,2-3 2-16,-5 0 1 15,-3-8 0-15,-3 3-3 16,-6-6 2-16,0 1 1 16,-10-9 0-16,4 3-3 15,-9-5 2-15,0 5 1 16,-17 0 2-16,2 3-3 15,-21 8 0-15,6 2 1 16,-11 11 0-16,8-3-3 0,0 9 2 16,0-4 1-1,9 6 0-15,4-3 2 16,8 6 1-16,3-3-1 16,15 2-2-16,-3-2 3 15,24-3 0-15,-4-2-4 0,19-6 1 16,-12 0 0-16,3-7 0 15,-4-1 0-15,-2-5 0 16,-3 3 0-16,-6-8 2 16,-3 2-1-16,-3-13 2 15,-7 6-4-15,1-14 0 16,-3 6 1-16,-12-4 2 16,1 7-3-16,-19 7-2 15,3 5-1-15,-18 19 3 16,10-3 0-16,-4 14 3 0,3-3-3 15,9 5 0-15,3-3-1 16,10 6 0 0,-1-5 2-16,18 2 0 0,0-2 0 15,17-4 2-15,-2-1-1 16,12-6 2-16,-9-3-2 16,3-5 2-16,-1 0-2 0,-2-8-1 15,-3 0 1 1,-3-8-1-16,-6 3 0 15,0-11 2-15,-3 6-3 16,-9-12 0-16,0 7-1 16,-21-1-2-16,9 3 0 15,-27 13 3-15,12 2 0 0,-11 17 3 16,2-3-1 0,6 10-1-16,3-2-2 0,7 5 1 15,2-5 1-15,12 6 0 16,0-4 0-16,21 1 0 15,-3-4 2-15,20 1 1 16,-5-2-1-16,9-9-2 16,-9 0-2-16,-1-8 1 0,-2 3 3 15,-3-7 1-15,-3 1-4 16,-3-7 1-16,-3 2-2 16,-6-10-2-16,0 3 0 15,-12-11 0 1,3 5-2-16,-18 3 1 15,3 2 1-15,-18 17 2 16,6-1-1-16,-5 16 1 0,5-2 2 16,0 7 2-16,9-2-1 15,6 5 2-15,4-2-2 16,14 2 2-16,-3-3 0 16,20 1 1-16,-2-3-2 15,18-8 1-15,-9 0-2 16,3-8-1-16,-7 0 1 15,1-8-1-15,-3 2-3 16,-6-7 2-16,3 0 1 16,-6-8 0-16,-3 2-3 0,-9-7 2 15,0 2-4 1,-18 6 1-16,9 4 2 16,-21 14 3-16,6 0 2 15,-6 14 3-15,7-4-1 16,-1 6 2-16,6-3-4 0,3 3-2 15,3-3 2-15,9 1 0 16,0-1-4-16,6-3 1 16,0 1-7-16,3-3-3 15,0 0-19-15,6-6-6 16,-3 1-42-16,3-3-15 16,-3 0-115-1</inkml:trace>
  <inkml:trace contextRef="#ctx0" brushRef="#br0" timeOffset="3238.983">22711 6056 272 0,'-6'0'101'0,"6"0"-78"0,-3 3 33 0,3-3 11 15,0 0-20-15,0 0-4 16,0 0-16-16,0 0-5 16,0 0-13-16,0 0 6 0,0 0 4 15,0 0-1-15,0 0 1 16,0 0-1-16,-3 0-2 15,0 0-2-15,-3-3-1 16,0 1-3-16,-3-4 1 0,1 1-6 16,-4-5-3-16,0-1 1 0,-3-5 2 31,6 3 0-31,-3-8 2 16,0 2-2-16,-6-5 2 15,9 6-2-15,-6-6 0 0,4 3-1 16,-7 0 0-16,3 5 0 15,-12-3 0-15,6 3-2 16,-15-2-2-16,13 2 1 16,-13-8-1-16,6 6 0 15,-6-19 2-15,10 8-3 16,-4-16 0-16,6 10 1 0,0-5 0 16,6 9 0-1,1-4 2-15,2 6-1 16,-3-5-1-16,3 7-2 0,-6-7 1 15,6 7 1 1,-6-20 2-16,3 7-1 0,-2-13-1 16,5 11-2-1,0-3 1-15,3 8 1 0,0 0 0 16,3 5 0-16,0-5 2 16,0 8-3-16,6-8 0 15,0 5 1-15,9-15 0 0,6-17-3 16,0 6 2-1,0 5 1-15,3 8 2 16,0 5-1-16,3 3-1 16,2 5 1-16,4 3-1 15,6 3 0-15,6-3 2 16,5 0-3-16,10 0-2 0,0-1 2 16,-1 1 0-1,-2 3 1-15,-3-1 0 0,2 4 0 16,7 1 2-16,5 7-1 0,4 7-1 15,-4 10 1 1,-2 9 1-16,-12 5-3 16,-1 5 0-16,-8 3 1 15,6 0 2-15,-1-1-1 0,4 1 2 16,0 0-2-16,-1-3-1 16,-8 3 1-1,3 2-1-15,-7 9 2 16,-11-3 1-16,-3-6-1 15,-6 19 1-15,6-8-2 16,-9 3 2-16,0-6 0 0,-3 1 1 16,-3-6-2-1,-3 2 1-15,0-4-2 16,-9 10 2-16,0-8 2 0,-9 21 4 16,3-10-4-16,-9 13-1 15,3-11-4-15,1 1-1 16,-1-9 1-16,0 3 2 15,3-8-1-15,-3 5 2 16,9-4-4-16,-6 12 0 16,3-8 1-16,1 19 2 15,2-10-1-15,-3 7 2 16,0-10-2-16,6 2-1 16,-3-8 1-16,0-2-1 15,0-6 0-15,0-2 2 16,3-3-1-16,1-2-1 15,-1-3-2-15,0-3 1 0,0-2 3 16,6-1 3-16,0-2-2 16,0 0-2-16,0 0-3 15,0-3 1-15,-3 1-6 16,6-4-3-16,-3 1-23 0,0 0-11 16,0-3-54-1,-3 2-23-15,0-2-90 16</inkml:trace>
  <inkml:trace contextRef="#ctx0" brushRef="#br0" timeOffset="13115.155">22851 6091 200 0,'-9'-3'74'16,"9"3"-58"-16,0 0 18 0,0 0 4 16,0 0-14-16,0 0-1 15,3-3 4-15,0 3 5 16,0-2-17-16,-3-1 16 0,6 3 8 15,-3 0 4-15,-6 0 4 16,-3 0-17-16,0 0-6 16,0 0-3-16,-12 3-1 15,3-3-7-15,-11 5-3 16,11-2-5-16,-9 5-2 16,0-3 3-16,6 3 1 0,3-3-6 15,4 3 0 1,2 0-1-16,6 0 0 15,0 0 6-15,12 0 4 0,-3 0-3 16,14-3 1 0,-2 0-3-16,12-2 0 0,-9 0-3 15,6-6-2-15,-7 3-2 16,1-5 1-16,0-1 1 16,-3-1 2-16,-6 1-1 15,3-4-1-15,-9 2 3 0,3-3 0 16,-6 1-4-1,-6-4 1-15,0 4 0 16,-9 2 2-16,-3 0 1 16,-9 8 3-16,3 0-1 0,-9 5 0 15,4 0-6 1,2 3 1-16,3-2 0 0,0 4 2 16,6-2-1-1,12 3-1-15,0-1-2 16,15 1 1-16,0 0 1 0,18-1 0 15,-9 1 0-15,9-6 2 16,-7 0-1-16,4-5-1 16,-6 0 1-16,0-5-1 15,-3 0-3-15,-3-3 2 16,-7 0 1-16,4-5 0 16,-3 2-5-16,-9-8 1 15,6 4 0-15,-12-4 2 16,3 3-1-16,-15 0-1 0,4 3 3 15,-22 10 0 1,6 1 3-16,-9 10 1 16,7-3 1-16,-4 6 0 0,3-3 0 15,9 2 0 1,4 1-2-16,5 2 1 0,3-2-4 16,12 4 0-16,0-1 1 0,21 2 0 15,-4-3 0 1,19 0 0-16,-3-2-3 0,6-6 2 15,-10-3 1 1,4-4 0-16,-6-1 0 16,0-5 0-16,-6 3-3 15,-1-6 2-15,-5 3 1 16,-3-7 2-16,-3 1-1 16,-6-15 2-16,-3 5-4 15,-3-7 0-15,0 4 1 16,-12 1 2-16,3 5-1 0,-20 5 2 15,5 2-4-15,-15 14 0 16,6 0 1-16,-2 14 0 16,5-4-3-16,0 9 2 15,9-3 1-15,4 5 0 16,5-5 0-16,6 5 0 16,-3-5-3-16,24 2 2 15,-6-2 1-15,23 3 0 16,-5-6 0-16,18-2 0 15,-9-4-3-15,2-4 2 16,-5 0 1-16,3-6 0 0,-6 0-3 16,-3-4 0-1,-4 1 2-15,-5-7 2 0,-3 2 0 16,-6-15 2-16,0 2-2 16,-6-10 2-16,0 5-2 15,-9-6-1-15,0 9-2 16,-15 2 1-16,4 3 1 15,-22 10 2-15,9 3-1 16,-11 19 2-16,11-3-4 16,-6 18 0-16,9-5 1 15,4 9 0-15,5-7-3 0,9 9 0 16,0-8 2 0,12 5 0-16,6-5 1 15,18 2 2-15,-4-5-1 16,19-5-1-16,-6-2 1 15,3-12-1-15,-7 1 0 0,4-11 2 16,-6 3-1-16,0-9-1 16,-6 4-2-1,-7-11 1-15,1 2 1 0,-6-15 2 16,-3 5-1-16,-6-6-1 16,0 6-2-16,-15 3 1 15,9 4 3-15,-14 12 3 16,2 2-2-16,-9 19 0 15,9-4-1-15,-3 15-2 16,3-4-4-16,6 3 0 16,1-5-14-16,11 0-3 0,-3-3-27 15,6 1-9 1,2-4-41-16,4 1-15 16,0-3-52-16</inkml:trace>
  <inkml:trace contextRef="#ctx0" brushRef="#br0" timeOffset="18427.483">22875 5556 296 0,'-6'0'110'0,"6"0"-86"0,0-2 22 0,0 2 4 16,0 0-18-16,0 0-6 15,0 0-13-15,0 0-4 16,0 5-5-16,0 0 2 0,0 3 3 0,0 0 1 16,0 5 4-16,0-2 2 15,-3 5 2-15,0-3-6 16,-9 8 1-16,9-5-4 16,-6 8 2-16,0-3-2 0,9 3 0 15,-3-6-5 1,3 1-1-16,0-3 8 0,3-6 2 15,-3 1 0 1,12-8 2-16,-6-1-6 16,6-4-1-16,0-1-2 15,6-5 1-15,-6 3-6 16,9-3-1-16,-7 0-2 16,7-3 0-16,-3 1 2 15,3-1 0-15,-3 3 0 0,-3-2 0 16,-3 2 0-16,-3-3 0 15,-1 3 0-15,-8-3 2 16,0 1-3-16,-5-3-2 16,2 2 2-16,-6-2 2 15,0 2 0-15,3 3-1 16,0 0 1-16,0 3-1 0,0 0-3 16,0 2 0-1,3 1-5-15,0-1 0 0,0 0-12 16,0 1-4-1,0-1-23-15,-3 0-7 16,6 1-78-16,0-4-34 0,0 4 21 31</inkml:trace>
  <inkml:trace contextRef="#ctx0" brushRef="#br0" timeOffset="23225.492">19669 6186 252 0,'-27'0'93'0,"27"0"-72"0,-24 3 29 15,21-3 10 1,-3 2-11-16,1-2-4 15,-4 0-12-15,3 0-4 0,-3 3-16 16,3-3 8-16,0 3 2 0,3-3-7 16,0 2-2-16,0-2-4 15,3 3 1-15,0-3 0 16,3 2 3-16,0 1-3 16,9 0-1-16,0-1-2 15,6 4 2-15,-4-4-3 16,10 1-2-16,-3 0 2 15,3-1 0-15,-3 1-3 0,11-3-3 16,-5 0 2 0,27-3 0-16,-13 3-4 0,16-2 1 15,-9-1 0 1,2 0 2-16,-8 3 1 0,9-2 1 0,-10 2 0 31,19-3 0-31,-10 0-2 16,16 1-2-16,-10 2 1 0,1-3-1 15,-9 0 0-15,2 1 2 16,-11-1-1-16,14 1 2 0,-11-1-4 16,18 0-2-1,-13 1 4-15,10 2 3 16,-12 0-1-16,2 0-2 16,-8 0 0-16,5 0 1 0,-8 0-1 15,12 0-1 1,-9 0 1-16,17 0 1 15,-11 0-1-15,8 0 2 0,-8 0-2 16,3 0-1-16,-10 0 1 16,4 0 1-16,-6 0-1 15,8 0-1-15,-8 0 1 0,15 0 1 16,-10 0-1 0,13 0-1-16,-9 0 1 0,2 0 1 0,-8 0 1 31,3 0 1-31,-10 0 0 15,7 0 2-15,-9 0-3 16,8 0 0-16,-5 0-1 16,12 0 1-16,-6 0-2 15,5 0-1-15,-8 0 1 16,-3 0 1-16,-7 0-1 16,-2 0 2-16,-3 0 0 15,-6-3 3-15,0 3-3 0,-9-3-2 16,0 1-3-16,-12-6-1 15,3 2-12-15,-12-4-5 16,0 2 2-16,-9-8 0 16,3 3 8-16,-5-6 6 0,5 3 1 15,-3 1 1 1,3 1 2-16,0 4 0 0,3 2 2 0,1 0 1 31,2 0 1-31,3 3 2 16,0-1 1-16,3 1 3 0,0 2-5 0,3 1-3 31,0-1-1-31,6 8-1 16,0 1 0-16,6 7 0 0,-3-2 0 15,9 2 0-15,0-3 0 16,12 4 2-16,-6-4-1 16,14 3-1-16,-5-2-2 15,3 0 1-15,-6-4 1 16,0 1 2-16,-4-2-1 15,-2-1 2-15,-3 0 0 16,-3 1 3-16,-3-1-1 16,-3 0 0-16,-3 0-3 15,-9 3 1-15,0-2-2 0,-15 10 2 16,3-3-7 0,-12 21 1-16,7-7 3 15,-7 12 4-15,6-4-1 0,0-1-2 16,3-5 2-16,1-2 0 0,2-6 1 15,0-3 2 1,3-2-3-16,3-3 0 16,0-2-1-16,3 0-2 15,3-3 1-15,0 0 1 16,0-3 1-16,3-5 1 16,0 0-5-16,0-11-1 15,0 3 3-15,3-23 1 0,0 4-3 16,0-13 1-1,0 9-2-15,0-4 0 0,0 3 0 16,0 3 0 0,0 6-3-16,0-4 1 0,0 3 2 0,0 3 3 15,0 3 0 1,0 2-1-16,0 3 1 16,0-1-1-16,0 4 2 15,0 2 1-15,0 0 1 0,0 3 2 16,0-1-5-1,0 1-1-15,0 0 0 16,0 2 0-16,0 0 0 16,0 1 0-16,0-1-3 15,0 0 0-15,0 3-18 16,0-2-9-16,0 2-55 16,0-8-22-16,0 0-117 15</inkml:trace>
  <inkml:trace contextRef="#ctx0" brushRef="#br0" timeOffset="25548.448">19583 6152 384 0,'-12'-3'143'0,"12"3"-112"0,-15 0 16 0,15 0-1 16,-6 0-17-16,0 0-5 15,-3 0-5-15,3 0 0 16,-6 3-10-16,3-1-1 0,0 9-1 16,0-3 3-16,0 29 1 15,4-8 1-15,5 19 2 16,0-9-5-16,5 1-1 16,1-11-4-16,6-5-1 0,0-6 1 15,6-20 0-15,-3-1-2 16,3-31 1-16,-3 7-2 15,-3-10 2-15,-3 8-4 16,-12-5 0-16,3 7 3 16,-15 1 1-16,6 2 5 15,-6 11 5-15,3 2-3 16,-6 14 0-16,3-1-6 16,0 14-3-16,3-3 2 15,4 17 0-15,-1-7-8 0,3 4-2 16,0-6-20-1,3-2-8-15,0-1-59 0,6-13-24 16,0-2-84 0</inkml:trace>
  <inkml:trace contextRef="#ctx0" brushRef="#br0" timeOffset="30929.012">22678 6130 276 0,'-5'0'104'0,"5"0"-81"0,-3 6 31 0,3-6 11 0,-3 2-24 16,0-2-8-1,0 3-8-15,0 0-5 0,-6-3-10 16,3 0-2-16,-9 0-1 0,9 0-3 16,-9-3-1-16,3 0 1 15,-12-2 2-15,6 0-5 16,-26-6-1-16,5 3 0 15,-23-21 2-15,11 5-1 16,-14-21-1-16,14 8-2 0,-35-8 1 16,17 11-4-1,-14-22 1-15,14 14-3 0,-8-35 2 16,17 16 3 0,-17-7 1-16,17 12-2 0,-8-10 0 15,14 10 2 1,-2-34 2-16,11 19 0 15,6-11-1-15,7 18-2 0,2-36 1 16,6 21 1 0,9-25 0-16,3 22 0 0,6-34 0 0,9-35-3 15,12 27 2 1,12 15 1-16,12 3 2 16,5-7-3-16,1 12-2 15,0 16 2-15,-1 11 2 0,10 11-2 16,11 7 0-1,10 9 1-15,-1-1 0 0,-2 11 0 16,14 8 0 0,15 10 2-16,0 9 1 0,-8 12-4 15,2 9 1 1,12 5 2-16,0 8 1 0,-8 15 1 0,-4 20 0 16,3 1-2-1,6-4-2-15,-9-3 3 16,-14-5 0-16,-13 2-1 15,-11 8 1-15,-7 11 2 16,-2 5 2-16,-6-11 1 16,-7-7 2-16,-5-3 4 15,-15 8 1-15,-3 18-6 0,-9 8-1 16,-9-2-2 0,-3-11-1-16,0 11-3 15,3-8 1-15,0-14-2 16,-6 14 2-16,-8 18-2 0,2-18-1 0,3-16-2 15,-24 34 1 1,9-21-1-16,-17 5-2 16,8-12 0-16,-3 12 3 15,7-16-2-15,-1 14 1 0,6-16 0 16,6-3-2 0,3-10-2-16,4-6 1 15,2-10-8-15,3-8-2 16,0-6-8-16,9-20-2 0,0-1-7 0,3-26-3 15,0 2 0 1,6-10-1 0,-6 6 6-16,12-14 6 0,-6 8 12 15,3-8 4 1,0 8 12-16,0 2 7 16,-3 9 8-16,-1 2 3 15,-2 5 8-15,-3 17 4 0,0 2-7 16,-3 16-2-16,-2-3-1 15,2 16 2-15,-3-5-8 16,-6 18 0-16,9-8-2 16,-3 6-1-16,3-8-5 0,3-3-2 15,0-5-2 1,12-24 1-16,-3 0-2 0,23-19 2 16,-5 3-6-1,15-10-1-15,-6 5-9 0,2-16-2 16,-8 5-25-16,0-10-11 0,-6 7-60 31,-1 1-26-31,-2 5-23 16</inkml:trace>
  <inkml:trace contextRef="#ctx0" brushRef="#br0" timeOffset="35023.874">24337 2770 416 0,'-9'-8'154'0,"6"6"-120"0,-12-4 4 16,12 12-8-16,-9 4-16 16,-3 14-1-16,-12 13 6 15,-12 3 5-15,-17 7-13 16,2 17 5-16,-8 36 2 0,-10 4-8 0,-17 7-1 15,-3 21-5 1,14-16-1-16,16-15-3 16,14-22-3-16,7-15-18 15,17-14-9-15,-3-13-13 16,12-8-6-16,0-13-17 16,12-11-7-16,0-10 9 15,3-11 6-15,3-23 17 16,6-17 8-16,0 0 15 0,0 9 8 15,-3 4 29-15,3 9 14 16,-6 5 21-16,-3 3 9 16,0 7-7-16,0 6-2 0,-3 2-17 15,-9 9-3 1,0 9-18 0,-3 12-9-16,6 15-2 15,-3 3-2-15,9 0 1 0,3-5 2 16,3-5 3-16,15-9 0 15,15-10 0 1,18-13 1-16,-1-14 4 0,1-2-6 16,-4 0 0-16,-8 0 2 15,-9 2 4-15,-6 3-6 16,-6 3-2-16,-7 0-3 16,-2-6-3-16,-9 6-30 15,-6 3-13-15,-8 2-51 16,-13 2-22-16,-12 9-58 15</inkml:trace>
  <inkml:trace contextRef="#ctx0" brushRef="#br0" timeOffset="36163.82">20535 4350 212 0,'-6'-3'82'0,"6"3"-64"0,12 0 0 0,-12 0-6 0,21 0 0 16,-3 0 5-16,27 5 0 15,-7 1-1-15,57 7-8 16,-20-2-12-16,59 7-2 0,-30-5 8 15,24 14 6-15,-30-6-8 16,24 5-4-16,-26-2-3 16,-7-5 1-16,-18-6 4 0,-11-3 1 15,-10-2-2 1,-14-5 0-16,-9 0-7 16,-9-11-4-16,-6 0 3 0,-18-5 4 15,0-1 4-15,-15-1 2 0,3-1 7 31,-6 0 4-31,3 3 3 16,1-1 5-16,2 4-1 0,3 2 1 16,3 0-9-16,3 3-3 15,0-1-6-15,9 4-3 16,0 2-1-16,12 2 3 16,0 1-2-16,15 5-1 0,-6 0 3 0,11 8 0 15,-5-3 1-15,0 8 0 31,-3-2 0-31,-6 10 0 16,-4-8 8-16,-11 11 5 16,0-6 9-16,-20 3 4 15,2-5-1-15,-15-3 2 16,6-5-6-16,-6-3-3 0,7-2-10 16,2-6-5-1,3 0-13-15,3-10-4 0,3 0-22 16,12-19-7-16,0 5-83 15,18-10-55 1,-3 6 74-16</inkml:trace>
  <inkml:trace contextRef="#ctx0" brushRef="#br0" timeOffset="115583.357">13742 11491 360 0,'3'0'134'0,"-3"0"-104"0,0-3 25 0,0 3 5 16,0 0-24-16,0 0-5 0,0 0-8 15,0 0-3-15,3 0-10 16,0 0 7-16,0 0 3 16,-3 0 7-16,0 0 4 15,0 0-2-15,0 0 0 16,0 0-12-16,0 0-3 15,0 0-6-15,-3 0 0 16,0 0-3-16,-3 6 0 0,0-4-3 16,-8 6-2-16,2-3 1 0,-6 9-1 0,3-4 0 15,-6 11 2 1,3-2-1 0,-3 13 2-16,6-6 0 15,1 6 3-15,2-6-3 16,0 1-2-16,3-6 0 15,0-3-1-15,3-2-3 0,0-2 0 16,0-4-9-16,3-2-5 16,0 0-38-16,0-11-16 15,0 1-98 1,6-12-43-16,6-4 31 16</inkml:trace>
  <inkml:trace contextRef="#ctx0" brushRef="#br0" timeOffset="115955.656">13486 11517 464 0,'-12'3'173'0,"12"-3"-135"0,-3 3 14 0,3-3-4 15,0 0-22-15,0 0-4 16,3 0-2-16,-3 0 1 16,6 0-11-16,0 0 5 0,3 2 5 0,-3-2 0 15,9 6 3-15,-3-1-7 16,12 8-1-16,-6-2-7 0,11 15-3 16,-5-5-2-16,6 11 0 15,-6-6 0 1,0 1 3-16,-3-6-1 15,-4 0 0-15,-2-2-3 16,-3-3-2-16,-3-3 1 16,0-3-1-16,-3-2-7 15,-3-2 0-15,0-1-68 0,-3-13-29 16,0 3-152 0</inkml:trace>
  <inkml:trace contextRef="#ctx0" brushRef="#br0" timeOffset="121489.105">13597 11509 252 0,'0'0'96'0,"0"0"-75"0,2 6 17 0,-2-6 1 0,0 0-6 0,0 0 1 16,0 0-2-1,0 0 0-15,0 0-17 16,0 0 6-16,0 0 6 0,0 0-4 0,0 0-1 16,0 0-4-1,0 0-1-15,0 0-5 16,-2 0 0-16,2 0-1 16,-3 0 1-16,0 0 0 15,-3 0 2-15,0 0-5 0,-3 0-1 16,3 0-2-1,-3 0 1-15,0 0-2 0,0 0 0 16,0 0-3-16,0 0 1 16,3 0-2-16,-3 0 2 15,3 0 2-15,-3 0 2 16,3 0-1-16,0 0-1 16,0 0 1-16,1-3 1 15,-1 0-1-15,0 3-1 0,0 0-3 16,0 0 1-1,0 0 0-15,0 0 1 0,0 0-2 16,-3-2-2-16,3 2 1 0,-3 0-1 31,3 0 0-31,-3 0 0 16,0 0 0-16,-3 0 2 16,3 0-1-16,-5 0-1 15,2 0 3-15,-9 0 0 0,0 0-1 16,-6 0-2-16,6 0 3 15,-8 0 2-15,5 0-4 16,-3-3-1-16,3 3-2 16,-3-3 0-16,6 1 2 15,-5-1 2-15,5 1-1 0,-6-4 2 16,3 4-4 0,-11-4 0-16,5 4 1 15,-15-6 2-15,9 2-1 0,-11-4 2 16,8 2-2-16,-3-5-1 15,10 2 1-15,-4-5 1 16,6 3-1 0,-6-11-1-16,7 6 1 0,-13-9-1 0,6 3-5 15,-8-5-1 1,8 5 7-16,-9-2 6 16,10 5-1-16,-4-3-1 15,9 3-5-15,0-3-2 16,7 3 1-16,-4-3 2 15,6 3 0-15,-3-8-1 0,6 5 1 16,-3-13 1 0,4 8-1-16,-4-11-1 15,3 11 1-15,0-5 1 0,3 7-1 16,0-2-1 0,3 5 1-16,0 0-1 0,3 6-3 15,3-3 2-15,1 2 1 16,2-2 0-16,0 3 0 15,6-6 0-15,0 3 0 16,2-11 2-16,1 5-3 16,3-10-2-16,0 3 2 0,3-3 0 15,-3 8 3-15,6-3 1 16,-3 8-1 0,3-2-2-16,-3 5-2 0,6-1-1 15,-4 4 2 1,13 2 2-16,-6 3-2 15,12 0 0-15,-6 2 1 16,8 0 2-16,-8 3-1 0,6 6 2 16,17 2-2-1,-5 0-1-15,-9 2 1 0,-15-2 1 16,-3 0-3-16,5 3 0 16,22 2 3-16,-3-2 1 15,2-3 1-15,7 0 0 16,3 0-5-16,-7 0 1 0,-2-3 0 15,-7-2 0-15,-2 0 0 16,-3-3 0-16,-3 0-3 16,-1 0 2-1,4-3 1-15,0-4 0 16,0-9 0-16,2-11 2 16,1-7-1-16,0-11-1 0,0 5 1 15,-4 3 1-15,-2 11-1 16,-3 0-1-16,-3 5-2 15,-3-3 1-15,-4 0 1 16,1-5 2-16,-3-3-1 16,0-2-1-16,0-3 1 15,0-3-1-15,3 9-3 16,0 4 2-16,2 4 1 16,7 4 0-16,6 3 0 15,3 3 0-15,5 0 0 16,1 0 0-16,0 0 0 0,-1-3 0 15,-2-3 0-15,0 1 0 16,8-3-3 0,13-3 2-16,8 0-1 15,1 3 0-15,-4 5 2 0,-8 3 2 16,-4 3-1-16,7 4-1 16,11 7 1-16,7 1-1 0,-4 9 0 15,-5 2 0 1,-7 3 0-16,7 3 0 15,11 2 0-15,6 3 0 16,-8 2 0-16,-10 1 0 16,-8 7 0-16,-7-2 0 15,4 3 0-15,2-4 2 16,1 1-1-16,-1 0-1 0,-2-3 1 16,-9 0 1-16,-7 3-3 15,-5 8-2-15,-6 10 4 16,-6 6 1-16,-6 2 0 15,-4 0-2-15,-5 1 3 16,-3-9 0-16,-6-2-1 16,-3-3-2-16,-6 2 1 0,-6 6-1 15,-5 6 0 1,-7 4 2-16,-12-2-1 16,-8-5-1-16,-7-3 1 15,3-11 1-15,7-2-3 16,-1-3 0-16,0-5 1 15,-11-3 0-15,-13-2 0 16,-5-1 0-16,5 1 0 0,10-1 2 16,5-5-3-16,-5-2 0 15,-4-6 1-15,-8 0 0 16,-4-2 0-16,7-3 0 16,11-3 0-16,7-2 2 15,2 0-3-15,1-3 0 16,-4-3-1-16,-6 1 0 15,-2-1 2-15,2 1 0 16,1 2 0-16,8-3 0 0,9 3 0 16,4-2 2-1,2-1-1-15,3 0-1 16,-3 1 1-16,-2-3 1 16,-1-1-3-16,-3-1-2 15,-2-4 2-15,2 0 2 0,0-2-2 16,7-3 0-16,2-5 1 15,3 3 0-15,3-1 0 16,6-2 2-16,0 3-3 16,4-1 0-16,2 6 1 15,0 0 2-15,3 3-1 16,0-1-1-16,3 1 1 16,0-1-1-16,0 3 0 15,0-2 0-15,0-6-3 16,0-5 0-16,0-6 4 15,3-4 1-15,-3-4-3 0,3 4 1 16,0 2 0 0,0 5 2-16,0 3-1 0,0 5-1 15,0 3 1-15,3 2-1 16,0 1 0-16,3 2 0 16,0-3 0-16,3 1 0 15,0-3 0-15,0-3 0 16,0-5-3-16,3-3 0 15,0-2 2-15,0-3 2 16,3 2 0-16,0 3-1 16,3 3 1-16,6 3 1 15,5 5-3-15,10 2 0 16,6 1 1-16,2 4 0 16,1 4 0-16,-3-1 0 15,-4 1 0-15,-2 2 2 0,-3 2-3 0,3-2 0 16,5 3 1-1,10 0 0 1,8 0-3-16,4-1 2 0,-4 4 3 16,-5-1 1-16,-6 0-4 0,-1 1-1 15,10 2 1 1,8 0 2-16,10 0-2 16,-4 0 0-16,-8-3 3 15,-7 0 1-15,7 3-4 16,11 0 1-16,12 0 0 15,-5 0 0-15,-10 3 0 16,-8 0 2-16,-1 2-3 16,10 0-2-16,11 3 4 15,-3 0 1-15,-5 0 0 16,-13 0-2-16,1-3-2 0,8 1 1 16,7-1-1-16,5 0 0 15,-8-2 4-15,-10-1 3 16,-5 1-4-16,2-3-1 15,12 0 0-15,10 3 0 16,-7-1 0-16,-8 4 2 0,-4 2-3 16,-8 0 0-16,5 2 1 0,7 3 0 31,5 3 0-31,-2 5 0 16,-10 6-3-16,-5-1 2 15,-10 3 1-15,1 1 0 16,5-1 0-16,10-3 2 15,5-2-1-15,-2-3 2 0,-10-5-2 16,-8 0-1 0,-3-3 1-16,-7 3-1 0,-2-3 0 15,3 0 2-15,6 1-1 16,2 2-1-16,4 2-2 16,-4 9 1-16,-2 7 3 15,-6 11 1-15,-4 5-1 16,-5 0-2-16,-6-5-2 0,0-5 1 15,-6-3 1-15,-3-2 0 16,-1-1 2-16,-2 8 1 16,-3 9-4-1,0 9 1-15,-6 4 0 16,-3-6 2-16,-3-5-1 16,-3-5 2-16,-3 2-4 0,-9 8-2 0,-2 16 2 15,-10 0 0 1,-12-8 3-16,-11-10 1 15,-7-6-1-15,7-7-2 16,2-1-2-16,0 0 1 16,-8 3 1-16,-13 3 2 15,-8-3-1-15,6-5 2 0,8-9-4 16,-2-4 0 0,-4-6-1-16,-14-5 0 15,-3-6 2-15,8-10 0 0,10-8-3 16,5-7 2-16,1-9 1 15,-10-8 0 1,-2-2-3-16,0 2 2 0,14 3 1 16,9 0 0-16,10 2 0 15,5 1 0-15,6-1 0 0,7-4 0 16,5-17 0-16,3-13 0 16,9-8-3-1,6 11 0-15,3 8 2 16,6 2 0-16,6 3 1 15,0-5 0-15,6-11-3 16,8-8 2-16,13 0 1 0,15 11 0 16,8 13 0-1,1 6 0-15,-1 2 0 0,-2 7 0 16,8 4-3-16,19 2 2 16,-1 3 1-16,-6 2 0 15,-11 4 0-15,2 4 0 16,12 3 2-16,7 5 1 15,-1 3-4-15,-17 6 1 16,-7 2 0-16,-5 2 0 0,-1 3-3 0,4 3 2 16,-1 3 3-1,-2 10 3 1,-7 19 0-16,-8 18 0 16,-6 3-3-16,-4-11-2 0,-5-5-2 15,0-14-1 1,3-7 4-16,8-8 1 15,16-6 0-15,11-7-2 0,1-8-2 16,-7-9 1-16,-5-4 1 16,2-11 0-1,13-16 0-15,8-16 2 0,0-6-3 16,-11 12 0-16,-10 7 1 16,-2 6 0-16,0 5 0 15,5 7 2-15,7 7-3 16,2 7 0-16,-5 2 1 15,-7 4 2-15,-8 2-3 16,-1 5 0-16,7 3 3 0,8 5 1 16,10 6-4-1,-7 10 1-15,-5 10 0 16,-7 4 0-16,-5 2 0 16,-1 0 0-16,7-8 0 15,6-5 2-15,2-1-3 0,-2 1 0 16,-10 5 3-16,-5 8 3 15,-10 11-4-15,-2 2-1 16,-6-3 0-16,-3-7 2 16,-3-3-1-16,-4-8-1 15,-5-3 3-15,-3-2 0 0,-6 3-1 16,-6 10-2 0,-6 10 1-16,-3 3-1 15,-6-2-3-15,-6-6 2 0,-8-2 1 16,-22-8 0-16,-17 2 0 15,-4 3 2-15,7 10-1 16,-1 6-1 0,-11-3 3-16,-18-5 0 0,-1-8-4 15,10-10-1-15,6-1 3 16,-16-7 1-16,-14-4-3 16,9-1 1-16,9-4 0 0,-9-2 0 15,-19 2 0 1,7 1 2-16,15 2-3 15,-6 0 0-15,-18 3-1 16,9 3 0-16,15-1 2 16,2 3 0-16,-17 0 2 15,0-2 1-15,15-3-1 16,12-3-2-16,-1 0-2 16,-11 0 1-16,0-5 1 0,11-3 0 15,13-2 0-15,3-1 0 16,-4 1-3-16,-8-3 2 15,-4 0 1-15,10 0 0 16,12 0 0-16,5 0 0 0,6-3 0 16,1 0 2-1,-1 0-3-15,-2 1 0 0,2-4 1 16,1 1 0 0,11-3 0-16,6 0 2 15,6 0-1-15,7 0-1 16,5 0 3-16,9 0 0 15,3 0-4-15,0 0 1 0,-3-3 0 16,6 1 2-16,0 2-3 16,0-3 0-1,3 0 1-15,0 1 2 0,0-1-3 16,3 1-2-16,-3-1 2 16,3 0 0-16,0 1 1 15,0-4 0-15,0 1-3 16,0 0 2-16,0-1-1 15,0-4 0-15,0 2 2 16,-3-3 2-16,0 3-1 0,0 0 2 0,0 1-2 16,0-1-1-1,0 2 1 1,-3 4-1-16,0-1 0 16,-6 6 2-16,3-1-1 15,-3 6 2-15,0 0-2 16,-3 5-1-16,3 1 1 0,-6 1-1 15,4-1-3-15,-4 7 2 16,3-5 1-16,-3 5 2 16,3-3-6-16,0 4-1 15,3-4-12-15,-3-5-1 0,3 1-48 16,-6-12-22 0,3 1-67-16,1-14-29 15,2 3 3 1</inkml:trace>
  <inkml:trace contextRef="#ctx0" brushRef="#br0" timeOffset="121631.517">16002 11864 396 0,'3'-3'148'0,"-3"3"-115"0,0 3 37 0,0-3 8 0,6 8-18 0,0-3-5 16,5 6-29 0,-2-3-13-16,6 8-9 15,-3-3-26-15,3 5-7 0,-3-4-81 16,12 12-35-16,9 8-53 15</inkml:trace>
  <inkml:trace contextRef="#ctx0" brushRef="#br0" timeOffset="133219.019">13745 11427 68 0,'-3'8'27'0,"3"-8"-21"0,-6 6-30 0,6-6-16 15</inkml:trace>
  <inkml:trace contextRef="#ctx0" brushRef="#br0" timeOffset="181185.509">18791 4101 324 0,'-21'-3'123'0,"9"3"-95"0,-12 0 47 0,12 0 16 0,-2 0-17 16,-1 0-3-16,0 0-24 16,3 0-8-16,3-2-17 15,15-4-12-15,9-1-5 16,12 1 1-16,5 1-1 15,4 2 2-15,9 1-6 16,8-1-3-16,13 3 5 16,2 0 3-16,-8 3-3 15,-7-1 0-15,-5 1-3 16,-9-3-1-16,-7-3 1 16,-2-2 2-16,-6 0-3 15,-6-1 0-15,-6 1-19 16,-3-5-9-16,-3 4-32 0,-6 1-13 15,-3 2-63-15,-6 9-24 16,-9 7-9 0</inkml:trace>
  <inkml:trace contextRef="#ctx0" brushRef="#br0" timeOffset="181487.061">18844 4260 368 0,'-17'-5'137'0,"17"5"-106"0,-15-3 35 0,15 3 10 15,-3 0-23-15,0 0-8 16,3-3-18-16,0 1-4 0,6-4-14 16,0 1 1-16,12-6 1 0,-4 1-4 15,34-6 1-15,29-3-3 16,-2 9 2-16,-10 5-4 15,-5 2 0-15,-7 3-3 16,-17 0-1-16,-6 0 1 16,3 3 2-16,-7-3-3 15,-2 0 0-15,-6 0-15 16,-3-8-4-16,-6-6-28 16,-6-1-9-16,-6-4-34 15,-3 0-15-15,-3 1-73 16</inkml:trace>
  <inkml:trace contextRef="#ctx0" brushRef="#br0" timeOffset="181816.654">19273 3847 400 0,'-21'-16'151'0,"15"14"-118"0,-9-1 27 0,9 3 4 16,1 0-17-16,-1 3-3 16,0-1-21-16,3 1-6 15,9 5-11-15,6 2-4 0,2 1-1 16,7 2-1-16,3 3 0 15,0-3-3-15,6 3 2 16,2-3 1-16,1 3 2 0,0 0-1 16,-6 0 2-1,-7 0-2-15,-8 2 2 16,-9 4 9-16,-9-1 4 16,3-5 6-16,-11 10 1 0,2-5-4 15,-6 6-1-15,3-6-10 0,-3 3-3 16,3-3-8-1,0 0 0-15,3-2-17 16,0-1-6-16,1-2-42 16,-1 0-17-16,0-3-149 0</inkml:trace>
  <inkml:trace contextRef="#ctx0" brushRef="#br0" timeOffset="186020.174">8384 9297 288 0,'-15'-2'110'0,"15"2"-86"0,-14 0 38 16,14 0 12-16,-6 0-10 0,3 0-1 15,-6 0-9-15,0 0-4 16,0 0-27-16,0 0 4 0,-3 0 3 16,3 0-3-16,-3 0-1 15,3 0-8-15,0 0-1 16,3 0-10-16,3 0-2 16,0 0-3-16,15 0 1 15,-3 0-2-15,15 0 2 16,-3 0-4-16,21-3 0 15,-10 1 3-15,37-1 3 0,-13 0-2 16,10 1-2 0,-16-1 0-16,1 0 1 0,-12 3-3 15,-1-2 0-15,-5-1 3 16,-6 0 1-16,-3 1 1 16,-6-1 0-16,-4 0-7 15,-8-2 0-15,0 2-28 16,-6-4-9-16,0-1-59 15,-3 2-24-15,0 1-103 16</inkml:trace>
  <inkml:trace contextRef="#ctx0" brushRef="#br0" timeOffset="186453.317">8396 9475 332 0,'-12'0'126'0,"12"0"-98"0,-12-3 25 0,12 3 7 15,-3-3-7-15,0 3 4 0,0-2-6 16,0-1-1-1,0 1-28-15,1 2-4 0,2-3-1 16,0 0-3-16,8-2 2 16,-2 0-5-16,15-6-1 15,-3 3-9-15,30 0-2 0,-10 0 6 16,16 3 6-16,-9 0-5 16,-1-1-1-16,-8 4-3 15,-3-1 1-15,-6 0 0 16,-7 1 3-16,-2-1-3 15,-6 0 0-15,0 1-14 16,-9-1-8-16,0 1-39 16,-6-1-17-16,0 0-69 0,-12 3-28 15,3 0-7 1</inkml:trace>
  <inkml:trace contextRef="#ctx0" brushRef="#br0" timeOffset="186877.105">8414 9014 436 0,'-15'-8'162'0,"15"8"-126"0,-6-2 25 0,6 2 2 16,0 0-29-16,0 0-6 15,0 0-15-15,0 0-6 16,-3 2-4-16,0 1-3 0,-6 10 1 15,3-2-1-15,-14 13 0 16,2-3 0-16,-18 11 0 0,6-9 0 16,-14 4 0-16,8-6 0 15,0 3 2 1,6-6-3-16,4 4 0 0,2-7 5 16,6 1 5-16,3-2-3 15,6 1 2-15,3-1 6 16,18 15 5-16,-3-5 0 15,36 21 0-15,-10-8-6 16,16 5 0-16,-12-8-8 16,2 6-1-16,-5-11 0 15,0-2 0-15,-7-6 0 16,-2-3 0-16,-6-2-5 16,-3-5 1-16,-3-1-5 15,-3-2 1-15,-3-2-42 16,-3-6-17-16,-3 0-195 15</inkml:trace>
  <inkml:trace contextRef="#ctx0" brushRef="#br0" timeOffset="209050.102">13861 11554 520 0,'-8'8'192'0,"8"-8"-149"0,-3-8 14 15,3 8-5-15,0 0-35 16,0 0-10-16,0 0-11 15,0 0-1-15,3 0 3 16,-1 0-21-16,1-2-7 0,0 2-38 16,3-3-16-16,-3 0-124 15</inkml:trace>
  <inkml:trace contextRef="#ctx0" brushRef="#br0" timeOffset="209215.738">14114 11459 496 0,'-5'5'184'0,"5"-5"-143"0,-3 8 10 0,3-8-5 16,0 0-39-16,0 0-10 0,3 0-40 15,-1 0-17 1,7 0 31-16,-3 0-78 0,9-2-31 16,-3-1-22-1</inkml:trace>
  <inkml:trace contextRef="#ctx0" brushRef="#br0" timeOffset="209366.957">14338 11438 520 0,'-3'8'192'0,"3"-8"-149"0,0 5-12 0,0-5-15 0,0 0-46 16,0 0-12-16,3 0-52 15,0 0-22-15,3 0-58 16,0 0-23-16</inkml:trace>
  <inkml:trace contextRef="#ctx0" brushRef="#br0" timeOffset="209515.681">14534 11454 464 0,'-6'8'176'0,"6"-8"-137"0,0 2-13 15,0-2-17-15,0 0-48 0,0 0-16 16,6 0-78-1,0 0-32-15,6-2 33 0,-3 2 17 16</inkml:trace>
  <inkml:trace contextRef="#ctx0" brushRef="#br0" timeOffset="209667.532">14763 11475 452 0,'0'5'167'0,"0"-5"-129"0,3 6-18 0,-3-6-15 15,3 2-58-15,-3-2-19 16,6 0-100-16,0 0-44 16</inkml:trace>
  <inkml:trace contextRef="#ctx0" brushRef="#br0" timeOffset="209800.755">15040 11501 472 0,'0'11'178'0,"0"-11"-138"0,0 8 2 15,0-8-8-15,3 3-47 16,0-1-15-16,6-2-51 16,-3 0-22-16,6 0-75 15,-3 0-33-15</inkml:trace>
  <inkml:trace contextRef="#ctx0" brushRef="#br0" timeOffset="209984.191">15225 11531 456 0,'-3'5'170'0,"3"-5"-132"0,0 2-15 0,0-2-17 16,3 3-58-16,-3-3-18 0,6 0-103 15,-3 0-45 1,9 0 110-16,-3 0 55 16</inkml:trace>
  <inkml:trace contextRef="#ctx0" brushRef="#br0" timeOffset="210100.182">15386 11562 508 0,'0'8'189'0,"0"-8"-147"0,2 6-13 0,-2-6-17 15,6 2-36-15,-3-2-10 16,6 0-42-16,-3 0-18 0,3-2-83 16,0-1-35-16</inkml:trace>
  <inkml:trace contextRef="#ctx0" brushRef="#br0" timeOffset="210252.235">15603 11626 496 0,'6'26'184'0,"-6"-26"-143"0,3 21-1 15,-3-15-8-15,3-1-39 16,0 0-10-16,3-2-37 16,0-3-14-16,0-3 36 15,0 1-80-15,2-1-33 0,1 0 9 0</inkml:trace>
  <inkml:trace contextRef="#ctx0" brushRef="#br0" timeOffset="210386.182">15725 11689 444 0,'-3'21'165'0,"3"-21"-129"0,3 27 2 0,-3-22-8 0,3 3-45 16,0-3-16 0,3-2-76-16,-3 0-30 15,6-3-16-15,0 0-4 16</inkml:trace>
  <inkml:trace contextRef="#ctx0" brushRef="#br0" timeOffset="210466.821">15903 11856 492 0,'-5'16'184'0,"5"-16"-143"0,0 5-45 0,0-5-30 0,0-2-166 0,0-1-66 16</inkml:trace>
  <inkml:trace contextRef="#ctx0" brushRef="#br0" timeOffset="-194339.042">14927 12666 280 0,'-9'50'107'15,"9"-50"-83"-15,-9 26 26 0,9-20 8 0,-3 4-9 16,0 1-1-16,0-3-5 16,0 0 0-16,3-3-24 15,0-2 5-15,-3-1 3 0,3 1-6 16,0-8 0-16,0-1-12 16,0-28-3-16,0 7-4 15,0-23-2-15,0 11-4 16,3-14-2-16,0 8-2 15,6-43 2-15,-3 20-3 16,3-7-1-16,0 12 0 16,0 2 1-16,-3 11-3 0,-3-6 0 15,0 11 6-15,-3 0 3 16,0 8 3-16,-3 3 0 0,0 5 4 16,-3 2 5-1,0 3-1-15,-3 11 1 16,3 3-5-16,-6 12-3 15,3 1-5-15,-9 10-2 16,1 3 0-16,-4 3 2 16,3-4 2-16,-12 7 3 15,6-7-2-15,-2 1 0 16,2-2 1-16,6-1 0 16,3-3-3-16,12-4 2 15,0-1-1-15,15-5 0 0,-3 0 2 16,15-3 2-16,-6 1-3 15,32-1-2-15,-11 0 4 16,23 3 3-16,-14 0-1 16,0-2-2-16,-10-1 4 15,-5 0 1-15,-6 3 13 0,-3-2 5 16,-7 2-1 0,-5-5-2-16,-3 2-14 15,-9-5-4-15,0 3-18 16,-12-6-7-16,1 3-38 15,-13-8-14-15,6 3-133 16</inkml:trace>
  <inkml:trace contextRef="#ctx0" brushRef="#br0" timeOffset="-176411.458">21092 9387 456 0,'-9'-5'170'0,"9"5"-132"0,-3-3 16 0,3 3-1 0,0 0-29 16,0 0-5-1,0 0-8-15,0 0-2 16,0 0-5-16,0 0 8 0,3 6 5 0,0-1 2 15,0 14 1-15,0-4-7 16,0 15-3-16,0-7-10 16,-3 6-2-16,0-5-27 15,0 0-10-15,0-5-57 16,3-6-24-16,-3-3-89 16</inkml:trace>
  <inkml:trace contextRef="#ctx0" brushRef="#br0" timeOffset="-175753.434">21163 9237 304 0,'-3'-6'115'0,"3"6"-89"0,-6-2 19 0,6 2 4 16,0 0-18-16,0 0-5 15,-3-3-11-15,0 3-5 0,-3 0-5 16,1 0 3-16,-7 0 4 16,3 0 3-16,-12 3 0 15,6-1-1-15,-15 4-1 16,6-1-5-16,-8 3-3 0,5 0 2 15,-3 2 2-15,6-2-2 16,-3 6 1-16,7-4-1 16,-1 11 1-16,3-5 2 15,3 13 1-15,3-5 1 0,3 13 0 16,3-8-2-16,6 6 1 16,0-6-6-1,12 0-1-15,-3 0-2 0,21-3-2 16,-6-4 3-1,14-4 0-15,-5-2-4 0,3-5 1 16,-6-4-2 0,2-4-2-16,-5 0-2 15,6-6-1-15,-6 0-1 16,2-10 0-16,-2 3 0 0,0-19 0 16,-6 5-2-16,0-16 1 15,-3 6 3-15,-9-1 3 0,-1 6 2 0,-8 3 3 31,0 2-1-31,-6 3-1 16,1 2 5-16,-4 1 4 16,0 4-3-16,-3 1-1 15,3 3-2-15,-3 2 0 0,3 2-4 16,0 1 0 0,3 0-21-16,-3 2-8 15,3 1-51-15,0 2-20 16,3 0-80-1</inkml:trace>
  <inkml:trace contextRef="#ctx0" brushRef="#br0" timeOffset="-172733.887">9048 8610 376 0,'-42'-64'143'0,"42"64"-112"0,-47-42 8 0,41 36-7 16,-15-4-9-16,3-1 0 15,-41-2-8-15,11 2-2 16,-35 4-7-16,17 1 0 0,-65 14 1 0,33-3-1 16,-33 54-1-1,30-14-3-15,-27 37 1 0,30-21-2 16,-4 58-1-16,25-29 3 15,11 66 0-15,19-37 3 16,35 63 3-16,3-44 0 0,71 18 2 0,-14-40-4 31,77 14 1-31,-33-32-5 0,60-32-2 16,-39-18-5-16,33-35-2 16,-33-3 0-1,42-49 2-15,-39 10 2 0,-3-53 3 16,-26 21-2-1,-7-56 0-15,-17 27 3 0,-19-26 1 16,-11 23-1 0,-18-34 1-16,-3 30-2 0,-51-25 2 0,9 24-9 15,-35-21-1 1,14 29 2-16,-47 11 0 16,23 15-24-16,-11 24-10 15,18 9-71-15,-10 20-30 0,-20 0-19 31</inkml:trace>
  <inkml:trace contextRef="#ctx0" brushRef="#br0" timeOffset="-171531.093">21836 9483 404 0,'0'0'151'0,"0"0"-118"0,0 0 3 0,0 0-9 16,0 0-8-16,0 0 1 0,3-3 0 15,0 0 0 1,0-7-11-16,0 2 1 0,-3-5 3 0,0 2-5 15,-6-2-2-15,0 2-3 16,-9 1-3-16,3-1 5 16,-6 3 1-16,4 0 4 15,-4 3 1-15,3 0 1 16,-3 5 0-16,3 0 0 0,-3 8 0 16,3-1-2-1,-3 23-1-15,4-7 1 0,5 17 1 16,0-8-3-1,6 2 0-15,0-2-5 0,6-6 0 16,0-4-1 0,6-7 1-16,0-1-2 0,5-12-1 0,-2 1 1 31,6-22 1-31,-3 4-1 16,3-20 2-16,-3 6-2 0,-3-3 2 15,-3 9 0-15,0 4 1 16,-3 3 0-16,2 14 0 0,-2-1 0 15,3 21 2 1,3-2-5-16,6 11-3 0,-3-6-28 16,6 5-10-1,-3-7-48-15,3-1-21 16,-4-4-111 0</inkml:trace>
  <inkml:trace contextRef="#ctx0" brushRef="#br0" timeOffset="-171193.832">22161 9639 372 0,'-3'-3'140'0,"3"3"-109"0,0-13 9 16,0 13-2-16,3-11-18 15,-3 1-1-15,0-11 2 16,0 5 3-16,-3-8-12 16,3 5 4-16,-6 1 4 0,0 5-2 0,-3 2-1 15,0 0-5 1,-3 6-2-16,3 0-4 15,-6 2 1-15,3 1 0 16,-6 4 3-16,3 1-1 16,-2 10 0-16,2-2-1 0,6 12 0 15,0-4-2 1,9 10-1-16,0-8-3 0,6 0-2 16,0-5-6-16,6 0-1 15,-3-3-17-15,5-5-7 0,-2-2-21 16,6-9-7-1,-3 0-29-15,3-20-9 0,-3 4-36 32,0-21-51-32,-3 6 63 0</inkml:trace>
  <inkml:trace contextRef="#ctx0" brushRef="#br0" timeOffset="-171010.097">22161 9231 372 0,'-18'-18'140'0,"18"18"-109"0,-6-3 27 0,6 3 3 16,0 0-18-16,0 0-2 0,0 5-7 0,0 1-1 15,0 4-18 1,0-2 6-16,3 13 6 0,0-5-4 16,3 29-1-16,0-8-12 15,3 14-6-15,-1-9-10 16,4-2-1-16,-3-9-21 16,6-4-7-16,-3-1-26 15,6-7-9-15,-3-3-148 16</inkml:trace>
  <inkml:trace contextRef="#ctx0" brushRef="#br0" timeOffset="-170351.007">22550 9599 364 0,'-5'-8'134'0,"5"8"-104"0,-3-18 5 0,3 15-6 0,0-8-19 16,0-2-3-1,0 0 4-15,0 2 2 16,0-2-6-16,0 3 11 0,-3-1 5 16,0 0 4-16,-6 3 1 15,3 1-9-15,-9 1-1 16,3 1-5-16,-9 2 0 16,3 3-5-16,-6 3 0 15,4 0-1-15,-1 5 1 16,3-1-2-16,3 15-1 0,3-7-1 15,12 12 2 1,0-3-3-16,15 0-2 0,-3-6-3 0,9-2-1 16,-6-3-7-1,2-5-4-15,4 0-12 16,-3-13-4-16,-6-1-17 16,9-23-8-16,-6 6-3 0,-3-17 0 0,-3 8 8 31,0-2 3-31,-4 5 16 15,-2-3 6-15,0 5 26 0,-3-4 13 16,0 4 33 0,-3 1 18-16,0 2-6 15,1 3 0-15,-1 2-5 16,0 6-1-16,0 2-16 0,0 6-5 0,-3 0-15 16,6 8-3-1,0-1 1-15,0 11 0 16,0-2 0-16,0 10 1 15,0-2 0-15,0 31 3 0,6-10-7 16,0 13-2 0,-3-11-5-16,0 0-2 15,-1-7 1-15,4-1 0 16,-3-8-2-16,0-4-2 0,0-7-10 0,0-1-4 16,0-1-28-1,0-8-13 1,0-2-99-16,9-14-42 0,-3 3 2 31</inkml:trace>
  <inkml:trace contextRef="#ctx0" brushRef="#br0" timeOffset="-169220.746">23226 9530 300 0,'6'0'112'0,"-6"0"-87"0,0 3 24 0,0-3 6 16,0 0-16-16,0 0-5 15,3-3-8-15,-3 3-5 16,6-8-11-16,-3 3 0 0,0-8 3 0,-3 2-1 16,-3-5 1-16,0 3 4 15,-6 0 1-15,3 2-5 16,-9 1-3-16,3 2-1 16,-5 0-1-16,2 3-2 15,-3 2-1-15,3 0-1 16,-3 6 0-16,3 0 0 15,-3 12 2-15,9-1 3 16,-3 15 2-16,4-5-3 16,2 5 0-16,0-3-1 15,6 1 3-15,0-6-5 0,9-3-1 16,-1-2-2 0,7-5 1-16,0-1-2 0,0-7 2 15,3 0-2-15,0-9-1 16,-3 1 1-16,-3-8-1 15,-3 0 0-15,0-6 2 16,-4 3-1-16,1 3 2 0,-3 2-4 0,0 9-2 31,0 2 2-31,6 10 0 0,-3 1 3 0,0 2 1 32,3 0-1-32,6 1-2 15,-3-4 1-15,3-2-1 0,-6-3-3 16,9-5 0-1,-7 0-7-15,1-13-2 16,-3 3 2-16,3-14 1 16,-3 3 1-16,0-6 0 15,0 9 5-15,-6 2 1 0,6 3 2 16,-3 13 2-16,0 0 5 16,0 15 6-16,-3 12-1 15,6-6 1-15,-6-5 1 16,0 0 4-16,0-3-4 15,0 0 0-15,-3-2-6 0,6-3-3 16,-3-3-5 0,-3-10 0-16,5-1-5 0,1-17-1 0,0 4-6 15,6-13 0 1,-3 3 1 0,3 3 2-16,3 5 6 0,3 2 1 15,-9 3 2 1,12 6 2-16,-6-1 1 0,5 8 1 15,4 9 0-15,-3 4 0 16,-6-2 2-16,0 13 1 16,3-5 3-16,-6 8 4 15,-4-5-4-15,1-1 2 16,-6 1-7-16,6-6-1 16,-3 3-2-16,-3-6-2 15,0-2-8-15,-3-2-5 16,-3-6-33-16,-3-3-15 0,-6-2-103 15,3-3-43 1,4 0 19-16</inkml:trace>
  <inkml:trace contextRef="#ctx0" brushRef="#br0" timeOffset="-168344.834">21565 10229 384 0,'-15'0'145'0,"15"0"-112"0,0 0 21 0,0 0 1 16,3 2-17-16,-3-2-4 15,6 6-7-15,0-1-2 16,3 0-14-16,-3 1-4 0,3-6-1 16,0 0-1-16,3-6 2 15,-3 1-6-15,0-6-1 16,0 4 0-16,-3-4 2 16,0 0-1-16,-6-2 2 15,0 3-2-15,-3-6-1 0,3 2 1 16,-6 4-1-1,0 2 0-15,-3 5 2 0,3 1 5 16,-3 4 6 0,3 1 2-16,0 10 3 0,0-2-6 15,6 15-2 1,0-5-5-16,6 19-2 16,0-8-12-16,9 5-7 0,-3-8-29 15,17-8-11-15,-5-2-68 16,21-14-28-16,-9-2-32 15</inkml:trace>
  <inkml:trace contextRef="#ctx0" brushRef="#br0" timeOffset="-167836.115">22092 10237 448 0,'-6'0'167'0,"6"0"-129"0,-3-6-7 0,3 6-13 16,0-2-14-16,0-1-3 0,0-2 2 15,0 2 2 1,-3-2-2-16,0 0 11 16,-3-1 8-16,3 4 0 0,-6-1-1 15,0 0-3-15,-5 3-1 16,-1 0-5-16,-9 0-2 16,6 0 0-16,-6 0 4 15,3 0-4-15,6 6 0 16,4-1-4-16,8 8-1 15,0-2-1-15,11 10 0 16,-2-3-5-16,9 1 1 0,0-6-7 16,3-7 0-1,-3-4-15-15,3-10-3 0,-3 0-18 16,0-8-8 0,-4 3 1-16,1-5 3 0,-3 2 15 15,-3-11 7-15,0 6 15 16,-3-21 8-16,-3 7 24 15,0-2 10-15,0 6 11 16,0 2 6-16,0 7-7 0,-3 12-3 16,3-1-9-1,0 24-2-15,0-2 0 0,0 18 0 16,0-8-15 0,3 6-6-16,0-3-11 15,3 5-5-15,-3-6-31 16,6 7-11-16,-3-7-64 15,6 1-29-15,0-3-56 16</inkml:trace>
  <inkml:trace contextRef="#ctx0" brushRef="#br0" timeOffset="-166846.823">22405 10287 400 0,'3'0'151'0,"-3"0"-118"0,3-5 11 0,-3 5-4 16,3-8-19-16,0 2-2 15,-1-4 0-15,1 2 0 0,0-3-10 16,-3 3 6-16,-3 1 2 0,0-1-1 16,-8 0 3-1,2 0-8-15,-9 2-2 16,3 1-3-16,-9 2 1 0,3 1-2 16,-3 4 0-16,7-2-3 15,2 6 1-15,3-1 0 0,9 8 1 16,0 1-2-1,15 4 1-15,-3-5-2 16,12-2-1-16,-4-1 1 0,7-7 1 16,-3 0-3-1,0-6 0-15,-6 0 1 0,0-2 2 16,-3 0 1 0,-4-3 3-16,1 0-1 0,-3 0 0 15,-3 3-3 1,-3-1-2-16,0 1 3 0,-3 0 0 15,0 2-1 1,0 1-2-16,-3-1 3 0,6 3 2 0,-3 0-2 31,3 8-2-31,0 0 2 0,3 18 2 16,6-5-2-16,3 22-2 16,-3-9 2-16,3 6 0 15,-3-8-6-15,0-1 0 16,0-2 1-16,-3-2 3 15,0-3-2-15,-3-3 0 16,-3-3-6-16,-6-2 0 16,0-2-6-16,-9-4 1 15,3 1-3-15,-21-6 2 16,7 0 2-16,-19-7 2 16,9 2 3-16,0-6 4 0,7 1-1 15,2-3 1-15,3 3 2 16,6-6 0-16,3 3-3 15,9-10 2-15,0 2 1 16,18-11 2-16,-3 4-3 16,27-6 0-16,-6 2 1 15,11 1 2-15,-5 4-3 0,3-4 0 16,-6 5 1 0,5-3 0-16,-8 3-3 15,9 0 2-15,-9 2 1 16,-1-2 0-16,-5 5 0 15,-6-2 2-15,-3 4-1 16,-6 1 2-16,-3 3-2 0,-9-1 2 16,0 0 2-16,-6 3 4 15,0 3-2-15,-3 5-2 16,3 0 0-16,-3 3-1 16,3-1 2-16,0 6 3 15,3-2-2-15,0 2-2 16,3 0 2-16,3 5 0 15,0-3-1-15,12 4-1 0,-3-4 1 16,15 1 1 0,-3-3 1-16,12 0 0 0,-7-3 2 15,7-2 1 1,-3-1-3-16,-3-2-3 16,-3 0-2-16,-4 0 0 0,-5 0-4 15,0 0 0 1,-6 0-12-16,0-2-5 15,-3-1-58-15,-9-2-26 0,0 2-141 16</inkml:trace>
  <inkml:trace contextRef="#ctx0" brushRef="#br0" timeOffset="-165468.167">23277 10009 56 0,'0'-2'22'0,"0"2"-18"0,6-6-24 0,-6 6-12 15</inkml:trace>
  <inkml:trace contextRef="#ctx0" brushRef="#br0" timeOffset="-162251.811">14656 7922 340 0,'-12'0'129'0,"12"0"-100"0,-21-3 48 0,19 3 16 16,-10 0-18-16,3 0-4 15,-3 0-28-15,0 0-11 0,3-3-19 16,0 3-6-16,6-2-3 0,0-1-2 16,18 0 1-16,-3 1-2 15,12 2 2-15,-6 0-2 0,5 5-1 16,-5-2 1-16,0 7 1 15,-3-2 3 1,-3 8 4-16,-3-3-2 16,-9 16 1-16,0-5-3 15,-9 16 0-15,3-6-3 0,-12 3 1 16,3-8-2 0,-3 1-1-16,3-9 3 0,3-8 0 0,4-2-6 31,14-25 0-31,-4 4 1 0,16-22 1 15,-3 8-4-15,9-8 1 16,-6 6-3-16,6-3 2 16,-6 5-2-16,2-2 0 15,-2 4 4-15,-3 4 1 16,-3 2 6-16,-3 3 2 16,0 2 4-16,-9 3 1 15,0 0-3-15,-6 8-3 16,3 0 0-16,-6 8-1 15,0 0 2-15,0 11 3 16,3-3-2-16,3 15-2 16,0-4-5-16,3 10-2 0,0-5-4 15,6-1-1 1,0-4-23-16,9-6-8 16,-3-2-68-16,15-17-31 0,-6 1-88 15</inkml:trace>
  <inkml:trace contextRef="#ctx0" brushRef="#br0" timeOffset="-162088.67">15204 8001 608 0,'-6'8'225'0,"6"-8"-175"0,-9 16-1 16,9-14-13-16,-3 9-26 0,0-3-3 0,-3 13-14 31,0-2-3-31,-3 7 5 16,0-2-33-16,3 0-12 0,0-3-49 15,9-10-20-15,-3-4-54 16,12-20-60-16,-3 0 85 16</inkml:trace>
  <inkml:trace contextRef="#ctx0" brushRef="#br0" timeOffset="-161607.751">15305 7916 436 0,'-3'-2'162'0,"3"2"-126"0,0 0 38 0,0 0 8 16,0 0-31-16,0 0-9 0,0 5-25 15,0 0-11 1,3 9-4-16,0-4-2 0,6 9 0 16,-3-4-3-16,12 1 2 15,-3-2 1-15,9-9 0 0,-7 0 0 16,10-10 0-16,-6 2 0 16,6-7 0-16,-6 2 0 15,0-8 2-15,-4 3-3 16,-2-3 0-16,-3 3 1 15,-3-1 2-15,0 1 1 16,-3 2 3-16,0 4 1 16,-3 7 1-16,0 0-2 15,3 7 1-15,-3-1 0 16,6 10 1-16,-3-3-4 16,6 24-1-16,-3-5-1 15,2 15 1-15,1-7-2 16,-3 0-1-16,-3-6 7 15,-3 0 3-15,0-7-3 0,-6-1 1 16,0-4-3-16,-9-4 2 16,3-2-4-16,-14-3 0 0,5-2-1 15,-9-3-2 1,3-3-4-16,-3-2-2 16,6-1-15-16,1-2-4 15,2 0-60-15,3-5-26 0,3 0-130 31</inkml:trace>
  <inkml:trace contextRef="#ctx0" brushRef="#br0" timeOffset="-160544.032">13486 11046 460 0,'-20'-8'173'0,"20"8"-135"0,-12 6 14 0,12-4-2 15,-3-7-22-15,3 2-6 16,0-5-11-16,0 3-3 16,6 0-4-16,0 0-1 0,8 5 1 15,-2 0-2-15,9 5-2 16,-3-2 1-16,0 4-1 15,-3 1 4-15,-9 6 5 16,0-4-1-16,-12 6 3 16,0-3-4-16,-6 9-2 15,3-7-2-15,-3 1-3 0,3-3-2 16,0-7 1 0,3-1-4-16,9-13-1 15,-3 3-2-15,18-11 0 16,-3 3-4-16,18-8 0 0,-7 5-1 15,7-11 3-15,-6 6 1 16,0 0 3-16,-3 2 6 0,-7 4 2 16,-2 1 8-1,-6 12 6-15,0-1-4 16,-12 11 1-16,3 0-4 0,-15 8 2 16,3-3 0-16,-5 5 1 15,2-4-6 1,3 4-2-16,3-2 2 15,15 8 1-15,-3-3-1 16,15 3 1-16,-3-6-2 16,8-2 0-16,-5-2-6 15,6-9-1-15,-3-3-30 0,6-7-14 16,-6 3-104-16,17-1-45 16</inkml:trace>
  <inkml:trace contextRef="#ctx0" brushRef="#br0" timeOffset="-159752.682">16165 11464 428 0,'-9'0'162'0,"9"0"-126"0,0-2 5 0,0 2-4 16,0 0-19-16,0 0 0 15,3 8 1-15,0 0 0 16,3 2-10-16,-3-2 1 0,6 0 3 16,-3 0-3-16,9-3 0 0,-3 1-2 15,6-9 2-15,-3 0-3 16,9-5 1-16,-7 3-7 15,4-13-3-15,-3 2 1 0,-3-5 0 16,-3 5 1 0,-3 0 2-16,0 3 5 0,-3 7 4 15,0 4-4 1,3 12-2-16,-3-2 2 0,6 8 0 0,-4-3-1 31,4 6-1-31,3-3-1 16,-6 2 0-16,0-2 6 15,-9 8 4-15,0-3-1 16,-15 13 2-16,0-4-4 0,-11 7-1 16,5-8-2-1,-3-6 0-15,3-1-7 16,0-9 0-16,3 0-1 0,3-13 0 16,4 0-9-16,-1-13-4 0,3 2-37 15,0-10-18 1,3 3-191-1</inkml:trace>
  <inkml:trace contextRef="#ctx0" brushRef="#br0" timeOffset="-157914.832">23426 10044 356 0,'0'0'134'0,"0"0"-104"0,0 0-8 15,3-8 3-15,-3-6-16 16,6-4-1-1,-3-1-1-15,-3-2-4 16,0 0 7-16,0 3 3 0,0 4 0 16,-3-2 0-16,-3 6-1 15,-3 2 0-15,-3 3-6 16,0 5-2-16,-6 5-2 0,3 5-2 16,-3 6 3-16,0 3 0 15,6 5 3-15,4 2 3 16,8 1 2-16,8 2 3 15,1-5-5-15,3-3-1 16,0-3-4-16,-3-2-3 16,3-3 0-16,-6 1-1 15,-3-4 2-15,-3 1 3 16,0-3 2-16,-6 0 1 16,-3-3-2-16,-3 0-1 15,-3 0-6-15,-6-2 1 16,1 0 0-16,-1-3 0 15,3 0 2-15,9 0 1 16,-3 0 1-16,3 0 2 0,6 0-5 16,3 0-3-16,3 2 1 15,12 4 0-15,-3-1 3 16,3 3 1-16,-6 3 7 16,6 2 4-16,-3 8 6 15,-3 8 2-15,-1 8-9 16,-2 3-3-16,3-3-8 15,3-5-2-15,-3-3-11 16,3-3-3-16,-3-7-28 16,6-6-13-16,-3-5-53 15,3-6-23-15,3-12-48 16</inkml:trace>
  <inkml:trace contextRef="#ctx0" brushRef="#br0" timeOffset="-157405.18">23506 10176 424 0,'-18'-5'159'0,"18"5"-124"0,0-3 6 0,0 0-4 15,9 1-25-15,0-1-6 16,9 3-7-16,-3 0 0 16,6 3 1-16,-1-1 2 0,1 4 3 15,-6-1 9-15,-3 3 5 16,-9 0 4-16,-3 2 3 15,-6 1-8-15,-9 2 0 0,3 0-11 16,-6 1-2-16,9-4-3 16,-2 1-2-16,2-3 1 0,3-3 1 15,0-5-3 1,6-3 0-16,9-5-1 16,3 0 0-16,-3 1-3 15,11-4 1-15,13 0-7 16,-3-2-1-16,0 0 0 15,-1 0 2-15,-2 2 4 16,-6 1 3-16,-3-1 2 16,-6 3 1-16,0 3 13 15,-3-1 6-15,-6 4-3 16,-3 2 1-16,-3 2-6 16,-6 4 1-16,-3 2-3 0,-3 2 2 15,-6 3 0-15,6 6 3 16,0 2-5-16,3 6-3 15,3 2-6-15,6 0-2 16,3-5-17-16,3-3-7 0,3-8-36 16,6-5-15-1,0-11-61-15,9-2-24 16,0-3-3 0</inkml:trace>
  <inkml:trace contextRef="#ctx0" brushRef="#br0" timeOffset="-157264.083">23914 10234 428 0,'0'-3'159'0,"0"3"-124"0,0 0 22 0,0 0-1 0,0 0-18 16,0 3-2-16,0 2-21 15,0 1-7-15,-3 7-5 16,-3 3-27-16,0 2-9 0,0 1-49 16,3-1-20-16,3-2-88 15</inkml:trace>
  <inkml:trace contextRef="#ctx0" brushRef="#br0" timeOffset="-156760.07">24021 10176 404 0,'-6'0'151'0,"6"0"-118"0,0 3 20 0,0-1 0 16,6 3-21-1,0 3-6-15,3 0-13 0,3 3-6 16,6 0-4-16,2-1-3 0,1-2 1 15,6-5-4-15,-3-3 2 16,-3-3 5-16,-3-2 5 16,-1-1-1-16,-2-1 1 15,0-1-5-15,-3-3-1 16,-3 0-1-16,0 1 1 16,-3 2-4-16,-6 0 0 15,6 3 3-15,-6-1 3 16,0 4 2-16,-6 2 1 15,6 2-2-15,-3 4 1 0,0-1-4 16,3 3 0 0,0 2-1-16,3 6-2 0,0 11 3 0,6 15 0 31,0 8 3-31,3 1 1 16,-3-6 10-16,0-6 4 0,-6-2-7 15,5-8-3-15,-8-2-2 16,0-6 1-16,0-2-3 15,-8-3-2-15,2-3 0 16,-9-3-1-16,-6-2-2 0,-3-2 1 16,-12-4-7-1,4-2-1-15,-7-5-12 16,12-3-1-16,3-3-40 16,3-4-14-16,18-12-62 15,6-10-27-15,15-3-23 16</inkml:trace>
  <inkml:trace contextRef="#ctx0" brushRef="#br0" timeOffset="-155747.978">24476 9914 296 0,'-9'-8'110'0,"4"3"-86"0,2-1 33 15,3 4 11-15,0-1-16 16,-3 0-3-16,3 1-15 16,0-1-4-16,0 1-17 0,0-1 5 0,0 0 5 15,0 1-8 1,0-1-1-16,3 0-8 15,0 1-4-15,5-1-4 0,1 3 1 16,3 0 1-16,3 3 2 16,0 2-3-1,-3 3 0-15,9 2 1 0,-3 4 2 16,-6-1-3-16,5 3 0 16,-5 0 3-16,6 0 1 15,-6-1-4-15,0-1 1 16,-3-1 0-16,0 0 2 0,-3-5 3 15,0 0 4 1,-6 0 2-16,0 0 1 0,-3 2-4 0,-6-2 0 31,0 0-5-31,0 3-2 0,-3 0-3 0,3-1 1 32,-3 1 3-32,0-1 1 0,3 1 1 15,0-3 2-15,9 0-5 16,0 0-3-16,9 0 1 0,0 0 0 0,3-3 3 31,0 0 3-31,-3-2-4 16,3-1-3-16,-3 1 1 15,0-3 2-15,0 0-2 16,-6 0 0-16,-3 0 1 16,0 0 0-16,0 0 0 15,0 0 0-15,0 0-3 16,0 0 0-16,6 3-5 0,-6 2 0 15,3 3 4-15,-3 3 2 16,9 4 2-16,-6 7 2 16,6 4-1-16,-9 0-1 0,5 4 5 15,-2-4 1 1,-3 0 6-16,-3-2 3 16,-5 0 0-16,-4-3 4 0,-6-2-2 15,0-6-1 1,-3-2-2-16,0-3-1 0,9-3-3 15,0 0-1 1,-2-2-5-16,8-3-3 0,-3-3-3 16,3-2 1-1,0 0-6-15,0-3 0 0,-3-3-28 16,9-2-12 0,-3 2-118-16,3-2-55 0,0 0 15 15</inkml:trace>
  <inkml:trace contextRef="#ctx0" brushRef="#br0" timeOffset="-153464.646">1246 4382 448 0,'0'0'167'0,"0"0"-129"0,0 0 13 0,0 0-4 0,0 0-16 15,0 0-1-15,-3-3-8 16,0 0-2-16,-3-2-11 16,3 0-1-16,-9-1 2 0,-3 1-4 15,1 2-1-15,-4 1-2 16,-15 4-3-16,6 1 1 16,-26 5-1-16,11 0 0 15,-15 10 0-15,13-4 2 16,5 9 1-16,0-1-1 15,7 1 1-15,5-1-2 16,12 4-1-16,-3-7 1 16,18 10-1-16,0-5 2 15,42 7 1-15,-4-4-1 0,22 2-2 16,-9-5 7-16,35-1 3 16,-18-4-5-16,10 2-1 15,-16-2 4-15,-8-1 3 16,-7-5 0-16,-17 6 1 15,0-3-2-15,-18 10-1 0,0-5-5 16,-30 16-1 0,3-2-3-16,-24 2-1 15,10-5-1-15,-16-3 0 16,6-5-5-16,-32-3-3 16,11-5-14-16,-2-14-7 15,5 1-35-15,13-27-13 16,2 3-35-16,12-19-16 15,3 9-54-15</inkml:trace>
  <inkml:trace contextRef="#ctx0" brushRef="#br0" timeOffset="-153236.607">743 4170 452 0,'-6'-56'170'0,"6"56"-132"0,0-18 22 15,0 15 3-15,0 11-21 16,0 0-3-16,9 34-15 15,0-7-2-15,15 47-13 16,-6-16 6-16,20 37 2 0,-8-18-9 0,12 39-2 16,-9-29-9-1,-1 1-2-15,-5-22-16 16,3-8-6-16,-12-13-28 0,3-14-10 16,-10-4-28-16,1-19-11 15,-3-3-85 1,0-34-38-16,0 2 119 15</inkml:trace>
  <inkml:trace contextRef="#ctx0" brushRef="#br0" timeOffset="-153067.107">966 4236 524 0,'0'-3'195'0,"0"3"-152"0,15 40 15 0,-9-32-3 0,6 24-22 15,0-6-4-15,9 59-16 16,-3-16-6-1,5 55-5-15,-2-29-13 0,15 8-2 16,-12-21-25-16,18-2-10 0,-7-19-44 16,10-11-18-16,-9-10-96 15</inkml:trace>
  <inkml:trace contextRef="#ctx0" brushRef="#br0" timeOffset="-152552.711">1175 3932 428 0,'-45'-14'162'0,"45"14"-126"0,-48-2 5 0,45 2-4 16,-35 2-14-16,8 1-1 16,-15 0-6-16,1-1-2 15,-1 12-8-15,3-4-4 0,-8 35 1 16,8-8-2-16,-15 29 2 15,13-15 0-15,-7 60 1 16,13-24 4-16,8 40 5 16,9-26-1-16,30 42 1 15,-6-32-7-15,36 37-2 16,-16-37-2-16,55 8-2 16,-16-26 3-16,28-19 2 15,-19-13 0-15,45-30 0 16,-21-4-6-16,7-56 1 15,-22 5 0-15,12-32 2 16,-17 14-1-16,11-53 2 0,-24 21-2 16,-11-61-1-16,-12 29-4 15,-33-19-2-15,0 30-4 0,-24-42 1 16,6 28 0 0,-36 11 3-16,16 22 8 15,-40 15 4-15,10 13-3 16,-19 19-2-16,19 5-5 15,-28 29-2-15,13 1-19 16,3 20-7-16,14-5-49 16,9 8-23-16,10-5-88 15</inkml:trace>
  <inkml:trace contextRef="#ctx0" brushRef="#br0" timeOffset="-151310.055">20937 11083 460 0,'-45'-5'170'0,"45"5"-132"0,-29 0 22 0,26 0 1 0,-3 0-26 16,0 0-5-16,0 0-20 15,3 0-7-15,3 0-2 16,0 0-4-16,15 3 0 0,-3-3 2 16,11 5 2-16,-2 0 0 15,0 3-1-15,-3 0 1 16,0 3-1-16,-3-1 2 15,-9 9 1-15,0-3-1 16,-12 10 1-16,0-5-2 0,-15 3-1 16,3-3 3-1,-9-2 0-15,3-3 5 16,1-3 5-16,2-2 2 0,3-3 0 16,3-1-5-16,6 1-4 15,0-2-6 1,9 2-2-16,0 0-4 0,18 2-1 15,-3-2-16-15,18 0-5 16,-7 0-43-16,10-8-19 16,-6 0-103-1,6-16-74-15,-7 6 111 16</inkml:trace>
  <inkml:trace contextRef="#ctx0" brushRef="#br0" timeOffset="-150890.288">21006 10975 400 0,'-51'-5'151'0,"51"5"-118"0,-42-3 9 0,36 3-5 0,-6 0-18 0,1 0-3 16,-4 3-5 0,3-3-2-16,-3 5-5 15,3 0 8-15,-3 6 5 0,0-3-1 16,0 10 1-16,3-5 2 15,-3 27 0-15,4-5-6 16,2 31-3-16,3-13-3 16,9 5 0-16,0-13-6 15,23 0-1-15,-2-6-2 16,27-12 0-16,-9-6 0 16,5-10-2-16,-8-3 0 15,0-14 3-15,-7 1 0 16,1-27 3-16,-6 6 1 15,-3-24 1-15,-6 10 0 0,-7-5 2 16,1 8-1-16,-12-5 2 16,0 7-2-16,-9 1 2 15,6 5-9-15,-8 7 0 16,2 4-27-16,-3 10-10 16,3 0-55-16,6 8-22 0,0 0-81 31</inkml:trace>
  <inkml:trace contextRef="#ctx0" brushRef="#br0" timeOffset="-149875.681">21413 11097 356 0,'-20'-8'132'0,"20"8"-103"0,-12-3 29 16,12 3 6-16,0 0-23 15,0 0-6-15,0 0-8 16,0 0-2-16,0 8-14 16,0-3 4-16,3 27 5 0,-3-6-2 15,6 25-1-15,0-9-7 16,5 0-2-16,1-7-2 16,6-3-1-16,-3-6-6 15,3-5 1-15,-3-5 0 16,3-11 2-16,-3 1-1 15,-1-20 2-15,1 1-2 16,0-24 2-16,-3 11-2 0,-3-9-1 16,0 6 1-16,-3 5 1 15,0 3-1-15,0 5 2 16,-3 3-2-16,0 18 2 16,0 1-2-16,0 25 2 15,0-4 0-15,3 5 1 16,0-6-2-16,6-2-2 15,-4-3 1-15,7-2-1 16,0-6 2-16,6-8 1 16,-3 0-1-16,6-18 1 15,-3 3-4-15,-1-27 0 16,-2 10 1-16,-3-7 0 0,-3 5 0 16,-3 2 0-16,0 6 0 15,-3 2 0-15,0 4-5 16,3 7-1-16,-3 2 3 15,6 25 3-15,0-3 3 16,5 26 1-16,-2-8-2 16,3 4 1-16,-6-9 2 15,0 0 2-15,-3-3-1 16,-3-5 1-16,0-5-4 16,-3-3 0-16,-3-2-3 15,-3-6-3-15,0 1-1 16,-3-6 3-16,0 0-2 0,0-3 1 15,3 0 0-15,3 1-2 16,0-1 0-16,9 3 3 16,-3 0 0-16,9-3 1 15,-3 3-5-15,6-5 1 16,-4 0 2-16,10-11 3 16,-3 3-2-16,6-16-2 15,-6 2 2-15,0-7 2 0,-4 7 0 16,-5-2 2-16,-3 5-2 15,-6 3-1 1,0 3 1-16,-9 2 1 0,0 3-3 16,-9 5-2-1,3 0 4-15,-2 8 1 16,-1 0-3-16,0 10 1 0,3 1-2 16,0 15 0-16,3-4 0 15,6 12 0-15,3-5 8 16,9 3 4-16,-3-6 1 15,18 3 1-15,-6-8-2 16,20-2-1-16,-8-3-1 16,9-3 0-16,-6-2-4 15,-1-3-1-15,-5 0 1 16,0-6 0-16,-6 1-2 16,-3 0-2-16,-4-3-10 0,-2 0-4 15,-3 0-50 1,0-6-21-16,-3 4-165 0</inkml:trace>
  <inkml:trace contextRef="#ctx0" brushRef="#br0" timeOffset="-149099.412">23286 11097 332 0,'6'-3'126'0,"-6"3"-98"0,3-3 25 16,-3 3 7-16,3 0-24 0,0 0-5 16,-3-2-15-1,0-1-5-15,-3 0-6 16,0 1-4-16,-9-4 2 0,0 4 0 15,-12-1 3-15,3 1 8 0,-12 2 3 16,7 0 0-16,-10 0 2 16,9 0-4-16,-12 2 1 15,7 1-7-15,-10 2-1 16,3-2-2-16,10 2 1 16,2-2-4-16,9-1-2 15,3 1-3-15,15 2 1 16,0 1 1-16,15 2 0 0,-3-1 0 15,12 7 0 1,-7-4 0-16,19 11 2 16,-6-2-1-16,15 7-1 15,-7-2 1-15,1 3-1 16,-6-6 2-16,-6 0 1 16,-4-2 5-16,-8-1 5 0,-6-2-1 15,-9 0 3-15,-3-3-2 16,-21 6 2-16,7-6-6 15,-13-3-3-15,6 1-1 16,-9-3 1-16,6-3-1 16,-8 0 0-16,11-2-3 15,-3-3-2-15,3 0-4 16,-3 0 0-16,13 0-11 16,-4-5-6-16,0 0-24 0,12-9-8 15,0 4-39-15,6-14-14 16,0 3-94-1</inkml:trace>
  <inkml:trace contextRef="#ctx0" brushRef="#br0" timeOffset="-148781.772">22976 10999 404 0,'-3'-11'151'0,"3"11"-118"0,-3-8 22 0,3 8 1 16,0 0-11-16,0 0-2 15,0 0-16-15,0 0-6 16,0 6-12-16,0-1 0 0,0 8 4 16,0 0-3-16,0 19 0 15,0-6-4-15,0 33 1 16,0-12-4-16,3 6-2 16,-3-8 0-16,3-5-1 0,0-6 2 15,0-5 1-15,-3 0-6 16,0-7 0-1,0-4-15-15,6-5-5 16,-3-2-24-16,0-6-7 0,0-2-29 16,3-8-11-16,0-1-53 15,3-23-61 1,0 5 74-16</inkml:trace>
  <inkml:trace contextRef="#ctx0" brushRef="#br0" timeOffset="-148442.473">23104 11012 392 0,'-3'-16'148'0,"3"16"-115"0,-3-10 17 0,3 10-1 16,0-3-14-16,0 0-1 15,3 1-6-15,-3-1 0 16,0 0-16-16,0 1 2 0,3 2 2 16,-3 0 3-16,0 5 3 15,0 0-3-15,0 11 0 16,0-3-6-16,0 11-3 15,0-3-5-15,6 32-4 0,-3-10 0 16,3 9 1 0,-3-9 5-16,3-1 4 15,0-7-2-15,0-4 0 16,0-4-1-16,0-1 2 16,-3-7-5-16,-3-3-1 0,6-3-2 15,-3-3 1-15,0 1-4 16,0-3 0-16,0 0-1 15,0-3 0 1,-3 0-11-16,0-2-5 0,0 0-34 16,-3-3-16-16,3 0-188 15</inkml:trace>
  <inkml:trace contextRef="#ctx0" brushRef="#br0" timeOffset="-146939.167">23414 11025 252 0,'-15'-13'93'0,"12"5"-72"0,-9-5 9 0,6 8-1 0,-3-3-9 16,-6 0 1-16,-6 0-1 16,-8 0 2-16,-10 2-12 0,-6 4 10 0,-2 4 3 15,-1 4-3 1,-3 4-1-16,-5 4-9 16,-13 1-2-16,1 4-2 15,5 2-1-15,7 8 1 0,5 16 1 16,13 16 1-1,14-8 0-15,3-11-2 0,12 19 1 16,0-11-2 0,21 40 0-16,24 14-3 0,14-22 1 0,10-16-2 31,-7-16-1-31,1-13 3 0,11-10 2 0,13-14 0 31,-1-21 2-31,-5-27-4 16,-7-12 0-16,-5-3-1 0,-1 2 1 15,-2-5 0-15,2-18 1 0,-8-11-2 16,-12 2 1 0,-16 17 2-16,-14 10 2 15,-9 8 5-15,-9 5 3 0,-11 8-2 16,-1 6 0 0,0 7-10-16,-9 3-1 0,9 3-15 15,-3 3-5 1,1 2-6-16,-1 2-2 0,3 1-19 15,3 0-9 1,6 2-44-16,3 1-17 0,-3-6-28 16</inkml:trace>
  <inkml:trace contextRef="#ctx0" brushRef="#br0" timeOffset="-145988.992">24036 11607 320 0,'-21'14'121'0,"18"-9"-95"0,-3 0 22 16,6-5 5-16,0 0-16 0,0 0-3 15,0-8-16 1,9-5-6-16,0-3-7 15,0-2-2-15,3-4 3 0,-3-7 1 16,0-21 1-16,-6-14-4 16,6-2-1-16,-9 8 1 15,-9 8 0-15,6 8-5 16,-6 4 1-16,0 9 9 0,0 6 5 16,0 4 3-1,-3 6-1-15,3 5-11 16,3 8-2-16,-3 5-3 0,3 8 2 15,0 22 1-15,6 26 1 16,6 2 0-16,6-2 2 16,6-5-3-16,9-4 0 15,6-4 1-15,5-6 0 0,-2-7-2 16,0-11 1 0,-4-11 0-16,-2-8 3 0,-3-7-1 15,-3-6 0 1,-3-3-1-16,-1-2 2 0,-5-3 1 15,-3-3 1 1,-9-2-2-16,6 0 1 0,-6 0 0 16,-3 2 1-16,0 3 0 15,-3 6 0-15,0 10-7 16,3 10 0-16,0 6-1 16,3 0 0-16,6 3-3 15,6-6 0-15,9 0 2 16,6-5 2-16,5-3-2 15,1-2 0-15,-3-3 5 16,-9-3 5-16,2-2 1 16,-14-3 2-16,0-2-4 0,-12-6 0 15,-3-5-7 1,-15-6-1-16,-3-5-16 0,-8 1-4 16,-4 2-30-1,0 5-10-15,3 5-46 16,4 6-18-16,-4 8-66 15</inkml:trace>
  <inkml:trace contextRef="#ctx0" brushRef="#br0" timeOffset="-145800.739">23935 11258 376 0,'-24'-5'140'0,"18"2"-109"0,6 0 24 0,0 3 4 0,0-5-27 16,9-5-5-16,12-4-12 15,26 4-2 1,13-1-8-16,2 6-5 0,-8 0-1 16,5-1-34-16,1-2-15 0,2 3-86 15,1 5-40-15,-15 5 32 16</inkml:trace>
  <inkml:trace contextRef="#ctx0" brushRef="#br0" timeOffset="-144319.764">21550 11959 356 0,'-3'-2'132'0,"3"2"-103"0,6-6 3 0,-6 6-6 0,6-5-18 15,-3 2-2-15,3-7-4 0,0 2-2 16,-3-5 1-16,0-1 1 0,-3-4 1 16,0 2 5-1,-3-8 3-15,0 6 2 16,-9-4 3-16,3 4-3 16,-15 2 2-16,7 3-2 15,-10 5 0-15,3 0 1 0,-3 8 4 16,6 0-6-1,-2 8 1-15,2-3-2 0,0 14 1 16,6-3 2 0,3 13 4-16,3-6 1 0,6 30 1 0,3-13-3 15,9 37 2 1,0-16-8-16,9 0-2 0,-3-14-5 16,3-2-1-1,-3-8-1-15,-1-2 1 0,-2-4-13 16,-3-7-3-1,0-5-23-15,-3-3-9 16,0-3-38-16,-3-11-15 0,0 1-85 31,-6-11-52-31,0 3 106 0</inkml:trace>
  <inkml:trace contextRef="#ctx0" brushRef="#br0" timeOffset="-143290.429">21235 12171 400 0,'-18'-5'148'0,"18"5"-115"0,-3 2 6 15,3-2-6-15,6 3-8 16,-3-3 0-16,18 0-3 16,-3 0 1-16,17-3-13 15,-5 1-3-15,9-6-3 0,-7 2 0 16,1-2 0-16,-6 3-2 16,-3-3 1-16,-3 3 4 15,-6 0 6-15,-1 2 6 16,-2 0 3-16,-3 1-7 15,-6 10-4-15,0 0-9 0,-3 18-3 16,0-5 0-16,3 8 2 16,0-5-2-16,6 0-2 0,0-3 2 15,3-5 0 1,-3-3 1-16,3 0 0 16,0-5-3-16,0-5 2 15,-3 0 1-15,-4-9 2 16,1 1-1-16,-6-16-1 15,0 5-2-15,-3-10 1 16,0 4-6-16,-2-4 0 16,2 5 1-16,0 2 3 15,0 3 0-15,0 0 1 16,3 3-3-16,0 0-1 0,0 2 0 0,6 3 4 16,0 1 1-1,8 7 1 1,-2 0 0-16,12 18 2 0,-3-2-1 15,6 13 2-15,-6-5 7 16,-1 5 3-16,-2-5-2 16,-3-3 1-16,-3-3-3 15,-3-2 0-15,-3-2-3 0,-6-4-1 16,0 1-3 0,-3-9-2-16,0-2-4 0,0-16 0 15,0 6-3 1,0-19 2-16,3 5-2 0,3-2 2 15,0 4 1 1,6 1 2-16,-3 3-4 16,9 2 2-16,-3 3 0 15,6 7-1-15,-4 1 6 0,4 13 1 16,0-3-3-16,0 14 1 16,-3-3 4-16,0 7 5 15,-3-4-1-15,0 5 3 16,-3-6-2-16,-1-2 0 15,-2-3-5-15,0-2-3 0,0 0 0 0,-3-11-1 32,0 0-5-32,3-19 1 15,-3 6-7-15,3-11-1 16,0 5 2-16,3 1 4 16,-3 5 1-16,3 13 3 0,-3 0 7 15,3 13 5-15,-3 0 1 16,0 6 1-16,0-3 0 15,-3-1 0-15,0-1-6 16,0-4-2-16,0 1-4 16,0-9-1-16,0 1-1 15,8-19-2-15,-2 3 0 0,12-21 0 16,-3 7 0 0,12 1 0-16,-6 2 3 0,5 11 2 0,-5 2 4 15,3 19 2-15,-6-3 3 16,0 16 1-1,-3-5-3-15,-4 8-3 16,-2-5-5-16,-6 2 0 16,0-3-29-16,-3-2-10 15,0-3-54-15,0 1-20 16,0-6-100 0</inkml:trace>
  <inkml:trace contextRef="#ctx0" brushRef="#br0" timeOffset="-142869.397">22893 11938 400 0,'-12'0'148'0,"12"0"-115"0,12 0 8 15,-12 0-4-15,9 0-18 16,3 0-1-16,3 0-10 0,-1 0-3 16,7 0-3-1,-3 0-4-15,3 0 1 0,0 0-15 0,-3 0-4 16,-6 0-19-16,2 0-5 16,-2 0-8-16,-9 0 0 15,-3 0-36-15,-6 0-13 16,3 0-7-16</inkml:trace>
  <inkml:trace contextRef="#ctx0" brushRef="#br0" timeOffset="-142556.167">22952 11935 264 0,'-15'0'101'0,"15"0"-78"0,-14 3 24 0,14 0 7 16,-6-1-10-16,0 1-2 16,-6 2-12-16,3 1-6 0,-6 1-14 15,3-1 5-15,-3 7 4 0,3-2-4 16,-3 15 0-16,3-5-7 15,1 19 0-15,2-8-1 16,0 5 3-16,9-6 1 16,0-1 3-16,6-7-1 15,6 1 2-15,-4-5 1 16,10-3-1-16,-3-1-1 16,6-4 1-16,-3 0-6 15,3-6-1-15,-3 0-4 16,2-2-3-16,-5-1-5 0,3-2-2 0,-6 0-19 31,3 0-9-31,-3 0-24 16,-6-5-11-16,0 0-56 15,-3-6-22-15,0 1-2 16</inkml:trace>
  <inkml:trace contextRef="#ctx0" brushRef="#br0" timeOffset="-141297.367">22812 12160 368 0,'-32'-2'140'0,"32"2"-109"0,-6 0 22 0,6 0 2 16,6 2-32-16,-6 1-10 15,21 2-9-15,-7 0-4 16,13-2 1-16,-6 0-4 0,6-3 2 16,-3 0-1-16,2-6 0 15,-2 4 2-15,-6-1 0 16,3 1 6-16,-6 4 4 0,0 1 12 15,-3 15 8-15,-3-2-6 16,5 5-5-16,-5-2-8 0,6-1-5 16,-3-2-3-1,6-2 0-15,-6-4-4 16,9-2 0-16,0-3 1 16,-1-18 2-16,-2 5-1 15,3-18-1-15,-6 5 1 16,0-11 1-16,-3 5-1 15,-6 4-1-15,-3 1 5 16,3 7 4-16,-3 1-1 16,0 14 1-16,0 0-5 15,3 19-3-15,2-3 0 0,4 7-1 16,-3-4-3-16,3 0 0 16,-3-4-7-16,6-7-4 15,-3-2-6-15,0-14 0 16,0 0 2-16,0-16 1 15,-3 5 5-15,0-10 5 16,-4 6 4-16,-2-7 4 0,0 7 4 16,-3-7 2-1,0 7 8-15,0-1 4 16,0 5 0-16,0 3 0 16,0 3-6-16,0 3-3 15,0-1-1-15,0 6-1 16,0-1-4-16,-3 6-1 0,3 0 3 15,-3 8 3-15,3 0-4 16,0 14-1-16,0-7 0 16,0 28 0-16,0-9-2 15,6 11-2-15,0-8 1 16,9 0 1-16,-6-5-3 16,21-6 0-16,-3-4-1 15,6-9 0-15,-7-3 2 16,7-10 0-16,-6 0 0 0,0-15 0 15,-7 1 0 1,4-12 0-16,-9 5 0 16,-3-6 2-16,-3 6-1 15,-9 0-1-15,6 2-2 16,-12 3 1-16,3 3 3 16,-9 5 1-16,3 0-1 0,-6 6-2 15,3-1-2-15,-2 11 1 16,-1 0 1-16,12 16 0 15,-3-6 0-15,12 11 0 16,-3-5 0-16,12 0 0 16,-4-5-3-16,10-9 2 15,-3-2-1-15,-3-13-2 16,3-1-2-16,0-12 1 16,-3 5 3-16,-3-6 3 0,-4 3-2 15,1 3 0 1,0 0 1-16,-6 10 2 15,6 1 1-15,-3 15 3 16,0-3-1-16,0 12 0 16,-3-7-3-16,6 4-2 0,-9-3-2 0,6-3 1 15,-3 0 1 1,0-5 2-16,-3 0-3 16,0-8 0-16,0 0-1 15,0-10 0-15,0-1 0 16,0-15-2-16,0 4-2 0,-3-7 1 15,0 5 3 1,-3-2 1-16,3 5-2 16,-6 0 2-16,3 5 3 15,0 3 3-15,0-1-2 16,3 4-2-16,-3 2 0 0,12 3-1 16,-3 2 6-16,6 3 6 0,-3 0-2 15,6 0 2 1,-3 0-7-16,6 0-1 15,-3 0 0-15,-3 0 2 16,6 0-5-16,-10 0-1 0,4 0-13 16,0 0-7-1,-3 0-51-15,0 0-23 16,0 0-135 0</inkml:trace>
  <inkml:trace contextRef="#ctx0" brushRef="#br0" timeOffset="-140254.818">24402 12044 296 0,'-6'-11'110'0,"0"6"-86"0,6 0 20 0,0 5 2 15,0-3-13-15,-3-2-2 16,-3 2-7-16,6 0-1 16,-3-2-12-16,0 3 2 0,-3-1 1 15,3 0 1-15,-3 3 1 0,0 0-4 16,0 3-2-1,-3 2-6-15,1 3-1 16,2 8 3-16,0 8 1 0,-3 10 3 16,9 9 1-16,0-1-3 15,0-2-3-15,9-6 0 16,0-5 1-16,2-5-3 16,1-3 0-16,3-5-1 15,0-6-2-15,6-4 3 0,-3-6 2 16,0-3-2-1,0-5 0-15,-4-5-1 16,-2-6 1-16,-3-7-2 16,-3 0 2-16,-3 2 0 15,-3 3 1-15,0 2 0 16,0 6 2-16,-3 2-1 16,-3 6 2-16,6 10-4 0,0 11-2 15,6 5-3-15,3 3 1 16,6-3 1-16,3-2 2 15,6-3-3-15,3-6 0 16,-4-5-1-16,4-5 0 16,-6-5-3-16,-3-5 1 15,-3-6 2-15,-3-5 1 16,2-6-2-16,-5 1 2 16,-3 2 1-16,3 0 0 15,-3 6 2-15,-3 4 1 16,0 4-1-16,-3 7-2 15,6 11 3-15,-3 5 0 16,-3 6-1-16,6 5 1 16,-6-1 2-16,0-1 2 15,0-4-3-15,0-2-1 0,3-3 1 0,-3-2 0 16,0-3-2 0,0-8-2-16,0-3-2 0,0-8-1 0,0-7 2 31,0-9 2-31,0-7 0 0,0 2 2 15,-3 3-2 1,3 5-1-16,0 6 1 16,0 2 1-16,3 3-1 15,3 5-1-15,0 3-2 16,0 2-1-16,-3 3-27 0,9 0-12 16,-3 3-65-1,0 2-26-15,9 5-57 16</inkml:trace>
  <inkml:trace contextRef="#ctx0" brushRef="#br0" timeOffset="-139969.399">25087 12142 332 0,'-18'5'126'0,"15"-5"-98"0,-9-3 12 0,6 3 0 15,3-2-15-15,-6-1-5 16,0-2-3-16,-3 2 2 15,-6 1-11-15,-3 4 0 0,1 9 2 16,-4 7-6-16,0 9 0 0,9 2 0 16,3 0 2-16,6-3-3 15,6-2 0-15,9-3-1 0,9-5-2 16,6-3-4 0,15-5-2-16,-7-2-30 15,7-6-12-15,-6-6-39 16,-3-7-17-16,-10-8-38 15</inkml:trace>
  <inkml:trace contextRef="#ctx0" brushRef="#br0" timeOffset="-139766.964">24744 11935 452 0,'-9'0'170'0,"9"0"-132"0,-3 0-9 0,3 0-11 16,0 0-48-16,0 0-15 16,3 3-65-16,6 0-30 15,9 2-1-15,0 6 0 16</inkml:trace>
  <inkml:trace contextRef="#ctx0" brushRef="#br0" timeOffset="-139451.818">25209 12343 428 0,'-3'5'159'0,"3"-5"-124"0,0 0-2 0,0 0-12 16,0 0-69-16,0 0-27 16,0-3-97-16,-9-10-42 15</inkml:trace>
  <inkml:trace contextRef="#ctx0" brushRef="#br0" timeOffset="-137228.949">21119 12843 36 0,'-3'3'13'0,"3"-3"-10"0,0 2-16 0,0-2-6 16</inkml:trace>
  <inkml:trace contextRef="#ctx0" brushRef="#br0" timeOffset="-136612.201">21006 12880 224 0,'-18'0'85'0,"18"0"-66"0,-27 3 27 0,24-1 9 16,-9 1-5-16,3-3 0 0,-6 0-5 16,3 0-4-1,-3 0-22-15,4 0 6 0,-1 0 5 16,3 0-5-16,0 0 0 16,3 0-12-16,6 0-3 15,0 0-2-15,9 3 0 0,0-3-2 16,11 5 1-16,-2-3-4 15,6 6-2-15,-6 0 0 16,3 6-1 0,-3-4 2-16,-6 9 1 0,0-3-1 15,-7 5 1-15,-2-3-2 16,-8 6-1-16,2-5-2 16,-12 2 1-16,3-5 1 15,-9-1 2-15,6-1 1 16,-3-4 1-16,3-2-2 0,0-2 1 15,3-1-2 1,4 0 2-16,-1-2-4 16,9-3 0-16,0 0-1 15,17 5 0-15,-2 0 2 0,12 3 0 16,-3 0 0-16,3 3 0 16,-6-3 2-16,-1 0 1 15,-2 0 1-15,-3 2 2 16,-3-2-1-16,-9 3 2 15,0-3 0-15,-12 2 1 0,3-2 0 16,-18 0 2 0,4 0-5-16,-16 0-3 15,6-3-1-15,-3 1-1 16,6-4-3-16,1 1 2 16,5-3-15-16,3 0-4 15,3 0-39-15,3-5-16 0,3 2-56 16,12-5-22-1,0 0-5 1</inkml:trace>
  <inkml:trace contextRef="#ctx0" brushRef="#br0" timeOffset="-136148.412">21101 12824 296 0,'-27'-5'112'0,"27"5"-87"0,-33-3 18 15,30 3 2-15,-15 3-15 32,4 0-5-32,-10 2-10 0,3-2-2 15,-9 5-8-15,6-3-1 0,-5 8 0 16,5-2 4-16,0 13 5 16,3-3 4-16,-3 21 2 15,3-5-6-15,4 11 0 16,5-9-2-16,6 12 1 0,3-9-4 15,12 24 0 1,0-13-7-16,29 0-3 0,-5-11 5 16,21-15 3-1,-10-6-1-15,4-24 0 16,-9 1-3-16,8-17 1 0,-8 6-2 16,3-11 2-1,-7 6-2-15,-5-22 2 0,-6 8 0 16,-9-26 1-1,-3 8 0-15,-12-1 0 0,0 12 2 16,-9 2 3 0,3 8-2-16,-6 5 1 0,3 3-12 0,-3 5-2 15,3 2-32 1,0 6-13-16,3 1-49 16,6 7-21-16,0 0-46 15</inkml:trace>
  <inkml:trace contextRef="#ctx0" brushRef="#br0" timeOffset="-134337.718">21619 13242 360 0,'0'6'134'0,"0"-6"-104"0,6 0 7 0,-6 0-2 16,3 0-17-16,0 0-2 15,0-6-5-15,0 1 0 16,0-8-6-16,0 0 4 0,-3-9 3 16,0 4-2-16,-6-3 2 15,3 2-3-15,-9 3 2 0,3 3-4 16,-9 8 1-16,3 0-7 15,-12 15-1 1,6-2 6-16,-8 11 6 0,5-3-4 16,3 5 0-16,3-5-2 15,12 2 1-15,0-2-4 16,15 2 0-16,0-4-1 16,9-4 1-16,-3-2-7 15,9-8 1-15,-6 0-6 16,2-10 1-16,-2-1-1 0,0-29 3 15,-3 9-1 1,-3-17 2-16,-3 11 3 16,-3-5 1-16,-3 7 3 15,-3 1 1-15,0 5 1 16,-3 2 0-16,0 6 0 0,-3 5 0 16,0 3 2-16,0 5 1 15,0 3-1-15,0 7-1 16,3 1-3-16,3 16 1 15,0-6 4-15,3 37 4 16,0-10-2-16,6 10 2 0,-3-8-6 0,9 1-1 31,0-9-2-31,11-2-2 16,-2-8-2-16,12-3 1 16,-6-5-1-16,5-8 0 15,-5-3 2-15,-3-5 2 0,-3 0-1 16,-6-11-1-1,-3 3 1-15,-6-15-1 0,-4 4 2 16,-5-5 1 0,0 6-4-16,-5 2 1 15,-1 3 0-15,-6 7 2 0,3 4-3 16,-3 10 0-16,3 0 1 16,6 10 2-16,0-5-3 15,12 6 0-15,0-3 1 0,9 0 0 16,-3-1 0-1,8-4 0-15,-2-3-5 16,0-5 1-16,-3-1-3 16,3-7 0-16,-3 0 1 15,-4-27 4-15,-2 8 1 16,-3-21 1-16,0 8-3 16,-6-3 2-16,0 6 1 15,-3 0 2-15,0 5-3 0,-3 5 0 16,0 3 1-16,0 5 0 15,0 2-3-15,0 4 2 16,0 2 1-16,0 8 2 16,0 0-3-16,3 13-2 15,0-2 4-15,3 31 1 16,0-8 2-16,6 14 0 16,-3-8-2-16,6 2-2 15,-3-7 1-15,12-4-1 0,-3-4-3 16,9-3 2-16,-4-6 1 15,7-7 0 1,-6-1-3-16,3-7 2 16,-6 0 1-16,-1-9 0 0,-2 1 0 15,-6-14 0-15,-3 4 0 16,-6-17 2-16,0 8-1 16,-6-2-1-16,0 4 3 15,-6 4 0-15,3 5-1 16,-3 7-2-16,0 1-2 15,3 18 1-15,0-2 1 16,9 13 2-16,-3-6-1 16,15 6 2-16,-3-6-4 15,9 4-2-15,-3-4-1 16,6-5 3-16,-6-2-2 16,2-6 1-16,-2-2 0 0,0-8-2 15,-3 2 0-15,0-18 3 16,-3 2 0-16,-3-23 3 15,0 8-3-15,-3-9 0 16,-3 9 1-16,-3-3 2 16,0 8-1-16,0 0-1 15,0 5 1-15,-3 3-1 16,3 2 0-16,-6 3 2 16,6 3-1-16,-3 2 2 15,0 3 0-15,0 3 3 16,0 3-1-16,0 2 0 0,0 0-3 15,0 7-2 1,3-1-2-16,0 15 1 16,0-5 3-16,3 26 1 15,0-5-1-15,3 8-2 0,0-8-2 16,6 0 1-16,-3-5-1 16,8-3 0-16,-2-5 0 15,12-6 0-15,-3-2 0 16,12-2 0-16,-10-7 2 15,4-4 2-15,-3 0-1 16,-3-9 2-16,-6 1 0 0,-6-13 1 16,5 4-2-1,-8-12-2-15,0 2-2 16,-6-2 1-16,0 2 1 16,-6 3 2-16,0 2 1 15,-3 6 1-15,0 2 0 0,-6 6 0 16,1 2 0-16,2 11 0 15,-3 0-2-15,9 13-2 16,-3-2-2-16,12 5 1 16,-3-3 1-16,18 3 2 15,-7-6-1-15,10 1 2 16,-6-6-4-16,3-2 0 16,-3 2-10-16,0-5-5 15,-3-3-14-15,-1-5-4 16,1 0-20-16,-3-10-5 15,-3-1-73-15,0-10-29 16,0 5 20 0</inkml:trace>
  <inkml:trace contextRef="#ctx0" brushRef="#br0" timeOffset="-134059.063">22384 12875 436 0,'-24'-3'162'0,"24"3"-126"0,0-3 3 0,0 3-6 16,12 0-13-16,-3 0-2 15,15 0-13-15,-4 0-2 16,16 0-3-16,-6 0-31 0,29 3-12 16,-11-3-101-16,12 8-44 15,-13 0 42-15</inkml:trace>
  <inkml:trace contextRef="#ctx0" brushRef="#br0" timeOffset="-132953.54">23455 12930 208 0,'-3'-8'79'0,"3"8"-61"0,0-8 23 0,0 8 7 0,3-2 1 0,-3 2 5 16,3-3-7-1,-3 0-2-15,6 1-25 16,-3-1 2-16,0 0-1 0,0 1-7 16,0-3-1-16,0 2-5 15,-3-2-3-15,0-1-2 0,-3-2-3 16,3 3-2 0,-6-3 1-16,3 3 1 0,-6 0 0 15,3 2-5-15,-8 0-1 16,5 1 0-1,-12 2 4-15,9 0-1 0,-9 2-1 16,3 1 3-16,6 2 0 16,0 0-2-16,12 3 0 0,0 0 8 15,9 8 6 1,0-3-5-16,3 11-1 16,-3-5-3-16,3 2 1 15,-3-3-2-15,0 1-1 16,-3-3 3-16,3 0 2 0,-3-3 4 15,-6 0 5 1,0-2-6-16,-3-3-2 16,0-3-1-16,-6-2 1 0,3-1-5 15,-9-2-1 1,6 0 0-16,3-2 0 0,0-1-3 16,3 3 0-16,-3 0-1 15,6 0 0-15,0 0 3 16,6 5 0-16,-3 1 1 15,3 4 2-15,-3 1 3 0,0 5 2 0,6-3 8 16,-3 5 2 0,0-2-4-16,0 3 0 15,-3-3-8 1,6 5-3-16,-3-5-1 16,0 0 1-16,3-3-19 15,5-3-8-15,-2-2-29 0,9-2-11 16,-3-4-63-16,15-4-27 15,-9-1 12 1</inkml:trace>
  <inkml:trace contextRef="#ctx0" brushRef="#br0" timeOffset="-132785.422">23863 12949 376 0,'0'-6'140'0,"0"6"-109"0,0-2 22 0,0 2 2 16,0 0-10-16,0 0-2 15,-3 5-13-15,-3 0-4 16,-6 14-15-16,3-3-7 0,-11 18 0 16,-1-5-5-16,-9 8-2 15,9-8-27-15,-9 1-12 16,7-7-32-16,-4 1-13 16,6-5-95-16</inkml:trace>
  <inkml:trace contextRef="#ctx0" brushRef="#br0" timeOffset="-132614.082">23557 12965 364 0,'-9'0'137'0,"9"0"-106"0,3 8 19 16,-3-8 2-16,6 13-29 16,-3 0-10-16,14 11-22 15,-5-3-7-15,9 5 8 16,-3-4-58-16,6-1-25 0,-3-3-66 15</inkml:trace>
  <inkml:trace contextRef="#ctx0" brushRef="#br0" timeOffset="-132030.5">23884 13174 332 0,'6'8'126'0,"-6"-8"-98"0,3 15 23 0,-3-12 5 16,0 5-21-16,0-3-7 15,0 6-20-15,0-3-7 16,-3 0-1-16,-3-3-25 0,6 0-11 15,-3 1-32-15,3-9-12 16,0 0-2-16,3-10 2 16,-3 3 10-1,9-20 25-15,0 9 50 16,0-5 47-16,-6 5 24 16,6 5 1-16,-6 3 1 0,0 13-29 15,0 0-11-15,0 15-23 16,9 9-1-16,-4-11 0 0,1 1-10 15,9-4-4-15,6 1-7 16,6-6-1-16,6-8-3 0,-7-7 0 16,-2-9 6-16,-3-2 2 15,-9-5 0 1,-3-1 2-16,-3 3 7 16,-3 3 4-16,-3 3-1 15,-3 2 2-15,-3 5-2 16,-3 3 0-16,6 3-5 15,0 5-1-15,0 11 1 0,0 7 0 16,9 14 0 0,0 2 2-16,-1 3 6 15,4-2 2-15,0-1-5 0,-3-2-3 16,0 5-1-16,-6 0 1 0,6 5-1 16,-9 3 0-1,-3-2 5-15,-3-4 4 16,-6-7 4-16,-6-3 1 15,-5-8-6-15,2-7-3 16,3-4-8-16,-12-7-1 16,6-3-19-16,-3-19-5 15,4 3-44-15,2-18-17 16,3 8-99 0</inkml:trace>
  <inkml:trace contextRef="#ctx0" brushRef="#br0" timeOffset="-131447.991">24357 12785 384 0,'-3'-6'143'0,"3"6"-112"0,0 0 5 15,0 0-6-15,0 0-18 16,0 0-4-16,6 3-3 16,-6 0 1-16,9 2-3 0,0 0-2 0,3 3 2 15,-3-3 0-15,3 3 1 16,3-2 2-16,-3 2 3 0,0 0-2 16,-3 0 1-1,-6-1-1-15,2 4 1 16,-2-3 0-16,-3 3 0 15,0-1-2-15,-3 1 1 16,-2-3 0-16,5 0 3 0,-3 0-10 16,0-3-2-1,0 0-1-15,3-2 1 16,0-1-6-16,3 1 1 16,0 0-4-16,0-3 2 0,-3 0 3 15,5 2 3-15,-2 1 2 16,-3 8 1-16,0-1 0 15,0 14 0-15,0-3 0 16,0 11 2-16,6-6-1 16,0 3-1-16,3-5 5 15,6-3 4-15,-3-2 6 16,0-3 3-16,-3-3 6 16,-6 0 2-16,-3 3-2 15,-3-5-3-15,-3-1-7 16,-9 1-1-16,0-3-10 15,-6 0-4-15,1 0-20 16,-4-3-7-16,3-2-49 16,-6-3-20-16,-6-3-111 15</inkml:trace>
  <inkml:trace contextRef="#ctx0" brushRef="#br0" timeOffset="-130547.115">21583 14002 340 0,'-9'16'126'0,"9"-16"-98"0,0 5 12 0,0-5-2 16,0 0-15-16,0 0-3 16,3-3-3-16,0 1 2 15,0-17-11-15,0 6-2 0,3-16 0 16,-3 5-3-16,0-5 0 16,0 5-1-16,-3-8-2 0,0 6 1 15,0-3-1-15,0 5 2 16,-3 0 1-16,0 3-1 15,0 5 1-15,0 3 2 16,0 5 2-16,0-3 1 16,0 14 0-16,0 2 0 0,3 11 0 15,0-3 2 1,6 27 1-16,-3-8-1 16,6 15-1-16,-3-7-3 15,6-3-1-15,-3-5-1 16,6-8 0-16,0-6 0 15,2-18 0-15,-2 0 0 16,3-18 2-16,-3 2-5 0,0-5-3 16,-3 2 1-1,-3 3 2-15,0 3 0 16,0 8-1-16,0-1 1 0,8 20-1 0,1-4 0 16,12 6 2-1,-6-3-1-15,6-10-1 16,-7 0 1-16,4-11 1 15,-6 0-1-15,-3-5-1 16,-3 2-4-16,-6-5 0 16,0 3-29-16,-6 0-13 0,-3 2-58 0,-9 0-23 15,0 4-44 17</inkml:trace>
  <inkml:trace contextRef="#ctx0" brushRef="#br0" timeOffset="-130383.809">21607 13803 392 0,'-21'0'148'0,"21"0"-115"0,0 0 8 0,0 0-2 0,6 0-25 15,0 0-5-15,9-2-11 16,0-1-3-16,35 0 2 16,-8 1-45-16,23-1-18 0,-11 0-98 15,23 6-49 1,-11 0 107-16</inkml:trace>
  <inkml:trace contextRef="#ctx0" brushRef="#br0" timeOffset="-129483.396">22574 13832 376 0,'-3'8'140'0,"3"-8"-109"0,0 3 20 0,0-3 1 0,0 0-27 16,0 0-6-16,-3-3-14 15,0 1-4 1,0-4-1-16,0 4 0 0,-3-4 2 15,0 4-1-15,-2 2-1 16,-4 0 1-16,0 8 1 16,0 0-1-16,-3 10-1 15,3-2-2-15,3 3 1 16,0-3-1-16,6-6-2 16,0-2 0-16,6-8 3 0,0 0-2 15,0-11 1 1,0 4 0-16,3-1 0 0,-3 0 2 15,6 13 2-15,-3-2 1 16,9 26 1-16,-3-6 4 16,9 15 3-16,-4-9-4 15,7 2 1-15,0-4-3 16,-3 2 0-16,-6-5 5 16,-6 2 4-16,-3-7-5 15,-12-1-1-15,0-2-6 16,-9 0-2-16,3-3-2 15,-9-7 0-15,3-1 0 0,-11-8-2 16,5 1 0 0,-6-4 0-16,6 1-2 0,9-3 1 15,3 3-4 1,15-3-1-16,0 0 2 16,12-3 3-16,-3 3 0 0,15-5 1 15,-6 3 3-15,23-20 0 16,-8 9-2-16,9-18 0 15,-7 7 2-15,-2-5 2 16,-6 8-2-16,-9 0 0 16,-3 5 5-16,-12 3 2 0,0 2-2 15,-15 3-1 1,3 3 5-16,-9 5 5 16,3 0-5-16,0 8-2 15,3 0-3-15,12 19 0 16,-3-4-2-16,18 12-1 15,-3-6 1-15,12-2-1 16,-7-4-7-16,7-15 0 16,-6 0-6-16,6-21 1 15,-6 3 1-15,2-11 2 0,-5 5 3 16,-3-5 2-16,0 5 2 16,-9-18 3-16,0 7 2 15,-6-15 1-15,0 10 4 16,0 3 3-16,0 8 7 15,-3 11 3-15,0 2-10 0,3 29-4 16,0-2-3-16,3 15 0 16,0-2 6-1,0 16 4-15,-3-3-7 16,9 23-4-16,-3-12-7 16,3 8-2-16,-3-11-24 0,0-6-10 15,0-7-23-15,-3-8-9 16,0-3-73-1,-3-13-71-15,0-3 76 16</inkml:trace>
  <inkml:trace contextRef="#ctx0" brushRef="#br0" timeOffset="-129332.495">22693 13750 396 0,'-41'0'148'0,"41"0"-115"0,0 0 6 0,0 0-3 16,12 0-18-16,-1 0 0 15,28 0-15-15,-6 0-6 0,15 0 1 0,-13 0-55 0,34 0-21 16,-16 0-95 0</inkml:trace>
  <inkml:trace contextRef="#ctx0" brushRef="#br0" timeOffset="-128894.853">23539 13748 376 0,'-12'-6'140'0,"12"6"-109"0,-3 3 20 0,3-3 3 16,0 3-15-16,0 5-2 15,0 8-15-15,0-3-6 16,3 48-9-16,0-14-3 0,3 17 0 0,-3-14-5 16,6 37 1-16,0 19-20 15,-6-24-7-15,6-16-24 16,-4-15-10-16,1-17-53 16,0-15-25-16,-3-22 1 15</inkml:trace>
  <inkml:trace contextRef="#ctx0" brushRef="#br0" timeOffset="-128633.619">23452 13819 300 0,'-9'-18'112'0,"9"18"-87"0,6-14 20 0,-3 14 4 16,3-2-5-16,6-3 4 15,21-1-12-15,12 4-4 16,2 2-18-16,-2 2 4 0,-6 4 3 15,-7 4 2-15,-11 3 1 16,0 8-2-16,-12 6 1 16,0 7-13-16,-12 1-3 15,-12-1-16-15,0-2-4 16,-6-6-32-16,3-10-10 16,1-3-43-16,11-10-17 15,-3 0-58-15</inkml:trace>
  <inkml:trace contextRef="#ctx0" brushRef="#br0" timeOffset="-128050.239">23914 13899 252 0,'15'-6'93'0,"-9"6"-72"0,0-2 38 0,-6 2 14 0,6-3-12 16,-3-2 0-16,0-3-20 16,-1-3-7-16,-2 1-20 15,0-1 2-15,-2 0 2 0,-4 1-4 16,0 2 0-16,-3 5-8 15,0 3-2-15,0 6-2 16,-3 4 1-16,0 9-4 16,0 4-2-16,3 4-1 15,0-1 0-15,3-4 0 16,3-4 3-16,3-7-13 16,0-6-4-16,3-8 5 0,3-5 5 15,-3 0 0-15,9 6 1 16,-3 4-1-16,6 9 2 15,0 5 4-15,6-3 3 16,5 0-5-16,-2-7 1 16,3-12-1-16,3-15-1 15,0-11-7-15,-1-2-3 16,1 0-1-16,-3 2 2 16,-6-3 6-16,-3 1 2 15,-6-3 4-15,-7-5 3 0,-2-3 13 16,-3 5 8-1,-3 8 4-15,-2 8 4 16,-1 9-1-16,0 12 0 16,3 16-10-16,3 11-4 15,6 5-2-15,0 3 1 16,2 10-5-16,1 11-3 0,3 8-3 16,-3-3-3-16,0-5-8 15,-3-8-5-15,3-11-15 16,-3-4-8-16,-3-9-13 0,-3-8-7 15,-9-5-30 1,0-8-10-16,-3-11-55 16</inkml:trace>
  <inkml:trace contextRef="#ctx0" brushRef="#br0" timeOffset="-127559.248">23893 13724 284 0,'-3'-3'107'0,"3"1"-83"0,3 2 15 0,6 0 1 16,3 0-9-16,9 0 2 16,23 0-17-16,13 0-4 15,5 0-8-15,-5 0-5 0,-6-3 0 16,-1-2-8-16,4-6-2 16,-4-10 4-16,-2-5 1 15,-6-6 4-15,-10-3 1 16,-2 1 3-16,-15 0 1 0,-9 2 5 15,-6 5 5-15,-3 4-5 16,-9 4-2 0,-3 6-3-16,0 2-3 15,-3 6 1-15,4 10-1 0,-1 11-3 16,6 18 2 0,-3 11 10-16,9 3 5 0,-3 0 7 15,6-3 4-15,0 5 7 16,0 8 4-16,0-8-13 15,6-5-3-15,-3-10-12 16,9-14-3-16,-3-16-5 16,9-15-1-16,-1-9-1 15,4-2 0-15,3 2 0 16,-3 4 0-16,6 4 11 16,-4 6 3-16,-2 5 10 15,6 8 4-15,-6 10-6 0,0 9-1 16,-3 2-14-16,-3 0-5 15,-7-5-29 1,4-8-11-16,-3-9-68 16,3-7-30-16,-6-2-56 0</inkml:trace>
  <inkml:trace contextRef="#ctx0" brushRef="#br0" timeOffset="-83149.841">14844 16947 340 0,'-18'-8'126'0,"18"8"-98"0,-6-11 28 0,6 11 6 16,0-3-20-16,0 1-6 15,0-6-8-15,0 0-3 0,0-3-14 16,0 1 0-16,0-1 2 15,0 6-1-15,0-3 3 0,0 3-6 16,0 5-3-16,0-3-3 16,-3 6 0-16,3 2-2 15,-3 29-1-15,3-10 1 16,0 37 1 0,0-11-1-16,3 16-1 0,0-13 1 15,3 24 1-15,-3-13-1 16,3 2-1-16,-3-19 1 15,0-2 1-15,0-10 1 16,0-17 3-16,0-5-1 16,-3-28 2-16,0 1-6 15,-3-17-1-15,0 4 0 0,-6-36 2 0,3 12-1 32,-3-28-1-32,3 21-2 15,0-3 1-15,0 11 1 16,0 5 2-16,3 5-1 0,0 6-1 15,0 2-2-15,3 5 1 0,0 11 1 16,3 1 2 0,-3 7-3-16,9 8 0 15,-3 0 1-15,15 21 2 16,-3-5-3-16,32 53 0 16,-11-17 1-16,15 17 2 0,-10-16-1 15,7 27-1 1,11 17 3-16,-2-12 0 15,-6-21 5-15,-7-17 3 16,-5-15-2-16,-15-24 0 0,-4-3-1 16,1-37 2-16,-6 6-7 15,-6-38-2-15,-3 12-3 16,-6-49 0-16,-3 22 4 16,-3-43 3-16,0 32-2 15,-3-5 0-15,0 23 1 16,-3 9 0-16,3 13-9 15,-3 7-4-15,0 6-17 16,0 11-9-16,0 5-41 16,3 2-18-16,4 6-79 0,7 13-34 0,7 13 65 15</inkml:trace>
  <inkml:trace contextRef="#ctx0" brushRef="#br0" timeOffset="-82889.895">15737 16693 412 0,'-15'-8'154'0,"15"8"-120"0,-9 21 1 0,9-16-5 15,0 16-10-15,0-2 0 16,3 39 3-16,0-10 0 0,6 42-12 0,-3-24-2 0,9 55-2 15,3 20-3 1,-1-25-3-16,-2-23-7 16,-3-17-4-16,-6-15-25 15,-3-29-12-15,0 0-51 16,-3-19-20-16,-3-16-42 16</inkml:trace>
  <inkml:trace contextRef="#ctx0" brushRef="#br0" timeOffset="-82565.308">15582 16875 360 0,'-42'-26'134'0,"42"26"-104"0,-38-14 20 15,32 14 4-15,-3-7-23 16,0 1-8-16,9-18-13 0,0 3-5 16,27-18-3-1,-7 7 1-15,16 5 0 0,-9 6 1 0,24 19 0 16,29 20-2-16,-21 1-2 15,-11-6 5-15,3 13 4 16,-10-7 8-16,-5 5 4 0,-6-9 5 16,-9 12 1-1,-3-6-3-15,-15 8-3 16,-3-8-5-16,-27 24-2 16,3-13-6-16,-18 2-3 15,9-2-2-15,-2-5 0 16,5-3-2-16,3-9-1 15,3 4-13-15,7-11-6 0,2 2-32 16,9-10-15 0,3 0-47-16,15-2-18 0,17-1-48 15</inkml:trace>
  <inkml:trace contextRef="#ctx0" brushRef="#br0" timeOffset="-82371.893">16210 17301 404 0,'-18'0'151'0,"18"0"-118"0,0 3 5 15,0-3-8-15,9 0-16 16,-3 0-3-16,24 0-11 16,-6 0-5-16,26-3 3 0,-8 0-51 0,9-2-21 15,17-8-81 1,3-14-52-16,-5-4 96 15</inkml:trace>
  <inkml:trace contextRef="#ctx0" brushRef="#br0" timeOffset="-80658.601">16886 17097 412 0,'-12'0'154'0,"12"0"-120"0,6 0-5 0,-6 0-9 0,18-8-14 15,6-5 2-15,-4-5-5 16,-2 7-2-16,6-15 0 16,-6 4-1-16,3-12 0 0,-3 8 0 15,-1-41 0-15,-2 17 0 16,-3-16 2-16,-3 13-1 15,-6-2 2-15,0 10-2 0,-9-8-1 16,3 13 1 0,-12-8 1-16,3 9-1 15,-14 12-1-15,5 6 1 16,-12 18 1-16,6 3-3 0,-8 14 0 16,5-1 3-1,0 64 1-15,6-19 5 16,3 50 3-16,6-23 0 15,12 37 3-15,0-24 2 0,15 39 2 16,9 14-4-16,-3-61 2 16,-3-16-5-16,6-16-1 15,-3-13-4-15,0-13 1 16,-4-6-2-16,4-39 0 16,-3 0-3-16,-3-32-2 15,-3 13 1-15,0-34 1 0,-3 8 1 16,0-14 1-1,-3 20 2-15,0 4 1 16,0 11 3-16,0 10 4 16,-3 12-10-16,6 30-2 0,-3-1-2 15,9 20 0-15,-3-10-3 16,14 23 2-16,-5-10 1 16,33 22 0-16,17 2 2 15,-2-16 1-15,-13-27-1 16,-14-18 1-16,-9 0 0 15,8-18 1-15,7-9-2 0,-15 1-2 16,-6 4 1 0,-3-30 1-16,-7 9 1 15,-8-15 1-15,0 13-5 16,-9 5-1-16,-3 1 1 16,-3 7 2-16,-2 16 0 15,2 19-1-15,0-3-2 0,0 42 1 16,-3 16-1-1,6-15 0-15,0-12 2 0,3 33 0 16,6 10-3-16,0-16 2 16,3-13 1-16,0-24 0 15,3-21 0-15,0-13 2 16,0 0-1-16,3-14-1 16,-1 9 1-16,4-9-1 15,-3 1 0-15,0 13 2 0,6-1 1 16,0 12 3-16,-3-1-3 15,9 8 0 1,-7 1-1-16,10 2 1 16,-3 0-2-16,3-6-1 15,-3 1-2-15,2-6 1 0,4-10-1 16,-3-11 0 0,-6-16 0-16,-3-10-2 15,-3-3 3-15,-7 22 0 0,1 1-2 16,-3 7 0-16,0 9-1 15,3 33 0-15,0 21 3 16,0-14 2-16,-3 1 2 16,0 2 3-16,3-3 1 15,-3 3 3-15,0 3-5 16,0-14-1-16,-3-4 0 0,0-9 0 16,0-2-2-1,0-6-2-15,-3-13 1 0,3-5 1 16,0 2-3-1,3-15 0-15,0 2-1 0,5 6-2 0,13-6-13 16,-3 19-6 0,-3 5-21-16,15 3-10 15,-6-1-29-15,8-2-10 16,10-5-3-16,-3 0 1 16,-1 0 57-16,1 5 26 15,0 2 39-15,-1 1 19 16,-5 3 11-16,-3 2 7 15,-6 0-10-15,-7 0-5 16,-5 0-2-16,-3-3 2 16,-6-5-15-16,-9 3-6 15,-6-3-14-15,0 0-4 16,0 0-4-16,-9-3-1 0,4 9-6 16,-4 4 1-16,-6 19-2 15,9-2 0-15,0 2 0 16,3 16 0-16,3-10 2 15,6 12 0-15,3 17-3 0,6-9 2 16,9-7-6-16,9-13 0 16,9-9-4-1,5-18 2-15,4-8 0 16,-3-16 3-16,-3-29 2 16,-10-5 2-16,-5 11-1 15,0-19-1-15,6-48 3 16,-12 21 2-16,-3 22 4 15,-6-19 2-15,-1 18-1 16,-5-34 1-16,0 30 2 0,0 2 2 16,0 21-3-16,0 8 0 15,0 8-5-15,3 26-2 16,0 27 8-16,0 16 4 0,0-8 2 16,6 73 1-1,0-17-2-15,12 79-1 0,15 28-7 16,3 4-2-16,2-30-2 15,1-34-2 1,-6-26-17-16,-7-27-9 16,-8-21-52-16,0-21-25 15,-15-38-127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9T01:43:48.7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6164 9792 332 0,'-3'-8'123'0,"3"8"-95"0,-3-8 40 0,3 8 14 16,0-2-20-16,0-1-3 16,0 0-19-16,0 1-7 15,0-1-19-15,0 0-2 0,0 1 1 16,0 2-3-16,0 2 2 15,0 1 2-15,0 26 1 16,0 37-2-16,0-13 0 16,0-8-1-16,0 29 0 0,0-15-6 15,3 28-4 1,0-18-1-16,0-3-1 16,0 8 2-16,0-29 3 15,0-8-4-15,-3-3-1 16,0-7-16-16,0-11-4 0,0-3-43 15,-3-8-17-15,0-2-40 16,0-24-17-16,3-27-50 16</inkml:trace>
  <inkml:trace contextRef="#ctx0" brushRef="#br0" timeOffset="347.751">6089 9750 472 0,'-12'-8'176'0,"12"8"-137"0,-9-3 13 0,9 3-2 16,-3 3-25-16,0 0-6 16,-3 10-11-1,1-3-4-15,-4 27-2 16,0-5 1-16,0 11 2 0,3-9 2 0,0-2 1 16,0-6-2-16,3-5-1 15,0-5-1-15,3-16 2 16,0 0-3-16,3-29 0 15,0 5-3-15,6-7-1 16,-3 4 3-16,3 3 3 0,0 3 2 16,3 8 3-1,-1 2 6-15,4 11 2 0,0 0-5 16,6 11 0 0,-3-1-8-16,6 6-1 0,-3-2-4 0,-1-1-1 31,-2-3-1-31,0 1 0 15,-6-3-11-15,-6-3-5 0,-3 0-65 16,-6 3-30 0,0 0-125-16</inkml:trace>
  <inkml:trace contextRef="#ctx0" brushRef="#br0" timeOffset="2333.488">4878 11113 348 0,'-21'-8'129'0,"21"8"-100"0,-15-14 33 0,15 14 10 15,-3-5-18-15,0 2-6 0,0-2-6 16,-3-3-2-16,3 6-22 16,0-1 3-16,3 3 0 0,-3 8-5 15,3 5-1-15,0-2-3 16,9 39 0-16,-3-10-4 16,15 13 0-16,-6-11-3 15,18 3 0-15,-7-11-6 0,10 1 1 16,-6-9 2-1,0-7 3-15,-4-4-4 0,-2-7-1 16,-3 0 0-16,-3-13 0 16,-3 0-5-1,-6-14 1-15,0 6 0 0,-6-21 2 16,0 2 1 0,-6-5 1-16,0 8 2 0,-3 2 1 15,0 6 1-15,0 5 2 16,3 3-3-16,6 10-2 15,-3 1 0-15,9 18 1 16,0-3-3-16,8 11 0 16,-2-3 3-16,9 0 1 15,-3-3-4-15,12-4-1 0,-6-4 1 16,5-10 2 0,-5 0 0-16,0-16-1 15,-6 3 1-15,-6-13 1 16,-4 5-1-16,-11-6-1 0,0 6 1 0,-8 0-1 31,-1 2 2-31,-9 3 1 16,3 3-1-16,0 5-2 0,0 0 1 15,3 8-1-15,0 0 0 16,3 24 0-16,0-5 0 16,6 26 0-16,3-8 0 0,12 5 2 0,-3-8 1 31,21 1 1-31,-6-6-5 15,15-5 1-15,-7-6 0 16,4-7 0-16,-9-1 0 16,0-10 2-16,-4 0-1 15,-5-16 2-15,-3 3-2 16,-3-19-1-16,0 3 1 16,-3-2-1-16,-3 4-3 15,0 6 2-15,0 5-1 0,0 19 0 16,0-1 2-16,3 17 0 15,-3-3 0-15,3 8 0 16,-4-6 2-16,4 3 1 16,-3-5-1-16,0-3-2 0,-3-2 1 15,-3-6-1 1,0 1 0-16,-3-12 0 16,3 4-3-16,-6-17 2 15,3 3-1-15,-3-13 0 16,3 8 2-16,0 2 0 0,0 6-3 15,6 13 0 1,0 0 2-16,6 11 2 0,-3-3-2 16,9 0 0-16,-3 0 1 15,9-8 0-15,-3 0 0 0,6-22 0 16,-4 4-3 0,4-14 0-16,-6 6-1 15,-3-6 0-15,-3-8 0 16,-9 14 3-16,0 2-2 15,-9-10 1-15,0 7 2 16,-6-5 2-16,0 6 1 0,0 5 3 0,3 5-1 16,-3 11 0-1,3-1-3 1,1 14 1-16,-1-2-2 16,3 9 2-16,0-1-2 15,6 9 2-15,0-4-2 0,9 29-1 16,0-9 1-16,14 17 1 15,-5-11-1-15,15 0-1 16,-6-8 1-16,6-3-1 16,-7-5-3-16,4-5 2 15,-6-5 1-15,0-9 2 16,3-4-3-16,-7-6-2 0,-5-11 2 16,-3-10 0-1,-3-11-2-15,-3-2 2 0,-6-1 1 16,0 11 2-1,0 3-1-15,-3 0-1 0,-3-3 1 16,0 8 1 0,3 3-1-16,-3 3-1 15,3 2 1-15,0 8-1 0,0 0 0 16,3 21 0-16,3 19 0 16,3-1 0-16,3-2-3 15,0-10 2-15,0-6 1 16,6-3 0-16,-3 1 2 15,12-8 1-15,-7-4-4 16,16-12-1-16,-9 0-2 16,9-29 3-16,-6 7 0 15,-1-7 1-15,-2 5 0 16,-3-1 0-16,-3 7 0 16,-3 4 2-16,-3 3 1 0,0 3 1 15,-4 2 0 1,1 9 2-16,-3-1-3 0,0 19 0 15,-3-3-1-15,0 27-2 16,0-8 1-16,-3 5-1 16,0-8 0-16,0 0 0 15,0-5 0-15,-3-3 0 0,3-5-5 16,-3-6-1 0,0-2 0-16,0-10 2 15,0-1-3-15,-6-31 2 16,3 5 1-16,1-9 2 15,-1 7 1-15,0 4 3 0,3 3 3 16,3 9 2 0,0 1-1-16,15 20-1 0,-4-4-3 15,7 25-2-15,-3-6-6 16,6 5-1-16,-3-4-17 16,0 1-7-16,-3-4-30 15,-3-3-11-15,-1 0-37 16,-2-6-14-16,-3-2-68 15</inkml:trace>
  <inkml:trace contextRef="#ctx0" brushRef="#br0" timeOffset="2552.265">5661 11049 508 0,'-24'-8'189'0,"24"8"-147"0,0-8 2 0,0 8-9 15,9-5-20-15,0 0-3 16,26-3-18-16,-5 2-7 16,39 4 7-16,-16-1-68 0,19 6-29 15,-13-1-102 1</inkml:trace>
  <inkml:trace contextRef="#ctx0" brushRef="#br0" timeOffset="4184.885">7060 11152 376 0,'3'-2'140'0,"-3"2"-109"0,3-6 11 0,-3 6-1 16,3-2-14-1,0 2-3-15,0-3-10 16,0 0-1-16,-3-2-8 15,0 2 1-15,-3-2 4 0,3 2 0 16,-3 1 2-16,-6-1 0 0,0 3 0 16,0 0 0-16,-9 3 0 15,-12 2 0-15,6-2 0 0,6-1-2 16,-8 4-1 0,5-1-1-16,0 0 2 0,3 1-5 15,6-1-1-15,3-3-4 16,18 9-1-1,0 0 3-15,15 12 1 16,-6-1-1-16,9 9-2 0,-7-4 1 0,4 2 1 16,-3-5-1-1,0 0-1 1,-6-6 3-16,-6 3 2 16,0-5-2-16,-9-3 0 15,0-2-1-15,-3-3 1 0,0-3-2 16,-9 0-1-16,3 1-2 15,0-4 1-15,0 1 1 16,0 0 2-16,6-1-6 16,12-2 1-16,-6 0 1 15,9 0 1-15,0 0 1 16,12-8 2-16,-6 3-1 16,11-13-1-16,-5 2-2 15,3-13 1-15,-6 2 3 16,-6-5 3-16,0 6 4 15,-13-1 2-15,1 6-8 16,-8 0-1-16,-1 3 7 0,-6 2 3 16,0 3-5-16,0 7-2 15,0 1-3-15,3 13-2 16,0 0 1-16,9 21-1 16,0-5-3-16,15 10 2 15,-3-7-1-15,18-1 0 16,-7-5 2-16,10-5 0 15,-6 0-3-15,3-13 2 16,5-17 1-16,-11-1 0 0,-6 1 0 16,0-17 0-1,-3 4 0-15,-3-5 2 0,-3 6 1 16,-3-1 1-16,-3 6 2 16,0 0 1-16,-3 5-1 15,0 3-1-15,0 2-3 16,0 11-2-16,0 0 1 0,0 35-1 15,3 28 2 1,6 6 3-16,-1 16-2 16,1 5-2-16,0-22 2 15,3 12 0-15,-3-17-1 16,3 1-2-16,-3-11 3 0,-3-8 0 16,0-6-1-1,-3-15-2-15,0-5-2 0,-6-14 1 16,0 0 1-1,-6-21 0-15,3 3 0 16,-9-50 0-16,-9-17-7 16,6 20 0-16,4 12 1 0,-7-37 1 0,6 19-2 15,6-3 2 1,0 11 1-16,9 8 2 0,0 10 3 16,9 8 2-1,0 6 1-15,3 10 0 16,0 3 2-16,0 10 3 15,-1 11 0-15,1 13 0 0,-3 11-5 0,-6-3-1 32,0-5-3-32,-3 5-3 0,0-5-12 0,0 2-5 31,-6 1-44-31,3-6-19 16,3-5-69-16,3-11-29 15,0 0-3-15</inkml:trace>
  <inkml:trace contextRef="#ctx0" brushRef="#br0" timeOffset="4861.425">7795 11441 484 0,'24'0'181'0,"-24"0"-141"0,15-11 7 16,-12 11-6-16,3-11-18 16,-4 1-4-16,1-17-6 15,0 9-1-15,-3-11-7 16,0 5-3-16,-6-5 1 0,1 5 2 15,-7 0 2-15,0 6 1 0,-9 2 0 16,3 3 4 0,-3 5 5-16,3 0-11 0,-2 10-4 15,2 1-1-15,0 26 1 16,3-2 1-16,6 12 3 16,0-7-1-16,9 2 2 15,0-7-2-15,9 2 2 16,-3-8-4-16,9-5-2 15,-3-3-3-15,6-7 1 16,-4-1 1-16,1-13 2 16,-3 3-1-16,-3-14-1 15,0 3 1-15,-3-5-1 0,-3 8 0 16,3 8 2 0,-3-1 1-16,9 19 1 15,-3-2-5-15,3 8 1 0,-3-6-2 16,3 0 0-16,-1-2 2 0,1-3 0 15,0-1 0-15,0-7 0 16,-3 0 0 0,0-13 0-16,-3 3-3 15,0-17 0-15,0 1-1 0,0-6 0 16,-3 6 0 0,0 2 0-16,0 3 3 15,0 5 2-15,0 2 2 16,3 14 3-16,0 0-1 15,0 19 0-15,0-6-3 0,-1 8 1 16,1-5-2 0,-3 0 2-16,0-3-2 15,-3-5 2-15,0-2 0 0,0-17 1 16,0 3-5-16,0-16 1 16,0 6-2-16,0-6-2 15,0 3 0-15,6 2 3 0,0 3-7 16,3 3 1-1,0 3-8-15,9 4-3 16,-3 1-50-16,6 5-20 16,-3 0-151-1</inkml:trace>
  <inkml:trace contextRef="#ctx0" brushRef="#br0" timeOffset="5192.077">8411 11337 528 0,'0'3'198'0,"0"-3"-154"0,-3-21-11 16,3 18-13-16,0-10-13 0,0 2 3 16,-3-7 4-1,0 2 1-15,-3-2-8 16,0 2 2-16,-6 2 2 0,3 1-4 16,-8 8 1-16,2 0-3 15,-3 13 2-15,3-3-2 16,0 11 2-16,3-3-4 15,6 5-2-15,0-2 0 0,9-2-1 16,-3-1 0-16,9-3 0 16,-3-2 0-1,6 0 2-15,-3 0-8 0,6-3-1 16,-3 1-16-16,3-9-8 16,-4 0-34-16,4-18-16 0,-3 3-54 15,0-11-24 1,0 5-2-1</inkml:trace>
  <inkml:trace contextRef="#ctx0" brushRef="#br0" timeOffset="5384.686">8432 10835 496 0,'-12'-66'184'0,"12"66"-143"0,-6-22 28 0,6 20 4 16,0 2-28-16,0 0-7 16,0 18-15-16,0-2-4 15,6 32-11-15,-3-9-5 0,9 28-2 0,-3-17-6 16,9 32 1-1,-3-19-9-15,2 1-4 0,-2-14-9 16,-6-5-1-16,0-8-37 16,-9-5-13-16,0-6-57 15,-6-7-25-15,0-6-12 16</inkml:trace>
  <inkml:trace contextRef="#ctx0" brushRef="#br0" timeOffset="5965.216">8369 11221 476 0,'-23'-48'178'0,"23"48"-138"0,-18-13 30 15,18 13 4-15,-3-3-37 16,0 1-12-16,3-1-16 16,0 1-7-16,12-4-1 15,-3 4-4-15,8-6 2 0,-2 2-4 0,9-2 1 16,-6 1-9-16,9-1-4 16,-6 2 6-16,-1 1 6 15,-2 2 10-15,-6 3 5 16,0 0-5-16,-6 6-1 0,0-1-4 0,3 19-3 31,-3-6-1-31,12 17 0 16,0-6-6-16,5 3-2 15,-2-6 2-15,0-5 1 0,-3-2 10 0,-3-11 6 16,-3-3 10 0,-9-10 4-1,0-1-4-15,-12-10 0 0,3 3-12 16,-9-11-3-1,0 6-7-15,3-6-1 0,0 6-8 16,9-4-4-16,0 4-10 16,15 2-3-16,-3 3 6 15,9 2 4-15,-3 3 17 16,6 6 7-16,3-1 17 16,-7 8 10-16,-2 1 1 15,0 7 2-15,0 8-5 16,-6-5-3-16,0-3-9 15,-3-2-5-15,0-3-9 16,-6-11-3-16,0 0-3 16,0-10 3-16,0 2-7 15,0-10-2-15,0 5 3 0,0-2 4 16,0 2 4-16,6 3 2 16,0 2 1-16,9 6 2 0,-3 2-5 15,11 1-1 1,-2-1-5-16,9 0-1 15,-3 1-39-15,-3-6-15 16,-4 0-184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9T01:45:37.7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17297 7435 416 0,'3'2'154'0,"-3"-2"-120"0,6-2 37 0,-6 2 9 0,2 0-23 15,1 0-8-15,0 0-11 16,-3 0-4-16,0-3-19 15,0 3-2-15,0 0 0 0,0 0-1 16,-3 3 1-16,0-1-7 16,-11 6-2-16,2-2-2 0,-9 7 1 15,3-3-2 1,-6 6-1-16,6-2 1 16,0 4-1-16,4-2-5 15,2 0-1-15,0-3-15 16,3-2-4-16,0-1-49 15,3-10-19-15,0 0-91 16,6-8-37-16,0 3 56 16</inkml:trace>
  <inkml:trace contextRef="#ctx0" brushRef="#br0" timeOffset="170.624">17088 7459 460 0,'-3'-6'170'0,"3"6"-132"0,-3 0 29 0,3 0 5 15,3 3-16-15,-3-3 0 16,9 5-21-16,-3 1-9 15,12 1-15-15,-3 1-3 0,12 6 2 16,-7-4-8-16,10 3-1 0,-3-2-3 16,-3 0 0-1,-3-3-11-15,-3-3-5 16,-4 0-25-16,-5-5-13 16,-3 0-85-16,-9-2-38 15,3-1-22 1</inkml:trace>
  <inkml:trace contextRef="#ctx0" brushRef="#br0" timeOffset="868.325">16755 6773 480 0,'-33'-29'178'0,"33"29"-138"0,-15-18 24 0,15 15 0 15,0-5-32-15,0 3-9 16,6-6-11-16,0 3-3 16,15-2-5-16,-3 2-1 0,12 3 1 15,-7-1 0-15,4 4 0 16,-6-1 0-16,-3 6 0 15,-3-1 2-15,-6 11 1 16,0 1-1-16,-12 17-1 16,0-4-1-16,-15 10 0 15,3-3 0-15,-6-2 0 16,6-5-2-16,0-6-2 16,3-5-2-16,9-6 1 0,0-2-1 15,21-18 0-15,-3-1 0 0,15-23 0 31,-6 4 0-31,9-4-2 16,-7 2 3-16,1 1 2 0,-3 4 0 16,-3 3-1-16,-3 6 1 15,-6 2 1-15,-1 3 3 16,-5 2 4-16,0 3-2 16,-6 5-2-16,0 1 0 15,-9 7-1-15,3 0-2 16,-5 11-2-16,-1-2 1 15,0 17 1-15,3-4 1 16,6 7 3-16,0-5-1 16,9 3 0-16,-3-8-3 15,6 0 1-15,0-6-2 0,0-2-1 16,-1-3 1-16,1-2-1 16,0-3-7-16,0-3 0 15,-3 0-35-15,6-7-14 16,-3-1-154-16,15-13-67 15,-3 3 85-15</inkml:trace>
  <inkml:trace contextRef="#ctx0" brushRef="#br0" timeOffset="2635.433">19160 6773 476 0,'-6'-23'178'0,"6"23"-138"0,6-22 15 16,0 17-1-16,0 0-17 0,-3-1-1 15,0 4-9 1,0-1-5-16,-3 3-12 15,0 0 2-15,0 24 2 0,0-5-3 16,3 18 1-16,-3-3-5 16,6-2 1-16,0-6-5 15,6-2-2-15,0-3 0 16,2-5 1-16,-2-3-1 0,3-7-1 16,-3-1 1-16,3-10 1 15,-3-1-1 1,3-18-1-16,-3 3 1 15,-3-10 1-15,3-9-1 0,-7 13-1 16,1 4 1-16,-3 1-1 16,0 7 0-16,0 1 2 15,0-2-1-15,0 8 2 16,-3 1-4-16,3 7 0 16,-3 0 1-16,3 13 2 15,0-3-1-15,3 25-1 16,0-6 1-16,0 11-1 15,0-9 0-15,-3 1 0 16,0-5 0-16,-6 2 0 16,0-6 0-16,-6 4 0 0,3-6 0 15,-6 3 0-15,3-3 0 16,0-2 0-16,0-4 0 0,1-4 0 16,-1-3 0-1,0-3 0-15,3-2 0 16,0-3 0-16,0 0 0 15,3 0 0-15,0 0-5 0,0 0 1 16,0 0-93 0,0 13-39-16,0-2-117 15</inkml:trace>
  <inkml:trace contextRef="#ctx0" brushRef="#br0" timeOffset="21032.264">19297 7448 488 0,'-12'-5'184'0,"9"-1"-143"0,-3-1 6 0,6 4-8 16,0 0-15-16,0 1-2 16,0-1-6-16,0 0 0 15,-3 3-9-15,-3 6 0 0,-3 4 3 16,-9 6-4-16,-8 5-1 0,-7 6-2 15,-3 7-3-15,0 8-4 16,13-13-2-16,5-5-17 16,3-10-8-1,3-14-21-15,9-14-7 0,9-2 11 16,3-2 6-16,3-1 29 16,0 4 12-16,0 1 33 15,-4 4 17-15,1-1-3 16,3 6 0-16,6 5-13 15,3 5-3-15,0 3-15 16,0 3-4-16,0-1-14 16,-4 1-5-16,-2-1-45 15,0-2-20-15</inkml:trace>
  <inkml:trace contextRef="#ctx0" brushRef="#br0" timeOffset="21938.949">17448 7993 280 0,'-26'0'107'0,"26"0"-83"0,-27 0 30 0,24 0 11 0,-6 0-13 16,3 0-3-16,-3 0-8 15,0 0-3 1,0 0-21-16,0 0 7 0,3 0 4 16,0 0-2-16,3 0 2 0,0 0-12 15,3 0-4-15,0 0-1 16,12 0 3-16,0 0-2 15,18-3 3-15,-6 1-10 16,47-4-3-16,-14 1 4 16,50-3 6-16,-21 3-2 15,63 0 2-15,-36-1-7 16,66 4-3-16,-45-1 5 16,29 3 3-16,-38 0-3 15,18 0-2-15,-30 0 4 16,-8 3 2-16,-25-1-6 0,-3 4-3 15,-14-4-1-15,-9 1-1 16,-10 0 0 0,-8-1 0-16,-6 1 0 0,-15-3 0 15,-4 0-9-15,-11 0-2 16,0 0-80-16,-20 3-34 16,2-1-126-1</inkml:trace>
  <inkml:trace contextRef="#ctx0" brushRef="#br0" timeOffset="22523.193">17514 7705 444 0,'3'-8'165'0,"-3"8"-129"0,0 0 10 0,0 0-3 16,0 0-16-16,0 0-1 15,0 0-6-15,0 0-1 16,-3 8-10-16,0-3-5 0,-9 13-1 16,3-2-2-16,-18 6-1 0,6-4 1 15,-23 6-1 1,8-3-3-16,-9 0 0 15,7-2 2-15,-4 2 2 16,6-5 0-16,1 2 2 16,5-2 2-16,3-3 2 0,6-2 1 15,12 2 2 1,0-2 1-16,15 2 1 16,-3 0 5-16,27 16 1 15,-6-5-5-15,29 18 0 0,-5-10-4 16,0 5 0-16,-10-8-5 0,1-5-1 15,-9-3 1 1,-3-2 2-16,-7-3-1 16,-2-6 0-16,-3-2-3 15,-6-5-2-15,-3 0-26 16,-3-6-10-16,0 0-81 16,-9-7-36-16</inkml:trace>
  <inkml:trace contextRef="#ctx0" brushRef="#br0" timeOffset="41513.661">10653 7427 136 0,'-12'8'52'0,"12"-8"-41"0,-9 10-59 0,6-4-32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9T01:47:08.8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1708 3228 444 0,'-30'-11'165'0,"30"11"-129"0,-12-8 10 0,12 8-5 16,0-8-22-16,0 6-3 15,3-1-8-15,0-2 0 16,12 2-5-16,-3 1 3 0,14 2 0 16,-5 0-2-16,9 0-1 15,-3 0-1-15,0 0-2 16,-7 0-6-16,1-3-4 0,-3 0-19 16,-6 1-8-16,0-1-32 15,-6 3-13-15,-6 0-74 16,-6 11-54-1,3-1 86-15</inkml:trace>
  <inkml:trace contextRef="#ctx0" brushRef="#br0" timeOffset="317.378">1672 3294 380 0,'-15'-11'143'0,"15"11"-112"0,-12-7 25 16,12 7 3-16,-6 0-16 15,3 0-2-15,3 0-15 16,-6 0-3-16,3 5-14 15,3 0-1-15,0 16 2 0,0-7-2 0,0 12 3 16,0-5-2-16,0 21 2 16,0-7-2-16,3 28 2 15,3-12-4-15,-3 7 1 16,3-13-1-16,-3-3 3 16,0-7-5-16,3-4-1 15,-6-4-4-15,3-6-3 16,3-5-16-16,-6-3-7 15,3-2-34-15,-3-11-11 16,0 0-40-16,0-8-17 16,0 0-47-1</inkml:trace>
  <inkml:trace contextRef="#ctx0" brushRef="#br0" timeOffset="1062.393">1636 3614 364 0,'-15'-10'137'0,"15"10"-106"16,-6-3 28-16,6 3 8 0,0 0-22 15,0 0-3-15,0 0-24 16,0 0-11-16,3-5-5 16,3 2-2-16,15 0 0 0,-9-2-3 15,21 2 2-15,-7 1-4 16,16-3 1-16,-9 2-3 0,3-2 0 16,-4 2 1-1,-8 0 4-15,-3 1 1 16,-3-1 1-16,0 0 8 15,-9 3 5-15,3 0 0 16,-12 0 0-16,0 0 1 0,-9 11 2 16,6-3-5-16,-6 21-1 15,0-10-6-15,6 15-1 16,0-5-1-16,12 5-2 16,-3-4 1-16,9-4 1 15,-1-5-1-15,1-2-1 16,0-3-2-16,0-6 1 15,-3-2-1-15,3-5 0 16,-9-1 0-16,0-7 0 0,3 0 0 16,-9-8 0-16,0 2 0 15,-6-10 0 1,3 5-3-16,-6-11 1 16,6 6 0-16,-9 0-1 0,6-3 1 15,3 3 3-15,3 3-7 16,0-1-2-16,3 3 1 15,3 6 3-15,0 2 3 16,3 13 2-16,0-5 1 16,9 19 0-16,-3-1 0 15,11 16 0-15,-11-4 6 16,6-1 4-16,-3-3 1 16,-3-5 1-16,-3-2 0 15,-3-6 0-15,-3 0-4 16,-9-10 0-16,3-3-5 15,-9-21-2-15,6 2-3 16,-9-20-1-16,6 4-7 0,6 1-2 16,0 5 2-16,12 2 4 15,-3 6 1-15,17 2 3 16,-5 6 3-16,9 8 2 16,0 0 7-16,-3 7 6 15,-4 1 1-15,-2 5 1 16,0-3-3-16,-6 3-1 15,0 0-6-15,-3 0 0 16,-3-8-5-16,-3 0 0 16,0 0-17-16,-6-5-7 15,0 2-48-15,-3-8-17 16,0 6-137 0</inkml:trace>
  <inkml:trace contextRef="#ctx0" brushRef="#br0" timeOffset="1929.547">2934 3516 300 0,'-9'-10'112'0,"9"10"-87"0,-3-8 22 16,3 8 5-16,0-3-17 16,0 3-3-16,0-2-14 15,0 2-4-15,0 0-8 16,0 0 7-16,0 13 6 0,3-3 1 16,0 22 3-16,0-5-4 15,3 15 0-15,-3-8-4 16,0 3 1-16,0-8-3 15,0-2 2-15,0-6-4 16,-3-2-1-16,0-6-4 0,0-8-1 16,0 3-3-1,0-24 1-15,0 6-4 0,0-22 0 16,0 5-4-16,3-7-1 16,-3 5-2-16,3 0 2 15,0 5 2-15,3-3 2 0,0 9-1 16,0 5-1-1,0-1 3-15,8 7 0 16,-2 1 3-16,9 6 1 16,-6 0 10-16,12 11 3 15,-9-3 1-15,5 21 0 16,-5 0-1-16,0 8 3 16,-3-5-5-16,-3 2 2 15,0-7-7-15,-3-1-1 0,-3-5-4 16,0-2-1-16,0-3-3 15,-3-6-1-15,0 1-23 16,-3-11-10-16,0 0-50 16,6-13-24-16,0 2-117 15</inkml:trace>
  <inkml:trace contextRef="#ctx0" brushRef="#br0" timeOffset="3545.771">3580 3506 364 0,'-21'-3'134'0,"21"3"-104"0,-9-8 29 0,9 8 5 16,-6 0-19-16,6 0-6 0,-3 0-14 15,3 0-3 1,0 3-13-16,0-3 3 0,3 8 2 16,3 2-1-16,0 19 2 15,0-2-4-15,12 21 1 16,-6-11-5-16,12 2-2 0,-7-7 0 15,7-3-1-15,-3-5-5 16,0-6 1-16,-3-4 0 16,0-9 2-16,-3 0-3 15,-1-18 0-15,-2 2-1 16,-3-18 0-16,0 6 2 16,-3-9 2-16,-3 5-1 15,-3 1-1-15,0 5 3 16,0 5 0-16,0 5 3 15,0-2 1-15,0 5-6 16,6 11 0-16,-3 2 1 0,6 8 3 16,0 0-4-16,3 9-1 15,-3-4 0 1,15 1 0-16,-10-3 0 0,13-6 2 16,-6-7-1-16,9-14-1 15,-6 3 1-15,-1-13 1 0,-2 3-1 16,-3-4-1-1,-3 4-2-15,-9 2 1 16,0-5-1-16,-9 5 0 16,0 3 2-16,-6-1 0 15,0 4 2-15,-6 2 1 16,3 5-1-16,-3-2 1 16,4 2-4-16,-1 11 0 15,3 0 1-15,3 21 2 16,0-5 1-16,12 24 1 15,0-11 0-15,15 3 0 0,-4-9-2 16,16-2 1-16,-6-5-2 16,6-8 2-16,-7-3-4 15,1-10-2-15,-3-3 2 16,-3-19 0-16,-3 4-4 0,0-20-1 16,-3 6 0-16,-4-5 2 15,-2 7-1 1,0 1 4-16,-3 7-2 15,0 1 1-15,0 2 2 16,-3 13 0-16,0 3 0 16,3 29 2-16,-3-8 1 15,3 19 3-15,0-8 1 16,0 0 3-16,-3-6-5 0,0-2-3 16,0-6-1-16,0-4 1 15,0-4-1-15,-3-12 2 16,0-1-4-16,-3-24-2 15,3 4-5-15,-3-17-2 16,0 8-2-16,0-2 2 16,0 5 6-16,-3 5 2 15,3 0 2-15,0 8 2 0,0 3 1 16,3 5 3-16,0 3-3 16,3 10-2-1,0 0 0-15,3 17 1 16,0-1-3-16,9 10 0 15,-3-4-1-15,9-1 0 0,-4-4 2 16,10-9 0-16,-6-3-5 16,9-23 1-16,-6 3 0 15,2-20-1-15,-5 7-3 16,0-9-2-16,-6 5 0 0,-3-20 1 16,-3 12 3-16,-9-25 4 15,0 12 1 1,-9 0 1-16,3 9 6 15,-6 7 6-15,3 5-2 0,0 9 0 16,0 5-6 0,0 13-1-16,3 0 3 0,0 26 1 15,3-2 1-15,3 10 2 16,0-5 1 0,6 24 1-16,0-10-6 0,12 33-2 15,-6-15 0-15,9 3 0 16,-3-17-2-16,3-4 1 0,-1-9-4 15,-2-5 0 1,-3-5 3-16,0-11 3 16,-3-2-2-16,0-14 0 15,0 1-1-15,0-28-2 16,-3 7-2-16,-3-17 1 16,0 8 1-16,-1 0 0 15,-2 6 0-15,0 2 2 16,0 6-1-16,-3-1-1 15,0 6 1-15,3 8 1 16,0-1-3-16,0 22 0 0,0 0 3 16,6 21 1-16,0-8-1 15,9 8-2-15,-3-8 1 16,12 0 1-16,-6-5-1 16,5-5-1-16,-2-3-8 0,0-8-3 15,-3-3-32 1,-3-13-11-16,0 3-61 15,-7-22-24-15,1 3-70 16</inkml:trace>
  <inkml:trace contextRef="#ctx0" brushRef="#br0" timeOffset="3647.054">4934 3418 496 0,'-15'6'187'0,"15"-6"-146"0,-3 8-7 16,3-8-14-16,6 5-32 0,-3-2-6 15,6 2-52-15,0-2-21 16,3-1-94-16,-3 1-42 16</inkml:trace>
  <inkml:trace contextRef="#ctx0" brushRef="#br0" timeOffset="3829.94">4416 3384 496 0,'-26'-11'187'15,"26"11"-146"-15,8-7-13 0,-5 7-18 0,21-6-55 16,-3 1-20-16,30 2-132 16,-13 1-57-16</inkml:trace>
  <inkml:trace contextRef="#ctx0" brushRef="#br0" timeOffset="4547.85">5238 3479 428 0,'-6'8'162'0,"6"-8"-126"0,-9-2 10 0,9 2-4 16,-3-3-17-16,3 3-5 16,-3-3 0-1,0 1-1-15,-3-1-10 0,0 0 3 0,-6 1 4 16,0 2-4-16,-5 2 1 15,2 1-6-15,-6 5-2 16,3 0 2-16,3 13 0 16,3-2-1-16,12 26 1 15,0-6-2-15,15 4 0 16,-3-6-1-16,9-3 0 16,-6-5-2-16,5-5 1 15,-2-6-4-15,9-7-2 16,-6-6-3-16,6-15 1 15,-6 2 1-15,-1-24-1 16,-2 6-1-16,-6-9 1 16,0 6 3-16,-12 0 1 0,0 3 1 15,-6 2 2-15,3 3 1 16,-3 7 1-16,0 4-2 16,0 7-2-16,3 0 3 15,0 17 0-15,3-1 3 0,6 21 1 16,-3-7-1-1,12 4-1-15,-3-4-3 16,12-11 1-16,-3-3-2 16,6-18-1-16,-1 2-2 15,1-23-1-15,-3 4-1 16,3-7 0-16,-6 8 3 16,-1-13 0-16,-2 10-4 15,0-2-1-15,-6 4-2 16,0 4 0-16,0 2 2 0,0 11 2 15,-3-1 2-15,3 9 1 16,-4 0 7-16,1 10 6 16,-3 0 0-16,0 16 1 15,0-5-1-15,-3 10 2 16,-3-2-1-16,-3 0 2 0,3-6-6 16,-3-4-1-16,0-4-2 15,-3-10-1 1,0 0-3-16,-3-13 1 15,1-1-11-15,-4-17-2 16,3 4-30-16,-3-5-14 16,3 6-65-16,6-1-26 15,0 6-67-15</inkml:trace>
  <inkml:trace contextRef="#ctx0" brushRef="#br0" timeOffset="4788.775">6021 3686 476 0,'3'26'178'0,"-3"-26"-138"0,9 27 17 0,-6-22 0 15,0 3-31-15,0 0-8 16,-3 0-15-16,0 0-4 15,-6 2 0-15,0-2-40 0,-15 0-17 16,6 0-105-16,-12-8-46 16,6 0 48-1</inkml:trace>
  <inkml:trace contextRef="#ctx0" brushRef="#br0" timeOffset="14203.071">8048 4379 464 0,'-24'-5'173'0,"24"5"-135"0,-21-11 10 16,18 11-5-16,0-5-16 0,0 2-1 16,-3-8-4-16,3 4-2 15,0-7-10-15,0 1 0 0,3-8 3 16,0 2-3-16,3-10 2 15,0 5-9-15,12-2-2 16,-3 5 1-16,18 2 1 16,-6 6 1-16,20 13 0 15,-8 0-5-15,6 16 1 0,-6-3 0 16,2 8 2 0,-8-5 1-16,3 5 1 15,-6-5 0-15,2 3 0 16,-5-3 0-16,-6 0 2 0,-3-3 1 15,-6 3 1-15,-3-3-2 16,-9 3 1-16,3-3-6 0,-12 13-1 16,3-4 0-1,-18 20 0-15,6-5-3 16,-26 13 0-16,8-13-1 16,-12 3 3-16,13-8 0 15,-4-3 1-15,9-5 0 16,1-1 0-16,5-4 2 15,3-3 1-15,3-3-1 0,6-2-2 16,0-3-2 0,6 0 1-16,0-3 3 0,6-3 1 15,3 1-1 1,9 0 1-16,0-1-4 0,30 1 0 16,-9-3 1-16,26 3 2 15,-11-1-1-15,15-2 2 16,-13 0-2-16,28-2 2 15,-16-1-2-15,10 0-1 16,-13 1 3-16,-2-4 2 16,-13 4-2-16,-5-1 0 15,-6 1 1-15,-6-1 0 16,-3 0-2-16,-7-2-2 16,-2 2 1-16,-6-5-1 15,0 3 0-15,-6-3 0 16,0 3 0-16,-6-3 0 0,0 0 0 15,-6 0 0-15,3 0 0 16,-8 0 0-16,2 0-3 16,-3-2 0-16,3 2-20 15,-6-3-10-15,3 3-76 16,6-5-31-16,3 2-93 16</inkml:trace>
  <inkml:trace contextRef="#ctx0" brushRef="#br0" timeOffset="15043.185">8896 3035 392 0,'-3'-6'148'0,"3"6"-115"0,0 0 26 0,0 0 5 15,0 0-17-15,0 0-5 16,0 0-16-16,0 0-3 15,0 0-14-15,0 0 1 0,-3 0 3 16,0 0-3-16,0 6 0 16,0-1-2-16,-6 0 0 15,4 3 0-15,-10 13 0 16,3-2-2-16,-9 29 1 16,3-11-4-16,-6 10 0 15,6-7 3-15,3 5 3 16,4-8-2-16,11 24 1 15,0-11-3-15,14 22 2 0,-2-12-2 16,6-1 2-16,-3-12-2 16,9-4 0-16,-6-9-1 15,6-2 2-15,-4-6-1 16,4-5 0-16,-6-2-3 16,0-3-2-16,-3-3 1 15,-3-2-1-15,-3-4 0 16,-3-1 0-16,0-1-14 15,-9-2-5-15,0-3-63 16,-3-6-26-16,0 1-141 16</inkml:trace>
  <inkml:trace contextRef="#ctx0" brushRef="#br0" timeOffset="15760.523">9117 3016 312 0,'-12'-2'115'0,"12"2"-89"0,-9-8 32 16,9 8 8-16,-3 0-15 16,3 0-5-16,0-3-7 15,0 0-2-15,0 3-20 16,0-5 7-16,0 2 4 0,0 1-7 15,0 2-1-15,0 0-8 16,0 2-2-16,0-2-2 0,3 8 2 16,-3-2-1-1,3 4 2-15,0 1 0 16,0 2 1-16,0-2-2 16,0 2-1-16,0-3-1 15,0-2 0-15,-3 0-2 0,0 0 1 16,0-8-6-16,0 0-3 0,0-5 3 15,3-3 1 1,0 3-3-16,2-6-1 16,1 1-2-16,6-6 0 15,-3 2 3-15,6-7 0 16,-3 5-2-16,3-2 0 16,-3 2 2-16,3 0 0 15,-3 3 1-15,0 5 2 16,-1 3 1-16,1 7 1 15,-3 1 0-15,3 10 0 16,-3-2 2-16,0 5 1 0,0-3-1 16,-3 5-1-16,0-2-1 15,-3 5 0-15,0-5-2 16,0 3-2-16,0-3 1 16,0-3-1-16,-3 0-3 15,0-2 2-15,0-3-15 16,0 5-6-16,0-10-66 15,0 10-30-15,0 0-126 16</inkml:trace>
  <inkml:trace contextRef="#ctx0" brushRef="#br0" timeOffset="16259.892">9215 3572 552 0,'-21'-8'206'0,"21"8"-160"0,-12-3 0 0,12 3-12 15,0 0-24-15,0 0-3 0,9 0-5 16,-3 0 1-1,9 0-2-15,0 0-1 0,3 6 3 16,-4-1 0-16,4 5 1 16,-3 1-5-16,3 2 1 0,-3 1 0 15,-3 4 2-15,-3-5 1 16,-3 8 1-16,-3-2-2 16,-3 2-2-16,0-2 1 15,-9 2-1-15,3-3 0 16,-9-2 2-16,3-3 3 15,-6 1 2-15,3-4 5 16,3-2 5-16,0 0-7 16,7-3-3-16,-1 1-2 0,12-1 1 15,-4 0-1 1,10 1 2-16,-3-1-6 0,6 0-1 16,-3 0-5-1,6-5 1-15,-3 0-22 16,3-2-11-16,0-1-64 0,2-7-29 15,-2 2-101 1</inkml:trace>
  <inkml:trace contextRef="#ctx0" brushRef="#br0" timeOffset="16681.241">9691 3074 496 0,'-9'-10'187'0,"9"10"-146"0,0-3 4 0,0 3-6 15,6 0-27-15,-3 0-4 0,9 3 1 16,-3 0 4-16,9 7-7 16,-3-2 3-16,5 24 4 0,-2-3 4 15,3 21 2-15,-3-10 1 0,-6 2 0 16,0-5-7-1,-12 14 0-15,0-12-6 16,-6 25 1-16,0-14 1 16,-3 8 2-16,0-8-5 15,0-5-4-15,0-5-1 16,3-13-1-16,0-1 0 16,0-5 0-16,0-2 0 15,3-6 0-15,0 0 0 16,0-5 0-16,1 0 0 15,-1-5 0-15,0-1-14 0,3-7-3 16,0 0-95-16,-3-14-40 16,0 6-90-1</inkml:trace>
  <inkml:trace contextRef="#ctx0" brushRef="#br0" timeOffset="18276.506">10653 4395 444 0,'-15'-13'167'0,"15"13"-129"0,-9-14 19 15,9 14 2-15,-3-2-18 0,3 2-3 16,0 0-20-1,0 0-6-15,3 5-8 16,-3 0 10-16,6 32 8 0,0-5-2 0,3 39 0 16,-1-15-9-16,1 29-2 15,0-17-3-15,0 22 1 16,0-18-6-16,0-3-1 16,-3-11-5-16,0-8-1 0,-3-8-19 15,0-7-7 1,0-6-27-16,0-5-10 0,-3-6-41 15,0-10-18 1,0-2-57 0</inkml:trace>
  <inkml:trace contextRef="#ctx0" brushRef="#br0" timeOffset="19921.843">10572 4546 468 0,'-21'-37'176'0,"21"37"-137"0,-12-30 6 0,12 28-4 0,3-9-21 16,-3 3-3-16,9-5-10 16,0 2-3-16,9-2-2 15,-3 3 1-15,9 2 0 0,-6 0 3 16,11 2 3-16,-2 4 2 16,12 2 1-16,-6 0 0 0,5 5 0 15,-8 0 2 1,0 9 4-16,-6-4-6 15,-9 17 1-15,-1-6-2 16,-14 19 1-16,0-9-6 16,-11 6-4-16,-1-5 1 0,-9-3 0 15,3-2-4-15,0-6 1 0,3-3-2 16,0-2-2 0,3-3-13-16,6-5-6 15,4 0-2-15,13-10 3 16,-2-1-8-16,24-21-3 15,-6 3-4-15,15-19-3 16,-4 9 16-16,-2-6 6 16,-6 7 14-16,0 1 7 15,-7 6 16-15,-2 1 8 16,-3 6 11-16,-6 3 3 0,0 3-10 16,-6 4-4-1,0 1-12-15,-6 5-2 0,0 0-7 16,0 11-2-16,0-1 0 15,3 22 2-15,0-3-5 0,6 5-3 16,-3-4 1 0,8-1 0-16,-2-5 1 15,6-3 2-15,-3-5-1 16,0-11-1-16,0 0 3 16,0-21 0-16,-3 3-1 15,-3-16-2-15,-3 5 1 16,-6-5-1-16,0 5-3 15,-9 0 0-15,3 1 4 16,-6 4 1-16,3 3 0 0,-3 3-2 16,3 2 1-16,0 3-1 15,0 3 0-15,6 2 0 16,0 1-3-16,9-1 0 16,0 3 2-16,27-2 2 15,-6-1-2-15,17-2-2 16,-5 2 2-16,6-5 0 0,-10 0 1 15,4 0 2 1,-6 0-1-16,-3 0-1 16,-7 0 3-16,-2 0 0 15,-3 3 1-15,-9 0 0 16,-3 0-2-16,-9 2 1 16,0 0-4-16,-6 6 0 15,3 0 1-15,-3 4 0 0,3-1-3 16,3 7 2-16,0-2 1 15,9 10 0-15,0-3 2 16,12 17 1-16,-3-6-1 16,9 10 1-16,-3-9 0 15,-1-1 1-15,-2-3 2 16,-9-2 3-16,0-3-2 16,-18 0-2-16,3-2-2 15,-9-3-3-15,3-3-2 0,-5-3 1 16,2-2 1-1,0 0 2-15,3-2-3 16,3-6-2-16,3 0-3 16,9-11-1-16,0 0 1 15,18-18 2-15,-3 3 2 0,23-11 1 16,-2 5-4-16,6-2 1 16,-10 7 0-16,4 1 2 15,-9 2 3-15,-3 3 4 16,-3 5-2-16,-4 0-2 15,-2 3 2-15,-6 2 0 16,0 3 1-16,-6 3 2 0,-3 0-3 16,-6 5-2-1,0 0 0-15,-9 2-1 16,0 1 0-16,-6 5 0 16,3-3-3-16,7 6 2 15,-1-3-1-15,15 13 0 16,-1-5 0-16,10 13-2 15,-3-3 3-15,6 3 2 0,-6-5 0 16,3 0-1-16,-3-3 5 16,0-2 1-16,-3-3 2 15,-3 0 2-15,0-3-3 16,-6-3-2-16,0 1-2 16,-3-3-3-16,3-3-2 15,-3-5 1-15,0 0-4 16,3-16-1-16,0 3-2 15,6-13 0-15,-3 4 0 16,8-9 2-16,1 4-1 0,12 1 0 16,-6 2 4-16,9 5 3 15,-3 1 3-15,5 7 3 16,-5 3 3-16,0 11 2 16,-3 0-1-16,-3 15-1 15,-3 1-1-15,0 10 0 0,-4-5-4 16,-2 2-3-1,-3-5-3-15,-3-2-1 0,0-3-16 16,-6-8-5 0,0-3-45-16,0-21-18 15,0 3-8-15,3-22 0 16,0 6 40-16,0-8 17 16,0 6 48-16,0-1 20 15,0 5 48-15,-3 6 21 16,3 3-33-16,-3 4-14 0,0 4-41 15,3 5-15-15,0-1-45 16,9 4-19-16,-3-1-64 16,6-2-26-16,0-1-12 15</inkml:trace>
  <inkml:trace contextRef="#ctx0" brushRef="#br0" timeOffset="20837.609">12471 4075 372 0,'-3'-43'140'0,"3"43"-109"0,0-18 27 0,0 15 5 15,0 0-14-15,0 1-4 16,0 10-12 0,0 0-4-16,3 37-16 15,0-11 10-15,3 19 4 0,-3-11-1 16,3 27-1-16,0-13-9 0,-3 15-3 16,0-15-3-16,0-6 1 15,3-5-2-15,-6-11 0 16,0-5-3-16,0-13-1 15,0-2-3-15,-6-22-2 16,3 2-2-16,3-20 1 16,0 2-4-16,3-2-1 15,3 4-2-15,6-1 2 16,-3 4 2-16,15 6-1 16,-6 2 1-16,14 6 3 0,-5 0-2 15,6 7 1 1,-6 1 4-16,-4 5 1 15,-5 0-1-15,-9 8 1 0,0-3 0 16,-18 8 1-16,3-5-2 16,-18 5-2-16,7-2-2 15,-7-1-1-15,3-2 2 16,3-3 2-16,3 1-2 16,6-1 0-16,0-3 3 15,15-2 1-15,0 0-4 16,24-13-1-16,-6 2 1 15,14-26 2-15,-5 5-2 16,3-10 0-16,-6 5-1 16,-1-8 0-16,-5 2 2 15,0-20 2-15,-6 10-1 16,-3-21-1-16,-3 13 1 0,-3-3 1 16,-3 11 1-16,-3 3 1 15,0 8-2-15,-3 4-2 16,0 4 1-16,0 10-1 15,0 3 0-15,-3 13 0 0,0 0 0 16,0 42 2 0,0-5 1-16,3 16 3 15,0-8-3-15,6 19-2 16,0-14-3-16,6 16 1 16,-4-13 1-16,16-3 2 15,-3-10-3-15,18-14-2 16,-6-4-1-16,8-25 0 15,-8 0 3-15,0-13 2 0,-4 3-2 16,-5-8-2-16,-3 5 2 16,-9-2 0-16,-3 2 1 15,-9 0 0-15,0 3 0 16,-15 2 0-16,3 3 0 16,-12 3 0-16,4 0 0 0,-1 5 0 15,6 0 2 1,9 10 1-16,0-2 1 0,21 13 0 15,-3-2-2-15,14 12-2 16,-5-4-2-16,6 2-1 16,-6-5-1-1,6-3 0-15,-9-5-26 16,-1-6-12-16,1-2-70 0,0-8-29 16,-3 0-79-1</inkml:trace>
  <inkml:trace contextRef="#ctx0" brushRef="#br0" timeOffset="22442.15">13873 4292 432 0,'-29'-16'162'0,"29"16"-126"0,-15-11 18 16,15 11 0-16,3-8-20 15,-3 3-5-15,12-8-8 16,-1-1-3-16,25-4-10 0,-6 5-5 0,32-3 0 15,-11 3-11-15,9-1-2 16,-13 4-30-16,10-3-14 16,-13 2-32-16,7-2-11 15,-9 2-54 1,-4 3-50-16,-8 0 79 16</inkml:trace>
  <inkml:trace contextRef="#ctx0" brushRef="#br0" timeOffset="24210.715">14195 3921 408 0,'-30'-13'151'0,"30"13"-118"0,-15-5 38 0,15 5 7 0,-3 0-18 16,0 0-5-16,3 0-20 16,0 0-8-16,3 5-15 15,0-2 1-15,0 7 1 0,0 1-1 16,0 28 2-16,0-7-4 15,-3 32-1-15,0-14-6 16,0 24-1-16,0-16-1 16,6 32-2-16,0-18-2 0,12-6-1 15,-6-11-1 1,9-10 0-16,-4-8 3 0,7-8 2 16,-3-2 0-1,9-11-1-15,-6-3-2 16,14-18-1-16,-8-1-3 15,9-20 1-15,-9 2 3 0,-1-5 1 16,-5 5 3-16,-6 0 1 16,-3 3-1-16,-9 3-2 15,0-1 1-15,-9 6 1 16,3 2-1-16,-6 9-1 16,0-1 1-16,0 22-1 15,0-1 0-15,9 19 0 16,0-8 0-16,12 6 0 15,-3-9-3-15,9 1 2 16,-3-6 1-16,2-5 2 16,-2-3-3-16,0-3 0 15,-3-2 1-15,-3-8 0 16,0 0-5-16,-3-13 1 16,-3 3-3-16,-6-22 2 0,0 5-2 15,-9-10 2-15,3 8-2 16,-12-3 2-16,3 6 3 0,-3 0 1 15,3 4 1 1,0 4 2-16,3 5-3 16,10-3-2-16,2 3 2 15,11-1 2-15,-2 4-2 16,12 2-2-16,-3 0-1 16,3 5 3-16,-3 1 2 15,6 4 4-15,-4 1 2 16,4 7 3-16,-6 1-3 15,3 21 1-15,-3-6-3 16,0 17 2-16,-1-6-6 0,-2 0-1 16,-3-6 2-16,3-1 1 15,-3-7-1-15,3-4-2 16,-3-3 1-16,6-8-1 16,-3 0 2-16,2-22 1 15,-2 4-1-15,6-27-2 16,-3 8-2-16,-3-8 1 15,-3 7 1-15,0 4 0 16,-3 2 0-16,0 6 2 16,-3 2-3-16,-3 8-2 15,-1 0 2-15,1 19 2 16,0-4 2-16,0 33 1 0,0-8 0 16,6 5 0-16,0-5-2 15,3-1-2-15,0-4-2 16,3-6-1-16,-3-2 2 15,6-9 2-15,-3 1 0 16,8-11-1-16,-5 0-2 16,6-24-1-16,-3 3-1 15,0-19 3-15,-3 8-5 0,-3-2 2 16,-4 5 2 0,-2 5 3-16,0 0-2 0,0 11-2 15,-3 2 4 1,3 14 1-16,-3 0 0 15,3 26 1-15,0-8-2 16,3 13-1-16,-3-7 1 0,0-1 1 16,-3-2-1-16,-3-3 2 15,0-2 0-15,-3-3 3 16,0-3-3-16,0-3-2 16,0-2 0-16,0-8-1 15,0 0-3-15,0-23 2 16,0 4-4-16,6-21 1 15,-3 9 0-15,5-4-1 16,1 6-1-16,3 0 1 16,0 3 1-16,3 4 2 15,-3 4-1-15,0 2-1 16,-3 3 0-16,3 2 3 0,-3 1 0 16,0 2 1-16,0 2 0 15,-1 4 0-15,4-1 0 16,-3 6 0-16,0-1 0 0,0 4 0 15,-3-1 0 1,0 3 2-16,0 0 1 16,0 2 1-16,0-2 0 15,-3 3 2-15,0 0-3 16,-3-1 0-16,0-2-1 16,0 3 1-16,0-3-2 15,0 0-1-15,0-3-2 16,0 0 1-16,0-2 1 15,3-6 2-15,0 0-3 0,0-10 0 16,0 5-1 0,3-5 0-16,-3 2 0 0,3-2 0 15,0 3-3-15,3-1 1 16,-1 0 2-16,4 1 3 16,-3 2-2-16,3 0 0 15,0 3 1-15,0-1 0 0,0 4 0 16,3 2 2-1,-3 0-1-15,3 5-1 16,-3 0 3-16,-1 11 2 16,-2-3-2-16,0 27-2 15,-3-8 2-15,0 13 0 16,0-11 1-16,-3-2 0 16,0-5-2-16,0-4 1 0,0-4 0 15,-3-3 1-15,0-3-2 16,0-8-2-16,0 1 1 15,0-14-1-15,0 2-5 16,0-20-1-16,0 2-8 16,3-5-4-16,-3 5-19 15,0 0-9-15,0 3-63 16,-3 8-30-16,3 2-73 16</inkml:trace>
  <inkml:trace contextRef="#ctx0" brushRef="#br0" timeOffset="25779.075">16252 4694 348 0,'-12'-6'129'0,"12"6"-100"0,0-8 15 16,0 8 1-16,3-7-23 0,0 1-5 16,6-10-6-16,-3 3 0 15,3-11-6-15,0 6 1 0,-1-9 1 16,-2 6 1-16,-3-3 2 15,0 3 10-15,-6 3 7 0,0 2-3 16,-6 0-2 0,1 3-6-16,-7 2 0 15,3 1-5-15,-3 4-1 16,3 4-2-16,-3 7 0 0,3 0 2 0,0 14 4 31,0-3-6-31,6 13 0 16,0-3-4-16,6-5-3 0,0-2 0 15,6-17 1-15,-3 1-1 16,6-21 2-16,0 4-2 16,3-7-1-16,-3 5-2 15,3 3 1-15,-3 3 5 16,9 10 2-16,-3 0-2 16,11 21-1-16,-2-5 1 15,9 15 0-15,-6-7-18 16,6-8-5-16,-7-3-26 15,7-13-9-15,-9 0-49 16,3-16-19-16,-6 3-68 0</inkml:trace>
  <inkml:trace contextRef="#ctx0" brushRef="#br0" timeOffset="27009.925">16642 4326 460 0,'-9'0'170'0,"9"0"-132"0,-3 16 16 0,3-14-4 0,-3 12-22 15,3-4-3 1,-3 27-11-16,3-8-1 16,0 19-8-16,0-6-3 0,3-5 1 15,-3-5-2-15,3-5-1 16,0-4-2-16,0-9 1 16,-3-4-1-16,3-20 0 15,-3 2-3-15,3-21-1 16,0 5-8-16,3-8-2 15,0 6 0-15,3-1 2 0,-1 1 6 16,4 10 4-16,-3 3 5 16,3 10 4-16,-3 0 11 15,0 17 7-15,0-1-3 16,-3 19-2-16,0-9-4 16,-3 4-1-16,0-6-5 15,0-3 0-15,0-4-1 16,0-14 3-16,-3 0-7 15,6-21-2-15,0 2-3 16,6-7-2-16,-3 4-2 16,5-4 1-16,1 7 1 15,0 4 2-15,-3 1 1 0,3 9 1 16,-3 0 4-16,0 13 2 16,-3-3 0-16,3 21-1 15,0-4-3-15,2 15-2 16,-2-8 1-16,9 2-1 15,-6-4 0-15,3-6 0 16,-3-2-3-16,6-9 2 16,-4 1-1-16,4-17 0 15,-3 1 0-15,3-19 0 16,-3 3 0-16,-3-8 0 16,-3 5 0-16,-6-2-2 15,-3 5 3-15,-6 0 2 16,0-1 0-16,-3 9-1 15,0 3 3-15,-3 2 0 16,3 2-1-16,0 12 1 16,0-4 0-16,3 27 3 0,3-2 3 15,6 15 2-15,-3-7-3 16,15-1-3-16,-3-5-2 16,14-3-3-16,-5-4 1 15,12-9 1-15,-9-3-3 16,2-12 0-16,-5-1 1 15,0-21 0-15,-3 3-5 0,0-16 1 16,-6 8-3 0,0-5 0-16,-4 7 1 15,-2 3 4-15,0 1 1 16,-3 9 1-16,0 1 2 16,0 16 1-16,-3-3 5 0,0 26 3 15,0-2 0-15,0 8 1 16,0-6-4-16,0 1-3 15,0-6-5-15,0-5 0 16,0-3 0-16,0-13 0 16,0 0 0-16,3-11 2 15,-3 3-1-15,3 1-1 16,0 1 1-16,6 17-1 16,-3-3 0-16,11 10 0 15,-2-2 0-15,15 0 0 16,-6-3-14-16,12-13-3 15,-10 0-13-15,7-32-4 16,-6 6 5-16,-3-14 2 0,-4 9 2 16,-2-17 4-16,-3 8 6 15,-3-36 7-15,-3-20 3 16,-3 17 3-16,-3 15 23 16,-3 14 11-16,0 10 1 15,-6 22 10 1,0 18-16-16,0 34-5 15,3 9-2-15,0-9-8 16,6 30 1-16,-3-12-8 16,9 31-1-16,-3-17-4 15,5 0-3-15,-2-16-5 16,9-8 0-16,-3-7-9 0,9-14-2 16,-6-5-17-1,-3-19-4-15,-4 1-45 0,-5-30-18 16,0 5-109-1</inkml:trace>
  <inkml:trace contextRef="#ctx0" brushRef="#br0" timeOffset="27157.795">17457 4072 444 0,'-6'-5'167'0,"18"2"-129"0,15 3-7 0,-6 3-13 15,27 7-17-15,23 9-2 16,-12-1-64-16,-11-2-27 0,35 8-81 16,-14-3-35-16</inkml:trace>
  <inkml:trace contextRef="#ctx0" brushRef="#br0" timeOffset="29248.043">18904 4667 268 0,'9'19'101'0,"-9"-19"-78"0,18-6 24 0,-15 6 5 15,9-15-21-15,3-17-4 16,-4-3-6-16,-5 1 1 15,-6 10-12-15,0 3-3 0,-9-5-1 16,1 7 3-16,-10-2 5 16,3 2-2-16,-24 6 1 0,9 3-3 15,-20 7 1-15,5 0 0 16,3 11 3-16,-2 13-3 16,23 3 1-16,3-5-3 15,30 5 0-15,0-1-5 16,21-15-3-16,-7 0 0 15,10-16 1-15,18-8-3 16,-19 1 0-16,-5 4 1 16,0 0 2-16,-3-2 1 15,-15 5 1-15,0 3-5 16,-12 5-1-16,0 11-2 16,0 12 0-16,0-1 3 15,6 28 2-15,-1-11 0 16,13 17 2-16,-3-11 7 0,9 32 5 15,-6-16-3-15,-6 2 1 16,0-10 3-16,-18-5 4 16,0-11-4-16,-18-6 1 15,6-4-10-15,-15-9-2 16,7-2-3-16,-31-16-2 16,12 0-2-16,-17-34-1 15,14 7-14-15,10-15-6 16,8 8-4-16,24-22-1 15,3 14-4-15,33-35 0 16,17-13 10-16,4 13 6 16,17 11 7-16,7 11 6 0,-1 10 2 15,-5 16 1 1,-13 13 4-16,-5 13 2 0,-10 11 9 16,-8 13 4-16,-6 16 6 15,-9 0 2-15,-3-8 1 16,-6 0 0-16,-3-2 2 15,-3-6 1-15,-3-2-12 0,-3-14-4 16,0 0-7 0,0-21 0-16,0-18-10 15,3-6 0-15,3 1-9 16,3 4-3-16,3 1-3 16,5 7 0-16,7 9 4 15,9 10 4-15,9 8 5 16,5 10 4-16,4 14 1 0,-15 5-1 15,-3-2-2-15,-1 7 1 16,-2-5 1-16,-3-2 0 16,-3-6 0-16,-6-5 2 15,-3-3 3-15,-4-13 2 16,-2 0-3-16,-6-13-3 16,-9-11 0-16,-8 0 1 15,-10 0-1-15,-3 6-1 16,3 5 3-16,3 7 2 15,10 14-2-15,11 8-2 16,0-3 0-16,20 14-1 16,-2-6 2-16,9-2 1 15,-3-4-4-15,3-9 1 0,-3-4 0 16,5-20 0-16,13-14-3 16,-3 0 2-16,-6 1 1 15,-4 4 0-15,-2 1 2 16,-6 7 1-16,-3 3-4 15,-3 6 1-15,0 4-2 16,-3 14 0-16,0 24 0 16,-3 18 0-16,0-13 4 15,0 24 1-15,-1-13 7 16,-2 47 6-16,0-21-6 16,0 0-1-16,0-13-5 0,0-8-1 15,0-11 1 1,-6-7 2-16,0-9-1 15,-12-7 2-15,4-3-4 0,-13-11-2 16,3-2-3-16,-6-33-1 16,6 7-3-16,-8-30 1 15,5 10-6-15,-6-44-3 16,0-27 5-16,12 19 5 16,12 18 1-16,9 11 1 15,9 13 0-15,6 8 0 16,21 14 2-16,23 9 0 15,10 9-5-15,-4 5 1 16,-2 6 2-16,5-4 1 0,7 1-6 16,-4-3 0-1,-6-3 1-15,-11-7 3 0,-9-16 0 16,-10-19 1-16,-5-6-7 16,-12 4-4-16,-12 2-7 15,-12 3-2-15,-15-1 9 16,-15 6 5-16,-8 6 10 15,2 12 4-15,3 17 1 16,6 12 3-16,1 14 6 0,5 19 2 16,3 33 4-1,6 14 1-15,3-8-4 16,6-13 1-16,0-13-9 16,6 21-2-16,0-14-3 15,9-2 1-15,-3-8-2 16,9-13 0-16,-3-8-1 15,6-27 0-15,12-15-2 0,2-6-2 16,-2 0 1-16,-6 5 1 16,-3 6-3-16,-3 5-2 15,-1 6 2-15,1 7 0 16,0 8 1-16,0 3 2 16,3 0-6-16,3-5-1 15,0-19-12-15,5-6-3 16,10-2 3-16,6-2 3 0,5-1 5 15,-2 4 6 1,-6-1 6-16,-7 0 6 16,-8 0 4-16,-6 3 2 15,-12 2-4-15,-12 3 1 16,-12 6-3-16,-6 2 2 0,-3 5-6 16,3 5-1-16,10 4-2 15,14 4 1-15,14 11-2 16,7 6-1-16,-3-6 1 15,18 16-1-15,-9-11 8 16,11 1 7-16,-8-6-5 16,0-3-3-16,-7-5-4 15,-11-2-3-15,-3-3 1 16,-12 0-1-16,0-3-22 16,-18 0-8-16,4-2-170 15,-37 2-74-15,9-3 62 16</inkml:trace>
  <inkml:trace contextRef="#ctx0" brushRef="#br0" timeOffset="61238.428">12046 7779 532 0,'-9'0'200'0,"9"0"-155"0,-3-6-2 15,3 6-12-15,0-5-19 16,0 3-2-16,0-4 1 15,0 1 0-15,0 2-5 16,0 1 3-16,-3 15 1 0,0-3-3 0,3 12-2 16,0-4-2-16,3 1 0 15,0-3-2 1,3-1 2-16,0-1-2 16,3-9-1-16,-3 0 5 0,-1-7 1 15,1-1 0-15,-3-10-1 16,0 2-1-16,-3-5 0 15,0 3 2-15,-3 2 1 16,0 1-1-16,-3 7-1 16,4 3-3-16,-4 6 1 15,0-1-4-15,0 0-2 16,3 0-16-16,0 1-5 16,0-1-45-16,0-2-20 15,3-1-113 1,12-7-89-16,-3 2 111 15</inkml:trace>
  <inkml:trace contextRef="#ctx0" brushRef="#br0" timeOffset="62021.334">12102 7773 464 0,'-18'-2'176'0,"18"2"-137"0,-6 0 20 0,6 0 0 0,0 2-20 15,0-2-5-15,0 0-15 16,0 0-7 0,9 3-7-16,0-3-2 0,30 0 1 15,-6 0 9-15,26 5 6 0,-11 1-10 16,32 4-5 0,-14-2 0-16,29 0-1 15,-21-3 1-15,4 1 0 16,-16-1 0-16,7-2 2 15,-13-1-3-15,-2-2 0 16,-9 0-1-16,-10-2 1 0,-5-1-2 16,-12-8 2-16,-3 4-9 15,-15-15-1-15,0 4-1 16,-9-6 0-16,0 3 0 16,-3-3 2-16,0 6 4 15,-3 2 1-15,3 2 5 16,0 4 2-16,3-1 0 15,1 3-1-15,-1 0-3 16,3 6 1-16,3-1 0 16,3 3 1-16,0 0-2 0,6 8-2 15,0-3-2 1,5 9-1-16,-2-4 2 16,6 6 2-16,0-3 0 15,0 3 2-15,-3-3 0 0,-3 8 1 16,0-5 2-16,-9 6 1 15,0-4-1-15,-9 3 1 16,3-5-4-16,-6 3-2 16,3-4 0-16,-3 1-1 15,3-2-3-15,0-4 0 16,0-2-12-16,3-3-2 16,1 1-41-16,5-6-16 15,0 0-68-15,11-6-29 16,-2 1-23-1</inkml:trace>
  <inkml:trace contextRef="#ctx0" brushRef="#br0" timeOffset="62693.128">13186 7858 332 0,'-27'3'126'0,"27"-3"-98"0,-15 2 39 16,15 1 11-16,-3-3-12 15,0 0-4-15,0 0-27 0,0 0-8 16,9 0-17-16,0 0 0 0,18-5 3 15,-3-1-3-15,17-1 0 16,-5 1-4-16,27-2-1 16,-16 3-3-16,40 0-2 15,-19-1 5-15,7 4 1 16,-13-1 2-16,10 6 2 0,-13-3 1 16,1 0 3-1,-13 0-1-15,-5 0 0 16,-9 0-3-16,-12-3 1 15,-3 1-6-15,-12-9-3 16,0 3-10-16,-12-11-3 16,3 4-1-16,-6-7 0 0,3 7 4 15,-3-7 3-15,3 7 3 16,-3 1 3-16,3 4 2 16,0-1 3-16,3 3 1 15,0 3 3-15,0 0-3 16,3 5 1-16,0 0-7 15,6 5-1-15,0 0 0 16,6 6 2-16,0-3-1 16,9 5-1-16,-3-2 1 0,6 4 1 15,-3-1 1-15,0 4 3 16,-4-5 3 0,-5 6 2-16,0-3-5 15,-15 2-4-15,3-2-1 16,-12 3-1-16,4-3 0 0,-4-1 0 15,3-1-5-15,-3-4 1 16,3-2-25-16,0-3-10 16,0 1-90-16,9-6-39 15,0 0-56 1</inkml:trace>
  <inkml:trace contextRef="#ctx0" brushRef="#br0" timeOffset="63414.504">14150 7903 456 0,'-30'-3'170'0,"30"3"-132"0,-14-2 16 16,14 2-1-16,0 0-27 0,0 0-4 15,14-5-4-15,-2 2-3 16,18-5-7-16,-6 3 6 0,21 2 3 16,-10 0-5-16,40 1 1 15,-16 2-6-15,10 0 1 16,-13 0 1-16,7 5 5 0,-13-2-6 16,4-1 0-1,-9 1-4-15,-10-3-1 16,-5 0-1-16,-9 0 1 15,-3 0-4-15,-15-3 0 16,0 3-10-16,-9-5-3 16,3 0 0-16,-6-9 1 15,0 4 5-15,-3-6 3 0,3 3 3 16,-3 0 3-16,3 2 4 16,0 0 4-1,0 3 0-15,3 3 2 0,1 0-8 16,5 5-4-16,0 0 4 15,8 5 3-15,-2 0-3 16,12 6-2-16,-3 0 4 16,9 2 1-16,-6-3 0 15,6 4 1-15,-4-4 0 0,-8 3 3 16,0-2-3 0,-15 2 1-16,0-2-5 15,-9 2-2-15,0-2 0 16,-8 2-1-16,5-2-11 15,0-1-5-15,3-2-34 0,3-3-13 16,3-2-64-16,6-3-28 16,0 0-51-1</inkml:trace>
  <inkml:trace contextRef="#ctx0" brushRef="#br0" timeOffset="64044.996">14927 7898 584 0,'-30'2'217'0,"30"-2"-169"0,-12 3 0 0,12 0-13 16,0-3-25-16,0 0-3 15,27 0-3-15,-3 0 2 16,21-3-3-16,-7 3 0 0,16 0 3 0,-9 0 1 16,26 3 3-16,-11-1-5 15,5 1-3-15,-11 0-4 0,-4-3 1 16,-8 0 1-1,-9 0 2-15,-7 0-6 16,-8 0-1-16,-3 0-12 16,-9-3-1-16,0 0-7 15,-15-5 1-15,0 3 11 16,-12-8 4-16,7 2 11 16,-7-5 6-16,3 3 7 15,-3-3 3-15,3 3-3 0,3 0-1 16,3 2-2-1,0 3 0-15,4 0-9 0,8 8-1 16,0 0-2-16,20 11 2 16,-2-3-3-16,15 5 0 15,-6-2 3-15,5-1 1 16,-5 1-1-16,-3 0-2 16,-3-4 3-16,-3 1 2 15,-3 0 2-15,-3 0 1 16,-3-2-2-16,-7 2-1 15,1-1-3-15,-8 4-2 16,2-3 1-16,-12 3-1 16,3-3 0-16,-6 2 0 15,3-2 0-15,0 0 0 0,3 0 0 16,3-3 0 0,0 0 0-16,3-2 0 0,0 0 0 15,0-1 0-15,4 1 0 16,-1-3 0-16,0 0 0 15,3 0 0-15,0 0-27 16,3-3-11-16,0 1-109 16,-3 2-46-16,0 0-29 15</inkml:trace>
  <inkml:trace contextRef="#ctx0" brushRef="#br0" timeOffset="66275.755">12974 7004 376 0,'-3'-6'143'0,"3"6"-112"0,-3-8 30 0,3 8 3 16,0 0-10-16,0 0-2 15,0 0-18-15,0 0-9 16,-3 0-14-16,0 0-3 0,-2 6-1 15,2-4-1-15,-3 9 1 16,0-1 5-16,0 12 4 16,3-7-4-16,3 17-2 15,0-5-5-15,6 2-4 16,0-5-3-16,3-6-1 16,-1-2-14-16,7-16-6 15,-3 0-41-15,6-13-19 16,-3 2-80-16,6-7-33 15,-3 2 39-15</inkml:trace>
  <inkml:trace contextRef="#ctx0" brushRef="#br0" timeOffset="66403.55">12995 6683 564 0,'-12'-5'211'0,"12"5"-164"0,-3-3-13 16,3 3-18-16,0 0-41 15,0 0-8-15,9-2-62 16,-3 2-27-16,21 5-75 16,-6-2-30-16</inkml:trace>
  <inkml:trace contextRef="#ctx0" brushRef="#br0" timeOffset="66762.402">13835 6982 408 0,'-9'-8'151'0,"9"8"-118"0,-3-2 31 0,3 2 5 0,0 0-21 16,0 0-2-16,0 5-14 15,0 0-5-15,3 6-15 16,0 0-3-16,0 4-2 0,0-1-3 16,0 4-3-16,0-2-7 15,0 0-4-15,-3-3-23 16,3-2-9-16,-3-3-40 15,3-8-15-15,0 0-105 16</inkml:trace>
  <inkml:trace contextRef="#ctx0" brushRef="#br0" timeOffset="66944.352">13835 6670 528 0,'-21'-2'198'0,"21"2"-154"0,-18 5 11 0,18-3-3 0,-3 1-38 15,0 0-8 1,3-3-26-16,0 0-8 16,6 5 15-16,0-2-51 0,6 7-19 15,-3-2-107 1,12 19-70-16,11 2 117 16</inkml:trace>
  <inkml:trace contextRef="#ctx0" brushRef="#br0" timeOffset="67142.894">13942 7025 480 0,'-21'2'178'0,"21"-2"-138"0,-3-2 15 15,3 2-4-15,3 0-29 16,0 0-9-16,12 0-12 16,0 0-1-16,17-3 0 15,-5 0-11-15,9 1-5 0,-6-1-30 16,2-2-12-16,-8 2-41 15,-3-2-15-15,-3 2-51 16</inkml:trace>
  <inkml:trace contextRef="#ctx0" brushRef="#br0" timeOffset="67303.282">14079 6935 444 0,'-9'5'167'0,"9"-5"-129"0,-3 19 17 0,3-14 1 16,0 3-28-16,0 0-7 0,3 2-20 15,0-2-8 1,3 3 3-16,3-1-47 0,3-2-20 16,-3 0-94-1,8-5-81-15,-2 0 89 16</inkml:trace>
  <inkml:trace contextRef="#ctx0" brushRef="#br0" timeOffset="67457.318">14341 6816 572 0,'-6'23'214'0,"6"-23"-166"0,-6 56 1 0,6-45-8 0,0 7-31 16,0-2-7-16,0 5-39 15,0-5-13-15,0 5 24 16,0-5-119-16,9 13-51 0,3 6 8 16</inkml:trace>
  <inkml:trace contextRef="#ctx0" brushRef="#br0" timeOffset="75803.357">14805 7162 480 0,'-9'-2'178'0,"9"2"-138"0,-3 8 4 0,3-8-9 16,0 18-17-16,0-2-3 15,3 16-8-15,0-3-5 16,0 3-1-16,0-6-6 0,0 0 1 15,0-4-18-15,0-4-6 16,0-2-27-16,0-3-10 16,0 1-70-16,3-12-30 15,0 1 27-15</inkml:trace>
  <inkml:trace contextRef="#ctx0" brushRef="#br0" timeOffset="75952.063">14805 7014 500 0,'-15'-3'187'0,"15"3"-146"0,-9 6-11 16,9-6-14-16,0 0-57 15,0 0-17-15,6 5-103 16,0-2-44-16,15 7 65 16,9 6 34-16</inkml:trace>
  <inkml:trace contextRef="#ctx0" brushRef="#br0" timeOffset="76176.881">14981 7279 436 0,'-39'-3'162'0,"39"3"-126"0,-6-5 10 0,6 5-4 0,9-6-26 15,-3 1-6-15,18-11-27 16,-6 6-9-1,11-4 13-15,-5 4-47 0,3-1-16 16,-3 1-71-16,0 2-58 16,-4 3 84-1</inkml:trace>
  <inkml:trace contextRef="#ctx0" brushRef="#br0" timeOffset="76325.687">15121 7072 480 0,'-21'8'178'0,"21"-8"-138"0,-12 29-3 16,12-23-9-16,0 20-29 0,0-5-6 16,6 16-54-1,0-5-23-15,6 2-98 16,0-7-43-16,5-6 109 16,-2-2 54-16</inkml:trace>
  <inkml:trace contextRef="#ctx0" brushRef="#br0" timeOffset="76627.91">15278 7067 448 0,'-15'-5'167'0,"15"5"-129"0,0-3 15 0,0 3 0 15,3 3-31-15,-3-3-6 16,12 2-13-16,0 1-3 16,12 2 0-16,-3-2 0 0,6 5 0 15,-3-3-7-15,-4 8 0 16,-2-2 3-16,-12 13 2 15,-3-6-1-15,-15 14 2 16,3-5 10-16,-9-1 3 0,4-2 10 16,2-6 6-1,0-2-6-15,6-3-3 0,0-2-9 16,18-3-4 0,-3-3-1-16,20-5-1 15,-5 0-35-15,15-5-14 16,-6 0-84-16,14-3-36 15,-8 0-29-15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9T01:49:58.7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12087 3887 148 0,'-3'-3'55'0,"3"3"-43"0,-3-5 14 0,3 5 4 16,0 0-11-16,0 0-1 0,0-3 3 16,0 1 3-1,0-4-12-15,0 1 15 0,0-6 7 0,0 3 15 16,0-2 7-16,0-1 5 15,0-2 4-15,0 2-4 16,0-2-3-16,0 3-17 16,-3-1-7-16,0 3-14 15,3 0-5-15,0 3-6 16,0 2-4-16,0 1 0 16,0 15-1-16,0 0 0 15,0 13 0-15,0-4 0 16,0 9 0-16,0-4 2 0,3 15 1 15,-3-7-1 1,3 12-1-16,-3-7-3 16,0 0-2-16,0-9 1 0,0-4 1 15,0-3-1 1,0-9 2-16,0-1 0 16,-3-17 3-16,3 3-5 0,0-26-1 15,0 4 0-15,0-12 0 16,0 8-3-16,0-11 0 15,0 7-1-15,3-12 0 16,0 8 3-16,9-17 2 16,-3 12-2-16,9-4 0 15,-3 9 1-15,9 0 0 0,-3 5 0 16,5 5 0 0,-5 5 0-16,6 9 0 0,-3 2 2 15,3 21 1-15,-7-3-1 16,1 22 1-16,-3-5 0 15,0 10 3 1,-3-6-3-16,-3 7 0 0,-3-9 1 16,-3 10 2-16,0-7-1 15,0 10 0-15,-3-7-1 0,0 2 0 0,0-5-2 32,-3-6-2-32,0-5 1 15,0-2-1-15,0-3-7 16,-3-11-3-16,0 0-23 0,-3-15-9 0,3-1-86 31,0-10-36-31,0 5-53 16</inkml:trace>
  <inkml:trace contextRef="#ctx0" brushRef="#br0" timeOffset="623.6">12620 3675 464 0,'-18'0'173'0,"18"0"-135"0,-6 0 27 0,6 0 2 0,0 0-26 16,0 0-6-16,0 0-15 15,0 0-5-15,9 3-8 16,0-1-1-16,15 9 1 0,-3-3-3 16,15 5-1-16,-7-2-1 15,4-1 1-15,-6 1-4 0,3-1 0 16,-7-2-1-1,1 3 0-15,-3 0 2 0,-3-1 2 16,0-2 1-16,-3 0 1 0,-3 0 0 16,-3-3 0-1,-1 1 0 1,-2-1 2-16,-3 0-1 16,-3 3 0-16,0-3-1 0,-9 6 2 15,4-3-3-15,-10 2-2 16,3 1 0-16,-15 2-1 15,6-2 0-15,-12 5 0 16,7-3 2-16,-7 8 1 16,6-2-4-16,0 4 1 15,3-4 0-15,4 2 2 16,2-5-1-16,3-3-1 16,3-2 1-16,3-1-1 15,0-2-5-15,3-2 1 0,3-4-11 16,6-7-3-16,0 0-40 15,15-6-14-15,-3 1-91 16,15 2-37-16,-7 2 18 16</inkml:trace>
  <inkml:trace contextRef="#ctx0" brushRef="#br0" timeOffset="924.963">13028 3963 540 0,'-15'3'200'0,"15"-3"-155"0,-3 3-2 0,3-3-12 16,0 2-17-16,0 1 0 15,-3 0 3-15,0-1 1 16,-3 4-9 0,3-1 1-16,-9 6 1 0,3-1 0 0,-8 14 1 15,2-3-4-15,-9 8 0 16,3-5-3-16,-3 5 0 15,3-5-3-15,0 0-2 16,4-6 1-16,2 1 1 0,3-6-3 16,0 0 0-1,3-2-6-15,6-3-3 16,0-3-16-16,12-8-9 16,-3 1-47-16,15-22-22 15,-3 5-127 1</inkml:trace>
  <inkml:trace contextRef="#ctx0" brushRef="#br0" timeOffset="1665.647">13361 3834 420 0,'-15'-11'156'0,"15"11"-121"0,-5-18 19 16,5 15-1-16,0-8-10 0,0 4 1 15,2-12-9-15,1 3-4 16,3-5-17-16,0 5 0 0,3-8 2 15,0 6-6-15,3 2-3 16,-3 3-4-16,12 2-3 16,-3 3-4-16,17 8 0 15,-8 0 4-15,12 13 2 0,-6-2 2 16,-1 10 0 0,-5-2-2-16,-3 7-2 15,-3-5 3-15,-9 6 2 0,-3-3-2 16,-15 2 0-1,0-5-1-15,-18 8-2 16,3-5 3-16,-12 16 0 0,7-8 1 16,-4 10 2-16,6-8-1 15,-3 3 2-15,6-8-2 0,1-2 0 16,5-6-3 0,0-2 1-16,3-4-4 15,9-7 0-15,0 0 1 16,9-8 2-16,0 0-3 15,24-2 0-15,-7 2 1 16,31 2 0-16,-9 1 0 16,5 0 0-16,-8-3 0 15,0 0 2-15,-7 0 1 16,-2 0 3-16,-6 0-1 16,-3 0 2-16,-3 0-4 15,-7-3-2-15,1 0 0 0,-6-5-1 16,0 0 0-16,-6-5 0 15,0 3 0-15,-3-9 0 16,0 6 0-16,-3-6 0 0,0 3-9 16,-3-2-4-1,0 2-46-15,-3-2-21 16,3 4-179 0</inkml:trace>
  <inkml:trace contextRef="#ctx0" brushRef="#br0" timeOffset="66946.959">7869 9763 240 0,'6'0'90'0,"-6"0"-70"0,9-3 28 0,-9 3 9 0,6 0-8 16,-3 0-1-1,3-2-14-15,0 2-6 16,0-3-16-16,0 1-3 0,0-4-2 0,-3 1 1 16,0 0 2-16,0-1-1 15,-3 1 2-15,0 0-4 16,-6 0-2-16,3 2 0 15,-9 0-1-15,3 1-2 16,-12 2 1-16,3 0 2 16,-14 2 4-16,5 1-4 0,-9 2-1 15,9-2 2 1,-2 2 3-16,5 0 2 16,3 1 1-16,3-1-2 0,3-2 1 15,0-1-6-15,6 1-3 16,0 0-1-16,9-1 1 15,0 1-1 1,15 5-1-16,-3-3 1 0,18 6-1 16,-6-1 0-16,9 9 0 15,-7-6 0-15,1 11 0 0,0-6-3 16,-6 9 2 0,-3-6 10-16,-7 5 3 15,-2-4 3-15,-9 1 4 16,0-4-2-16,-11 2-1 15,-1-5-6-15,-15 0-4 0,3-3-6 16,-6-2 0 0,6-3-2-16,1-3-2 15,2 0-26-15,6-2-10 0,3-1-40 16,12-7-16-16,0 0-55 16,15-14-22-16,9-10 39 15</inkml:trace>
  <inkml:trace contextRef="#ctx0" brushRef="#br0" timeOffset="67217.827">7935 9808 344 0,'0'0'129'0,"0"0"-100"0,0 27 37 15,0-22 13-15,0 21-22 16,0-5-6-16,3 14-23 16,0-6-9-16,0 0-12 15,0-2-5-15,3-4 1 0,0-4-2 16,0-6-1-16,0-2 1 15,-1-14 1-15,1 0-1 16,0-18 2-16,0 5-4 0,0-10 0 16,-3 5 1-16,0 5 2 0,0 3 3 15,3 21 2 1,0-3 1-16,3 13 2 16,0-2-7-16,3 5-2 0,-3-5-19 15,6-2-8 1,-3-4-41-16,2-2-20 15,-2-3-51-15,3-10-23 0,-3 0 20 32</inkml:trace>
  <inkml:trace contextRef="#ctx0" brushRef="#br0" timeOffset="67458.478">8238 9774 376 0,'-6'0'143'0,"6"0"-112"0,-5 18 25 0,5-15 3 0,2 23-18 15,1-4-1-15,3 22-17 16,0-6-4-16,6 9-11 16,-3-10-5-16,3 13 0 0,0 14-9 15,-3-14-3-15,-3-10-17 16,0 8-9-16,-3-11-30 16,0-8-11-16,-3-5-72 15,-3-24-63 1,-6-11 78-16</inkml:trace>
  <inkml:trace contextRef="#ctx0" brushRef="#br0" timeOffset="67699.456">8137 9805 268 0,'6'-2'101'0,"-6"2"-78"0,36 2 0 16,-30 1-4-1,15 2-13-15,-3 1-1 0,8 7-1 16,-5-2 0-1,3 4-2-15,-3-1 20 0,-3 7 13 16,3 5 19-16,-10-5 9 16,-2-2-5-16,-6 5 0 15,0-3-20-15,-9 3-8 16,3-6-20-16,-9 1-6 0,4-3-19 16,-7-3-7-16,3-3-33 15,3-2-15-15,3-2-45 16,6-6-19-1,0 0-15-15</inkml:trace>
  <inkml:trace contextRef="#ctx0" brushRef="#br0" timeOffset="67910.085">8465 9787 364 0,'0'-5'137'0,"0"5"-106"0,0 10 17 16,0-10 0-16,3 24-13 15,0-3-3-15,0 24-14 16,0-8-4-16,0 8-8 0,0-8-6 0,2 6-1 16,1-9-10-16,0 3-3 15,0-5-22-15,0-3-7 16,-3-5-41-16,-3-6-19 16,0-2-44-1</inkml:trace>
  <inkml:trace contextRef="#ctx0" brushRef="#br0" timeOffset="69125.309">8414 9819 364 0,'-3'-11'137'0,"3"11"-106"0,6-5-5 16,-6 5-10-16,6-3-8 15,0 3 0-15,6 0-4 16,-3 0-3-16,12 8 0 15,-4 0 5-15,7 13 4 0,-3-2 8 16,0 12 6-16,-3-4 2 16,-3 5 4-16,-6-6-1 15,-9 1 0-15,0-1-5 16,-6-5-1-16,0-2-12 16,-9-1-4-16,6-2-10 0,-3-5 0 15,3-1-19-15,0-2-8 16,3-2-13-1,0-6-4-15,3 0-20 0,6-3-10 16,0 0-14 0,9-10-4-16,-3 2-27 15,12-12 161 17,12-17 15-32,-10 6 19 15,1 4-11-15,-6 7-8 16,-3 1-17-16,0 7-8 15,-3 1-16-15,-3 4 5 0,0-1 4 16,-3 3-5-16,-3 6-2 16,0 2-4-16,0 10-2 0,0-2-1 15,-1 16 0-15,1-6 0 16,3 6 0 0,0-3-2-16,3 1 1 0,0-1-6 15,0-5-1-15,0-3 0 16,0-3 0-16,-3-2 2 15,0-5 1 1,0 0-6-16,0-9-2 0,0 1-1 16,-3-8 2-16,0 2 2 15,-3-5 3-15,0 1 0 0,0-1-1 16,0 2 1-16,-3 1 1 16,0 3 1-1,0-1 1-15,0 3-5 16,3 0-1-16,0 0-2 0,3-2 0 15,0 2 0 1,3-3 0-16,-3 1-2 16,3-1 1-16,0 0-2 15,0 1 0-15,-3 2 4 0,0 3 1 16,0-1 4-16,-3 4 1 16,0-1-1-16,0 3-2 15,0 0-2-15,2 13 1 16,1-2 1-16,3 15 0 15,-3-5 0-15,6 11 0 16,-3-5 0-16,6 4 0 0,0-2 6 16,0-5 6-16,-3-5 5 15,-3-1 2 1,0-4-6-16,-6-1 0 16,0-3-8-16,-3-2-3 15,0-2-1-15,0-4-1 16,0 1-3-16,3-3 2 15,0 0-4-15,9-3-1 0,-3 1 0 16,12-6 4-16,-3 0-4 16,8-11 0-16,-2 3-2 15,6-13 0-15,-6 5 0 16,3-13 2-16,-4 11 4 0,-5-1 1 16,-3 6 1-1,-6 3 0-15,0 2 0 16,-12 5 2-16,3 3 1 15,-12 8 3-15,3 0 1 0,-5 14 3 16,-4 4-1-16,9-2 2 16,3-3-8-1,6 8-2-15,3-2 1 16,12 2 1-16,12 6 3 0,5 2 3 16,1-8 9-16,-9-8 6 15,-3-2-11-15,3-3-2 16,6 0-5-16,-10-3 1 15,-2-3-2-15,0-2 0 16,-3 0-45-16,-3-5-20 16,3-13-166-1</inkml:trace>
  <inkml:trace contextRef="#ctx0" brushRef="#br0" timeOffset="69918.869">9807 9570 324 0,'-3'0'123'0,"3"0"-95"0,3-5 3 0,-3 5-6 0,6-6-17 15,0 1-2-15,3-13-4 16,-3 4 1-16,3-4-2 16,-3 2-1-16,-3-3 3 0,0 4 2 15,-3-1 2-15,0 2-1 16,-6 1 1-16,3 3 2 16,-3 2 2-16,0 2-1 15,-3 1-1-15,0 2-1 16,-3 3 0-16,3 0-2 0,-3 3 1 15,0 0-2-15,1 7 2 16,-1-2 0-16,0 13 3 16,3-2-1-1,0 13 2-15,3-6 5 16,6 11 2-16,0-5-1 16,6 13 2-16,-3-8-1 15,6 34-2-15,0 17-2 0,3-14-1 16,-3-11-1-16,-4-20 0 15,1-6-4-15,0-3-3 16,-3-5 0-16,0 0-1 0,0-5-2 16,0-3 1-16,-3-2-13 15,0-6-6-15,0 0-27 16,-3-7-12 0,0-4-40-16,0-7-17 15,0 0-68-15</inkml:trace>
  <inkml:trace contextRef="#ctx0" brushRef="#br0" timeOffset="70729.052">9620 9845 336 0,'-18'0'126'0,"18"0"-98"0,-12 3 23 16,12-3 3-16,0 0-31 15,0 0-10-15,9 0-7 16,-3 0 0-16,9 0-3 15,0 0 0-15,5 0 3 0,-5 0-3 16,6 0 0-16,6 0-3 16,-9-3-3-16,-3 3 2 15,5-5 2-15,-2 2 0 16,0-2-1-16,-3 0 1 0,0-1-1 16,0 1 2-16,-3 2 1 15,-3 1 7 1,-3-1 6-16,0 0-6 0,-3 1-1 15,0-1-1-15,-3 3 0 16,0 0-4-16,-3 3-1 16,0-1 8-16,-3 4 2 15,0-1-4-15,0 6-3 0,0-3-1 16,0 7-1 0,3-1-5-16,3 12 1 15,0-5 0-15,9 6 0 16,0-6 0-16,9 3 2 0,-4-6-3 15,4 1 0 1,-3-6 1-16,3-2 0 16,-3-1 0-16,-6-5 0 0,0 1 0 15,-6-9 2-15,0 0-1 16,-6-7-1-16,0-1 1 0,-6-13-1 16,3 3-5-1,-3-5 1-15,0 2-3 16,3 0 0-16,0 6 1 15,6 2 4-15,0 3-4 16,9 2 0-16,0 3 3 16,12 16 1-16,-3-3 2 0,5 19 2 15,-2-5 8 1,0 7 3-16,-3-2 5 16,-3-3 3-16,-3-2-5 15,-3-1-1-15,0-5-5 0,-3-7-1 16,-3-4-8-16,0-20 0 15,0 2-6-15,0-16 1 16,-1 6 0-16,10-3 2 16,-6 5 1-16,6 5 1 15,-3 3 2-15,3 3 3 0,-3 3 0 16,3 2 2 0,-3 2-4-16,3 1-2 15,-3 2 0-15,0 1 1 16,-3-1-23-16,-3 0-8 0,0 3-63 15,-3 0-28-15,5 8-76 16</inkml:trace>
  <inkml:trace contextRef="#ctx0" brushRef="#br0" timeOffset="72491.338">10775 9763 328 0,'3'-3'123'0,"-3"3"-95"0,11-5 9 0,-11 5 0 0,6-2-19 16,0-1-4-1,3 0-9-15,0 1-4 16,0-1 0-16,0 0 3 0,-6 1 5 16,0-1 4-16,-6 0 4 0,0 1 0 15,-9-1-1-15,3 0-8 16,-6 3-5-16,0 0 2 16,1 3 1-16,-1 0-2 15,0-3-1-15,3 0 1 16,3 2 0-16,0 1-2 15,6 5-2-15,0-3 9 0,9 11 4 16,0-3 0 0,9 16 2-16,-3-5-8 0,9 8-2 15,-3-6-1 1,-1 4 2-16,1 4 3 16,-9-10 5-16,-3-6-2 15,-9 3 1-15,0-5-7 0,-6-5-2 16,3 0-2-1,-3-6-2-15,0 0 1 0,3-8-1 16,3 1-5-16,6-11 1 16,6-11-3-16,3 0 0 15,0 8-5-15,12-10 0 16,-3 4 1-16,3-1 5 0,-3 4 3 16,-1 3 2-1,1 3 1-15,-6 0 0 16,-3 2 6-16,-6 9 6 15,0-1-2-15,-6 16 2 0,0 3-3 16,6 16 0-16,-3-6-3 16,9 3-1-1,-3-5-3-15,6-3-2 0,-4 0 1 16,4-7-1-16,-3-4 0 16,0-7 0-16,-3 0 0 15,0-14 2-15,-3 3-1 16,0-16 2-16,-3 6-4 15,-3-9 0-15,0 6-4 0,-6-5 1 0,0 4-5 32,0 1-1-32,0 5 0 15,0 1 4-15,3 1-4 16,3 1 0-16,0 3-6 0,3-1-1 16,0 3 1-1,6 3 2-15,-3-1 6 0,6 9 4 16,-3 0 5-1,3 10 4-15,-3-2 11 16,3 18 7-16,-4-3 1 0,1 11 1 16,3 5-6-16,-6-12-1 0,0-7-8 15,0-1-2 1,-3-4-2-16,0-5-1 16,0-2-6-16,0-16 1 15,0-1-5-15,3-28-1 16,-3 7-8-16,6-7-2 15,-3 5 0-15,3 2 2 16,0 6 6-16,3 8 4 0,-3 3 12 16,2 12 4-1,-2-2 3-15,0 21 1 16,0 14 0-16,-3-9 0 0,0-5-2 0,-3 3 1 16,0-3-6-1,0-5-3-15,0 5-3 16,0-13 0-16,0 0-2 0,3-18 2 15,0 2-7 1,6-29-1-16,0 8-3 0,6-3 0 16,-3 5 2-16,-1 6 4 15,-2 3 1 1,3 7 1-16,-3 3 2 16,0 13 1-16,0-2 5 0,-3 16 3 15,0-4 0 1,0 12 3-16,0 5-7 15,-3-11-4-15,0-5-11 16,-3 0-5-16,-1-1-29 0,1-9-12 16,0-1-41-16,0-13-14 15,0-2 0-15,0-4 3 16,0 4 77-16,3 2 35 0,-3 3 59 16,3 7 24-1,0-2-10-15,0 5-7 16,0 1-30-16,6-4-11 15,-3-2-15-15,6-10-3 0,6-17-5 16,-6 6-3-16,-4 5 0 16,1-5-1-1,-3 3-2-15,-6-1-2 16,0 3 1-16,-6 0 1 0,3 3 1 16,-6 3 1-16,0-1 0 15,-6 6 0-15,4-1 2 16,-4 9 3-16,3 0 0 15,-3 7 2-15,3-2-2 16,3 13 2-16,3 11 0 0,6 0 1 16,6 2 0-1,3-10 0-15,0-5-4 0,8-4 0 16,10 1-3 0,3-8 0-16,-6-8-3 15,-9-5-2-15,-3 0-8 16,-4-11-5-16,1-11-40 0,-6 4-15 15,-9 7-176 1</inkml:trace>
  <inkml:trace contextRef="#ctx0" brushRef="#br0" timeOffset="74789.666">12421 9745 200 0,'-3'-3'77'0,"3"3"-60"0,-3-3 21 0,3 3 9 0,0 0-3 16,0 0 4-16,0-2-1 15,0-1 3-15,0 0-27 16,0 1 9-16,0-1 3 0,0 0-6 16,-3 1-2-16,3-1-7 15,-3 1-2-15,3-1-8 0,0 3-2 16,0 0 2-16,0-3 1 0,0 3-3 31,0 3 0-31,0 0-3 16,0 4 2-16,0-1 0 15,3 7 1-15,-3 0-2 0,3 6-1 16,0-3 1 0,0 2 1-16,0-2-3 0,0-3-3 15,-3 0 2 1,0-2 0-16,0-3-1 0,0-3 1 0,0 1-2 16,0-9-1-1,0 0 1-15,0-7-1 16,0 2-3-16,0-8 2 15,0 3-4-15,3-3 1 0,0 3-5 16,3-3 1 0,-3 2 2-16,3-1 3 0,-1 1 2 15,4 1 1 1,-3 0-3-16,3 2 2 16,0 3 1-16,0 3 0 15,0 2 0-15,6 3 2 16,-6 0 1-16,3 6 1 0,0-4 4 15,0 6 3-15,0-2-4 16,-1 2 1-16,-2-1-1 16,-3 7 1-16,0-4 2 15,-3 9 1-15,0-3-1 16,0 5-1-16,0-3-3 16,0 4 1-16,0-4-2 15,0 1 2-15,0-4-2 16,0-1 2-16,-3-4-4 15,0-2 0-15,0 0-1 16,0-3 1-16,0 1-7 0,0-6 1 16,0 0-28-1,0-14-11-15,0 4-103 16,3-6-44-16,0-10-18 16</inkml:trace>
  <inkml:trace contextRef="#ctx0" brushRef="#br0" timeOffset="77023.758">11825 10724 344 0,'-15'2'129'0,"15"-2"-100"0,-5 3 20 0,5-3 2 15,0 0-15-15,0 0-3 16,0 0-15-16,0 0-4 15,5 3-8-15,1-1 5 0,9-2 4 16,-3 0-3-16,6-5-2 16,-3 2-5-16,3-5-2 15,-3 3-1-15,3-6-2 0,-4 3 1 0,-2-5 1 32,-3 3-3-32,-3-1 0 15,-3 0 1-15,-3 1 2 0,0 2-1 16,-6 0-1-16,3 3-2 15,-9 2 1-15,0 0 3 16,-8 3 3 0,2 0-2-16,-6 3 0 15,6 0 1-15,-3 5 2 0,3-3-1 16,1 6 2-16,2-4 2 16,9 12 5-16,0-3-4 15,18 13 0-15,-3-5-6 16,17 2-1-16,-2-2-3 15,6-8-3-15,-3-3-20 16,3-10-10-16,-7-1-32 16,4-12-13-16,-3 2-34 0,0-5-15 15,3-6-19 1</inkml:trace>
  <inkml:trace contextRef="#ctx0" brushRef="#br0" timeOffset="77276.299">12114 10649 244 0,'-12'-7'90'0,"12"7"-70"0,-9-6 30 16,9 6 10-1,-3 0-7-15,3 0-1 0,-3 0-16 16,3 0-7 0,0 0-17-16,0 0 1 0,0 6 3 15,0-1 9-15,3 8 5 16,0 0-3-16,3 11 1 16,0-3-5-16,3 3-2 15,-3-5-5-15,3-4 0 16,0-1-5-16,3-14 1 15,-3 0-5-15,6-16 1 0,-3 3-5 0,-1-6-2 16,-2 6-5 0,3-6-2-1,-3 6-24-15,0 0-10 16,-3 2-45-16,3 1-21 16,-3-1-96-16</inkml:trace>
  <inkml:trace contextRef="#ctx0" brushRef="#br0" timeOffset="78367.673">12436 10713 400 0,'-6'8'148'0,"6"-8"-115"0,0 5 6 0,0-5-6 16,3 3-17-1,-3-3-2-15,6 3-6 0,0-1 0 16,2-4-5-16,-2 2-2 0,3-6 2 15,0 1-2-15,0-3 2 16,-3 3-2-16,0-3 2 16,0 0 0-16,0-3 3 15,-3 3-3-15,-3-2-2 0,0 2 0 0,0-3 1 32,0 3-1-32,-3 0 2 15,-3 3-2-15,3 0 2 16,0-1 2-16,-3 4 2 15,0-1-3-15,0 3-1 0,0 0 3 16,0 5 3 0,0-2 2-16,3 8 3 15,0-3-1-15,6 7 2 0,0-1-8 16,3 4-2-16,0-2-3 16,3 0 1-16,-3-3-15 15,3-5-5-15,-3-3-15 16,6-7-8-16,-6-1-5 0,3-7 0 15,0 2 1 1,0-3-1-16,0 0 17 16,0 1 8-16,0 2 15 0,2 3 8 15,-2-1 14 1,3 4 7-16,0-1-1 16,3 6 0-16,-3-1-1 15,3 4 1-15,0 2 2 16,-6 0 2-16,0-3 1 0,-3 0 0 15,-1 0-9-15,1-5-4 16,-3 0-11 0,6-5-4-16,-3 0-6 0,6-3-1 15,0 0-3-15,3 0 1 0,-3 3 5 16,3-1 2 0,-3 1-1-16,0 2 2 15,-3 1 3-15,2 4 1 16,-2-2-1-16,3 3-2 0,0-3 1 15,0 0-1 1,0 0 0-16,0-3 0 0,-3 1 0 0,0-3 0 31,0 2 2-31,0-5 1 16,-3 0-4-16,0 0-1 0,-1 3 1 16,-2 0 2-16,0 2 2 15,0 3 1-15,0 0 0 16,0 5 0-16,-3-2 0 15,3 7 0-15,0-2 0 16,3 19 2-16,-3-6-3 16,3 24 0-16,0-8 1 0,3 5 2 15,0 6-3 1,-3-16 0-16,-3-6 3 16,-3 1 3-16,0-6 0 15,-3-3 0-15,-3 6-3 16,0-11-1-16,0 1-1 15,-3-4 2-15,0-2 1 0,-3 0 1 16,0-3 0-16,-2-2 0 16,-7 0 0-1,9-1 2-15,3-2 1 0,0 0 3 16,0 0-5-16,3 0-1 0,-3-2-4 16,6 2-3-1,0 0 0-15,0-3 1 16,0 0-12-16,0 1-6 15,0-4-33-15,0 1-14 16,3 0-117-16,-9-16-52 0,-6-8 56 31</inkml:trace>
  <inkml:trace contextRef="#ctx0" brushRef="#br0" timeOffset="79590.568">13448 10451 296 0,'-21'-11'110'0,"21"11"-86"0,-15-5 29 0,15 5 8 15,-3 0-14-15,0 0-3 16,3-2-21-16,0-1-6 15,6-8-11-15,0 3 7 0,15 0 4 0,-3 0-7 16,26 3-1 0,-8 0-3-16,15 0-1 0,-13 2-10 15,4 0-4 1,-6 1-22-16,-4-1-7 16,-5 0-21-16,-6 1-5 15,-3-1-6-15,-3 6-1 0,-3-1-25 16,-6 4-40-1,-3-1 42-15</inkml:trace>
  <inkml:trace contextRef="#ctx0" brushRef="#br0" timeOffset="79737.359">13713 10388 276 0,'-33'-6'104'0,"33"6"-81"0,-12 3 36 16,12 0 9-16,-3 4-18 16,0-1-6-16,3 15-12 15,0-3-6-15,3 9-14 16,0-1-5-16,3 1-1 0,0-3-3 15,0 5-2-15,0-5-18 0,3 5-9 16,0-6-55 0,3 1-24-16,-4-3-56 0</inkml:trace>
  <inkml:trace contextRef="#ctx0" brushRef="#br0" timeOffset="79886.582">13850 10657 392 0,'-12'3'148'0,"12"-3"-115"0,-3 5-22 0,3-5-18 0,0 0-74 15,0 0-29 1,9 0-25-16,5-5-10 16</inkml:trace>
  <inkml:trace contextRef="#ctx0" brushRef="#br0" timeOffset="80592.742">14290 10433 288 0,'3'-24'107'0,"-3"24"-83"0,3-27 17 0,-3 25 2 15,0-9-17-15,0 0-4 16,0-2 0-16,0 3 0 16,0-1-11-16,0 0 7 0,-6 1 2 15,0 2-4-15,-6 3 1 16,3-1-6-16,-9 4-1 15,4 2-4-15,-10 2-1 16,3 1-1-16,-9 10 2 16,6-2 3-16,-5 13 2 0,2-6-5 0,3 14-2 31,3-8 4-31,9 5 3 16,3-5 0-16,15 5 1 15,15 2-2-15,6-9-1 16,-3-4-5-16,11-2-3 0,-5-3-3 15,3-5-1 1,-6-2-9-16,-3-6-3 0,-4 0-3 16,-2-3 1-16,-3 0 7 15,-6-2 5-15,-3 2 2 0,-6-2 1 16,0 0 2 0,-9-1 2-16,0 1-1 15,-3 0 2-15,0 2 0 16,3-2 1-16,0 2-2 0,6-2-2 15,0 0 3 1,9-1 2-16,0 4 2 0,6 2 1 0,0 0 2 16,0 5 4-16,0-2-2 15,-3 5 1 1,0 0-3-16,-3 2-1 16,0-2-12-16,-3 3-3 15,0-3-39-15,0 0-18 16,0-3-64-16,3-3-29 15,6-4-4 1</inkml:trace>
  <inkml:trace contextRef="#ctx0" brushRef="#br0" timeOffset="80697.911">14504 10623 464 0,'3'5'173'0,"-3"-5"-135"0,0 6 5 0,0-6-5 15,0 0-35-15,0 0-7 0,0 0-64 16,0 0-25-16,-3 0-96 15,3 0-40-15</inkml:trace>
  <inkml:trace contextRef="#ctx0" brushRef="#br0" timeOffset="81899.187">14900 10438 176 0,'-3'-5'66'0,"3"5"-52"0,0-11 32 16,0 11 12-16,0-5 4 0,0 2 5 16,0-2-9-1,0-1 0-15,-3 1-33 16,3 0-3-16,-3 0-1 0,0 2-3 16,0 0 1-16,0 1-4 0,0-1 1 15,0 3-9-15,1 3-2 16,-1-3-3-16,-3 10 1 15,3 1-2-15,3 10 2 0,0-3 0 16,3 9 1 0,-3-3 2-16,9 2 1 0,-4-5 1 15,7 3 2 1,-3-5-5-16,9-1-1 0,-3-2-2 16,6-5 1-1,-3-1-2-15,6-7-1 0,-7 0 1 16,4-6-1-1,-3 3-5-15,-3-8-1 0,0 3 0 16,-6-6 2-16,0 1-1 16,-6-1 1-1,0 0 3-15,-3 3 2 0,0 0-2 16,0 6 0-16,0-1 3 0,0 3 1 16,0 0-4-1,6 5-1-15,0 1 3 16,3 2 1-16,-4-3-3 15,4 3 1-15,-3-3 0 16,0 1 2-16,0-1-3 0,0-3 0 16,0 1-1-1,-3-3 0-15,-3 0-3 0,0-3-1 16,0 3 3-16,0 0 1 16,0 0-1-1,3 0 0-15,-3 0 2 0,3 0 0 16,0 0-4-16,3 0 1 15,0 0-14-15,3-5-5 16,-3 3-4-16,3-6-1 16,0 0-4-16,0-6-3 0,0 4 4 15,0-11 2 1,-1 5 16-16,1-3 7 0,-3 3 16 0,0 8 8 31,0 3 22-31,0 16 9 16,0-1-3-16,3 6-3 15,-3-3-16-15,3 6-6 16,-3-3-12-16,3 0-4 0,0-3-14 16,0-2-4-16,-3-4-23 15,0-4-7-15,0 0-28 0,0-6-12 16,-1 0-82-16</inkml:trace>
  <inkml:trace contextRef="#ctx0" brushRef="#br0" timeOffset="82117.374">15415 10144 464 0,'-21'11'173'0,"21"-11"-135"0,-3 29 5 0,3-24-8 16,6 27-17-16,0-6-3 15,9 27-8-15,-3-10-3 16,6 2-2-16,-3-8-19 0,0-3-6 15,0-2-16-15,-3-8-3 16,-3-3-12-16,-7-5-4 16,1-3-26-16,-8-5-12 15,2 0-34 1</inkml:trace>
  <inkml:trace contextRef="#ctx0" brushRef="#br0" timeOffset="82689.95">15269 10395 320 0,'-17'-18'121'0,"17"18"-95"0,-9-11 20 15,9 11 4-15,0-2-26 16,0 2-7-16,6 0-9 16,-3 0-1-16,20 2-4 15,-2 1-2-15,33-3 0 0,-10 0-4 16,10-11 2-16,-9 4-17 16,5-12-5-16,-8 3-5 0,3-2 2 0,-7 2 6 31,-5-3 4-31,-6 6 3 15,-9-3 3-15,-3 3-7 0,-9-3-2 16,-1 3-3 0,-7 0-2-16,2 2 5 0,-6 6 3 15,3-1 19 1,-3 12 7-16,3-4 24 0,-3 22 13 0,3-3 11 31,0 37 6-31,0-13-14 0,3 8-6 0,0-10-16 31,0-4-8-31,0-4-9 0,3-9-3 0,0-5-4 16,3-10-3 0,0-3 0-16,3-16 1 0,-1 3-6 15,10-27-1 1,-3 8-1-16,9-8 2 0,-6 9-1 16,9 9 4-1,-3 1 11-15,2 21 6 16,-2 0 5-16,0 11 4 15,-3-4 2-15,0 9 1 16,-4-8-9-16,-2 0-1 0,-3-3-11 16,-3-2-2-16,0-1-8 15,-3-2-2 1,-3 0-36-16,0-2-15 0,0-4-97 16,-6-10-43-16,-6-13 25 15</inkml:trace>
  <inkml:trace contextRef="#ctx0" brushRef="#br0" timeOffset="84249.879">16540 10351 272 0,'-8'-6'104'0,"8"6"-81"0,-6-10 18 15,6 10 2-15,0-3-17 16,0 0-2-16,0 1-10 0,0-1-1 16,3 0-8-16,-3 1 6 0,3 10 4 15,0 0 8-15,2 10 3 16,-2-2-2-16,3 5-1 16,-3-2-3-16,0-1-3 15,0-5-5-15,0 1 0 16,0-4-1-16,-3-10 1 15,0 0-4-15,0-16-3 16,0 3-2-16,3-16-3 0,0 5-2 16,0-2 1-1,0 2-1-15,3 3 0 0,0 2 0 16,3 6 0 0,-3 2 2-16,3 6 2 15,0 0 10-15,6 10 4 0,-3 0-1 16,3 17 1-16,-4-6-5 0,4 13 1 15,-3-6-7 1,-3 4-3-16,0-6-21 16,0-2-10-16,-3-4-51 15,3-7-21-15,-3-2-102 16</inkml:trace>
  <inkml:trace contextRef="#ctx0" brushRef="#br0" timeOffset="84406.29">16820 10250 420 0,'12'5'159'0,"-12"-5"-124"0,33 11-5 0,-27-9-12 15,15 4-23-15,-6-1-6 16,8-2-79-16,-2-1-33 16,6-2-30-16,-6 0-9 15</inkml:trace>
  <inkml:trace contextRef="#ctx0" brushRef="#br0" timeOffset="84590.283">17198 10136 484 0,'-6'5'181'0,"6"-5"-141"0,0 22 5 16,0-17-7-16,3 8-26 15,0-2-4-15,3 15-21 16,0-5-8-16,3 16 10 0,0-7-48 0,0 4-17 15,-3-8-117 1</inkml:trace>
  <inkml:trace contextRef="#ctx0" brushRef="#br0" timeOffset="86149.127">17898 10110 312 0,'-9'-3'118'0,"9"3"-92"0,-6 0 15 0,6 0 0 16,0 3-19-16,0-1-2 16,3 9 1-16,0-3 1 15,6 10-11-15,0-2 2 0,3 13 3 16,-3-5-4-16,3 3 1 16,-1-6-6-16,1-5-2 15,-3-3-2-15,3-16-3 0,0 1 1 16,0-12-1-1,0 4-3-15,-3-3 0 0,0-1-1 16,-3-1 3 0,-3 1 0-16,-3 1 3 0,0 2 8 15,0 4 3 1,0 1 2-16,0 6 1 16,0 0-4-16,12 8 0 0,-3-3-3 15,17 6 0 1,-2-3-8-16,15 0 0 0,-6-3-1 15,2-2 2-15,-5 0-1 16,0-6-1-16,-6 0 1 16,-1-5-1-16,-5 3-3 15,-3-3 2-15,-3 0 1 0,-3-2 2 16,-3 2-1 0,-3-3-1-16,-3 3 1 15,-3 3 1-15,3-1-1 16,-3 6-1-16,0 0-2 0,0 6-1 15,0-1 6 1,6 8 3-16,0-2 1 0,3 7 1 0,0-2-4 16,3 0-3-1,0-3 0-15,3-5-1 16,-3-2-3-16,6-12 0 16,-4 4-1-16,7-6 0 0,-3 0 3 15,0-5 2 1,-3 2 0-16,0 0-1 15,-3 3 1-15,0 1-1 16,-3 1 0-16,3 6 2 16,0 0 3-16,-1 3 4 0,-2 0 0 15,3 2 2 1,-3 0-6-16,0 0-3 16,0-2-1-16,-3 0 1 15,0-1-1-15,-3-2-1 0,0 0 1 16,0 0 1-16,0 0-3 15,3 0 0-15,0 0-1 16,9 0 0-16,0 0 0 16,9 0 0-16,-3 0-3 15,5-5-1-15,-2 2-2 16,0-7 0-16,-3 2 2 16,0-13 2-16,0 2 2 15,-3-18 1-15,-3 5 1 16,-4-13 0-16,-2 6 2 15,-3 2 1-15,0 5-4 0,-3 5 1 16,0 4 6 0,-3 7 4-16,0 3-3 0,0 10 1 15,0 0-5-15,-3 38 0 16,4-6 5-16,2 18 5 16,0-7-5-16,2 8 0 15,1-11-4-15,6 10-1 0,-3-10-1 16,3-2 1-1,0-6-2-15,3-16-1 16,-3-2 1-16,3-14 1 16,0 0-3-16,0-4 0 15,-3-1-1-15,0-3 0 16,-3 3 2-16,0 0 2 16,-1 0 1-16,1 6 1 15,0-1 6-15,3 6 4 16,0-1-3-16,6 6-1 0,-3 0-6 15,6 3-3-15,0-3-5 16,0 0 0-16,-3-1-16 16,-1-4-6-16,1 0-23 15,-3-6-6-15,-3 0-59 16,0-7-26-16,-3 2-48 16</inkml:trace>
  <inkml:trace contextRef="#ctx0" brushRef="#br0" timeOffset="86299.02">19220 9877 492 0,'-12'18'184'0,"12"-18"-143"0,-6 37 4 15,6-29-7-15,3 6-33 0,0-4-6 16,0 3-41-16,0-2-17 16,0-3 30-16,0 0-72 15,-3-3-27-15,0 0-29 16</inkml:trace>
  <inkml:trace contextRef="#ctx0" brushRef="#br0" timeOffset="86462.912">18827 9940 436 0,'-27'14'165'0,"27"-14"-129"0,-12 8 4 0,12-6-9 0,6 4-35 16,3-4-10-1,6 3-60-15,0 1-27 0,14 4-67 16,-5-2-29-16</inkml:trace>
  <inkml:trace contextRef="#ctx0" brushRef="#br0" timeOffset="87080.835">19368 10163 328 0,'-3'-6'123'0,"3"6"-95"0,0-8-2 15,0 8-5-15,0-2-13 0,0-1 0 16,0-2 7-16,0 0 4 16,-3-1-9-16,0 1 3 0,0 0 1 15,0-1-3-15,-2 4 1 16,-1-1 4-16,0 8 2 0,0-2-1 15,0 8 2 1,3-3-4-16,0 5 1 0,0-3-3 0,3 4 0 31,0-1-7-31,6-3-4 0,-3 1-1 0,3-6-1 32,0 1-3-32,0-6 2 15,0 0-1-15,-1-6-2 16,1 1-2-16,-3 0 1 15,0-1 3-15,0 1 3 0,0 2 0 16,3 1 2-16,-3-1 0 16,6 3 1-16,-3 0-2 15,9 0-2-15,-3 0-10 16,12-2-6-16,-3-1-6 16,8-5 1-16,-2 3 7 15,6-3 4-15,-6 2 21 0,2 4 10 16,-8-1 12-1,0 6 6-15,-3-1-7 0,-6 6-4 16,0-2 1 0,-6 2 2-16,-3 0-4 0,-6-1 1 15,0-1-10 1,-9-1-3-16,3 0-8 16,-9-2-5-16,3 0-4 0,-6-3-1 15,6 0-27-15,-2-8-12 16,-1 2-92-16,6-17-39 15,3 1-41 1</inkml:trace>
  <inkml:trace contextRef="#ctx0" brushRef="#br0" timeOffset="88973.64">20270 9726 260 0,'-6'-16'99'0,"6"16"-77"0,-3-16 26 0,3 14 8 16,0-6-15-16,0 2-3 15,-3-4-11-15,0 2-3 16,0 0-13-16,0 3 0 0,0 5 0 16,1 0-4-16,2 13-2 15,0 0 6-15,0 19 5 16,0-6 3-16,0 35 1 15,0-13 0-15,2 5 0 16,1-8-7-16,0-6 0 0,0-2-6 16,0-7-2-16,-3-7 0 15,3-1-1-15,-3-7-2 0,3-9 1 16,0-1-2 0,3-23-1-16,0 2 1 0,3-27-1 15,-3 4-3 1,0 2 2-16,0 7 1 0,0 4 2 15,-3 5-1 1,0 8 2-16,0 2 0 16,3 24 1-16,0-2 2 15,12 23 1-15,-3-7 1 0,20 4 0 0,-8-4-4 32,12-1-1-32,-6-4-1 15,2-9-2-15,-5-3 1 16,0-10-1-16,-6 0 0 0,-1-18 0 15,-2 2 0-15,-3-21 2 16,-3 10-1-16,-6-2-1 16,0 6-2-16,-6-1 1 15,0 5 1-15,-3 6 2 16,0 0-3-16,-3 13-2 16,0 0 4-16,-3 24 1 15,0-3 4-15,0 13 3 16,3-5 0-16,3-2 0 15,0-1-5-15,3-7-3 0,-3-3-3 16,6-11 1 0,-3 0 1-16,6-21 0 0,-3 3-5 15,6-21 1 1,0 7-5-16,8-2-1 0,-2 5 0 16,15 8 4-16,-6 6 3 15,12 12 2-15,-10 1-2 0,4 8 2 0,-6-1 1 31,0 1 0-31,-4-1 0 16,-5-2 0-16,-3-2 15 0,-6 2 7 16,0-3-8-1,-12 3-3-15,0-3-1 16,-15-2 1-16,3-1-5 16,-8-10-4-16,2 3-12 0,3-13-6 15,3 2-30 1,15-11-10-16,0 6-86 0,18 0-37 0,-3 2-4 31</inkml:trace>
  <inkml:trace contextRef="#ctx0" brushRef="#br0" timeOffset="89973.842">21631 9742 276 0,'-6'-8'104'0,"6"8"-81"0,-3-5 27 15,3 5 6-15,0-3-10 16,0 3-2-16,0-3-12 0,0 1-5 15,0-1-15 1,0 3 1-16,0-2 3 0,0-1-2 16,3 0 0-16,0 1-2 15,0-1 2-15,0 0-1 16,3 3 2-16,-3 0-4 16,3 3 1-16,-1 0-1 15,4 5 1-15,0-3-4 0,0 8 0 0,0-2-3 16,0 10 2-1,0-5-2-15,-3 7 0 16,-3-1-1-16,0-1 0 16,0-5-2-16,-3-3 1 15,0-3-2-15,-3-4 2 16,0-4-7-16,-3-7 1 16,0 2 1-16,-3-4 3 15,3-1-5-15,-3-3 1 16,0 3-1-16,-3 0 2 15,1 3 1-15,-4-3 3 16,3 3-1-16,-3-1-1 16,3 1 1-16,0 2-1 15,0 1 0-15,3 7 0 0,3 0 6 16,6 14 4 0,0-3-1-16,9 10 2 0,-3-5-6 15,9 1-1-15,-3-7-9 16,9-7-4-16,-3 0-26 15,14-13-10-15,-5 2-72 16,6-5-31-16,-6 0-42 0</inkml:trace>
  <inkml:trace contextRef="#ctx0" brushRef="#br0" timeOffset="90993.831">22268 9311 472 0,'-9'-6'178'0,"9"6"-138"0,0 3 2 0,0-3-10 15,3 5-11-15,0 1 2 16,6 23-7-16,0-3 1 16,5 30-10-16,-2-11-4 0,0 10 0 15,-3-7-2-15,0 18 2 16,0-13-20-16,-3 10-6 15,0-10-23-15,0-8-11 0,0-8-65 16,-3-13-28-16,-3-3-13 16</inkml:trace>
  <inkml:trace contextRef="#ctx0" brushRef="#br0" timeOffset="91193.448">22262 9718 460 0,'-33'-2'170'0,"33"2"-132"0,-6-3 9 16,6 3-6-16,6 0-24 15,0 0-7-15,21 0-6 16,-6 0-4-16,14 0 1 16,-5 0-12-16,6 0-5 0,-9 0-30 15,2 0-12-15,-5 0-30 0,3 0-12 0,-6 0-54 31</inkml:trace>
  <inkml:trace contextRef="#ctx0" brushRef="#br0" timeOffset="91449.7">22625 9319 424 0,'-9'-14'159'0,"9"14"-124"0,-3-5 22 0,3 5-1 31,0 0-16-31,0 0-1 16,3 0-9-16,0 0-2 16,3 8-15-16,-3-3 3 0,-3 40 2 15,6-8-6-15,-3 22-2 16,-3-12-8-16,3 14-3 16,0-13-22-16,3 23-8 15,0-15-37-15,3 5-16 0,0-14-66 16,2-10-27-16,-2-8 18 31</inkml:trace>
  <inkml:trace contextRef="#ctx0" brushRef="#br0" timeOffset="91898.642">22931 9824 472 0,'-2'-8'176'0,"2"8"-137"0,-6 0 26 16,6 0 5-16,0 0-40 16,0 0-10-16,0 0-32 15,0 0-10-15,3-3 11 16,0 1-65-16,5-6-28 0,-2 3-101 16</inkml:trace>
  <inkml:trace contextRef="#ctx0" brushRef="#br0" timeOffset="92832.776">23295 9647 392 0,'-3'-11'148'0,"3"6"-115"0,-6-3 28 16,3 5 7-16,-3 1-18 15,6-1-4-15,0 0-22 0,0 3-7 16,6 6-11-1,-3 7 3-15,9 8 1 0,-3 5-1 16,-1 12 2-16,-2 28-6 16,0 8-1-16,0-8-2 0,-3-5 1 15,6-6-2-15,-3-7 2 16,0-8-7-16,-6-9 1 16,6-7-17-16,-6-8-6 15,0-11-31-15,0-5-14 16,0-5-53-16,-6-8-23 15,0-11-15 1</inkml:trace>
  <inkml:trace contextRef="#ctx0" brushRef="#br0" timeOffset="93117.831">23125 9623 400 0,'0'-24'148'0,"9"0"-115"0,24-21 2 0,-15 29-6 0,14-2-14 0,4 5 0 16,-3 7-1 0,5 6 2-16,-5 11-9 15,-3 7 9-15,-9 4 4 0,0 4 9 16,-4 1 7-16,-8-1-6 16,-9 0-1-16,-3-2-12 15,-3 0-3-15,-5 0-8 0,-4-3-4 16,0-2-28-1,-3-4-10-15,9-1-48 16,3-6-19-16,6-3-107 0</inkml:trace>
  <inkml:trace contextRef="#ctx0" brushRef="#br0" timeOffset="93640.508">23545 9784 372 0,'15'0'140'0,"-6"-2"-109"0,8-1 9 0,-5 0-2 0,6 1-20 15,6-4-2 1,3-2-10-16,-3 3-2 16,2-3-2-16,-11 3-2 0,3-3 3 15,-6 0 9-15,-3 0 7 16,-6 3-1-16,-6 0-1 0,-6-1-9 16,-3 1-5-1,-6 2 2-15,-6 3 1 16,-2 3-2-16,5 0-1 15,-3 2-1-15,-3 0-2 0,6 1 1 16,9-1 1 0,1-3-1-16,2 1-1 0,6 0 1 15,6 2-1-15,9 0 0 16,8 3 0-16,7 0-3 16,6 0 2-16,0-3-1 15,2-2-2-15,-2-6-13 16,-3-5-6-16,-6-2-13 0,2-3-4 15,-5-6-1-15,-9-7 2 16,3-11 13 0,-3-8 8-16,-3-6 6 15,-3 1 3-15,0 8 8 0,-3 7 5 16,-3 6 29 0,0 8 13-16,0 8-8 0,0 8-2 15,0 13-1-15,0 26 0 16,0 16-8-16,0 3-2 15,0 0-10-15,0-8-4 16,0-3-17-16,6-2-9 16,-3-6-28-16,0-7-12 0,0-6-48 15,3-8-121 17</inkml:trace>
  <inkml:trace contextRef="#ctx0" brushRef="#br0" timeOffset="94139.802">23631 9469 264 0,'-9'-13'101'0,"12"5"-78"0,12-2 13 0,0 7 0 16,9 3-8 0,8 5 0-16,4 3-13 15,0 3-4-15,0-1-7 16,5-2-3-16,4-5 0 0,11-8-6 15,-2-8-1-15,-3-3-8 16,-10-3-4-16,-2-2 7 16,-9 0 4-16,-9 0 5 15,-9 2 3-15,-4-2 0 16,-8 0-1-16,-8 0 1 16,2 2 1-16,-9 3-3 15,0 6 0-15,-3 7 1 0,0 8 2 16,-3 8 19-16,3 11 10 15,-2 27 18-15,-1 17 7 0,9-1-8 16,0-7-2 0,6-4-17-16,3-14-6 15,3-5-13-15,0-10-6 16,6-9-6-16,0-4-1 0,9-9-1 16,0-3 0-1,5-4-2-15,1-3 1 16,0 2 3-16,-3 0 1 0,0 3 3 15,-3 3 1 1,6 2-1-16,-7 0-2 16,1 1-4-16,0-1-2 0,0-2-61 15,0-3-28-15,6-3-99 16</inkml:trace>
  <inkml:trace contextRef="#ctx0" brushRef="#br0" timeOffset="94269.402">24459 9750 360 0,'-33'0'134'0,"24"3"-104"0,0-9-94 15,6 4-51 1,9-6-13-16,0-11 0 16</inkml:trace>
  <inkml:trace contextRef="#ctx0" brushRef="#br0" timeOffset="103339.899">17556 9694 372 0,'-9'-8'140'0,"6"6"-109"0,-3-1 20 15,6 3 3-15,-3 0-21 0,0-3-4 16,0-2-8-1,0-3-2-15,0-2-10 0,0-4 3 0,-3-1 2 16,-3-4 1 0,-3 1 1-16,-6 4-2 0,-12 6-1 15,-17 6-5-15,-10 7-3 16,1 6-5-16,2 2 0 16,-11 5 0-16,-13-2 0 15,-8 3 0-15,6 2 0 16,5 0 0-16,4 6 0 15,-4 10 0-15,13 8 0 16,11-8 0-16,-17 23 0 16,14-12-3-16,-5 18 2 15,14-10-1-15,0 26 0 16,10-16 2-16,2 8 0 16,9-16 2-16,9 19 1 0,3-11-1 15,12 29 1 1,0-21-2-16,30 6 2 0,-6-19-2 15,35 7 2-15,-11-12-2 16,26 0-1-16,-11-14 1 16,38-13-1-16,-21-5 0 15,13-16 2-15,-19-3-3 16,27-10 0-16,-20 2 1 16,2-18 0-16,-17 2 0 15,2-36 0-15,-14 10-3 16,-1-16 2-16,-11 16 1 15,0-29 2-15,-10 16-1 16,-2-32-1-16,-6 18 1 16,-9-7-1-16,-3 18 0 0,-6-18 2 15,0-24-3 1,-4 13 0-16,-2 16 1 0,-2 10 0 16,-1 11-3-16,-3 11 2 15,0 5 1-15,0 5 2 0,0 6-3 16,-3 2 0-1,0 3 3-15,3 5 1 0,0 2-1 16,0 4-2 0,3 2-2-16,0 0 1 0,0 3 1 15,0 2 0 1,0-2 4-16,0 2 2 0,0 3 0 16,0 0-1-1,0 0-6-15,3 0 1 16,0 0-13-16,-3 0-5 0,0-3-56 15,-3 1-24-15</inkml:trace>
  <inkml:trace contextRef="#ctx0" brushRef="#br0" timeOffset="113349.41">12968 9578 496 0,'-17'3'184'0,"17"-3"-143"0,-15 2 21 0,15 1 0 0,-3 0-25 0,0-1-4 31,0 1-13-31,0-1-5 16,0 1-8-16,0-3-7 0,9 5-1 0,-3 1 1 15,9 2 2 1,-3-3 1-16,8 0 1 16,-2 0-2-16,12-2 1 15,-3 0-2-15,6-1-1 16,-6 1 3-16,-1 0 0 15,-5-1 1-15,-3 1 2 16,0-3 3-16,-6 3 2 16,-3-1-3-16,-9 4-3 15,0-1-2-15,-15 3-3 0,3 0 1 0,-9 5-1 16,3-2 0 0,-5 4 0-1,5-1-9-15,-6 7-4 0,6-3-22 16,3 4-8-16,3-4-48 15,10-2-21-15,-1-3-80 16,15-8-70-16,-1 1 103 16</inkml:trace>
  <inkml:trace contextRef="#ctx0" brushRef="#br0" timeOffset="113515.178">13221 9758 532 0,'0'0'198'0,"0"0"-154"0,-3 5 25 16,3-5-1-16,-5 5-32 0,-1 1-7 15,-12 7-20-15,3-2-7 16,-9 15-1 0,3-5-12-16,0 8-3 0,3-2-28 0,1-3-13 15,2-6-40-15,6-5-14 16,0-2-102 0</inkml:trace>
  <inkml:trace contextRef="#ctx0" brushRef="#br0" timeOffset="114095.737">13433 9424 576 0,'-9'-7'214'0,"9"7"-166"0,0-14-5 16,0 14-13-16,6-5-20 15,-3 0-3-15,9-3-4 16,0 2-3-16,11 1 1 16,-2 3 1-16,6 2 1 0,-3 0-4 15,0 5 1-15,-6 0 2 16,-7 11 1-16,-2-3-1 16,-12 14 1-16,3-6-2 15,-14 8 2-15,2-5-2 16,-9 2 2-16,3-2-2 15,0-3 2-15,3-5 0 16,3-3 1-16,3 1-2 16,3-7-2-16,0 1 1 0,9 0-1 15,0-2-3-15,21 2 2 0,-3 0 1 16,18-1 2 0,-7 1-1-16,1 0 2 0,-6 0-2 15,0 0 2 1,-6 0-2-16,-4 0 2 15,-2 0 2-15,-9 0 4 16,0 0-4-16,-15 2-3 16,3 1-1-16,-20 2 1 15,2-2-1-15,-15 2 2 16,9-2-2-16,-2-1 2 16,5-2-2-16,0-2 2 0,6-1-4 15,0-3-2-15,3-2-7 16,1-2-2-16,2-1-46 15,3-2-19-15,0 0-179 16</inkml:trace>
  <inkml:trace contextRef="#ctx0" brushRef="#br0" timeOffset="115724.751">14138 9811 408 0,'-15'-19'154'0,"15"19"-120"0,6-13 12 0,-3 13-2 0,3-3-4 15,0 1 3-15,3-1-4 16,0 0-1-16,0 1-21 16,0 2 5-16,-3 2 2 0,0 1-10 15,-9 8-3-15,0-3-12 16,-15 21-4-16,3-3-41 15,-15 14-20-15,7-8-167 16,-4-6-83 0,9-5 154-16</inkml:trace>
  <inkml:trace contextRef="#ctx0" brushRef="#br0" timeOffset="129325.094">16990 9017 368 0,'-6'-21'137'0,"6"21"-106"0,-9-21 21 15,9 18 5-15,-3-2-9 16,3-1 1-16,-3 1-10 0,0 0-4 16,0 0-19-16,3-1 5 0,0 4 3 15,0-1-1 1,0 0-2-16,0 1-5 16,0 2-2-16,0 0-4 15,6 37 1-15,-3-8-2 0,6 21 0 16,0-10-3-1,3 23 1-15,-3-15-4 0,0 21-2 16,0-14-3 0,0 1 1-16,-3-11-1 0,0-5 0 15,-1-9-5-15,1-4 0 16,-3-3-13-16,0-3-2 0,0-5-41 16,-3-8-17-1,0-3-42-15,-6-10-16 0,3-1-47 16</inkml:trace>
  <inkml:trace contextRef="#ctx0" brushRef="#br0" timeOffset="129627.793">16817 9348 428 0,'-47'-11'162'0,"47"11"-126"0,-24 0 23 0,21 0 1 0,0 0-19 16,0 0-3-16,9-5-14 16,0 2-4-16,24-5-12 15,-7 0-1-15,19-2 0 0,-9 2-3 16,6 0-1-16,-7 3-1 15,10-1 1-15,-9 4-2 16,5-1-1-16,-8 0 1 16,-3 3 1-16,-3 0 10 15,-9 6 4-15,0-1-1 16,-15 8-1-16,0-2-2 16,-9 18 0-16,3-5-6 15,-6 15-4-15,3-7 1 0,-3 3 0 16,3-6-1-16,0-3 1 15,0-5-4 1,3 0 0-16,0-5-12 16,3-2-7-16,0-4-69 0,9-5-31 15,-3 1-121 1</inkml:trace>
  <inkml:trace contextRef="#ctx0" brushRef="#br0" timeOffset="130664.888">16796 9401 316 0,'-23'-11'121'0,"23"11"-95"0,-18-13 25 0,18 13 4 15,-6-5-16-15,3 2-2 16,-3-2-11-16,3-1-4 15,0 1-12-15,0 0 5 0,0-1 4 16,0 1 3-16,0 3 2 16,0-1-11-16,9 3-3 15,0 0 3-15,21 16 1 16,-3-3-3-16,17 19 1 0,-8-6-7 16,3 3-3-1,-6-5 7-15,-4 0 4 0,-2-3 0 16,-3-5 2-16,-6-3-4 15,-3 0-1-15,0-2-9 16,-3-6 0-16,-3 1-41 0,-1-9-15 16,-2 0-118-16,9-15-52 15,-3 2 43 1</inkml:trace>
  <inkml:trace contextRef="#ctx0" brushRef="#br0" timeOffset="-178848.675">16829 13817 208 0,'-6'-3'79'0,"6"6"-61"0,-3-6 37 15,3 3 11-15,-3 0-2 0,0 3 1 16,0-1-14-1,-3 1-4-15,3-3-27 16,0 0 8-16,0 2 5 0,1 1-2 16,-1-3-1-16,0 0-5 15,3 0 5-15,0 0-10 16,0 3-11 0,0-3-3-16,0 0-2 0,0 0 0 15,0 0 4 1,0 0 5-16,0 0-5 0,0 0-2 15,0 0-1-15,0 0 1 16,3 2 1 0,2 1-3-16,4 0-1 15,3 2-1-15,-3-5 1 16,0 0-2-16,3 5 2 16,3 1-4-16,0-1-2 15,0 0 2-15,-3-5 2 16,-3 0 0-16,2 3-1 15,7 2 1-15,-6-2-1 16,0-1 0-16,3 1 0 0,-3 0 0 16,3 2 2-16,3 3-3 15,3-3 0-15,-1 1 1 16,4-4 0-16,6 1 0 16,-3-3 2-16,-6 0-1 15,14-3-1-15,19-2-2 0,-18 0 1 0,-10-1 1 16,7 1 2-1,-6 0-3-15,6 2 0 16,8 0 1-16,7 1 2 0,3-1-3 31,-7-2 0-31,-8 2 1 16,12 3 0-16,11 0 0 16,-17 0 0-16,-9 0 0 0,11-2 0 15,-8-1 0-15,26 3 0 16,25 0 0-16,-31-3 0 15,-8 1 0-15,3-1 2 16,-10 0-3-16,13 1 0 16,23 2 1-16,-17-3 0 15,-10 0 0-15,10 1 0 16,-10-1 0-16,4 3 0 16,12 0 0-16,-16-5 2 15,-5 2-3-15,17 3 0 0,22 3 1 16,-13-3 0-1,-5 2 0-15,-10-4 2 16,-5-1-3-16,-10-5 0 16,-8 3 1-16,24 0 2 0,20-1-1 15,-5-2 2-15,-10 6 0 16,-17-6 1-16,-7 0-5 16,7 3 1-16,-9-1 0 15,23 1 0-15,-11 0 0 16,17-3 0-16,-14 2 0 15,6 1 2-15,-13 0-1 0,7 0-1 16,-12-1-2 0,17 1 1-16,-11 2-1 15,20-2 0-15,-11 0 2 0,8-3 2 16,-14 3-3 0,3-1 0-16,-10-2 1 0,10 3 2 15,-10 0-1-15,19-1-1 16,-9 1 3-16,11-3 0 15,-11 0-4-15,2-2-1 16,-11 2-2-16,6-3 3 16,-10 1 0-16,13-4 3 15,-9 4-3-15,14-1 0 0,-11 3 1 16,5-2 0 0,-8-1 0-16,0 1 2 15,-7 2-3-15,-2 0 0 16,-6 0 1-16,0 0 2 15,-6 2-1-15,-1 1 2 0,-2 0-2 16,0 0-1 0,-3-1 1-16,3 1-1 15,-3 0 0-15,6-3 0 16,-3 2-3-16,11 1 2 0,-5 3 1 16,9 2 2-16,-6 0-3 15,5 0 0-15,-5 0 1 0,0 0 2 0,-3 0-3 31,0 0 0-31,-7 0-1 0,-2 0 0 16,3 0-31-16,-9-3-13 16,0 0-136-1,-18 3-59-15,3 0 48 16</inkml:trace>
  <inkml:trace contextRef="#ctx0" brushRef="#br0" timeOffset="-173017.712">17160 13316 356 0,'3'-7'134'0,"-3"7"-104"0,9-6 27 0,-9 6 6 16,6 0-8-16,-4 0 3 16,1-2-13-16,0 2-6 0,0 0-21 15,0 0 2-15,-3 0 3 16,0 0-6-16,-3-3 1 0,0 3-11 15,-8 0-2-15,2 0-3 16,-9 3-2 0,3-1-2-16,-18 11 1 0,6-2-8 15,-41 26-2 1,14-5-1-16,-11 10 0 0,14-7 2 0,-8 4 4 0,11-7 3 31,-6-6 4-31,10-2 0 16,-4 0 2-16,9-5 0 15,1-3 3-15,8-3 1 16,0 0 1-16,3 0 0 16,10-5 0-16,2 0-2 15,3 0-1-15,3 0 1 0,6 0 1 16,0 0-3 0,12 5-1-16,-3-2 1 15,15 18 0-15,-4-5 0 0,16 21 0 0,-9-8 0 16,15 10 0-1,-9-10-2-15,35 19 1 16,-14-11-2-16,20 29-1 16,-14-16 1-16,5 6-1 15,-11-14 0-15,11-3 2 16,-11-9-1-16,14-4 2 16,-14-5-2-16,3-3-1 15,-10-4 1-15,1-4 1 16,-9-5-3-16,-4 1 0 15,-5-4 1-15,-6-2 2 16,-3 0 1-16,-3 0 1 16,0-3 0-16,-7-2 0 15,1 0-2-15,-3-6 1 0,-3 0-2 16,-3-13-1-16,0 6-2 16,-3-43 1-16,0 11-4 15,-3-17 1-15,0 12 0 16,-5-38 2-16,2 19-1 15,-6-21-1-15,3 15-4 16,-6 3 0-16,3 14-1 0,-6-11 3 16,3 13 2-16,-8-13 2 15,5 13-4 1,0 0 2-16,3 10-5 16,-3 6 1-16,6 8-14 0,0 6-5 0,4 4-33 31,-1 19-11-31,3 0-45 15,0 11-16-15,3-3-40 0</inkml:trace>
  <inkml:trace contextRef="#ctx0" brushRef="#br0" timeOffset="-172146.124">17112 13552 428 0,'-6'11'159'0,"6"-11"-124"0,-3 18 26 0,3-13 2 0,0 6-22 16,0 0-6-16,0 7-14 16,0-2-3-16,3 26-11 15,0-7 0-15,3 33 0 0,-3-12 1 16,3 5 2-16,0-11-3 16,0 6 1-16,-3-11-5 0,0 0-2 15,0-8-5 1,0-6-2-16,0-7-11 15,-3-13-1-15,0-1 2 16,-3-15 5-16,0 0 1 16,-6-22 4-16,3 6 2 0,-6-48 2 15,3 17 1 1,-3-12 3-16,3 14-6 16,0-8 1-16,0 13-1 15,0-3 2-15,3 8 1 0,1 6 1 16,-1 2 6-16,3 8 4 15,0 6 1-15,3 20 1 16,0 1-2-16,3 16 1 16,0-4-4-16,3 49-2 15,-1-14 2-15,4 16 0 0,-3-13-3 16,3 0-1 0,-3-8-1-16,0-5 1 15,0-8-2-15,-3-6-1 16,0-2-4-16,-3-14 0 15,0 1 0-15,-3-14 2 16,0 1-1-16,-9-33 1 16,3 6-3-16,-15-29 1 0,7 10-5 15,-19-4-1 1,6 9 2-16,-6 3 3 16,7 9 3-16,2 7 1 0,6 5 3 15,6 14 3-15,0 0-2 16,12 15-2-16,0 1 2 15,12 42 2-15,0-8 2 16,6 5 3-16,-3-8-5 0,3-2-3 16,-3-5-1-16,0-4 1 15,-3-4-1 1,-3-6-1-16,-1-3 1 0,-7-10-1 16,-1 3-3-1,-15-16 2-15,3 2-1 16,-18-42-2-16,6 8-6 0,-5-19-4 15,5 11 1 1,3 8 2-16,3 6 7 16,6 4 2-16,3 6 4 0,3 21 1 15,3 0 10-15,6 40 6 16,0-6-4-16,9 8 2 16,0-4-6-16,6 1-1 0,-3-7-6 15,0 0-3 1,0-6 2-16,-3 1 2 15,0-9-35-15,-6-5-17 16,0-2-93-16,-3-11-42 16,0 0-13-1</inkml:trace>
  <inkml:trace contextRef="#ctx0" brushRef="#br0" timeOffset="-154799.578">19996 13060 904 0,'0'0'0'0,"-3"5"-1"0,3-5 4 0,3 21-2 15,0-2 2-15,9 13-2 16,0-6-1-16,6 22 1 16,-6-6-23-16,6 24-8 0,-3-10-40 15,0-3-15-15,-3-11-84 16,2-8-34-16,1-5 58 15</inkml:trace>
  <inkml:trace contextRef="#ctx0" brushRef="#br0" timeOffset="-154288.235">20318 12930 348 0,'-24'-29'129'0,"24"29"-100"0,-18-18 18 0,18 15 3 16,-6-5-19-16,0 0-3 15,-9-5-10-15,4 2-1 16,-19-5-10-16,6 3 11 0,-24-3 5 16,10 3-7-16,-13 8-2 15,12-1-4-15,-11 14 1 16,8-2-4-16,-17 10-2 15,11-3 2-15,-9 26 0 16,13-7 1-16,5 37 0 0,6-16 0 16,24 29 0-1,3-16-4-15,30 37-3 0,-3-23 0 16,21-6-1-16,-10-13-5 16,49-11 1-16,-19-10-3 15,10-19 2-15,-13-3 5 16,16-31 2-16,-16 2 2 15,13-34 0-15,-16 11 2 16,-2-14 1-16,-7 9-3 16,-11-46-1-16,-9 19-3 15,-21-8-1-15,0 16-1 16,-27 2-2-16,6 11-26 0,-15 8-10 16,4 8-79-1,-25 10-35-15,9 6-30 16</inkml:trace>
  <inkml:trace contextRef="#ctx0" brushRef="#br0" timeOffset="-138570.087">19377 14957 196 0,'-6'-3'74'0,"6"3"-58"0,-3 0 14 0,3 0 3 0,0 0-4 16,0 0 3-16,-3 3 2 16,3 0 3-16,-3-1-20 15,0 1 8-15,0 2 5 0,0-2-3 16,-2 2 1-16,2 0-6 0,-3 1-4 15,3-4-6 1,0 4 0-16,0-4-3 16,0 1 0-16,0 0-1 15,3-1 2-15,0 1-3 16,0-1 1-16,0-2-3 16,0 3 2-16,0-3 0 15,3 3 3-15,0-1-3 0,-3-2-2 0,0 0 0 31,6 0 1-31,0 0 1 0,0-2 1 16,-1-1 0-16,7-7 0 0,-3 2-2 16,12-14-1-1,-3 7-1-15,18-15 0 0,-6 7-2 0,17-6 1 16,-8 5-2 0,11-5 2-16,-11 7 0 15,30-9 3-15,35-12-1 0,-3-7 2 16,3-13 0-1,21-14 1 1,3 11 0-16,-3 5 0 16,18 0-2-16,0 3-1 0,-18 0-1 15,6-6 0-15,0 1-5 16,-12 10 1-16,-21 5 0 16,-14 8 2-16,-13 6-1 15,-8 5-1-15,-7 5 5 16,-8 3 4-16,-7 2-3 15,-8 6-1-15,-6 0 2 16,-3 2 0-16,-6 3-3 16,-3 0-1-16,-7 3-1 15,1 0 1-15,-3 0-7 0,-6 2-1 16,-6-2-29-16,6 2-13 16,-6 0-61-16,3 3-26 15,3-2-73 1</inkml:trace>
  <inkml:trace contextRef="#ctx0" brushRef="#br0" timeOffset="-138258.107">21172 13772 284 0,'-21'0'107'0,"10"2"-83"0,-7-2 32 15,12 0 10-15,0 0-13 0,0 3-1 16</inkml:trace>
  <inkml:trace contextRef="#ctx0" brushRef="#br0" timeOffset="-137139.206">21107 13777 684 0,'15'-3'31'0,"5"-2"-4"0,22-6-7 0,21-2-2 16,11 0-6-16,1 0-2 15,2-1-6-15,12 1-3 16,3 0 2-16,-8 5 0 16,-13 0-1-16,-11 5 1 15,-13 3 0-15,-5 0 1 16,-12 3 0-16,-6 0 0 16,-6 2 6-16,-4 0 4 0,-5 9-5 15,-3-4-1 1,-6 1-2-16,0 2-1 0,-6 3-6 15,-3 0 1 1,-2 5 2-16,-4 13 3 16,-6 17 0-16,-3 7 0 15,-3 0-1-15,-6-5 0 16,4-6-2-16,-1 1 1 0,3 2-2 16,3 1 2-16,3-4 0 15,1-4 3-15,5-9-1 16,0-5 0-16,3-8-3 15,0-5 1-15,0-8 0 16,0-8 1-16,0-8-2 16,3-8-2-16,-2-8 1 15,2-5-1-15,-6 0-3 16,0-8 0-16,-3-10-3 0,-6-12 1 16,0-7 1-16,-2 5 2 15,-1 8-4 1,-3 8 2-16,3 8 0 15,0 6 2-15,4 4 1 0,2 3 3 16,3 3-3-16,3 3 0 16,3 2 1-16,3 3 0 0,3 5-3 15,6 2 2 1,0 6-1-16,9 6 0 16,6 4 2-16,6 11 0 15,9 22 0-15,2 18 2 16,1 2-1-16,0-5-1 15,-3-5 1-15,-4-8 1 0,-2-5 1 16,-3-8 1 0,-3-6-2-16,-3-7-2 0,-3-6 3 15,-3-8 2-15,-3-7-2 16,0-6 0 0,-6-8-1-16,-3-13 1 15,0-19-2-15,-6-16-1 0,-3 4-4 16,0 4 0-16,-3 8 0 15,3 9 2-15,0 4-1 0,3 9 1 0,0 5 2 32,3 5 0-32,0 5-3 15,6 9 0-15,3 7 2 16,6 8 0-16,0 16-2 0,6 19 2 0,0 13 1 31,3-3 2-31,0-8-1 16,3-7-1-16,-1-6 1 0,1-3-1 15,-3-8 0-15,-6-7 2 16,-3-6 1-16,-3-2 3 16,-6-6-3-16,-3-5-2 15,-3-8-3-15,0-8 1 16,-3-15 1-16,-3-25 2 16,0-5-3-16,3 8 0 15,0 8-1-15,3 11 0 16,3 7 0-16,3 14-2 15,6 10 3 1,3 22-2-16,3 18-1 16,6 5 7-16,0-2 3 15,3-3-3-15,0-5 0 16,-3-8 3-16,-4-3 3 0,-2-5-4 16,0-3-1-1,-3-5-11-15,-3-5-3 0,0-6-52 16,0-2-22-16,-3-6-153 15</inkml:trace>
  <inkml:trace contextRef="#ctx0" brushRef="#br0" timeOffset="-135585.89">20467 14724 340 0,'-36'-8'126'0,"21"5"-98"0,-3 1 21 0,12 2 4 16,-3 0-11-16,3-3-3 16,-2 1-17-16,5-1-6 15,3 0-10-15,8 1 0 16,4-1 4-16,6 3-4 0,9 3-1 16,3 2 2-16,-6 3 0 15,-7-3-1-15,7 8-1 16,3 6-3-16,-6-1 1 0,-6 4 2 0,-6-4 2 31,-3-2-1-31,-15 10-1 16,0-2-1-16,-24 5 0 15,6-5 0-15,-8 3 0 0,5-6 6 16,3-3 4 0,3-2-3-16,6-3 1 15,3-2-7-15,7 0-1 0,5-3-2 16,20-3-2-1,-5 0 1-15,24-5 1 0,-6 0-17 16,11-10-6-16,-8 2-45 16,9-11-20-16,-9 3-59 15,11-5-23-15,-8 2 21 16</inkml:trace>
  <inkml:trace contextRef="#ctx0" brushRef="#br0" timeOffset="-135156.207">20827 14647 308 0,'-33'-16'115'0,"33"16"-89"0,-27-18 10 0,18 7 0 16,-2-5-5-16,-4 1 4 15,0 1-6-15,3 4-1 16,-12 2-15-16,3 3 1 0,-23 7 0 16,-19 9 1-16,7 2 1 15,2 6 0-15,0 4 0 16,-2 1-4-16,-1 11 0 15,4 23-5-15,17-5-2 16,9-11 0-16,15 14 1 16,0-11-3-16,30 39 0 15,-3-12 3-15,27 7 3 16,-9-15-4-16,47-9-1 16,-15-10 0-16,22-24 0 15,-16-5 2-15,27-45 3 0,-20 8-2 16,-1-19-2-16,-14 8-2 15,-13-20-3-15,-8 9 1 16,-15-26 1-16,-6-18-3 16,-24 13-2-16,-18 8-1 15,-12 5 3-15,-6 0-18 16,4 3-7-16,2 8-26 16,0 7-12-16,0 14-98 15,-2 11-43-15,-7 2 61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9T01:55:28.7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17871 6226 312 0,'-12'-6'115'0,"6"4"-89"0,0-1 19 0,6 3 1 0,0 0-9 16,-3 0-2-16,3 0-4 15,0 0 0 1,0 0-17-16,0 0 1 0,0 0-1 15,0 0-3-15,0 0 1 16,0 0 2-16,3 0 1 16,3 0-2-16,0-3 0 15,0 1-1-15,0-1 0 16,0 0-2-16,0 3-1 16,0 0-5-16,3-2-1 15,0 2-1-15,-3 0 1 16,3 0 0-16,0-3 1 0,0 1-2 0,-1-1 1 15,1 0-2 1,0 1 2-16,3-4-2 16,0 1-1-16,0 0 3 15,6-1 0-15,-3 1-1 0,3 3 1 0,0-1-2 16,2 0-1-16,4 1 1 31,0-1 1-31,3 0-1 16,-3 1-1-16,2-1-2 15,-2 0 1-15,0 1 1 16,0-1 2-16,-3 0-1 16,2 1-1-16,-2-4 1 0,0 1-1 15,-3 3 2-15,3-4 1 16,3 1-4-16,2 0 1 16,1-1 2-16,-3 4 1 15,-6-1-4-15,12 0-1 16,11-2 1-16,-2-3 2 15,-3 0 0-15,-1 0-1 16,-2-2-2-16,-3-1 1 16,0 1 1-16,-3-4 0 15,-1 4 0-15,1-1 2 16,3 1-1-16,3-1-1 16,2-2 1-16,4 0-1 15,3-1 0-15,-1 1 0 16,-2 0 0-16,0 2 2 0,-6-2-3 15,-1 2 0-15,-2-2-1 16,0 5 0-16,3-2 2 16,2 2 0-16,4 0 0 15,6 0 2-15,2 0-1 16,-2 0-1-16,0 0 1 16,-7 3-1-16,-2 0 0 15,-3-1 0-15,-1-2 0 16,1 3 0-16,6 0-3 15,3-1 2-15,2 1 1 16,4 0 2-16,-1-3-1 0,-2 3-1 0,-3-1 1 31,-3-2-1-31,-7 3 0 16,1 0 0-16,0-3 0 0,-1 0 0 16,7 0 0-16,6 0 0 15,2-3 0-15,4 1 0 16,-6-3 0-16,11-6 2 15,-11 1-1-15,-3-1-1 16,-4 1-2-16,1-1 1 16,3 1 1-16,2-1 0 0,4 0 0 15,3 1 0 1,-1-1 0-16,-5 6 0 16,-4 0 0-16,-5 0 0 15,-3 2 0-15,-3-2 0 16,-1 0 0-16,7 2 0 15,0 1 0-15,6-1 2 0,2 3-1 16,4 0-1-16,-3 0 1 16,-1 0 1-16,-5 0-3 15,-3 0 0-15,-7 0 1 16,1 0 2-16,0 1-1 0,3-1-1 16,2 0 1-1,4-3 1-15,3 0-1 16,2 1-1-16,1-3 1 15,-3-1-1-15,-4-4 0 16,1-1 2-16,-9 1-3 16,0-3 0-16,-4 0 1 15,1 2 0-15,3 0 0 0,3 1 2 16,2-1-1-16,7 4-1 16,0-1-2-16,2 2 1 15,-2 4 1-15,-6-1 0 16,-3 3 0-16,-4 0 0 0,-2 0 0 15,-3 1 0 1,3-1 0-16,0 0 2 16,2 0-3-16,7 0 0 15,3 0 1-15,2 3 2 0,-2-1-1 16,6 1-1 0,-7 0 1-16,-2-1-1 15,-3 1-3-15,-3 0 2 16,-7 0 1-16,7-3 2 15,-3 0-1-15,0 0 2 0,-3 2-4 16,-1 1-2-16,-2 2 2 16,-3 1 2-16,-3-1-2 15,-3 1 0-15,0-1 3 16,-3 0 3-16,-3 1-4 16,-6 2-1-16,0 0-11 15,0 0-5-15,-9 0-56 16,-3 0-25-16</inkml:trace>
  <inkml:trace contextRef="#ctx0" brushRef="#br0" timeOffset="1604.46">22146 4366 456 0,'-9'-3'170'0,"6"6"-132"0,3-3 9 16,0 0-6-16,6 2-18 15,6-2 0-15,11 3-12 16,22 2-2-16,9 3-5 15,8 0-1-15,1 0 1 0,14 0-2 16,18 0 1-16,-26 0-2 16,11 2-1-16,-5 1 1 0,-10-3-1 0,-2-3 0 15,-4 3 0 1,-14-3 0-16,2 3 0 16,-8-2 0-16,-6-1 2 0,-9 0 1 15,-9 1 3 1,2 2 1-16,-8-1 3 15,-6 4 1-15,-6 8 1 16,-6 7-2-16,-8 8-1 16,-1 6 1-16,-6 0 1 15,0 2-5-15,-3 3-2 0,0 16 4 16,1 13 3 0,-1 3-6-16,3-11-1 15,0-8 0-15,3-10 0 0,1-9-2 16,-1-7 1-1,9-5 0-15,0-6 1 0,-3-8 0 16,0-2 0-16,-3-6-2 16,-3-5 1-16,1-5-2 15,-4-6-1-15,-3-10-4 16,-3-21-2-16,6-19-4 16,1 0-1-16,2 0-3 15,3-3-1-15,3-7 5 0,0 0 4 16,0 4 1-1,6 7 1-15,-3 7 3 0,1 8 2 16,2 5-2 0,0 6 0-16,3-1 1 0,0 9 2 15,3 5-1 1,3 5-1-16,0 2-2 16,3 7-1-16,3 7 4 0,0 7 1 15,3 12 0-15,2 26-2 16,4 24 1-16,6-3 1 15,3 0 5-15,3 13 6 16,0 9-5-16,-1-9-2 16,1-7-3-16,0-20 0 15,-6-9-2-15,-6-11 2 0,-3-6 0 16,-3-15 3 0,-6-17-1-1,-6-17-3-15,-3-20-1 16,-6-2-5-16,-3-2 0 0,-3-6 0 15,-6-13-1 1,3-11 1-16,3 11 3 0,7 7-2 16,-1 14 1-16,3 8 2 15,3 8 2-15,0 5-3 16,3 9-2-16,3 4 2 16,6 11 0-16,3 19-2 15,6 23 2-15,5 11 1 16,1 0 0-16,6 8 2 15,0 18 3-15,-3 3-2 16,-1-11 0-16,-2-12-1 16,-3-12-2-16,-3-10 3 15,-3-10 2-15,0-9 0 16,-6-12 2-16,-3-17-4 0,-3-15 0 16,0-17-3-16,-3-2-1 15,-3 0-4 1,-6-8-1-16,0-8 0 0,0-10 4 15,3 10 1-15,3 11 1 16,0 10-3-16,6 11 2 16,0 11-1-16,6 15 0 15,3 19-3-15,-3 16 1 16,6 5 2-16,-3 5 3 0,0 8 2 16,3 11 1-1,-3 3 0-15,6-4 0 16,-6-12 0-16,-4-11 0 15,4-10 0-15,-3-25 2 16,-3-15-1-16,0-16-3 16,-3-6 2-16,0-2-8 15,0-13 1-15,-3-19-4 16,0-7 0-16,0 9 4 16,3 17 1-16,0 11-3 0,0 28 3 31,3 22 3-31,3 12 4 15,0 9 2-15,0-3-1 16,0-2 1-16,3-4-4 16,0-4 0-16,0-6-1 15,-3-2-2-15,3-6-4 0,-3-2 0 0,-6-3-22 32,0-3-11-32,-3 0-84 15,3 1-36-15</inkml:trace>
  <inkml:trace contextRef="#ctx0" brushRef="#br0" timeOffset="11848.125">23580 5011 208 0,'-3'-8'79'0,"-3"6"-61"0,1-1 26 15,5 3 6-15,-6-3-8 16,6 1 1-16,0-1-12 16,0 3-2-16,0-3-16 15,0 1 3-15,0-1 2 0,0 3-2 16,0 0 1-16,0 0-5 0,0 0-2 16,0 0 5-16,0 0 2 15,0 0-2 1,0 5 1-16,0 3 0 15,0 3 2-15,0 2-6 16,0 6-2-16,6 2 3 16,-3 0 2-16,-1 0-6 0,1 0-3 15,0 1 3-15,0-1 2 16,3-3 0-16,-3 1 1 16,-3-1-4-16,6 1 0 15,-6-1-3-15,0 3 2 0,0 3 0 16,0 8 1-1,0 8-4-15,0 2-1 16,0 6-1-16,0-6 1 16,3-5 2-16,3-3 2 0,0-2-1 15,0-3-1 1,0-2-1-16,0-1 0 16,-3 3 2-16,6 3 1 0,-3 8-3 15,0 5-3 1,0 5 0-16,3-5 1 15,0-5-1-15,-3-3-1 0,3-6 1 0,-3-1-1 16,-1-4 0 0,1-2 2-16,-3-3 1 15,6 3 1-15,-3 2-2 0,-3 6-2 0,0 5 1 32,3 5 1-32,-3 3-1 15,6-5 2-15,-6-3-2 16,6-5 2-16,-3-3-4 15,0-3-2-15,0-2 4 16,-3-3 1-16,6 1 0 0,-9 1 1 0,0 4-2 31,0 5-1-31,6 7 1 16,-3 6 1-16,0 0-3 0,-3 0 0 16,6-5 1-16,-3-6 2 15,3-5-1-15,-3-2-1 16,0-3-2-16,-1-1-1 0,1 4 4 15,0 2 1-15,-3 5 0 16,0 6 1 0,6 5-2-16,-3 0-1 0,-3 0 1 15,6-5 1 1,-3-6-1-16,0-2-1 0,3 0 1 16,-3-3-1-1,-3 0 0-15,6 3 0 16,-3 5 0-16,0 2 0 15,0 6 0-15,0 3 0 0,0 0-3 16,-3-6 2-16,6-5 1 16,-3-3 2-16,-3 6-1 15,6-3-1-15,0-3 1 16,-6 3-1-16,6 8 0 0,-3 3 0 0,-3 2 0 31,0 3 2-31,0-10-1 0,6-6 2 16,-3-3-4-1,-3-2 0-15,3-6 1 16,0 1 0-16,0 2 0 16,0 3 2-16,3 7-3 15,-3 9 0-15,3 2 1 16,-3-2 2-16,-1-3-1 0,7-8-1 16,-3-8 1-16,3-3 1 15,-3-2-1-15,6-3-1 16,-3-2-2-16,0 2 1 15,0 3 1-15,0 5 2 16,0 5-1-16,-3 6-1 16,0 2-2-16,-3 1 1 15,6-4 1-15,-3-4 0 0,0-3 0 16,-3-6 0-16,2-2 0 16,1 0 2-1,0-6-1-15,0 3-1 16,-3-2-2-16,6 5 1 15,-3-1 1-15,0 7 2 0,0 1-1 16,-3 4-1-16,3-1-2 0,-3 0 1 16,0-4 1-1,0-1 2-15,0-3-1 16,0-2-1-16,-3-6 1 0,0 1-1 16,0-3-3-1,0 0 2-15,6 0 1 16,-6-3 2-16,3 0-3 15,-3 0 0-15,6 3 1 16,-3 3 0-16,0 2-3 16,3 3 2-16,-3 2 1 0,6 3 0 15,-3 3 0-15,0 0 0 16,-1 0 0 0,-2-3 0-16,6 0 0 0,-6-5 0 15,6-3 0-15,-9-3 0 16,9 1 0-16,-6-3 0 15,3-3-3-15,-3 0 2 16,-3-2 1-16,6-1 2 0,-3-2-1 16,-3 0-1-1,6 0 1-15,-6 0-1 16,0 0 0-16,0 0 0 16,0 0-3-16,0 2 2 15,0 1 1-15,0 0 2 16,0-1-1-16,0 1-1 15,0-1-2-15,0 1 1 16,0-1-1-16,0-2-2 0,0-2-2 16,0-1-1-16,0-5-18 15,0 0-7-15,3-8-29 16,0-8-14-16,-3-8-57 16,0-2-24-16,-12-14-23 15</inkml:trace>
  <inkml:trace contextRef="#ctx0" brushRef="#br0" timeOffset="14772.41">23524 9686 356 0,'-36'-2'132'0,"33"-1"-103"0,-9 0 29 0,9 3 6 0,-3 0-12 15,0 0-3-15,0 0-9 16,0 0-2-16,-2 0-21 16,5 0 3-16,-3 0 3 0,6 0-6 15,0 6-2-15,0 2-6 16,6 0-4-16,-3 2 0 16,8 1-1-16,4 5 0 15,6 2 2-15,15 14-1 16,9 16 0-16,8 7-3 0,1 1-2 15,-4-6 1 1,-5-2 1-16,0-3-1 16,11 5-1-16,4 8 1 0,2 3-1 15,-2-3 0-15,-4-8 0 0,-8-7 2 32,-6-9 3-32,-10-5-2 15,-2-5-2-15,-3-5 0 16,-6-4 1-16,-9-1-1 0,0-6-1 15,2 0 1-15,-5-3 1 16,-3-3-1-16,0-2-1 16,-3 0 3-16,-3-2 0 15,6-1-1-15,-3 1-2 16,-3-4 1-16,0-2-1 16,0-2 0-16,0-9 0 15,0-13 0-15,0-15 0 16,3-3 0-16,-3-1 0 15,6-10 0-15,-3-31 0 0,9-1 0 0,-3 6 0 16,12 10-3 0,0-13 2-16,5-13 1 15,4 13 0-15,0 11 0 16,-6 13 0-16,5 10-3 16,-8 6 2-16,0 2 1 15,0 6 0-15,-3-1 0 0,-6 6 0 16,3 6 0-1,-9 4 2-15,3 6-1 16,-1 5-1-16,-2 3 3 16,-3 2 0-16,0 3-1 15,-3 3-2-15,-3 10 1 0,-6 3 1 16,-8 3-1 0,-7 5-1-16,-15 0 1 15,-3 2-1-15,-2-2-5 0,-1 3 1 16,-5-1-5-16,-16 3 1 15,-20 6-9-15,-7 7-4 16,13 8 4-16,9 9 3 16,-10 2 8-16,7-6 3 15,2-4 3-15,13-6 0 16,11-11 2-16,13-5 1 16,26-8 3-16,18-7-1 15,17-12 2 1,10-15 0-16,6-13 1 15,11-14 0-15,28 6 0 16,5 5-4-16,-12 5-1 16,-11 6-1-16,-4 5 1 0,1-1-2 15,-6 7 2-15,-10 4-2 16,-8 3-1-16,-9 0 3 16,-12 3 2-16,-9 2 0 15,-12 6 0-15,-9 5-6 16,-3 10 1-16,-12 14-2 15,-9 16-2-15,-26 5 0 16,-7-3 3-16,7 0-2 16,2-8 1-16,10-2 2 15,2-3 2-15,10-5-3 0,5-8 0 16,15-6-1-16,12-5 0 16,12-7 2-1,3-9 0-15,24-5-3 16,20-5 2-16,19-3 1 0,-4-2 2 15,-5-4-1-15,-4 1 2 16,-2-3-2-16,-3 3-1 16,-10 3-2-16,-5 4 1 15,-12 4 7-15,-12 7 4 16,-12 11-5-16,-12 5-1 16,3 6-4-16,-12 2-1 15,-3 0 1-15,-17 6 0 16,-16 7-3-16,-2 16 2 15,2 9 1-15,9-4 2 16,10-7-3-16,8-9-2 16,6-7-3-16,9-3 1 15,9-10-4-15,12-9 1 0,12-12 4 16,18-17 2-16,8-18 2 16,-2-5 0-16,0 2 0 15,-4 6 2-15,-8 5-1 0,-3 5-1 16,-6 5 1-1,-6 6 1-15,-6 10 10 16,-3 11-7 0,-12 16 1-16,3 21-4 15,-15 5-2-15,-3 1 1 16,-6-4-1-16,-6-2-3 0,4-2 2 16,5-4 1-1,-3-2 2-15,12-7-1 16,0-7-1-16,15-9-4 15,6-9-2-15,6-10 3 0,0-6 1 16,9-2-1-16,-6 0 2 16,0-1-1-16,-3 4 0 15,-3 2 2-15,-1 0 0 16,-2 5 0-16,0 1 2 16,-6 2-3-16,0 0 0 0,0 0 1 15,0 0 2 1,0 0-3-16,0 0-2 15,-12-3-5-15,-8-2-2 16,-10-6 2-16,-6-2 3 16,-9-11-4-16,7-16 1 15,-4-10-5-15,-9-8-2 0,-2 8 2 16,-7 5 0-16,1 8 8 16,14 2 2-16,6 11 7 15,10 3 2-15,8 5 0 16,12 6-1-16,18 4 1 15,18 12 3-15,8 15 0 16,4 32 2-16,3 13-4 16,-1-3-2-16,10-4-2 15,6-4 0-15,-4-7-2 0,-5-3 2 16,-7-8-2 0,-8-8-1-16,-12-8-2 15,-9-18 1 1,-15-9 1-16,-12-4 0 15,-12-6 0-15,-5-10-5 0,-4-27 1 16,-3-14-3-16,-3-4 2 16,-2 10 1-16,-4 8 2 15,10 11 3-15,5 8 2 16,3 7-1-16,15 6-2 16,9 10 1-16,15 6-1 15,12 10 0-15,0 11 0 16,12 24 2-16,5 18 3 15,13 3-2-15,11-8 0 16,-5-3-1-16,-7-10 1 16,-8-8-2-16,-9-9 2 0,-12-4 0 0,0-3 1 15,-12-6 0 1,-12-4 0-16,-15-6-5 16,-15-6-1-16,-9-7-6 15,1-16-2-15,-1-19-4 16,-3-10 1-16,1 8 2 15,2 8 5-15,6 10 3 16,12 5 2-16,4 6 1 16,14 0 0-1,6 0 0-15,14 0 0 16,1-6 0-16,15-2 2 16,12-13 1-16,26-8 1 15,4-1 2-15,-10 4-3 16,1 7-2-16,-13 3 0 15,-2 8 1-15,-6 5-3 16,-4 5 0-16,-14 6 1 0,0 3 2 16,-18 4 10-1,-6 9-7-15,-3 13-1 16,-6 18-3-16,-3 14-1 16,-6 2 0-16,-6-2 2 0,-5-1-3 15,-13-2-2 1,3 0 4-16,7-5 3 15,8-8-3-15,3-8-3 16,21-11-4-16,9-13 1 16,12-8 3-16,8-8 1 15,1-5-2-15,0-16 2 16,9-19 3-16,-1-5 1 0,-2 6-4 16,0 13 1-16,-9 7 0 15,-13 25 4 1,-5 28 2-16,-9 24-2 15,-6 9-1-15,-2 7 1 16,-7 32 0-16,0 5-5 16,0-13 1-16,0-8 0 15,0 0 2-15,-3-8-1 16,9-10-1-16,3-14-4 16,0-10 0-16,-3-29-7 15,9-11 4 1,-2-8 1-16,-4-16-1 15,3-34 0-15,-6-11-1 16,0 3 0-16,-12 11 5 0,9 7 1 16,0 14 6-16,0 10 5 15,6 24 1 1,3 13-4-16,3 27-2 16,3 26-2-16,3 3-2 15,0-5-2-15,0-6 1 16,-3-8-19-16,6-5-7 15,-6-5-46-15,6-5-17 16,3-4-121 0</inkml:trace>
  <inkml:trace contextRef="#ctx0" brushRef="#br0" timeOffset="69046.488">19428 5347 312 0,'-3'-5'115'0,"3"5"-89"0,3-3 12 16,-3 3 1-16,0 0-3 15,0 0 2-15,3 0-3 16,0 0 1-16,0-2-20 15,0-1 4-15,0 0 1 0,0 1-5 16,0-4 1-16,0 4-10 0,-3-4-2 16,0 1-3-16,-3 0-2 15,3 0-2 1,-6-1-1-16,3 1 4 0,-6 0 1 16,3-1 0-16,-3 4 1 15,0-1-2-15,0 1-1 0,0-1 1 0,0 3 1 31,3 0 1-31,-3 3 1 16,0-1 4-16,1 6 3 16,2 0 0-16,0 11 3 0,0-4-1 15,3 22 0 1,0-7-5-16,6 9-3 16,0-7-2-16,3-3 0 15,0-5-2-15,5-8-1 16,-2-3 1-16,6-10 1 15,-3-1-1-15,3-20 2 0,-3 2-2 16,3-13-1-16,-3 5 1 16,-3-2 1-16,0 2-1 15,-6 3-1-15,0 5 5 16,0 2 1-16,0 4 2 0,0 5 2 16,0-1-3-16,2 9 1 15,1-3-3 1,6 16 0-16,-3-3-8 15,6 14 0-15,-3-6-23 16,6 5-11-16,-3-5-40 16,9-5-18-16,-7-3-124 0</inkml:trace>
  <inkml:trace contextRef="#ctx0" brushRef="#br0" timeOffset="69586.815">19705 5260 408 0,'-12'0'151'0,"12"0"-118"0,-6 0 27 0,6 0 2 0,0 0-30 16,0 0-7-1,0 0-14-15,0 0-5 16,3 3-3-16,0-1 8 0,0 4 6 15,0-1 4-15,3 8 4 0,0-2-2 16,0 4-2-16,-3-1-9 16,3 4-3-16,-3-2-3 15,2-3-1-15,-2 1-3 16,3-6-2-16,-3-1 1 16,3-12-1-16,-3 3-5 15,0-9-1-15,0 0 0 16,0 1 2-16,0 2 4 15,0 5 2-15,0 1 2 16,0 9 0-16,0-1-2 16,6 7-2-16,-3 0 1 0,6-5-1 15,0 0 4 1,6-11 5-16,-3 1 1 16,2-11 4-16,-2 2-3 0,-6-2-1 15,0 2-4-15,-6-5-1 16,0 3-6-16,-9-8-1 15,3 5-8-15,-6-8-4 16,3 3-21-16,0 3-8 0,0 2-45 16,0 10-19-1,3 4-103 1,9 7-57-16,-3 0 128 16</inkml:trace>
  <inkml:trace contextRef="#ctx0" brushRef="#br0" timeOffset="70413.08">20190 5292 388 0,'0'-8'145'0,"0"8"-112"0,3-8 12 16,-3 8-2-16,0-3-14 16,0 1-2-16,0-4-9 0,0 1-1 15,-3-3-10-15,0 3-4 0,-3-3-2 16,3 2-1-1,-3-1 0-15,0 1 2 16,-6 4 1-16,3-1 3 16,-6 6 3-16,1-1 9 15,-4 6 3-15,3 0 1 16,0 3-2-16,3-3-2 16,3 2 1-16,3 1-4 0,6-1-1 15,0-2-6 1,6-2-3-16,-3-1-2 0,9-5-3 15,-3 0-2-15,3-5 1 16,-3 2-4-16,0-8 1 16,0 3 2-16,-3 1 1 15,-1-1 5-15,1 2 2 0,-3 4 2 0,3 2 0 32,0 0-4-32,3 5-3 15,-3 0-3-15,6 3-1 16,-3-3-7-16,0 1-2 15,0-1-9-15,0-2-4 16,-3-1 3-16,0-2 0 0,0 0 4 16,0-5 1-16,0 0 5 15,-3-3 5-15,0 0 8 16,0 3 7-16,-1-1 5 16,1 6 4-16,0 0 0 15,3 3 1-15,-3 0-5 16,3 2 0-16,0-2-8 15,6-1-1-15,-3 1-4 16,6-3-1-16,0 0 1 16,3-5 2-16,-3-1-1 0,2-4 2 15,-5-1-2-15,0-10 2 16,-3 2-7 0,-3-10 1-16,0 5 1 15,-3 3 3-15,0 3 0 0,0 7-1 16,0 1 1-16,6 18-1 0,-3-1 2 0,9 12 3 31,0-3 0-31,6 5 2 16,-4-2-2-16,1 2 2 15,-3-3 5-15,0 3 2 16,-3-2-1-16,-3 2 0 0,-3-2-5 16,-6 2-3-1,0-3 0-15,-15 1 1 16,3-3-5-16,-18-3-1 15,6-2-5-15,-8-11 1 16,5 0-22-16,-3-8-11 16,6 2-68-16,-2-2-30 15,8 0-91-15</inkml:trace>
  <inkml:trace contextRef="#ctx0" brushRef="#br0" timeOffset="78298.891">24101 7056 352 0,'-15'-7'132'0,"15"9"-103"0,-5-4 18 16,5 2 4-16,0 0-22 0,0 0-6 16,0 0-14-1,0 0-4-15,5 5-3 0,4 3 5 0,0 5 3 16,0 3-1-16,0 8 2 16,0 7-6-1,-3 4-3-15,3 2 1 16,-3-3 0-16,-3 1-1 15,0-12-2-15,-3-4-19 16,6-3-8-16,-6-8-28 0,3-14-12 16,-3-9-69-1,0-12-67-15,0-2 72 16</inkml:trace>
  <inkml:trace contextRef="#ctx0" brushRef="#br0" timeOffset="78455.267">24078 6824 452 0,'-15'-6'170'0,"9"4"-132"0,3 2-11 16,3 0-12-1,0 0-30-15,0 0-4 0,12 13-51 16,5 5-21-16,4 4-72 16,-3-1-32-16</inkml:trace>
  <inkml:trace contextRef="#ctx0" brushRef="#br0" timeOffset="78848.837">24319 7049 304 0,'-9'0'115'0,"9"0"-89"0,0 5 12 0,0-3-1 16,0 4-14-16,6 2-3 15,-3 2-7 1,3 1-1-16,-3 2-7 15,0 0 6-15,-3 1 4 0,0-4 6 16,0-2 2-16,0 0-6 0,0-8-2 16,0-3-7-16,6-5-3 15,-4-2-7 1,4-3-3-16,0-3-7 0,3 2 0 0,-3 4 6 16,3-1 5-16,-3 3 4 0,3 6 3 15,0 2 14 1,0 5 7-1,-6 0-9-15,6 3-3 0,0 3-9 16,-6 2-4 0,6 0-15-16,-3 1-4 0,-3-1-35 15,0-3-14-15,0-2-63 0,8-2-87 32</inkml:trace>
  <inkml:trace contextRef="#ctx0" brushRef="#br0" timeOffset="79106.335">24560 6657 384 0,'0'-5'143'0,"0"5"-112"0,3 0 10 16,-3 2-3-16,9 9-7 0,-3 13 4 0,0 21-4 15,0 10-1 1,2 3-17-16,1-7-6 0,-3-4 0 16,3 6-6-16,3 5-1 15,-3 3-18-15,0-2-8 16,-6-9-28-16,3-5-11 16,-6-11-70-16,-6-15-27 15,3-9 27 1</inkml:trace>
  <inkml:trace contextRef="#ctx0" brushRef="#br0" timeOffset="79627.069">24366 7049 288 0,'-6'-3'110'0,"6"0"-86"0,0 3 13 16,0 0 0-16,9 0-20 16,0 0-5-16,3 0-7 15,15 0-2-15,9 0-1 16,2 0-2-16,10 0 3 0,-6 0-7 16,-4 0 1-16,-5 0-1 15,-6 0 2-15,-3 0 7 16,-7 0 5-16,-2 0 10 15,-6 0 5-15,3 0 0 16,-6 0 2-16,-3 0-9 0,3 0-3 0,-3 3-2 31,-3 2-1-31,6 0 2 16,-6 3 2-16,3 3-5 0,0 0-1 16,3 2-6-16,3-3-3 15,-3 1 0-15,9-6-1 16,0-5 0-16,2-2 0 0,1-4 0 15,-3-2 0-15,3 0 0 16,-9-2 2 0,-6-1 1-16,-3 1 3 15,-9-1 3-15,-3 1 2 16,3-1-5-16,-6 3-2 16,0 5-13-16,-5 1-7 15,8 4-27-15,-6 1-10 0,12 0-102 16,-9-1-44-16,3-2 59 15</inkml:trace>
  <inkml:trace contextRef="#ctx0" brushRef="#br0" timeOffset="87078.023">17916 5847 200 0,'0'-13'74'0,"0"5"-58"0,-3 3 25 15,3 2 6-15,-3 1-2 0,0-4 0 16,-3 4-5-16,-3-4 0 16,-3 4-22-16,-6-1 5 0,-3 0 1 15,0 1-6-15,-5 4-3 16,-4 4-4-16,0 2-2 0,-3 7-5 15,4 7-1 1,-1 4-1-16,3 9 1 16,3 2 0-16,0 0 3 15,1 2-3-15,-1 1 0 0,3 2 5 16,3 17 3 0,3 15 0-16,6 0 3 15,9-6-5-15,6-7-1 16,6-5-4-16,3-6-1 0,6-8-1 15,12-12 1 1,17-12 0-16,16-13 1 0,-1-7-2 16,-2-11 1-16,-4-11-2 0,1-21 2 15,-4-16-2 1,-2 0-1-16,-12 5-2 16,-13 4 1-16,-11 1 1 15,-15-7 2-15,-12-11-1 0,-6-2 2 16,-5 7 0-16,-4 14 1 0,-12 5-2 31,-3 5-2-31,-5 11-4 16,-1 5 0-16,6 6-22 15,7 5-8-15,8 2-49 0,9 16-147 32</inkml:trace>
  <inkml:trace contextRef="#ctx0" brushRef="#br0" timeOffset="136471.451">16788 4469 420 0,'-39'-40'159'0,"24"32"-124"0,0-5 15 16,9 10-3-16,0-2-16 0,0 2-3 16,3 1-12-1,0-1-3 1,15 16-1-16,15 38 2 0,18 31 6 15,8 8 4-15,4 45 1 16,-10-32 0-16,-8-21-12 0,38 66-3 16,-17-37-8-16,14 3-2 15,-14-27 0-15,-6 8 2 16,-13-23-3-16,-5-9 0 16,-6-12-1-16,-9-14-2 0,-4-8-4 15,-11-21-2 1,0 0-4-16,-21-14 1 15,4 1-2-15,-43-19 2 16,12 6 7-16,-17-33 3 16,11 9 3-16,-17-6 2 0,14 11 10 15,3 6 7-15,10 4-8 16,17 1-1 0,6 5-8-16,27-6-2 15,-3 6 0-15,35-13 2 0,-8 4-3 16,39-4 0-16,-13 5 1 15,7 13 0-15,-13 5 0 16,7 11 2-16,-13 0 8 16,-14 14 3-16,-6-4 5 15,-24 35 1-15,-3-8-8 16,-12 27-2-16,0-11-7 16,-12 2-2-16,6-10-29 15,0 13-10-15,0-10-126 16,3 2-54-16</inkml:trace>
  <inkml:trace contextRef="#ctx0" brushRef="#br0" timeOffset="140420.342">24715 10395 280 0,'8'-13'107'0,"1"0"-83"0,-6-8 17 0,3 10 2 15,-3-2 3-15,-3-3 5 16,0 0-9-16,-3 0-2 16,-3 1-23-16,3-4-1 0,-6 3 0 15,-2 3-4-15,-10 0-2 16,-9 2-5-16,-12 3-2 16,-5 3-1-16,5 2-2 0,-6 6 1 15,-5 2-1 1,-16 3 0-16,-11 3 2 15,6 13-3-15,2 15 0 16,1 17 1-16,-7 7 2 16,-2-2-1-16,5 11-1 15,7 33 3-15,17-1 2 0,19-1-4 16,23 29-1-16,21-10 2 16,17-22 1-16,13-15-4 15,-3-16 1-15,23-11 2 16,25-16 3-16,2-15 4 15,-3-14 2-15,15-18-1 16,19-27 1-16,-16-29-6 16,-12-5-1-16,-3-3 0 15,-8-26 0-15,-10-16-2 0,-14 13-2 16,-22 0 1-16,-14-8 1 0,-21 6-3 31,-12 18 0-31,-9 15-10 16,-11 12-3-16,-19 15-24 15,-14 11-8-15,-1 11-60 0,10 15-24 16,5 6-40 0</inkml:trace>
  <inkml:trace contextRef="#ctx0" brushRef="#br0" timeOffset="159919.501">21235 10107 488 0,'-9'3'181'0,"9"-3"-141"0,-3-3 9 0,3 3-5 0,0-3-28 16,0 1-6-16,0-6-1 31,0 3 2-31,-3-9-6 16,3 4 8-16,-6-9 6 0,3 3 3 15,-6 0 2-15,3 1-11 16,-9 4-3-16,3 3-2 0,-17 11 0 16,8-1-4-16,-21 14-3 15,9 0 0-15,-11 5 1 16,5-5 1-16,0 8 1 16,6-5-2-16,1 7 1 15,5-5-2-15,-6 21 2 16,6-7 0-16,1 20 1 0,5-10 0 15,6 6 0 1,3-12-2-16,12 6 1 16,0-5 0-16,9 5 1 0,-3-8-5 0,21 5 1 31,-7-7 0-31,31-11 2 16,-9-3-1-16,8-21-1 0,-8 0 1 15,9-13-1-15,-10 2 0 16,16-13 0-16,-12 3 0 15,11-37 0-15,-11 10 0 16,-4-13 0-16,-8 14-3 16,-12-6 2-16,-3 10 1 15,-18-10 0-15,0 9 0 16,-18-1 0-16,3 7 0 0,-9 12 2 16,6 2-3-1,-2 11 0-15,2 2-1 0,0 9 0 16,3-1-11-16,0 3-7 0,3 0-31 31,0 5-15-31,-3-2-106 0,-2-6-46 16</inkml:trace>
  <inkml:trace contextRef="#ctx0" brushRef="#br0" timeOffset="163404.893">22024 8004 440 0,'0'-14'165'0,"0"14"-129"0,0-8 28 0,0 8 2 15,0 0-21-15,0 0-3 0,3 0-19 16,-3 0-6 0,3 0-10-16,0 0-1 0,-3 0 4 15,0 0-4-15,0 6 2 16,0-4-3-16,-6 9 2 16,0 0-4-16,-18 20-2 15,6-4 0-15,-27 18-1 16,13-8 0-16,-10 5 0 15,9-10 0-15,0 0 2 0,7-6-1 16,-1-2 2 0,3-6 2-16,3-2 2 0,3-2-1 0,3-4-1 15,4 1-1 1,2-3 2-16,3-3-5 16,6 0-1-16,0 1 0 15,15-4 2-15,-1 1-1 16,28 2-1-16,-6 0 1 0,14 11-1 15,-8-2-3-15,0 7 2 16,-7-5 1 0,1 2 2-16,-6-2-1 15,-6-3 2-15,-6-2 0 16,-3-3 3-16,-1-3-1 0,-5-8 0 16,-3 1-3-16,-3-12-2 15,-3 4-2-15,-3-11-1 16,0 2-7-16,-3-15-2 0,3 7 2 15,-3-23 4 1,0 10-2-16,1-10 3 16,2 10 5-16,0 1 2 15,0 4 0-15,0 6-2 16,0 5 1-16,3 3-1 16,0 5 0-16,0 6 2 0,0-1-1 15,6 19 2-15,-3-3 0 16,3 30 3-1,-1-6 1-15,1 13 1 16,0-7-4-16,0 2-3 0,0-8 0 16,0-3-1-16,0-2 0 15,-3-5 0-15,0-4 2 16,-3-1 1-16,0-4-4 16,0-7 1-16,0 0 0 15,-3-11 0-15,0 2-7 16,-3-25 0-16,3 7 1 15,-6-21 3-15,3 8 0 16,-3 2 1-16,3 6 2 16,-2 3 0-16,2 7 0 15,0 9 2-15,0 2-3 0,3 29 0 16,3-3 3 0,3 20 1-16,0-9-1 0,3 5 1 15,-3-5 0-15,3 3 1 16,0-6-5-1,-4 1 1-15,1-6 0 0,0-3 2 16,0-2 1-16,-3-10 1 0,0-1-2 16,-3-10-2-1,0-1-6-15,-2-10-1 16,-1 3 1-16,-3-21 1 16,3 5 3-16,-6-3 1 15,3 8 1-15,0 6 0 16,3 2-3-16,0 13 2 0,0 0 1 15,3 17 0 1,0-1 0-16,6 8 2 16,-3-5-1-16,3 5 2 0,0-5 0 15,0 0 1-15,0-3-2 16,0 0 1-16,0-2-2 16,-3-6 2-16,0 1-2 15,3-9 2-15,-3 0-2 16,3-10-1-16,0 2-4 15,0-20-2-15,0 4 0 0,0-5 2 16,-3 6 2 0,0 2 3-16,0 6-2 15,-3 15 0-15,0 0 1 16,-6 19 0-16,3-3 0 0,-9 11 2 16,3-5-1-1,-12 2 2-15,6-2 0 16,1-4 1-16,2-1-2 0,0-1 1 15,0-3-4-15,12-2 0 16,-3-2 1-16,9-6 2 16,0 0-3-16,12-11 0 15,-3 3-1-15,6-16 0 16,-3 6 0-16,5-11 0 16,1 5 0-16,-6 0 0 15,-3 6 2-15,-3 2 0 0,-3 2 0 16,-9 17 2-16,0 0-3 15,-15 18 0 1,3-5 1-16,-18 8 2 16,10-6-1-16,-4 3-1 15,3-2 1-15,3-1 1 0,6-4-1 0,6-4-1 16,3 1-2 0,12-6 1-16,0-2 1 15,12-6 0-15,-3 0 0 0,6-5 2 0,-3 3-3 31,0 0 0-31,-3 0 3 16,-4-1 1-16,-2 4-4 16,-6 4 1-16,-3-2 2 15,-3 8 1-15,0 0 1 16,-3 3 0-16,0-1 0 0,-2 4 2 0,2-4-3 16,-3 1 0-1,3-3-1 1,0 0-2-16,3 0 1 0,0-3-1 15,0 0-11-15,3-5-5 16,0 0-76-16,3 3-34 16,-3-3-122-1</inkml:trace>
  <inkml:trace contextRef="#ctx0" brushRef="#br0" timeOffset="166900.239">22524 9022 564 0,'-6'-21'209'0,"6"21"-163"0,-3-18 3 0,3 15-9 0,0-2-22 15,0 2 0-15,0-2-8 16,0-1-2-16,0 1-4 16,0 0-1-16,0 0 3 0,0-1 1 15,0 4 3-15,0-1-1 16,0 0 0-16,0 1-3 15,0-1-1-15,0 0-3 16,0 3-2-16,0 0 1 16,0 8-1-16,0 0 0 15,0 19 0-15,0-3 0 16,3 18 0-16,0-8 0 16,0 9 0-16,0-9 0 0,-3 11 0 15,6-8 0 1,-3 11 0-16,0-11 0 0,3 5 0 0,-4-5 0 31,4 0 0-31,-3-8 0 16,0 0 0-16,0-5 0 15,0-3 0-15,0-2 0 0,0-3 0 16,0-3 0-16,0-2 0 16,-3-4 0-16,0 1 0 0,0-2 0 0,0-6 0 31,0 0 0-31,0-8 0 15,0 0 0-15,6-13 0 16,-3 2 0-16,9-15 0 0,-3 10 0 16,12-8 0-16,-3 6 0 0,9-9 0 31,-4 6 0-31,10-18 0 16,-3 7 0-16,0-13 0 0,-7 8 0 15,1 0 0-15,-9 8 0 16,6 0 0-16,-6 8 0 15,0 5 0-15,-3 3 0 16,0 2 0-16,-7 3 0 0,7 3 0 0,-6 3 0 31,-3-1 0-31,3 3 0 16,-3 0 0-16,0 3 0 16,0 0 0-16,0-1 0 15,-3 1 0-15,0 2 0 0,-6 1 0 16,3-1 0-16,-12-2 0 0,0 2-5 31,-23 0 1-31,5 3-3 16,-18 3 2-16,10-3 3 15,-4 3 1-15,9-1 1 0,1 1 0 16,8-3 0-16,0 0 0 16,6 0 0-16,3 0 2 15,4 0-1-15,5 3-1 16,0-1 1-16,9-2 1 15,0 0-1-15,18 6 2 16,-7-4-2-16,28 6-1 16,-6-2 3-16,12 4 0 0,-7-2-4 15,1 0 1 1,-9 0 0-16,-1-3 0 16,-8 1 2-16,-3-6 1 0,-3 0-1 15,-6-3-2-15,-3 0-2 16,-9-2 1-1,3 0-1-15,-24-3-2 0,9 2-2 16,-23 1 1-16,5 2 3 0,-6 1 3 16,9-1-2-1,4 1 0-15,5 2 1 16,0 0 2-16,9 0-1 0,3 0 2 16,0 0-4-1,9 5 0-15,0-3 1 16,18 6 0-16,-6-2 0 0,27 2 0 15,-13 0 0 1,7 0 0-16,-3-3 0 16,-6 0 2-16,-6 0-1 0,-4-2-1 15,1 0 3-15,-6 2 0 16,-3-2-1-16,-9 12-2 16,3-1 1-16,-15 23 1 15,3-8-1-15,-5 11-1 16,2-9 1-16,-3 1 1 15,3-5-1-15,-3-1-1 16,6-5 1-16,3-5-1 16,0 0 0-16,3-8 0 15,0 0 0-15,-3-8 0 16,9 0 0-16,-3-13 0 16,1 2-3-16,-1-26 0 15,0 5-1-15,-3-8 3 0,3 9-2 16,-3 4 1-16,3 1 0 15,-3 21 0-15,0 2 2 16,-3 29 2-16,3-7-1 16,0 10-1-16,0-5 1 15,0 5 1-15,0-5 1 16,3 5 1-16,0-5-2 16,0-3-2-16,0-3 1 15,3-4-1-15,0-4 0 0,0-13 0 16,0 1 0-16,-3-9 0 15,-3 3-3 1,6-16 2-16,-3 3-4 0,0-13-1 16,3 5 3-1,-3 2 3-15,3 6-1 16,-3 16 0-16,3 0 1 0,0 20 0 16,0-1 0-16,-3 10 2 15,3-6 3-15,-3 8 2 16,3-4-6-16,0-1 0 0,0-3 1 0,0-2 1 31,0-3-1-31,0-10-2 16,0 0 1-16,0-11-1 0,0 0-3 15,3-13 2 1,0 2-4-16,0-31 1 16,0 8 0-16,0-1-1 0,0 9 4 15,-3 7 0-15,0 4-2 16,-3 31 2-1,3-1 3-15,0 23 1 0,0-9 1 16,-3 8 2-16,3-5-1 16,0-1 0-16,0-1-3 15,0-7-2-15,0-1 1 16,0-6-1-16,0 0 0 0,0-11 0 0,0 0-3 31,0-21 0-31,0 6-3 16,3-27 1-16,0 8 1 0,-3 5 2 15,0 3 1-15,0 16 3 16,0 2 1 0,0 30 3-16,0-1-3 15,0 11 0-15,0-5-1 0,0 3 1 0,0-6-2 16,0-3-1 0,0-2-6-16,0-3-4 15,0-2-32-15,0 0-12 0,0-3-173 31,12 0-115-31,-3-3 139 16</inkml:trace>
  <inkml:trace contextRef="#ctx0" brushRef="#br0" timeOffset="168789.944">22577 11089 440 0,'-9'-8'165'0,"9"8"-129"0,-12-11 13 16,12 11-3-1,-6-2-18-15,3-1-1 16,-11 0-10-16,2 1 0 15,-18-4-10-15,6 4 0 0,-24-1 0 16,10 0-1-16,-10 3 1 0,9 0-2 16,-11 8 2-16,8-2-2 15,-29 20 2-15,14-5 0 16,-17 53 1-16,11-15 0 16,10 57 0-16,11-23-2 15,21 26-1-15,6-27 1 16,51 43 1-16,-6-26-6 15,26-19-2-15,-8-19 0 16,47-21 0-16,-20-10-2 16,14-64 2-16,-18 6 3 15,31-30 3-15,-22 11-4 16,0-50-1-16,-14 18 2 16,-13-26 3-16,-5 23-4 15,-18-42-3-15,-6 24-10 0,-21-5-3 16,0 18-8-16,-27-10-2 15,3 18-31-15,-15 19-14 16,9 10-82-16,-14 19-35 16</inkml:trace>
  <inkml:trace contextRef="#ctx0" brushRef="#br0" timeOffset="186896.03">22056 8046 232 0,'-3'-5'88'0,"3"5"-69"0,0-8 19 16,0 8 6-16,0 0-10 15,0 0-2-15,0-3-7 16,0 3-2-16,0-3-12 15,0 3 2-15,0 0 3 0,0 0 5 16,3 8 2-16,0-2-1 16,0 18-2-16,0-6-4 15,-3 22-2-15,0-9-8 16,0 12-2-16,0-11-4 16,0 2-1-16,0-8 1 15,0 1 2-15,0-3 1 16,0-3 3-16,0-5 1 0,3-3 1 15,-3-2 0-15,0-1 0 16,0-2-2-16,0-8 1 16,0 0-4-16,0 0-2 15,0 0-3-15,0-3 1 16,0 1 3-16,0-1 1 16,0 0-1-16,0 1-2 15,0-1 1-15,0 3 1 16,0 0-19-16,0 0-8 0,0 0-40 15,0 0-16 1,0 0-99 0</inkml:trace>
  <inkml:trace contextRef="#ctx0" brushRef="#br0" timeOffset="188946.148">22643 8969 316 0,'-15'6'121'0,"15"-6"-95"0,0 2 22 15,0-2 3-15,0 0-4 16,0 0 2-16,-3 0-5 16,0 0-1-16,-3 0-23 15,3 0 6-15,-3-2 2 0,0-1-7 16,0-2-1-16,0 2-10 15,3-2-4-15,0 2-6 16,6 1 0-16,0-1 0 0,12 3 0 0,-3 0-3 16,9 3 2-1,-3-1 3-15,2 1 1 16,-5-1-1-16,0 1-2 16,-3 0 1-16,-6-3 1 15,0 0-1-15,-9 2-1 16,0-2 1-16,-12 6-1 15,3-4 2-15,-6 6 1 0,4 0-1 16,-1 0 1 0,3-3-2-16,3 3 2 15,0-2-2-15,9 2 2 16,0-3 7-16,9 3 3 16,-3 0-4-16,6 0-1 15,0-3 0-15,0 0 0 0,-4 1-4 16,1-4-3-16,-3 1 2 15,0-3 2-15,0 0-4 16,-3-3-3-16,-3 1-28 16,-3-4-10-16,0 1-95 15,0 0-41-15,0-1-33 16</inkml:trace>
  <inkml:trace contextRef="#ctx0" brushRef="#br0" timeOffset="209362.283">24244 3694 284 0,'-6'-16'107'0,"6"8"-83"0,-9-8 19 0,6 11 3 0,-6-6-11 16,6 0-3-16,-5-2-3 16,-1 0 1-16,-3-3-16 15,-6 3-1-15,-3 0-2 0,-3-1-2 16,-6 4 0-16,1 2-5 15,-4 3-1-15,0 2-3 16,0 3-1-16,-8 0-1 16,-7 3 0-16,-8 2 2 0,-4 8 2 0,0 8-1 31,7 14-1-31,2 7 3 0,4 6 0 16,-1 2 1-1,0-2 2-15,1-3-1 16,-4 2 0-16,4 14 1 0,-4 13 1 15,12 3 5-15,1-6 3 16,5-5-4-16,3 11 1 0,6 18-3 16,3 1 0-1,4-4-5-15,8 3-3 16,3 9 0-16,9-6 1 16,6-11-1-16,8-16 2 0,13-7 0 15,6-9 1 1,12 1-2-16,-4-3-2 0,4-3 3 0,-1-10 2 31,19-3-2-31,17-16-2 0,7-13 0 16,-4-16 1-16,-12-8-1 0,-11-5-1 15,8-3 1 1,1 0-1-16,5-2 0 16,-2-14 2-16,-10-23-1 15,-8-14 2-15,-10 3-2 0,-5-3-1 16,-12 19-2-1,5-77-1-15,-11 16-5 16,-12-16-2-16,-12-10 0 16,0 23 4-16,-12 8 1 15,-6-2 0-15,-11 4-7 16,-13 17-3-16,-12 19-19 16,-5 15-7-16,-1 13-30 15,16 11-10-15,8 8-89 16</inkml:trace>
  <inkml:trace contextRef="#ctx0" brushRef="#br0" timeOffset="213611.458">22589 13594 228 0,'-3'3'88'0,"3"-3"-69"0,-3-8 13 16,3 0 2-16,-6-10 0 16,6-14 1-16,-3-8-3 0,0-2 0 15,-3-6-18-15,0-18-4 16,0 3 1-16,0 7-7 0,-2-10 0 16,2 13-2-16,-6-5-2 15,3 13-6-15,-3-11-4 0,0 11-1 16,0-8-1-1,3 11 2-15,-3-8 4 0,3 10 3 0,0 0 2 32,-3 9 1-32,6-1 0 15,1 8 0-15,-1 0 2 16,0 6-3-16,3-1 0 16,0 3 3-16,0 3 1 15,0 2 1-15,-3 1 0 0,3 2-2 16,-3 0 1-16,0 3 2 0,-6-1 2 31,3 4-6-31,-6 2-2 0,3 0 2 16,-6 10 1-16,4-2-3 15,-1 16-1-15,0-5-4 16,3 10 1-16,3-6 1 16,12 7 2-16,0-7 1 0,27-7 1 15,-1-2-5 1,13-22 1-16,-12 2-7 0,17-20-1 15,-11 5 0 1,6-6 2-16,-6 6 6 16,-10 0 2-16,-2 2 10 15,-15 1 5-15,0 5 13 16,-15-1 6-16,3 4-14 0,-9 2-8 16,3 0-33-16,-6 3-12 15,3-1-117 1</inkml:trace>
  <inkml:trace contextRef="#ctx0" brushRef="#br0" timeOffset="-153938.98">20258 12867 400 0,'-9'0'151'0,"9"0"-118"0,0-32-8 0,0 16-12 15,3-24-10 1,3-31 1-16,3 13 4 0,-3 10 3 15,18-74-6-15,-6 27 8 0,41-79 6 16,-17 44 3 0,24-50 2-16,-19 42-9 15,13-2-2-15,-13 32-9 16,4 12-3-16,-12 20-1 16,-7 12 0-16,-5 14 2 15,-9 8 3-15,-6 7 0 16,-9 6 0-16,-3 5-1 15,-6 8 0-15,0 3-5 0,-3 5 1 16,3 0-2-16,-6 8-2 16,0 0 0-16,-11 11 3 15,2-3 0-15,-30 24 3 16,9-6-1-16,-20 24-1 16,14-10 1-16,-5 5 1 15,11-11 3-15,-3 1 2 16,7-9-3-16,11-2-3 0,3-3-5 15,18-5 0 1,0-3 2-16,30-2 3 0,-3-3-2 16,47-6 0-1,-14 1 1-15,23-3 0 16,-14 0 0-16,20-5 0 16,-17 2 0-16,-7-2 0 0,-8 0 6 15,-12 2 4-15,-7 0 8 16,-8-2 6-16,-3 0-11 15,-12-3-4-15,-3 0-13 16,-15-8-5-16,0 0-20 16,-15-8-6-16,6 3-39 15,-6-3-18-15,7 3-103 16</inkml:trace>
</inkml:ink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fld id="{E443D5C0-5211-48D1-B50E-A73545DE12D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25607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5" y="823913"/>
            <a:ext cx="44465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173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3DD4E0EE-8CE8-4A6D-84FD-AC0BB39430F9}" type="slidenum">
              <a:rPr lang="en-US" altLang="zh-TW" smtClean="0"/>
              <a:pPr eaLnBrk="1" hangingPunct="1"/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0842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C90EE224-1D0D-442D-918A-15CE92B3A892}" type="slidenum">
              <a:rPr lang="en-US" altLang="zh-TW" sz="1400"/>
              <a:pPr algn="r">
                <a:defRPr/>
              </a:pPr>
              <a:t>‹#›</a:t>
            </a:fld>
            <a:endParaRPr lang="en-US" altLang="zh-TW" sz="1400"/>
          </a:p>
        </p:txBody>
      </p:sp>
      <p:pic>
        <p:nvPicPr>
          <p:cNvPr id="4" name="Picture 7" descr="se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725" y="2268538"/>
            <a:ext cx="619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609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1112838" y="1237584"/>
            <a:ext cx="65659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chemeClr val="bg2"/>
                </a:solidFill>
              </a:rPr>
              <a:t>COMP2121</a:t>
            </a:r>
            <a:r>
              <a:rPr lang="en-US" altLang="zh-CN" sz="2800" baseline="0" dirty="0">
                <a:solidFill>
                  <a:schemeClr val="bg2"/>
                </a:solidFill>
              </a:rPr>
              <a:t> </a:t>
            </a:r>
          </a:p>
          <a:p>
            <a:pPr>
              <a:defRPr/>
            </a:pPr>
            <a:r>
              <a:rPr lang="en-US" sz="2800" dirty="0">
                <a:solidFill>
                  <a:schemeClr val="bg2"/>
                </a:solidFill>
              </a:rPr>
              <a:t>Discrete Mathematics</a:t>
            </a:r>
          </a:p>
        </p:txBody>
      </p:sp>
    </p:spTree>
    <p:extLst>
      <p:ext uri="{BB962C8B-B14F-4D97-AF65-F5344CB8AC3E}">
        <p14:creationId xmlns:p14="http://schemas.microsoft.com/office/powerpoint/2010/main" val="2246136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7401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0080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66942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879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3152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1120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564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3474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3680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9123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45434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768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0276A92F-1075-4AD3-883A-E641AB105338}" type="slidenum">
              <a:rPr lang="en-US" altLang="zh-TW" sz="1400">
                <a:latin typeface="Arial" charset="0"/>
              </a:rPr>
              <a:pPr algn="r">
                <a:defRPr/>
              </a:pPr>
              <a:t>‹#›</a:t>
            </a:fld>
            <a:endParaRPr lang="en-US" altLang="zh-TW" sz="14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  <p:sldLayoutId id="2147484011" r:id="rId12"/>
    <p:sldLayoutId id="214748401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Ø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F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customXml" Target="../ink/ink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png"/><Relationship Id="rId5" Type="http://schemas.openxmlformats.org/officeDocument/2006/relationships/customXml" Target="../ink/ink13.xml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png"/><Relationship Id="rId5" Type="http://schemas.openxmlformats.org/officeDocument/2006/relationships/customXml" Target="../ink/ink14.xml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6.xml"/><Relationship Id="rId3" Type="http://schemas.openxmlformats.org/officeDocument/2006/relationships/oleObject" Target="../embeddings/oleObject3.bin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21.jpeg"/><Relationship Id="rId4" Type="http://schemas.openxmlformats.org/officeDocument/2006/relationships/image" Target="../media/image22.wmf"/><Relationship Id="rId9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hyperlink" Target="http://upload.wikimedia.org/wikipedia/commons/c/ca/Knights-Tour-Animation.gif" TargetMode="External"/><Relationship Id="rId7" Type="http://schemas.openxmlformats.org/officeDocument/2006/relationships/customXml" Target="../ink/ink1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png"/><Relationship Id="rId4" Type="http://schemas.openxmlformats.org/officeDocument/2006/relationships/image" Target="../media/image25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723900" y="2930525"/>
            <a:ext cx="7772400" cy="14700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zh-TW" sz="4400" dirty="0">
                <a:solidFill>
                  <a:srgbClr val="33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Graphs</a:t>
            </a:r>
            <a:endParaRPr lang="en-US" sz="4400" dirty="0">
              <a:solidFill>
                <a:srgbClr val="33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23900" y="2930525"/>
            <a:ext cx="7772400" cy="14700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zh-TW" sz="5400" dirty="0">
                <a:solidFill>
                  <a:srgbClr val="33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Hamiltonian Graphs</a:t>
            </a:r>
            <a:endParaRPr lang="en-US" sz="5400" dirty="0">
              <a:solidFill>
                <a:srgbClr val="33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1371600" y="4386263"/>
            <a:ext cx="6400800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dirty="0"/>
              <a:t>Hubert Chan  (Chapter 9.5)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371600" y="4978507"/>
            <a:ext cx="8229600" cy="1491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F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>
              <a:buFontTx/>
              <a:buNone/>
            </a:pPr>
            <a:r>
              <a:rPr lang="en-US" kern="0" dirty="0"/>
              <a:t>[O1 Abstract Concepts] </a:t>
            </a:r>
          </a:p>
          <a:p>
            <a:pPr marL="457200" indent="-457200" algn="l">
              <a:buFontTx/>
              <a:buNone/>
            </a:pPr>
            <a:r>
              <a:rPr lang="en-US" kern="0" dirty="0"/>
              <a:t>[O2 Proof Techniques] </a:t>
            </a:r>
          </a:p>
          <a:p>
            <a:pPr marL="457200" indent="-457200" algn="l">
              <a:buFontTx/>
              <a:buNone/>
            </a:pPr>
            <a:r>
              <a:rPr lang="en-US" kern="0" dirty="0"/>
              <a:t>[O3 Basic Analysis Techniques]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58F0D30B-CF43-4CD3-8263-6087D3A7BACE}"/>
                  </a:ext>
                </a:extLst>
              </p14:cNvPr>
              <p14:cNvContentPartPr/>
              <p14:nvPr/>
            </p14:nvContentPartPr>
            <p14:xfrm>
              <a:off x="9095716" y="2230134"/>
              <a:ext cx="11160" cy="183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58F0D30B-CF43-4CD3-8263-6087D3A7BAC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86716" y="2221494"/>
                <a:ext cx="288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D3D5595-2631-425B-805D-A4B9B50F70AC}"/>
                  </a:ext>
                </a:extLst>
              </p14:cNvPr>
              <p14:cNvContentPartPr/>
              <p14:nvPr/>
            </p14:nvContentPartPr>
            <p14:xfrm>
              <a:off x="9552196" y="3498414"/>
              <a:ext cx="25200" cy="162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D3D5595-2631-425B-805D-A4B9B50F70A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543196" y="3489414"/>
                <a:ext cx="42840" cy="33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/>
              <a:t>Extension of the non-existence proof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30200" y="1401763"/>
            <a:ext cx="8229600" cy="5280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/>
              <a:t>A subset S of vertices in a graph is an independent set if for any u,v in S, there is no edge between u and v.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Theorem: Suppose G has n vertices and an independent set S of size greater than n/2. Then, G does not have a HC.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009900"/>
                </a:solidFill>
              </a:rPr>
              <a:t>Proof: </a:t>
            </a:r>
            <a:r>
              <a:rPr lang="en-US"/>
              <a:t>Any path in G must have the</a:t>
            </a:r>
            <a:br>
              <a:rPr lang="en-US"/>
            </a:br>
            <a:r>
              <a:rPr lang="en-US"/>
              <a:t>circled vertex (in S) followed by an </a:t>
            </a:r>
            <a:br>
              <a:rPr lang="en-US"/>
            </a:br>
            <a:r>
              <a:rPr lang="en-US"/>
              <a:t>un-circled vertex (not in S).</a:t>
            </a:r>
          </a:p>
          <a:p>
            <a:pPr eaLnBrk="1" hangingPunct="1">
              <a:buFontTx/>
              <a:buNone/>
            </a:pPr>
            <a:r>
              <a:rPr lang="en-US"/>
              <a:t>Since more than 1/2 of the </a:t>
            </a:r>
            <a:br>
              <a:rPr lang="en-US"/>
            </a:br>
            <a:r>
              <a:rPr lang="en-US"/>
              <a:t>vertices are circled, any HC </a:t>
            </a:r>
            <a:br>
              <a:rPr lang="en-US"/>
            </a:br>
            <a:r>
              <a:rPr lang="en-US"/>
              <a:t>must contain an edge </a:t>
            </a:r>
            <a:br>
              <a:rPr lang="en-US"/>
            </a:br>
            <a:r>
              <a:rPr lang="en-US"/>
              <a:t>containing two circled vertices.</a:t>
            </a:r>
          </a:p>
          <a:p>
            <a:pPr eaLnBrk="1" hangingPunct="1">
              <a:buFontTx/>
              <a:buNone/>
            </a:pPr>
            <a:r>
              <a:rPr lang="en-US"/>
              <a:t>Conclusion: HC cannot exist.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081588" y="3636963"/>
            <a:ext cx="3527425" cy="2982912"/>
            <a:chOff x="3048" y="1967"/>
            <a:chExt cx="2222" cy="1879"/>
          </a:xfrm>
        </p:grpSpPr>
        <p:sp>
          <p:nvSpPr>
            <p:cNvPr id="15418" name="Oval 5"/>
            <p:cNvSpPr>
              <a:spLocks noChangeArrowheads="1"/>
            </p:cNvSpPr>
            <p:nvPr/>
          </p:nvSpPr>
          <p:spPr bwMode="auto">
            <a:xfrm>
              <a:off x="3095" y="2075"/>
              <a:ext cx="357" cy="357"/>
            </a:xfrm>
            <a:prstGeom prst="ellips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9" name="Oval 6"/>
            <p:cNvSpPr>
              <a:spLocks noChangeArrowheads="1"/>
            </p:cNvSpPr>
            <p:nvPr/>
          </p:nvSpPr>
          <p:spPr bwMode="auto">
            <a:xfrm>
              <a:off x="3048" y="2979"/>
              <a:ext cx="357" cy="357"/>
            </a:xfrm>
            <a:prstGeom prst="ellips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0" name="Oval 7"/>
            <p:cNvSpPr>
              <a:spLocks noChangeArrowheads="1"/>
            </p:cNvSpPr>
            <p:nvPr/>
          </p:nvSpPr>
          <p:spPr bwMode="auto">
            <a:xfrm>
              <a:off x="3716" y="2750"/>
              <a:ext cx="357" cy="357"/>
            </a:xfrm>
            <a:prstGeom prst="ellips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1" name="Oval 8"/>
            <p:cNvSpPr>
              <a:spLocks noChangeArrowheads="1"/>
            </p:cNvSpPr>
            <p:nvPr/>
          </p:nvSpPr>
          <p:spPr bwMode="auto">
            <a:xfrm>
              <a:off x="4904" y="1967"/>
              <a:ext cx="357" cy="357"/>
            </a:xfrm>
            <a:prstGeom prst="ellips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2" name="Oval 9"/>
            <p:cNvSpPr>
              <a:spLocks noChangeArrowheads="1"/>
            </p:cNvSpPr>
            <p:nvPr/>
          </p:nvSpPr>
          <p:spPr bwMode="auto">
            <a:xfrm>
              <a:off x="4913" y="3098"/>
              <a:ext cx="357" cy="357"/>
            </a:xfrm>
            <a:prstGeom prst="ellips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3" name="Oval 10"/>
            <p:cNvSpPr>
              <a:spLocks noChangeArrowheads="1"/>
            </p:cNvSpPr>
            <p:nvPr/>
          </p:nvSpPr>
          <p:spPr bwMode="auto">
            <a:xfrm>
              <a:off x="3816" y="1986"/>
              <a:ext cx="357" cy="357"/>
            </a:xfrm>
            <a:prstGeom prst="ellips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4" name="Oval 11"/>
            <p:cNvSpPr>
              <a:spLocks noChangeArrowheads="1"/>
            </p:cNvSpPr>
            <p:nvPr/>
          </p:nvSpPr>
          <p:spPr bwMode="auto">
            <a:xfrm>
              <a:off x="4158" y="3489"/>
              <a:ext cx="357" cy="357"/>
            </a:xfrm>
            <a:prstGeom prst="ellips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332413" y="3268663"/>
            <a:ext cx="3382962" cy="3122612"/>
            <a:chOff x="3206" y="1726"/>
            <a:chExt cx="2131" cy="1967"/>
          </a:xfrm>
        </p:grpSpPr>
        <p:sp>
          <p:nvSpPr>
            <p:cNvPr id="15366" name="AutoShape 13"/>
            <p:cNvSpPr>
              <a:spLocks noChangeArrowheads="1"/>
            </p:cNvSpPr>
            <p:nvPr/>
          </p:nvSpPr>
          <p:spPr bwMode="auto">
            <a:xfrm>
              <a:off x="4281" y="1726"/>
              <a:ext cx="57" cy="31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7" name="AutoShape 14"/>
            <p:cNvSpPr>
              <a:spLocks noChangeArrowheads="1"/>
            </p:cNvSpPr>
            <p:nvPr/>
          </p:nvSpPr>
          <p:spPr bwMode="auto">
            <a:xfrm>
              <a:off x="4493" y="2548"/>
              <a:ext cx="57" cy="31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8" name="AutoShape 15"/>
            <p:cNvSpPr>
              <a:spLocks noChangeArrowheads="1"/>
            </p:cNvSpPr>
            <p:nvPr/>
          </p:nvSpPr>
          <p:spPr bwMode="auto">
            <a:xfrm>
              <a:off x="3787" y="2568"/>
              <a:ext cx="59" cy="32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9" name="AutoShape 16"/>
            <p:cNvSpPr>
              <a:spLocks noChangeArrowheads="1"/>
            </p:cNvSpPr>
            <p:nvPr/>
          </p:nvSpPr>
          <p:spPr bwMode="auto">
            <a:xfrm>
              <a:off x="4202" y="3194"/>
              <a:ext cx="59" cy="32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0" name="AutoShape 17"/>
            <p:cNvSpPr>
              <a:spLocks noChangeArrowheads="1"/>
            </p:cNvSpPr>
            <p:nvPr/>
          </p:nvSpPr>
          <p:spPr bwMode="auto">
            <a:xfrm>
              <a:off x="3206" y="3125"/>
              <a:ext cx="59" cy="32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371" name="AutoShape 18"/>
            <p:cNvCxnSpPr>
              <a:cxnSpLocks noChangeShapeType="1"/>
              <a:stCxn id="15366" idx="4"/>
              <a:endCxn id="15395" idx="1"/>
            </p:cNvCxnSpPr>
            <p:nvPr/>
          </p:nvCxnSpPr>
          <p:spPr bwMode="auto">
            <a:xfrm flipH="1">
              <a:off x="3977" y="1757"/>
              <a:ext cx="333" cy="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2" name="AutoShape 19"/>
            <p:cNvCxnSpPr>
              <a:cxnSpLocks noChangeShapeType="1"/>
              <a:stCxn id="15391" idx="2"/>
              <a:endCxn id="15367" idx="1"/>
            </p:cNvCxnSpPr>
            <p:nvPr/>
          </p:nvCxnSpPr>
          <p:spPr bwMode="auto">
            <a:xfrm flipH="1">
              <a:off x="4501" y="2133"/>
              <a:ext cx="551" cy="4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3" name="AutoShape 20"/>
            <p:cNvCxnSpPr>
              <a:cxnSpLocks noChangeShapeType="1"/>
              <a:stCxn id="15366" idx="4"/>
              <a:endCxn id="15389" idx="6"/>
            </p:cNvCxnSpPr>
            <p:nvPr/>
          </p:nvCxnSpPr>
          <p:spPr bwMode="auto">
            <a:xfrm flipH="1">
              <a:off x="3307" y="1757"/>
              <a:ext cx="1003" cy="5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4" name="AutoShape 21"/>
            <p:cNvCxnSpPr>
              <a:cxnSpLocks noChangeShapeType="1"/>
              <a:stCxn id="15391" idx="5"/>
              <a:endCxn id="15410" idx="3"/>
            </p:cNvCxnSpPr>
            <p:nvPr/>
          </p:nvCxnSpPr>
          <p:spPr bwMode="auto">
            <a:xfrm>
              <a:off x="5102" y="2144"/>
              <a:ext cx="186" cy="5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5" name="AutoShape 22"/>
            <p:cNvCxnSpPr>
              <a:cxnSpLocks noChangeShapeType="1"/>
              <a:stCxn id="15389" idx="6"/>
              <a:endCxn id="15367" idx="1"/>
            </p:cNvCxnSpPr>
            <p:nvPr/>
          </p:nvCxnSpPr>
          <p:spPr bwMode="auto">
            <a:xfrm>
              <a:off x="3307" y="2260"/>
              <a:ext cx="1194" cy="2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6" name="AutoShape 23"/>
            <p:cNvCxnSpPr>
              <a:cxnSpLocks noChangeShapeType="1"/>
              <a:stCxn id="15393" idx="0"/>
              <a:endCxn id="15367" idx="4"/>
            </p:cNvCxnSpPr>
            <p:nvPr/>
          </p:nvCxnSpPr>
          <p:spPr bwMode="auto">
            <a:xfrm flipV="1">
              <a:off x="3909" y="2579"/>
              <a:ext cx="613" cy="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7" name="AutoShape 24"/>
            <p:cNvCxnSpPr>
              <a:cxnSpLocks noChangeShapeType="1"/>
              <a:stCxn id="15389" idx="6"/>
              <a:endCxn id="15368" idx="5"/>
            </p:cNvCxnSpPr>
            <p:nvPr/>
          </p:nvCxnSpPr>
          <p:spPr bwMode="auto">
            <a:xfrm>
              <a:off x="3307" y="2260"/>
              <a:ext cx="530" cy="3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8" name="AutoShape 25"/>
            <p:cNvCxnSpPr>
              <a:cxnSpLocks noChangeShapeType="1"/>
              <a:stCxn id="15391" idx="2"/>
              <a:endCxn id="15366" idx="5"/>
            </p:cNvCxnSpPr>
            <p:nvPr/>
          </p:nvCxnSpPr>
          <p:spPr bwMode="auto">
            <a:xfrm flipH="1" flipV="1">
              <a:off x="4330" y="1752"/>
              <a:ext cx="722" cy="3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9" name="AutoShape 26"/>
            <p:cNvCxnSpPr>
              <a:cxnSpLocks noChangeShapeType="1"/>
              <a:stCxn id="15410" idx="3"/>
              <a:endCxn id="15393" idx="7"/>
            </p:cNvCxnSpPr>
            <p:nvPr/>
          </p:nvCxnSpPr>
          <p:spPr bwMode="auto">
            <a:xfrm flipH="1">
              <a:off x="3929" y="2742"/>
              <a:ext cx="1359" cy="14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0" name="AutoShape 27"/>
            <p:cNvCxnSpPr>
              <a:cxnSpLocks noChangeShapeType="1"/>
              <a:stCxn id="15368" idx="5"/>
              <a:endCxn id="15394" idx="4"/>
            </p:cNvCxnSpPr>
            <p:nvPr/>
          </p:nvCxnSpPr>
          <p:spPr bwMode="auto">
            <a:xfrm flipH="1">
              <a:off x="3236" y="2595"/>
              <a:ext cx="601" cy="5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1" name="AutoShape 28"/>
            <p:cNvCxnSpPr>
              <a:cxnSpLocks noChangeShapeType="1"/>
            </p:cNvCxnSpPr>
            <p:nvPr/>
          </p:nvCxnSpPr>
          <p:spPr bwMode="auto">
            <a:xfrm>
              <a:off x="3397" y="2866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2" name="AutoShape 29"/>
            <p:cNvCxnSpPr>
              <a:cxnSpLocks noChangeShapeType="1"/>
              <a:stCxn id="15393" idx="7"/>
              <a:endCxn id="15369" idx="6"/>
            </p:cNvCxnSpPr>
            <p:nvPr/>
          </p:nvCxnSpPr>
          <p:spPr bwMode="auto">
            <a:xfrm>
              <a:off x="3929" y="2889"/>
              <a:ext cx="332" cy="32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3" name="AutoShape 30"/>
            <p:cNvCxnSpPr>
              <a:cxnSpLocks noChangeShapeType="1"/>
              <a:stCxn id="15388" idx="5"/>
              <a:endCxn id="15392" idx="0"/>
            </p:cNvCxnSpPr>
            <p:nvPr/>
          </p:nvCxnSpPr>
          <p:spPr bwMode="auto">
            <a:xfrm>
              <a:off x="3746" y="3581"/>
              <a:ext cx="612" cy="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4" name="AutoShape 31"/>
            <p:cNvCxnSpPr>
              <a:cxnSpLocks noChangeShapeType="1"/>
              <a:stCxn id="15369" idx="7"/>
              <a:endCxn id="15390" idx="2"/>
            </p:cNvCxnSpPr>
            <p:nvPr/>
          </p:nvCxnSpPr>
          <p:spPr bwMode="auto">
            <a:xfrm>
              <a:off x="4252" y="3199"/>
              <a:ext cx="818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5" name="AutoShape 32"/>
            <p:cNvCxnSpPr>
              <a:cxnSpLocks noChangeShapeType="1"/>
              <a:stCxn id="15369" idx="0"/>
              <a:endCxn id="15392" idx="6"/>
            </p:cNvCxnSpPr>
            <p:nvPr/>
          </p:nvCxnSpPr>
          <p:spPr bwMode="auto">
            <a:xfrm>
              <a:off x="4232" y="3194"/>
              <a:ext cx="154" cy="4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6" name="AutoShape 33"/>
            <p:cNvCxnSpPr>
              <a:cxnSpLocks noChangeShapeType="1"/>
              <a:stCxn id="15394" idx="6"/>
              <a:endCxn id="15388" idx="5"/>
            </p:cNvCxnSpPr>
            <p:nvPr/>
          </p:nvCxnSpPr>
          <p:spPr bwMode="auto">
            <a:xfrm>
              <a:off x="3265" y="3141"/>
              <a:ext cx="481" cy="4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87" name="AutoShape 34"/>
            <p:cNvSpPr>
              <a:spLocks noChangeArrowheads="1"/>
            </p:cNvSpPr>
            <p:nvPr/>
          </p:nvSpPr>
          <p:spPr bwMode="auto">
            <a:xfrm>
              <a:off x="3923" y="2134"/>
              <a:ext cx="59" cy="32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8" name="AutoShape 35"/>
            <p:cNvSpPr>
              <a:spLocks noChangeArrowheads="1"/>
            </p:cNvSpPr>
            <p:nvPr/>
          </p:nvSpPr>
          <p:spPr bwMode="auto">
            <a:xfrm>
              <a:off x="3696" y="3554"/>
              <a:ext cx="59" cy="32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AutoShape 36"/>
            <p:cNvSpPr>
              <a:spLocks noChangeArrowheads="1"/>
            </p:cNvSpPr>
            <p:nvPr/>
          </p:nvSpPr>
          <p:spPr bwMode="auto">
            <a:xfrm>
              <a:off x="3248" y="2244"/>
              <a:ext cx="59" cy="32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0" name="AutoShape 37"/>
            <p:cNvSpPr>
              <a:spLocks noChangeArrowheads="1"/>
            </p:cNvSpPr>
            <p:nvPr/>
          </p:nvSpPr>
          <p:spPr bwMode="auto">
            <a:xfrm>
              <a:off x="5070" y="3235"/>
              <a:ext cx="57" cy="32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1" name="AutoShape 38"/>
            <p:cNvSpPr>
              <a:spLocks noChangeArrowheads="1"/>
            </p:cNvSpPr>
            <p:nvPr/>
          </p:nvSpPr>
          <p:spPr bwMode="auto">
            <a:xfrm>
              <a:off x="5052" y="2117"/>
              <a:ext cx="58" cy="32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2" name="AutoShape 39"/>
            <p:cNvSpPr>
              <a:spLocks noChangeArrowheads="1"/>
            </p:cNvSpPr>
            <p:nvPr/>
          </p:nvSpPr>
          <p:spPr bwMode="auto">
            <a:xfrm>
              <a:off x="4329" y="3660"/>
              <a:ext cx="57" cy="33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3" name="AutoShape 40"/>
            <p:cNvSpPr>
              <a:spLocks noChangeArrowheads="1"/>
            </p:cNvSpPr>
            <p:nvPr/>
          </p:nvSpPr>
          <p:spPr bwMode="auto">
            <a:xfrm>
              <a:off x="3879" y="2884"/>
              <a:ext cx="59" cy="32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4" name="AutoShape 41"/>
            <p:cNvSpPr>
              <a:spLocks noChangeArrowheads="1"/>
            </p:cNvSpPr>
            <p:nvPr/>
          </p:nvSpPr>
          <p:spPr bwMode="auto">
            <a:xfrm>
              <a:off x="3206" y="3125"/>
              <a:ext cx="59" cy="32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5" name="AutoShape 42"/>
            <p:cNvSpPr>
              <a:spLocks noChangeArrowheads="1"/>
            </p:cNvSpPr>
            <p:nvPr/>
          </p:nvSpPr>
          <p:spPr bwMode="auto">
            <a:xfrm>
              <a:off x="3968" y="2134"/>
              <a:ext cx="59" cy="32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396" name="AutoShape 43"/>
            <p:cNvCxnSpPr>
              <a:cxnSpLocks noChangeShapeType="1"/>
              <a:stCxn id="15367" idx="2"/>
              <a:endCxn id="15395" idx="4"/>
            </p:cNvCxnSpPr>
            <p:nvPr/>
          </p:nvCxnSpPr>
          <p:spPr bwMode="auto">
            <a:xfrm flipH="1" flipV="1">
              <a:off x="3998" y="2166"/>
              <a:ext cx="495" cy="3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97" name="AutoShape 44"/>
            <p:cNvCxnSpPr>
              <a:cxnSpLocks noChangeShapeType="1"/>
              <a:stCxn id="15410" idx="2"/>
              <a:endCxn id="15390" idx="2"/>
            </p:cNvCxnSpPr>
            <p:nvPr/>
          </p:nvCxnSpPr>
          <p:spPr bwMode="auto">
            <a:xfrm flipH="1">
              <a:off x="5070" y="2732"/>
              <a:ext cx="210" cy="5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98" name="AutoShape 45"/>
            <p:cNvCxnSpPr>
              <a:cxnSpLocks noChangeShapeType="1"/>
              <a:stCxn id="15393" idx="4"/>
              <a:endCxn id="15388" idx="7"/>
            </p:cNvCxnSpPr>
            <p:nvPr/>
          </p:nvCxnSpPr>
          <p:spPr bwMode="auto">
            <a:xfrm flipH="1">
              <a:off x="3746" y="2916"/>
              <a:ext cx="163" cy="6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99" name="AutoShape 46"/>
            <p:cNvCxnSpPr>
              <a:cxnSpLocks noChangeShapeType="1"/>
              <a:stCxn id="15368" idx="5"/>
              <a:endCxn id="15395" idx="3"/>
            </p:cNvCxnSpPr>
            <p:nvPr/>
          </p:nvCxnSpPr>
          <p:spPr bwMode="auto">
            <a:xfrm flipV="1">
              <a:off x="3837" y="2161"/>
              <a:ext cx="140" cy="4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00" name="AutoShape 47"/>
            <p:cNvCxnSpPr>
              <a:cxnSpLocks noChangeShapeType="1"/>
              <a:stCxn id="15369" idx="7"/>
              <a:endCxn id="15388" idx="6"/>
            </p:cNvCxnSpPr>
            <p:nvPr/>
          </p:nvCxnSpPr>
          <p:spPr bwMode="auto">
            <a:xfrm flipH="1">
              <a:off x="3755" y="3199"/>
              <a:ext cx="497" cy="3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01" name="AutoShape 48"/>
            <p:cNvCxnSpPr>
              <a:cxnSpLocks noChangeShapeType="1"/>
              <a:stCxn id="15368" idx="6"/>
              <a:endCxn id="15367" idx="3"/>
            </p:cNvCxnSpPr>
            <p:nvPr/>
          </p:nvCxnSpPr>
          <p:spPr bwMode="auto">
            <a:xfrm flipV="1">
              <a:off x="3846" y="2574"/>
              <a:ext cx="655" cy="1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02" name="AutoShape 49"/>
            <p:cNvCxnSpPr>
              <a:cxnSpLocks noChangeShapeType="1"/>
              <a:stCxn id="15369" idx="0"/>
              <a:endCxn id="15367" idx="4"/>
            </p:cNvCxnSpPr>
            <p:nvPr/>
          </p:nvCxnSpPr>
          <p:spPr bwMode="auto">
            <a:xfrm flipV="1">
              <a:off x="4232" y="2579"/>
              <a:ext cx="290" cy="6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03" name="AutoShape 50"/>
            <p:cNvCxnSpPr>
              <a:cxnSpLocks noChangeShapeType="1"/>
              <a:stCxn id="15367" idx="4"/>
              <a:endCxn id="15410" idx="2"/>
            </p:cNvCxnSpPr>
            <p:nvPr/>
          </p:nvCxnSpPr>
          <p:spPr bwMode="auto">
            <a:xfrm>
              <a:off x="4522" y="2579"/>
              <a:ext cx="758" cy="15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04" name="AutoShape 51"/>
            <p:cNvCxnSpPr>
              <a:cxnSpLocks noChangeShapeType="1"/>
              <a:stCxn id="15369" idx="5"/>
              <a:endCxn id="15410" idx="3"/>
            </p:cNvCxnSpPr>
            <p:nvPr/>
          </p:nvCxnSpPr>
          <p:spPr bwMode="auto">
            <a:xfrm flipV="1">
              <a:off x="4252" y="2742"/>
              <a:ext cx="1036" cy="4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05" name="AutoShape 52"/>
            <p:cNvCxnSpPr>
              <a:cxnSpLocks noChangeShapeType="1"/>
              <a:stCxn id="15393" idx="7"/>
              <a:endCxn id="15368" idx="5"/>
            </p:cNvCxnSpPr>
            <p:nvPr/>
          </p:nvCxnSpPr>
          <p:spPr bwMode="auto">
            <a:xfrm flipH="1" flipV="1">
              <a:off x="3837" y="2595"/>
              <a:ext cx="92" cy="29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06" name="AutoShape 53"/>
            <p:cNvCxnSpPr>
              <a:cxnSpLocks noChangeShapeType="1"/>
              <a:stCxn id="15367" idx="1"/>
              <a:endCxn id="15366" idx="5"/>
            </p:cNvCxnSpPr>
            <p:nvPr/>
          </p:nvCxnSpPr>
          <p:spPr bwMode="auto">
            <a:xfrm flipH="1" flipV="1">
              <a:off x="4330" y="1752"/>
              <a:ext cx="171" cy="80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07" name="AutoShape 54"/>
            <p:cNvCxnSpPr>
              <a:cxnSpLocks noChangeShapeType="1"/>
              <a:stCxn id="15394" idx="6"/>
              <a:endCxn id="15369" idx="5"/>
            </p:cNvCxnSpPr>
            <p:nvPr/>
          </p:nvCxnSpPr>
          <p:spPr bwMode="auto">
            <a:xfrm>
              <a:off x="3265" y="3141"/>
              <a:ext cx="987" cy="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08" name="AutoShape 55"/>
            <p:cNvCxnSpPr>
              <a:cxnSpLocks noChangeShapeType="1"/>
              <a:stCxn id="15389" idx="5"/>
              <a:endCxn id="15388" idx="0"/>
            </p:cNvCxnSpPr>
            <p:nvPr/>
          </p:nvCxnSpPr>
          <p:spPr bwMode="auto">
            <a:xfrm>
              <a:off x="3298" y="2271"/>
              <a:ext cx="428" cy="12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09" name="AutoShape 56"/>
            <p:cNvCxnSpPr>
              <a:cxnSpLocks noChangeShapeType="1"/>
              <a:stCxn id="15392" idx="7"/>
              <a:endCxn id="15410" idx="3"/>
            </p:cNvCxnSpPr>
            <p:nvPr/>
          </p:nvCxnSpPr>
          <p:spPr bwMode="auto">
            <a:xfrm flipV="1">
              <a:off x="4378" y="2742"/>
              <a:ext cx="910" cy="9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410" name="AutoShape 57"/>
            <p:cNvSpPr>
              <a:spLocks noChangeArrowheads="1"/>
            </p:cNvSpPr>
            <p:nvPr/>
          </p:nvSpPr>
          <p:spPr bwMode="auto">
            <a:xfrm>
              <a:off x="5280" y="2716"/>
              <a:ext cx="57" cy="31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411" name="AutoShape 58"/>
            <p:cNvCxnSpPr>
              <a:cxnSpLocks noChangeShapeType="1"/>
              <a:stCxn id="15410" idx="3"/>
              <a:endCxn id="15366" idx="5"/>
            </p:cNvCxnSpPr>
            <p:nvPr/>
          </p:nvCxnSpPr>
          <p:spPr bwMode="auto">
            <a:xfrm flipH="1" flipV="1">
              <a:off x="4330" y="1752"/>
              <a:ext cx="958" cy="9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12" name="AutoShape 59"/>
            <p:cNvCxnSpPr>
              <a:cxnSpLocks noChangeShapeType="1"/>
              <a:stCxn id="15390" idx="3"/>
              <a:endCxn id="15367" idx="4"/>
            </p:cNvCxnSpPr>
            <p:nvPr/>
          </p:nvCxnSpPr>
          <p:spPr bwMode="auto">
            <a:xfrm flipH="1" flipV="1">
              <a:off x="4522" y="2579"/>
              <a:ext cx="556" cy="6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13" name="AutoShape 60"/>
            <p:cNvCxnSpPr>
              <a:cxnSpLocks noChangeShapeType="1"/>
              <a:stCxn id="15388" idx="7"/>
              <a:endCxn id="15390" idx="2"/>
            </p:cNvCxnSpPr>
            <p:nvPr/>
          </p:nvCxnSpPr>
          <p:spPr bwMode="auto">
            <a:xfrm flipV="1">
              <a:off x="3746" y="3251"/>
              <a:ext cx="1324" cy="3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14" name="AutoShape 61"/>
            <p:cNvCxnSpPr>
              <a:cxnSpLocks noChangeShapeType="1"/>
              <a:stCxn id="15368" idx="5"/>
              <a:endCxn id="15390" idx="2"/>
            </p:cNvCxnSpPr>
            <p:nvPr/>
          </p:nvCxnSpPr>
          <p:spPr bwMode="auto">
            <a:xfrm>
              <a:off x="3837" y="2595"/>
              <a:ext cx="1233" cy="6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15" name="AutoShape 62"/>
            <p:cNvCxnSpPr>
              <a:cxnSpLocks noChangeShapeType="1"/>
              <a:stCxn id="15368" idx="6"/>
              <a:endCxn id="15391" idx="2"/>
            </p:cNvCxnSpPr>
            <p:nvPr/>
          </p:nvCxnSpPr>
          <p:spPr bwMode="auto">
            <a:xfrm flipV="1">
              <a:off x="3846" y="2133"/>
              <a:ext cx="1206" cy="4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16" name="AutoShape 63"/>
            <p:cNvCxnSpPr>
              <a:cxnSpLocks noChangeShapeType="1"/>
              <a:stCxn id="15392" idx="0"/>
              <a:endCxn id="15367" idx="4"/>
            </p:cNvCxnSpPr>
            <p:nvPr/>
          </p:nvCxnSpPr>
          <p:spPr bwMode="auto">
            <a:xfrm flipV="1">
              <a:off x="4358" y="2579"/>
              <a:ext cx="164" cy="10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17" name="AutoShape 64"/>
            <p:cNvCxnSpPr>
              <a:cxnSpLocks noChangeShapeType="1"/>
              <a:stCxn id="15369" idx="0"/>
              <a:endCxn id="15366" idx="4"/>
            </p:cNvCxnSpPr>
            <p:nvPr/>
          </p:nvCxnSpPr>
          <p:spPr bwMode="auto">
            <a:xfrm flipV="1">
              <a:off x="4232" y="1757"/>
              <a:ext cx="78" cy="14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6DADFD3-AC18-4FCB-8F5D-71BF2100E7FC}"/>
                  </a:ext>
                </a:extLst>
              </p14:cNvPr>
              <p14:cNvContentPartPr/>
              <p14:nvPr/>
            </p14:nvContentPartPr>
            <p14:xfrm>
              <a:off x="2111760" y="2840400"/>
              <a:ext cx="4716720" cy="15530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6DADFD3-AC18-4FCB-8F5D-71BF2100E7F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02400" y="2831040"/>
                <a:ext cx="4735440" cy="1571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0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0" grpId="0"/>
      <p:bldP spid="3502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176213"/>
            <a:ext cx="8869362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/>
              <a:t>Hamiltonian Graphs: </a:t>
            </a:r>
            <a:r>
              <a:rPr lang="en-US" sz="3200" dirty="0"/>
              <a:t>Some simple criteria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11288"/>
            <a:ext cx="8574088" cy="48815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>
                <a:solidFill>
                  <a:srgbClr val="00B050"/>
                </a:solidFill>
              </a:rPr>
              <a:t>Unlike the simple criterion for Eulerian graphs, </a:t>
            </a:r>
            <a:r>
              <a:rPr lang="en-US" sz="2800" i="1">
                <a:solidFill>
                  <a:srgbClr val="00B050"/>
                </a:solidFill>
              </a:rPr>
              <a:t>no</a:t>
            </a:r>
            <a:r>
              <a:rPr lang="en-US" sz="2800">
                <a:solidFill>
                  <a:srgbClr val="00B050"/>
                </a:solidFill>
              </a:rPr>
              <a:t> simple test is known that says a graph is or isn't Hamiltonian.</a:t>
            </a:r>
          </a:p>
          <a:p>
            <a:pPr eaLnBrk="1" hangingPunct="1">
              <a:buFontTx/>
              <a:buNone/>
            </a:pPr>
            <a:r>
              <a:rPr lang="en-US" sz="2800">
                <a:solidFill>
                  <a:srgbClr val="0000FF"/>
                </a:solidFill>
              </a:rPr>
              <a:t>Some necessary conditions for a Hamiltonian cycle:</a:t>
            </a:r>
          </a:p>
          <a:p>
            <a:pPr lvl="1" eaLnBrk="1" hangingPunct="1"/>
            <a:r>
              <a:rPr lang="en-US" sz="2000"/>
              <a:t>No </a:t>
            </a:r>
            <a:r>
              <a:rPr lang="en-US" sz="2000" i="1"/>
              <a:t>degree-1 vertices</a:t>
            </a:r>
            <a:r>
              <a:rPr lang="en-US" sz="2000"/>
              <a:t> </a:t>
            </a:r>
            <a:br>
              <a:rPr lang="en-US" sz="2000"/>
            </a:br>
            <a:r>
              <a:rPr lang="en-US" sz="2000"/>
              <a:t>No </a:t>
            </a:r>
            <a:r>
              <a:rPr lang="en-US" sz="2000" i="1"/>
              <a:t>cut vertices </a:t>
            </a:r>
            <a:r>
              <a:rPr lang="en-US" sz="2000"/>
              <a:t>(a vertex whose removal will disconnect a graph)</a:t>
            </a:r>
            <a:br>
              <a:rPr lang="en-US" sz="2000"/>
            </a:br>
            <a:r>
              <a:rPr lang="en-US" sz="2000"/>
              <a:t>No </a:t>
            </a:r>
            <a:r>
              <a:rPr lang="en-US" sz="2000" i="1"/>
              <a:t>bridges </a:t>
            </a:r>
            <a:r>
              <a:rPr lang="en-US" sz="2000"/>
              <a:t>(an edge whose removal will disconnect a graph)</a:t>
            </a:r>
            <a:endParaRPr lang="en-US" sz="2000" i="1"/>
          </a:p>
          <a:p>
            <a:pPr lvl="1" eaLnBrk="1" hangingPunct="1"/>
            <a:r>
              <a:rPr lang="en-US" sz="2000">
                <a:solidFill>
                  <a:srgbClr val="0000FF"/>
                </a:solidFill>
              </a:rPr>
              <a:t>If a vertex has degree 2, </a:t>
            </a:r>
            <a:r>
              <a:rPr lang="en-US" sz="2000" i="1">
                <a:solidFill>
                  <a:srgbClr val="0000FF"/>
                </a:solidFill>
              </a:rPr>
              <a:t>both</a:t>
            </a:r>
            <a:r>
              <a:rPr lang="en-US" sz="2000">
                <a:solidFill>
                  <a:srgbClr val="0000FF"/>
                </a:solidFill>
              </a:rPr>
              <a:t> edges are on any hamiltonian cycle</a:t>
            </a:r>
          </a:p>
          <a:p>
            <a:pPr lvl="1" eaLnBrk="1" hangingPunct="1"/>
            <a:r>
              <a:rPr lang="en-US" sz="2000"/>
              <a:t>If a vertex has degree &gt;2, and you find 2 incident edges that must be on any hamiltonian cycle, then the other incident edges </a:t>
            </a:r>
            <a:r>
              <a:rPr lang="en-US" sz="2000" i="1"/>
              <a:t>can't!</a:t>
            </a:r>
          </a:p>
          <a:p>
            <a:pPr eaLnBrk="1" hangingPunct="1">
              <a:buFontTx/>
              <a:buNone/>
            </a:pPr>
            <a:r>
              <a:rPr lang="en-US" sz="2800">
                <a:solidFill>
                  <a:srgbClr val="00B050"/>
                </a:solidFill>
              </a:rPr>
              <a:t>For a Hamiltonian path: at most two degree-1 vertices; if so, they're at ends of the path.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94AFBF1-3726-4F30-81B4-FE1CC4DF207E}"/>
                  </a:ext>
                </a:extLst>
              </p14:cNvPr>
              <p14:cNvContentPartPr/>
              <p14:nvPr/>
            </p14:nvContentPartPr>
            <p14:xfrm>
              <a:off x="1010160" y="3229920"/>
              <a:ext cx="6567120" cy="2010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94AFBF1-3726-4F30-81B4-FE1CC4DF207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0800" y="3220560"/>
                <a:ext cx="6585840" cy="2029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Example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Use ideas from last slide to show graph below has a unique Hamiltonian cycle: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676400" y="3352800"/>
          <a:ext cx="525780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Micrografx Windows Draw 6.0 Drawing" r:id="rId3" imgW="4472940" imgH="2255520" progId="">
                  <p:embed/>
                </p:oleObj>
              </mc:Choice>
              <mc:Fallback>
                <p:oleObj name="Micrografx Windows Draw 6.0 Drawing" r:id="rId3" imgW="4472940" imgH="2255520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352800"/>
                        <a:ext cx="5257800" cy="265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782763" y="3703638"/>
            <a:ext cx="2971800" cy="1554162"/>
            <a:chOff x="1783080" y="3703320"/>
            <a:chExt cx="2971800" cy="1554480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1875155" y="4663954"/>
              <a:ext cx="1279525" cy="593846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auto">
            <a:xfrm flipV="1">
              <a:off x="1783080" y="3703320"/>
              <a:ext cx="1158875" cy="91458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auto">
            <a:xfrm>
              <a:off x="3032442" y="3703320"/>
              <a:ext cx="1722438" cy="85266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/>
          <p:cNvCxnSpPr/>
          <p:nvPr/>
        </p:nvCxnSpPr>
        <p:spPr bwMode="auto">
          <a:xfrm>
            <a:off x="3230563" y="5287963"/>
            <a:ext cx="1798637" cy="5492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3825875" y="4449763"/>
            <a:ext cx="1760538" cy="949325"/>
            <a:chOff x="3825240" y="4450080"/>
            <a:chExt cx="1761450" cy="949345"/>
          </a:xfrm>
        </p:grpSpPr>
        <p:sp>
          <p:nvSpPr>
            <p:cNvPr id="1038" name="TextBox 16"/>
            <p:cNvSpPr txBox="1">
              <a:spLocks noChangeArrowheads="1"/>
            </p:cNvSpPr>
            <p:nvPr/>
          </p:nvSpPr>
          <p:spPr bwMode="auto">
            <a:xfrm>
              <a:off x="3825240" y="4724400"/>
              <a:ext cx="38985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00B050"/>
                  </a:solidFill>
                </a:rPr>
                <a:t>X</a:t>
              </a:r>
            </a:p>
          </p:txBody>
        </p:sp>
        <p:sp>
          <p:nvSpPr>
            <p:cNvPr id="1039" name="TextBox 17"/>
            <p:cNvSpPr txBox="1">
              <a:spLocks noChangeArrowheads="1"/>
            </p:cNvSpPr>
            <p:nvPr/>
          </p:nvSpPr>
          <p:spPr bwMode="auto">
            <a:xfrm>
              <a:off x="4770120" y="4937760"/>
              <a:ext cx="38985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00B050"/>
                  </a:solidFill>
                </a:rPr>
                <a:t>X</a:t>
              </a:r>
            </a:p>
          </p:txBody>
        </p:sp>
        <p:sp>
          <p:nvSpPr>
            <p:cNvPr id="1040" name="TextBox 22"/>
            <p:cNvSpPr txBox="1">
              <a:spLocks noChangeArrowheads="1"/>
            </p:cNvSpPr>
            <p:nvPr/>
          </p:nvSpPr>
          <p:spPr bwMode="auto">
            <a:xfrm>
              <a:off x="5196840" y="4450080"/>
              <a:ext cx="38985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00B050"/>
                  </a:solidFill>
                </a:rPr>
                <a:t>X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4830763" y="3733800"/>
            <a:ext cx="1357312" cy="792163"/>
            <a:chOff x="4831080" y="3733800"/>
            <a:chExt cx="1356360" cy="792480"/>
          </a:xfrm>
        </p:grpSpPr>
        <p:cxnSp>
          <p:nvCxnSpPr>
            <p:cNvPr id="24" name="Straight Connector 23"/>
            <p:cNvCxnSpPr/>
            <p:nvPr/>
          </p:nvCxnSpPr>
          <p:spPr bwMode="auto">
            <a:xfrm rot="5400000" flipH="1" flipV="1">
              <a:off x="4549094" y="4076136"/>
              <a:ext cx="732131" cy="16815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 bwMode="auto">
            <a:xfrm rot="10800000">
              <a:off x="5089661" y="3733800"/>
              <a:ext cx="1097779" cy="46056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5165725" y="3810000"/>
            <a:ext cx="1311275" cy="2027238"/>
            <a:chOff x="5166360" y="3810000"/>
            <a:chExt cx="1310640" cy="2026920"/>
          </a:xfrm>
        </p:grpSpPr>
        <p:cxnSp>
          <p:nvCxnSpPr>
            <p:cNvPr id="32" name="Straight Connector 31"/>
            <p:cNvCxnSpPr/>
            <p:nvPr/>
          </p:nvCxnSpPr>
          <p:spPr bwMode="auto">
            <a:xfrm rot="16200000" flipH="1">
              <a:off x="5859605" y="4152891"/>
              <a:ext cx="960287" cy="274504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 bwMode="auto">
            <a:xfrm flipV="1">
              <a:off x="5166360" y="4846475"/>
              <a:ext cx="1310640" cy="990445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69E29B2-EB03-44F9-9B50-082BE260752F}"/>
                  </a:ext>
                </a:extLst>
              </p14:cNvPr>
              <p14:cNvContentPartPr/>
              <p14:nvPr/>
            </p14:nvContentPartPr>
            <p14:xfrm>
              <a:off x="5931000" y="4113720"/>
              <a:ext cx="206280" cy="1785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69E29B2-EB03-44F9-9B50-082BE260752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921640" y="4104360"/>
                <a:ext cx="225000" cy="197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/>
              <a:t>A sufficiency theorem for Hamiltonian graphs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87563"/>
            <a:ext cx="8534400" cy="304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General theme of various theorems is that if </a:t>
            </a:r>
            <a:r>
              <a:rPr lang="en-US" i="1"/>
              <a:t>G</a:t>
            </a:r>
            <a:r>
              <a:rPr lang="en-US"/>
              <a:t> has </a:t>
            </a:r>
            <a:r>
              <a:rPr lang="en-US" i="1"/>
              <a:t>enough</a:t>
            </a:r>
            <a:r>
              <a:rPr lang="en-US"/>
              <a:t> edges, then it is Hamiltonian.</a:t>
            </a:r>
            <a:endParaRPr lang="en-US" i="1"/>
          </a:p>
          <a:p>
            <a:pPr lvl="1" eaLnBrk="1" hangingPunct="1">
              <a:buFont typeface="Wingdings" pitchFamily="2" charset="2"/>
              <a:buNone/>
            </a:pPr>
            <a:r>
              <a:rPr lang="en-US" i="1" u="sng">
                <a:solidFill>
                  <a:srgbClr val="00B050"/>
                </a:solidFill>
              </a:rPr>
              <a:t>Dirac's Theorem</a:t>
            </a:r>
            <a:r>
              <a:rPr lang="en-US" i="1">
                <a:solidFill>
                  <a:srgbClr val="00B050"/>
                </a:solidFill>
              </a:rPr>
              <a:t>:</a:t>
            </a:r>
            <a:r>
              <a:rPr lang="en-US">
                <a:solidFill>
                  <a:srgbClr val="00B050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Let </a:t>
            </a:r>
            <a:r>
              <a:rPr lang="en-US" i="1">
                <a:solidFill>
                  <a:srgbClr val="0000FF"/>
                </a:solidFill>
              </a:rPr>
              <a:t>G </a:t>
            </a:r>
            <a:r>
              <a:rPr lang="en-US">
                <a:solidFill>
                  <a:srgbClr val="0000FF"/>
                </a:solidFill>
              </a:rPr>
              <a:t>be a simple graph with </a:t>
            </a:r>
            <a:r>
              <a:rPr lang="en-US" i="1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 vertices, where </a:t>
            </a:r>
            <a:r>
              <a:rPr lang="en-US" i="1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 3.  If deg(v)  n/2 for each v, then </a:t>
            </a:r>
            <a:r>
              <a:rPr lang="en-US" i="1">
                <a:solidFill>
                  <a:srgbClr val="0000FF"/>
                </a:solidFill>
                <a:sym typeface="Symbol" pitchFamily="18" charset="2"/>
              </a:rPr>
              <a:t>G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 is Hamiltonian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514600" y="4297363"/>
          <a:ext cx="4419600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Micrografx Windows Draw 6.0 Drawing" r:id="rId3" imgW="3752850" imgH="1581150" progId="">
                  <p:embed/>
                </p:oleObj>
              </mc:Choice>
              <mc:Fallback>
                <p:oleObj name="Micrografx Windows Draw 6.0 Drawing" r:id="rId3" imgW="3752850" imgH="158115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297363"/>
                        <a:ext cx="4419600" cy="185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02DC381-E9AB-416C-AE74-F5556595DA84}"/>
                  </a:ext>
                </a:extLst>
              </p14:cNvPr>
              <p14:cNvContentPartPr/>
              <p14:nvPr/>
            </p14:nvContentPartPr>
            <p14:xfrm>
              <a:off x="2887560" y="3750120"/>
              <a:ext cx="5470920" cy="2504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02DC381-E9AB-416C-AE74-F5556595DA8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878200" y="3740760"/>
                <a:ext cx="5489640" cy="2523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Proving Dirac's Theorem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54163"/>
            <a:ext cx="8686800" cy="47704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/>
              <a:t>Proof by contradiction:</a:t>
            </a:r>
            <a:endParaRPr lang="en-US">
              <a:solidFill>
                <a:srgbClr val="00B050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/>
              <a:t>A proof of Louis Posa, a child prodigy from Hungary</a:t>
            </a:r>
            <a:endParaRPr lang="en-US">
              <a:solidFill>
                <a:srgbClr val="0070C0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solidFill>
                  <a:srgbClr val="0070C0"/>
                </a:solidFill>
              </a:rPr>
              <a:t>Assume deg(v) </a:t>
            </a:r>
            <a:r>
              <a:rPr lang="en-US">
                <a:solidFill>
                  <a:srgbClr val="0070C0"/>
                </a:solidFill>
                <a:sym typeface="Symbol" pitchFamily="18" charset="2"/>
              </a:rPr>
              <a:t> </a:t>
            </a:r>
            <a:r>
              <a:rPr lang="en-US" i="1">
                <a:solidFill>
                  <a:srgbClr val="0070C0"/>
                </a:solidFill>
                <a:sym typeface="Symbol" pitchFamily="18" charset="2"/>
              </a:rPr>
              <a:t>n</a:t>
            </a:r>
            <a:r>
              <a:rPr lang="en-US">
                <a:solidFill>
                  <a:srgbClr val="0070C0"/>
                </a:solidFill>
                <a:sym typeface="Symbol" pitchFamily="18" charset="2"/>
              </a:rPr>
              <a:t> /2, for all v, but G is </a:t>
            </a:r>
            <a:r>
              <a:rPr lang="en-US" i="1">
                <a:solidFill>
                  <a:srgbClr val="0070C0"/>
                </a:solidFill>
                <a:sym typeface="Symbol" pitchFamily="18" charset="2"/>
              </a:rPr>
              <a:t>not</a:t>
            </a:r>
            <a:r>
              <a:rPr lang="en-US">
                <a:solidFill>
                  <a:srgbClr val="0070C0"/>
                </a:solidFill>
                <a:sym typeface="Symbol" pitchFamily="18" charset="2"/>
              </a:rPr>
              <a:t> Hamiltonian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>
              <a:solidFill>
                <a:srgbClr val="0000FF"/>
              </a:solidFill>
              <a:sym typeface="Symbol" pitchFamily="18" charset="2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solidFill>
                  <a:srgbClr val="0000FF"/>
                </a:solidFill>
                <a:sym typeface="Symbol" pitchFamily="18" charset="2"/>
              </a:rPr>
              <a:t>Add as many edges to G as possible, keeping it non-Hamiltonian.  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solidFill>
                  <a:srgbClr val="0000FF"/>
                </a:solidFill>
                <a:sym typeface="Symbol" pitchFamily="18" charset="2"/>
              </a:rPr>
              <a:t>Resulting graph (still call it G) is called </a:t>
            </a:r>
            <a:r>
              <a:rPr lang="en-US" i="1">
                <a:solidFill>
                  <a:srgbClr val="0000FF"/>
                </a:solidFill>
                <a:sym typeface="Symbol" pitchFamily="18" charset="2"/>
              </a:rPr>
              <a:t>maximal non-Hamiltonian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.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solidFill>
                  <a:srgbClr val="0000FF"/>
                </a:solidFill>
                <a:sym typeface="Symbol" pitchFamily="18" charset="2"/>
              </a:rPr>
              <a:t>G still satisfies </a:t>
            </a:r>
            <a:r>
              <a:rPr lang="nb-NO">
                <a:solidFill>
                  <a:srgbClr val="0000FF"/>
                </a:solidFill>
                <a:sym typeface="Symbol" pitchFamily="18" charset="2"/>
              </a:rPr>
              <a:t>deg(v)  n/2, for all v</a:t>
            </a:r>
            <a:endParaRPr lang="en-US">
              <a:solidFill>
                <a:srgbClr val="0000FF"/>
              </a:solidFill>
              <a:sym typeface="Symbol" pitchFamily="18" charset="2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solidFill>
                  <a:srgbClr val="00B050"/>
                </a:solidFill>
                <a:sym typeface="Symbol" pitchFamily="18" charset="2"/>
              </a:rPr>
              <a:t>There must exist a pair of non-adjacent vertices </a:t>
            </a:r>
            <a:r>
              <a:rPr lang="en-US" i="1">
                <a:solidFill>
                  <a:srgbClr val="00B050"/>
                </a:solidFill>
                <a:sym typeface="Symbol" pitchFamily="18" charset="2"/>
              </a:rPr>
              <a:t>v</a:t>
            </a:r>
            <a:r>
              <a:rPr lang="en-US">
                <a:solidFill>
                  <a:srgbClr val="00B050"/>
                </a:solidFill>
                <a:sym typeface="Symbol" pitchFamily="18" charset="2"/>
              </a:rPr>
              <a:t> and </a:t>
            </a:r>
            <a:r>
              <a:rPr lang="en-US" i="1">
                <a:solidFill>
                  <a:srgbClr val="00B050"/>
                </a:solidFill>
                <a:sym typeface="Symbol" pitchFamily="18" charset="2"/>
              </a:rPr>
              <a:t>w.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solidFill>
                  <a:srgbClr val="00B050"/>
                </a:solidFill>
                <a:sym typeface="Symbol" pitchFamily="18" charset="2"/>
              </a:rPr>
              <a:t>Why?</a:t>
            </a:r>
          </a:p>
          <a:p>
            <a:pPr lvl="1" eaLnBrk="1" hangingPunct="1">
              <a:lnSpc>
                <a:spcPct val="80000"/>
              </a:lnSpc>
            </a:pPr>
            <a:endParaRPr lang="en-US">
              <a:solidFill>
                <a:srgbClr val="0000FF"/>
              </a:solidFill>
              <a:sym typeface="Symbol" pitchFamily="18" charset="2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solidFill>
                  <a:srgbClr val="0000FF"/>
                </a:solidFill>
                <a:sym typeface="Symbol" pitchFamily="18" charset="2"/>
              </a:rPr>
              <a:t>If we add the edge v-w to G, then G </a:t>
            </a:r>
            <a:r>
              <a:rPr lang="el-GR">
                <a:solidFill>
                  <a:srgbClr val="0000FF"/>
                </a:solidFill>
                <a:sym typeface="Symbol" pitchFamily="18" charset="2"/>
              </a:rPr>
              <a:t>υ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 {v,w} must be Hamiltonian</a:t>
            </a:r>
            <a:endParaRPr lang="en-US">
              <a:solidFill>
                <a:srgbClr val="00B050"/>
              </a:solidFill>
              <a:sym typeface="Symbol" pitchFamily="18" charset="2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solidFill>
                  <a:srgbClr val="00B050"/>
                </a:solidFill>
                <a:sym typeface="Symbol" pitchFamily="18" charset="2"/>
              </a:rPr>
              <a:t>There must be Hamiltonian path </a:t>
            </a:r>
            <a:r>
              <a:rPr lang="en-US" i="1">
                <a:solidFill>
                  <a:srgbClr val="00B050"/>
                </a:solidFill>
                <a:sym typeface="Symbol" pitchFamily="18" charset="2"/>
              </a:rPr>
              <a:t>P</a:t>
            </a:r>
            <a:r>
              <a:rPr lang="en-US">
                <a:solidFill>
                  <a:srgbClr val="00B050"/>
                </a:solidFill>
                <a:sym typeface="Symbol" pitchFamily="18" charset="2"/>
              </a:rPr>
              <a:t> from v to w -- why?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534CD4C-B3ED-4BA3-93C9-3821596277D8}"/>
                  </a:ext>
                </a:extLst>
              </p14:cNvPr>
              <p14:cNvContentPartPr/>
              <p14:nvPr/>
            </p14:nvContentPartPr>
            <p14:xfrm>
              <a:off x="-12240" y="2486160"/>
              <a:ext cx="4716720" cy="2594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534CD4C-B3ED-4BA3-93C9-3821596277D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21600" y="2476800"/>
                <a:ext cx="4735440" cy="2613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153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Finishing proof of Dirac's Theorem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27188"/>
            <a:ext cx="4586288" cy="4586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100" dirty="0"/>
              <a:t>Number the vertices of G as they appear on P: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/>
              <a:t>v = v</a:t>
            </a:r>
            <a:r>
              <a:rPr lang="en-US" sz="2100" b="1" baseline="-25000" dirty="0"/>
              <a:t>1</a:t>
            </a:r>
            <a:r>
              <a:rPr lang="en-US" sz="2100" b="1" dirty="0"/>
              <a:t>, v</a:t>
            </a:r>
            <a:r>
              <a:rPr lang="en-US" sz="2100" b="1" baseline="-25000" dirty="0"/>
              <a:t>2</a:t>
            </a:r>
            <a:r>
              <a:rPr lang="en-US" sz="2100" b="1" dirty="0"/>
              <a:t>, …, v</a:t>
            </a:r>
            <a:r>
              <a:rPr lang="en-US" sz="2100" b="1" baseline="-25000" dirty="0"/>
              <a:t>n-1</a:t>
            </a:r>
            <a:r>
              <a:rPr lang="en-US" sz="2100" b="1" dirty="0"/>
              <a:t>, </a:t>
            </a:r>
            <a:r>
              <a:rPr lang="en-US" sz="2100" b="1" dirty="0" err="1"/>
              <a:t>v</a:t>
            </a:r>
            <a:r>
              <a:rPr lang="en-US" sz="2100" b="1" baseline="-25000" dirty="0" err="1"/>
              <a:t>n</a:t>
            </a:r>
            <a:r>
              <a:rPr lang="en-US" sz="2100" b="1" baseline="-25000" dirty="0"/>
              <a:t> </a:t>
            </a:r>
            <a:r>
              <a:rPr lang="en-US" sz="2100" b="1" dirty="0"/>
              <a:t>= w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100" dirty="0">
                <a:solidFill>
                  <a:srgbClr val="00B050"/>
                </a:solidFill>
              </a:rPr>
              <a:t>Consider N = {</a:t>
            </a:r>
            <a:r>
              <a:rPr lang="en-US" sz="2100" dirty="0">
                <a:solidFill>
                  <a:srgbClr val="00B050"/>
                </a:solidFill>
                <a:latin typeface="Arial"/>
              </a:rPr>
              <a:t>v</a:t>
            </a:r>
            <a:r>
              <a:rPr lang="en-US" sz="2100" baseline="-25000" dirty="0">
                <a:solidFill>
                  <a:srgbClr val="00B050"/>
                </a:solidFill>
                <a:latin typeface="Arial"/>
              </a:rPr>
              <a:t>2</a:t>
            </a:r>
            <a:r>
              <a:rPr lang="en-US" sz="2100" dirty="0">
                <a:solidFill>
                  <a:srgbClr val="00B050"/>
                </a:solidFill>
              </a:rPr>
              <a:t>, </a:t>
            </a:r>
            <a:r>
              <a:rPr lang="en-US" sz="2100" dirty="0">
                <a:solidFill>
                  <a:srgbClr val="00B050"/>
                </a:solidFill>
                <a:latin typeface="Arial"/>
              </a:rPr>
              <a:t>v</a:t>
            </a:r>
            <a:r>
              <a:rPr lang="en-US" sz="2100" baseline="-25000" dirty="0">
                <a:solidFill>
                  <a:srgbClr val="00B050"/>
                </a:solidFill>
                <a:latin typeface="Arial"/>
              </a:rPr>
              <a:t>3</a:t>
            </a:r>
            <a:r>
              <a:rPr lang="en-US" sz="2100" dirty="0">
                <a:solidFill>
                  <a:srgbClr val="00B050"/>
                </a:solidFill>
              </a:rPr>
              <a:t>, …, </a:t>
            </a:r>
            <a:r>
              <a:rPr lang="en-US" sz="2100" dirty="0">
                <a:solidFill>
                  <a:srgbClr val="00B050"/>
                </a:solidFill>
                <a:latin typeface="Arial"/>
              </a:rPr>
              <a:t>v</a:t>
            </a:r>
            <a:r>
              <a:rPr lang="en-US" sz="2100" baseline="-25000" dirty="0">
                <a:solidFill>
                  <a:srgbClr val="00B050"/>
                </a:solidFill>
                <a:latin typeface="Arial"/>
              </a:rPr>
              <a:t>n-2</a:t>
            </a:r>
            <a:r>
              <a:rPr lang="en-US" sz="2100" dirty="0">
                <a:solidFill>
                  <a:srgbClr val="00B050"/>
                </a:solidFill>
              </a:rPr>
              <a:t>}, observe |N| = n-3.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100" dirty="0">
              <a:solidFill>
                <a:srgbClr val="00B05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100" dirty="0">
                <a:solidFill>
                  <a:srgbClr val="00B050"/>
                </a:solidFill>
              </a:rPr>
              <a:t>Consider 2 subsets of N: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100" dirty="0">
              <a:solidFill>
                <a:srgbClr val="00B05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100" dirty="0">
                <a:solidFill>
                  <a:srgbClr val="00B050"/>
                </a:solidFill>
              </a:rPr>
              <a:t>A = {u </a:t>
            </a:r>
            <a:r>
              <a:rPr lang="en-US" sz="2100" dirty="0">
                <a:solidFill>
                  <a:srgbClr val="00B050"/>
                </a:solidFill>
                <a:latin typeface="cmsy10"/>
              </a:rPr>
              <a:t>2</a:t>
            </a:r>
            <a:r>
              <a:rPr lang="en-US" sz="2100" dirty="0">
                <a:solidFill>
                  <a:srgbClr val="00B050"/>
                </a:solidFill>
              </a:rPr>
              <a:t> N: u is </a:t>
            </a:r>
            <a:r>
              <a:rPr lang="en-US" sz="2100" dirty="0" err="1">
                <a:solidFill>
                  <a:srgbClr val="00B050"/>
                </a:solidFill>
              </a:rPr>
              <a:t>w’s</a:t>
            </a:r>
            <a:r>
              <a:rPr lang="en-US" sz="2100" dirty="0">
                <a:solidFill>
                  <a:srgbClr val="00B050"/>
                </a:solidFill>
              </a:rPr>
              <a:t> neighbor}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100" dirty="0">
                <a:solidFill>
                  <a:srgbClr val="00B050"/>
                </a:solidFill>
              </a:rPr>
              <a:t>B = {u </a:t>
            </a:r>
            <a:r>
              <a:rPr lang="en-US" sz="2100" dirty="0">
                <a:solidFill>
                  <a:srgbClr val="00B050"/>
                </a:solidFill>
                <a:latin typeface="cmsy10"/>
              </a:rPr>
              <a:t>2</a:t>
            </a:r>
            <a:r>
              <a:rPr lang="en-US" sz="2100" dirty="0">
                <a:solidFill>
                  <a:srgbClr val="00B050"/>
                </a:solidFill>
              </a:rPr>
              <a:t> N: u comes before a neighbor of v}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1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100" b="1" dirty="0">
                <a:solidFill>
                  <a:srgbClr val="0000FF"/>
                </a:solidFill>
              </a:rPr>
              <a:t>If</a:t>
            </a:r>
            <a:r>
              <a:rPr lang="en-US" sz="2100" b="1" i="1" dirty="0">
                <a:solidFill>
                  <a:srgbClr val="0000FF"/>
                </a:solidFill>
              </a:rPr>
              <a:t> A </a:t>
            </a:r>
            <a:r>
              <a:rPr lang="en-US" sz="2100" b="1" dirty="0">
                <a:solidFill>
                  <a:srgbClr val="0000FF"/>
                </a:solidFill>
              </a:rPr>
              <a:t>and</a:t>
            </a:r>
            <a:r>
              <a:rPr lang="en-US" sz="2100" b="1" i="1" dirty="0">
                <a:solidFill>
                  <a:srgbClr val="0000FF"/>
                </a:solidFill>
              </a:rPr>
              <a:t> B are not disjoint, G</a:t>
            </a:r>
            <a:r>
              <a:rPr lang="en-US" sz="2100" b="1" dirty="0">
                <a:solidFill>
                  <a:srgbClr val="0000FF"/>
                </a:solidFill>
              </a:rPr>
              <a:t> has a Hamiltonian cycle, v=</a:t>
            </a:r>
            <a:r>
              <a:rPr lang="en-US" sz="2100" b="1" dirty="0"/>
              <a:t>v</a:t>
            </a:r>
            <a:r>
              <a:rPr lang="en-US" sz="2100" b="1" baseline="-25000" dirty="0"/>
              <a:t>1</a:t>
            </a:r>
            <a:r>
              <a:rPr lang="en-US" sz="2100" b="1" dirty="0">
                <a:solidFill>
                  <a:srgbClr val="0000FF"/>
                </a:solidFill>
              </a:rPr>
              <a:t>,</a:t>
            </a:r>
            <a:r>
              <a:rPr lang="en-US" sz="2100" b="1" dirty="0"/>
              <a:t>v</a:t>
            </a:r>
            <a:r>
              <a:rPr lang="en-US" sz="2100" b="1" baseline="-25000" dirty="0"/>
              <a:t>2</a:t>
            </a:r>
            <a:r>
              <a:rPr lang="en-US" sz="2100" b="1" dirty="0">
                <a:solidFill>
                  <a:srgbClr val="0000FF"/>
                </a:solidFill>
              </a:rPr>
              <a:t>,...</a:t>
            </a:r>
            <a:r>
              <a:rPr lang="en-US" sz="2100" b="1" dirty="0"/>
              <a:t> </a:t>
            </a:r>
            <a:r>
              <a:rPr lang="en-US" sz="2100" b="1" dirty="0" err="1"/>
              <a:t>w</a:t>
            </a:r>
            <a:r>
              <a:rPr lang="en-US" sz="2100" b="1" baseline="-25000" dirty="0" err="1"/>
              <a:t>i</a:t>
            </a:r>
            <a:r>
              <a:rPr lang="en-US" sz="2100" b="1" dirty="0" err="1"/>
              <a:t>,w</a:t>
            </a:r>
            <a:r>
              <a:rPr lang="en-US" sz="2100" b="1" dirty="0"/>
              <a:t>=</a:t>
            </a:r>
            <a:r>
              <a:rPr lang="en-US" sz="2100" b="1" dirty="0" err="1"/>
              <a:t>v</a:t>
            </a:r>
            <a:r>
              <a:rPr lang="en-US" sz="2100" b="1" baseline="-25000" dirty="0" err="1"/>
              <a:t>n</a:t>
            </a:r>
            <a:r>
              <a:rPr lang="en-US" sz="2100" b="1" dirty="0"/>
              <a:t>,</a:t>
            </a:r>
            <a:r>
              <a:rPr lang="en-US" sz="2100" b="1" baseline="-25000" dirty="0"/>
              <a:t> </a:t>
            </a:r>
            <a:r>
              <a:rPr lang="en-US" sz="2100" b="1" dirty="0"/>
              <a:t>v</a:t>
            </a:r>
            <a:r>
              <a:rPr lang="en-US" sz="2100" b="1" baseline="-25000" dirty="0"/>
              <a:t>n-1</a:t>
            </a:r>
            <a:r>
              <a:rPr lang="en-US" sz="2100" b="1" dirty="0"/>
              <a:t> ... </a:t>
            </a:r>
            <a:r>
              <a:rPr lang="en-US" sz="2100" b="1" dirty="0" err="1"/>
              <a:t>v</a:t>
            </a:r>
            <a:r>
              <a:rPr lang="en-US" sz="2100" b="1" baseline="-25000" dirty="0" err="1"/>
              <a:t>i</a:t>
            </a:r>
            <a:r>
              <a:rPr lang="en-US" sz="2100" b="1" dirty="0" err="1"/>
              <a:t>,v</a:t>
            </a:r>
            <a:r>
              <a:rPr lang="en-US" sz="2100" b="1" baseline="-25000"/>
              <a:t> </a:t>
            </a:r>
            <a:r>
              <a:rPr lang="en-US" sz="2100" b="1">
                <a:solidFill>
                  <a:srgbClr val="0000FF"/>
                </a:solidFill>
              </a:rPr>
              <a:t>contradiction</a:t>
            </a:r>
            <a:r>
              <a:rPr lang="en-US" sz="2100" b="1" dirty="0">
                <a:solidFill>
                  <a:srgbClr val="0000FF"/>
                </a:solidFill>
              </a:rPr>
              <a:t>!!</a:t>
            </a:r>
          </a:p>
        </p:txBody>
      </p:sp>
      <p:graphicFrame>
        <p:nvGraphicFramePr>
          <p:cNvPr id="3074" name="Object 4" descr="Parchment"/>
          <p:cNvGraphicFramePr>
            <a:graphicFrameLocks noChangeAspect="1"/>
          </p:cNvGraphicFramePr>
          <p:nvPr/>
        </p:nvGraphicFramePr>
        <p:xfrm>
          <a:off x="4525963" y="1706563"/>
          <a:ext cx="4403725" cy="126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Micrografx Windows Draw 6.0 Drawing" r:id="rId3" imgW="5210355" imgH="1492370" progId="">
                  <p:embed/>
                </p:oleObj>
              </mc:Choice>
              <mc:Fallback>
                <p:oleObj name="Micrografx Windows Draw 6.0 Drawing" r:id="rId3" imgW="5210355" imgH="1492370" progId="">
                  <p:embed/>
                  <p:pic>
                    <p:nvPicPr>
                      <p:cNvPr id="0" name="Picture 12" descr="Parchmen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5963" y="1706563"/>
                        <a:ext cx="4403725" cy="1265237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4419600" y="4953000"/>
          <a:ext cx="4557713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Micrografx Windows Draw 6.0 Drawing" r:id="rId6" imgW="5210355" imgH="1561381" progId="">
                  <p:embed/>
                </p:oleObj>
              </mc:Choice>
              <mc:Fallback>
                <p:oleObj name="Micrografx Windows Draw 6.0 Drawing" r:id="rId6" imgW="5210355" imgH="1561381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953000"/>
                        <a:ext cx="4557713" cy="1360488"/>
                      </a:xfrm>
                      <a:prstGeom prst="rect">
                        <a:avLst/>
                      </a:prstGeom>
                      <a:solidFill>
                        <a:srgbClr val="DD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4968873" y="1874838"/>
            <a:ext cx="3702052" cy="746125"/>
            <a:chOff x="4968238" y="2346958"/>
            <a:chExt cx="3703321" cy="746760"/>
          </a:xfrm>
        </p:grpSpPr>
        <p:cxnSp>
          <p:nvCxnSpPr>
            <p:cNvPr id="3080" name="Straight Connector 12"/>
            <p:cNvCxnSpPr>
              <a:cxnSpLocks noChangeShapeType="1"/>
            </p:cNvCxnSpPr>
            <p:nvPr/>
          </p:nvCxnSpPr>
          <p:spPr bwMode="auto">
            <a:xfrm rot="10800000" flipV="1">
              <a:off x="5608319" y="2377438"/>
              <a:ext cx="3032759" cy="59436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1" name="Straight Connector 17"/>
            <p:cNvCxnSpPr>
              <a:cxnSpLocks noChangeShapeType="1"/>
            </p:cNvCxnSpPr>
            <p:nvPr/>
          </p:nvCxnSpPr>
          <p:spPr bwMode="auto">
            <a:xfrm rot="10800000" flipV="1">
              <a:off x="6431279" y="2362198"/>
              <a:ext cx="2240280" cy="73152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2" name="Straight Connector 20"/>
            <p:cNvCxnSpPr>
              <a:cxnSpLocks noChangeShapeType="1"/>
            </p:cNvCxnSpPr>
            <p:nvPr/>
          </p:nvCxnSpPr>
          <p:spPr bwMode="auto">
            <a:xfrm rot="10800000" flipV="1">
              <a:off x="4968238" y="2346958"/>
              <a:ext cx="3657599" cy="27432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3" name="Straight Connector 23"/>
            <p:cNvCxnSpPr>
              <a:cxnSpLocks noChangeShapeType="1"/>
            </p:cNvCxnSpPr>
            <p:nvPr/>
          </p:nvCxnSpPr>
          <p:spPr bwMode="auto">
            <a:xfrm rot="10800000" flipV="1">
              <a:off x="7696200" y="2362200"/>
              <a:ext cx="960120" cy="6858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435475" y="3032125"/>
            <a:ext cx="4553979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</a:rPr>
              <a:t>|A| ≥ n/2 -1</a:t>
            </a:r>
            <a:r>
              <a:rPr lang="en-US" dirty="0"/>
              <a:t>:  w has at least n/2 neighbors, but one of them is </a:t>
            </a:r>
            <a:r>
              <a:rPr lang="en-US" dirty="0">
                <a:latin typeface="Arial"/>
              </a:rPr>
              <a:t>v</a:t>
            </a:r>
            <a:r>
              <a:rPr lang="en-US" baseline="-25000" dirty="0">
                <a:latin typeface="Arial"/>
              </a:rPr>
              <a:t>n-1</a:t>
            </a:r>
            <a:r>
              <a:rPr lang="en-US" dirty="0"/>
              <a:t> (not in N)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</a:rPr>
              <a:t>|B| ≥ n/2 -1</a:t>
            </a:r>
            <a:r>
              <a:rPr lang="en-US" dirty="0"/>
              <a:t>: v has at least n/2 neighbors, and hence at least so many nodes come before a neighbor of v.  But, </a:t>
            </a:r>
            <a:r>
              <a:rPr lang="en-US" dirty="0">
                <a:latin typeface="Arial"/>
              </a:rPr>
              <a:t>v</a:t>
            </a:r>
            <a:r>
              <a:rPr lang="en-US" baseline="-25000" dirty="0">
                <a:latin typeface="Arial"/>
              </a:rPr>
              <a:t>1</a:t>
            </a:r>
            <a:r>
              <a:rPr lang="en-US" dirty="0"/>
              <a:t> is not in N.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If A and B are disjoint</a:t>
            </a:r>
            <a:r>
              <a:rPr lang="en-US" dirty="0"/>
              <a:t>, then |A </a:t>
            </a:r>
            <a:r>
              <a:rPr lang="en-US" dirty="0">
                <a:latin typeface="cmsy10"/>
              </a:rPr>
              <a:t>[</a:t>
            </a:r>
            <a:r>
              <a:rPr lang="en-US" dirty="0"/>
              <a:t> B| ≥ n -2.</a:t>
            </a:r>
          </a:p>
          <a:p>
            <a:pPr eaLnBrk="1" hangingPunct="1"/>
            <a:endParaRPr lang="en-US" dirty="0"/>
          </a:p>
        </p:txBody>
      </p:sp>
      <p:cxnSp>
        <p:nvCxnSpPr>
          <p:cNvPr id="4" name="Curved Connector 3"/>
          <p:cNvCxnSpPr/>
          <p:nvPr/>
        </p:nvCxnSpPr>
        <p:spPr bwMode="auto">
          <a:xfrm rot="16200000" flipV="1">
            <a:off x="5056451" y="2367750"/>
            <a:ext cx="357282" cy="345171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080F3D8-C8B9-4C82-95B3-B2672E1E6ADD}"/>
                  </a:ext>
                </a:extLst>
              </p14:cNvPr>
              <p14:cNvContentPartPr/>
              <p14:nvPr/>
            </p14:nvContentPartPr>
            <p14:xfrm>
              <a:off x="2871360" y="1383840"/>
              <a:ext cx="5981400" cy="53020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080F3D8-C8B9-4C82-95B3-B2672E1E6AD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862000" y="1374480"/>
                <a:ext cx="6000120" cy="5320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0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uiExpand="1" build="p"/>
      <p:bldP spid="29" grpId="0" uiExpan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3038" y="274638"/>
            <a:ext cx="8970962" cy="1143000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Sufficient Conditions for Hamiltonian Circuit/Path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0000FF"/>
                </a:solidFill>
              </a:rPr>
              <a:t>Observation: HC exists if the graph has many edges, </a:t>
            </a:r>
          </a:p>
          <a:p>
            <a:pPr>
              <a:buFontTx/>
              <a:buNone/>
            </a:pPr>
            <a:r>
              <a:rPr lang="en-US">
                <a:solidFill>
                  <a:srgbClr val="0000FF"/>
                </a:solidFill>
              </a:rPr>
              <a:t>(Dirac’s Theorem)</a:t>
            </a:r>
            <a:r>
              <a:rPr lang="en-US"/>
              <a:t> If </a:t>
            </a:r>
            <a:r>
              <a:rPr lang="en-US" i="1"/>
              <a:t>G</a:t>
            </a:r>
            <a:r>
              <a:rPr lang="en-US"/>
              <a:t> is a simple graph with </a:t>
            </a:r>
            <a:r>
              <a:rPr lang="en-US" i="1"/>
              <a:t>n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</a:t>
            </a:r>
            <a:r>
              <a:rPr lang="en-US"/>
              <a:t> 3 vertices and deg(</a:t>
            </a:r>
            <a:r>
              <a:rPr lang="en-US" i="1"/>
              <a:t>v</a:t>
            </a:r>
            <a:r>
              <a:rPr lang="en-US"/>
              <a:t>) </a:t>
            </a:r>
            <a:r>
              <a:rPr lang="en-US">
                <a:sym typeface="Symbol" pitchFamily="18" charset="2"/>
              </a:rPr>
              <a:t></a:t>
            </a:r>
            <a:r>
              <a:rPr lang="en-US"/>
              <a:t> </a:t>
            </a:r>
            <a:r>
              <a:rPr lang="en-US" i="1"/>
              <a:t>n</a:t>
            </a:r>
            <a:r>
              <a:rPr lang="en-US"/>
              <a:t>/2 for all </a:t>
            </a:r>
            <a:r>
              <a:rPr lang="en-US" i="1"/>
              <a:t>v</a:t>
            </a:r>
            <a:r>
              <a:rPr lang="en-US"/>
              <a:t>, then </a:t>
            </a:r>
            <a:r>
              <a:rPr lang="en-US" i="1"/>
              <a:t>G</a:t>
            </a:r>
            <a:r>
              <a:rPr lang="en-US"/>
              <a:t> has a Hamiltonian circuit.</a:t>
            </a:r>
          </a:p>
          <a:p>
            <a:pPr>
              <a:buFontTx/>
              <a:buNone/>
            </a:pPr>
            <a:r>
              <a:rPr lang="en-US">
                <a:solidFill>
                  <a:srgbClr val="0000FF"/>
                </a:solidFill>
              </a:rPr>
              <a:t>(Ore’s Theorem)</a:t>
            </a:r>
            <a:r>
              <a:rPr lang="en-US"/>
              <a:t> If </a:t>
            </a:r>
            <a:r>
              <a:rPr lang="en-US" i="1"/>
              <a:t>G</a:t>
            </a:r>
            <a:r>
              <a:rPr lang="en-US"/>
              <a:t> is a simple graph with </a:t>
            </a:r>
            <a:r>
              <a:rPr lang="en-US" i="1"/>
              <a:t>n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</a:t>
            </a:r>
            <a:r>
              <a:rPr lang="en-US"/>
              <a:t> 3 vertices such that deg(</a:t>
            </a:r>
            <a:r>
              <a:rPr lang="en-US" i="1"/>
              <a:t>u</a:t>
            </a:r>
            <a:r>
              <a:rPr lang="en-US"/>
              <a:t>) + deg(</a:t>
            </a:r>
            <a:r>
              <a:rPr lang="en-US" i="1"/>
              <a:t>v</a:t>
            </a:r>
            <a:r>
              <a:rPr lang="en-US"/>
              <a:t>) </a:t>
            </a:r>
            <a:r>
              <a:rPr lang="en-US">
                <a:sym typeface="Symbol" pitchFamily="18" charset="2"/>
              </a:rPr>
              <a:t></a:t>
            </a:r>
            <a:r>
              <a:rPr lang="en-US"/>
              <a:t> </a:t>
            </a:r>
            <a:r>
              <a:rPr lang="en-US" i="1"/>
              <a:t>n</a:t>
            </a:r>
            <a:r>
              <a:rPr lang="en-US"/>
              <a:t> for every pair of nonadjacent vertices </a:t>
            </a:r>
            <a:r>
              <a:rPr lang="en-US" i="1"/>
              <a:t>u</a:t>
            </a:r>
            <a:r>
              <a:rPr lang="en-US"/>
              <a:t> and </a:t>
            </a:r>
            <a:r>
              <a:rPr lang="en-US" i="1"/>
              <a:t>v </a:t>
            </a:r>
            <a:r>
              <a:rPr lang="en-US"/>
              <a:t>in</a:t>
            </a:r>
            <a:r>
              <a:rPr lang="en-US" i="1"/>
              <a:t> G</a:t>
            </a:r>
            <a:r>
              <a:rPr lang="en-US"/>
              <a:t>, then </a:t>
            </a:r>
            <a:r>
              <a:rPr lang="en-US" i="1"/>
              <a:t>G</a:t>
            </a:r>
            <a:r>
              <a:rPr lang="en-US"/>
              <a:t> has a Hamiltonian circuit.</a:t>
            </a:r>
          </a:p>
          <a:p>
            <a:pPr>
              <a:buFontTx/>
              <a:buNone/>
            </a:pPr>
            <a:r>
              <a:rPr lang="en-US">
                <a:solidFill>
                  <a:schemeClr val="hlink"/>
                </a:solidFill>
              </a:rPr>
              <a:t>Dirac’s Theorem can be proved as a corollary of Ore’s</a:t>
            </a:r>
          </a:p>
          <a:p>
            <a:pPr>
              <a:buFontTx/>
              <a:buNone/>
            </a:pPr>
            <a:r>
              <a:rPr lang="en-US">
                <a:solidFill>
                  <a:schemeClr val="hlink"/>
                </a:solidFill>
              </a:rPr>
              <a:t>If </a:t>
            </a:r>
            <a:r>
              <a:rPr lang="en-US">
                <a:solidFill>
                  <a:srgbClr val="009900"/>
                </a:solidFill>
              </a:rPr>
              <a:t>deg(</a:t>
            </a:r>
            <a:r>
              <a:rPr lang="en-US" i="1">
                <a:solidFill>
                  <a:srgbClr val="009900"/>
                </a:solidFill>
              </a:rPr>
              <a:t>v</a:t>
            </a:r>
            <a:r>
              <a:rPr lang="en-US">
                <a:solidFill>
                  <a:srgbClr val="009900"/>
                </a:solidFill>
              </a:rPr>
              <a:t>) </a:t>
            </a:r>
            <a:r>
              <a:rPr lang="en-US">
                <a:solidFill>
                  <a:srgbClr val="009900"/>
                </a:solidFill>
                <a:sym typeface="Symbol" pitchFamily="18" charset="2"/>
              </a:rPr>
              <a:t></a:t>
            </a:r>
            <a:r>
              <a:rPr lang="en-US">
                <a:solidFill>
                  <a:srgbClr val="009900"/>
                </a:solidFill>
              </a:rPr>
              <a:t> </a:t>
            </a:r>
            <a:r>
              <a:rPr lang="en-US" i="1">
                <a:solidFill>
                  <a:srgbClr val="009900"/>
                </a:solidFill>
              </a:rPr>
              <a:t>n</a:t>
            </a:r>
            <a:r>
              <a:rPr lang="en-US">
                <a:solidFill>
                  <a:srgbClr val="009900"/>
                </a:solidFill>
              </a:rPr>
              <a:t>/2 for all </a:t>
            </a:r>
            <a:r>
              <a:rPr lang="en-US" i="1">
                <a:solidFill>
                  <a:srgbClr val="009900"/>
                </a:solidFill>
              </a:rPr>
              <a:t>v, </a:t>
            </a:r>
            <a:r>
              <a:rPr lang="en-US">
                <a:solidFill>
                  <a:srgbClr val="009900"/>
                </a:solidFill>
              </a:rPr>
              <a:t>then obviously deg(</a:t>
            </a:r>
            <a:r>
              <a:rPr lang="en-US" i="1">
                <a:solidFill>
                  <a:srgbClr val="009900"/>
                </a:solidFill>
              </a:rPr>
              <a:t>u</a:t>
            </a:r>
            <a:r>
              <a:rPr lang="en-US">
                <a:solidFill>
                  <a:srgbClr val="009900"/>
                </a:solidFill>
              </a:rPr>
              <a:t>) + deg(</a:t>
            </a:r>
            <a:r>
              <a:rPr lang="en-US" i="1">
                <a:solidFill>
                  <a:srgbClr val="009900"/>
                </a:solidFill>
              </a:rPr>
              <a:t>v</a:t>
            </a:r>
            <a:r>
              <a:rPr lang="en-US">
                <a:solidFill>
                  <a:srgbClr val="009900"/>
                </a:solidFill>
              </a:rPr>
              <a:t>) </a:t>
            </a:r>
            <a:r>
              <a:rPr lang="en-US">
                <a:solidFill>
                  <a:srgbClr val="009900"/>
                </a:solidFill>
                <a:sym typeface="Symbol" pitchFamily="18" charset="2"/>
              </a:rPr>
              <a:t></a:t>
            </a:r>
            <a:r>
              <a:rPr lang="en-US">
                <a:solidFill>
                  <a:srgbClr val="009900"/>
                </a:solidFill>
              </a:rPr>
              <a:t> </a:t>
            </a:r>
            <a:r>
              <a:rPr lang="en-US" i="1">
                <a:solidFill>
                  <a:srgbClr val="009900"/>
                </a:solidFill>
              </a:rPr>
              <a:t>n</a:t>
            </a:r>
            <a:r>
              <a:rPr lang="en-US">
                <a:solidFill>
                  <a:srgbClr val="009900"/>
                </a:solidFill>
              </a:rPr>
              <a:t> for any pair of vertices </a:t>
            </a:r>
            <a:r>
              <a:rPr lang="en-US" i="1">
                <a:solidFill>
                  <a:srgbClr val="009900"/>
                </a:solidFill>
              </a:rPr>
              <a:t>u</a:t>
            </a:r>
            <a:r>
              <a:rPr lang="en-US">
                <a:solidFill>
                  <a:srgbClr val="009900"/>
                </a:solidFill>
              </a:rPr>
              <a:t> and </a:t>
            </a:r>
            <a:r>
              <a:rPr lang="en-US" i="1">
                <a:solidFill>
                  <a:srgbClr val="009900"/>
                </a:solidFill>
              </a:rPr>
              <a:t>v </a:t>
            </a:r>
            <a:r>
              <a:rPr lang="en-US">
                <a:solidFill>
                  <a:srgbClr val="009900"/>
                </a:solidFill>
              </a:rPr>
              <a:t>in</a:t>
            </a:r>
            <a:r>
              <a:rPr lang="en-US" i="1">
                <a:solidFill>
                  <a:srgbClr val="009900"/>
                </a:solidFill>
              </a:rPr>
              <a:t> G</a:t>
            </a:r>
            <a:r>
              <a:rPr lang="en-US">
                <a:solidFill>
                  <a:srgbClr val="009900"/>
                </a:solidFill>
              </a:rPr>
              <a:t>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Knight’s Tour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493838"/>
            <a:ext cx="6354763" cy="4525962"/>
          </a:xfrm>
        </p:spPr>
        <p:txBody>
          <a:bodyPr/>
          <a:lstStyle/>
          <a:p>
            <a:pPr>
              <a:buFontTx/>
              <a:buNone/>
            </a:pPr>
            <a:r>
              <a:rPr lang="en-US" b="1"/>
              <a:t>Knight's Tour</a:t>
            </a:r>
            <a:r>
              <a:rPr lang="en-US"/>
              <a:t> - A knight is placed on the empty chessboard and, moving according to the rules of chess, must visit each square exactly once (open or closed).</a:t>
            </a:r>
          </a:p>
          <a:p>
            <a:pPr>
              <a:buFontTx/>
              <a:buNone/>
            </a:pPr>
            <a:r>
              <a:rPr lang="en-US"/>
              <a:t>Construct an </a:t>
            </a:r>
            <a:r>
              <a:rPr lang="en-US">
                <a:solidFill>
                  <a:srgbClr val="00B050"/>
                </a:solidFill>
              </a:rPr>
              <a:t>access graph</a:t>
            </a:r>
            <a:r>
              <a:rPr lang="en-US"/>
              <a:t>:</a:t>
            </a:r>
            <a:br>
              <a:rPr lang="en-US"/>
            </a:br>
            <a:r>
              <a:rPr lang="en-US"/>
              <a:t>each position as a vertex and each possible move as an edge.</a:t>
            </a:r>
          </a:p>
          <a:p>
            <a:pPr>
              <a:buFontTx/>
              <a:buNone/>
            </a:pPr>
            <a:r>
              <a:rPr lang="en-US"/>
              <a:t>Does an </a:t>
            </a:r>
            <a:r>
              <a:rPr lang="en-US" i="1"/>
              <a:t>n </a:t>
            </a:r>
            <a:r>
              <a:rPr lang="en-US"/>
              <a:t>x </a:t>
            </a:r>
            <a:r>
              <a:rPr lang="en-US" i="1"/>
              <a:t>n</a:t>
            </a:r>
            <a:r>
              <a:rPr lang="en-US"/>
              <a:t> board has </a:t>
            </a:r>
            <a:br>
              <a:rPr lang="en-US"/>
            </a:br>
            <a:r>
              <a:rPr lang="en-US"/>
              <a:t>a knight’s tour?</a:t>
            </a:r>
          </a:p>
          <a:p>
            <a:pPr>
              <a:buFontTx/>
              <a:buNone/>
            </a:pPr>
            <a:r>
              <a:rPr lang="en-US"/>
              <a:t>A 5x5 board?</a:t>
            </a:r>
          </a:p>
          <a:p>
            <a:pPr>
              <a:buFontTx/>
              <a:buNone/>
            </a:pPr>
            <a:r>
              <a:rPr lang="en-US"/>
              <a:t>An open tour exists</a:t>
            </a:r>
          </a:p>
        </p:txBody>
      </p:sp>
      <p:pic>
        <p:nvPicPr>
          <p:cNvPr id="9226" name="Picture 2" descr="File:Knights-Tour-Animation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650" y="4116388"/>
            <a:ext cx="20955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0" name="Picture 91" descr="Picture4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863" y="1573213"/>
            <a:ext cx="2109787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9" name="Picture 90" descr="Picture5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863" y="4113213"/>
            <a:ext cx="2109787" cy="210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94"/>
          <p:cNvGrpSpPr>
            <a:grpSpLocks/>
          </p:cNvGrpSpPr>
          <p:nvPr/>
        </p:nvGrpSpPr>
        <p:grpSpPr bwMode="auto">
          <a:xfrm>
            <a:off x="4618038" y="4283075"/>
            <a:ext cx="1752600" cy="1752600"/>
            <a:chOff x="2909" y="2698"/>
            <a:chExt cx="1104" cy="1104"/>
          </a:xfrm>
        </p:grpSpPr>
        <p:cxnSp>
          <p:nvCxnSpPr>
            <p:cNvPr id="19464" name="Straight Connector 92"/>
            <p:cNvCxnSpPr>
              <a:cxnSpLocks noChangeShapeType="1"/>
            </p:cNvCxnSpPr>
            <p:nvPr/>
          </p:nvCxnSpPr>
          <p:spPr bwMode="auto">
            <a:xfrm rot="10800000" flipV="1">
              <a:off x="3466" y="2976"/>
              <a:ext cx="499" cy="269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65" name="Straight Connector 94"/>
            <p:cNvCxnSpPr>
              <a:cxnSpLocks noChangeShapeType="1"/>
            </p:cNvCxnSpPr>
            <p:nvPr/>
          </p:nvCxnSpPr>
          <p:spPr bwMode="auto">
            <a:xfrm rot="10800000">
              <a:off x="3466" y="2726"/>
              <a:ext cx="489" cy="24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66" name="Straight Connector 97"/>
            <p:cNvCxnSpPr>
              <a:cxnSpLocks noChangeShapeType="1"/>
            </p:cNvCxnSpPr>
            <p:nvPr/>
          </p:nvCxnSpPr>
          <p:spPr bwMode="auto">
            <a:xfrm rot="10800000" flipV="1">
              <a:off x="2918" y="2746"/>
              <a:ext cx="557" cy="24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67" name="Straight Connector 100"/>
            <p:cNvCxnSpPr>
              <a:cxnSpLocks noChangeShapeType="1"/>
            </p:cNvCxnSpPr>
            <p:nvPr/>
          </p:nvCxnSpPr>
          <p:spPr bwMode="auto">
            <a:xfrm rot="16200000" flipV="1">
              <a:off x="2794" y="3130"/>
              <a:ext cx="547" cy="259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68" name="Straight Connector 103"/>
            <p:cNvCxnSpPr>
              <a:cxnSpLocks noChangeShapeType="1"/>
            </p:cNvCxnSpPr>
            <p:nvPr/>
          </p:nvCxnSpPr>
          <p:spPr bwMode="auto">
            <a:xfrm rot="10800000">
              <a:off x="3216" y="3533"/>
              <a:ext cx="499" cy="24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69" name="Straight Connector 107"/>
            <p:cNvCxnSpPr>
              <a:cxnSpLocks noChangeShapeType="1"/>
            </p:cNvCxnSpPr>
            <p:nvPr/>
          </p:nvCxnSpPr>
          <p:spPr bwMode="auto">
            <a:xfrm rot="5400000" flipH="1" flipV="1">
              <a:off x="3590" y="3398"/>
              <a:ext cx="538" cy="2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0" name="Straight Connector 110"/>
            <p:cNvCxnSpPr>
              <a:cxnSpLocks noChangeShapeType="1"/>
            </p:cNvCxnSpPr>
            <p:nvPr/>
          </p:nvCxnSpPr>
          <p:spPr bwMode="auto">
            <a:xfrm rot="16200000" flipV="1">
              <a:off x="3586" y="2865"/>
              <a:ext cx="518" cy="259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1" name="Straight Connector 113"/>
            <p:cNvCxnSpPr>
              <a:cxnSpLocks noChangeShapeType="1"/>
            </p:cNvCxnSpPr>
            <p:nvPr/>
          </p:nvCxnSpPr>
          <p:spPr bwMode="auto">
            <a:xfrm flipV="1">
              <a:off x="3187" y="2755"/>
              <a:ext cx="538" cy="231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2" name="Straight Connector 116"/>
            <p:cNvCxnSpPr>
              <a:cxnSpLocks noChangeShapeType="1"/>
            </p:cNvCxnSpPr>
            <p:nvPr/>
          </p:nvCxnSpPr>
          <p:spPr bwMode="auto">
            <a:xfrm rot="5400000" flipH="1" flipV="1">
              <a:off x="2798" y="3106"/>
              <a:ext cx="509" cy="28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3" name="Straight Connector 119"/>
            <p:cNvCxnSpPr>
              <a:cxnSpLocks noChangeShapeType="1"/>
            </p:cNvCxnSpPr>
            <p:nvPr/>
          </p:nvCxnSpPr>
          <p:spPr bwMode="auto">
            <a:xfrm rot="10800000">
              <a:off x="2928" y="3523"/>
              <a:ext cx="528" cy="279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4" name="Straight Connector 120"/>
            <p:cNvCxnSpPr>
              <a:cxnSpLocks noChangeShapeType="1"/>
            </p:cNvCxnSpPr>
            <p:nvPr/>
          </p:nvCxnSpPr>
          <p:spPr bwMode="auto">
            <a:xfrm flipV="1">
              <a:off x="3446" y="3533"/>
              <a:ext cx="528" cy="259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5" name="Straight Connector 123"/>
            <p:cNvCxnSpPr>
              <a:cxnSpLocks noChangeShapeType="1"/>
            </p:cNvCxnSpPr>
            <p:nvPr/>
          </p:nvCxnSpPr>
          <p:spPr bwMode="auto">
            <a:xfrm rot="16200000" flipV="1">
              <a:off x="3586" y="3134"/>
              <a:ext cx="518" cy="259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6" name="Straight Connector 124"/>
            <p:cNvCxnSpPr>
              <a:cxnSpLocks noChangeShapeType="1"/>
            </p:cNvCxnSpPr>
            <p:nvPr/>
          </p:nvCxnSpPr>
          <p:spPr bwMode="auto">
            <a:xfrm rot="10800000">
              <a:off x="3197" y="2746"/>
              <a:ext cx="499" cy="24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7" name="Straight Connector 125"/>
            <p:cNvCxnSpPr>
              <a:cxnSpLocks noChangeShapeType="1"/>
            </p:cNvCxnSpPr>
            <p:nvPr/>
          </p:nvCxnSpPr>
          <p:spPr bwMode="auto">
            <a:xfrm rot="5400000" flipH="1" flipV="1">
              <a:off x="2798" y="2866"/>
              <a:ext cx="509" cy="28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8" name="Straight Connector 126"/>
            <p:cNvCxnSpPr>
              <a:cxnSpLocks noChangeShapeType="1"/>
            </p:cNvCxnSpPr>
            <p:nvPr/>
          </p:nvCxnSpPr>
          <p:spPr bwMode="auto">
            <a:xfrm rot="16200000" flipV="1">
              <a:off x="2784" y="3389"/>
              <a:ext cx="547" cy="259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9" name="Straight Connector 127"/>
            <p:cNvCxnSpPr>
              <a:cxnSpLocks noChangeShapeType="1"/>
            </p:cNvCxnSpPr>
            <p:nvPr/>
          </p:nvCxnSpPr>
          <p:spPr bwMode="auto">
            <a:xfrm flipV="1">
              <a:off x="3197" y="3523"/>
              <a:ext cx="528" cy="259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80" name="Straight Connector 128"/>
            <p:cNvCxnSpPr>
              <a:cxnSpLocks noChangeShapeType="1"/>
            </p:cNvCxnSpPr>
            <p:nvPr/>
          </p:nvCxnSpPr>
          <p:spPr bwMode="auto">
            <a:xfrm rot="16200000" flipV="1">
              <a:off x="3327" y="3105"/>
              <a:ext cx="518" cy="259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81" name="Straight Connector 129"/>
            <p:cNvCxnSpPr>
              <a:cxnSpLocks noChangeShapeType="1"/>
            </p:cNvCxnSpPr>
            <p:nvPr/>
          </p:nvCxnSpPr>
          <p:spPr bwMode="auto">
            <a:xfrm rot="10800000" flipV="1">
              <a:off x="3466" y="2707"/>
              <a:ext cx="547" cy="259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82" name="Straight Connector 130"/>
            <p:cNvCxnSpPr>
              <a:cxnSpLocks noChangeShapeType="1"/>
            </p:cNvCxnSpPr>
            <p:nvPr/>
          </p:nvCxnSpPr>
          <p:spPr bwMode="auto">
            <a:xfrm rot="5400000" flipH="1" flipV="1">
              <a:off x="3591" y="2851"/>
              <a:ext cx="537" cy="269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83" name="Straight Connector 133"/>
            <p:cNvCxnSpPr>
              <a:cxnSpLocks noChangeShapeType="1"/>
            </p:cNvCxnSpPr>
            <p:nvPr/>
          </p:nvCxnSpPr>
          <p:spPr bwMode="auto">
            <a:xfrm rot="16200000" flipV="1">
              <a:off x="3596" y="3374"/>
              <a:ext cx="518" cy="259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84" name="Straight Connector 134"/>
            <p:cNvCxnSpPr>
              <a:cxnSpLocks noChangeShapeType="1"/>
            </p:cNvCxnSpPr>
            <p:nvPr/>
          </p:nvCxnSpPr>
          <p:spPr bwMode="auto">
            <a:xfrm rot="10800000">
              <a:off x="3485" y="3533"/>
              <a:ext cx="499" cy="24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85" name="Straight Connector 135"/>
            <p:cNvCxnSpPr>
              <a:cxnSpLocks noChangeShapeType="1"/>
            </p:cNvCxnSpPr>
            <p:nvPr/>
          </p:nvCxnSpPr>
          <p:spPr bwMode="auto">
            <a:xfrm flipV="1">
              <a:off x="2938" y="3523"/>
              <a:ext cx="528" cy="259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86" name="Straight Connector 136"/>
            <p:cNvCxnSpPr>
              <a:cxnSpLocks noChangeShapeType="1"/>
            </p:cNvCxnSpPr>
            <p:nvPr/>
          </p:nvCxnSpPr>
          <p:spPr bwMode="auto">
            <a:xfrm rot="5400000" flipH="1" flipV="1">
              <a:off x="2827" y="3365"/>
              <a:ext cx="509" cy="28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87" name="Straight Connector 137"/>
            <p:cNvCxnSpPr>
              <a:cxnSpLocks noChangeShapeType="1"/>
            </p:cNvCxnSpPr>
            <p:nvPr/>
          </p:nvCxnSpPr>
          <p:spPr bwMode="auto">
            <a:xfrm rot="16200000" flipV="1">
              <a:off x="2794" y="2851"/>
              <a:ext cx="576" cy="269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A14C861-01B0-460C-BD6F-8A07C8391535}"/>
                  </a:ext>
                </a:extLst>
              </p14:cNvPr>
              <p14:cNvContentPartPr/>
              <p14:nvPr/>
            </p14:nvContentPartPr>
            <p14:xfrm>
              <a:off x="7273800" y="1645920"/>
              <a:ext cx="329400" cy="349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A14C861-01B0-460C-BD6F-8A07C839153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264440" y="1636560"/>
                <a:ext cx="348120" cy="368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All 4 x n Chessboard (from </a:t>
            </a:r>
            <a:r>
              <a:rPr lang="en-US" dirty="0" err="1"/>
              <a:t>Posa</a:t>
            </a:r>
            <a:r>
              <a:rPr lang="en-US" dirty="0"/>
              <a:t>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88925" y="1371600"/>
            <a:ext cx="841375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00B050"/>
                </a:solidFill>
              </a:rPr>
              <a:t>All 4 x n chessboards do not have </a:t>
            </a:r>
          </a:p>
          <a:p>
            <a:pPr>
              <a:buFontTx/>
              <a:buNone/>
            </a:pPr>
            <a:r>
              <a:rPr lang="en-US">
                <a:solidFill>
                  <a:srgbClr val="00B050"/>
                </a:solidFill>
              </a:rPr>
              <a:t>	any </a:t>
            </a:r>
            <a:r>
              <a:rPr lang="en-US" u="sng">
                <a:solidFill>
                  <a:srgbClr val="00B050"/>
                </a:solidFill>
              </a:rPr>
              <a:t>closed Knight’s tour</a:t>
            </a:r>
            <a:r>
              <a:rPr lang="en-US">
                <a:solidFill>
                  <a:srgbClr val="00B050"/>
                </a:solidFill>
              </a:rPr>
              <a:t>.</a:t>
            </a:r>
          </a:p>
          <a:p>
            <a:pPr>
              <a:buFontTx/>
              <a:buNone/>
            </a:pPr>
            <a:r>
              <a:rPr lang="en-US"/>
              <a:t>Proof: Consider the board colored with </a:t>
            </a:r>
            <a:br>
              <a:rPr lang="en-US"/>
            </a:br>
            <a:r>
              <a:rPr lang="en-US"/>
              <a:t>black and white. All moves have to </a:t>
            </a:r>
            <a:br>
              <a:rPr lang="en-US"/>
            </a:br>
            <a:r>
              <a:rPr lang="en-US"/>
              <a:t>be alternate between black and white.</a:t>
            </a:r>
          </a:p>
          <a:p>
            <a:pPr>
              <a:buFontTx/>
              <a:buNone/>
            </a:pPr>
            <a:r>
              <a:rPr lang="en-US"/>
              <a:t>Consider another board coloring, top </a:t>
            </a:r>
            <a:br>
              <a:rPr lang="en-US"/>
            </a:br>
            <a:r>
              <a:rPr lang="en-US"/>
              <a:t>and bottom rows red and middle </a:t>
            </a:r>
            <a:br>
              <a:rPr lang="en-US"/>
            </a:br>
            <a:r>
              <a:rPr lang="en-US"/>
              <a:t>two rows blue.</a:t>
            </a:r>
          </a:p>
          <a:p>
            <a:pPr>
              <a:buFontTx/>
              <a:buNone/>
            </a:pPr>
            <a:r>
              <a:rPr lang="en-US"/>
              <a:t>When a knight is on a red square, its next square must be blue. The move after a blue square has to be red too. </a:t>
            </a:r>
            <a:br>
              <a:rPr lang="en-US"/>
            </a:br>
            <a:r>
              <a:rPr lang="en-US"/>
              <a:t>Otherwise there will be unvisited red squares, as the number of red and blue square are the same.</a:t>
            </a:r>
          </a:p>
          <a:p>
            <a:pPr>
              <a:buFontTx/>
              <a:buNone/>
            </a:pPr>
            <a:r>
              <a:rPr lang="en-US"/>
              <a:t>This is impossible as the knight have to follow two colorings.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965825" y="1341438"/>
          <a:ext cx="2797175" cy="1463676"/>
        </p:xfrm>
        <a:graphic>
          <a:graphicData uri="http://schemas.openxmlformats.org/drawingml/2006/table">
            <a:tbl>
              <a:tblPr/>
              <a:tblGrid>
                <a:gridCol w="311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951538" y="2971800"/>
          <a:ext cx="2797175" cy="1463676"/>
        </p:xfrm>
        <a:graphic>
          <a:graphicData uri="http://schemas.openxmlformats.org/drawingml/2006/table">
            <a:tbl>
              <a:tblPr/>
              <a:tblGrid>
                <a:gridCol w="311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95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DC8E95D-8651-4948-9F59-EB2BD10E15F4}"/>
                  </a:ext>
                </a:extLst>
              </p14:cNvPr>
              <p14:cNvContentPartPr/>
              <p14:nvPr/>
            </p14:nvContentPartPr>
            <p14:xfrm>
              <a:off x="4175640" y="0"/>
              <a:ext cx="2933280" cy="6480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DC8E95D-8651-4948-9F59-EB2BD10E15F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66280" y="-9360"/>
                <a:ext cx="2952000" cy="666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Traveling Salesman Problem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358900"/>
            <a:ext cx="7518400" cy="8763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hlink"/>
                </a:solidFill>
              </a:rPr>
              <a:t>A Traveling salesman wants to visit each of </a:t>
            </a:r>
            <a:r>
              <a:rPr lang="en-US" i="1">
                <a:solidFill>
                  <a:schemeClr val="hlink"/>
                </a:solidFill>
              </a:rPr>
              <a:t>n</a:t>
            </a:r>
            <a:r>
              <a:rPr lang="en-US">
                <a:solidFill>
                  <a:schemeClr val="hlink"/>
                </a:solidFill>
              </a:rPr>
              <a:t> cities exactly once and return to his starting point.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854700" y="2227263"/>
            <a:ext cx="2963863" cy="2903537"/>
            <a:chOff x="3728" y="1947"/>
            <a:chExt cx="1867" cy="1829"/>
          </a:xfrm>
        </p:grpSpPr>
        <p:sp>
          <p:nvSpPr>
            <p:cNvPr id="21532" name="Oval 5"/>
            <p:cNvSpPr>
              <a:spLocks noChangeArrowheads="1"/>
            </p:cNvSpPr>
            <p:nvPr/>
          </p:nvSpPr>
          <p:spPr bwMode="auto">
            <a:xfrm>
              <a:off x="4575" y="2192"/>
              <a:ext cx="37" cy="3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3" name="Oval 6"/>
            <p:cNvSpPr>
              <a:spLocks noChangeArrowheads="1"/>
            </p:cNvSpPr>
            <p:nvPr/>
          </p:nvSpPr>
          <p:spPr bwMode="auto">
            <a:xfrm>
              <a:off x="5391" y="2646"/>
              <a:ext cx="37" cy="3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4" name="Line 7"/>
            <p:cNvSpPr>
              <a:spLocks noChangeShapeType="1"/>
            </p:cNvSpPr>
            <p:nvPr/>
          </p:nvSpPr>
          <p:spPr bwMode="auto">
            <a:xfrm flipH="1">
              <a:off x="3918" y="2208"/>
              <a:ext cx="672" cy="5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5" name="Line 8"/>
            <p:cNvSpPr>
              <a:spLocks noChangeShapeType="1"/>
            </p:cNvSpPr>
            <p:nvPr/>
          </p:nvSpPr>
          <p:spPr bwMode="auto">
            <a:xfrm>
              <a:off x="4596" y="2208"/>
              <a:ext cx="820" cy="4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6" name="Line 9"/>
            <p:cNvSpPr>
              <a:spLocks noChangeShapeType="1"/>
            </p:cNvSpPr>
            <p:nvPr/>
          </p:nvSpPr>
          <p:spPr bwMode="auto">
            <a:xfrm>
              <a:off x="3918" y="2727"/>
              <a:ext cx="286" cy="7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7" name="Line 10"/>
            <p:cNvSpPr>
              <a:spLocks noChangeShapeType="1"/>
            </p:cNvSpPr>
            <p:nvPr/>
          </p:nvSpPr>
          <p:spPr bwMode="auto">
            <a:xfrm flipV="1">
              <a:off x="3918" y="2663"/>
              <a:ext cx="1498" cy="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8" name="Line 11"/>
            <p:cNvSpPr>
              <a:spLocks noChangeShapeType="1"/>
            </p:cNvSpPr>
            <p:nvPr/>
          </p:nvSpPr>
          <p:spPr bwMode="auto">
            <a:xfrm rot="19565915" flipV="1">
              <a:off x="4078" y="3061"/>
              <a:ext cx="1453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9" name="Line 12"/>
            <p:cNvSpPr>
              <a:spLocks noChangeShapeType="1"/>
            </p:cNvSpPr>
            <p:nvPr/>
          </p:nvSpPr>
          <p:spPr bwMode="auto">
            <a:xfrm>
              <a:off x="4599" y="2202"/>
              <a:ext cx="318" cy="14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0" name="Line 13"/>
            <p:cNvSpPr>
              <a:spLocks noChangeShapeType="1"/>
            </p:cNvSpPr>
            <p:nvPr/>
          </p:nvSpPr>
          <p:spPr bwMode="auto">
            <a:xfrm flipH="1">
              <a:off x="4198" y="2202"/>
              <a:ext cx="395" cy="12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1" name="Line 14"/>
            <p:cNvSpPr>
              <a:spLocks noChangeShapeType="1"/>
            </p:cNvSpPr>
            <p:nvPr/>
          </p:nvSpPr>
          <p:spPr bwMode="auto">
            <a:xfrm flipH="1">
              <a:off x="4917" y="2663"/>
              <a:ext cx="499" cy="9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2" name="Line 15"/>
            <p:cNvSpPr>
              <a:spLocks noChangeShapeType="1"/>
            </p:cNvSpPr>
            <p:nvPr/>
          </p:nvSpPr>
          <p:spPr bwMode="auto">
            <a:xfrm>
              <a:off x="4204" y="3493"/>
              <a:ext cx="713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3" name="Oval 16"/>
            <p:cNvSpPr>
              <a:spLocks noChangeArrowheads="1"/>
            </p:cNvSpPr>
            <p:nvPr/>
          </p:nvSpPr>
          <p:spPr bwMode="auto">
            <a:xfrm>
              <a:off x="3903" y="2707"/>
              <a:ext cx="38" cy="3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4" name="Oval 17"/>
            <p:cNvSpPr>
              <a:spLocks noChangeArrowheads="1"/>
            </p:cNvSpPr>
            <p:nvPr/>
          </p:nvSpPr>
          <p:spPr bwMode="auto">
            <a:xfrm>
              <a:off x="4180" y="3468"/>
              <a:ext cx="37" cy="3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" name="Oval 18"/>
            <p:cNvSpPr>
              <a:spLocks noChangeArrowheads="1"/>
            </p:cNvSpPr>
            <p:nvPr/>
          </p:nvSpPr>
          <p:spPr bwMode="auto">
            <a:xfrm>
              <a:off x="4896" y="3601"/>
              <a:ext cx="37" cy="3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6" name="Text Box 19"/>
            <p:cNvSpPr txBox="1">
              <a:spLocks noChangeArrowheads="1"/>
            </p:cNvSpPr>
            <p:nvPr/>
          </p:nvSpPr>
          <p:spPr bwMode="auto">
            <a:xfrm>
              <a:off x="4111" y="2251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21547" name="Text Box 20"/>
            <p:cNvSpPr txBox="1">
              <a:spLocks noChangeArrowheads="1"/>
            </p:cNvSpPr>
            <p:nvPr/>
          </p:nvSpPr>
          <p:spPr bwMode="auto">
            <a:xfrm>
              <a:off x="4337" y="2711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1548" name="Text Box 21"/>
            <p:cNvSpPr txBox="1">
              <a:spLocks noChangeArrowheads="1"/>
            </p:cNvSpPr>
            <p:nvPr/>
          </p:nvSpPr>
          <p:spPr bwMode="auto">
            <a:xfrm>
              <a:off x="4584" y="2704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1549" name="Line 22"/>
            <p:cNvSpPr>
              <a:spLocks noChangeShapeType="1"/>
            </p:cNvSpPr>
            <p:nvPr/>
          </p:nvSpPr>
          <p:spPr bwMode="auto">
            <a:xfrm>
              <a:off x="3918" y="2727"/>
              <a:ext cx="999" cy="8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0" name="Text Box 23"/>
            <p:cNvSpPr txBox="1">
              <a:spLocks noChangeArrowheads="1"/>
            </p:cNvSpPr>
            <p:nvPr/>
          </p:nvSpPr>
          <p:spPr bwMode="auto">
            <a:xfrm>
              <a:off x="4791" y="2507"/>
              <a:ext cx="27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21551" name="Text Box 24"/>
            <p:cNvSpPr txBox="1">
              <a:spLocks noChangeArrowheads="1"/>
            </p:cNvSpPr>
            <p:nvPr/>
          </p:nvSpPr>
          <p:spPr bwMode="auto">
            <a:xfrm>
              <a:off x="4917" y="2188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21552" name="Text Box 25"/>
            <p:cNvSpPr txBox="1">
              <a:spLocks noChangeArrowheads="1"/>
            </p:cNvSpPr>
            <p:nvPr/>
          </p:nvSpPr>
          <p:spPr bwMode="auto">
            <a:xfrm>
              <a:off x="4899" y="2890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1553" name="Text Box 26"/>
            <p:cNvSpPr txBox="1">
              <a:spLocks noChangeArrowheads="1"/>
            </p:cNvSpPr>
            <p:nvPr/>
          </p:nvSpPr>
          <p:spPr bwMode="auto">
            <a:xfrm>
              <a:off x="5131" y="3021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21554" name="Text Box 27"/>
            <p:cNvSpPr txBox="1">
              <a:spLocks noChangeArrowheads="1"/>
            </p:cNvSpPr>
            <p:nvPr/>
          </p:nvSpPr>
          <p:spPr bwMode="auto">
            <a:xfrm>
              <a:off x="4368" y="3008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21555" name="Text Box 28"/>
            <p:cNvSpPr txBox="1">
              <a:spLocks noChangeArrowheads="1"/>
            </p:cNvSpPr>
            <p:nvPr/>
          </p:nvSpPr>
          <p:spPr bwMode="auto">
            <a:xfrm>
              <a:off x="4441" y="3357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1556" name="Text Box 29"/>
            <p:cNvSpPr txBox="1">
              <a:spLocks noChangeArrowheads="1"/>
            </p:cNvSpPr>
            <p:nvPr/>
          </p:nvSpPr>
          <p:spPr bwMode="auto">
            <a:xfrm>
              <a:off x="3897" y="296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21557" name="Text Box 30"/>
            <p:cNvSpPr txBox="1">
              <a:spLocks noChangeArrowheads="1"/>
            </p:cNvSpPr>
            <p:nvPr/>
          </p:nvSpPr>
          <p:spPr bwMode="auto">
            <a:xfrm>
              <a:off x="3728" y="2530"/>
              <a:ext cx="1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 b="1" i="1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21558" name="Text Box 31"/>
            <p:cNvSpPr txBox="1">
              <a:spLocks noChangeArrowheads="1"/>
            </p:cNvSpPr>
            <p:nvPr/>
          </p:nvSpPr>
          <p:spPr bwMode="auto">
            <a:xfrm>
              <a:off x="4477" y="1947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 b="1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1559" name="Text Box 32"/>
            <p:cNvSpPr txBox="1">
              <a:spLocks noChangeArrowheads="1"/>
            </p:cNvSpPr>
            <p:nvPr/>
          </p:nvSpPr>
          <p:spPr bwMode="auto">
            <a:xfrm>
              <a:off x="5399" y="2477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 b="1" i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1560" name="Text Box 33"/>
            <p:cNvSpPr txBox="1">
              <a:spLocks noChangeArrowheads="1"/>
            </p:cNvSpPr>
            <p:nvPr/>
          </p:nvSpPr>
          <p:spPr bwMode="auto">
            <a:xfrm>
              <a:off x="4916" y="3526"/>
              <a:ext cx="1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 b="1" i="1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21561" name="Text Box 34"/>
            <p:cNvSpPr txBox="1">
              <a:spLocks noChangeArrowheads="1"/>
            </p:cNvSpPr>
            <p:nvPr/>
          </p:nvSpPr>
          <p:spPr bwMode="auto">
            <a:xfrm>
              <a:off x="4007" y="3414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 b="1" i="1"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356387" name="Rectangle 35"/>
          <p:cNvSpPr>
            <a:spLocks noChangeArrowheads="1"/>
          </p:cNvSpPr>
          <p:nvPr/>
        </p:nvSpPr>
        <p:spPr bwMode="auto">
          <a:xfrm>
            <a:off x="1308100" y="4102100"/>
            <a:ext cx="35433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weight (</a:t>
            </a:r>
            <a:r>
              <a:rPr lang="en-US" sz="2400" i="1"/>
              <a:t>a b c d e</a:t>
            </a:r>
            <a:r>
              <a:rPr lang="en-US" sz="2400"/>
              <a:t>) = 24</a:t>
            </a:r>
          </a:p>
        </p:txBody>
      </p:sp>
      <p:sp>
        <p:nvSpPr>
          <p:cNvPr id="356388" name="Rectangle 36"/>
          <p:cNvSpPr>
            <a:spLocks noChangeArrowheads="1"/>
          </p:cNvSpPr>
          <p:nvPr/>
        </p:nvSpPr>
        <p:spPr bwMode="auto">
          <a:xfrm>
            <a:off x="622300" y="2222500"/>
            <a:ext cx="51816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</a:rPr>
              <a:t>Traveling Salesman Problem (TSP):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Given a </a:t>
            </a:r>
            <a:r>
              <a:rPr lang="en-US" sz="2400">
                <a:solidFill>
                  <a:srgbClr val="A50021"/>
                </a:solidFill>
              </a:rPr>
              <a:t>weighted,</a:t>
            </a:r>
            <a:r>
              <a:rPr lang="en-US" sz="2400"/>
              <a:t> complete, undirected graph, find a circuit of minimum total weight, which visits each vertex exactly once.</a:t>
            </a: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6156325" y="2632075"/>
            <a:ext cx="2379663" cy="2252663"/>
            <a:chOff x="3878" y="2026"/>
            <a:chExt cx="1499" cy="1419"/>
          </a:xfrm>
        </p:grpSpPr>
        <p:cxnSp>
          <p:nvCxnSpPr>
            <p:cNvPr id="21527" name="AutoShape 38"/>
            <p:cNvCxnSpPr>
              <a:cxnSpLocks noChangeShapeType="1"/>
            </p:cNvCxnSpPr>
            <p:nvPr/>
          </p:nvCxnSpPr>
          <p:spPr bwMode="auto">
            <a:xfrm flipV="1">
              <a:off x="3878" y="2026"/>
              <a:ext cx="676" cy="525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8" name="AutoShape 39"/>
            <p:cNvCxnSpPr>
              <a:cxnSpLocks noChangeShapeType="1"/>
              <a:stCxn id="21540" idx="0"/>
              <a:endCxn id="21541" idx="0"/>
            </p:cNvCxnSpPr>
            <p:nvPr/>
          </p:nvCxnSpPr>
          <p:spPr bwMode="auto">
            <a:xfrm>
              <a:off x="4554" y="2026"/>
              <a:ext cx="823" cy="461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9" name="AutoShape 40"/>
            <p:cNvCxnSpPr>
              <a:cxnSpLocks noChangeShapeType="1"/>
              <a:stCxn id="21541" idx="0"/>
              <a:endCxn id="21541" idx="1"/>
            </p:cNvCxnSpPr>
            <p:nvPr/>
          </p:nvCxnSpPr>
          <p:spPr bwMode="auto">
            <a:xfrm flipH="1">
              <a:off x="4878" y="2487"/>
              <a:ext cx="499" cy="957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0" name="AutoShape 41"/>
            <p:cNvCxnSpPr>
              <a:cxnSpLocks noChangeShapeType="1"/>
              <a:stCxn id="21549" idx="1"/>
              <a:endCxn id="21542" idx="0"/>
            </p:cNvCxnSpPr>
            <p:nvPr/>
          </p:nvCxnSpPr>
          <p:spPr bwMode="auto">
            <a:xfrm rot="16200000" flipV="1">
              <a:off x="4457" y="3024"/>
              <a:ext cx="128" cy="713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1" name="AutoShape 42"/>
            <p:cNvCxnSpPr>
              <a:cxnSpLocks noChangeShapeType="1"/>
              <a:stCxn id="21544" idx="6"/>
              <a:endCxn id="21549" idx="0"/>
            </p:cNvCxnSpPr>
            <p:nvPr/>
          </p:nvCxnSpPr>
          <p:spPr bwMode="auto">
            <a:xfrm flipH="1" flipV="1">
              <a:off x="3878" y="2551"/>
              <a:ext cx="299" cy="757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6156325" y="2632075"/>
            <a:ext cx="2379663" cy="2300288"/>
            <a:chOff x="3878" y="2026"/>
            <a:chExt cx="1499" cy="1449"/>
          </a:xfrm>
        </p:grpSpPr>
        <p:cxnSp>
          <p:nvCxnSpPr>
            <p:cNvPr id="21522" name="AutoShape 44"/>
            <p:cNvCxnSpPr>
              <a:cxnSpLocks noChangeShapeType="1"/>
              <a:stCxn id="21549" idx="1"/>
              <a:endCxn id="21542" idx="0"/>
            </p:cNvCxnSpPr>
            <p:nvPr/>
          </p:nvCxnSpPr>
          <p:spPr bwMode="auto">
            <a:xfrm rot="16200000" flipV="1">
              <a:off x="4457" y="3024"/>
              <a:ext cx="128" cy="713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3" name="AutoShape 45"/>
            <p:cNvCxnSpPr>
              <a:cxnSpLocks noChangeShapeType="1"/>
              <a:stCxn id="21540" idx="1"/>
              <a:endCxn id="21539" idx="0"/>
            </p:cNvCxnSpPr>
            <p:nvPr/>
          </p:nvCxnSpPr>
          <p:spPr bwMode="auto">
            <a:xfrm rot="5400000" flipH="1" flipV="1">
              <a:off x="3714" y="2470"/>
              <a:ext cx="1289" cy="401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4" name="AutoShape 46"/>
            <p:cNvCxnSpPr>
              <a:cxnSpLocks noChangeShapeType="1"/>
              <a:stCxn id="21540" idx="0"/>
              <a:endCxn id="21549" idx="0"/>
            </p:cNvCxnSpPr>
            <p:nvPr/>
          </p:nvCxnSpPr>
          <p:spPr bwMode="auto">
            <a:xfrm flipH="1">
              <a:off x="3878" y="2026"/>
              <a:ext cx="676" cy="525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5" name="AutoShape 47"/>
            <p:cNvCxnSpPr>
              <a:cxnSpLocks noChangeShapeType="1"/>
              <a:stCxn id="21549" idx="0"/>
              <a:endCxn id="21541" idx="0"/>
            </p:cNvCxnSpPr>
            <p:nvPr/>
          </p:nvCxnSpPr>
          <p:spPr bwMode="auto">
            <a:xfrm flipV="1">
              <a:off x="3878" y="2487"/>
              <a:ext cx="1499" cy="64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6" name="AutoShape 48"/>
            <p:cNvCxnSpPr>
              <a:cxnSpLocks noChangeShapeType="1"/>
              <a:stCxn id="21541" idx="0"/>
              <a:endCxn id="21560" idx="1"/>
            </p:cNvCxnSpPr>
            <p:nvPr/>
          </p:nvCxnSpPr>
          <p:spPr bwMode="auto">
            <a:xfrm flipH="1">
              <a:off x="4876" y="2487"/>
              <a:ext cx="501" cy="988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6156325" y="2632075"/>
            <a:ext cx="2379663" cy="2251075"/>
            <a:chOff x="3878" y="2026"/>
            <a:chExt cx="1499" cy="1418"/>
          </a:xfrm>
        </p:grpSpPr>
        <p:cxnSp>
          <p:nvCxnSpPr>
            <p:cNvPr id="21517" name="AutoShape 50"/>
            <p:cNvCxnSpPr>
              <a:cxnSpLocks noChangeShapeType="1"/>
              <a:stCxn id="21544" idx="6"/>
              <a:endCxn id="21549" idx="0"/>
            </p:cNvCxnSpPr>
            <p:nvPr/>
          </p:nvCxnSpPr>
          <p:spPr bwMode="auto">
            <a:xfrm flipH="1" flipV="1">
              <a:off x="3878" y="2551"/>
              <a:ext cx="299" cy="757"/>
            </a:xfrm>
            <a:prstGeom prst="straightConnector1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8" name="AutoShape 51"/>
            <p:cNvCxnSpPr>
              <a:cxnSpLocks noChangeShapeType="1"/>
            </p:cNvCxnSpPr>
            <p:nvPr/>
          </p:nvCxnSpPr>
          <p:spPr bwMode="auto">
            <a:xfrm flipV="1">
              <a:off x="4878" y="2487"/>
              <a:ext cx="499" cy="957"/>
            </a:xfrm>
            <a:prstGeom prst="straightConnector1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9" name="AutoShape 52"/>
            <p:cNvCxnSpPr>
              <a:cxnSpLocks noChangeShapeType="1"/>
              <a:stCxn id="21538" idx="1"/>
              <a:endCxn id="21544" idx="6"/>
            </p:cNvCxnSpPr>
            <p:nvPr/>
          </p:nvCxnSpPr>
          <p:spPr bwMode="auto">
            <a:xfrm rot="5400000">
              <a:off x="4356" y="2304"/>
              <a:ext cx="826" cy="1183"/>
            </a:xfrm>
            <a:prstGeom prst="straightConnector1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0" name="AutoShape 53"/>
            <p:cNvCxnSpPr>
              <a:cxnSpLocks noChangeShapeType="1"/>
            </p:cNvCxnSpPr>
            <p:nvPr/>
          </p:nvCxnSpPr>
          <p:spPr bwMode="auto">
            <a:xfrm>
              <a:off x="4559" y="2026"/>
              <a:ext cx="319" cy="1418"/>
            </a:xfrm>
            <a:prstGeom prst="straightConnector1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1" name="AutoShape 54"/>
            <p:cNvCxnSpPr>
              <a:cxnSpLocks noChangeShapeType="1"/>
            </p:cNvCxnSpPr>
            <p:nvPr/>
          </p:nvCxnSpPr>
          <p:spPr bwMode="auto">
            <a:xfrm flipV="1">
              <a:off x="3878" y="2026"/>
              <a:ext cx="676" cy="525"/>
            </a:xfrm>
            <a:prstGeom prst="straightConnector1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56407" name="Rectangle 55"/>
          <p:cNvSpPr>
            <a:spLocks noChangeArrowheads="1"/>
          </p:cNvSpPr>
          <p:nvPr/>
        </p:nvSpPr>
        <p:spPr bwMode="auto">
          <a:xfrm>
            <a:off x="1308100" y="5041900"/>
            <a:ext cx="35433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weight (</a:t>
            </a:r>
            <a:r>
              <a:rPr lang="en-US" sz="2400" i="1"/>
              <a:t>a c b d e</a:t>
            </a:r>
            <a:r>
              <a:rPr lang="en-US" sz="2400"/>
              <a:t>) = 21</a:t>
            </a:r>
          </a:p>
        </p:txBody>
      </p:sp>
      <p:sp>
        <p:nvSpPr>
          <p:cNvPr id="356408" name="Rectangle 56"/>
          <p:cNvSpPr>
            <a:spLocks noChangeArrowheads="1"/>
          </p:cNvSpPr>
          <p:nvPr/>
        </p:nvSpPr>
        <p:spPr bwMode="auto">
          <a:xfrm>
            <a:off x="1308100" y="4559300"/>
            <a:ext cx="3543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weight (</a:t>
            </a:r>
            <a:r>
              <a:rPr lang="en-US" sz="2400" i="1"/>
              <a:t>c d a e b</a:t>
            </a:r>
            <a:r>
              <a:rPr lang="en-US" sz="2400"/>
              <a:t>) = 23</a:t>
            </a:r>
          </a:p>
        </p:txBody>
      </p:sp>
      <p:sp>
        <p:nvSpPr>
          <p:cNvPr id="356409" name="Text Box 57"/>
          <p:cNvSpPr txBox="1">
            <a:spLocks noChangeArrowheads="1"/>
          </p:cNvSpPr>
          <p:nvPr/>
        </p:nvSpPr>
        <p:spPr bwMode="auto">
          <a:xfrm>
            <a:off x="568325" y="5538788"/>
            <a:ext cx="7727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sz="2400"/>
              <a:t>We can find the optimal TSP circuit by</a:t>
            </a:r>
            <a:r>
              <a:rPr lang="en-US" sz="2400">
                <a:solidFill>
                  <a:srgbClr val="A50021"/>
                </a:solidFill>
              </a:rPr>
              <a:t> exhaustion</a:t>
            </a:r>
            <a:r>
              <a:rPr lang="en-US" sz="2400"/>
              <a:t>, i.e., to find the weights of all the (</a:t>
            </a:r>
            <a:r>
              <a:rPr lang="en-US" sz="2400" i="1"/>
              <a:t>n</a:t>
            </a:r>
            <a:r>
              <a:rPr lang="en-US" sz="2400"/>
              <a:t>-1)! Hamiltonian circuits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8EFAE6C-39EC-4F63-B91F-3B324773847C}"/>
                  </a:ext>
                </a:extLst>
              </p14:cNvPr>
              <p14:cNvContentPartPr/>
              <p14:nvPr/>
            </p14:nvContentPartPr>
            <p14:xfrm>
              <a:off x="4552920" y="324000"/>
              <a:ext cx="4358520" cy="53971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8EFAE6C-39EC-4F63-B91F-3B324773847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43560" y="314640"/>
                <a:ext cx="4377240" cy="5415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5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5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5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56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5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5" grpId="0" build="p" autoUpdateAnimBg="0"/>
      <p:bldP spid="356387" grpId="0" build="p" autoUpdateAnimBg="0"/>
      <p:bldP spid="356388" grpId="0" build="p" autoUpdateAnimBg="0"/>
      <p:bldP spid="356407" grpId="0" build="p" autoUpdateAnimBg="0"/>
      <p:bldP spid="356408" grpId="0" build="p" autoUpdateAnimBg="0"/>
      <p:bldP spid="35640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Line 2"/>
          <p:cNvSpPr>
            <a:spLocks noChangeShapeType="1"/>
          </p:cNvSpPr>
          <p:nvPr/>
        </p:nvSpPr>
        <p:spPr bwMode="auto">
          <a:xfrm flipH="1">
            <a:off x="4987925" y="3905250"/>
            <a:ext cx="1384300" cy="90011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016500" y="4805363"/>
            <a:ext cx="2690813" cy="1489075"/>
            <a:chOff x="3160" y="3027"/>
            <a:chExt cx="1695" cy="938"/>
          </a:xfrm>
        </p:grpSpPr>
        <p:sp>
          <p:nvSpPr>
            <p:cNvPr id="7227" name="Line 4"/>
            <p:cNvSpPr>
              <a:spLocks noChangeShapeType="1"/>
            </p:cNvSpPr>
            <p:nvPr/>
          </p:nvSpPr>
          <p:spPr bwMode="auto">
            <a:xfrm>
              <a:off x="3160" y="3027"/>
              <a:ext cx="330" cy="92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8" name="Line 5"/>
            <p:cNvSpPr>
              <a:spLocks noChangeShapeType="1"/>
            </p:cNvSpPr>
            <p:nvPr/>
          </p:nvSpPr>
          <p:spPr bwMode="auto">
            <a:xfrm flipH="1">
              <a:off x="3479" y="3744"/>
              <a:ext cx="173" cy="22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9" name="Line 6"/>
            <p:cNvSpPr>
              <a:spLocks noChangeShapeType="1"/>
            </p:cNvSpPr>
            <p:nvPr/>
          </p:nvSpPr>
          <p:spPr bwMode="auto">
            <a:xfrm flipH="1" flipV="1">
              <a:off x="3644" y="3751"/>
              <a:ext cx="732" cy="9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0" name="Line 7"/>
            <p:cNvSpPr>
              <a:spLocks noChangeShapeType="1"/>
            </p:cNvSpPr>
            <p:nvPr/>
          </p:nvSpPr>
          <p:spPr bwMode="auto">
            <a:xfrm flipH="1" flipV="1">
              <a:off x="4367" y="3768"/>
              <a:ext cx="157" cy="16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1" name="Line 8"/>
            <p:cNvSpPr>
              <a:spLocks noChangeShapeType="1"/>
            </p:cNvSpPr>
            <p:nvPr/>
          </p:nvSpPr>
          <p:spPr bwMode="auto">
            <a:xfrm flipH="1">
              <a:off x="4535" y="3035"/>
              <a:ext cx="320" cy="89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467350" y="4832350"/>
            <a:ext cx="2238375" cy="787400"/>
            <a:chOff x="3444" y="3044"/>
            <a:chExt cx="1410" cy="496"/>
          </a:xfrm>
        </p:grpSpPr>
        <p:sp>
          <p:nvSpPr>
            <p:cNvPr id="7220" name="Line 10"/>
            <p:cNvSpPr>
              <a:spLocks noChangeShapeType="1"/>
            </p:cNvSpPr>
            <p:nvPr/>
          </p:nvSpPr>
          <p:spPr bwMode="auto">
            <a:xfrm flipH="1">
              <a:off x="4598" y="3044"/>
              <a:ext cx="256" cy="8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1" name="Line 11"/>
            <p:cNvSpPr>
              <a:spLocks noChangeShapeType="1"/>
            </p:cNvSpPr>
            <p:nvPr/>
          </p:nvSpPr>
          <p:spPr bwMode="auto">
            <a:xfrm flipH="1">
              <a:off x="4474" y="3126"/>
              <a:ext cx="132" cy="32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2" name="Line 12"/>
            <p:cNvSpPr>
              <a:spLocks noChangeShapeType="1"/>
            </p:cNvSpPr>
            <p:nvPr/>
          </p:nvSpPr>
          <p:spPr bwMode="auto">
            <a:xfrm flipH="1" flipV="1">
              <a:off x="4260" y="3382"/>
              <a:ext cx="223" cy="8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3" name="Line 13"/>
            <p:cNvSpPr>
              <a:spLocks noChangeShapeType="1"/>
            </p:cNvSpPr>
            <p:nvPr/>
          </p:nvSpPr>
          <p:spPr bwMode="auto">
            <a:xfrm flipH="1">
              <a:off x="4038" y="3390"/>
              <a:ext cx="232" cy="139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4" name="Line 14"/>
            <p:cNvSpPr>
              <a:spLocks noChangeShapeType="1"/>
            </p:cNvSpPr>
            <p:nvPr/>
          </p:nvSpPr>
          <p:spPr bwMode="auto">
            <a:xfrm flipH="1" flipV="1">
              <a:off x="3790" y="3390"/>
              <a:ext cx="248" cy="15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5" name="Line 15"/>
            <p:cNvSpPr>
              <a:spLocks noChangeShapeType="1"/>
            </p:cNvSpPr>
            <p:nvPr/>
          </p:nvSpPr>
          <p:spPr bwMode="auto">
            <a:xfrm flipH="1">
              <a:off x="3561" y="3398"/>
              <a:ext cx="232" cy="5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6" name="Line 16"/>
            <p:cNvSpPr>
              <a:spLocks noChangeShapeType="1"/>
            </p:cNvSpPr>
            <p:nvPr/>
          </p:nvSpPr>
          <p:spPr bwMode="auto">
            <a:xfrm flipH="1" flipV="1">
              <a:off x="3444" y="3151"/>
              <a:ext cx="116" cy="32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457825" y="4687888"/>
            <a:ext cx="1136650" cy="328612"/>
            <a:chOff x="3438" y="2953"/>
            <a:chExt cx="716" cy="207"/>
          </a:xfrm>
        </p:grpSpPr>
        <p:sp>
          <p:nvSpPr>
            <p:cNvPr id="7217" name="Line 18"/>
            <p:cNvSpPr>
              <a:spLocks noChangeShapeType="1"/>
            </p:cNvSpPr>
            <p:nvPr/>
          </p:nvSpPr>
          <p:spPr bwMode="auto">
            <a:xfrm flipH="1">
              <a:off x="3438" y="2953"/>
              <a:ext cx="282" cy="19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8" name="Line 19"/>
            <p:cNvSpPr>
              <a:spLocks noChangeShapeType="1"/>
            </p:cNvSpPr>
            <p:nvPr/>
          </p:nvSpPr>
          <p:spPr bwMode="auto">
            <a:xfrm flipH="1" flipV="1">
              <a:off x="3717" y="2954"/>
              <a:ext cx="149" cy="20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9" name="Line 20"/>
            <p:cNvSpPr>
              <a:spLocks noChangeShapeType="1"/>
            </p:cNvSpPr>
            <p:nvPr/>
          </p:nvSpPr>
          <p:spPr bwMode="auto">
            <a:xfrm flipH="1" flipV="1">
              <a:off x="3858" y="3150"/>
              <a:ext cx="296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6372225" y="3906838"/>
            <a:ext cx="473075" cy="1108075"/>
            <a:chOff x="4014" y="2461"/>
            <a:chExt cx="298" cy="698"/>
          </a:xfrm>
        </p:grpSpPr>
        <p:sp>
          <p:nvSpPr>
            <p:cNvPr id="7214" name="Line 22"/>
            <p:cNvSpPr>
              <a:spLocks noChangeShapeType="1"/>
            </p:cNvSpPr>
            <p:nvPr/>
          </p:nvSpPr>
          <p:spPr bwMode="auto">
            <a:xfrm flipH="1">
              <a:off x="4146" y="2946"/>
              <a:ext cx="166" cy="21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5" name="Line 23"/>
            <p:cNvSpPr>
              <a:spLocks noChangeShapeType="1"/>
            </p:cNvSpPr>
            <p:nvPr/>
          </p:nvSpPr>
          <p:spPr bwMode="auto">
            <a:xfrm flipH="1" flipV="1">
              <a:off x="4021" y="2765"/>
              <a:ext cx="289" cy="19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6" name="Line 24"/>
            <p:cNvSpPr>
              <a:spLocks noChangeShapeType="1"/>
            </p:cNvSpPr>
            <p:nvPr/>
          </p:nvSpPr>
          <p:spPr bwMode="auto">
            <a:xfrm flipV="1">
              <a:off x="4014" y="2461"/>
              <a:ext cx="0" cy="31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7161" name="Rectangle 2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545398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Hamiltonian Paths and Circuits [O1]</a:t>
            </a:r>
          </a:p>
        </p:txBody>
      </p:sp>
      <p:sp>
        <p:nvSpPr>
          <p:cNvPr id="347162" name="Rectangle 26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/>
              <a:t>A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Hamiltonian path</a:t>
            </a:r>
            <a:r>
              <a:rPr lang="en-US" dirty="0"/>
              <a:t> is a path containing every </a:t>
            </a:r>
            <a:r>
              <a:rPr lang="en-US" dirty="0">
                <a:solidFill>
                  <a:srgbClr val="0000FF"/>
                </a:solidFill>
              </a:rPr>
              <a:t>vertex</a:t>
            </a:r>
            <a:r>
              <a:rPr lang="en-US" dirty="0"/>
              <a:t> once and only once. (“Visit” all vertices exactly once)</a:t>
            </a:r>
          </a:p>
          <a:p>
            <a:pPr eaLnBrk="1" hangingPunct="1">
              <a:buFontTx/>
              <a:buNone/>
              <a:defRPr/>
            </a:pPr>
            <a:r>
              <a:rPr lang="en-US" dirty="0"/>
              <a:t>A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Hamiltonian cycle/circuit</a:t>
            </a:r>
            <a:r>
              <a:rPr lang="en-US" dirty="0"/>
              <a:t> is a circuit containing every vertex once and only once.</a:t>
            </a:r>
            <a:r>
              <a:rPr lang="en-US" sz="2000" dirty="0"/>
              <a:t>(“Visit” all vertices exactly once with a cycle)</a:t>
            </a:r>
            <a:endParaRPr lang="en-US" dirty="0"/>
          </a:p>
          <a:p>
            <a:pPr eaLnBrk="1" hangingPunct="1">
              <a:buFontTx/>
              <a:buNone/>
              <a:defRPr/>
            </a:pPr>
            <a:r>
              <a:rPr lang="en-US" i="1" dirty="0">
                <a:solidFill>
                  <a:srgbClr val="0000FF"/>
                </a:solidFill>
              </a:rPr>
              <a:t>Example:</a:t>
            </a:r>
            <a:r>
              <a:rPr lang="en-US" dirty="0"/>
              <a:t> (round-the-world puzzle)</a:t>
            </a:r>
          </a:p>
        </p:txBody>
      </p:sp>
      <p:pic>
        <p:nvPicPr>
          <p:cNvPr id="347163" name="Picture 27" descr="hamilt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63" y="3985256"/>
            <a:ext cx="3489325" cy="262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4959350" y="3868738"/>
            <a:ext cx="2820988" cy="2497137"/>
            <a:chOff x="3124" y="2421"/>
            <a:chExt cx="1777" cy="1573"/>
          </a:xfrm>
        </p:grpSpPr>
        <p:sp>
          <p:nvSpPr>
            <p:cNvPr id="7179" name="Line 29"/>
            <p:cNvSpPr>
              <a:spLocks noChangeShapeType="1"/>
            </p:cNvSpPr>
            <p:nvPr/>
          </p:nvSpPr>
          <p:spPr bwMode="auto">
            <a:xfrm flipH="1">
              <a:off x="4165" y="2938"/>
              <a:ext cx="139" cy="2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30"/>
            <p:cNvSpPr>
              <a:spLocks noChangeShapeType="1"/>
            </p:cNvSpPr>
            <p:nvPr/>
          </p:nvSpPr>
          <p:spPr bwMode="auto">
            <a:xfrm flipH="1" flipV="1">
              <a:off x="3730" y="2973"/>
              <a:ext cx="129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Line 31"/>
            <p:cNvSpPr>
              <a:spLocks noChangeShapeType="1"/>
            </p:cNvSpPr>
            <p:nvPr/>
          </p:nvSpPr>
          <p:spPr bwMode="auto">
            <a:xfrm>
              <a:off x="3167" y="3012"/>
              <a:ext cx="280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Line 32"/>
            <p:cNvSpPr>
              <a:spLocks noChangeShapeType="1"/>
            </p:cNvSpPr>
            <p:nvPr/>
          </p:nvSpPr>
          <p:spPr bwMode="auto">
            <a:xfrm flipH="1">
              <a:off x="3566" y="3383"/>
              <a:ext cx="219" cy="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Line 33"/>
            <p:cNvSpPr>
              <a:spLocks noChangeShapeType="1"/>
            </p:cNvSpPr>
            <p:nvPr/>
          </p:nvSpPr>
          <p:spPr bwMode="auto">
            <a:xfrm flipV="1">
              <a:off x="3495" y="3720"/>
              <a:ext cx="166" cy="2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34"/>
            <p:cNvSpPr>
              <a:spLocks noChangeShapeType="1"/>
            </p:cNvSpPr>
            <p:nvPr/>
          </p:nvSpPr>
          <p:spPr bwMode="auto">
            <a:xfrm>
              <a:off x="4032" y="3539"/>
              <a:ext cx="2" cy="2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35"/>
            <p:cNvSpPr>
              <a:spLocks noChangeShapeType="1"/>
            </p:cNvSpPr>
            <p:nvPr/>
          </p:nvSpPr>
          <p:spPr bwMode="auto">
            <a:xfrm flipH="1" flipV="1">
              <a:off x="4377" y="3762"/>
              <a:ext cx="155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36"/>
            <p:cNvSpPr>
              <a:spLocks noChangeShapeType="1"/>
            </p:cNvSpPr>
            <p:nvPr/>
          </p:nvSpPr>
          <p:spPr bwMode="auto">
            <a:xfrm flipH="1" flipV="1">
              <a:off x="4306" y="3384"/>
              <a:ext cx="171" cy="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37"/>
            <p:cNvSpPr>
              <a:spLocks noChangeShapeType="1"/>
            </p:cNvSpPr>
            <p:nvPr/>
          </p:nvSpPr>
          <p:spPr bwMode="auto">
            <a:xfrm flipH="1">
              <a:off x="4599" y="3028"/>
              <a:ext cx="264" cy="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38"/>
            <p:cNvSpPr>
              <a:spLocks noChangeShapeType="1"/>
            </p:cNvSpPr>
            <p:nvPr/>
          </p:nvSpPr>
          <p:spPr bwMode="auto">
            <a:xfrm>
              <a:off x="4015" y="2452"/>
              <a:ext cx="0" cy="3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AutoShape 39"/>
            <p:cNvSpPr>
              <a:spLocks noChangeArrowheads="1"/>
            </p:cNvSpPr>
            <p:nvPr/>
          </p:nvSpPr>
          <p:spPr bwMode="auto">
            <a:xfrm>
              <a:off x="3152" y="2435"/>
              <a:ext cx="1703" cy="1506"/>
            </a:xfrm>
            <a:prstGeom prst="pentag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AutoShape 40"/>
            <p:cNvSpPr>
              <a:spLocks noChangeArrowheads="1"/>
            </p:cNvSpPr>
            <p:nvPr/>
          </p:nvSpPr>
          <p:spPr bwMode="auto">
            <a:xfrm>
              <a:off x="3438" y="2756"/>
              <a:ext cx="1161" cy="996"/>
            </a:xfrm>
            <a:prstGeom prst="pentag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1" name="AutoShape 41"/>
            <p:cNvSpPr>
              <a:spLocks noChangeArrowheads="1"/>
            </p:cNvSpPr>
            <p:nvPr/>
          </p:nvSpPr>
          <p:spPr bwMode="auto">
            <a:xfrm flipV="1">
              <a:off x="3778" y="3133"/>
              <a:ext cx="502" cy="388"/>
            </a:xfrm>
            <a:prstGeom prst="pentag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Oval 42"/>
            <p:cNvSpPr>
              <a:spLocks noChangeArrowheads="1"/>
            </p:cNvSpPr>
            <p:nvPr/>
          </p:nvSpPr>
          <p:spPr bwMode="auto">
            <a:xfrm>
              <a:off x="3972" y="242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Oval 43"/>
            <p:cNvSpPr>
              <a:spLocks noChangeArrowheads="1"/>
            </p:cNvSpPr>
            <p:nvPr/>
          </p:nvSpPr>
          <p:spPr bwMode="auto">
            <a:xfrm>
              <a:off x="4819" y="299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4" name="Oval 44"/>
            <p:cNvSpPr>
              <a:spLocks noChangeArrowheads="1"/>
            </p:cNvSpPr>
            <p:nvPr/>
          </p:nvSpPr>
          <p:spPr bwMode="auto">
            <a:xfrm>
              <a:off x="4482" y="391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5" name="Oval 45"/>
            <p:cNvSpPr>
              <a:spLocks noChangeArrowheads="1"/>
            </p:cNvSpPr>
            <p:nvPr/>
          </p:nvSpPr>
          <p:spPr bwMode="auto">
            <a:xfrm>
              <a:off x="3453" y="391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6" name="Oval 46"/>
            <p:cNvSpPr>
              <a:spLocks noChangeArrowheads="1"/>
            </p:cNvSpPr>
            <p:nvPr/>
          </p:nvSpPr>
          <p:spPr bwMode="auto">
            <a:xfrm>
              <a:off x="3124" y="297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7" name="Oval 47"/>
            <p:cNvSpPr>
              <a:spLocks noChangeArrowheads="1"/>
            </p:cNvSpPr>
            <p:nvPr/>
          </p:nvSpPr>
          <p:spPr bwMode="auto">
            <a:xfrm>
              <a:off x="3972" y="271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" name="Oval 48"/>
            <p:cNvSpPr>
              <a:spLocks noChangeArrowheads="1"/>
            </p:cNvSpPr>
            <p:nvPr/>
          </p:nvSpPr>
          <p:spPr bwMode="auto">
            <a:xfrm>
              <a:off x="4548" y="308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" name="Oval 49"/>
            <p:cNvSpPr>
              <a:spLocks noChangeArrowheads="1"/>
            </p:cNvSpPr>
            <p:nvPr/>
          </p:nvSpPr>
          <p:spPr bwMode="auto">
            <a:xfrm>
              <a:off x="3404" y="310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0" name="Oval 50"/>
            <p:cNvSpPr>
              <a:spLocks noChangeArrowheads="1"/>
            </p:cNvSpPr>
            <p:nvPr/>
          </p:nvSpPr>
          <p:spPr bwMode="auto">
            <a:xfrm>
              <a:off x="3618" y="369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1" name="Oval 51"/>
            <p:cNvSpPr>
              <a:spLocks noChangeArrowheads="1"/>
            </p:cNvSpPr>
            <p:nvPr/>
          </p:nvSpPr>
          <p:spPr bwMode="auto">
            <a:xfrm>
              <a:off x="4334" y="372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2" name="Oval 52"/>
            <p:cNvSpPr>
              <a:spLocks noChangeArrowheads="1"/>
            </p:cNvSpPr>
            <p:nvPr/>
          </p:nvSpPr>
          <p:spPr bwMode="auto">
            <a:xfrm>
              <a:off x="3815" y="311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3" name="Oval 53"/>
            <p:cNvSpPr>
              <a:spLocks noChangeArrowheads="1"/>
            </p:cNvSpPr>
            <p:nvPr/>
          </p:nvSpPr>
          <p:spPr bwMode="auto">
            <a:xfrm>
              <a:off x="4119" y="310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4" name="Oval 54"/>
            <p:cNvSpPr>
              <a:spLocks noChangeArrowheads="1"/>
            </p:cNvSpPr>
            <p:nvPr/>
          </p:nvSpPr>
          <p:spPr bwMode="auto">
            <a:xfrm>
              <a:off x="4243" y="333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5" name="Oval 55"/>
            <p:cNvSpPr>
              <a:spLocks noChangeArrowheads="1"/>
            </p:cNvSpPr>
            <p:nvPr/>
          </p:nvSpPr>
          <p:spPr bwMode="auto">
            <a:xfrm>
              <a:off x="3988" y="349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6" name="Oval 56"/>
            <p:cNvSpPr>
              <a:spLocks noChangeArrowheads="1"/>
            </p:cNvSpPr>
            <p:nvPr/>
          </p:nvSpPr>
          <p:spPr bwMode="auto">
            <a:xfrm>
              <a:off x="3757" y="334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7" name="Oval 57"/>
            <p:cNvSpPr>
              <a:spLocks noChangeArrowheads="1"/>
            </p:cNvSpPr>
            <p:nvPr/>
          </p:nvSpPr>
          <p:spPr bwMode="auto">
            <a:xfrm>
              <a:off x="3517" y="340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8" name="Oval 58"/>
            <p:cNvSpPr>
              <a:spLocks noChangeArrowheads="1"/>
            </p:cNvSpPr>
            <p:nvPr/>
          </p:nvSpPr>
          <p:spPr bwMode="auto">
            <a:xfrm>
              <a:off x="3674" y="292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" name="Oval 59"/>
            <p:cNvSpPr>
              <a:spLocks noChangeArrowheads="1"/>
            </p:cNvSpPr>
            <p:nvPr/>
          </p:nvSpPr>
          <p:spPr bwMode="auto">
            <a:xfrm>
              <a:off x="4250" y="290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" name="Oval 60"/>
            <p:cNvSpPr>
              <a:spLocks noChangeArrowheads="1"/>
            </p:cNvSpPr>
            <p:nvPr/>
          </p:nvSpPr>
          <p:spPr bwMode="auto">
            <a:xfrm>
              <a:off x="4431" y="341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" name="Oval 61"/>
            <p:cNvSpPr>
              <a:spLocks noChangeArrowheads="1"/>
            </p:cNvSpPr>
            <p:nvPr/>
          </p:nvSpPr>
          <p:spPr bwMode="auto">
            <a:xfrm>
              <a:off x="3987" y="370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2" name="AutoShape 62"/>
            <p:cNvSpPr>
              <a:spLocks noChangeArrowheads="1"/>
            </p:cNvSpPr>
            <p:nvPr/>
          </p:nvSpPr>
          <p:spPr bwMode="auto">
            <a:xfrm>
              <a:off x="3438" y="2756"/>
              <a:ext cx="1161" cy="996"/>
            </a:xfrm>
            <a:prstGeom prst="pentag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3" name="AutoShape 63"/>
            <p:cNvSpPr>
              <a:spLocks noChangeArrowheads="1"/>
            </p:cNvSpPr>
            <p:nvPr/>
          </p:nvSpPr>
          <p:spPr bwMode="auto">
            <a:xfrm>
              <a:off x="3438" y="2756"/>
              <a:ext cx="1161" cy="996"/>
            </a:xfrm>
            <a:prstGeom prst="pentag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CF335A5-312E-418A-B897-5D9711A7581C}"/>
                  </a:ext>
                </a:extLst>
              </p14:cNvPr>
              <p14:cNvContentPartPr/>
              <p14:nvPr/>
            </p14:nvContentPartPr>
            <p14:xfrm>
              <a:off x="742320" y="1400040"/>
              <a:ext cx="3065040" cy="15253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CF335A5-312E-418A-B897-5D9711A7581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32960" y="1390680"/>
                <a:ext cx="3083760" cy="1544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7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47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47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4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38" grpId="0" animBg="1"/>
      <p:bldP spid="347162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173038"/>
            <a:ext cx="8404225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Which is more difficult: TSP or HC?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435100"/>
            <a:ext cx="8229600" cy="3005138"/>
          </a:xfrm>
        </p:spPr>
        <p:txBody>
          <a:bodyPr/>
          <a:lstStyle/>
          <a:p>
            <a:pPr>
              <a:buFontTx/>
              <a:buNone/>
            </a:pPr>
            <a:r>
              <a:rPr kumimoji="0" lang="en-US">
                <a:solidFill>
                  <a:srgbClr val="0000FF"/>
                </a:solidFill>
                <a:latin typeface="Times New Roman" pitchFamily="18" charset="0"/>
              </a:rPr>
              <a:t>HC problem can be reduced to TSP</a:t>
            </a:r>
            <a:r>
              <a:rPr kumimoji="0" lang="en-US">
                <a:latin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kumimoji="0" lang="en-US">
                <a:latin typeface="Times New Roman" pitchFamily="18" charset="0"/>
              </a:rPr>
              <a:t>The graph </a:t>
            </a:r>
            <a:r>
              <a:rPr kumimoji="0" lang="en-US" i="1">
                <a:latin typeface="Times New Roman" pitchFamily="18" charset="0"/>
              </a:rPr>
              <a:t>G</a:t>
            </a:r>
            <a:r>
              <a:rPr kumimoji="0" lang="en-US">
                <a:latin typeface="Times New Roman" pitchFamily="18" charset="0"/>
              </a:rPr>
              <a:t>(</a:t>
            </a:r>
            <a:r>
              <a:rPr kumimoji="0" lang="en-US" i="1">
                <a:latin typeface="Times New Roman" pitchFamily="18" charset="0"/>
              </a:rPr>
              <a:t>V</a:t>
            </a:r>
            <a:r>
              <a:rPr kumimoji="0" lang="en-US">
                <a:latin typeface="Times New Roman" pitchFamily="18" charset="0"/>
              </a:rPr>
              <a:t>, </a:t>
            </a:r>
            <a:r>
              <a:rPr kumimoji="0" lang="en-US" i="1">
                <a:latin typeface="Times New Roman" pitchFamily="18" charset="0"/>
              </a:rPr>
              <a:t>E</a:t>
            </a:r>
            <a:r>
              <a:rPr kumimoji="0" lang="en-US">
                <a:latin typeface="Times New Roman" pitchFamily="18" charset="0"/>
              </a:rPr>
              <a:t>) for the HC problem will be transformed to a </a:t>
            </a:r>
            <a:r>
              <a:rPr kumimoji="0" lang="en-US">
                <a:solidFill>
                  <a:schemeClr val="hlink"/>
                </a:solidFill>
                <a:latin typeface="Times New Roman" pitchFamily="18" charset="0"/>
              </a:rPr>
              <a:t>weighted </a:t>
            </a:r>
            <a:r>
              <a:rPr kumimoji="0" lang="en-US">
                <a:latin typeface="Times New Roman" pitchFamily="18" charset="0"/>
              </a:rPr>
              <a:t>graph </a:t>
            </a:r>
            <a:r>
              <a:rPr kumimoji="0" lang="en-US" i="1">
                <a:latin typeface="Times New Roman" pitchFamily="18" charset="0"/>
              </a:rPr>
              <a:t>G</a:t>
            </a:r>
            <a:r>
              <a:rPr kumimoji="0" lang="en-US">
                <a:latin typeface="Times New Roman" pitchFamily="18" charset="0"/>
              </a:rPr>
              <a:t>’(</a:t>
            </a:r>
            <a:r>
              <a:rPr kumimoji="0" lang="en-US" i="1">
                <a:latin typeface="Times New Roman" pitchFamily="18" charset="0"/>
              </a:rPr>
              <a:t>V</a:t>
            </a:r>
            <a:r>
              <a:rPr kumimoji="0" lang="en-US">
                <a:latin typeface="Times New Roman" pitchFamily="18" charset="0"/>
              </a:rPr>
              <a:t>’, </a:t>
            </a:r>
            <a:r>
              <a:rPr kumimoji="0" lang="en-US" i="1">
                <a:latin typeface="Times New Roman" pitchFamily="18" charset="0"/>
              </a:rPr>
              <a:t>E</a:t>
            </a:r>
            <a:r>
              <a:rPr kumimoji="0" lang="en-US">
                <a:latin typeface="Times New Roman" pitchFamily="18" charset="0"/>
              </a:rPr>
              <a:t>’) for the TSP.</a:t>
            </a:r>
          </a:p>
          <a:p>
            <a:pPr>
              <a:buFontTx/>
              <a:buNone/>
            </a:pPr>
            <a:r>
              <a:rPr kumimoji="0" lang="en-US">
                <a:latin typeface="Times New Roman" pitchFamily="18" charset="0"/>
              </a:rPr>
              <a:t>We try to solve the HC problem by solving the TSP problem</a:t>
            </a:r>
            <a:r>
              <a:rPr kumimoji="0" lang="en-US"/>
              <a:t>.</a:t>
            </a:r>
          </a:p>
          <a:p>
            <a:pPr>
              <a:buFontTx/>
              <a:buNone/>
            </a:pPr>
            <a:r>
              <a:rPr kumimoji="0" lang="en-US">
                <a:latin typeface="Times New Roman" pitchFamily="18" charset="0"/>
              </a:rPr>
              <a:t>	HC: 	Input</a:t>
            </a:r>
            <a:r>
              <a:rPr kumimoji="0" lang="en-US"/>
              <a:t> </a:t>
            </a:r>
            <a:r>
              <a:rPr kumimoji="0" lang="en-US">
                <a:latin typeface="Times New Roman" pitchFamily="18" charset="0"/>
              </a:rPr>
              <a:t>= </a:t>
            </a:r>
            <a:r>
              <a:rPr kumimoji="0" lang="en-US" i="1">
                <a:latin typeface="Times New Roman" pitchFamily="18" charset="0"/>
              </a:rPr>
              <a:t>G</a:t>
            </a:r>
            <a:r>
              <a:rPr kumimoji="0" lang="en-US">
                <a:latin typeface="Times New Roman" pitchFamily="18" charset="0"/>
              </a:rPr>
              <a:t>(</a:t>
            </a:r>
            <a:r>
              <a:rPr kumimoji="0" lang="en-US" i="1">
                <a:latin typeface="Times New Roman" pitchFamily="18" charset="0"/>
              </a:rPr>
              <a:t>V</a:t>
            </a:r>
            <a:r>
              <a:rPr kumimoji="0" lang="en-US">
                <a:latin typeface="Times New Roman" pitchFamily="18" charset="0"/>
              </a:rPr>
              <a:t>, </a:t>
            </a:r>
            <a:r>
              <a:rPr kumimoji="0" lang="en-US" i="1">
                <a:latin typeface="Times New Roman" pitchFamily="18" charset="0"/>
              </a:rPr>
              <a:t>E</a:t>
            </a:r>
            <a:r>
              <a:rPr kumimoji="0" lang="en-US">
                <a:latin typeface="Times New Roman" pitchFamily="18" charset="0"/>
              </a:rPr>
              <a:t>); Output = “yes” / “no”</a:t>
            </a:r>
          </a:p>
          <a:p>
            <a:pPr>
              <a:buFontTx/>
              <a:buNone/>
            </a:pPr>
            <a:r>
              <a:rPr kumimoji="0" lang="en-US">
                <a:latin typeface="Times New Roman" pitchFamily="18" charset="0"/>
              </a:rPr>
              <a:t>	TSP:	Input = weighted graph </a:t>
            </a:r>
            <a:r>
              <a:rPr kumimoji="0" lang="en-US" i="1">
                <a:latin typeface="Times New Roman" pitchFamily="18" charset="0"/>
              </a:rPr>
              <a:t>G</a:t>
            </a:r>
            <a:r>
              <a:rPr kumimoji="0" lang="en-US">
                <a:latin typeface="Times New Roman" pitchFamily="18" charset="0"/>
              </a:rPr>
              <a:t>’(</a:t>
            </a:r>
            <a:r>
              <a:rPr kumimoji="0" lang="en-US" i="1">
                <a:latin typeface="Times New Roman" pitchFamily="18" charset="0"/>
              </a:rPr>
              <a:t>V</a:t>
            </a:r>
            <a:r>
              <a:rPr kumimoji="0" lang="en-US">
                <a:latin typeface="Times New Roman" pitchFamily="18" charset="0"/>
              </a:rPr>
              <a:t>’, </a:t>
            </a:r>
            <a:r>
              <a:rPr kumimoji="0" lang="en-US" i="1">
                <a:latin typeface="Times New Roman" pitchFamily="18" charset="0"/>
              </a:rPr>
              <a:t>E</a:t>
            </a:r>
            <a:r>
              <a:rPr kumimoji="0" lang="en-US">
                <a:latin typeface="Times New Roman" pitchFamily="18" charset="0"/>
              </a:rPr>
              <a:t>’) </a:t>
            </a:r>
            <a:br>
              <a:rPr kumimoji="0" lang="en-US">
                <a:latin typeface="Times New Roman" pitchFamily="18" charset="0"/>
              </a:rPr>
            </a:br>
            <a:r>
              <a:rPr kumimoji="0" lang="en-US">
                <a:latin typeface="Times New Roman" pitchFamily="18" charset="0"/>
              </a:rPr>
              <a:t>		Output = minimum-weighted circuit</a:t>
            </a:r>
          </a:p>
        </p:txBody>
      </p:sp>
      <p:sp>
        <p:nvSpPr>
          <p:cNvPr id="357380" name="Text Box 4"/>
          <p:cNvSpPr txBox="1">
            <a:spLocks noChangeArrowheads="1"/>
          </p:cNvSpPr>
          <p:nvPr/>
        </p:nvSpPr>
        <p:spPr bwMode="auto">
          <a:xfrm>
            <a:off x="808038" y="4778375"/>
            <a:ext cx="2241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/>
              <a:t>Input for HC, G(V,E)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49588" y="4637088"/>
            <a:ext cx="2157412" cy="650875"/>
            <a:chOff x="1921" y="2921"/>
            <a:chExt cx="1359" cy="410"/>
          </a:xfrm>
        </p:grpSpPr>
        <p:sp>
          <p:nvSpPr>
            <p:cNvPr id="22549" name="Text Box 6"/>
            <p:cNvSpPr txBox="1">
              <a:spLocks noChangeArrowheads="1"/>
            </p:cNvSpPr>
            <p:nvPr/>
          </p:nvSpPr>
          <p:spPr bwMode="auto">
            <a:xfrm>
              <a:off x="2174" y="2921"/>
              <a:ext cx="1106" cy="4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/>
                <a:t>Transform to </a:t>
              </a:r>
            </a:p>
            <a:p>
              <a:pPr algn="ctr" eaLnBrk="1" hangingPunct="1"/>
              <a:r>
                <a:rPr lang="en-US"/>
                <a:t>weighted graph</a:t>
              </a:r>
            </a:p>
          </p:txBody>
        </p:sp>
        <p:cxnSp>
          <p:nvCxnSpPr>
            <p:cNvPr id="22550" name="AutoShape 7"/>
            <p:cNvCxnSpPr>
              <a:cxnSpLocks noChangeShapeType="1"/>
              <a:stCxn id="357380" idx="3"/>
              <a:endCxn id="22549" idx="1"/>
            </p:cNvCxnSpPr>
            <p:nvPr/>
          </p:nvCxnSpPr>
          <p:spPr bwMode="auto">
            <a:xfrm>
              <a:off x="1921" y="3126"/>
              <a:ext cx="253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181600" y="4638675"/>
            <a:ext cx="1622425" cy="650875"/>
            <a:chOff x="3264" y="2922"/>
            <a:chExt cx="1022" cy="410"/>
          </a:xfrm>
        </p:grpSpPr>
        <p:sp>
          <p:nvSpPr>
            <p:cNvPr id="22547" name="Text Box 9"/>
            <p:cNvSpPr txBox="1">
              <a:spLocks noChangeArrowheads="1"/>
            </p:cNvSpPr>
            <p:nvPr/>
          </p:nvSpPr>
          <p:spPr bwMode="auto">
            <a:xfrm>
              <a:off x="3516" y="2922"/>
              <a:ext cx="770" cy="410"/>
            </a:xfrm>
            <a:prstGeom prst="rect">
              <a:avLst/>
            </a:prstGeom>
            <a:solidFill>
              <a:srgbClr val="EBA3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/>
                <a:t>Weighted </a:t>
              </a:r>
            </a:p>
            <a:p>
              <a:pPr algn="ctr" eaLnBrk="1" hangingPunct="1"/>
              <a:r>
                <a:rPr lang="en-US"/>
                <a:t>graph</a:t>
              </a:r>
            </a:p>
          </p:txBody>
        </p:sp>
        <p:cxnSp>
          <p:nvCxnSpPr>
            <p:cNvPr id="22548" name="AutoShape 10"/>
            <p:cNvCxnSpPr>
              <a:cxnSpLocks noChangeShapeType="1"/>
            </p:cNvCxnSpPr>
            <p:nvPr/>
          </p:nvCxnSpPr>
          <p:spPr bwMode="auto">
            <a:xfrm>
              <a:off x="3264" y="3134"/>
              <a:ext cx="253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807200" y="4708525"/>
            <a:ext cx="1776413" cy="1474788"/>
            <a:chOff x="4288" y="2966"/>
            <a:chExt cx="1119" cy="929"/>
          </a:xfrm>
        </p:grpSpPr>
        <p:sp>
          <p:nvSpPr>
            <p:cNvPr id="22545" name="Text Box 12"/>
            <p:cNvSpPr txBox="1">
              <a:spLocks noChangeArrowheads="1"/>
            </p:cNvSpPr>
            <p:nvPr/>
          </p:nvSpPr>
          <p:spPr bwMode="auto">
            <a:xfrm>
              <a:off x="4637" y="2966"/>
              <a:ext cx="770" cy="92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lang="en-US"/>
            </a:p>
            <a:p>
              <a:pPr algn="ctr" eaLnBrk="1" hangingPunct="1"/>
              <a:r>
                <a:rPr lang="en-US"/>
                <a:t>Algorithm </a:t>
              </a:r>
            </a:p>
            <a:p>
              <a:pPr algn="ctr" eaLnBrk="1" hangingPunct="1"/>
              <a:r>
                <a:rPr lang="en-US"/>
                <a:t>to solve</a:t>
              </a:r>
            </a:p>
            <a:p>
              <a:pPr algn="ctr" eaLnBrk="1" hangingPunct="1"/>
              <a:r>
                <a:rPr lang="en-US"/>
                <a:t>TSP</a:t>
              </a:r>
            </a:p>
            <a:p>
              <a:pPr algn="ctr" eaLnBrk="1" hangingPunct="1"/>
              <a:endParaRPr lang="en-US"/>
            </a:p>
          </p:txBody>
        </p:sp>
        <p:sp>
          <p:nvSpPr>
            <p:cNvPr id="22546" name="Line 13"/>
            <p:cNvSpPr>
              <a:spLocks noChangeShapeType="1"/>
            </p:cNvSpPr>
            <p:nvPr/>
          </p:nvSpPr>
          <p:spPr bwMode="auto">
            <a:xfrm flipV="1">
              <a:off x="4288" y="3136"/>
              <a:ext cx="338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522913" y="5610225"/>
            <a:ext cx="1849437" cy="650875"/>
            <a:chOff x="3479" y="3534"/>
            <a:chExt cx="1165" cy="410"/>
          </a:xfrm>
        </p:grpSpPr>
        <p:sp>
          <p:nvSpPr>
            <p:cNvPr id="22543" name="Text Box 15"/>
            <p:cNvSpPr txBox="1">
              <a:spLocks noChangeArrowheads="1"/>
            </p:cNvSpPr>
            <p:nvPr/>
          </p:nvSpPr>
          <p:spPr bwMode="auto">
            <a:xfrm>
              <a:off x="3479" y="3534"/>
              <a:ext cx="938" cy="410"/>
            </a:xfrm>
            <a:prstGeom prst="rect">
              <a:avLst/>
            </a:prstGeom>
            <a:solidFill>
              <a:srgbClr val="EBA3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/>
                <a:t>Min-weighed</a:t>
              </a:r>
            </a:p>
            <a:p>
              <a:pPr algn="ctr" eaLnBrk="1" hangingPunct="1"/>
              <a:r>
                <a:rPr lang="en-US"/>
                <a:t>circuit</a:t>
              </a:r>
            </a:p>
          </p:txBody>
        </p:sp>
        <p:sp>
          <p:nvSpPr>
            <p:cNvPr id="22544" name="Line 16"/>
            <p:cNvSpPr>
              <a:spLocks noChangeShapeType="1"/>
            </p:cNvSpPr>
            <p:nvPr/>
          </p:nvSpPr>
          <p:spPr bwMode="auto">
            <a:xfrm flipH="1">
              <a:off x="4405" y="3684"/>
              <a:ext cx="239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3557588" y="5624513"/>
            <a:ext cx="1958975" cy="650875"/>
            <a:chOff x="2241" y="3543"/>
            <a:chExt cx="1234" cy="410"/>
          </a:xfrm>
        </p:grpSpPr>
        <p:sp>
          <p:nvSpPr>
            <p:cNvPr id="22541" name="Text Box 18"/>
            <p:cNvSpPr txBox="1">
              <a:spLocks noChangeArrowheads="1"/>
            </p:cNvSpPr>
            <p:nvPr/>
          </p:nvSpPr>
          <p:spPr bwMode="auto">
            <a:xfrm>
              <a:off x="2241" y="3543"/>
              <a:ext cx="1010" cy="4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/>
                <a:t>Transform to </a:t>
              </a:r>
            </a:p>
            <a:p>
              <a:pPr algn="ctr" eaLnBrk="1" hangingPunct="1"/>
              <a:r>
                <a:rPr lang="en-US"/>
                <a:t>Output for HC</a:t>
              </a:r>
            </a:p>
          </p:txBody>
        </p:sp>
        <p:sp>
          <p:nvSpPr>
            <p:cNvPr id="22542" name="Line 19"/>
            <p:cNvSpPr>
              <a:spLocks noChangeShapeType="1"/>
            </p:cNvSpPr>
            <p:nvPr/>
          </p:nvSpPr>
          <p:spPr bwMode="auto">
            <a:xfrm flipH="1">
              <a:off x="3236" y="3730"/>
              <a:ext cx="239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738188" y="5767388"/>
            <a:ext cx="2808287" cy="366712"/>
            <a:chOff x="465" y="3633"/>
            <a:chExt cx="1769" cy="231"/>
          </a:xfrm>
        </p:grpSpPr>
        <p:sp>
          <p:nvSpPr>
            <p:cNvPr id="22539" name="Text Box 21"/>
            <p:cNvSpPr txBox="1">
              <a:spLocks noChangeArrowheads="1"/>
            </p:cNvSpPr>
            <p:nvPr/>
          </p:nvSpPr>
          <p:spPr bwMode="auto">
            <a:xfrm>
              <a:off x="465" y="3633"/>
              <a:ext cx="15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Output for HC, Yes/no</a:t>
              </a:r>
            </a:p>
          </p:txBody>
        </p:sp>
        <p:sp>
          <p:nvSpPr>
            <p:cNvPr id="22540" name="Line 22"/>
            <p:cNvSpPr>
              <a:spLocks noChangeShapeType="1"/>
            </p:cNvSpPr>
            <p:nvPr/>
          </p:nvSpPr>
          <p:spPr bwMode="auto">
            <a:xfrm flipH="1">
              <a:off x="1995" y="3740"/>
              <a:ext cx="239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263FF65B-D7B5-45A4-A6DD-824ADB187573}"/>
                  </a:ext>
                </a:extLst>
              </p14:cNvPr>
              <p14:cNvContentPartPr/>
              <p14:nvPr/>
            </p14:nvContentPartPr>
            <p14:xfrm>
              <a:off x="3224160" y="618120"/>
              <a:ext cx="4096080" cy="591840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263FF65B-D7B5-45A4-A6DD-824ADB18757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14800" y="608760"/>
                <a:ext cx="4114800" cy="5937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57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9" grpId="0" build="p" autoUpdateAnimBg="0"/>
      <p:bldP spid="35738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30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Traveling Salesman Problem and Hamiltonian Circuit Problem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435100"/>
            <a:ext cx="8229600" cy="1262063"/>
          </a:xfrm>
        </p:spPr>
        <p:txBody>
          <a:bodyPr/>
          <a:lstStyle/>
          <a:p>
            <a:pPr>
              <a:buFontTx/>
              <a:buNone/>
            </a:pPr>
            <a:r>
              <a:rPr kumimoji="0" lang="en-US">
                <a:solidFill>
                  <a:srgbClr val="0000FF"/>
                </a:solidFill>
                <a:latin typeface="Times New Roman" pitchFamily="18" charset="0"/>
              </a:rPr>
              <a:t>HC problem can be reduced to TSP</a:t>
            </a:r>
            <a:r>
              <a:rPr kumimoji="0" lang="en-US">
                <a:latin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kumimoji="0" lang="en-US">
                <a:latin typeface="Times New Roman" pitchFamily="18" charset="0"/>
              </a:rPr>
              <a:t>The graph </a:t>
            </a:r>
            <a:r>
              <a:rPr kumimoji="0" lang="en-US" i="1">
                <a:latin typeface="Times New Roman" pitchFamily="18" charset="0"/>
              </a:rPr>
              <a:t>G</a:t>
            </a:r>
            <a:r>
              <a:rPr kumimoji="0" lang="en-US">
                <a:latin typeface="Times New Roman" pitchFamily="18" charset="0"/>
              </a:rPr>
              <a:t>(</a:t>
            </a:r>
            <a:r>
              <a:rPr kumimoji="0" lang="en-US" i="1">
                <a:latin typeface="Times New Roman" pitchFamily="18" charset="0"/>
              </a:rPr>
              <a:t>V</a:t>
            </a:r>
            <a:r>
              <a:rPr kumimoji="0" lang="en-US">
                <a:latin typeface="Times New Roman" pitchFamily="18" charset="0"/>
              </a:rPr>
              <a:t>, </a:t>
            </a:r>
            <a:r>
              <a:rPr kumimoji="0" lang="en-US" i="1">
                <a:latin typeface="Times New Roman" pitchFamily="18" charset="0"/>
              </a:rPr>
              <a:t>E</a:t>
            </a:r>
            <a:r>
              <a:rPr kumimoji="0" lang="en-US">
                <a:latin typeface="Times New Roman" pitchFamily="18" charset="0"/>
              </a:rPr>
              <a:t>) for the HC problem will be transformed to a </a:t>
            </a:r>
            <a:r>
              <a:rPr kumimoji="0" lang="en-US">
                <a:solidFill>
                  <a:schemeClr val="hlink"/>
                </a:solidFill>
                <a:latin typeface="Times New Roman" pitchFamily="18" charset="0"/>
              </a:rPr>
              <a:t>weighted </a:t>
            </a:r>
            <a:r>
              <a:rPr kumimoji="0" lang="en-US">
                <a:latin typeface="Times New Roman" pitchFamily="18" charset="0"/>
              </a:rPr>
              <a:t>graph </a:t>
            </a:r>
            <a:r>
              <a:rPr kumimoji="0" lang="en-US" i="1">
                <a:latin typeface="Times New Roman" pitchFamily="18" charset="0"/>
              </a:rPr>
              <a:t>G</a:t>
            </a:r>
            <a:r>
              <a:rPr kumimoji="0" lang="en-US">
                <a:latin typeface="Times New Roman" pitchFamily="18" charset="0"/>
              </a:rPr>
              <a:t>’(</a:t>
            </a:r>
            <a:r>
              <a:rPr kumimoji="0" lang="en-US" i="1">
                <a:latin typeface="Times New Roman" pitchFamily="18" charset="0"/>
              </a:rPr>
              <a:t>V</a:t>
            </a:r>
            <a:r>
              <a:rPr kumimoji="0" lang="en-US">
                <a:latin typeface="Times New Roman" pitchFamily="18" charset="0"/>
              </a:rPr>
              <a:t>’, </a:t>
            </a:r>
            <a:r>
              <a:rPr kumimoji="0" lang="en-US" i="1">
                <a:latin typeface="Times New Roman" pitchFamily="18" charset="0"/>
              </a:rPr>
              <a:t>E</a:t>
            </a:r>
            <a:r>
              <a:rPr kumimoji="0" lang="en-US">
                <a:latin typeface="Times New Roman" pitchFamily="18" charset="0"/>
              </a:rPr>
              <a:t>’) for the TSP.</a:t>
            </a:r>
          </a:p>
        </p:txBody>
      </p:sp>
      <p:sp>
        <p:nvSpPr>
          <p:cNvPr id="358404" name="Text Box 4"/>
          <p:cNvSpPr txBox="1">
            <a:spLocks noChangeArrowheads="1"/>
          </p:cNvSpPr>
          <p:nvPr/>
        </p:nvSpPr>
        <p:spPr bwMode="auto">
          <a:xfrm>
            <a:off x="558800" y="4610100"/>
            <a:ext cx="5572125" cy="180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kumimoji="0" lang="en-US" sz="2400" i="1">
                <a:latin typeface="Times New Roman" pitchFamily="18" charset="0"/>
              </a:rPr>
              <a:t>G</a:t>
            </a:r>
            <a:r>
              <a:rPr kumimoji="0" lang="en-US" sz="2400">
                <a:latin typeface="Times New Roman" pitchFamily="18" charset="0"/>
              </a:rPr>
              <a:t>’ has a TSP circuit of weight |</a:t>
            </a:r>
            <a:r>
              <a:rPr kumimoji="0" lang="en-US" sz="2400" i="1">
                <a:latin typeface="Times New Roman" pitchFamily="18" charset="0"/>
              </a:rPr>
              <a:t>V</a:t>
            </a:r>
            <a:r>
              <a:rPr kumimoji="0" lang="en-US" sz="2400">
                <a:latin typeface="Times New Roman" pitchFamily="18" charset="0"/>
              </a:rPr>
              <a:t>| iff HC exists in </a:t>
            </a:r>
            <a:r>
              <a:rPr kumimoji="0" lang="en-US" sz="2400" i="1">
                <a:latin typeface="Times New Roman" pitchFamily="18" charset="0"/>
              </a:rPr>
              <a:t>G</a:t>
            </a:r>
            <a:r>
              <a:rPr kumimoji="0" lang="en-US" sz="2400">
                <a:latin typeface="Times New Roman" pitchFamily="18" charset="0"/>
              </a:rPr>
              <a:t> 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kumimoji="0" lang="en-US" sz="2400">
                <a:latin typeface="Times New Roman" pitchFamily="18" charset="0"/>
              </a:rPr>
              <a:t>As we can solve the HC problem by solving the TSP problem. So </a:t>
            </a:r>
            <a:r>
              <a:rPr kumimoji="0" lang="en-US" sz="2400">
                <a:solidFill>
                  <a:srgbClr val="0000FF"/>
                </a:solidFill>
                <a:latin typeface="Times New Roman" pitchFamily="18" charset="0"/>
              </a:rPr>
              <a:t>TSP is at least as difficult as the HC problem, i.e., NP-hard.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491288" y="4592638"/>
            <a:ext cx="2120900" cy="1549400"/>
            <a:chOff x="4089" y="2893"/>
            <a:chExt cx="1336" cy="976"/>
          </a:xfrm>
        </p:grpSpPr>
        <p:sp>
          <p:nvSpPr>
            <p:cNvPr id="23596" name="Text Box 6"/>
            <p:cNvSpPr txBox="1">
              <a:spLocks noChangeArrowheads="1"/>
            </p:cNvSpPr>
            <p:nvPr/>
          </p:nvSpPr>
          <p:spPr bwMode="auto">
            <a:xfrm>
              <a:off x="4297" y="289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3597" name="Text Box 7"/>
            <p:cNvSpPr txBox="1">
              <a:spLocks noChangeArrowheads="1"/>
            </p:cNvSpPr>
            <p:nvPr/>
          </p:nvSpPr>
          <p:spPr bwMode="auto">
            <a:xfrm>
              <a:off x="4089" y="3596"/>
              <a:ext cx="19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3598" name="Text Box 8"/>
            <p:cNvSpPr txBox="1">
              <a:spLocks noChangeArrowheads="1"/>
            </p:cNvSpPr>
            <p:nvPr/>
          </p:nvSpPr>
          <p:spPr bwMode="auto">
            <a:xfrm>
              <a:off x="4457" y="335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3599" name="Text Box 9"/>
            <p:cNvSpPr txBox="1">
              <a:spLocks noChangeArrowheads="1"/>
            </p:cNvSpPr>
            <p:nvPr/>
          </p:nvSpPr>
          <p:spPr bwMode="auto">
            <a:xfrm>
              <a:off x="5229" y="3638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3600" name="Text Box 10"/>
            <p:cNvSpPr txBox="1">
              <a:spLocks noChangeArrowheads="1"/>
            </p:cNvSpPr>
            <p:nvPr/>
          </p:nvSpPr>
          <p:spPr bwMode="auto">
            <a:xfrm>
              <a:off x="4674" y="3156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3601" name="Text Box 11"/>
            <p:cNvSpPr txBox="1">
              <a:spLocks noChangeArrowheads="1"/>
            </p:cNvSpPr>
            <p:nvPr/>
          </p:nvSpPr>
          <p:spPr bwMode="auto">
            <a:xfrm>
              <a:off x="4570" y="3556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7462838" y="4559300"/>
            <a:ext cx="1017587" cy="2065338"/>
            <a:chOff x="4701" y="2872"/>
            <a:chExt cx="641" cy="1301"/>
          </a:xfrm>
        </p:grpSpPr>
        <p:sp>
          <p:nvSpPr>
            <p:cNvPr id="23592" name="Text Box 13"/>
            <p:cNvSpPr txBox="1">
              <a:spLocks noChangeArrowheads="1"/>
            </p:cNvSpPr>
            <p:nvPr/>
          </p:nvSpPr>
          <p:spPr bwMode="auto">
            <a:xfrm>
              <a:off x="4945" y="3323"/>
              <a:ext cx="23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/>
                <a:t>M</a:t>
              </a:r>
            </a:p>
          </p:txBody>
        </p:sp>
        <p:sp>
          <p:nvSpPr>
            <p:cNvPr id="23593" name="Text Box 14"/>
            <p:cNvSpPr txBox="1">
              <a:spLocks noChangeArrowheads="1"/>
            </p:cNvSpPr>
            <p:nvPr/>
          </p:nvSpPr>
          <p:spPr bwMode="auto">
            <a:xfrm>
              <a:off x="4767" y="3533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/>
                <a:t>M</a:t>
              </a:r>
            </a:p>
          </p:txBody>
        </p:sp>
        <p:sp>
          <p:nvSpPr>
            <p:cNvPr id="23594" name="Text Box 15"/>
            <p:cNvSpPr txBox="1">
              <a:spLocks noChangeArrowheads="1"/>
            </p:cNvSpPr>
            <p:nvPr/>
          </p:nvSpPr>
          <p:spPr bwMode="auto">
            <a:xfrm>
              <a:off x="5106" y="2872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/>
                <a:t>M</a:t>
              </a:r>
            </a:p>
          </p:txBody>
        </p:sp>
        <p:sp>
          <p:nvSpPr>
            <p:cNvPr id="23595" name="Text Box 16"/>
            <p:cNvSpPr txBox="1">
              <a:spLocks noChangeArrowheads="1"/>
            </p:cNvSpPr>
            <p:nvPr/>
          </p:nvSpPr>
          <p:spPr bwMode="auto">
            <a:xfrm>
              <a:off x="4701" y="3942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/>
                <a:t>M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6318250" y="2336800"/>
            <a:ext cx="2444750" cy="1930400"/>
            <a:chOff x="3980" y="1472"/>
            <a:chExt cx="1540" cy="1216"/>
          </a:xfrm>
        </p:grpSpPr>
        <p:grpSp>
          <p:nvGrpSpPr>
            <p:cNvPr id="23579" name="Group 18"/>
            <p:cNvGrpSpPr>
              <a:grpSpLocks/>
            </p:cNvGrpSpPr>
            <p:nvPr/>
          </p:nvGrpSpPr>
          <p:grpSpPr bwMode="auto">
            <a:xfrm>
              <a:off x="4104" y="1472"/>
              <a:ext cx="1416" cy="1216"/>
              <a:chOff x="1056" y="2384"/>
              <a:chExt cx="1312" cy="944"/>
            </a:xfrm>
          </p:grpSpPr>
          <p:sp>
            <p:nvSpPr>
              <p:cNvPr id="23581" name="Oval 19"/>
              <p:cNvSpPr>
                <a:spLocks noChangeArrowheads="1"/>
              </p:cNvSpPr>
              <p:nvPr/>
            </p:nvSpPr>
            <p:spPr bwMode="auto">
              <a:xfrm>
                <a:off x="1696" y="2384"/>
                <a:ext cx="48" cy="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2" name="Oval 20"/>
              <p:cNvSpPr>
                <a:spLocks noChangeArrowheads="1"/>
              </p:cNvSpPr>
              <p:nvPr/>
            </p:nvSpPr>
            <p:spPr bwMode="auto">
              <a:xfrm>
                <a:off x="1056" y="2792"/>
                <a:ext cx="48" cy="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" name="Oval 21"/>
              <p:cNvSpPr>
                <a:spLocks noChangeArrowheads="1"/>
              </p:cNvSpPr>
              <p:nvPr/>
            </p:nvSpPr>
            <p:spPr bwMode="auto">
              <a:xfrm>
                <a:off x="2320" y="2792"/>
                <a:ext cx="48" cy="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4" name="Oval 22"/>
              <p:cNvSpPr>
                <a:spLocks noChangeArrowheads="1"/>
              </p:cNvSpPr>
              <p:nvPr/>
            </p:nvSpPr>
            <p:spPr bwMode="auto">
              <a:xfrm>
                <a:off x="1416" y="3264"/>
                <a:ext cx="48" cy="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5" name="Oval 23"/>
              <p:cNvSpPr>
                <a:spLocks noChangeArrowheads="1"/>
              </p:cNvSpPr>
              <p:nvPr/>
            </p:nvSpPr>
            <p:spPr bwMode="auto">
              <a:xfrm>
                <a:off x="1992" y="3272"/>
                <a:ext cx="48" cy="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3586" name="AutoShape 24"/>
              <p:cNvCxnSpPr>
                <a:cxnSpLocks noChangeShapeType="1"/>
                <a:stCxn id="23582" idx="7"/>
                <a:endCxn id="23581" idx="5"/>
              </p:cNvCxnSpPr>
              <p:nvPr/>
            </p:nvCxnSpPr>
            <p:spPr bwMode="auto">
              <a:xfrm flipV="1">
                <a:off x="1097" y="2432"/>
                <a:ext cx="640" cy="36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3587" name="AutoShape 25"/>
              <p:cNvCxnSpPr>
                <a:cxnSpLocks noChangeShapeType="1"/>
                <a:stCxn id="23582" idx="6"/>
                <a:endCxn id="23585" idx="5"/>
              </p:cNvCxnSpPr>
              <p:nvPr/>
            </p:nvCxnSpPr>
            <p:spPr bwMode="auto">
              <a:xfrm>
                <a:off x="1104" y="2820"/>
                <a:ext cx="929" cy="50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3588" name="AutoShape 26"/>
              <p:cNvCxnSpPr>
                <a:cxnSpLocks noChangeShapeType="1"/>
                <a:stCxn id="23582" idx="1"/>
                <a:endCxn id="23583" idx="0"/>
              </p:cNvCxnSpPr>
              <p:nvPr/>
            </p:nvCxnSpPr>
            <p:spPr bwMode="auto">
              <a:xfrm flipV="1">
                <a:off x="1063" y="2792"/>
                <a:ext cx="1281" cy="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3589" name="AutoShape 27"/>
              <p:cNvCxnSpPr>
                <a:cxnSpLocks noChangeShapeType="1"/>
                <a:stCxn id="23584" idx="3"/>
                <a:endCxn id="23582" idx="5"/>
              </p:cNvCxnSpPr>
              <p:nvPr/>
            </p:nvCxnSpPr>
            <p:spPr bwMode="auto">
              <a:xfrm flipH="1" flipV="1">
                <a:off x="1097" y="2840"/>
                <a:ext cx="326" cy="47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3590" name="AutoShape 28"/>
              <p:cNvCxnSpPr>
                <a:cxnSpLocks noChangeShapeType="1"/>
                <a:stCxn id="23585" idx="2"/>
                <a:endCxn id="23583" idx="6"/>
              </p:cNvCxnSpPr>
              <p:nvPr/>
            </p:nvCxnSpPr>
            <p:spPr bwMode="auto">
              <a:xfrm flipV="1">
                <a:off x="1992" y="2820"/>
                <a:ext cx="376" cy="4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3591" name="AutoShape 29"/>
              <p:cNvCxnSpPr>
                <a:cxnSpLocks noChangeShapeType="1"/>
                <a:stCxn id="23584" idx="7"/>
                <a:endCxn id="23581" idx="5"/>
              </p:cNvCxnSpPr>
              <p:nvPr/>
            </p:nvCxnSpPr>
            <p:spPr bwMode="auto">
              <a:xfrm flipV="1">
                <a:off x="1457" y="2432"/>
                <a:ext cx="280" cy="84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3580" name="Text Box 30"/>
            <p:cNvSpPr txBox="1">
              <a:spLocks noChangeArrowheads="1"/>
            </p:cNvSpPr>
            <p:nvPr/>
          </p:nvSpPr>
          <p:spPr bwMode="auto">
            <a:xfrm>
              <a:off x="3980" y="1617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sz="2400" i="1"/>
                <a:t>G</a:t>
              </a: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6350000" y="4357688"/>
            <a:ext cx="2451100" cy="2052637"/>
            <a:chOff x="4000" y="2745"/>
            <a:chExt cx="1544" cy="1293"/>
          </a:xfrm>
        </p:grpSpPr>
        <p:sp>
          <p:nvSpPr>
            <p:cNvPr id="23563" name="Oval 32"/>
            <p:cNvSpPr>
              <a:spLocks noChangeArrowheads="1"/>
            </p:cNvSpPr>
            <p:nvPr/>
          </p:nvSpPr>
          <p:spPr bwMode="auto">
            <a:xfrm>
              <a:off x="4753" y="2800"/>
              <a:ext cx="57" cy="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" name="Oval 33"/>
            <p:cNvSpPr>
              <a:spLocks noChangeArrowheads="1"/>
            </p:cNvSpPr>
            <p:nvPr/>
          </p:nvSpPr>
          <p:spPr bwMode="auto">
            <a:xfrm>
              <a:off x="4000" y="3335"/>
              <a:ext cx="56" cy="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5" name="Oval 34"/>
            <p:cNvSpPr>
              <a:spLocks noChangeArrowheads="1"/>
            </p:cNvSpPr>
            <p:nvPr/>
          </p:nvSpPr>
          <p:spPr bwMode="auto">
            <a:xfrm>
              <a:off x="5488" y="3335"/>
              <a:ext cx="56" cy="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6" name="Oval 35"/>
            <p:cNvSpPr>
              <a:spLocks noChangeArrowheads="1"/>
            </p:cNvSpPr>
            <p:nvPr/>
          </p:nvSpPr>
          <p:spPr bwMode="auto">
            <a:xfrm>
              <a:off x="4424" y="3954"/>
              <a:ext cx="56" cy="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7" name="Oval 36"/>
            <p:cNvSpPr>
              <a:spLocks noChangeArrowheads="1"/>
            </p:cNvSpPr>
            <p:nvPr/>
          </p:nvSpPr>
          <p:spPr bwMode="auto">
            <a:xfrm>
              <a:off x="5102" y="3964"/>
              <a:ext cx="56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3568" name="AutoShape 37"/>
            <p:cNvCxnSpPr>
              <a:cxnSpLocks noChangeShapeType="1"/>
              <a:stCxn id="23564" idx="7"/>
              <a:endCxn id="23563" idx="5"/>
            </p:cNvCxnSpPr>
            <p:nvPr/>
          </p:nvCxnSpPr>
          <p:spPr bwMode="auto">
            <a:xfrm flipV="1">
              <a:off x="4048" y="2863"/>
              <a:ext cx="753" cy="4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9" name="AutoShape 38"/>
            <p:cNvCxnSpPr>
              <a:cxnSpLocks noChangeShapeType="1"/>
              <a:stCxn id="23564" idx="6"/>
              <a:endCxn id="23567" idx="5"/>
            </p:cNvCxnSpPr>
            <p:nvPr/>
          </p:nvCxnSpPr>
          <p:spPr bwMode="auto">
            <a:xfrm>
              <a:off x="4056" y="3372"/>
              <a:ext cx="1094" cy="6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0" name="AutoShape 39"/>
            <p:cNvCxnSpPr>
              <a:cxnSpLocks noChangeShapeType="1"/>
              <a:stCxn id="23564" idx="1"/>
              <a:endCxn id="23565" idx="0"/>
            </p:cNvCxnSpPr>
            <p:nvPr/>
          </p:nvCxnSpPr>
          <p:spPr bwMode="auto">
            <a:xfrm flipV="1">
              <a:off x="4008" y="3335"/>
              <a:ext cx="1508" cy="1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1" name="AutoShape 40"/>
            <p:cNvCxnSpPr>
              <a:cxnSpLocks noChangeShapeType="1"/>
              <a:stCxn id="23566" idx="3"/>
              <a:endCxn id="23564" idx="5"/>
            </p:cNvCxnSpPr>
            <p:nvPr/>
          </p:nvCxnSpPr>
          <p:spPr bwMode="auto">
            <a:xfrm flipH="1" flipV="1">
              <a:off x="4048" y="3398"/>
              <a:ext cx="384" cy="6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2" name="AutoShape 41"/>
            <p:cNvCxnSpPr>
              <a:cxnSpLocks noChangeShapeType="1"/>
              <a:stCxn id="23567" idx="2"/>
              <a:endCxn id="23565" idx="6"/>
            </p:cNvCxnSpPr>
            <p:nvPr/>
          </p:nvCxnSpPr>
          <p:spPr bwMode="auto">
            <a:xfrm flipV="1">
              <a:off x="5102" y="3372"/>
              <a:ext cx="442" cy="62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3" name="AutoShape 42"/>
            <p:cNvCxnSpPr>
              <a:cxnSpLocks noChangeShapeType="1"/>
            </p:cNvCxnSpPr>
            <p:nvPr/>
          </p:nvCxnSpPr>
          <p:spPr bwMode="auto">
            <a:xfrm flipV="1">
              <a:off x="4462" y="2852"/>
              <a:ext cx="330" cy="11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4" name="AutoShape 43"/>
            <p:cNvCxnSpPr>
              <a:cxnSpLocks noChangeShapeType="1"/>
              <a:stCxn id="23563" idx="5"/>
              <a:endCxn id="23565" idx="7"/>
            </p:cNvCxnSpPr>
            <p:nvPr/>
          </p:nvCxnSpPr>
          <p:spPr bwMode="auto">
            <a:xfrm>
              <a:off x="4801" y="2863"/>
              <a:ext cx="735" cy="48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5" name="AutoShape 44"/>
            <p:cNvCxnSpPr>
              <a:cxnSpLocks noChangeShapeType="1"/>
              <a:stCxn id="23563" idx="4"/>
              <a:endCxn id="23567" idx="7"/>
            </p:cNvCxnSpPr>
            <p:nvPr/>
          </p:nvCxnSpPr>
          <p:spPr bwMode="auto">
            <a:xfrm>
              <a:off x="4781" y="2873"/>
              <a:ext cx="369" cy="110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6" name="AutoShape 45"/>
            <p:cNvCxnSpPr>
              <a:cxnSpLocks noChangeShapeType="1"/>
              <a:stCxn id="23565" idx="3"/>
              <a:endCxn id="23566" idx="6"/>
            </p:cNvCxnSpPr>
            <p:nvPr/>
          </p:nvCxnSpPr>
          <p:spPr bwMode="auto">
            <a:xfrm flipH="1">
              <a:off x="4480" y="3398"/>
              <a:ext cx="1016" cy="59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7" name="AutoShape 46"/>
            <p:cNvCxnSpPr>
              <a:cxnSpLocks noChangeShapeType="1"/>
              <a:stCxn id="23566" idx="6"/>
            </p:cNvCxnSpPr>
            <p:nvPr/>
          </p:nvCxnSpPr>
          <p:spPr bwMode="auto">
            <a:xfrm>
              <a:off x="4480" y="3991"/>
              <a:ext cx="640" cy="2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78" name="Text Box 47"/>
            <p:cNvSpPr txBox="1">
              <a:spLocks noChangeArrowheads="1"/>
            </p:cNvSpPr>
            <p:nvPr/>
          </p:nvSpPr>
          <p:spPr bwMode="auto">
            <a:xfrm>
              <a:off x="4007" y="2745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sz="2400" i="1"/>
                <a:t>G’</a:t>
              </a:r>
            </a:p>
          </p:txBody>
        </p:sp>
      </p:grpSp>
      <p:sp>
        <p:nvSpPr>
          <p:cNvPr id="358448" name="Rectangle 48"/>
          <p:cNvSpPr>
            <a:spLocks noChangeArrowheads="1"/>
          </p:cNvSpPr>
          <p:nvPr/>
        </p:nvSpPr>
        <p:spPr bwMode="auto">
          <a:xfrm>
            <a:off x="482600" y="2806700"/>
            <a:ext cx="55372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i="1">
                <a:latin typeface="Times New Roman" pitchFamily="18" charset="0"/>
              </a:rPr>
              <a:t>G</a:t>
            </a:r>
            <a:r>
              <a:rPr lang="en-US" sz="2400">
                <a:latin typeface="Times New Roman" pitchFamily="18" charset="0"/>
              </a:rPr>
              <a:t>’ is a complete graph with </a:t>
            </a:r>
            <a:r>
              <a:rPr lang="en-US" sz="2400" i="1">
                <a:latin typeface="Times New Roman" pitchFamily="18" charset="0"/>
              </a:rPr>
              <a:t>V</a:t>
            </a:r>
            <a:r>
              <a:rPr lang="en-US" sz="2400">
                <a:latin typeface="Times New Roman" pitchFamily="18" charset="0"/>
              </a:rPr>
              <a:t>’ = </a:t>
            </a:r>
            <a:r>
              <a:rPr lang="en-US" sz="2400" i="1">
                <a:latin typeface="Times New Roman" pitchFamily="18" charset="0"/>
              </a:rPr>
              <a:t>V</a:t>
            </a:r>
            <a:r>
              <a:rPr lang="en-US" sz="2400">
                <a:latin typeface="Times New Roman" pitchFamily="18" charset="0"/>
              </a:rPr>
              <a:t>  and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latin typeface="Times New Roman" pitchFamily="18" charset="0"/>
              </a:rPr>
              <a:t>	</a:t>
            </a:r>
            <a:r>
              <a:rPr lang="en-US" sz="2400" i="1">
                <a:latin typeface="Times New Roman" pitchFamily="18" charset="0"/>
              </a:rPr>
              <a:t>w</a:t>
            </a:r>
            <a:r>
              <a:rPr lang="en-US" sz="2400">
                <a:latin typeface="Times New Roman" pitchFamily="18" charset="0"/>
              </a:rPr>
              <a:t>(</a:t>
            </a:r>
            <a:r>
              <a:rPr lang="en-US" sz="2400" i="1">
                <a:latin typeface="Times New Roman" pitchFamily="18" charset="0"/>
              </a:rPr>
              <a:t>e</a:t>
            </a:r>
            <a:r>
              <a:rPr lang="en-US" sz="2400">
                <a:latin typeface="Times New Roman" pitchFamily="18" charset="0"/>
              </a:rPr>
              <a:t>) = 1 if </a:t>
            </a:r>
            <a:r>
              <a:rPr lang="en-US" sz="2400" i="1">
                <a:latin typeface="Times New Roman" pitchFamily="18" charset="0"/>
              </a:rPr>
              <a:t>e</a:t>
            </a:r>
            <a:r>
              <a:rPr lang="en-US" sz="2400">
                <a:latin typeface="Times New Roman" pitchFamily="18" charset="0"/>
              </a:rPr>
              <a:t> is in </a:t>
            </a:r>
            <a:r>
              <a:rPr lang="en-US" sz="2400" i="1">
                <a:latin typeface="Times New Roman" pitchFamily="18" charset="0"/>
              </a:rPr>
              <a:t>E</a:t>
            </a:r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358449" name="Rectangle 49"/>
          <p:cNvSpPr>
            <a:spLocks noChangeArrowheads="1"/>
          </p:cNvSpPr>
          <p:nvPr/>
        </p:nvSpPr>
        <p:spPr bwMode="auto">
          <a:xfrm>
            <a:off x="482600" y="3606800"/>
            <a:ext cx="5537200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kumimoji="0" lang="en-US" sz="2400" dirty="0">
                <a:latin typeface="Times New Roman" pitchFamily="18" charset="0"/>
              </a:rPr>
              <a:t>	</a:t>
            </a:r>
            <a:r>
              <a:rPr kumimoji="0" lang="en-US" sz="2400" i="1" dirty="0">
                <a:latin typeface="Times New Roman" pitchFamily="18" charset="0"/>
              </a:rPr>
              <a:t>w</a:t>
            </a:r>
            <a:r>
              <a:rPr kumimoji="0" lang="en-US" sz="2400" dirty="0">
                <a:latin typeface="Times New Roman" pitchFamily="18" charset="0"/>
              </a:rPr>
              <a:t>(</a:t>
            </a:r>
            <a:r>
              <a:rPr kumimoji="0" lang="en-US" sz="2400" i="1" dirty="0">
                <a:latin typeface="Times New Roman" pitchFamily="18" charset="0"/>
              </a:rPr>
              <a:t>e</a:t>
            </a:r>
            <a:r>
              <a:rPr kumimoji="0" lang="en-US" sz="2400" dirty="0">
                <a:latin typeface="Times New Roman" pitchFamily="18" charset="0"/>
              </a:rPr>
              <a:t>) = M if </a:t>
            </a:r>
            <a:r>
              <a:rPr kumimoji="0" lang="en-US" sz="2400" i="1" dirty="0">
                <a:latin typeface="Times New Roman" pitchFamily="18" charset="0"/>
              </a:rPr>
              <a:t>e</a:t>
            </a:r>
            <a:r>
              <a:rPr kumimoji="0" lang="en-US" sz="2400" dirty="0">
                <a:latin typeface="Times New Roman" pitchFamily="18" charset="0"/>
              </a:rPr>
              <a:t> is not in </a:t>
            </a:r>
            <a:r>
              <a:rPr kumimoji="0" lang="en-US" sz="2400" i="1" dirty="0">
                <a:latin typeface="Times New Roman" pitchFamily="18" charset="0"/>
              </a:rPr>
              <a:t>E</a:t>
            </a:r>
            <a:r>
              <a:rPr kumimoji="0" lang="en-US" sz="2400" dirty="0">
                <a:latin typeface="Times New Roman" pitchFamily="18" charset="0"/>
              </a:rPr>
              <a:t>,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kumimoji="0" lang="en-US" sz="2400" dirty="0">
                <a:latin typeface="Times New Roman" pitchFamily="18" charset="0"/>
              </a:rPr>
              <a:t>		where M is a constant &gt; </a:t>
            </a:r>
            <a:r>
              <a:rPr kumimoji="0" lang="en-US" sz="2400" i="1" dirty="0">
                <a:latin typeface="Times New Roman" pitchFamily="18" charset="0"/>
              </a:rPr>
              <a:t>n</a:t>
            </a:r>
            <a:endParaRPr lang="en-US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F1CD527-0760-4602-B5EB-20C120846810}"/>
                  </a:ext>
                </a:extLst>
              </p14:cNvPr>
              <p14:cNvContentPartPr/>
              <p14:nvPr/>
            </p14:nvContentPartPr>
            <p14:xfrm>
              <a:off x="3981600" y="2992680"/>
              <a:ext cx="4591440" cy="25322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F1CD527-0760-4602-B5EB-20C12084681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72240" y="2983320"/>
                <a:ext cx="4610160" cy="2550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58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584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5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584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58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58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3" grpId="0" build="p" autoUpdateAnimBg="0"/>
      <p:bldP spid="358404" grpId="0" build="p" autoUpdateAnimBg="0"/>
      <p:bldP spid="358448" grpId="0" build="p" autoUpdateAnimBg="0"/>
      <p:bldP spid="35844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Summary on Hamiltonian Circuit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71613"/>
            <a:ext cx="8099425" cy="4967287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/>
              <a:t>A </a:t>
            </a:r>
            <a:r>
              <a:rPr lang="en-US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Hamiltonian circuit</a:t>
            </a:r>
            <a:r>
              <a:rPr lang="en-US" i="1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/>
              <a:t>(or </a:t>
            </a:r>
            <a:r>
              <a:rPr lang="en-US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path</a:t>
            </a:r>
            <a:r>
              <a:rPr lang="en-US"/>
              <a:t>) is a circuit (or </a:t>
            </a:r>
            <a:r>
              <a:rPr 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path</a:t>
            </a:r>
            <a:r>
              <a:rPr lang="en-US"/>
              <a:t>) containing every </a:t>
            </a:r>
            <a:r>
              <a:rPr lang="en-US">
                <a:solidFill>
                  <a:srgbClr val="0000FF"/>
                </a:solidFill>
              </a:rPr>
              <a:t>vertex</a:t>
            </a:r>
            <a:r>
              <a:rPr lang="en-US"/>
              <a:t> once and only once.</a:t>
            </a:r>
          </a:p>
          <a:p>
            <a:pPr lvl="1">
              <a:defRPr/>
            </a:pPr>
            <a:r>
              <a:rPr lang="en-US"/>
              <a:t>The problem checking whether a given graph has a Hamiltonian path/circuit is </a:t>
            </a:r>
            <a:r>
              <a:rPr lang="en-US">
                <a:solidFill>
                  <a:srgbClr val="0000FF"/>
                </a:solidFill>
              </a:rPr>
              <a:t>NP-hard</a:t>
            </a:r>
            <a:r>
              <a:rPr lang="en-US"/>
              <a:t>, i.e, in exponential time by exhaustion.</a:t>
            </a:r>
          </a:p>
          <a:p>
            <a:pPr>
              <a:lnSpc>
                <a:spcPct val="90000"/>
              </a:lnSpc>
              <a:defRPr/>
            </a:pPr>
            <a:endParaRPr lang="en-US">
              <a:solidFill>
                <a:srgbClr val="FF0066"/>
              </a:solidFill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>
                <a:solidFill>
                  <a:srgbClr val="FF0066"/>
                </a:solidFill>
              </a:rPr>
              <a:t>Traveling Salesman Problem (TSP):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/>
              <a:t>Given a </a:t>
            </a:r>
            <a:r>
              <a:rPr lang="en-US">
                <a:solidFill>
                  <a:srgbClr val="A50021"/>
                </a:solidFill>
              </a:rPr>
              <a:t>weighted,</a:t>
            </a:r>
            <a:r>
              <a:rPr lang="en-US"/>
              <a:t> complete, undirected graph, find a circuit of minimum total weight, which visits each vertex exactly once.</a:t>
            </a:r>
          </a:p>
          <a:p>
            <a:pPr lvl="1">
              <a:lnSpc>
                <a:spcPct val="90000"/>
              </a:lnSpc>
              <a:defRPr/>
            </a:pPr>
            <a:r>
              <a:rPr kumimoji="0" lang="en-US"/>
              <a:t>HC problem can be reduced to TSP. </a:t>
            </a:r>
            <a:br>
              <a:rPr kumimoji="0" lang="en-US"/>
            </a:br>
            <a:r>
              <a:rPr kumimoji="0" lang="en-US"/>
              <a:t>So </a:t>
            </a:r>
            <a:r>
              <a:rPr kumimoji="0" lang="en-US">
                <a:solidFill>
                  <a:srgbClr val="0000FF"/>
                </a:solidFill>
              </a:rPr>
              <a:t>TSP is at least as difficult as the HC problem,</a:t>
            </a:r>
            <a:br>
              <a:rPr kumimoji="0" lang="en-US">
                <a:solidFill>
                  <a:srgbClr val="0000FF"/>
                </a:solidFill>
              </a:rPr>
            </a:br>
            <a:r>
              <a:rPr kumimoji="0" lang="en-US">
                <a:solidFill>
                  <a:srgbClr val="0000FF"/>
                </a:solidFill>
              </a:rPr>
              <a:t>i.e., NP-hard.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5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5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5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7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00050"/>
            <a:ext cx="91440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400" dirty="0"/>
              <a:t>Comparing Euler and Hamiltonian Circuit/Path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/>
              <a:t>A connected graph has an </a:t>
            </a:r>
            <a:r>
              <a:rPr lang="en-US" sz="2800" dirty="0">
                <a:solidFill>
                  <a:srgbClr val="0000FF"/>
                </a:solidFill>
              </a:rPr>
              <a:t>Euler circuit</a:t>
            </a:r>
            <a:r>
              <a:rPr lang="en-US" sz="2800" dirty="0"/>
              <a:t> </a:t>
            </a:r>
            <a:r>
              <a:rPr lang="en-US" sz="2800" dirty="0" err="1"/>
              <a:t>iff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</a:rPr>
              <a:t>all vertices have even degrees.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/>
              <a:t>A connected graph has an </a:t>
            </a:r>
            <a:r>
              <a:rPr lang="en-US" sz="2800" dirty="0">
                <a:solidFill>
                  <a:srgbClr val="0000FF"/>
                </a:solidFill>
              </a:rPr>
              <a:t>Euler path</a:t>
            </a:r>
            <a:r>
              <a:rPr lang="en-US" sz="2800" dirty="0"/>
              <a:t> (but not an Euler circuit) </a:t>
            </a:r>
            <a:r>
              <a:rPr lang="en-US" sz="2800" dirty="0" err="1"/>
              <a:t>iff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</a:rPr>
              <a:t>exactly two vertices have odd degrees.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/>
              <a:t>A 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Hamiltonian path/circuit</a:t>
            </a:r>
            <a:r>
              <a:rPr lang="en-US" sz="2800" dirty="0"/>
              <a:t> is a path/circuit containing every </a:t>
            </a:r>
            <a:r>
              <a:rPr lang="en-US" sz="2800" dirty="0">
                <a:solidFill>
                  <a:srgbClr val="0000FF"/>
                </a:solidFill>
              </a:rPr>
              <a:t>vertex</a:t>
            </a:r>
            <a:r>
              <a:rPr lang="en-US" sz="2800" dirty="0"/>
              <a:t> once and only once.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800" dirty="0"/>
              <a:t>Unlike Euler paths/circuits, there is </a:t>
            </a:r>
            <a:r>
              <a:rPr lang="en-US" sz="2800" b="1" dirty="0">
                <a:solidFill>
                  <a:srgbClr val="FF0000"/>
                </a:solidFill>
              </a:rPr>
              <a:t>NO</a:t>
            </a:r>
            <a:r>
              <a:rPr lang="en-US" sz="2800" dirty="0"/>
              <a:t> simple condition to check whether a graph has a Hamiltonian path/circuit.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EF92827-1C92-4D07-BE86-5295640F0709}"/>
                  </a:ext>
                </a:extLst>
              </p14:cNvPr>
              <p14:cNvContentPartPr/>
              <p14:nvPr/>
            </p14:nvContentPartPr>
            <p14:xfrm>
              <a:off x="180720" y="991440"/>
              <a:ext cx="8894880" cy="5380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EF92827-1C92-4D07-BE86-5295640F070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1360" y="982080"/>
                <a:ext cx="8913600" cy="5398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0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0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0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Existence of Hamiltonian Paths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98600"/>
            <a:ext cx="8229600" cy="10080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Unlike Euler paths/circuits, there is </a:t>
            </a:r>
            <a:r>
              <a:rPr lang="en-US">
                <a:solidFill>
                  <a:srgbClr val="FF0000"/>
                </a:solidFill>
              </a:rPr>
              <a:t>no</a:t>
            </a:r>
            <a:r>
              <a:rPr lang="en-US"/>
              <a:t> simple condition to check whether a graph has a Hamiltonian path/circuit.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700463" y="2606675"/>
            <a:ext cx="1933575" cy="1166813"/>
            <a:chOff x="2331" y="1642"/>
            <a:chExt cx="1218" cy="735"/>
          </a:xfrm>
        </p:grpSpPr>
        <p:sp>
          <p:nvSpPr>
            <p:cNvPr id="9265" name="Text Box 5"/>
            <p:cNvSpPr txBox="1">
              <a:spLocks noChangeArrowheads="1"/>
            </p:cNvSpPr>
            <p:nvPr/>
          </p:nvSpPr>
          <p:spPr bwMode="auto">
            <a:xfrm>
              <a:off x="3154" y="2072"/>
              <a:ext cx="3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K</a:t>
              </a:r>
              <a:r>
                <a:rPr lang="en-US" baseline="-25000"/>
                <a:t>6</a:t>
              </a:r>
            </a:p>
          </p:txBody>
        </p:sp>
        <p:grpSp>
          <p:nvGrpSpPr>
            <p:cNvPr id="9266" name="Group 6"/>
            <p:cNvGrpSpPr>
              <a:grpSpLocks/>
            </p:cNvGrpSpPr>
            <p:nvPr/>
          </p:nvGrpSpPr>
          <p:grpSpPr bwMode="auto">
            <a:xfrm>
              <a:off x="2331" y="1642"/>
              <a:ext cx="830" cy="735"/>
              <a:chOff x="2504" y="1717"/>
              <a:chExt cx="657" cy="602"/>
            </a:xfrm>
          </p:grpSpPr>
          <p:sp>
            <p:nvSpPr>
              <p:cNvPr id="9267" name="AutoShape 7"/>
              <p:cNvSpPr>
                <a:spLocks noChangeArrowheads="1"/>
              </p:cNvSpPr>
              <p:nvPr/>
            </p:nvSpPr>
            <p:spPr bwMode="auto">
              <a:xfrm>
                <a:off x="2525" y="1761"/>
                <a:ext cx="593" cy="519"/>
              </a:xfrm>
              <a:prstGeom prst="hexagon">
                <a:avLst>
                  <a:gd name="adj" fmla="val 30056"/>
                  <a:gd name="vf" fmla="val 115470"/>
                </a:avLst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8" name="Line 8"/>
              <p:cNvSpPr>
                <a:spLocks noChangeShapeType="1"/>
              </p:cNvSpPr>
              <p:nvPr/>
            </p:nvSpPr>
            <p:spPr bwMode="auto">
              <a:xfrm flipH="1">
                <a:off x="2545" y="1769"/>
                <a:ext cx="420" cy="2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9" name="Line 9"/>
              <p:cNvSpPr>
                <a:spLocks noChangeShapeType="1"/>
              </p:cNvSpPr>
              <p:nvPr/>
            </p:nvSpPr>
            <p:spPr bwMode="auto">
              <a:xfrm>
                <a:off x="2537" y="2015"/>
                <a:ext cx="412" cy="2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0" name="Line 10"/>
              <p:cNvSpPr>
                <a:spLocks noChangeShapeType="1"/>
              </p:cNvSpPr>
              <p:nvPr/>
            </p:nvSpPr>
            <p:spPr bwMode="auto">
              <a:xfrm>
                <a:off x="2957" y="1761"/>
                <a:ext cx="0" cy="5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1" name="Line 11"/>
              <p:cNvSpPr>
                <a:spLocks noChangeShapeType="1"/>
              </p:cNvSpPr>
              <p:nvPr/>
            </p:nvSpPr>
            <p:spPr bwMode="auto">
              <a:xfrm flipH="1">
                <a:off x="2678" y="2024"/>
                <a:ext cx="428" cy="2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2" name="Line 12"/>
              <p:cNvSpPr>
                <a:spLocks noChangeShapeType="1"/>
              </p:cNvSpPr>
              <p:nvPr/>
            </p:nvSpPr>
            <p:spPr bwMode="auto">
              <a:xfrm>
                <a:off x="2670" y="1761"/>
                <a:ext cx="427" cy="2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3" name="Line 13"/>
              <p:cNvSpPr>
                <a:spLocks noChangeShapeType="1"/>
              </p:cNvSpPr>
              <p:nvPr/>
            </p:nvSpPr>
            <p:spPr bwMode="auto">
              <a:xfrm>
                <a:off x="2677" y="1770"/>
                <a:ext cx="0" cy="4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4" name="Line 14"/>
              <p:cNvSpPr>
                <a:spLocks noChangeShapeType="1"/>
              </p:cNvSpPr>
              <p:nvPr/>
            </p:nvSpPr>
            <p:spPr bwMode="auto">
              <a:xfrm>
                <a:off x="2554" y="2023"/>
                <a:ext cx="5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5" name="Line 15"/>
              <p:cNvSpPr>
                <a:spLocks noChangeShapeType="1"/>
              </p:cNvSpPr>
              <p:nvPr/>
            </p:nvSpPr>
            <p:spPr bwMode="auto">
              <a:xfrm>
                <a:off x="2677" y="1768"/>
                <a:ext cx="288" cy="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6" name="Line 16"/>
              <p:cNvSpPr>
                <a:spLocks noChangeShapeType="1"/>
              </p:cNvSpPr>
              <p:nvPr/>
            </p:nvSpPr>
            <p:spPr bwMode="auto">
              <a:xfrm flipH="1">
                <a:off x="2677" y="1760"/>
                <a:ext cx="280" cy="5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7" name="Oval 17"/>
              <p:cNvSpPr>
                <a:spLocks noChangeArrowheads="1"/>
              </p:cNvSpPr>
              <p:nvPr/>
            </p:nvSpPr>
            <p:spPr bwMode="auto">
              <a:xfrm>
                <a:off x="2635" y="2227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8" name="Oval 18"/>
              <p:cNvSpPr>
                <a:spLocks noChangeArrowheads="1"/>
              </p:cNvSpPr>
              <p:nvPr/>
            </p:nvSpPr>
            <p:spPr bwMode="auto">
              <a:xfrm>
                <a:off x="2899" y="2236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9" name="Oval 19"/>
              <p:cNvSpPr>
                <a:spLocks noChangeArrowheads="1"/>
              </p:cNvSpPr>
              <p:nvPr/>
            </p:nvSpPr>
            <p:spPr bwMode="auto">
              <a:xfrm>
                <a:off x="3079" y="198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0" name="Oval 20"/>
              <p:cNvSpPr>
                <a:spLocks noChangeArrowheads="1"/>
              </p:cNvSpPr>
              <p:nvPr/>
            </p:nvSpPr>
            <p:spPr bwMode="auto">
              <a:xfrm>
                <a:off x="2923" y="1725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1" name="Oval 21"/>
              <p:cNvSpPr>
                <a:spLocks noChangeArrowheads="1"/>
              </p:cNvSpPr>
              <p:nvPr/>
            </p:nvSpPr>
            <p:spPr bwMode="auto">
              <a:xfrm>
                <a:off x="2652" y="1717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2" name="Oval 22"/>
              <p:cNvSpPr>
                <a:spLocks noChangeArrowheads="1"/>
              </p:cNvSpPr>
              <p:nvPr/>
            </p:nvSpPr>
            <p:spPr bwMode="auto">
              <a:xfrm>
                <a:off x="2504" y="1972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5843588" y="2500313"/>
            <a:ext cx="2101850" cy="1281112"/>
            <a:chOff x="3681" y="1575"/>
            <a:chExt cx="1324" cy="807"/>
          </a:xfrm>
        </p:grpSpPr>
        <p:grpSp>
          <p:nvGrpSpPr>
            <p:cNvPr id="9234" name="Group 24"/>
            <p:cNvGrpSpPr>
              <a:grpSpLocks/>
            </p:cNvGrpSpPr>
            <p:nvPr/>
          </p:nvGrpSpPr>
          <p:grpSpPr bwMode="auto">
            <a:xfrm>
              <a:off x="3728" y="1613"/>
              <a:ext cx="815" cy="735"/>
              <a:chOff x="3752" y="2781"/>
              <a:chExt cx="815" cy="735"/>
            </a:xfrm>
          </p:grpSpPr>
          <p:sp>
            <p:nvSpPr>
              <p:cNvPr id="9257" name="Line 25"/>
              <p:cNvSpPr>
                <a:spLocks noChangeShapeType="1"/>
              </p:cNvSpPr>
              <p:nvPr/>
            </p:nvSpPr>
            <p:spPr bwMode="auto">
              <a:xfrm>
                <a:off x="3752" y="3020"/>
                <a:ext cx="51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8" name="Line 26"/>
              <p:cNvSpPr>
                <a:spLocks noChangeShapeType="1"/>
              </p:cNvSpPr>
              <p:nvPr/>
            </p:nvSpPr>
            <p:spPr bwMode="auto">
              <a:xfrm>
                <a:off x="4049" y="2789"/>
                <a:ext cx="51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9" name="Line 27"/>
              <p:cNvSpPr>
                <a:spLocks noChangeShapeType="1"/>
              </p:cNvSpPr>
              <p:nvPr/>
            </p:nvSpPr>
            <p:spPr bwMode="auto">
              <a:xfrm>
                <a:off x="4040" y="2790"/>
                <a:ext cx="0" cy="48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0" name="Line 28"/>
              <p:cNvSpPr>
                <a:spLocks noChangeShapeType="1"/>
              </p:cNvSpPr>
              <p:nvPr/>
            </p:nvSpPr>
            <p:spPr bwMode="auto">
              <a:xfrm>
                <a:off x="3760" y="3514"/>
                <a:ext cx="51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1" name="Line 29"/>
              <p:cNvSpPr>
                <a:spLocks noChangeShapeType="1"/>
              </p:cNvSpPr>
              <p:nvPr/>
            </p:nvSpPr>
            <p:spPr bwMode="auto">
              <a:xfrm>
                <a:off x="4040" y="3283"/>
                <a:ext cx="51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2" name="Line 30"/>
              <p:cNvSpPr>
                <a:spLocks noChangeShapeType="1"/>
              </p:cNvSpPr>
              <p:nvPr/>
            </p:nvSpPr>
            <p:spPr bwMode="auto">
              <a:xfrm>
                <a:off x="3752" y="3028"/>
                <a:ext cx="0" cy="48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3" name="Line 31"/>
              <p:cNvSpPr>
                <a:spLocks noChangeShapeType="1"/>
              </p:cNvSpPr>
              <p:nvPr/>
            </p:nvSpPr>
            <p:spPr bwMode="auto">
              <a:xfrm flipH="1">
                <a:off x="4246" y="2781"/>
                <a:ext cx="321" cy="232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4" name="Line 32"/>
              <p:cNvSpPr>
                <a:spLocks noChangeShapeType="1"/>
              </p:cNvSpPr>
              <p:nvPr/>
            </p:nvSpPr>
            <p:spPr bwMode="auto">
              <a:xfrm flipH="1">
                <a:off x="4264" y="3301"/>
                <a:ext cx="280" cy="215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35" name="Text Box 33"/>
            <p:cNvSpPr txBox="1">
              <a:spLocks noChangeArrowheads="1"/>
            </p:cNvSpPr>
            <p:nvPr/>
          </p:nvSpPr>
          <p:spPr bwMode="auto">
            <a:xfrm>
              <a:off x="4610" y="2076"/>
              <a:ext cx="3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Q</a:t>
              </a:r>
              <a:r>
                <a:rPr lang="en-US" baseline="-25000"/>
                <a:t>3</a:t>
              </a:r>
            </a:p>
          </p:txBody>
        </p:sp>
        <p:grpSp>
          <p:nvGrpSpPr>
            <p:cNvPr id="9236" name="Group 34"/>
            <p:cNvGrpSpPr>
              <a:grpSpLocks/>
            </p:cNvGrpSpPr>
            <p:nvPr/>
          </p:nvGrpSpPr>
          <p:grpSpPr bwMode="auto">
            <a:xfrm>
              <a:off x="3681" y="1575"/>
              <a:ext cx="896" cy="807"/>
              <a:chOff x="3689" y="1711"/>
              <a:chExt cx="896" cy="807"/>
            </a:xfrm>
          </p:grpSpPr>
          <p:sp>
            <p:nvSpPr>
              <p:cNvPr id="9237" name="Line 35"/>
              <p:cNvSpPr>
                <a:spLocks noChangeShapeType="1"/>
              </p:cNvSpPr>
              <p:nvPr/>
            </p:nvSpPr>
            <p:spPr bwMode="auto">
              <a:xfrm>
                <a:off x="4246" y="1983"/>
                <a:ext cx="0" cy="4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8" name="Line 36"/>
              <p:cNvSpPr>
                <a:spLocks noChangeShapeType="1"/>
              </p:cNvSpPr>
              <p:nvPr/>
            </p:nvSpPr>
            <p:spPr bwMode="auto">
              <a:xfrm>
                <a:off x="3736" y="1983"/>
                <a:ext cx="51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9" name="Line 37"/>
              <p:cNvSpPr>
                <a:spLocks noChangeShapeType="1"/>
              </p:cNvSpPr>
              <p:nvPr/>
            </p:nvSpPr>
            <p:spPr bwMode="auto">
              <a:xfrm>
                <a:off x="4542" y="1753"/>
                <a:ext cx="0" cy="4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0" name="Line 38"/>
              <p:cNvSpPr>
                <a:spLocks noChangeShapeType="1"/>
              </p:cNvSpPr>
              <p:nvPr/>
            </p:nvSpPr>
            <p:spPr bwMode="auto">
              <a:xfrm>
                <a:off x="4033" y="1752"/>
                <a:ext cx="51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1" name="Line 39"/>
              <p:cNvSpPr>
                <a:spLocks noChangeShapeType="1"/>
              </p:cNvSpPr>
              <p:nvPr/>
            </p:nvSpPr>
            <p:spPr bwMode="auto">
              <a:xfrm flipH="1">
                <a:off x="3729" y="1735"/>
                <a:ext cx="295" cy="2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2" name="Line 40"/>
              <p:cNvSpPr>
                <a:spLocks noChangeShapeType="1"/>
              </p:cNvSpPr>
              <p:nvPr/>
            </p:nvSpPr>
            <p:spPr bwMode="auto">
              <a:xfrm>
                <a:off x="4024" y="1753"/>
                <a:ext cx="0" cy="4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3" name="Line 41"/>
              <p:cNvSpPr>
                <a:spLocks noChangeShapeType="1"/>
              </p:cNvSpPr>
              <p:nvPr/>
            </p:nvSpPr>
            <p:spPr bwMode="auto">
              <a:xfrm>
                <a:off x="3744" y="2477"/>
                <a:ext cx="51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4" name="Line 42"/>
              <p:cNvSpPr>
                <a:spLocks noChangeShapeType="1"/>
              </p:cNvSpPr>
              <p:nvPr/>
            </p:nvSpPr>
            <p:spPr bwMode="auto">
              <a:xfrm>
                <a:off x="4024" y="2246"/>
                <a:ext cx="51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5" name="Line 43"/>
              <p:cNvSpPr>
                <a:spLocks noChangeShapeType="1"/>
              </p:cNvSpPr>
              <p:nvPr/>
            </p:nvSpPr>
            <p:spPr bwMode="auto">
              <a:xfrm flipH="1">
                <a:off x="3730" y="2254"/>
                <a:ext cx="287" cy="2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6" name="Line 44"/>
              <p:cNvSpPr>
                <a:spLocks noChangeShapeType="1"/>
              </p:cNvSpPr>
              <p:nvPr/>
            </p:nvSpPr>
            <p:spPr bwMode="auto">
              <a:xfrm>
                <a:off x="3736" y="1991"/>
                <a:ext cx="0" cy="4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7" name="Line 45"/>
              <p:cNvSpPr>
                <a:spLocks noChangeShapeType="1"/>
              </p:cNvSpPr>
              <p:nvPr/>
            </p:nvSpPr>
            <p:spPr bwMode="auto">
              <a:xfrm flipH="1">
                <a:off x="4230" y="1744"/>
                <a:ext cx="321" cy="2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8" name="Line 46"/>
              <p:cNvSpPr>
                <a:spLocks noChangeShapeType="1"/>
              </p:cNvSpPr>
              <p:nvPr/>
            </p:nvSpPr>
            <p:spPr bwMode="auto">
              <a:xfrm flipH="1">
                <a:off x="4248" y="2264"/>
                <a:ext cx="280" cy="2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9" name="Oval 47"/>
              <p:cNvSpPr>
                <a:spLocks noChangeArrowheads="1"/>
              </p:cNvSpPr>
              <p:nvPr/>
            </p:nvSpPr>
            <p:spPr bwMode="auto">
              <a:xfrm>
                <a:off x="3689" y="2435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0" name="Oval 48"/>
              <p:cNvSpPr>
                <a:spLocks noChangeArrowheads="1"/>
              </p:cNvSpPr>
              <p:nvPr/>
            </p:nvSpPr>
            <p:spPr bwMode="auto">
              <a:xfrm>
                <a:off x="3697" y="194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1" name="Oval 49"/>
              <p:cNvSpPr>
                <a:spLocks noChangeArrowheads="1"/>
              </p:cNvSpPr>
              <p:nvPr/>
            </p:nvSpPr>
            <p:spPr bwMode="auto">
              <a:xfrm>
                <a:off x="3985" y="171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2" name="Oval 50"/>
              <p:cNvSpPr>
                <a:spLocks noChangeArrowheads="1"/>
              </p:cNvSpPr>
              <p:nvPr/>
            </p:nvSpPr>
            <p:spPr bwMode="auto">
              <a:xfrm>
                <a:off x="4503" y="171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3" name="Oval 51"/>
              <p:cNvSpPr>
                <a:spLocks noChangeArrowheads="1"/>
              </p:cNvSpPr>
              <p:nvPr/>
            </p:nvSpPr>
            <p:spPr bwMode="auto">
              <a:xfrm>
                <a:off x="4207" y="1933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4" name="Oval 52"/>
              <p:cNvSpPr>
                <a:spLocks noChangeArrowheads="1"/>
              </p:cNvSpPr>
              <p:nvPr/>
            </p:nvSpPr>
            <p:spPr bwMode="auto">
              <a:xfrm>
                <a:off x="3985" y="2204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5" name="Oval 53"/>
              <p:cNvSpPr>
                <a:spLocks noChangeArrowheads="1"/>
              </p:cNvSpPr>
              <p:nvPr/>
            </p:nvSpPr>
            <p:spPr bwMode="auto">
              <a:xfrm>
                <a:off x="4487" y="2213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6" name="Oval 54"/>
              <p:cNvSpPr>
                <a:spLocks noChangeArrowheads="1"/>
              </p:cNvSpPr>
              <p:nvPr/>
            </p:nvSpPr>
            <p:spPr bwMode="auto">
              <a:xfrm>
                <a:off x="4215" y="2427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55"/>
          <p:cNvGrpSpPr>
            <a:grpSpLocks/>
          </p:cNvGrpSpPr>
          <p:nvPr/>
        </p:nvGrpSpPr>
        <p:grpSpPr bwMode="auto">
          <a:xfrm>
            <a:off x="1479550" y="2686050"/>
            <a:ext cx="1489075" cy="1085850"/>
            <a:chOff x="932" y="1692"/>
            <a:chExt cx="938" cy="684"/>
          </a:xfrm>
        </p:grpSpPr>
        <p:sp>
          <p:nvSpPr>
            <p:cNvPr id="9225" name="Line 56"/>
            <p:cNvSpPr>
              <a:spLocks noChangeShapeType="1"/>
            </p:cNvSpPr>
            <p:nvPr/>
          </p:nvSpPr>
          <p:spPr bwMode="auto">
            <a:xfrm>
              <a:off x="979" y="1721"/>
              <a:ext cx="0" cy="6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Line 57"/>
            <p:cNvSpPr>
              <a:spLocks noChangeShapeType="1"/>
            </p:cNvSpPr>
            <p:nvPr/>
          </p:nvSpPr>
          <p:spPr bwMode="auto">
            <a:xfrm>
              <a:off x="1818" y="1746"/>
              <a:ext cx="0" cy="6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58"/>
            <p:cNvSpPr>
              <a:spLocks noChangeShapeType="1"/>
            </p:cNvSpPr>
            <p:nvPr/>
          </p:nvSpPr>
          <p:spPr bwMode="auto">
            <a:xfrm>
              <a:off x="971" y="1721"/>
              <a:ext cx="840" cy="6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59"/>
            <p:cNvSpPr>
              <a:spLocks noChangeShapeType="1"/>
            </p:cNvSpPr>
            <p:nvPr/>
          </p:nvSpPr>
          <p:spPr bwMode="auto">
            <a:xfrm flipH="1">
              <a:off x="987" y="1745"/>
              <a:ext cx="840" cy="5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Oval 60"/>
            <p:cNvSpPr>
              <a:spLocks noChangeArrowheads="1"/>
            </p:cNvSpPr>
            <p:nvPr/>
          </p:nvSpPr>
          <p:spPr bwMode="auto">
            <a:xfrm>
              <a:off x="1788" y="170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0" name="Oval 61"/>
            <p:cNvSpPr>
              <a:spLocks noChangeArrowheads="1"/>
            </p:cNvSpPr>
            <p:nvPr/>
          </p:nvSpPr>
          <p:spPr bwMode="auto">
            <a:xfrm>
              <a:off x="1376" y="199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1" name="Oval 62"/>
            <p:cNvSpPr>
              <a:spLocks noChangeArrowheads="1"/>
            </p:cNvSpPr>
            <p:nvPr/>
          </p:nvSpPr>
          <p:spPr bwMode="auto">
            <a:xfrm>
              <a:off x="932" y="169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" name="Oval 63"/>
            <p:cNvSpPr>
              <a:spLocks noChangeArrowheads="1"/>
            </p:cNvSpPr>
            <p:nvPr/>
          </p:nvSpPr>
          <p:spPr bwMode="auto">
            <a:xfrm>
              <a:off x="948" y="228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Oval 64"/>
            <p:cNvSpPr>
              <a:spLocks noChangeArrowheads="1"/>
            </p:cNvSpPr>
            <p:nvPr/>
          </p:nvSpPr>
          <p:spPr bwMode="auto">
            <a:xfrm>
              <a:off x="1771" y="229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225" name="Text Box 65"/>
          <p:cNvSpPr txBox="1">
            <a:spLocks noChangeArrowheads="1"/>
          </p:cNvSpPr>
          <p:nvPr/>
        </p:nvSpPr>
        <p:spPr bwMode="auto">
          <a:xfrm>
            <a:off x="2097088" y="2795588"/>
            <a:ext cx="365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6699"/>
                </a:solidFill>
              </a:rPr>
              <a:t>?</a:t>
            </a:r>
          </a:p>
        </p:txBody>
      </p:sp>
      <p:sp>
        <p:nvSpPr>
          <p:cNvPr id="348226" name="Rectangle 66"/>
          <p:cNvSpPr>
            <a:spLocks noChangeArrowheads="1"/>
          </p:cNvSpPr>
          <p:nvPr/>
        </p:nvSpPr>
        <p:spPr bwMode="auto">
          <a:xfrm>
            <a:off x="609600" y="4102100"/>
            <a:ext cx="8229600" cy="232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/>
              <a:t>The problem checking whether a given graph has a Hamiltonian path/circuit is </a:t>
            </a:r>
            <a:r>
              <a:rPr lang="en-US" sz="2400">
                <a:solidFill>
                  <a:srgbClr val="0000FF"/>
                </a:solidFill>
              </a:rPr>
              <a:t>NP-hard</a:t>
            </a:r>
            <a:r>
              <a:rPr lang="en-US" sz="2400"/>
              <a:t>.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hlink"/>
                </a:solidFill>
              </a:rPr>
              <a:t>That is, the best method known required at least exponential time w.r.t. the size of the graph (number of vertices/edges), and it is unlikely that there exists a polynomial time algorithm for this problem.</a:t>
            </a:r>
            <a:endParaRPr lang="en-US" sz="240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0818227-D043-4DD0-9C61-CABF99DBBE54}"/>
                  </a:ext>
                </a:extLst>
              </p14:cNvPr>
              <p14:cNvContentPartPr/>
              <p14:nvPr/>
            </p14:nvContentPartPr>
            <p14:xfrm>
              <a:off x="1734480" y="3506040"/>
              <a:ext cx="1508040" cy="7909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0818227-D043-4DD0-9C61-CABF99DBBE5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25120" y="3496680"/>
                <a:ext cx="1526760" cy="809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8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48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3" grpId="0" build="p" autoUpdateAnimBg="0"/>
      <p:bldP spid="348225" grpId="0" autoUpdateAnimBg="0"/>
      <p:bldP spid="34822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Special Case: </a:t>
            </a:r>
            <a:r>
              <a:rPr lang="en-US" dirty="0"/>
              <a:t>Tournament Graph</a:t>
            </a:r>
          </a:p>
        </p:txBody>
      </p:sp>
      <p:sp>
        <p:nvSpPr>
          <p:cNvPr id="4" name="Rectangle 46"/>
          <p:cNvSpPr>
            <a:spLocks noChangeArrowheads="1"/>
          </p:cNvSpPr>
          <p:nvPr/>
        </p:nvSpPr>
        <p:spPr bwMode="auto">
          <a:xfrm>
            <a:off x="609600" y="1382713"/>
            <a:ext cx="8175625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hlink"/>
                </a:solidFill>
              </a:rPr>
              <a:t>A tournament graph on n vertices is a directed graph such that for all x </a:t>
            </a:r>
            <a:r>
              <a:rPr lang="en-US" sz="240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</a:t>
            </a:r>
            <a:r>
              <a:rPr lang="en-US" sz="2400">
                <a:solidFill>
                  <a:schemeClr val="hlink"/>
                </a:solidFill>
              </a:rPr>
              <a:t> y, exactly one of the edges (x, y), (y, x) is in the graph.</a:t>
            </a:r>
          </a:p>
          <a:p>
            <a:pPr marL="342900" indent="-342900">
              <a:spcBef>
                <a:spcPct val="20000"/>
              </a:spcBef>
            </a:pPr>
            <a:endParaRPr lang="en-US" sz="2400">
              <a:solidFill>
                <a:schemeClr val="hlink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hlink"/>
                </a:solidFill>
              </a:rPr>
              <a:t>Interpretation: In a round-robin tournament, each player plays with every other player exactly once.  </a:t>
            </a:r>
          </a:p>
          <a:p>
            <a:pPr marL="342900" indent="-342900">
              <a:spcBef>
                <a:spcPct val="20000"/>
              </a:spcBef>
            </a:pPr>
            <a:endParaRPr lang="en-US" sz="2400"/>
          </a:p>
          <a:p>
            <a:pPr marL="342900" indent="-342900">
              <a:spcBef>
                <a:spcPct val="20000"/>
              </a:spcBef>
            </a:pPr>
            <a:r>
              <a:rPr lang="en-US" sz="2200"/>
              <a:t>Each</a:t>
            </a:r>
            <a:r>
              <a:rPr lang="en-US" sz="2200">
                <a:solidFill>
                  <a:srgbClr val="A50021"/>
                </a:solidFill>
              </a:rPr>
              <a:t> vertex</a:t>
            </a:r>
            <a:r>
              <a:rPr lang="en-US" sz="2200"/>
              <a:t> stands for a player and each </a:t>
            </a:r>
            <a:r>
              <a:rPr lang="en-US" sz="2200">
                <a:solidFill>
                  <a:srgbClr val="A50021"/>
                </a:solidFill>
              </a:rPr>
              <a:t>edge</a:t>
            </a:r>
            <a:r>
              <a:rPr lang="en-US" sz="2200"/>
              <a:t> for a match. A </a:t>
            </a:r>
            <a:r>
              <a:rPr lang="en-US" sz="2200">
                <a:solidFill>
                  <a:srgbClr val="A50021"/>
                </a:solidFill>
              </a:rPr>
              <a:t>directed edge</a:t>
            </a:r>
            <a:r>
              <a:rPr lang="en-US" sz="2200"/>
              <a:t> (</a:t>
            </a:r>
            <a:r>
              <a:rPr lang="en-US" sz="2200" i="1"/>
              <a:t>x,y</a:t>
            </a:r>
            <a:r>
              <a:rPr lang="en-US" sz="2200"/>
              <a:t>) means that player</a:t>
            </a:r>
            <a:r>
              <a:rPr lang="en-US" sz="2200" i="1"/>
              <a:t> x</a:t>
            </a:r>
            <a:r>
              <a:rPr lang="en-US" sz="2200"/>
              <a:t> beats player </a:t>
            </a:r>
            <a:r>
              <a:rPr lang="en-US" sz="2200" i="1"/>
              <a:t>y</a:t>
            </a:r>
            <a:r>
              <a:rPr lang="en-US" sz="2200"/>
              <a:t>. There is no draw.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FA53678-ED66-4F53-A5F3-4B1F2A8935F6}"/>
                  </a:ext>
                </a:extLst>
              </p14:cNvPr>
              <p14:cNvContentPartPr/>
              <p14:nvPr/>
            </p14:nvContentPartPr>
            <p14:xfrm>
              <a:off x="3826440" y="2386080"/>
              <a:ext cx="3162600" cy="606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FA53678-ED66-4F53-A5F3-4B1F2A8935F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17080" y="2376720"/>
                <a:ext cx="3181320" cy="624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93700"/>
            <a:ext cx="9144000" cy="884238"/>
          </a:xfrm>
        </p:spPr>
        <p:txBody>
          <a:bodyPr/>
          <a:lstStyle/>
          <a:p>
            <a:pPr algn="ctr"/>
            <a:r>
              <a:rPr lang="en-US" sz="3800">
                <a:effectLst/>
              </a:rPr>
              <a:t>Hamiltonian Path for Tournament Graph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35150"/>
            <a:ext cx="8229600" cy="1125538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/>
              <a:t>Theorem.</a:t>
            </a:r>
            <a:r>
              <a:rPr lang="en-US" sz="2000"/>
              <a:t> Every tournament graph has a Hamiltonian path.</a:t>
            </a:r>
          </a:p>
          <a:p>
            <a:pPr>
              <a:buFontTx/>
              <a:buNone/>
            </a:pPr>
            <a:r>
              <a:rPr lang="en-US" sz="2000"/>
              <a:t>For example, </a:t>
            </a:r>
            <a:r>
              <a:rPr lang="en-US" sz="2000" i="1"/>
              <a:t>n</a:t>
            </a:r>
            <a:r>
              <a:rPr lang="en-US" sz="2000"/>
              <a:t> = 5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76438" y="3344863"/>
            <a:ext cx="1752600" cy="1611312"/>
            <a:chOff x="960" y="2688"/>
            <a:chExt cx="1104" cy="1015"/>
          </a:xfrm>
        </p:grpSpPr>
        <p:sp>
          <p:nvSpPr>
            <p:cNvPr id="11294" name="AutoShape 5"/>
            <p:cNvSpPr>
              <a:spLocks noChangeArrowheads="1"/>
            </p:cNvSpPr>
            <p:nvPr/>
          </p:nvSpPr>
          <p:spPr bwMode="auto">
            <a:xfrm>
              <a:off x="960" y="2688"/>
              <a:ext cx="1104" cy="1008"/>
            </a:xfrm>
            <a:prstGeom prst="pentagon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295" name="AutoShape 6"/>
            <p:cNvCxnSpPr>
              <a:cxnSpLocks noChangeShapeType="1"/>
              <a:stCxn id="11294" idx="0"/>
              <a:endCxn id="11294" idx="2"/>
            </p:cNvCxnSpPr>
            <p:nvPr/>
          </p:nvCxnSpPr>
          <p:spPr bwMode="auto">
            <a:xfrm flipH="1">
              <a:off x="1175" y="2688"/>
              <a:ext cx="337" cy="100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96" name="AutoShape 7"/>
            <p:cNvCxnSpPr>
              <a:cxnSpLocks noChangeShapeType="1"/>
              <a:stCxn id="11294" idx="0"/>
              <a:endCxn id="11294" idx="4"/>
            </p:cNvCxnSpPr>
            <p:nvPr/>
          </p:nvCxnSpPr>
          <p:spPr bwMode="auto">
            <a:xfrm>
              <a:off x="1512" y="2688"/>
              <a:ext cx="337" cy="100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97" name="AutoShape 8"/>
            <p:cNvCxnSpPr>
              <a:cxnSpLocks noChangeShapeType="1"/>
              <a:stCxn id="11294" idx="1"/>
              <a:endCxn id="11294" idx="4"/>
            </p:cNvCxnSpPr>
            <p:nvPr/>
          </p:nvCxnSpPr>
          <p:spPr bwMode="auto">
            <a:xfrm>
              <a:off x="960" y="3073"/>
              <a:ext cx="889" cy="62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98" name="AutoShape 9"/>
            <p:cNvCxnSpPr>
              <a:cxnSpLocks noChangeShapeType="1"/>
              <a:stCxn id="11294" idx="1"/>
              <a:endCxn id="11294" idx="5"/>
            </p:cNvCxnSpPr>
            <p:nvPr/>
          </p:nvCxnSpPr>
          <p:spPr bwMode="auto">
            <a:xfrm>
              <a:off x="960" y="3073"/>
              <a:ext cx="110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99" name="AutoShape 10"/>
            <p:cNvCxnSpPr>
              <a:cxnSpLocks noChangeShapeType="1"/>
              <a:stCxn id="11294" idx="5"/>
              <a:endCxn id="11294" idx="2"/>
            </p:cNvCxnSpPr>
            <p:nvPr/>
          </p:nvCxnSpPr>
          <p:spPr bwMode="auto">
            <a:xfrm flipH="1">
              <a:off x="1175" y="3073"/>
              <a:ext cx="889" cy="62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300" name="Line 11"/>
            <p:cNvSpPr>
              <a:spLocks noChangeShapeType="1"/>
            </p:cNvSpPr>
            <p:nvPr/>
          </p:nvSpPr>
          <p:spPr bwMode="auto">
            <a:xfrm rot="21355820" flipV="1">
              <a:off x="1157" y="2862"/>
              <a:ext cx="110" cy="6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Line 12"/>
            <p:cNvSpPr>
              <a:spLocks noChangeShapeType="1"/>
            </p:cNvSpPr>
            <p:nvPr/>
          </p:nvSpPr>
          <p:spPr bwMode="auto">
            <a:xfrm rot="-4793818">
              <a:off x="1604" y="3359"/>
              <a:ext cx="42" cy="43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Line 13"/>
            <p:cNvSpPr>
              <a:spLocks noChangeShapeType="1"/>
            </p:cNvSpPr>
            <p:nvPr/>
          </p:nvSpPr>
          <p:spPr bwMode="auto">
            <a:xfrm rot="8844701" flipH="1" flipV="1">
              <a:off x="1482" y="3056"/>
              <a:ext cx="64" cy="3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Line 14"/>
            <p:cNvSpPr>
              <a:spLocks noChangeShapeType="1"/>
            </p:cNvSpPr>
            <p:nvPr/>
          </p:nvSpPr>
          <p:spPr bwMode="auto">
            <a:xfrm rot="-7740462" flipH="1" flipV="1">
              <a:off x="1942" y="3333"/>
              <a:ext cx="42" cy="7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Line 15"/>
            <p:cNvSpPr>
              <a:spLocks noChangeShapeType="1"/>
            </p:cNvSpPr>
            <p:nvPr/>
          </p:nvSpPr>
          <p:spPr bwMode="auto">
            <a:xfrm rot="9884640" flipH="1" flipV="1">
              <a:off x="1413" y="3383"/>
              <a:ext cx="28" cy="2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Line 16"/>
            <p:cNvSpPr>
              <a:spLocks noChangeShapeType="1"/>
            </p:cNvSpPr>
            <p:nvPr/>
          </p:nvSpPr>
          <p:spPr bwMode="auto">
            <a:xfrm rot="11566814" flipH="1">
              <a:off x="1481" y="3691"/>
              <a:ext cx="48" cy="1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6" name="Line 17"/>
            <p:cNvSpPr>
              <a:spLocks noChangeShapeType="1"/>
            </p:cNvSpPr>
            <p:nvPr/>
          </p:nvSpPr>
          <p:spPr bwMode="auto">
            <a:xfrm rot="6183792" flipH="1">
              <a:off x="1645" y="3189"/>
              <a:ext cx="89" cy="5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7" name="Line 18"/>
            <p:cNvSpPr>
              <a:spLocks noChangeShapeType="1"/>
            </p:cNvSpPr>
            <p:nvPr/>
          </p:nvSpPr>
          <p:spPr bwMode="auto">
            <a:xfrm rot="6693717" flipV="1">
              <a:off x="1301" y="3168"/>
              <a:ext cx="99" cy="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8" name="Line 19"/>
            <p:cNvSpPr>
              <a:spLocks noChangeShapeType="1"/>
            </p:cNvSpPr>
            <p:nvPr/>
          </p:nvSpPr>
          <p:spPr bwMode="auto">
            <a:xfrm rot="15134417" flipV="1">
              <a:off x="1754" y="2850"/>
              <a:ext cx="72" cy="5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9" name="Line 20"/>
            <p:cNvSpPr>
              <a:spLocks noChangeShapeType="1"/>
            </p:cNvSpPr>
            <p:nvPr/>
          </p:nvSpPr>
          <p:spPr bwMode="auto">
            <a:xfrm rot="6575333" flipH="1">
              <a:off x="1035" y="3351"/>
              <a:ext cx="60" cy="5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4843463" y="3281363"/>
            <a:ext cx="1752600" cy="1611312"/>
            <a:chOff x="2688" y="2688"/>
            <a:chExt cx="1104" cy="1015"/>
          </a:xfrm>
        </p:grpSpPr>
        <p:sp>
          <p:nvSpPr>
            <p:cNvPr id="11278" name="AutoShape 22"/>
            <p:cNvSpPr>
              <a:spLocks noChangeArrowheads="1"/>
            </p:cNvSpPr>
            <p:nvPr/>
          </p:nvSpPr>
          <p:spPr bwMode="auto">
            <a:xfrm>
              <a:off x="2688" y="2688"/>
              <a:ext cx="1104" cy="1008"/>
            </a:xfrm>
            <a:prstGeom prst="pentagon">
              <a:avLst/>
            </a:prstGeom>
            <a:noFill/>
            <a:ln w="127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279" name="AutoShape 23"/>
            <p:cNvCxnSpPr>
              <a:cxnSpLocks noChangeShapeType="1"/>
              <a:stCxn id="11278" idx="0"/>
              <a:endCxn id="11278" idx="2"/>
            </p:cNvCxnSpPr>
            <p:nvPr/>
          </p:nvCxnSpPr>
          <p:spPr bwMode="auto">
            <a:xfrm flipH="1">
              <a:off x="2903" y="2688"/>
              <a:ext cx="337" cy="1008"/>
            </a:xfrm>
            <a:prstGeom prst="straightConnector1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0" name="AutoShape 24"/>
            <p:cNvCxnSpPr>
              <a:cxnSpLocks noChangeShapeType="1"/>
              <a:stCxn id="11278" idx="0"/>
              <a:endCxn id="11278" idx="4"/>
            </p:cNvCxnSpPr>
            <p:nvPr/>
          </p:nvCxnSpPr>
          <p:spPr bwMode="auto">
            <a:xfrm>
              <a:off x="3240" y="2688"/>
              <a:ext cx="337" cy="1008"/>
            </a:xfrm>
            <a:prstGeom prst="straightConnector1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1" name="AutoShape 25"/>
            <p:cNvCxnSpPr>
              <a:cxnSpLocks noChangeShapeType="1"/>
              <a:stCxn id="11278" idx="1"/>
              <a:endCxn id="11278" idx="4"/>
            </p:cNvCxnSpPr>
            <p:nvPr/>
          </p:nvCxnSpPr>
          <p:spPr bwMode="auto">
            <a:xfrm>
              <a:off x="2688" y="3073"/>
              <a:ext cx="889" cy="623"/>
            </a:xfrm>
            <a:prstGeom prst="straightConnector1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2" name="AutoShape 26"/>
            <p:cNvCxnSpPr>
              <a:cxnSpLocks noChangeShapeType="1"/>
              <a:stCxn id="11278" idx="1"/>
              <a:endCxn id="11278" idx="5"/>
            </p:cNvCxnSpPr>
            <p:nvPr/>
          </p:nvCxnSpPr>
          <p:spPr bwMode="auto">
            <a:xfrm>
              <a:off x="2688" y="3073"/>
              <a:ext cx="1104" cy="0"/>
            </a:xfrm>
            <a:prstGeom prst="straightConnector1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3" name="AutoShape 27"/>
            <p:cNvCxnSpPr>
              <a:cxnSpLocks noChangeShapeType="1"/>
              <a:stCxn id="11278" idx="5"/>
              <a:endCxn id="11278" idx="2"/>
            </p:cNvCxnSpPr>
            <p:nvPr/>
          </p:nvCxnSpPr>
          <p:spPr bwMode="auto">
            <a:xfrm flipH="1">
              <a:off x="2903" y="3073"/>
              <a:ext cx="889" cy="623"/>
            </a:xfrm>
            <a:prstGeom prst="straightConnector1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84" name="Line 28"/>
            <p:cNvSpPr>
              <a:spLocks noChangeShapeType="1"/>
            </p:cNvSpPr>
            <p:nvPr/>
          </p:nvSpPr>
          <p:spPr bwMode="auto">
            <a:xfrm rot="10555820" flipV="1">
              <a:off x="2885" y="2862"/>
              <a:ext cx="110" cy="67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Line 29"/>
            <p:cNvSpPr>
              <a:spLocks noChangeShapeType="1"/>
            </p:cNvSpPr>
            <p:nvPr/>
          </p:nvSpPr>
          <p:spPr bwMode="auto">
            <a:xfrm rot="-4793818">
              <a:off x="3332" y="3359"/>
              <a:ext cx="42" cy="43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Line 30"/>
            <p:cNvSpPr>
              <a:spLocks noChangeShapeType="1"/>
            </p:cNvSpPr>
            <p:nvPr/>
          </p:nvSpPr>
          <p:spPr bwMode="auto">
            <a:xfrm rot="-1955299" flipH="1" flipV="1">
              <a:off x="3210" y="3056"/>
              <a:ext cx="64" cy="35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Line 31"/>
            <p:cNvSpPr>
              <a:spLocks noChangeShapeType="1"/>
            </p:cNvSpPr>
            <p:nvPr/>
          </p:nvSpPr>
          <p:spPr bwMode="auto">
            <a:xfrm rot="-7740462" flipH="1" flipV="1">
              <a:off x="3670" y="3333"/>
              <a:ext cx="42" cy="70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Line 32"/>
            <p:cNvSpPr>
              <a:spLocks noChangeShapeType="1"/>
            </p:cNvSpPr>
            <p:nvPr/>
          </p:nvSpPr>
          <p:spPr bwMode="auto">
            <a:xfrm rot="9884640" flipH="1" flipV="1">
              <a:off x="3141" y="3383"/>
              <a:ext cx="28" cy="28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Line 33"/>
            <p:cNvSpPr>
              <a:spLocks noChangeShapeType="1"/>
            </p:cNvSpPr>
            <p:nvPr/>
          </p:nvSpPr>
          <p:spPr bwMode="auto">
            <a:xfrm rot="766814" flipH="1">
              <a:off x="3209" y="3691"/>
              <a:ext cx="48" cy="12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Line 34"/>
            <p:cNvSpPr>
              <a:spLocks noChangeShapeType="1"/>
            </p:cNvSpPr>
            <p:nvPr/>
          </p:nvSpPr>
          <p:spPr bwMode="auto">
            <a:xfrm rot="6183792" flipH="1">
              <a:off x="3373" y="3189"/>
              <a:ext cx="89" cy="55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Line 35"/>
            <p:cNvSpPr>
              <a:spLocks noChangeShapeType="1"/>
            </p:cNvSpPr>
            <p:nvPr/>
          </p:nvSpPr>
          <p:spPr bwMode="auto">
            <a:xfrm rot="6693717" flipV="1">
              <a:off x="3029" y="3168"/>
              <a:ext cx="99" cy="7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36"/>
            <p:cNvSpPr>
              <a:spLocks noChangeShapeType="1"/>
            </p:cNvSpPr>
            <p:nvPr/>
          </p:nvSpPr>
          <p:spPr bwMode="auto">
            <a:xfrm rot="15134417" flipV="1">
              <a:off x="3482" y="2850"/>
              <a:ext cx="72" cy="55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37"/>
            <p:cNvSpPr>
              <a:spLocks noChangeShapeType="1"/>
            </p:cNvSpPr>
            <p:nvPr/>
          </p:nvSpPr>
          <p:spPr bwMode="auto">
            <a:xfrm rot="6575333" flipH="1">
              <a:off x="2763" y="3351"/>
              <a:ext cx="60" cy="50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84038" name="AutoShape 38"/>
          <p:cNvCxnSpPr>
            <a:cxnSpLocks noChangeShapeType="1"/>
          </p:cNvCxnSpPr>
          <p:nvPr/>
        </p:nvCxnSpPr>
        <p:spPr bwMode="auto">
          <a:xfrm flipV="1">
            <a:off x="1976438" y="3344863"/>
            <a:ext cx="876300" cy="611187"/>
          </a:xfrm>
          <a:prstGeom prst="straightConnector1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4039" name="AutoShape 39"/>
          <p:cNvCxnSpPr>
            <a:cxnSpLocks noChangeShapeType="1"/>
          </p:cNvCxnSpPr>
          <p:nvPr/>
        </p:nvCxnSpPr>
        <p:spPr bwMode="auto">
          <a:xfrm flipH="1">
            <a:off x="2317750" y="3344863"/>
            <a:ext cx="534988" cy="1600200"/>
          </a:xfrm>
          <a:prstGeom prst="straightConnector1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4040" name="AutoShape 40"/>
          <p:cNvCxnSpPr>
            <a:cxnSpLocks noChangeShapeType="1"/>
          </p:cNvCxnSpPr>
          <p:nvPr/>
        </p:nvCxnSpPr>
        <p:spPr bwMode="auto">
          <a:xfrm flipV="1">
            <a:off x="2281238" y="3956050"/>
            <a:ext cx="1447800" cy="1016000"/>
          </a:xfrm>
          <a:prstGeom prst="straightConnector1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4041" name="AutoShape 41"/>
          <p:cNvCxnSpPr>
            <a:cxnSpLocks noChangeShapeType="1"/>
          </p:cNvCxnSpPr>
          <p:nvPr/>
        </p:nvCxnSpPr>
        <p:spPr bwMode="auto">
          <a:xfrm flipH="1">
            <a:off x="3387725" y="3956050"/>
            <a:ext cx="341313" cy="989013"/>
          </a:xfrm>
          <a:prstGeom prst="straightConnector1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4042" name="AutoShape 42"/>
          <p:cNvCxnSpPr>
            <a:cxnSpLocks noChangeShapeType="1"/>
          </p:cNvCxnSpPr>
          <p:nvPr/>
        </p:nvCxnSpPr>
        <p:spPr bwMode="auto">
          <a:xfrm flipH="1">
            <a:off x="4843463" y="3281363"/>
            <a:ext cx="876300" cy="611187"/>
          </a:xfrm>
          <a:prstGeom prst="straightConnector1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4043" name="AutoShape 43"/>
          <p:cNvCxnSpPr>
            <a:cxnSpLocks noChangeShapeType="1"/>
          </p:cNvCxnSpPr>
          <p:nvPr/>
        </p:nvCxnSpPr>
        <p:spPr bwMode="auto">
          <a:xfrm>
            <a:off x="4843463" y="3892550"/>
            <a:ext cx="1411287" cy="989013"/>
          </a:xfrm>
          <a:prstGeom prst="straightConnector1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4044" name="AutoShape 44"/>
          <p:cNvCxnSpPr>
            <a:cxnSpLocks noChangeShapeType="1"/>
          </p:cNvCxnSpPr>
          <p:nvPr/>
        </p:nvCxnSpPr>
        <p:spPr bwMode="auto">
          <a:xfrm flipH="1">
            <a:off x="5184775" y="4881563"/>
            <a:ext cx="1069975" cy="0"/>
          </a:xfrm>
          <a:prstGeom prst="straightConnector1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4045" name="AutoShape 45"/>
          <p:cNvCxnSpPr>
            <a:cxnSpLocks noChangeShapeType="1"/>
          </p:cNvCxnSpPr>
          <p:nvPr/>
        </p:nvCxnSpPr>
        <p:spPr bwMode="auto">
          <a:xfrm flipV="1">
            <a:off x="5184775" y="3892550"/>
            <a:ext cx="1411288" cy="989013"/>
          </a:xfrm>
          <a:prstGeom prst="straightConnector1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556A01C-10C1-443B-891D-583AD1D7D52D}"/>
                  </a:ext>
                </a:extLst>
              </p14:cNvPr>
              <p14:cNvContentPartPr/>
              <p14:nvPr/>
            </p14:nvContentPartPr>
            <p14:xfrm>
              <a:off x="581400" y="1049760"/>
              <a:ext cx="7040880" cy="1828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556A01C-10C1-443B-891D-583AD1D7D52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2040" y="1040400"/>
                <a:ext cx="7059600" cy="1846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8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8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8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8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8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8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8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8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68300" y="1984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Proof of the Existence of HP [O2]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900" y="1522413"/>
            <a:ext cx="8035925" cy="513715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008000"/>
                </a:solidFill>
              </a:rPr>
              <a:t>Theorem</a:t>
            </a:r>
            <a:r>
              <a:rPr lang="en-US">
                <a:solidFill>
                  <a:srgbClr val="0033CC"/>
                </a:solidFill>
              </a:rPr>
              <a:t>: Every tournament graph has a Hamiltonian path.</a:t>
            </a:r>
          </a:p>
          <a:p>
            <a:pPr>
              <a:buFontTx/>
              <a:buNone/>
            </a:pPr>
            <a:r>
              <a:rPr lang="en-US">
                <a:solidFill>
                  <a:srgbClr val="008000"/>
                </a:solidFill>
              </a:rPr>
              <a:t>Proof:</a:t>
            </a:r>
            <a:r>
              <a:rPr lang="en-US"/>
              <a:t> By </a:t>
            </a:r>
            <a:r>
              <a:rPr lang="en-US">
                <a:solidFill>
                  <a:srgbClr val="A50021"/>
                </a:solidFill>
              </a:rPr>
              <a:t>induction</a:t>
            </a:r>
            <a:r>
              <a:rPr lang="en-US"/>
              <a:t> on the number of vertices, </a:t>
            </a:r>
            <a:r>
              <a:rPr lang="en-US" i="1"/>
              <a:t>n</a:t>
            </a:r>
            <a:r>
              <a:rPr lang="en-US"/>
              <a:t>.</a:t>
            </a:r>
          </a:p>
          <a:p>
            <a:pPr>
              <a:buFontTx/>
              <a:buNone/>
            </a:pPr>
            <a:r>
              <a:rPr lang="en-US">
                <a:solidFill>
                  <a:srgbClr val="A50021"/>
                </a:solidFill>
              </a:rPr>
              <a:t>Basis</a:t>
            </a:r>
            <a:r>
              <a:rPr lang="en-US"/>
              <a:t>:  </a:t>
            </a:r>
            <a:r>
              <a:rPr lang="en-US" i="1"/>
              <a:t>n</a:t>
            </a:r>
            <a:r>
              <a:rPr lang="en-US"/>
              <a:t> = 2, it is true trivially</a:t>
            </a:r>
          </a:p>
          <a:p>
            <a:pPr>
              <a:buFontTx/>
              <a:buNone/>
            </a:pPr>
            <a:r>
              <a:rPr lang="en-US">
                <a:solidFill>
                  <a:srgbClr val="A50021"/>
                </a:solidFill>
              </a:rPr>
              <a:t>Inductive Step</a:t>
            </a:r>
            <a:r>
              <a:rPr lang="en-US"/>
              <a:t>:  </a:t>
            </a:r>
          </a:p>
          <a:p>
            <a:pPr>
              <a:buFontTx/>
              <a:buNone/>
            </a:pPr>
            <a:r>
              <a:rPr lang="en-US"/>
              <a:t>Assume it is true for </a:t>
            </a:r>
            <a:r>
              <a:rPr lang="en-US" i="1"/>
              <a:t>n</a:t>
            </a:r>
            <a:r>
              <a:rPr lang="en-US"/>
              <a:t> – 1  </a:t>
            </a:r>
          </a:p>
          <a:p>
            <a:pPr>
              <a:buFontTx/>
              <a:buNone/>
            </a:pPr>
            <a:r>
              <a:rPr lang="en-US"/>
              <a:t>There exists a HP (</a:t>
            </a:r>
            <a:r>
              <a:rPr lang="en-US" i="1"/>
              <a:t>v</a:t>
            </a:r>
            <a:r>
              <a:rPr lang="en-US" baseline="-25000"/>
              <a:t>1</a:t>
            </a:r>
            <a:r>
              <a:rPr lang="en-US"/>
              <a:t>, </a:t>
            </a:r>
            <a:r>
              <a:rPr lang="en-US" i="1"/>
              <a:t>v</a:t>
            </a:r>
            <a:r>
              <a:rPr lang="en-US" baseline="-25000"/>
              <a:t>2</a:t>
            </a:r>
            <a:r>
              <a:rPr lang="en-US"/>
              <a:t>, …, </a:t>
            </a:r>
            <a:r>
              <a:rPr lang="en-US" i="1"/>
              <a:t>v</a:t>
            </a:r>
            <a:r>
              <a:rPr lang="en-US" i="1" baseline="-25000"/>
              <a:t>n</a:t>
            </a:r>
            <a:r>
              <a:rPr lang="en-US" baseline="-25000">
                <a:latin typeface="Times New Roman" pitchFamily="18" charset="0"/>
              </a:rPr>
              <a:t>–</a:t>
            </a:r>
            <a:r>
              <a:rPr lang="en-US" baseline="-25000"/>
              <a:t>1</a:t>
            </a:r>
            <a:r>
              <a:rPr lang="en-US"/>
              <a:t>) </a:t>
            </a:r>
            <a:br>
              <a:rPr lang="en-US"/>
            </a:br>
            <a:r>
              <a:rPr lang="en-US"/>
              <a:t>for the directed complete graph </a:t>
            </a:r>
            <a:br>
              <a:rPr lang="en-US"/>
            </a:br>
            <a:r>
              <a:rPr lang="en-US"/>
              <a:t>of </a:t>
            </a:r>
            <a:r>
              <a:rPr lang="en-US" i="1"/>
              <a:t>n </a:t>
            </a:r>
            <a:r>
              <a:rPr lang="en-US"/>
              <a:t>– 1 vertices.</a:t>
            </a:r>
          </a:p>
          <a:p>
            <a:pPr>
              <a:buFontTx/>
              <a:buNone/>
            </a:pPr>
            <a:r>
              <a:rPr lang="en-US"/>
              <a:t>There are directed edges joining </a:t>
            </a:r>
            <a:br>
              <a:rPr lang="en-US"/>
            </a:br>
            <a:r>
              <a:rPr lang="en-US" i="1"/>
              <a:t>v</a:t>
            </a:r>
            <a:r>
              <a:rPr lang="en-US" i="1" baseline="-25000"/>
              <a:t>n</a:t>
            </a:r>
            <a:r>
              <a:rPr lang="en-US"/>
              <a:t> to {</a:t>
            </a:r>
            <a:r>
              <a:rPr lang="en-US" i="1"/>
              <a:t>v</a:t>
            </a:r>
            <a:r>
              <a:rPr lang="en-US" baseline="-25000"/>
              <a:t>1</a:t>
            </a:r>
            <a:r>
              <a:rPr lang="en-US"/>
              <a:t>, </a:t>
            </a:r>
            <a:r>
              <a:rPr lang="en-US" i="1"/>
              <a:t>v</a:t>
            </a:r>
            <a:r>
              <a:rPr lang="en-US" baseline="-25000"/>
              <a:t>2</a:t>
            </a:r>
            <a:r>
              <a:rPr lang="en-US"/>
              <a:t>, …, </a:t>
            </a:r>
            <a:r>
              <a:rPr lang="en-US" i="1"/>
              <a:t>v</a:t>
            </a:r>
            <a:r>
              <a:rPr lang="en-US" i="1" baseline="-25000"/>
              <a:t>n</a:t>
            </a:r>
            <a:r>
              <a:rPr lang="en-US" baseline="-25000">
                <a:latin typeface="Times New Roman" pitchFamily="18" charset="0"/>
              </a:rPr>
              <a:t>–</a:t>
            </a:r>
            <a:r>
              <a:rPr lang="en-US" baseline="-25000"/>
              <a:t>1</a:t>
            </a:r>
            <a:r>
              <a:rPr lang="en-US"/>
              <a:t>}</a:t>
            </a:r>
          </a:p>
          <a:p>
            <a:pPr>
              <a:buFontTx/>
              <a:buNone/>
            </a:pPr>
            <a:r>
              <a:rPr lang="en-US"/>
              <a:t>Want to prove that it is true for </a:t>
            </a:r>
            <a:r>
              <a:rPr lang="en-US" i="1"/>
              <a:t>n.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684838" y="3479800"/>
            <a:ext cx="3095625" cy="2949575"/>
            <a:chOff x="3581" y="1931"/>
            <a:chExt cx="1950" cy="1858"/>
          </a:xfrm>
        </p:grpSpPr>
        <p:sp>
          <p:nvSpPr>
            <p:cNvPr id="12318" name="Oval 5"/>
            <p:cNvSpPr>
              <a:spLocks noChangeArrowheads="1"/>
            </p:cNvSpPr>
            <p:nvPr/>
          </p:nvSpPr>
          <p:spPr bwMode="auto">
            <a:xfrm>
              <a:off x="3721" y="2329"/>
              <a:ext cx="65" cy="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9" name="Oval 6"/>
            <p:cNvSpPr>
              <a:spLocks noChangeArrowheads="1"/>
            </p:cNvSpPr>
            <p:nvPr/>
          </p:nvSpPr>
          <p:spPr bwMode="auto">
            <a:xfrm>
              <a:off x="4141" y="2231"/>
              <a:ext cx="64" cy="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0" name="Oval 7"/>
            <p:cNvSpPr>
              <a:spLocks noChangeArrowheads="1"/>
            </p:cNvSpPr>
            <p:nvPr/>
          </p:nvSpPr>
          <p:spPr bwMode="auto">
            <a:xfrm>
              <a:off x="4749" y="2467"/>
              <a:ext cx="64" cy="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1" name="Oval 8"/>
            <p:cNvSpPr>
              <a:spLocks noChangeArrowheads="1"/>
            </p:cNvSpPr>
            <p:nvPr/>
          </p:nvSpPr>
          <p:spPr bwMode="auto">
            <a:xfrm>
              <a:off x="4889" y="2124"/>
              <a:ext cx="64" cy="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2" name="Oval 9"/>
            <p:cNvSpPr>
              <a:spLocks noChangeArrowheads="1"/>
            </p:cNvSpPr>
            <p:nvPr/>
          </p:nvSpPr>
          <p:spPr bwMode="auto">
            <a:xfrm>
              <a:off x="4141" y="2707"/>
              <a:ext cx="64" cy="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" name="Oval 10"/>
            <p:cNvSpPr>
              <a:spLocks noChangeArrowheads="1"/>
            </p:cNvSpPr>
            <p:nvPr/>
          </p:nvSpPr>
          <p:spPr bwMode="auto">
            <a:xfrm>
              <a:off x="5327" y="3199"/>
              <a:ext cx="65" cy="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Oval 11"/>
            <p:cNvSpPr>
              <a:spLocks noChangeArrowheads="1"/>
            </p:cNvSpPr>
            <p:nvPr/>
          </p:nvSpPr>
          <p:spPr bwMode="auto">
            <a:xfrm>
              <a:off x="5289" y="2185"/>
              <a:ext cx="65" cy="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5" name="Oval 12"/>
            <p:cNvSpPr>
              <a:spLocks noChangeArrowheads="1"/>
            </p:cNvSpPr>
            <p:nvPr/>
          </p:nvSpPr>
          <p:spPr bwMode="auto">
            <a:xfrm>
              <a:off x="5466" y="2711"/>
              <a:ext cx="65" cy="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6" name="Oval 13"/>
            <p:cNvSpPr>
              <a:spLocks noChangeArrowheads="1"/>
            </p:cNvSpPr>
            <p:nvPr/>
          </p:nvSpPr>
          <p:spPr bwMode="auto">
            <a:xfrm>
              <a:off x="5121" y="3654"/>
              <a:ext cx="65" cy="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327" name="AutoShape 14"/>
            <p:cNvCxnSpPr>
              <a:cxnSpLocks noChangeShapeType="1"/>
              <a:stCxn id="12318" idx="6"/>
              <a:endCxn id="12319" idx="2"/>
            </p:cNvCxnSpPr>
            <p:nvPr/>
          </p:nvCxnSpPr>
          <p:spPr bwMode="auto">
            <a:xfrm flipV="1">
              <a:off x="3786" y="2271"/>
              <a:ext cx="355" cy="9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28" name="AutoShape 15"/>
            <p:cNvCxnSpPr>
              <a:cxnSpLocks noChangeShapeType="1"/>
              <a:stCxn id="12319" idx="4"/>
              <a:endCxn id="12322" idx="0"/>
            </p:cNvCxnSpPr>
            <p:nvPr/>
          </p:nvCxnSpPr>
          <p:spPr bwMode="auto">
            <a:xfrm>
              <a:off x="4173" y="2311"/>
              <a:ext cx="0" cy="39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29" name="AutoShape 16"/>
            <p:cNvCxnSpPr>
              <a:cxnSpLocks noChangeShapeType="1"/>
              <a:stCxn id="12341" idx="0"/>
              <a:endCxn id="12318" idx="5"/>
            </p:cNvCxnSpPr>
            <p:nvPr/>
          </p:nvCxnSpPr>
          <p:spPr bwMode="auto">
            <a:xfrm flipH="1" flipV="1">
              <a:off x="3776" y="2397"/>
              <a:ext cx="1" cy="47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30" name="AutoShape 17"/>
            <p:cNvCxnSpPr>
              <a:cxnSpLocks noChangeShapeType="1"/>
              <a:stCxn id="12322" idx="7"/>
              <a:endCxn id="12320" idx="3"/>
            </p:cNvCxnSpPr>
            <p:nvPr/>
          </p:nvCxnSpPr>
          <p:spPr bwMode="auto">
            <a:xfrm flipV="1">
              <a:off x="4196" y="2535"/>
              <a:ext cx="562" cy="18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31" name="AutoShape 18"/>
            <p:cNvCxnSpPr>
              <a:cxnSpLocks noChangeShapeType="1"/>
              <a:stCxn id="12320" idx="7"/>
              <a:endCxn id="12321" idx="3"/>
            </p:cNvCxnSpPr>
            <p:nvPr/>
          </p:nvCxnSpPr>
          <p:spPr bwMode="auto">
            <a:xfrm flipV="1">
              <a:off x="4804" y="2193"/>
              <a:ext cx="94" cy="28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32" name="AutoShape 19"/>
            <p:cNvCxnSpPr>
              <a:cxnSpLocks noChangeShapeType="1"/>
              <a:stCxn id="12321" idx="5"/>
              <a:endCxn id="12324" idx="2"/>
            </p:cNvCxnSpPr>
            <p:nvPr/>
          </p:nvCxnSpPr>
          <p:spPr bwMode="auto">
            <a:xfrm>
              <a:off x="4944" y="2193"/>
              <a:ext cx="345" cy="3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33" name="AutoShape 20"/>
            <p:cNvCxnSpPr>
              <a:cxnSpLocks noChangeShapeType="1"/>
              <a:stCxn id="12324" idx="4"/>
              <a:endCxn id="12325" idx="0"/>
            </p:cNvCxnSpPr>
            <p:nvPr/>
          </p:nvCxnSpPr>
          <p:spPr bwMode="auto">
            <a:xfrm>
              <a:off x="5322" y="2266"/>
              <a:ext cx="177" cy="44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34" name="AutoShape 21"/>
            <p:cNvCxnSpPr>
              <a:cxnSpLocks noChangeShapeType="1"/>
              <a:stCxn id="12325" idx="3"/>
              <a:endCxn id="12323" idx="0"/>
            </p:cNvCxnSpPr>
            <p:nvPr/>
          </p:nvCxnSpPr>
          <p:spPr bwMode="auto">
            <a:xfrm flipH="1">
              <a:off x="5360" y="2779"/>
              <a:ext cx="116" cy="42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35" name="AutoShape 22"/>
            <p:cNvCxnSpPr>
              <a:cxnSpLocks noChangeShapeType="1"/>
              <a:stCxn id="12323" idx="3"/>
              <a:endCxn id="12326" idx="7"/>
            </p:cNvCxnSpPr>
            <p:nvPr/>
          </p:nvCxnSpPr>
          <p:spPr bwMode="auto">
            <a:xfrm flipH="1">
              <a:off x="5176" y="3268"/>
              <a:ext cx="161" cy="39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36" name="AutoShape 23"/>
            <p:cNvCxnSpPr>
              <a:cxnSpLocks noChangeShapeType="1"/>
              <a:stCxn id="12326" idx="2"/>
              <a:endCxn id="12355" idx="6"/>
            </p:cNvCxnSpPr>
            <p:nvPr/>
          </p:nvCxnSpPr>
          <p:spPr bwMode="auto">
            <a:xfrm flipH="1">
              <a:off x="4865" y="3695"/>
              <a:ext cx="256" cy="5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37" name="AutoShape 24"/>
            <p:cNvCxnSpPr>
              <a:cxnSpLocks noChangeShapeType="1"/>
              <a:stCxn id="12355" idx="1"/>
              <a:endCxn id="12354" idx="4"/>
            </p:cNvCxnSpPr>
            <p:nvPr/>
          </p:nvCxnSpPr>
          <p:spPr bwMode="auto">
            <a:xfrm flipH="1" flipV="1">
              <a:off x="4759" y="3294"/>
              <a:ext cx="51" cy="42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38" name="AutoShape 25"/>
            <p:cNvCxnSpPr>
              <a:cxnSpLocks noChangeShapeType="1"/>
              <a:stCxn id="12354" idx="3"/>
              <a:endCxn id="12353" idx="6"/>
            </p:cNvCxnSpPr>
            <p:nvPr/>
          </p:nvCxnSpPr>
          <p:spPr bwMode="auto">
            <a:xfrm flipH="1">
              <a:off x="4319" y="3282"/>
              <a:ext cx="417" cy="26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39" name="AutoShape 26"/>
            <p:cNvCxnSpPr>
              <a:cxnSpLocks noChangeShapeType="1"/>
              <a:stCxn id="12353" idx="7"/>
              <a:endCxn id="12352" idx="3"/>
            </p:cNvCxnSpPr>
            <p:nvPr/>
          </p:nvCxnSpPr>
          <p:spPr bwMode="auto">
            <a:xfrm flipV="1">
              <a:off x="4310" y="3141"/>
              <a:ext cx="44" cy="37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40" name="Text Box 27"/>
            <p:cNvSpPr txBox="1">
              <a:spLocks noChangeArrowheads="1"/>
            </p:cNvSpPr>
            <p:nvPr/>
          </p:nvSpPr>
          <p:spPr bwMode="auto">
            <a:xfrm>
              <a:off x="3581" y="2830"/>
              <a:ext cx="24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v</a:t>
              </a:r>
              <a:r>
                <a:rPr lang="en-US" baseline="-25000"/>
                <a:t>1</a:t>
              </a:r>
            </a:p>
          </p:txBody>
        </p:sp>
        <p:sp>
          <p:nvSpPr>
            <p:cNvPr id="12341" name="Oval 28"/>
            <p:cNvSpPr>
              <a:spLocks noChangeArrowheads="1"/>
            </p:cNvSpPr>
            <p:nvPr/>
          </p:nvSpPr>
          <p:spPr bwMode="auto">
            <a:xfrm>
              <a:off x="3745" y="2872"/>
              <a:ext cx="64" cy="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2" name="Text Box 29"/>
            <p:cNvSpPr txBox="1">
              <a:spLocks noChangeArrowheads="1"/>
            </p:cNvSpPr>
            <p:nvPr/>
          </p:nvSpPr>
          <p:spPr bwMode="auto">
            <a:xfrm>
              <a:off x="5008" y="2810"/>
              <a:ext cx="24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v</a:t>
              </a:r>
              <a:r>
                <a:rPr lang="en-US" baseline="-25000"/>
                <a:t>n</a:t>
              </a:r>
            </a:p>
          </p:txBody>
        </p:sp>
        <p:sp>
          <p:nvSpPr>
            <p:cNvPr id="12343" name="Text Box 30"/>
            <p:cNvSpPr txBox="1">
              <a:spLocks noChangeArrowheads="1"/>
            </p:cNvSpPr>
            <p:nvPr/>
          </p:nvSpPr>
          <p:spPr bwMode="auto">
            <a:xfrm>
              <a:off x="5289" y="2005"/>
              <a:ext cx="24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v</a:t>
              </a:r>
              <a:r>
                <a:rPr lang="en-US" baseline="-25000"/>
                <a:t>7</a:t>
              </a:r>
            </a:p>
          </p:txBody>
        </p:sp>
        <p:sp>
          <p:nvSpPr>
            <p:cNvPr id="12344" name="Text Box 31"/>
            <p:cNvSpPr txBox="1">
              <a:spLocks noChangeArrowheads="1"/>
            </p:cNvSpPr>
            <p:nvPr/>
          </p:nvSpPr>
          <p:spPr bwMode="auto">
            <a:xfrm>
              <a:off x="4840" y="1931"/>
              <a:ext cx="24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v</a:t>
              </a:r>
              <a:r>
                <a:rPr lang="en-US" baseline="-25000"/>
                <a:t>6</a:t>
              </a:r>
            </a:p>
          </p:txBody>
        </p:sp>
        <p:sp>
          <p:nvSpPr>
            <p:cNvPr id="12345" name="Text Box 32"/>
            <p:cNvSpPr txBox="1">
              <a:spLocks noChangeArrowheads="1"/>
            </p:cNvSpPr>
            <p:nvPr/>
          </p:nvSpPr>
          <p:spPr bwMode="auto">
            <a:xfrm>
              <a:off x="4573" y="2286"/>
              <a:ext cx="24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v</a:t>
              </a:r>
              <a:r>
                <a:rPr lang="en-US" baseline="-25000"/>
                <a:t>5</a:t>
              </a:r>
            </a:p>
          </p:txBody>
        </p:sp>
        <p:sp>
          <p:nvSpPr>
            <p:cNvPr id="12346" name="Text Box 33"/>
            <p:cNvSpPr txBox="1">
              <a:spLocks noChangeArrowheads="1"/>
            </p:cNvSpPr>
            <p:nvPr/>
          </p:nvSpPr>
          <p:spPr bwMode="auto">
            <a:xfrm>
              <a:off x="3932" y="2623"/>
              <a:ext cx="24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v</a:t>
              </a:r>
              <a:r>
                <a:rPr lang="en-US" baseline="-25000"/>
                <a:t>4</a:t>
              </a:r>
            </a:p>
          </p:txBody>
        </p:sp>
        <p:sp>
          <p:nvSpPr>
            <p:cNvPr id="12347" name="Text Box 34"/>
            <p:cNvSpPr txBox="1">
              <a:spLocks noChangeArrowheads="1"/>
            </p:cNvSpPr>
            <p:nvPr/>
          </p:nvSpPr>
          <p:spPr bwMode="auto">
            <a:xfrm>
              <a:off x="4105" y="2037"/>
              <a:ext cx="24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v</a:t>
              </a:r>
              <a:r>
                <a:rPr lang="en-US" baseline="-25000"/>
                <a:t>3</a:t>
              </a:r>
            </a:p>
          </p:txBody>
        </p:sp>
        <p:sp>
          <p:nvSpPr>
            <p:cNvPr id="12348" name="Text Box 35"/>
            <p:cNvSpPr txBox="1">
              <a:spLocks noChangeArrowheads="1"/>
            </p:cNvSpPr>
            <p:nvPr/>
          </p:nvSpPr>
          <p:spPr bwMode="auto">
            <a:xfrm>
              <a:off x="3673" y="2118"/>
              <a:ext cx="24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v</a:t>
              </a:r>
              <a:r>
                <a:rPr lang="en-US" baseline="-25000"/>
                <a:t>2</a:t>
              </a:r>
            </a:p>
          </p:txBody>
        </p:sp>
        <p:sp>
          <p:nvSpPr>
            <p:cNvPr id="12349" name="Text Box 36"/>
            <p:cNvSpPr txBox="1">
              <a:spLocks noChangeArrowheads="1"/>
            </p:cNvSpPr>
            <p:nvPr/>
          </p:nvSpPr>
          <p:spPr bwMode="auto">
            <a:xfrm>
              <a:off x="4057" y="2939"/>
              <a:ext cx="3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v</a:t>
              </a:r>
              <a:r>
                <a:rPr lang="en-US" baseline="-25000"/>
                <a:t>n-1</a:t>
              </a:r>
            </a:p>
          </p:txBody>
        </p:sp>
        <p:sp>
          <p:nvSpPr>
            <p:cNvPr id="12350" name="Text Box 37"/>
            <p:cNvSpPr txBox="1">
              <a:spLocks noChangeArrowheads="1"/>
            </p:cNvSpPr>
            <p:nvPr/>
          </p:nvSpPr>
          <p:spPr bwMode="auto">
            <a:xfrm>
              <a:off x="4064" y="3494"/>
              <a:ext cx="3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v</a:t>
              </a:r>
              <a:r>
                <a:rPr lang="en-US" baseline="-25000"/>
                <a:t>n-2</a:t>
              </a:r>
            </a:p>
          </p:txBody>
        </p:sp>
        <p:sp>
          <p:nvSpPr>
            <p:cNvPr id="12351" name="Text Box 38"/>
            <p:cNvSpPr txBox="1">
              <a:spLocks noChangeArrowheads="1"/>
            </p:cNvSpPr>
            <p:nvPr/>
          </p:nvSpPr>
          <p:spPr bwMode="auto">
            <a:xfrm>
              <a:off x="4778" y="3176"/>
              <a:ext cx="3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v</a:t>
              </a:r>
              <a:r>
                <a:rPr lang="en-US" baseline="-25000"/>
                <a:t>n-3</a:t>
              </a:r>
            </a:p>
          </p:txBody>
        </p:sp>
        <p:sp>
          <p:nvSpPr>
            <p:cNvPr id="12352" name="Oval 39"/>
            <p:cNvSpPr>
              <a:spLocks noChangeArrowheads="1"/>
            </p:cNvSpPr>
            <p:nvPr/>
          </p:nvSpPr>
          <p:spPr bwMode="auto">
            <a:xfrm>
              <a:off x="4344" y="3073"/>
              <a:ext cx="65" cy="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3" name="Oval 40"/>
            <p:cNvSpPr>
              <a:spLocks noChangeArrowheads="1"/>
            </p:cNvSpPr>
            <p:nvPr/>
          </p:nvSpPr>
          <p:spPr bwMode="auto">
            <a:xfrm>
              <a:off x="4255" y="3507"/>
              <a:ext cx="64" cy="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4" name="Oval 41"/>
            <p:cNvSpPr>
              <a:spLocks noChangeArrowheads="1"/>
            </p:cNvSpPr>
            <p:nvPr/>
          </p:nvSpPr>
          <p:spPr bwMode="auto">
            <a:xfrm>
              <a:off x="4726" y="3213"/>
              <a:ext cx="65" cy="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5" name="Oval 42"/>
            <p:cNvSpPr>
              <a:spLocks noChangeArrowheads="1"/>
            </p:cNvSpPr>
            <p:nvPr/>
          </p:nvSpPr>
          <p:spPr bwMode="auto">
            <a:xfrm>
              <a:off x="4801" y="3708"/>
              <a:ext cx="64" cy="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6" name="Oval 43"/>
            <p:cNvSpPr>
              <a:spLocks noChangeArrowheads="1"/>
            </p:cNvSpPr>
            <p:nvPr/>
          </p:nvSpPr>
          <p:spPr bwMode="auto">
            <a:xfrm>
              <a:off x="5010" y="2786"/>
              <a:ext cx="65" cy="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6002338" y="2779713"/>
            <a:ext cx="2165350" cy="379412"/>
            <a:chOff x="3781" y="1751"/>
            <a:chExt cx="1364" cy="239"/>
          </a:xfrm>
        </p:grpSpPr>
        <p:grpSp>
          <p:nvGrpSpPr>
            <p:cNvPr id="12312" name="Group 45"/>
            <p:cNvGrpSpPr>
              <a:grpSpLocks/>
            </p:cNvGrpSpPr>
            <p:nvPr/>
          </p:nvGrpSpPr>
          <p:grpSpPr bwMode="auto">
            <a:xfrm>
              <a:off x="3978" y="1904"/>
              <a:ext cx="967" cy="85"/>
              <a:chOff x="3978" y="1643"/>
              <a:chExt cx="967" cy="85"/>
            </a:xfrm>
          </p:grpSpPr>
          <p:sp>
            <p:nvSpPr>
              <p:cNvPr id="12315" name="Oval 46"/>
              <p:cNvSpPr>
                <a:spLocks noChangeArrowheads="1"/>
              </p:cNvSpPr>
              <p:nvPr/>
            </p:nvSpPr>
            <p:spPr bwMode="auto">
              <a:xfrm>
                <a:off x="3978" y="1646"/>
                <a:ext cx="82" cy="8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6" name="Oval 47"/>
              <p:cNvSpPr>
                <a:spLocks noChangeArrowheads="1"/>
              </p:cNvSpPr>
              <p:nvPr/>
            </p:nvSpPr>
            <p:spPr bwMode="auto">
              <a:xfrm>
                <a:off x="4863" y="1643"/>
                <a:ext cx="82" cy="8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2317" name="AutoShape 48"/>
              <p:cNvCxnSpPr>
                <a:cxnSpLocks noChangeShapeType="1"/>
                <a:stCxn id="12315" idx="6"/>
                <a:endCxn id="12316" idx="2"/>
              </p:cNvCxnSpPr>
              <p:nvPr/>
            </p:nvCxnSpPr>
            <p:spPr bwMode="auto">
              <a:xfrm flipV="1">
                <a:off x="4060" y="1684"/>
                <a:ext cx="803" cy="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313" name="Text Box 49"/>
            <p:cNvSpPr txBox="1">
              <a:spLocks noChangeArrowheads="1"/>
            </p:cNvSpPr>
            <p:nvPr/>
          </p:nvSpPr>
          <p:spPr bwMode="auto">
            <a:xfrm>
              <a:off x="3781" y="1751"/>
              <a:ext cx="24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v</a:t>
              </a:r>
              <a:r>
                <a:rPr lang="en-US" baseline="-25000"/>
                <a:t>1</a:t>
              </a:r>
            </a:p>
          </p:txBody>
        </p:sp>
        <p:sp>
          <p:nvSpPr>
            <p:cNvPr id="12314" name="Text Box 50"/>
            <p:cNvSpPr txBox="1">
              <a:spLocks noChangeArrowheads="1"/>
            </p:cNvSpPr>
            <p:nvPr/>
          </p:nvSpPr>
          <p:spPr bwMode="auto">
            <a:xfrm>
              <a:off x="4904" y="1759"/>
              <a:ext cx="24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v</a:t>
              </a:r>
              <a:r>
                <a:rPr lang="en-US" baseline="-25000"/>
                <a:t>2</a:t>
              </a:r>
            </a:p>
          </p:txBody>
        </p:sp>
      </p:grpSp>
      <p:sp>
        <p:nvSpPr>
          <p:cNvPr id="12294" name="Line 51"/>
          <p:cNvSpPr>
            <a:spLocks noChangeShapeType="1"/>
          </p:cNvSpPr>
          <p:nvPr/>
        </p:nvSpPr>
        <p:spPr bwMode="auto">
          <a:xfrm>
            <a:off x="8012113" y="49355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5983288" y="3884613"/>
            <a:ext cx="2682875" cy="2495550"/>
            <a:chOff x="3769" y="2447"/>
            <a:chExt cx="1690" cy="1572"/>
          </a:xfrm>
        </p:grpSpPr>
        <p:grpSp>
          <p:nvGrpSpPr>
            <p:cNvPr id="12296" name="Group 53"/>
            <p:cNvGrpSpPr>
              <a:grpSpLocks/>
            </p:cNvGrpSpPr>
            <p:nvPr/>
          </p:nvGrpSpPr>
          <p:grpSpPr bwMode="auto">
            <a:xfrm>
              <a:off x="3769" y="2447"/>
              <a:ext cx="1690" cy="1572"/>
              <a:chOff x="3776" y="2205"/>
              <a:chExt cx="1690" cy="1572"/>
            </a:xfrm>
          </p:grpSpPr>
          <p:cxnSp>
            <p:nvCxnSpPr>
              <p:cNvPr id="12300" name="AutoShape 54"/>
              <p:cNvCxnSpPr>
                <a:cxnSpLocks noChangeShapeType="1"/>
                <a:stCxn id="12341" idx="6"/>
                <a:endCxn id="12356" idx="2"/>
              </p:cNvCxnSpPr>
              <p:nvPr/>
            </p:nvCxnSpPr>
            <p:spPr bwMode="auto">
              <a:xfrm flipV="1">
                <a:off x="3809" y="2826"/>
                <a:ext cx="1201" cy="86"/>
              </a:xfrm>
              <a:prstGeom prst="straightConnector1">
                <a:avLst/>
              </a:prstGeom>
              <a:noFill/>
              <a:ln w="9525">
                <a:solidFill>
                  <a:srgbClr val="0099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01" name="AutoShape 55"/>
              <p:cNvCxnSpPr>
                <a:cxnSpLocks noChangeShapeType="1"/>
                <a:stCxn id="12356" idx="1"/>
                <a:endCxn id="12322" idx="6"/>
              </p:cNvCxnSpPr>
              <p:nvPr/>
            </p:nvCxnSpPr>
            <p:spPr bwMode="auto">
              <a:xfrm flipH="1" flipV="1">
                <a:off x="4205" y="2748"/>
                <a:ext cx="815" cy="50"/>
              </a:xfrm>
              <a:prstGeom prst="straightConnector1">
                <a:avLst/>
              </a:prstGeom>
              <a:noFill/>
              <a:ln w="9525">
                <a:solidFill>
                  <a:srgbClr val="0099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02" name="AutoShape 56"/>
              <p:cNvCxnSpPr>
                <a:cxnSpLocks noChangeShapeType="1"/>
                <a:stCxn id="12318" idx="5"/>
                <a:endCxn id="12356" idx="1"/>
              </p:cNvCxnSpPr>
              <p:nvPr/>
            </p:nvCxnSpPr>
            <p:spPr bwMode="auto">
              <a:xfrm>
                <a:off x="3776" y="2397"/>
                <a:ext cx="1244" cy="401"/>
              </a:xfrm>
              <a:prstGeom prst="straightConnector1">
                <a:avLst/>
              </a:prstGeom>
              <a:noFill/>
              <a:ln w="9525">
                <a:solidFill>
                  <a:srgbClr val="0099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03" name="AutoShape 57"/>
              <p:cNvCxnSpPr>
                <a:cxnSpLocks noChangeShapeType="1"/>
                <a:stCxn id="12356" idx="1"/>
                <a:endCxn id="12319" idx="5"/>
              </p:cNvCxnSpPr>
              <p:nvPr/>
            </p:nvCxnSpPr>
            <p:spPr bwMode="auto">
              <a:xfrm flipH="1" flipV="1">
                <a:off x="4196" y="2299"/>
                <a:ext cx="824" cy="499"/>
              </a:xfrm>
              <a:prstGeom prst="straightConnector1">
                <a:avLst/>
              </a:prstGeom>
              <a:noFill/>
              <a:ln w="9525">
                <a:solidFill>
                  <a:srgbClr val="0099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04" name="AutoShape 58"/>
              <p:cNvCxnSpPr>
                <a:cxnSpLocks noChangeShapeType="1"/>
                <a:stCxn id="12356" idx="5"/>
                <a:endCxn id="12320" idx="4"/>
              </p:cNvCxnSpPr>
              <p:nvPr/>
            </p:nvCxnSpPr>
            <p:spPr bwMode="auto">
              <a:xfrm flipH="1" flipV="1">
                <a:off x="4781" y="2547"/>
                <a:ext cx="284" cy="307"/>
              </a:xfrm>
              <a:prstGeom prst="straightConnector1">
                <a:avLst/>
              </a:prstGeom>
              <a:noFill/>
              <a:ln w="9525">
                <a:solidFill>
                  <a:srgbClr val="0099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05" name="AutoShape 59"/>
              <p:cNvCxnSpPr>
                <a:cxnSpLocks noChangeShapeType="1"/>
                <a:stCxn id="12321" idx="4"/>
                <a:endCxn id="12356" idx="1"/>
              </p:cNvCxnSpPr>
              <p:nvPr/>
            </p:nvCxnSpPr>
            <p:spPr bwMode="auto">
              <a:xfrm>
                <a:off x="4921" y="2205"/>
                <a:ext cx="99" cy="593"/>
              </a:xfrm>
              <a:prstGeom prst="straightConnector1">
                <a:avLst/>
              </a:prstGeom>
              <a:noFill/>
              <a:ln w="9525">
                <a:solidFill>
                  <a:srgbClr val="0099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06" name="AutoShape 60"/>
              <p:cNvCxnSpPr>
                <a:cxnSpLocks noChangeShapeType="1"/>
                <a:stCxn id="12356" idx="0"/>
                <a:endCxn id="12324" idx="3"/>
              </p:cNvCxnSpPr>
              <p:nvPr/>
            </p:nvCxnSpPr>
            <p:spPr bwMode="auto">
              <a:xfrm flipV="1">
                <a:off x="5043" y="2254"/>
                <a:ext cx="256" cy="532"/>
              </a:xfrm>
              <a:prstGeom prst="straightConnector1">
                <a:avLst/>
              </a:prstGeom>
              <a:noFill/>
              <a:ln w="9525">
                <a:solidFill>
                  <a:srgbClr val="0099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07" name="AutoShape 61"/>
              <p:cNvCxnSpPr>
                <a:cxnSpLocks noChangeShapeType="1"/>
                <a:stCxn id="12325" idx="2"/>
                <a:endCxn id="12356" idx="0"/>
              </p:cNvCxnSpPr>
              <p:nvPr/>
            </p:nvCxnSpPr>
            <p:spPr bwMode="auto">
              <a:xfrm flipH="1">
                <a:off x="5043" y="2751"/>
                <a:ext cx="423" cy="35"/>
              </a:xfrm>
              <a:prstGeom prst="straightConnector1">
                <a:avLst/>
              </a:prstGeom>
              <a:noFill/>
              <a:ln w="9525">
                <a:solidFill>
                  <a:srgbClr val="0099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08" name="AutoShape 62"/>
              <p:cNvCxnSpPr>
                <a:cxnSpLocks noChangeShapeType="1"/>
                <a:endCxn id="12352" idx="6"/>
              </p:cNvCxnSpPr>
              <p:nvPr/>
            </p:nvCxnSpPr>
            <p:spPr bwMode="auto">
              <a:xfrm flipH="1">
                <a:off x="4409" y="2845"/>
                <a:ext cx="584" cy="268"/>
              </a:xfrm>
              <a:prstGeom prst="straightConnector1">
                <a:avLst/>
              </a:prstGeom>
              <a:noFill/>
              <a:ln w="9525">
                <a:solidFill>
                  <a:srgbClr val="0099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09" name="AutoShape 63"/>
              <p:cNvCxnSpPr>
                <a:cxnSpLocks noChangeShapeType="1"/>
                <a:stCxn id="12353" idx="7"/>
                <a:endCxn id="12356" idx="3"/>
              </p:cNvCxnSpPr>
              <p:nvPr/>
            </p:nvCxnSpPr>
            <p:spPr bwMode="auto">
              <a:xfrm flipV="1">
                <a:off x="4310" y="2854"/>
                <a:ext cx="710" cy="665"/>
              </a:xfrm>
              <a:prstGeom prst="straightConnector1">
                <a:avLst/>
              </a:prstGeom>
              <a:noFill/>
              <a:ln w="9525">
                <a:solidFill>
                  <a:srgbClr val="0099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10" name="AutoShape 64"/>
              <p:cNvCxnSpPr>
                <a:cxnSpLocks noChangeShapeType="1"/>
                <a:stCxn id="12356" idx="3"/>
                <a:endCxn id="12354" idx="7"/>
              </p:cNvCxnSpPr>
              <p:nvPr/>
            </p:nvCxnSpPr>
            <p:spPr bwMode="auto">
              <a:xfrm flipH="1">
                <a:off x="4781" y="2854"/>
                <a:ext cx="239" cy="371"/>
              </a:xfrm>
              <a:prstGeom prst="straightConnector1">
                <a:avLst/>
              </a:prstGeom>
              <a:noFill/>
              <a:ln w="9525">
                <a:solidFill>
                  <a:srgbClr val="0099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11" name="AutoShape 65"/>
              <p:cNvCxnSpPr>
                <a:cxnSpLocks noChangeShapeType="1"/>
                <a:stCxn id="12355" idx="5"/>
                <a:endCxn id="12356" idx="4"/>
              </p:cNvCxnSpPr>
              <p:nvPr/>
            </p:nvCxnSpPr>
            <p:spPr bwMode="auto">
              <a:xfrm flipV="1">
                <a:off x="4856" y="2866"/>
                <a:ext cx="187" cy="911"/>
              </a:xfrm>
              <a:prstGeom prst="straightConnector1">
                <a:avLst/>
              </a:prstGeom>
              <a:noFill/>
              <a:ln w="9525">
                <a:solidFill>
                  <a:srgbClr val="0099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297" name="Line 66"/>
            <p:cNvSpPr>
              <a:spLocks noChangeShapeType="1"/>
            </p:cNvSpPr>
            <p:nvPr/>
          </p:nvSpPr>
          <p:spPr bwMode="auto">
            <a:xfrm>
              <a:off x="5038" y="3099"/>
              <a:ext cx="64" cy="512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Line 67"/>
            <p:cNvSpPr>
              <a:spLocks noChangeShapeType="1"/>
            </p:cNvSpPr>
            <p:nvPr/>
          </p:nvSpPr>
          <p:spPr bwMode="auto">
            <a:xfrm flipH="1" flipV="1">
              <a:off x="5193" y="3273"/>
              <a:ext cx="101" cy="146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Line 68"/>
            <p:cNvSpPr>
              <a:spLocks noChangeShapeType="1"/>
            </p:cNvSpPr>
            <p:nvPr/>
          </p:nvSpPr>
          <p:spPr bwMode="auto">
            <a:xfrm>
              <a:off x="5028" y="3052"/>
              <a:ext cx="374" cy="156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FF49BB7-24DF-459F-BBAD-049A59F2AA8D}"/>
                  </a:ext>
                </a:extLst>
              </p14:cNvPr>
              <p14:cNvContentPartPr/>
              <p14:nvPr/>
            </p14:nvContentPartPr>
            <p14:xfrm>
              <a:off x="2736360" y="1303920"/>
              <a:ext cx="6069240" cy="4222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FF49BB7-24DF-459F-BBAD-049A59F2AA8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27000" y="1294560"/>
                <a:ext cx="6087960" cy="4241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24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24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24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68300" y="1984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600"/>
              <a:t>Induction Step on the Existence Proof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900" y="1308100"/>
            <a:ext cx="5829300" cy="22479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>
                <a:solidFill>
                  <a:srgbClr val="A50021"/>
                </a:solidFill>
              </a:rPr>
              <a:t>Inductive Step</a:t>
            </a:r>
            <a:r>
              <a:rPr lang="en-US" sz="2200"/>
              <a:t>:  Assume it is true for </a:t>
            </a:r>
            <a:r>
              <a:rPr lang="en-US" sz="2200" i="1"/>
              <a:t>n</a:t>
            </a:r>
            <a:r>
              <a:rPr lang="en-US" sz="2200"/>
              <a:t> – 1  </a:t>
            </a:r>
          </a:p>
          <a:p>
            <a:pPr>
              <a:buFontTx/>
              <a:buNone/>
            </a:pPr>
            <a:r>
              <a:rPr lang="en-US" sz="2200"/>
              <a:t>There exists a HP (</a:t>
            </a:r>
            <a:r>
              <a:rPr lang="en-US" sz="2200" i="1"/>
              <a:t>v</a:t>
            </a:r>
            <a:r>
              <a:rPr lang="en-US" sz="2200" baseline="-25000"/>
              <a:t>1</a:t>
            </a:r>
            <a:r>
              <a:rPr lang="en-US" sz="2200"/>
              <a:t>, </a:t>
            </a:r>
            <a:r>
              <a:rPr lang="en-US" sz="2200" i="1"/>
              <a:t>v</a:t>
            </a:r>
            <a:r>
              <a:rPr lang="en-US" sz="2200" baseline="-25000"/>
              <a:t>2</a:t>
            </a:r>
            <a:r>
              <a:rPr lang="en-US" sz="2200"/>
              <a:t>, …, </a:t>
            </a:r>
            <a:r>
              <a:rPr lang="en-US" sz="2200" i="1"/>
              <a:t>v</a:t>
            </a:r>
            <a:r>
              <a:rPr lang="en-US" sz="2200" i="1" baseline="-25000"/>
              <a:t>n</a:t>
            </a:r>
            <a:r>
              <a:rPr lang="en-US" sz="2200" baseline="-25000">
                <a:latin typeface="Times New Roman" pitchFamily="18" charset="0"/>
              </a:rPr>
              <a:t>–</a:t>
            </a:r>
            <a:r>
              <a:rPr lang="en-US" sz="2200" baseline="-25000"/>
              <a:t>1</a:t>
            </a:r>
            <a:r>
              <a:rPr lang="en-US" sz="2200"/>
              <a:t>) </a:t>
            </a:r>
            <a:br>
              <a:rPr lang="en-US" sz="2200"/>
            </a:br>
            <a:r>
              <a:rPr lang="en-US" sz="2200"/>
              <a:t>for the directed complete graph </a:t>
            </a:r>
            <a:br>
              <a:rPr lang="en-US" sz="2200"/>
            </a:br>
            <a:r>
              <a:rPr lang="en-US" sz="2200"/>
              <a:t>of </a:t>
            </a:r>
            <a:r>
              <a:rPr lang="en-US" sz="2200" i="1"/>
              <a:t>n </a:t>
            </a:r>
            <a:r>
              <a:rPr lang="en-US" sz="2200"/>
              <a:t>– 1 vertices.</a:t>
            </a:r>
          </a:p>
          <a:p>
            <a:pPr>
              <a:buFontTx/>
              <a:buNone/>
            </a:pPr>
            <a:r>
              <a:rPr lang="en-US" sz="2200"/>
              <a:t>There are directed edges joining </a:t>
            </a:r>
            <a:r>
              <a:rPr lang="en-US" sz="2200" i="1"/>
              <a:t>v</a:t>
            </a:r>
            <a:r>
              <a:rPr lang="en-US" sz="2200" i="1" baseline="-25000"/>
              <a:t>n</a:t>
            </a:r>
            <a:r>
              <a:rPr lang="en-US" sz="2200"/>
              <a:t> </a:t>
            </a:r>
            <a:br>
              <a:rPr lang="en-US" sz="2200"/>
            </a:br>
            <a:r>
              <a:rPr lang="en-US" sz="2200"/>
              <a:t>to {</a:t>
            </a:r>
            <a:r>
              <a:rPr lang="en-US" sz="2200" i="1"/>
              <a:t>v</a:t>
            </a:r>
            <a:r>
              <a:rPr lang="en-US" sz="2200" baseline="-25000"/>
              <a:t>1</a:t>
            </a:r>
            <a:r>
              <a:rPr lang="en-US" sz="2200"/>
              <a:t>, </a:t>
            </a:r>
            <a:r>
              <a:rPr lang="en-US" sz="2200" i="1"/>
              <a:t>v</a:t>
            </a:r>
            <a:r>
              <a:rPr lang="en-US" sz="2200" baseline="-25000"/>
              <a:t>2</a:t>
            </a:r>
            <a:r>
              <a:rPr lang="en-US" sz="2200"/>
              <a:t>, …, </a:t>
            </a:r>
            <a:r>
              <a:rPr lang="en-US" sz="2200" i="1"/>
              <a:t>v</a:t>
            </a:r>
            <a:r>
              <a:rPr lang="en-US" sz="2200" i="1" baseline="-25000"/>
              <a:t>n</a:t>
            </a:r>
            <a:r>
              <a:rPr lang="en-US" sz="2200" baseline="-25000">
                <a:latin typeface="Times New Roman" pitchFamily="18" charset="0"/>
              </a:rPr>
              <a:t>–</a:t>
            </a:r>
            <a:r>
              <a:rPr lang="en-US" sz="2200" baseline="-25000"/>
              <a:t>1</a:t>
            </a:r>
            <a:r>
              <a:rPr lang="en-US" sz="2200"/>
              <a:t>}</a:t>
            </a:r>
          </a:p>
        </p:txBody>
      </p:sp>
      <p:sp>
        <p:nvSpPr>
          <p:cNvPr id="425988" name="Text Box 4"/>
          <p:cNvSpPr txBox="1">
            <a:spLocks noChangeArrowheads="1"/>
          </p:cNvSpPr>
          <p:nvPr/>
        </p:nvSpPr>
        <p:spPr bwMode="auto">
          <a:xfrm>
            <a:off x="700088" y="4017963"/>
            <a:ext cx="693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en-US" sz="2000"/>
              <a:t>If </a:t>
            </a:r>
            <a:r>
              <a:rPr kumimoji="0" lang="en-US" sz="2000" i="1"/>
              <a:t>v</a:t>
            </a:r>
            <a:r>
              <a:rPr kumimoji="0" lang="en-US" sz="2000" baseline="-25000"/>
              <a:t>1</a:t>
            </a:r>
            <a:r>
              <a:rPr kumimoji="0" lang="en-US" sz="2000"/>
              <a:t> </a:t>
            </a:r>
            <a:r>
              <a:rPr kumimoji="0" lang="en-US" sz="2000">
                <a:sym typeface="Symbol" pitchFamily="18" charset="2"/>
              </a:rPr>
              <a:t>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 and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 </a:t>
            </a:r>
            <a:r>
              <a:rPr kumimoji="0" lang="en-US" sz="2000">
                <a:sym typeface="Symbol" pitchFamily="18" charset="2"/>
              </a:rPr>
              <a:t> </a:t>
            </a:r>
            <a:r>
              <a:rPr kumimoji="0" lang="en-US" sz="2000" i="1"/>
              <a:t>v</a:t>
            </a:r>
            <a:r>
              <a:rPr kumimoji="0" lang="en-US" sz="2000" baseline="-25000"/>
              <a:t>2</a:t>
            </a:r>
            <a:r>
              <a:rPr kumimoji="0" lang="en-US" sz="2000"/>
              <a:t>, then </a:t>
            </a:r>
            <a:r>
              <a:rPr kumimoji="0" lang="en-US" sz="2000" i="1"/>
              <a:t>v</a:t>
            </a:r>
            <a:r>
              <a:rPr kumimoji="0" lang="en-US" sz="2000" baseline="-25000"/>
              <a:t>1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 </a:t>
            </a:r>
            <a:r>
              <a:rPr kumimoji="0" lang="en-US" sz="2000" i="1"/>
              <a:t>v</a:t>
            </a:r>
            <a:r>
              <a:rPr kumimoji="0" lang="en-US" sz="2000" baseline="-25000"/>
              <a:t>2</a:t>
            </a:r>
            <a:r>
              <a:rPr kumimoji="0" lang="en-US" sz="2000"/>
              <a:t> …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 baseline="-25000"/>
              <a:t>–1</a:t>
            </a:r>
            <a:r>
              <a:rPr kumimoji="0" lang="en-US" sz="2000"/>
              <a:t> (done)</a:t>
            </a:r>
          </a:p>
        </p:txBody>
      </p:sp>
      <p:sp>
        <p:nvSpPr>
          <p:cNvPr id="425989" name="Text Box 5"/>
          <p:cNvSpPr txBox="1">
            <a:spLocks noChangeArrowheads="1"/>
          </p:cNvSpPr>
          <p:nvPr/>
        </p:nvSpPr>
        <p:spPr bwMode="auto">
          <a:xfrm>
            <a:off x="700088" y="4414838"/>
            <a:ext cx="693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en-US" sz="2000"/>
              <a:t>If </a:t>
            </a:r>
            <a:r>
              <a:rPr kumimoji="0" lang="en-US" sz="2000" i="1"/>
              <a:t>v</a:t>
            </a:r>
            <a:r>
              <a:rPr kumimoji="0" lang="en-US" sz="2000" baseline="-25000"/>
              <a:t>1</a:t>
            </a:r>
            <a:r>
              <a:rPr kumimoji="0" lang="en-US" sz="2000"/>
              <a:t> </a:t>
            </a:r>
            <a:r>
              <a:rPr kumimoji="0" lang="en-US" sz="2000">
                <a:sym typeface="Symbol" pitchFamily="18" charset="2"/>
              </a:rPr>
              <a:t>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, </a:t>
            </a:r>
            <a:r>
              <a:rPr kumimoji="0" lang="en-US" sz="2000" i="1"/>
              <a:t>v</a:t>
            </a:r>
            <a:r>
              <a:rPr kumimoji="0" lang="en-US" sz="2000" baseline="-25000"/>
              <a:t>2</a:t>
            </a:r>
            <a:r>
              <a:rPr kumimoji="0" lang="en-US" sz="2000"/>
              <a:t> </a:t>
            </a:r>
            <a:r>
              <a:rPr kumimoji="0" lang="en-US" sz="2000">
                <a:sym typeface="Symbol" pitchFamily="18" charset="2"/>
              </a:rPr>
              <a:t>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 and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 </a:t>
            </a:r>
            <a:r>
              <a:rPr kumimoji="0" lang="en-US" sz="2000">
                <a:sym typeface="Symbol" pitchFamily="18" charset="2"/>
              </a:rPr>
              <a:t> </a:t>
            </a:r>
            <a:r>
              <a:rPr kumimoji="0" lang="en-US" sz="2000" i="1"/>
              <a:t>v</a:t>
            </a:r>
            <a:r>
              <a:rPr kumimoji="0" lang="en-US" sz="2000" baseline="-25000"/>
              <a:t>3</a:t>
            </a:r>
            <a:r>
              <a:rPr kumimoji="0" lang="en-US" sz="2000"/>
              <a:t>, then </a:t>
            </a:r>
            <a:r>
              <a:rPr kumimoji="0" lang="en-US" sz="2000" i="1"/>
              <a:t>v</a:t>
            </a:r>
            <a:r>
              <a:rPr kumimoji="0" lang="en-US" sz="2000" baseline="-25000"/>
              <a:t>1 </a:t>
            </a:r>
            <a:r>
              <a:rPr kumimoji="0" lang="en-US" sz="2000" i="1"/>
              <a:t>v</a:t>
            </a:r>
            <a:r>
              <a:rPr kumimoji="0" lang="en-US" sz="2000" baseline="-25000"/>
              <a:t>2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 </a:t>
            </a:r>
            <a:r>
              <a:rPr kumimoji="0" lang="en-US" sz="2000" i="1"/>
              <a:t>v</a:t>
            </a:r>
            <a:r>
              <a:rPr kumimoji="0" lang="en-US" sz="2000" baseline="-25000"/>
              <a:t>3</a:t>
            </a:r>
            <a:r>
              <a:rPr kumimoji="0" lang="en-US" sz="2000"/>
              <a:t> …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 baseline="-25000"/>
              <a:t>–1</a:t>
            </a:r>
            <a:r>
              <a:rPr kumimoji="0" lang="en-US" sz="2000"/>
              <a:t> (done)</a:t>
            </a:r>
            <a:endParaRPr kumimoji="0" lang="en-US" sz="1600"/>
          </a:p>
        </p:txBody>
      </p:sp>
      <p:sp>
        <p:nvSpPr>
          <p:cNvPr id="425990" name="Text Box 6"/>
          <p:cNvSpPr txBox="1">
            <a:spLocks noChangeArrowheads="1"/>
          </p:cNvSpPr>
          <p:nvPr/>
        </p:nvSpPr>
        <p:spPr bwMode="auto">
          <a:xfrm>
            <a:off x="700088" y="4779963"/>
            <a:ext cx="7289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en-US" sz="2000"/>
              <a:t>If {</a:t>
            </a:r>
            <a:r>
              <a:rPr kumimoji="0" lang="en-US" sz="2000" i="1"/>
              <a:t>v</a:t>
            </a:r>
            <a:r>
              <a:rPr kumimoji="0" lang="en-US" sz="2000" baseline="-25000"/>
              <a:t>1 </a:t>
            </a:r>
            <a:r>
              <a:rPr kumimoji="0" lang="en-US" sz="2000"/>
              <a:t>, </a:t>
            </a:r>
            <a:r>
              <a:rPr kumimoji="0" lang="en-US" sz="2000" i="1"/>
              <a:t>v</a:t>
            </a:r>
            <a:r>
              <a:rPr kumimoji="0" lang="en-US" sz="2000" baseline="-25000"/>
              <a:t>2 </a:t>
            </a:r>
            <a:r>
              <a:rPr kumimoji="0" lang="en-US" sz="2000"/>
              <a:t>, </a:t>
            </a:r>
            <a:r>
              <a:rPr kumimoji="0" lang="en-US" sz="2000" i="1"/>
              <a:t>v</a:t>
            </a:r>
            <a:r>
              <a:rPr kumimoji="0" lang="en-US" sz="2000" baseline="-25000"/>
              <a:t>3</a:t>
            </a:r>
            <a:r>
              <a:rPr kumimoji="0" lang="en-US" sz="2000"/>
              <a:t>} </a:t>
            </a:r>
            <a:r>
              <a:rPr kumimoji="0" lang="en-US" sz="2000">
                <a:sym typeface="Symbol" pitchFamily="18" charset="2"/>
              </a:rPr>
              <a:t>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 and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 </a:t>
            </a:r>
            <a:r>
              <a:rPr kumimoji="0" lang="en-US" sz="2000">
                <a:sym typeface="Symbol" pitchFamily="18" charset="2"/>
              </a:rPr>
              <a:t> </a:t>
            </a:r>
            <a:r>
              <a:rPr kumimoji="0" lang="en-US" sz="2000" i="1"/>
              <a:t>v</a:t>
            </a:r>
            <a:r>
              <a:rPr kumimoji="0" lang="en-US" sz="2000" baseline="-25000"/>
              <a:t>4</a:t>
            </a:r>
            <a:r>
              <a:rPr kumimoji="0" lang="en-US" sz="2000"/>
              <a:t>, then </a:t>
            </a:r>
            <a:r>
              <a:rPr kumimoji="0" lang="en-US" sz="2000" i="1"/>
              <a:t>v</a:t>
            </a:r>
            <a:r>
              <a:rPr kumimoji="0" lang="en-US" sz="2000" baseline="-25000"/>
              <a:t>1 </a:t>
            </a:r>
            <a:r>
              <a:rPr kumimoji="0" lang="en-US" sz="2000" i="1"/>
              <a:t>v</a:t>
            </a:r>
            <a:r>
              <a:rPr kumimoji="0" lang="en-US" sz="2000" baseline="-25000"/>
              <a:t>2 </a:t>
            </a:r>
            <a:r>
              <a:rPr kumimoji="0" lang="en-US" sz="2000" i="1"/>
              <a:t>v</a:t>
            </a:r>
            <a:r>
              <a:rPr kumimoji="0" lang="en-US" sz="2000" baseline="-25000"/>
              <a:t>3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 </a:t>
            </a:r>
            <a:r>
              <a:rPr kumimoji="0" lang="en-US" sz="2000" i="1"/>
              <a:t>v</a:t>
            </a:r>
            <a:r>
              <a:rPr kumimoji="0" lang="en-US" sz="2000" baseline="-25000"/>
              <a:t>4</a:t>
            </a:r>
            <a:r>
              <a:rPr kumimoji="0" lang="en-US" sz="2000"/>
              <a:t> …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 baseline="-25000"/>
              <a:t>–1</a:t>
            </a:r>
            <a:r>
              <a:rPr kumimoji="0" lang="en-US" sz="2000"/>
              <a:t> (done)</a:t>
            </a:r>
          </a:p>
        </p:txBody>
      </p:sp>
      <p:sp>
        <p:nvSpPr>
          <p:cNvPr id="425991" name="Text Box 7"/>
          <p:cNvSpPr txBox="1">
            <a:spLocks noChangeArrowheads="1"/>
          </p:cNvSpPr>
          <p:nvPr/>
        </p:nvSpPr>
        <p:spPr bwMode="auto">
          <a:xfrm>
            <a:off x="708025" y="5319713"/>
            <a:ext cx="792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en-US" sz="2000"/>
              <a:t>If {</a:t>
            </a:r>
            <a:r>
              <a:rPr kumimoji="0" lang="en-US" sz="2000" i="1"/>
              <a:t>v</a:t>
            </a:r>
            <a:r>
              <a:rPr kumimoji="0" lang="en-US" sz="2000" baseline="-25000"/>
              <a:t>1 </a:t>
            </a:r>
            <a:r>
              <a:rPr kumimoji="0" lang="en-US" sz="2000"/>
              <a:t>, </a:t>
            </a:r>
            <a:r>
              <a:rPr kumimoji="0" lang="en-US" sz="2000" i="1"/>
              <a:t>v</a:t>
            </a:r>
            <a:r>
              <a:rPr kumimoji="0" lang="en-US" sz="2000" baseline="-25000"/>
              <a:t>2 </a:t>
            </a:r>
            <a:r>
              <a:rPr kumimoji="0" lang="en-US" sz="2000"/>
              <a:t>, …, </a:t>
            </a:r>
            <a:r>
              <a:rPr kumimoji="0" lang="en-US" sz="2000" i="1"/>
              <a:t>v</a:t>
            </a:r>
            <a:r>
              <a:rPr kumimoji="0" lang="en-US" sz="2000" i="1" baseline="-25000"/>
              <a:t>k </a:t>
            </a:r>
            <a:r>
              <a:rPr kumimoji="0" lang="en-US" sz="2000" baseline="-25000"/>
              <a:t>–1</a:t>
            </a:r>
            <a:r>
              <a:rPr kumimoji="0" lang="en-US" sz="2000"/>
              <a:t>} </a:t>
            </a:r>
            <a:r>
              <a:rPr kumimoji="0" lang="en-US" sz="2000">
                <a:sym typeface="Symbol" pitchFamily="18" charset="2"/>
              </a:rPr>
              <a:t>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 and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 </a:t>
            </a:r>
            <a:r>
              <a:rPr kumimoji="0" lang="en-US" sz="2000">
                <a:sym typeface="Symbol" pitchFamily="18" charset="2"/>
              </a:rPr>
              <a:t> </a:t>
            </a:r>
            <a:r>
              <a:rPr kumimoji="0" lang="en-US" sz="2000" i="1"/>
              <a:t>v</a:t>
            </a:r>
            <a:r>
              <a:rPr kumimoji="0" lang="en-US" sz="2000" i="1" baseline="-25000"/>
              <a:t>k</a:t>
            </a:r>
            <a:r>
              <a:rPr kumimoji="0" lang="en-US" sz="2000"/>
              <a:t>, then </a:t>
            </a:r>
            <a:r>
              <a:rPr kumimoji="0" lang="en-US" sz="2000" i="1"/>
              <a:t>v</a:t>
            </a:r>
            <a:r>
              <a:rPr kumimoji="0" lang="en-US" sz="2000" baseline="-25000"/>
              <a:t>1 </a:t>
            </a:r>
            <a:r>
              <a:rPr kumimoji="0" lang="en-US" sz="2000"/>
              <a:t>…</a:t>
            </a:r>
            <a:r>
              <a:rPr kumimoji="0" lang="en-US" sz="2000" baseline="-25000"/>
              <a:t> </a:t>
            </a:r>
            <a:r>
              <a:rPr kumimoji="0" lang="en-US" sz="2000" i="1"/>
              <a:t>v</a:t>
            </a:r>
            <a:r>
              <a:rPr kumimoji="0" lang="en-US" sz="2000" i="1" baseline="-25000"/>
              <a:t>k </a:t>
            </a:r>
            <a:r>
              <a:rPr kumimoji="0" lang="en-US" sz="2000" baseline="-25000"/>
              <a:t>–1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 </a:t>
            </a:r>
            <a:r>
              <a:rPr kumimoji="0" lang="en-US" sz="2000" i="1"/>
              <a:t>v</a:t>
            </a:r>
            <a:r>
              <a:rPr kumimoji="0" lang="en-US" sz="2000" baseline="-25000"/>
              <a:t>k</a:t>
            </a:r>
            <a:r>
              <a:rPr kumimoji="0" lang="en-US" sz="2000"/>
              <a:t> …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 baseline="-25000"/>
              <a:t>–1</a:t>
            </a:r>
            <a:r>
              <a:rPr kumimoji="0" lang="en-US" sz="2000"/>
              <a:t> (done)</a:t>
            </a:r>
          </a:p>
        </p:txBody>
      </p:sp>
      <p:sp>
        <p:nvSpPr>
          <p:cNvPr id="425992" name="Text Box 8"/>
          <p:cNvSpPr txBox="1">
            <a:spLocks noChangeArrowheads="1"/>
          </p:cNvSpPr>
          <p:nvPr/>
        </p:nvSpPr>
        <p:spPr bwMode="auto">
          <a:xfrm>
            <a:off x="1050925" y="5046663"/>
            <a:ext cx="549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sz="2400">
                <a:latin typeface="Times New Roman" pitchFamily="18" charset="0"/>
              </a:rPr>
              <a:t>…</a:t>
            </a:r>
          </a:p>
        </p:txBody>
      </p:sp>
      <p:sp>
        <p:nvSpPr>
          <p:cNvPr id="425993" name="Text Box 9"/>
          <p:cNvSpPr txBox="1">
            <a:spLocks noChangeArrowheads="1"/>
          </p:cNvSpPr>
          <p:nvPr/>
        </p:nvSpPr>
        <p:spPr bwMode="auto">
          <a:xfrm>
            <a:off x="1042988" y="5653088"/>
            <a:ext cx="549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sz="2400">
                <a:latin typeface="Times New Roman" pitchFamily="18" charset="0"/>
              </a:rPr>
              <a:t>…</a:t>
            </a:r>
          </a:p>
        </p:txBody>
      </p:sp>
      <p:sp>
        <p:nvSpPr>
          <p:cNvPr id="425994" name="Text Box 10"/>
          <p:cNvSpPr txBox="1">
            <a:spLocks noChangeArrowheads="1"/>
          </p:cNvSpPr>
          <p:nvPr/>
        </p:nvSpPr>
        <p:spPr bwMode="auto">
          <a:xfrm>
            <a:off x="717550" y="5805488"/>
            <a:ext cx="7581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en-US" sz="2000"/>
              <a:t>If {</a:t>
            </a:r>
            <a:r>
              <a:rPr kumimoji="0" lang="en-US" sz="2000" i="1"/>
              <a:t>v</a:t>
            </a:r>
            <a:r>
              <a:rPr kumimoji="0" lang="en-US" sz="2000" baseline="-25000"/>
              <a:t>1 </a:t>
            </a:r>
            <a:r>
              <a:rPr kumimoji="0" lang="en-US" sz="2000"/>
              <a:t>, </a:t>
            </a:r>
            <a:r>
              <a:rPr kumimoji="0" lang="en-US" sz="2000" i="1"/>
              <a:t>v</a:t>
            </a:r>
            <a:r>
              <a:rPr kumimoji="0" lang="en-US" sz="2000" baseline="-25000"/>
              <a:t>2 </a:t>
            </a:r>
            <a:r>
              <a:rPr kumimoji="0" lang="en-US" sz="2000"/>
              <a:t>, …, </a:t>
            </a:r>
            <a:r>
              <a:rPr kumimoji="0" lang="en-US" sz="2000" i="1"/>
              <a:t>v</a:t>
            </a:r>
            <a:r>
              <a:rPr kumimoji="0" lang="en-US" sz="2000" i="1" baseline="-25000"/>
              <a:t>n </a:t>
            </a:r>
            <a:r>
              <a:rPr kumimoji="0" lang="en-US" sz="2000" baseline="-25000"/>
              <a:t>–2</a:t>
            </a:r>
            <a:r>
              <a:rPr kumimoji="0" lang="en-US" sz="2000"/>
              <a:t>} </a:t>
            </a:r>
            <a:r>
              <a:rPr kumimoji="0" lang="en-US" sz="2000">
                <a:sym typeface="Symbol" pitchFamily="18" charset="2"/>
              </a:rPr>
              <a:t>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 and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 </a:t>
            </a:r>
            <a:r>
              <a:rPr kumimoji="0" lang="en-US" sz="2000">
                <a:sym typeface="Symbol" pitchFamily="18" charset="2"/>
              </a:rPr>
              <a:t> </a:t>
            </a:r>
            <a:r>
              <a:rPr kumimoji="0" lang="en-US" sz="2000" i="1"/>
              <a:t>v</a:t>
            </a:r>
            <a:r>
              <a:rPr kumimoji="0" lang="en-US" sz="2000" i="1" baseline="-25000"/>
              <a:t>n-1</a:t>
            </a:r>
            <a:r>
              <a:rPr kumimoji="0" lang="en-US" sz="2000"/>
              <a:t>, then </a:t>
            </a:r>
            <a:r>
              <a:rPr kumimoji="0" lang="en-US" sz="2000" i="1"/>
              <a:t>v</a:t>
            </a:r>
            <a:r>
              <a:rPr kumimoji="0" lang="en-US" sz="2000" baseline="-25000"/>
              <a:t>1 </a:t>
            </a:r>
            <a:r>
              <a:rPr kumimoji="0" lang="en-US" sz="2000"/>
              <a:t>…</a:t>
            </a:r>
            <a:r>
              <a:rPr kumimoji="0" lang="en-US" sz="2000" baseline="-25000"/>
              <a:t> </a:t>
            </a:r>
            <a:r>
              <a:rPr kumimoji="0" lang="en-US" sz="2000" i="1"/>
              <a:t>v</a:t>
            </a:r>
            <a:r>
              <a:rPr kumimoji="0" lang="en-US" sz="2000" i="1" baseline="-25000"/>
              <a:t>n </a:t>
            </a:r>
            <a:r>
              <a:rPr kumimoji="0" lang="en-US" sz="2000" baseline="-25000"/>
              <a:t>–2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 </a:t>
            </a:r>
            <a:r>
              <a:rPr kumimoji="0" lang="en-US" sz="2000" i="1"/>
              <a:t>v</a:t>
            </a:r>
            <a:r>
              <a:rPr kumimoji="0" lang="en-US" sz="2000" i="1" baseline="-25000"/>
              <a:t>n-1</a:t>
            </a:r>
            <a:r>
              <a:rPr kumimoji="0" lang="en-US" sz="2000"/>
              <a:t>(done)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603875" y="1338263"/>
            <a:ext cx="3603625" cy="3044825"/>
            <a:chOff x="506" y="123"/>
            <a:chExt cx="2270" cy="1918"/>
          </a:xfrm>
        </p:grpSpPr>
        <p:sp>
          <p:nvSpPr>
            <p:cNvPr id="13339" name="Text Box 12"/>
            <p:cNvSpPr txBox="1">
              <a:spLocks noChangeArrowheads="1"/>
            </p:cNvSpPr>
            <p:nvPr/>
          </p:nvSpPr>
          <p:spPr bwMode="auto">
            <a:xfrm>
              <a:off x="834" y="452"/>
              <a:ext cx="2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 b="1" i="1">
                  <a:latin typeface="Times New Roman" pitchFamily="18" charset="0"/>
                </a:rPr>
                <a:t>v</a:t>
              </a:r>
              <a:r>
                <a:rPr kumimoji="0" lang="en-US" sz="2000" b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340" name="Text Box 13"/>
            <p:cNvSpPr txBox="1">
              <a:spLocks noChangeArrowheads="1"/>
            </p:cNvSpPr>
            <p:nvPr/>
          </p:nvSpPr>
          <p:spPr bwMode="auto">
            <a:xfrm>
              <a:off x="506" y="993"/>
              <a:ext cx="2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 b="1" i="1">
                  <a:latin typeface="Times New Roman" pitchFamily="18" charset="0"/>
                </a:rPr>
                <a:t>v</a:t>
              </a:r>
              <a:r>
                <a:rPr kumimoji="0" lang="en-US" sz="2000" b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3341" name="Text Box 14"/>
            <p:cNvSpPr txBox="1">
              <a:spLocks noChangeArrowheads="1"/>
            </p:cNvSpPr>
            <p:nvPr/>
          </p:nvSpPr>
          <p:spPr bwMode="auto">
            <a:xfrm>
              <a:off x="850" y="1410"/>
              <a:ext cx="2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 b="1" i="1">
                  <a:latin typeface="Times New Roman" pitchFamily="18" charset="0"/>
                </a:rPr>
                <a:t>v</a:t>
              </a:r>
              <a:r>
                <a:rPr kumimoji="0" lang="en-US" sz="2000" b="1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3342" name="Text Box 15"/>
            <p:cNvSpPr txBox="1">
              <a:spLocks noChangeArrowheads="1"/>
            </p:cNvSpPr>
            <p:nvPr/>
          </p:nvSpPr>
          <p:spPr bwMode="auto">
            <a:xfrm>
              <a:off x="1288" y="1290"/>
              <a:ext cx="2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 b="1" i="1">
                  <a:latin typeface="Times New Roman" pitchFamily="18" charset="0"/>
                </a:rPr>
                <a:t>v</a:t>
              </a:r>
              <a:r>
                <a:rPr kumimoji="0" lang="en-US" sz="2000" b="1" baseline="-250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3343" name="Text Box 16"/>
            <p:cNvSpPr txBox="1">
              <a:spLocks noChangeArrowheads="1"/>
            </p:cNvSpPr>
            <p:nvPr/>
          </p:nvSpPr>
          <p:spPr bwMode="auto">
            <a:xfrm>
              <a:off x="1449" y="1526"/>
              <a:ext cx="36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 b="1" i="1">
                  <a:latin typeface="Times New Roman" pitchFamily="18" charset="0"/>
                </a:rPr>
                <a:t>v</a:t>
              </a:r>
              <a:r>
                <a:rPr kumimoji="0" lang="en-US" sz="2000" b="1" i="1" baseline="-25000">
                  <a:latin typeface="Times New Roman" pitchFamily="18" charset="0"/>
                </a:rPr>
                <a:t>k </a:t>
              </a:r>
              <a:r>
                <a:rPr kumimoji="0" lang="en-US" sz="2000" b="1" baseline="-25000">
                  <a:latin typeface="Times New Roman" pitchFamily="18" charset="0"/>
                </a:rPr>
                <a:t>–1</a:t>
              </a:r>
            </a:p>
          </p:txBody>
        </p:sp>
        <p:sp>
          <p:nvSpPr>
            <p:cNvPr id="13344" name="Text Box 17"/>
            <p:cNvSpPr txBox="1">
              <a:spLocks noChangeArrowheads="1"/>
            </p:cNvSpPr>
            <p:nvPr/>
          </p:nvSpPr>
          <p:spPr bwMode="auto">
            <a:xfrm>
              <a:off x="1885" y="1791"/>
              <a:ext cx="26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 b="1" i="1">
                  <a:latin typeface="Times New Roman" pitchFamily="18" charset="0"/>
                </a:rPr>
                <a:t>v</a:t>
              </a:r>
              <a:r>
                <a:rPr kumimoji="0" lang="en-US" sz="2000" b="1" i="1" baseline="-25000">
                  <a:latin typeface="Times New Roman" pitchFamily="18" charset="0"/>
                </a:rPr>
                <a:t>k </a:t>
              </a:r>
              <a:endParaRPr kumimoji="0" lang="en-US" sz="2000" b="1" baseline="-25000">
                <a:latin typeface="Times New Roman" pitchFamily="18" charset="0"/>
              </a:endParaRPr>
            </a:p>
          </p:txBody>
        </p:sp>
        <p:sp>
          <p:nvSpPr>
            <p:cNvPr id="13345" name="Text Box 18"/>
            <p:cNvSpPr txBox="1">
              <a:spLocks noChangeArrowheads="1"/>
            </p:cNvSpPr>
            <p:nvPr/>
          </p:nvSpPr>
          <p:spPr bwMode="auto">
            <a:xfrm>
              <a:off x="2401" y="1548"/>
              <a:ext cx="3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 b="1" i="1">
                  <a:latin typeface="Times New Roman" pitchFamily="18" charset="0"/>
                </a:rPr>
                <a:t>v</a:t>
              </a:r>
              <a:r>
                <a:rPr kumimoji="0" lang="en-US" sz="2000" b="1" i="1" baseline="-25000">
                  <a:latin typeface="Times New Roman" pitchFamily="18" charset="0"/>
                </a:rPr>
                <a:t>n </a:t>
              </a:r>
              <a:r>
                <a:rPr kumimoji="0" lang="en-US" sz="2000" b="1" baseline="-25000">
                  <a:latin typeface="Times New Roman" pitchFamily="18" charset="0"/>
                </a:rPr>
                <a:t>–1</a:t>
              </a:r>
            </a:p>
          </p:txBody>
        </p:sp>
        <p:sp>
          <p:nvSpPr>
            <p:cNvPr id="13346" name="Text Box 19"/>
            <p:cNvSpPr txBox="1">
              <a:spLocks noChangeArrowheads="1"/>
            </p:cNvSpPr>
            <p:nvPr/>
          </p:nvSpPr>
          <p:spPr bwMode="auto">
            <a:xfrm>
              <a:off x="2244" y="123"/>
              <a:ext cx="24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 b="1" i="1">
                  <a:latin typeface="Times New Roman" pitchFamily="18" charset="0"/>
                </a:rPr>
                <a:t>v</a:t>
              </a:r>
              <a:r>
                <a:rPr kumimoji="0" lang="en-US" sz="2000" b="1" i="1" baseline="-25000">
                  <a:latin typeface="Times New Roman" pitchFamily="18" charset="0"/>
                </a:rPr>
                <a:t>n</a:t>
              </a:r>
              <a:endParaRPr kumimoji="0" lang="en-US" sz="2000" b="1" baseline="-25000">
                <a:latin typeface="Times New Roman" pitchFamily="18" charset="0"/>
              </a:endParaRPr>
            </a:p>
          </p:txBody>
        </p:sp>
        <p:sp>
          <p:nvSpPr>
            <p:cNvPr id="13347" name="Line 20"/>
            <p:cNvSpPr>
              <a:spLocks noChangeShapeType="1"/>
            </p:cNvSpPr>
            <p:nvPr/>
          </p:nvSpPr>
          <p:spPr bwMode="auto">
            <a:xfrm flipH="1">
              <a:off x="1006" y="333"/>
              <a:ext cx="1329" cy="3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Line 21"/>
            <p:cNvSpPr>
              <a:spLocks noChangeShapeType="1"/>
            </p:cNvSpPr>
            <p:nvPr/>
          </p:nvSpPr>
          <p:spPr bwMode="auto">
            <a:xfrm rot="21493545" flipH="1">
              <a:off x="728" y="896"/>
              <a:ext cx="178" cy="2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Line 22"/>
            <p:cNvSpPr>
              <a:spLocks noChangeShapeType="1"/>
            </p:cNvSpPr>
            <p:nvPr/>
          </p:nvSpPr>
          <p:spPr bwMode="auto">
            <a:xfrm rot="-362020">
              <a:off x="858" y="1282"/>
              <a:ext cx="136" cy="1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Line 23"/>
            <p:cNvSpPr>
              <a:spLocks noChangeShapeType="1"/>
            </p:cNvSpPr>
            <p:nvPr/>
          </p:nvSpPr>
          <p:spPr bwMode="auto">
            <a:xfrm rot="21465188" flipV="1">
              <a:off x="1206" y="1320"/>
              <a:ext cx="199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Line 24"/>
            <p:cNvSpPr>
              <a:spLocks noChangeShapeType="1"/>
            </p:cNvSpPr>
            <p:nvPr/>
          </p:nvSpPr>
          <p:spPr bwMode="auto">
            <a:xfrm rot="-423756">
              <a:off x="1540" y="1342"/>
              <a:ext cx="129" cy="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Line 25"/>
            <p:cNvSpPr>
              <a:spLocks noChangeShapeType="1"/>
            </p:cNvSpPr>
            <p:nvPr/>
          </p:nvSpPr>
          <p:spPr bwMode="auto">
            <a:xfrm rot="-428225">
              <a:off x="1878" y="1722"/>
              <a:ext cx="125" cy="13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Line 26"/>
            <p:cNvSpPr>
              <a:spLocks noChangeShapeType="1"/>
            </p:cNvSpPr>
            <p:nvPr/>
          </p:nvSpPr>
          <p:spPr bwMode="auto">
            <a:xfrm flipH="1">
              <a:off x="740" y="333"/>
              <a:ext cx="1595" cy="83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Line 27"/>
            <p:cNvSpPr>
              <a:spLocks noChangeShapeType="1"/>
            </p:cNvSpPr>
            <p:nvPr/>
          </p:nvSpPr>
          <p:spPr bwMode="auto">
            <a:xfrm flipV="1">
              <a:off x="1405" y="333"/>
              <a:ext cx="930" cy="9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Line 28"/>
            <p:cNvSpPr>
              <a:spLocks noChangeShapeType="1"/>
            </p:cNvSpPr>
            <p:nvPr/>
          </p:nvSpPr>
          <p:spPr bwMode="auto">
            <a:xfrm flipH="1">
              <a:off x="2003" y="333"/>
              <a:ext cx="332" cy="15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Line 29"/>
            <p:cNvSpPr>
              <a:spLocks noChangeShapeType="1"/>
            </p:cNvSpPr>
            <p:nvPr/>
          </p:nvSpPr>
          <p:spPr bwMode="auto">
            <a:xfrm flipH="1">
              <a:off x="1737" y="333"/>
              <a:ext cx="601" cy="12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7" name="Line 30"/>
            <p:cNvSpPr>
              <a:spLocks noChangeShapeType="1"/>
            </p:cNvSpPr>
            <p:nvPr/>
          </p:nvSpPr>
          <p:spPr bwMode="auto">
            <a:xfrm flipH="1">
              <a:off x="1671" y="333"/>
              <a:ext cx="664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8" name="Line 31"/>
            <p:cNvSpPr>
              <a:spLocks noChangeShapeType="1"/>
            </p:cNvSpPr>
            <p:nvPr/>
          </p:nvSpPr>
          <p:spPr bwMode="auto">
            <a:xfrm flipH="1">
              <a:off x="1006" y="333"/>
              <a:ext cx="1329" cy="11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9" name="AutoShape 32"/>
            <p:cNvSpPr>
              <a:spLocks noChangeArrowheads="1"/>
            </p:cNvSpPr>
            <p:nvPr/>
          </p:nvSpPr>
          <p:spPr bwMode="auto">
            <a:xfrm>
              <a:off x="2313" y="320"/>
              <a:ext cx="32" cy="36"/>
            </a:xfrm>
            <a:prstGeom prst="flowChartConnector">
              <a:avLst/>
            </a:prstGeom>
            <a:solidFill>
              <a:srgbClr val="00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0" name="AutoShape 33"/>
            <p:cNvSpPr>
              <a:spLocks noChangeArrowheads="1"/>
            </p:cNvSpPr>
            <p:nvPr/>
          </p:nvSpPr>
          <p:spPr bwMode="auto">
            <a:xfrm>
              <a:off x="2416" y="1672"/>
              <a:ext cx="32" cy="36"/>
            </a:xfrm>
            <a:prstGeom prst="flowChartConnector">
              <a:avLst/>
            </a:prstGeom>
            <a:solidFill>
              <a:srgbClr val="00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1" name="AutoShape 34"/>
            <p:cNvSpPr>
              <a:spLocks noChangeArrowheads="1"/>
            </p:cNvSpPr>
            <p:nvPr/>
          </p:nvSpPr>
          <p:spPr bwMode="auto">
            <a:xfrm>
              <a:off x="1989" y="1820"/>
              <a:ext cx="32" cy="36"/>
            </a:xfrm>
            <a:prstGeom prst="flowChartConnector">
              <a:avLst/>
            </a:prstGeom>
            <a:solidFill>
              <a:srgbClr val="00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2" name="AutoShape 35"/>
            <p:cNvSpPr>
              <a:spLocks noChangeArrowheads="1"/>
            </p:cNvSpPr>
            <p:nvPr/>
          </p:nvSpPr>
          <p:spPr bwMode="auto">
            <a:xfrm>
              <a:off x="1723" y="1593"/>
              <a:ext cx="32" cy="36"/>
            </a:xfrm>
            <a:prstGeom prst="flowChartConnector">
              <a:avLst/>
            </a:prstGeom>
            <a:solidFill>
              <a:srgbClr val="00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3" name="AutoShape 36"/>
            <p:cNvSpPr>
              <a:spLocks noChangeArrowheads="1"/>
            </p:cNvSpPr>
            <p:nvPr/>
          </p:nvSpPr>
          <p:spPr bwMode="auto">
            <a:xfrm>
              <a:off x="1651" y="1376"/>
              <a:ext cx="32" cy="37"/>
            </a:xfrm>
            <a:prstGeom prst="flowChartConnector">
              <a:avLst/>
            </a:prstGeom>
            <a:solidFill>
              <a:srgbClr val="00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4" name="AutoShape 37"/>
            <p:cNvSpPr>
              <a:spLocks noChangeArrowheads="1"/>
            </p:cNvSpPr>
            <p:nvPr/>
          </p:nvSpPr>
          <p:spPr bwMode="auto">
            <a:xfrm>
              <a:off x="1391" y="1298"/>
              <a:ext cx="32" cy="36"/>
            </a:xfrm>
            <a:prstGeom prst="flowChartConnector">
              <a:avLst/>
            </a:prstGeom>
            <a:solidFill>
              <a:srgbClr val="00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5" name="AutoShape 38"/>
            <p:cNvSpPr>
              <a:spLocks noChangeArrowheads="1"/>
            </p:cNvSpPr>
            <p:nvPr/>
          </p:nvSpPr>
          <p:spPr bwMode="auto">
            <a:xfrm>
              <a:off x="997" y="1446"/>
              <a:ext cx="32" cy="36"/>
            </a:xfrm>
            <a:prstGeom prst="flowChartConnector">
              <a:avLst/>
            </a:prstGeom>
            <a:solidFill>
              <a:srgbClr val="00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6" name="AutoShape 39"/>
            <p:cNvSpPr>
              <a:spLocks noChangeArrowheads="1"/>
            </p:cNvSpPr>
            <p:nvPr/>
          </p:nvSpPr>
          <p:spPr bwMode="auto">
            <a:xfrm>
              <a:off x="726" y="1144"/>
              <a:ext cx="32" cy="36"/>
            </a:xfrm>
            <a:prstGeom prst="flowChartConnector">
              <a:avLst/>
            </a:prstGeom>
            <a:solidFill>
              <a:srgbClr val="00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7" name="AutoShape 40"/>
            <p:cNvSpPr>
              <a:spLocks noChangeArrowheads="1"/>
            </p:cNvSpPr>
            <p:nvPr/>
          </p:nvSpPr>
          <p:spPr bwMode="auto">
            <a:xfrm>
              <a:off x="995" y="688"/>
              <a:ext cx="32" cy="36"/>
            </a:xfrm>
            <a:prstGeom prst="flowChartConnector">
              <a:avLst/>
            </a:prstGeom>
            <a:solidFill>
              <a:srgbClr val="00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8" name="Line 41"/>
            <p:cNvSpPr>
              <a:spLocks noChangeShapeType="1"/>
            </p:cNvSpPr>
            <p:nvPr/>
          </p:nvSpPr>
          <p:spPr bwMode="auto">
            <a:xfrm rot="-1557455">
              <a:off x="2247" y="1712"/>
              <a:ext cx="177" cy="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9" name="Line 42"/>
            <p:cNvSpPr>
              <a:spLocks noChangeShapeType="1"/>
            </p:cNvSpPr>
            <p:nvPr/>
          </p:nvSpPr>
          <p:spPr bwMode="auto">
            <a:xfrm rot="-1288760">
              <a:off x="2005" y="1795"/>
              <a:ext cx="253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0" name="Line 43"/>
            <p:cNvSpPr>
              <a:spLocks noChangeShapeType="1"/>
            </p:cNvSpPr>
            <p:nvPr/>
          </p:nvSpPr>
          <p:spPr bwMode="auto">
            <a:xfrm>
              <a:off x="2334" y="341"/>
              <a:ext cx="96" cy="13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1" name="Line 44"/>
            <p:cNvSpPr>
              <a:spLocks noChangeShapeType="1"/>
            </p:cNvSpPr>
            <p:nvPr/>
          </p:nvSpPr>
          <p:spPr bwMode="auto">
            <a:xfrm rot="-266794">
              <a:off x="1736" y="1606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2" name="Line 45"/>
            <p:cNvSpPr>
              <a:spLocks noChangeShapeType="1"/>
            </p:cNvSpPr>
            <p:nvPr/>
          </p:nvSpPr>
          <p:spPr bwMode="auto">
            <a:xfrm>
              <a:off x="1666" y="1382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3" name="Line 46"/>
            <p:cNvSpPr>
              <a:spLocks noChangeShapeType="1"/>
            </p:cNvSpPr>
            <p:nvPr/>
          </p:nvSpPr>
          <p:spPr bwMode="auto">
            <a:xfrm>
              <a:off x="1696" y="1472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4" name="Line 47"/>
            <p:cNvSpPr>
              <a:spLocks noChangeShapeType="1"/>
            </p:cNvSpPr>
            <p:nvPr/>
          </p:nvSpPr>
          <p:spPr bwMode="auto">
            <a:xfrm rot="-845857">
              <a:off x="1429" y="1306"/>
              <a:ext cx="114" cy="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5" name="Line 48"/>
            <p:cNvSpPr>
              <a:spLocks noChangeShapeType="1"/>
            </p:cNvSpPr>
            <p:nvPr/>
          </p:nvSpPr>
          <p:spPr bwMode="auto">
            <a:xfrm flipV="1">
              <a:off x="1004" y="1372"/>
              <a:ext cx="24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6" name="Line 49"/>
            <p:cNvSpPr>
              <a:spLocks noChangeShapeType="1"/>
            </p:cNvSpPr>
            <p:nvPr/>
          </p:nvSpPr>
          <p:spPr bwMode="auto">
            <a:xfrm rot="212916">
              <a:off x="734" y="1168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7" name="Line 50"/>
            <p:cNvSpPr>
              <a:spLocks noChangeShapeType="1"/>
            </p:cNvSpPr>
            <p:nvPr/>
          </p:nvSpPr>
          <p:spPr bwMode="auto">
            <a:xfrm flipH="1">
              <a:off x="872" y="698"/>
              <a:ext cx="144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6035" name="AutoShape 51"/>
          <p:cNvSpPr>
            <a:spLocks noChangeArrowheads="1"/>
          </p:cNvSpPr>
          <p:nvPr/>
        </p:nvSpPr>
        <p:spPr bwMode="auto">
          <a:xfrm rot="-929429">
            <a:off x="7086600" y="1955800"/>
            <a:ext cx="544513" cy="130175"/>
          </a:xfrm>
          <a:prstGeom prst="leftArrow">
            <a:avLst>
              <a:gd name="adj1" fmla="val 50000"/>
              <a:gd name="adj2" fmla="val 1045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6036" name="AutoShape 52"/>
          <p:cNvSpPr>
            <a:spLocks noChangeArrowheads="1"/>
          </p:cNvSpPr>
          <p:nvPr/>
        </p:nvSpPr>
        <p:spPr bwMode="auto">
          <a:xfrm rot="-1816407">
            <a:off x="7239000" y="2108200"/>
            <a:ext cx="544513" cy="130175"/>
          </a:xfrm>
          <a:prstGeom prst="leftArrow">
            <a:avLst>
              <a:gd name="adj1" fmla="val 50000"/>
              <a:gd name="adj2" fmla="val 1045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6037" name="AutoShape 53"/>
          <p:cNvSpPr>
            <a:spLocks noChangeArrowheads="1"/>
          </p:cNvSpPr>
          <p:nvPr/>
        </p:nvSpPr>
        <p:spPr bwMode="auto">
          <a:xfrm rot="-2350955">
            <a:off x="7226300" y="2476500"/>
            <a:ext cx="544513" cy="130175"/>
          </a:xfrm>
          <a:prstGeom prst="leftArrow">
            <a:avLst>
              <a:gd name="adj1" fmla="val 50000"/>
              <a:gd name="adj2" fmla="val 1045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6038" name="AutoShape 54"/>
          <p:cNvSpPr>
            <a:spLocks noChangeArrowheads="1"/>
          </p:cNvSpPr>
          <p:nvPr/>
        </p:nvSpPr>
        <p:spPr bwMode="auto">
          <a:xfrm rot="-2802817">
            <a:off x="7303295" y="2628106"/>
            <a:ext cx="544512" cy="130175"/>
          </a:xfrm>
          <a:prstGeom prst="leftArrow">
            <a:avLst>
              <a:gd name="adj1" fmla="val 50000"/>
              <a:gd name="adj2" fmla="val 1045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6039" name="AutoShape 55"/>
          <p:cNvSpPr>
            <a:spLocks noChangeArrowheads="1"/>
          </p:cNvSpPr>
          <p:nvPr/>
        </p:nvSpPr>
        <p:spPr bwMode="auto">
          <a:xfrm rot="-4830457">
            <a:off x="7887495" y="3072606"/>
            <a:ext cx="544512" cy="130175"/>
          </a:xfrm>
          <a:prstGeom prst="leftArrow">
            <a:avLst>
              <a:gd name="adj1" fmla="val 50000"/>
              <a:gd name="adj2" fmla="val 1045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6040" name="AutoShape 56"/>
          <p:cNvSpPr>
            <a:spLocks noChangeArrowheads="1"/>
          </p:cNvSpPr>
          <p:nvPr/>
        </p:nvSpPr>
        <p:spPr bwMode="auto">
          <a:xfrm rot="-5503483">
            <a:off x="8300244" y="2761457"/>
            <a:ext cx="542925" cy="141287"/>
          </a:xfrm>
          <a:prstGeom prst="leftArrow">
            <a:avLst>
              <a:gd name="adj1" fmla="val 50000"/>
              <a:gd name="adj2" fmla="val 960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6041" name="Text Box 57"/>
          <p:cNvSpPr txBox="1">
            <a:spLocks noChangeArrowheads="1"/>
          </p:cNvSpPr>
          <p:nvPr/>
        </p:nvSpPr>
        <p:spPr bwMode="auto">
          <a:xfrm>
            <a:off x="704850" y="6173788"/>
            <a:ext cx="7581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en-US" sz="2000"/>
              <a:t>If {</a:t>
            </a:r>
            <a:r>
              <a:rPr kumimoji="0" lang="en-US" sz="2000" i="1"/>
              <a:t>v</a:t>
            </a:r>
            <a:r>
              <a:rPr kumimoji="0" lang="en-US" sz="2000" baseline="-25000"/>
              <a:t>1 </a:t>
            </a:r>
            <a:r>
              <a:rPr kumimoji="0" lang="en-US" sz="2000"/>
              <a:t>, </a:t>
            </a:r>
            <a:r>
              <a:rPr kumimoji="0" lang="en-US" sz="2000" i="1"/>
              <a:t>v</a:t>
            </a:r>
            <a:r>
              <a:rPr kumimoji="0" lang="en-US" sz="2000" baseline="-25000"/>
              <a:t>2 </a:t>
            </a:r>
            <a:r>
              <a:rPr kumimoji="0" lang="en-US" sz="2000"/>
              <a:t>, …, </a:t>
            </a:r>
            <a:r>
              <a:rPr kumimoji="0" lang="en-US" sz="2000" i="1"/>
              <a:t>v</a:t>
            </a:r>
            <a:r>
              <a:rPr kumimoji="0" lang="en-US" sz="2000" i="1" baseline="-25000"/>
              <a:t>n </a:t>
            </a:r>
            <a:r>
              <a:rPr kumimoji="0" lang="en-US" sz="2000" baseline="-25000"/>
              <a:t>–1</a:t>
            </a:r>
            <a:r>
              <a:rPr kumimoji="0" lang="en-US" sz="2000"/>
              <a:t>} </a:t>
            </a:r>
            <a:r>
              <a:rPr kumimoji="0" lang="en-US" sz="2000">
                <a:sym typeface="Symbol" pitchFamily="18" charset="2"/>
              </a:rPr>
              <a:t>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  then </a:t>
            </a:r>
            <a:r>
              <a:rPr kumimoji="0" lang="en-US" sz="2000" i="1"/>
              <a:t>v</a:t>
            </a:r>
            <a:r>
              <a:rPr kumimoji="0" lang="en-US" sz="2000" baseline="-25000"/>
              <a:t>1 </a:t>
            </a:r>
            <a:r>
              <a:rPr kumimoji="0" lang="en-US" sz="2000"/>
              <a:t>…</a:t>
            </a:r>
            <a:r>
              <a:rPr kumimoji="0" lang="en-US" sz="2000" baseline="-25000"/>
              <a:t> </a:t>
            </a:r>
            <a:r>
              <a:rPr kumimoji="0" lang="en-US" sz="2000" i="1"/>
              <a:t>v</a:t>
            </a:r>
            <a:r>
              <a:rPr kumimoji="0" lang="en-US" sz="2000" i="1" baseline="-25000"/>
              <a:t>n </a:t>
            </a:r>
            <a:r>
              <a:rPr kumimoji="0" lang="en-US" sz="2000" baseline="-25000"/>
              <a:t>–1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 (done)</a:t>
            </a:r>
          </a:p>
        </p:txBody>
      </p:sp>
      <p:sp>
        <p:nvSpPr>
          <p:cNvPr id="426042" name="AutoShape 58"/>
          <p:cNvSpPr>
            <a:spLocks noChangeArrowheads="1"/>
          </p:cNvSpPr>
          <p:nvPr/>
        </p:nvSpPr>
        <p:spPr bwMode="auto">
          <a:xfrm rot="9902053">
            <a:off x="6832600" y="2019300"/>
            <a:ext cx="544513" cy="130175"/>
          </a:xfrm>
          <a:prstGeom prst="leftArrow">
            <a:avLst>
              <a:gd name="adj1" fmla="val 50000"/>
              <a:gd name="adj2" fmla="val 10457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6043" name="AutoShape 59"/>
          <p:cNvSpPr>
            <a:spLocks noChangeArrowheads="1"/>
          </p:cNvSpPr>
          <p:nvPr/>
        </p:nvSpPr>
        <p:spPr bwMode="auto">
          <a:xfrm rot="9286514">
            <a:off x="6819900" y="2336800"/>
            <a:ext cx="544513" cy="130175"/>
          </a:xfrm>
          <a:prstGeom prst="leftArrow">
            <a:avLst>
              <a:gd name="adj1" fmla="val 50000"/>
              <a:gd name="adj2" fmla="val 10457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6044" name="AutoShape 60"/>
          <p:cNvSpPr>
            <a:spLocks noChangeArrowheads="1"/>
          </p:cNvSpPr>
          <p:nvPr/>
        </p:nvSpPr>
        <p:spPr bwMode="auto">
          <a:xfrm rot="8517449">
            <a:off x="6972300" y="2679700"/>
            <a:ext cx="544513" cy="130175"/>
          </a:xfrm>
          <a:prstGeom prst="leftArrow">
            <a:avLst>
              <a:gd name="adj1" fmla="val 50000"/>
              <a:gd name="adj2" fmla="val 10457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6045" name="AutoShape 61"/>
          <p:cNvSpPr>
            <a:spLocks noChangeArrowheads="1"/>
          </p:cNvSpPr>
          <p:nvPr/>
        </p:nvSpPr>
        <p:spPr bwMode="auto">
          <a:xfrm rot="8215654">
            <a:off x="7213600" y="2717800"/>
            <a:ext cx="544513" cy="130175"/>
          </a:xfrm>
          <a:prstGeom prst="leftArrow">
            <a:avLst>
              <a:gd name="adj1" fmla="val 50000"/>
              <a:gd name="adj2" fmla="val 10457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6046" name="AutoShape 62"/>
          <p:cNvSpPr>
            <a:spLocks noChangeArrowheads="1"/>
          </p:cNvSpPr>
          <p:nvPr/>
        </p:nvSpPr>
        <p:spPr bwMode="auto">
          <a:xfrm rot="6987534">
            <a:off x="7544595" y="3110706"/>
            <a:ext cx="544512" cy="130175"/>
          </a:xfrm>
          <a:prstGeom prst="leftArrow">
            <a:avLst>
              <a:gd name="adj1" fmla="val 50000"/>
              <a:gd name="adj2" fmla="val 10457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6047" name="AutoShape 63"/>
          <p:cNvSpPr>
            <a:spLocks noChangeArrowheads="1"/>
          </p:cNvSpPr>
          <p:nvPr/>
        </p:nvSpPr>
        <p:spPr bwMode="auto">
          <a:xfrm rot="6113391">
            <a:off x="7862095" y="3263106"/>
            <a:ext cx="544512" cy="130175"/>
          </a:xfrm>
          <a:prstGeom prst="leftArrow">
            <a:avLst>
              <a:gd name="adj1" fmla="val 50000"/>
              <a:gd name="adj2" fmla="val 10457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6048" name="AutoShape 64"/>
          <p:cNvSpPr>
            <a:spLocks noChangeArrowheads="1"/>
          </p:cNvSpPr>
          <p:nvPr/>
        </p:nvSpPr>
        <p:spPr bwMode="auto">
          <a:xfrm rot="5105814">
            <a:off x="8331995" y="3059906"/>
            <a:ext cx="544512" cy="130175"/>
          </a:xfrm>
          <a:prstGeom prst="leftArrow">
            <a:avLst>
              <a:gd name="adj1" fmla="val 50000"/>
              <a:gd name="adj2" fmla="val 10457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6049" name="Rectangle 65"/>
          <p:cNvSpPr>
            <a:spLocks noChangeArrowheads="1"/>
          </p:cNvSpPr>
          <p:nvPr/>
        </p:nvSpPr>
        <p:spPr bwMode="auto">
          <a:xfrm>
            <a:off x="625475" y="3576638"/>
            <a:ext cx="58293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If </a:t>
            </a:r>
            <a:r>
              <a:rPr lang="en-US" sz="2000" i="1"/>
              <a:t>v</a:t>
            </a:r>
            <a:r>
              <a:rPr lang="en-US" sz="2000" i="1" baseline="-25000"/>
              <a:t>n</a:t>
            </a: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 </a:t>
            </a:r>
            <a:r>
              <a:rPr lang="en-US" sz="2000" i="1"/>
              <a:t>v</a:t>
            </a:r>
            <a:r>
              <a:rPr lang="en-US" sz="2000" baseline="-25000"/>
              <a:t>1</a:t>
            </a:r>
            <a:r>
              <a:rPr lang="en-US" sz="2000"/>
              <a:t>, then </a:t>
            </a:r>
            <a:r>
              <a:rPr lang="en-US" sz="2000" i="1"/>
              <a:t>v</a:t>
            </a:r>
            <a:r>
              <a:rPr lang="en-US" sz="2000" i="1" baseline="-25000"/>
              <a:t>n</a:t>
            </a:r>
            <a:r>
              <a:rPr lang="en-US" sz="2000"/>
              <a:t>  </a:t>
            </a:r>
            <a:r>
              <a:rPr lang="en-US" sz="2000" i="1"/>
              <a:t>v</a:t>
            </a:r>
            <a:r>
              <a:rPr lang="en-US" sz="2000" baseline="-25000"/>
              <a:t>1</a:t>
            </a:r>
            <a:r>
              <a:rPr lang="en-US" sz="2000"/>
              <a:t>, </a:t>
            </a:r>
            <a:r>
              <a:rPr lang="en-US" sz="2000" i="1"/>
              <a:t>v</a:t>
            </a:r>
            <a:r>
              <a:rPr lang="en-US" sz="2000" baseline="-25000"/>
              <a:t>2</a:t>
            </a:r>
            <a:r>
              <a:rPr lang="en-US" sz="2000"/>
              <a:t>, …, </a:t>
            </a:r>
            <a:r>
              <a:rPr lang="en-US" sz="2000" i="1"/>
              <a:t>v</a:t>
            </a:r>
            <a:r>
              <a:rPr lang="en-US" sz="2000" i="1" baseline="-25000"/>
              <a:t>n</a:t>
            </a:r>
            <a:r>
              <a:rPr lang="en-US" sz="2000" baseline="-25000">
                <a:latin typeface="Times New Roman" pitchFamily="18" charset="0"/>
              </a:rPr>
              <a:t>–</a:t>
            </a:r>
            <a:r>
              <a:rPr lang="en-US" sz="2000" baseline="-25000"/>
              <a:t>1</a:t>
            </a:r>
            <a:r>
              <a:rPr lang="en-US" sz="2000"/>
              <a:t> (done)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C0DA880-003E-42B5-BB87-79112145DFC9}"/>
                  </a:ext>
                </a:extLst>
              </p14:cNvPr>
              <p14:cNvContentPartPr/>
              <p14:nvPr/>
            </p14:nvContentPartPr>
            <p14:xfrm>
              <a:off x="6010200" y="1266840"/>
              <a:ext cx="2960280" cy="36284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C0DA880-003E-42B5-BB87-79112145DFC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00840" y="1257480"/>
                <a:ext cx="2979000" cy="3647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5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2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26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260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25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26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260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25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26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260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25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26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260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25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425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26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26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4260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425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425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26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4260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426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26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7" grpId="0" build="p" autoUpdateAnimBg="0"/>
      <p:bldP spid="425988" grpId="0" autoUpdateAnimBg="0"/>
      <p:bldP spid="425989" grpId="0" autoUpdateAnimBg="0"/>
      <p:bldP spid="425990" grpId="0" autoUpdateAnimBg="0"/>
      <p:bldP spid="425991" grpId="0" autoUpdateAnimBg="0"/>
      <p:bldP spid="425992" grpId="0" autoUpdateAnimBg="0"/>
      <p:bldP spid="425993" grpId="0" autoUpdateAnimBg="0"/>
      <p:bldP spid="425994" grpId="0" autoUpdateAnimBg="0"/>
      <p:bldP spid="426035" grpId="0" animBg="1"/>
      <p:bldP spid="426036" grpId="0" animBg="1"/>
      <p:bldP spid="426037" grpId="0" animBg="1"/>
      <p:bldP spid="426038" grpId="0" animBg="1"/>
      <p:bldP spid="426039" grpId="0" animBg="1"/>
      <p:bldP spid="426040" grpId="0" animBg="1"/>
      <p:bldP spid="426041" grpId="0" autoUpdateAnimBg="0"/>
      <p:bldP spid="426042" grpId="0" animBg="1"/>
      <p:bldP spid="426043" grpId="0" animBg="1"/>
      <p:bldP spid="426044" grpId="0" animBg="1"/>
      <p:bldP spid="426045" grpId="0" animBg="1"/>
      <p:bldP spid="426046" grpId="0" animBg="1"/>
      <p:bldP spid="426047" grpId="0" animBg="1"/>
      <p:bldP spid="426048" grpId="0" animBg="1"/>
      <p:bldP spid="42604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4500" y="2619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Proof of non-existence of HC [O3]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178300"/>
            <a:ext cx="6327775" cy="2163763"/>
          </a:xfrm>
        </p:spPr>
        <p:txBody>
          <a:bodyPr/>
          <a:lstStyle/>
          <a:p>
            <a:pPr eaLnBrk="1" hangingPunct="1"/>
            <a:r>
              <a:rPr lang="en-US" sz="2000"/>
              <a:t>If </a:t>
            </a:r>
            <a:r>
              <a:rPr lang="en-US" sz="2000" i="1"/>
              <a:t>G</a:t>
            </a:r>
            <a:r>
              <a:rPr lang="en-US" sz="2000"/>
              <a:t> is to have a HC/HP, it must be an alternating sequence of </a:t>
            </a:r>
            <a:r>
              <a:rPr lang="en-US" sz="2000" i="1"/>
              <a:t>V</a:t>
            </a:r>
            <a:r>
              <a:rPr lang="en-US" sz="2000" baseline="-25000"/>
              <a:t>0</a:t>
            </a:r>
            <a:r>
              <a:rPr lang="en-US" sz="2000"/>
              <a:t> and </a:t>
            </a:r>
            <a:r>
              <a:rPr lang="en-US" sz="2000" i="1"/>
              <a:t>V</a:t>
            </a:r>
            <a:r>
              <a:rPr lang="en-US" sz="2000" baseline="-25000"/>
              <a:t>1</a:t>
            </a:r>
            <a:r>
              <a:rPr lang="en-US" sz="2000"/>
              <a:t> vertices.</a:t>
            </a:r>
          </a:p>
          <a:p>
            <a:pPr eaLnBrk="1" hangingPunct="1"/>
            <a:r>
              <a:rPr lang="en-US" sz="2000"/>
              <a:t>The numbers of </a:t>
            </a:r>
            <a:r>
              <a:rPr lang="en-US" sz="2000" i="1"/>
              <a:t>V</a:t>
            </a:r>
            <a:r>
              <a:rPr lang="en-US" sz="2000" baseline="-25000"/>
              <a:t>0</a:t>
            </a:r>
            <a:r>
              <a:rPr lang="en-US" sz="2000"/>
              <a:t> and </a:t>
            </a:r>
            <a:r>
              <a:rPr lang="en-US" sz="2000" i="1"/>
              <a:t>V</a:t>
            </a:r>
            <a:r>
              <a:rPr lang="en-US" sz="2000" baseline="-25000"/>
              <a:t>1</a:t>
            </a:r>
            <a:r>
              <a:rPr lang="en-US" sz="2000"/>
              <a:t> vertices in HC/HP should not differ more than 1.</a:t>
            </a:r>
          </a:p>
          <a:p>
            <a:pPr eaLnBrk="1" hangingPunct="1"/>
            <a:r>
              <a:rPr lang="en-US" sz="2000"/>
              <a:t>Since the difference of |</a:t>
            </a:r>
            <a:r>
              <a:rPr lang="en-US" sz="2000" i="1"/>
              <a:t>V</a:t>
            </a:r>
            <a:r>
              <a:rPr lang="en-US" sz="2000" baseline="-25000"/>
              <a:t>0</a:t>
            </a:r>
            <a:r>
              <a:rPr lang="en-US" sz="2000"/>
              <a:t>| and |</a:t>
            </a:r>
            <a:r>
              <a:rPr lang="en-US" sz="2000" i="1"/>
              <a:t>V</a:t>
            </a:r>
            <a:r>
              <a:rPr lang="en-US" sz="2000" baseline="-25000"/>
              <a:t>1</a:t>
            </a:r>
            <a:r>
              <a:rPr lang="en-US" sz="2000"/>
              <a:t>| is 2,  </a:t>
            </a:r>
            <a:r>
              <a:rPr lang="en-US" sz="2000" i="1"/>
              <a:t>G</a:t>
            </a:r>
            <a:r>
              <a:rPr lang="en-US" sz="2000"/>
              <a:t> cannot have a HC/HP.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6556375" y="1468438"/>
            <a:ext cx="2165350" cy="2349500"/>
            <a:chOff x="3946" y="925"/>
            <a:chExt cx="1364" cy="1480"/>
          </a:xfrm>
        </p:grpSpPr>
        <p:sp>
          <p:nvSpPr>
            <p:cNvPr id="14386" name="Text Box 5"/>
            <p:cNvSpPr txBox="1">
              <a:spLocks noChangeArrowheads="1"/>
            </p:cNvSpPr>
            <p:nvPr/>
          </p:nvSpPr>
          <p:spPr bwMode="auto">
            <a:xfrm>
              <a:off x="4550" y="925"/>
              <a:ext cx="16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1400" i="1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14387" name="AutoShape 6"/>
            <p:cNvSpPr>
              <a:spLocks noChangeArrowheads="1"/>
            </p:cNvSpPr>
            <p:nvPr/>
          </p:nvSpPr>
          <p:spPr bwMode="auto">
            <a:xfrm>
              <a:off x="4046" y="1129"/>
              <a:ext cx="1178" cy="1117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8" name="AutoShape 7"/>
            <p:cNvSpPr>
              <a:spLocks noChangeArrowheads="1"/>
            </p:cNvSpPr>
            <p:nvPr/>
          </p:nvSpPr>
          <p:spPr bwMode="auto">
            <a:xfrm>
              <a:off x="4152" y="1138"/>
              <a:ext cx="969" cy="85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9" name="AutoShape 8"/>
            <p:cNvSpPr>
              <a:spLocks noChangeArrowheads="1"/>
            </p:cNvSpPr>
            <p:nvPr/>
          </p:nvSpPr>
          <p:spPr bwMode="auto">
            <a:xfrm>
              <a:off x="4129" y="1974"/>
              <a:ext cx="30" cy="2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0" name="AutoShape 9"/>
            <p:cNvSpPr>
              <a:spLocks noChangeArrowheads="1"/>
            </p:cNvSpPr>
            <p:nvPr/>
          </p:nvSpPr>
          <p:spPr bwMode="auto">
            <a:xfrm>
              <a:off x="5113" y="1973"/>
              <a:ext cx="29" cy="27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1" name="AutoShape 10"/>
            <p:cNvSpPr>
              <a:spLocks noChangeArrowheads="1"/>
            </p:cNvSpPr>
            <p:nvPr/>
          </p:nvSpPr>
          <p:spPr bwMode="auto">
            <a:xfrm>
              <a:off x="4621" y="1117"/>
              <a:ext cx="29" cy="2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2" name="AutoShape 11"/>
            <p:cNvSpPr>
              <a:spLocks noChangeArrowheads="1"/>
            </p:cNvSpPr>
            <p:nvPr/>
          </p:nvSpPr>
          <p:spPr bwMode="auto">
            <a:xfrm>
              <a:off x="4621" y="1661"/>
              <a:ext cx="29" cy="2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3" name="Line 12"/>
            <p:cNvSpPr>
              <a:spLocks noChangeShapeType="1"/>
            </p:cNvSpPr>
            <p:nvPr/>
          </p:nvSpPr>
          <p:spPr bwMode="auto">
            <a:xfrm>
              <a:off x="4392" y="1566"/>
              <a:ext cx="238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4" name="Line 13"/>
            <p:cNvSpPr>
              <a:spLocks noChangeShapeType="1"/>
            </p:cNvSpPr>
            <p:nvPr/>
          </p:nvSpPr>
          <p:spPr bwMode="auto">
            <a:xfrm flipH="1">
              <a:off x="4640" y="1566"/>
              <a:ext cx="238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5" name="Line 14"/>
            <p:cNvSpPr>
              <a:spLocks noChangeShapeType="1"/>
            </p:cNvSpPr>
            <p:nvPr/>
          </p:nvSpPr>
          <p:spPr bwMode="auto">
            <a:xfrm>
              <a:off x="4635" y="1672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6" name="AutoShape 15"/>
            <p:cNvSpPr>
              <a:spLocks noChangeArrowheads="1"/>
            </p:cNvSpPr>
            <p:nvPr/>
          </p:nvSpPr>
          <p:spPr bwMode="auto">
            <a:xfrm>
              <a:off x="4865" y="1553"/>
              <a:ext cx="29" cy="27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7" name="AutoShape 16"/>
            <p:cNvSpPr>
              <a:spLocks noChangeArrowheads="1"/>
            </p:cNvSpPr>
            <p:nvPr/>
          </p:nvSpPr>
          <p:spPr bwMode="auto">
            <a:xfrm>
              <a:off x="4620" y="1975"/>
              <a:ext cx="29" cy="2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8" name="AutoShape 17"/>
            <p:cNvSpPr>
              <a:spLocks noChangeArrowheads="1"/>
            </p:cNvSpPr>
            <p:nvPr/>
          </p:nvSpPr>
          <p:spPr bwMode="auto">
            <a:xfrm>
              <a:off x="4378" y="1553"/>
              <a:ext cx="29" cy="27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9" name="Text Box 18"/>
            <p:cNvSpPr txBox="1">
              <a:spLocks noChangeArrowheads="1"/>
            </p:cNvSpPr>
            <p:nvPr/>
          </p:nvSpPr>
          <p:spPr bwMode="auto">
            <a:xfrm>
              <a:off x="4857" y="1422"/>
              <a:ext cx="16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1400" i="1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4400" name="Text Box 19"/>
            <p:cNvSpPr txBox="1">
              <a:spLocks noChangeArrowheads="1"/>
            </p:cNvSpPr>
            <p:nvPr/>
          </p:nvSpPr>
          <p:spPr bwMode="auto">
            <a:xfrm>
              <a:off x="5109" y="1865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1400" i="1">
                  <a:latin typeface="Times New Roman" pitchFamily="18" charset="0"/>
                </a:rPr>
                <a:t>g</a:t>
              </a:r>
            </a:p>
          </p:txBody>
        </p:sp>
        <p:sp>
          <p:nvSpPr>
            <p:cNvPr id="14401" name="Text Box 20"/>
            <p:cNvSpPr txBox="1">
              <a:spLocks noChangeArrowheads="1"/>
            </p:cNvSpPr>
            <p:nvPr/>
          </p:nvSpPr>
          <p:spPr bwMode="auto">
            <a:xfrm>
              <a:off x="4532" y="1947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1400" i="1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4402" name="Text Box 21"/>
            <p:cNvSpPr txBox="1">
              <a:spLocks noChangeArrowheads="1"/>
            </p:cNvSpPr>
            <p:nvPr/>
          </p:nvSpPr>
          <p:spPr bwMode="auto">
            <a:xfrm>
              <a:off x="4532" y="2213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1400" i="1">
                  <a:latin typeface="Times New Roman" pitchFamily="18" charset="0"/>
                </a:rPr>
                <a:t>h</a:t>
              </a:r>
            </a:p>
          </p:txBody>
        </p:sp>
        <p:sp>
          <p:nvSpPr>
            <p:cNvPr id="14403" name="AutoShape 22"/>
            <p:cNvSpPr>
              <a:spLocks noChangeArrowheads="1"/>
            </p:cNvSpPr>
            <p:nvPr/>
          </p:nvSpPr>
          <p:spPr bwMode="auto">
            <a:xfrm>
              <a:off x="4621" y="2232"/>
              <a:ext cx="29" cy="2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4" name="AutoShape 23"/>
            <p:cNvSpPr>
              <a:spLocks noChangeArrowheads="1"/>
            </p:cNvSpPr>
            <p:nvPr/>
          </p:nvSpPr>
          <p:spPr bwMode="auto">
            <a:xfrm>
              <a:off x="5150" y="1425"/>
              <a:ext cx="29" cy="2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5" name="AutoShape 24"/>
            <p:cNvSpPr>
              <a:spLocks noChangeArrowheads="1"/>
            </p:cNvSpPr>
            <p:nvPr/>
          </p:nvSpPr>
          <p:spPr bwMode="auto">
            <a:xfrm>
              <a:off x="4102" y="1411"/>
              <a:ext cx="30" cy="27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6" name="Text Box 25"/>
            <p:cNvSpPr txBox="1">
              <a:spLocks noChangeArrowheads="1"/>
            </p:cNvSpPr>
            <p:nvPr/>
          </p:nvSpPr>
          <p:spPr bwMode="auto">
            <a:xfrm>
              <a:off x="3988" y="1883"/>
              <a:ext cx="14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1400" i="1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14407" name="Text Box 26"/>
            <p:cNvSpPr txBox="1">
              <a:spLocks noChangeArrowheads="1"/>
            </p:cNvSpPr>
            <p:nvPr/>
          </p:nvSpPr>
          <p:spPr bwMode="auto">
            <a:xfrm>
              <a:off x="3946" y="1295"/>
              <a:ext cx="14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1400" i="1">
                  <a:latin typeface="Times New Roman" pitchFamily="18" charset="0"/>
                </a:rPr>
                <a:t>j</a:t>
              </a:r>
            </a:p>
          </p:txBody>
        </p:sp>
        <p:sp>
          <p:nvSpPr>
            <p:cNvPr id="14408" name="Text Box 27"/>
            <p:cNvSpPr txBox="1">
              <a:spLocks noChangeArrowheads="1"/>
            </p:cNvSpPr>
            <p:nvPr/>
          </p:nvSpPr>
          <p:spPr bwMode="auto">
            <a:xfrm>
              <a:off x="5163" y="1320"/>
              <a:ext cx="14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1400" i="1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14409" name="Text Box 28"/>
            <p:cNvSpPr txBox="1">
              <a:spLocks noChangeArrowheads="1"/>
            </p:cNvSpPr>
            <p:nvPr/>
          </p:nvSpPr>
          <p:spPr bwMode="auto">
            <a:xfrm>
              <a:off x="4206" y="1453"/>
              <a:ext cx="1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1400" i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4410" name="Text Box 29"/>
            <p:cNvSpPr txBox="1">
              <a:spLocks noChangeArrowheads="1"/>
            </p:cNvSpPr>
            <p:nvPr/>
          </p:nvSpPr>
          <p:spPr bwMode="auto">
            <a:xfrm>
              <a:off x="4532" y="1471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1400" i="1">
                  <a:latin typeface="Times New Roman" pitchFamily="18" charset="0"/>
                </a:rPr>
                <a:t>a</a:t>
              </a:r>
            </a:p>
          </p:txBody>
        </p:sp>
      </p:grpSp>
      <p:sp>
        <p:nvSpPr>
          <p:cNvPr id="349214" name="Oval 30"/>
          <p:cNvSpPr>
            <a:spLocks noChangeArrowheads="1"/>
          </p:cNvSpPr>
          <p:nvPr/>
        </p:nvSpPr>
        <p:spPr bwMode="auto">
          <a:xfrm>
            <a:off x="8280400" y="2971800"/>
            <a:ext cx="406400" cy="4064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15" name="Oval 31"/>
          <p:cNvSpPr>
            <a:spLocks noChangeArrowheads="1"/>
          </p:cNvSpPr>
          <p:nvPr/>
        </p:nvSpPr>
        <p:spPr bwMode="auto">
          <a:xfrm>
            <a:off x="6604000" y="2971800"/>
            <a:ext cx="406400" cy="4064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16" name="Oval 32"/>
          <p:cNvSpPr>
            <a:spLocks noChangeArrowheads="1"/>
          </p:cNvSpPr>
          <p:nvPr/>
        </p:nvSpPr>
        <p:spPr bwMode="auto">
          <a:xfrm>
            <a:off x="7442200" y="1498600"/>
            <a:ext cx="406400" cy="4064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17" name="Oval 33"/>
          <p:cNvSpPr>
            <a:spLocks noChangeArrowheads="1"/>
          </p:cNvSpPr>
          <p:nvPr/>
        </p:nvSpPr>
        <p:spPr bwMode="auto">
          <a:xfrm>
            <a:off x="7429500" y="2349500"/>
            <a:ext cx="406400" cy="4064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6769100" y="4000500"/>
            <a:ext cx="1939925" cy="2490788"/>
            <a:chOff x="4264" y="2520"/>
            <a:chExt cx="1222" cy="1569"/>
          </a:xfrm>
        </p:grpSpPr>
        <p:grpSp>
          <p:nvGrpSpPr>
            <p:cNvPr id="14347" name="Group 35"/>
            <p:cNvGrpSpPr>
              <a:grpSpLocks/>
            </p:cNvGrpSpPr>
            <p:nvPr/>
          </p:nvGrpSpPr>
          <p:grpSpPr bwMode="auto">
            <a:xfrm>
              <a:off x="4264" y="2520"/>
              <a:ext cx="1196" cy="1277"/>
              <a:chOff x="3968" y="2664"/>
              <a:chExt cx="1196" cy="1277"/>
            </a:xfrm>
          </p:grpSpPr>
          <p:sp>
            <p:nvSpPr>
              <p:cNvPr id="14350" name="AutoShape 36"/>
              <p:cNvSpPr>
                <a:spLocks noChangeArrowheads="1"/>
              </p:cNvSpPr>
              <p:nvPr/>
            </p:nvSpPr>
            <p:spPr bwMode="auto">
              <a:xfrm>
                <a:off x="4960" y="2752"/>
                <a:ext cx="38" cy="24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1" name="AutoShape 37"/>
              <p:cNvSpPr>
                <a:spLocks noChangeArrowheads="1"/>
              </p:cNvSpPr>
              <p:nvPr/>
            </p:nvSpPr>
            <p:spPr bwMode="auto">
              <a:xfrm>
                <a:off x="4222" y="2874"/>
                <a:ext cx="39" cy="24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2" name="AutoShape 38"/>
              <p:cNvSpPr>
                <a:spLocks noChangeArrowheads="1"/>
              </p:cNvSpPr>
              <p:nvPr/>
            </p:nvSpPr>
            <p:spPr bwMode="auto">
              <a:xfrm>
                <a:off x="4960" y="2995"/>
                <a:ext cx="38" cy="24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3" name="AutoShape 39"/>
              <p:cNvSpPr>
                <a:spLocks noChangeArrowheads="1"/>
              </p:cNvSpPr>
              <p:nvPr/>
            </p:nvSpPr>
            <p:spPr bwMode="auto">
              <a:xfrm>
                <a:off x="4222" y="3116"/>
                <a:ext cx="39" cy="24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4" name="AutoShape 40"/>
              <p:cNvSpPr>
                <a:spLocks noChangeArrowheads="1"/>
              </p:cNvSpPr>
              <p:nvPr/>
            </p:nvSpPr>
            <p:spPr bwMode="auto">
              <a:xfrm>
                <a:off x="4960" y="3236"/>
                <a:ext cx="38" cy="24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5" name="AutoShape 41"/>
              <p:cNvSpPr>
                <a:spLocks noChangeArrowheads="1"/>
              </p:cNvSpPr>
              <p:nvPr/>
            </p:nvSpPr>
            <p:spPr bwMode="auto">
              <a:xfrm>
                <a:off x="4222" y="3358"/>
                <a:ext cx="39" cy="24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6" name="AutoShape 42"/>
              <p:cNvSpPr>
                <a:spLocks noChangeArrowheads="1"/>
              </p:cNvSpPr>
              <p:nvPr/>
            </p:nvSpPr>
            <p:spPr bwMode="auto">
              <a:xfrm>
                <a:off x="4960" y="3600"/>
                <a:ext cx="38" cy="24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7" name="AutoShape 43"/>
              <p:cNvSpPr>
                <a:spLocks noChangeArrowheads="1"/>
              </p:cNvSpPr>
              <p:nvPr/>
            </p:nvSpPr>
            <p:spPr bwMode="auto">
              <a:xfrm>
                <a:off x="4222" y="3600"/>
                <a:ext cx="39" cy="24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8" name="AutoShape 44"/>
              <p:cNvSpPr>
                <a:spLocks noChangeArrowheads="1"/>
              </p:cNvSpPr>
              <p:nvPr/>
            </p:nvSpPr>
            <p:spPr bwMode="auto">
              <a:xfrm>
                <a:off x="4961" y="3358"/>
                <a:ext cx="38" cy="24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9" name="AutoShape 45"/>
              <p:cNvSpPr>
                <a:spLocks noChangeArrowheads="1"/>
              </p:cNvSpPr>
              <p:nvPr/>
            </p:nvSpPr>
            <p:spPr bwMode="auto">
              <a:xfrm>
                <a:off x="4960" y="3842"/>
                <a:ext cx="38" cy="25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0" name="Text Box 46"/>
              <p:cNvSpPr txBox="1">
                <a:spLocks noChangeArrowheads="1"/>
              </p:cNvSpPr>
              <p:nvPr/>
            </p:nvSpPr>
            <p:spPr bwMode="auto">
              <a:xfrm>
                <a:off x="3974" y="2793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kumimoji="0" lang="en-US" sz="1400" i="1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14361" name="Text Box 47"/>
              <p:cNvSpPr txBox="1">
                <a:spLocks noChangeArrowheads="1"/>
              </p:cNvSpPr>
              <p:nvPr/>
            </p:nvSpPr>
            <p:spPr bwMode="auto">
              <a:xfrm>
                <a:off x="4989" y="2664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kumimoji="0" lang="en-US" sz="1400" i="1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14362" name="Text Box 48"/>
              <p:cNvSpPr txBox="1">
                <a:spLocks noChangeArrowheads="1"/>
              </p:cNvSpPr>
              <p:nvPr/>
            </p:nvSpPr>
            <p:spPr bwMode="auto">
              <a:xfrm>
                <a:off x="4992" y="2914"/>
                <a:ext cx="16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kumimoji="0" lang="en-US" sz="1400" i="1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14363" name="Text Box 49"/>
              <p:cNvSpPr txBox="1">
                <a:spLocks noChangeArrowheads="1"/>
              </p:cNvSpPr>
              <p:nvPr/>
            </p:nvSpPr>
            <p:spPr bwMode="auto">
              <a:xfrm>
                <a:off x="4992" y="3154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kumimoji="0" lang="en-US" sz="1400" i="1">
                    <a:latin typeface="Times New Roman" pitchFamily="18" charset="0"/>
                  </a:rPr>
                  <a:t>d</a:t>
                </a:r>
              </a:p>
            </p:txBody>
          </p:sp>
          <p:sp>
            <p:nvSpPr>
              <p:cNvPr id="14364" name="Text Box 50"/>
              <p:cNvSpPr txBox="1">
                <a:spLocks noChangeArrowheads="1"/>
              </p:cNvSpPr>
              <p:nvPr/>
            </p:nvSpPr>
            <p:spPr bwMode="auto">
              <a:xfrm>
                <a:off x="4992" y="3277"/>
                <a:ext cx="14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kumimoji="0" lang="en-US" sz="1400" i="1">
                    <a:latin typeface="Times New Roman" pitchFamily="18" charset="0"/>
                  </a:rPr>
                  <a:t>f</a:t>
                </a:r>
              </a:p>
            </p:txBody>
          </p:sp>
          <p:sp>
            <p:nvSpPr>
              <p:cNvPr id="14365" name="Text Box 51"/>
              <p:cNvSpPr txBox="1">
                <a:spLocks noChangeArrowheads="1"/>
              </p:cNvSpPr>
              <p:nvPr/>
            </p:nvSpPr>
            <p:spPr bwMode="auto">
              <a:xfrm>
                <a:off x="4992" y="3519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kumimoji="0" lang="en-US" sz="1400" i="1">
                    <a:latin typeface="Times New Roman" pitchFamily="18" charset="0"/>
                  </a:rPr>
                  <a:t>h</a:t>
                </a:r>
              </a:p>
            </p:txBody>
          </p:sp>
          <p:sp>
            <p:nvSpPr>
              <p:cNvPr id="14366" name="Text Box 52"/>
              <p:cNvSpPr txBox="1">
                <a:spLocks noChangeArrowheads="1"/>
              </p:cNvSpPr>
              <p:nvPr/>
            </p:nvSpPr>
            <p:spPr bwMode="auto">
              <a:xfrm>
                <a:off x="4967" y="3749"/>
                <a:ext cx="14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kumimoji="0" lang="en-US" sz="1400" i="1">
                    <a:latin typeface="Times New Roman" pitchFamily="18" charset="0"/>
                  </a:rPr>
                  <a:t>j</a:t>
                </a:r>
              </a:p>
            </p:txBody>
          </p:sp>
          <p:sp>
            <p:nvSpPr>
              <p:cNvPr id="14367" name="Text Box 53"/>
              <p:cNvSpPr txBox="1">
                <a:spLocks noChangeArrowheads="1"/>
              </p:cNvSpPr>
              <p:nvPr/>
            </p:nvSpPr>
            <p:spPr bwMode="auto">
              <a:xfrm>
                <a:off x="3980" y="3033"/>
                <a:ext cx="16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kumimoji="0" lang="en-US" sz="1400" i="1">
                    <a:latin typeface="Times New Roman" pitchFamily="18" charset="0"/>
                  </a:rPr>
                  <a:t>e</a:t>
                </a:r>
              </a:p>
            </p:txBody>
          </p:sp>
          <p:sp>
            <p:nvSpPr>
              <p:cNvPr id="14368" name="Text Box 54"/>
              <p:cNvSpPr txBox="1">
                <a:spLocks noChangeArrowheads="1"/>
              </p:cNvSpPr>
              <p:nvPr/>
            </p:nvSpPr>
            <p:spPr bwMode="auto">
              <a:xfrm>
                <a:off x="3968" y="3277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kumimoji="0" lang="en-US" sz="1400" i="1">
                    <a:latin typeface="Times New Roman" pitchFamily="18" charset="0"/>
                  </a:rPr>
                  <a:t>g</a:t>
                </a:r>
              </a:p>
            </p:txBody>
          </p:sp>
          <p:sp>
            <p:nvSpPr>
              <p:cNvPr id="14369" name="Text Box 55"/>
              <p:cNvSpPr txBox="1">
                <a:spLocks noChangeArrowheads="1"/>
              </p:cNvSpPr>
              <p:nvPr/>
            </p:nvSpPr>
            <p:spPr bwMode="auto">
              <a:xfrm>
                <a:off x="4005" y="3520"/>
                <a:ext cx="14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kumimoji="0" lang="en-US" sz="1400" i="1">
                    <a:latin typeface="Times New Roman" pitchFamily="18" charset="0"/>
                  </a:rPr>
                  <a:t>i</a:t>
                </a:r>
              </a:p>
            </p:txBody>
          </p:sp>
          <p:cxnSp>
            <p:nvCxnSpPr>
              <p:cNvPr id="14370" name="AutoShape 56"/>
              <p:cNvCxnSpPr>
                <a:cxnSpLocks noChangeShapeType="1"/>
                <a:stCxn id="14361" idx="1"/>
                <a:endCxn id="14357" idx="5"/>
              </p:cNvCxnSpPr>
              <p:nvPr/>
            </p:nvCxnSpPr>
            <p:spPr bwMode="auto">
              <a:xfrm flipH="1">
                <a:off x="4254" y="2758"/>
                <a:ext cx="735" cy="86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71" name="AutoShape 57"/>
              <p:cNvCxnSpPr>
                <a:cxnSpLocks noChangeShapeType="1"/>
                <a:stCxn id="14361" idx="1"/>
                <a:endCxn id="14367" idx="3"/>
              </p:cNvCxnSpPr>
              <p:nvPr/>
            </p:nvCxnSpPr>
            <p:spPr bwMode="auto">
              <a:xfrm flipH="1">
                <a:off x="4233" y="2758"/>
                <a:ext cx="756" cy="36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72" name="AutoShape 58"/>
              <p:cNvCxnSpPr>
                <a:cxnSpLocks noChangeShapeType="1"/>
                <a:stCxn id="14361" idx="1"/>
                <a:endCxn id="14360" idx="3"/>
              </p:cNvCxnSpPr>
              <p:nvPr/>
            </p:nvCxnSpPr>
            <p:spPr bwMode="auto">
              <a:xfrm flipH="1">
                <a:off x="4236" y="2758"/>
                <a:ext cx="753" cy="12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73" name="AutoShape 59"/>
              <p:cNvCxnSpPr>
                <a:cxnSpLocks noChangeShapeType="1"/>
                <a:stCxn id="14360" idx="3"/>
                <a:endCxn id="14362" idx="1"/>
              </p:cNvCxnSpPr>
              <p:nvPr/>
            </p:nvCxnSpPr>
            <p:spPr bwMode="auto">
              <a:xfrm>
                <a:off x="4236" y="2886"/>
                <a:ext cx="756" cy="12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74" name="AutoShape 60"/>
              <p:cNvCxnSpPr>
                <a:cxnSpLocks noChangeShapeType="1"/>
                <a:stCxn id="14360" idx="3"/>
                <a:endCxn id="14363" idx="1"/>
              </p:cNvCxnSpPr>
              <p:nvPr/>
            </p:nvCxnSpPr>
            <p:spPr bwMode="auto">
              <a:xfrm>
                <a:off x="4236" y="2886"/>
                <a:ext cx="756" cy="36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75" name="AutoShape 61"/>
              <p:cNvCxnSpPr>
                <a:cxnSpLocks noChangeShapeType="1"/>
                <a:stCxn id="14367" idx="3"/>
                <a:endCxn id="14362" idx="1"/>
              </p:cNvCxnSpPr>
              <p:nvPr/>
            </p:nvCxnSpPr>
            <p:spPr bwMode="auto">
              <a:xfrm flipV="1">
                <a:off x="4233" y="3007"/>
                <a:ext cx="759" cy="11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76" name="AutoShape 62"/>
              <p:cNvCxnSpPr>
                <a:cxnSpLocks noChangeShapeType="1"/>
                <a:stCxn id="14367" idx="3"/>
                <a:endCxn id="14364" idx="1"/>
              </p:cNvCxnSpPr>
              <p:nvPr/>
            </p:nvCxnSpPr>
            <p:spPr bwMode="auto">
              <a:xfrm>
                <a:off x="4233" y="3126"/>
                <a:ext cx="759" cy="24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77" name="AutoShape 63"/>
              <p:cNvCxnSpPr>
                <a:cxnSpLocks noChangeShapeType="1"/>
                <a:stCxn id="14362" idx="1"/>
                <a:endCxn id="14368" idx="3"/>
              </p:cNvCxnSpPr>
              <p:nvPr/>
            </p:nvCxnSpPr>
            <p:spPr bwMode="auto">
              <a:xfrm flipH="1">
                <a:off x="4230" y="3007"/>
                <a:ext cx="762" cy="3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78" name="AutoShape 64"/>
              <p:cNvCxnSpPr>
                <a:cxnSpLocks noChangeShapeType="1"/>
                <a:stCxn id="14363" idx="1"/>
                <a:endCxn id="14368" idx="3"/>
              </p:cNvCxnSpPr>
              <p:nvPr/>
            </p:nvCxnSpPr>
            <p:spPr bwMode="auto">
              <a:xfrm flipH="1">
                <a:off x="4230" y="3247"/>
                <a:ext cx="762" cy="12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79" name="AutoShape 65"/>
              <p:cNvCxnSpPr>
                <a:cxnSpLocks noChangeShapeType="1"/>
                <a:stCxn id="14363" idx="1"/>
                <a:endCxn id="14357" idx="4"/>
              </p:cNvCxnSpPr>
              <p:nvPr/>
            </p:nvCxnSpPr>
            <p:spPr bwMode="auto">
              <a:xfrm flipH="1">
                <a:off x="4242" y="3247"/>
                <a:ext cx="750" cy="37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80" name="AutoShape 66"/>
              <p:cNvCxnSpPr>
                <a:cxnSpLocks noChangeShapeType="1"/>
                <a:stCxn id="14368" idx="3"/>
                <a:endCxn id="14368" idx="3"/>
              </p:cNvCxnSpPr>
              <p:nvPr/>
            </p:nvCxnSpPr>
            <p:spPr bwMode="auto">
              <a:xfrm>
                <a:off x="4230" y="3370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81" name="AutoShape 67"/>
              <p:cNvCxnSpPr>
                <a:cxnSpLocks noChangeShapeType="1"/>
                <a:endCxn id="14364" idx="1"/>
              </p:cNvCxnSpPr>
              <p:nvPr/>
            </p:nvCxnSpPr>
            <p:spPr bwMode="auto">
              <a:xfrm>
                <a:off x="4230" y="3370"/>
                <a:ext cx="762" cy="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82" name="AutoShape 68"/>
              <p:cNvCxnSpPr>
                <a:cxnSpLocks noChangeShapeType="1"/>
                <a:stCxn id="14369" idx="3"/>
                <a:endCxn id="14366" idx="1"/>
              </p:cNvCxnSpPr>
              <p:nvPr/>
            </p:nvCxnSpPr>
            <p:spPr bwMode="auto">
              <a:xfrm>
                <a:off x="4229" y="3612"/>
                <a:ext cx="738" cy="23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83" name="AutoShape 69"/>
              <p:cNvCxnSpPr>
                <a:cxnSpLocks noChangeShapeType="1"/>
                <a:stCxn id="14369" idx="3"/>
                <a:endCxn id="14365" idx="1"/>
              </p:cNvCxnSpPr>
              <p:nvPr/>
            </p:nvCxnSpPr>
            <p:spPr bwMode="auto">
              <a:xfrm>
                <a:off x="4229" y="3612"/>
                <a:ext cx="763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84" name="AutoShape 70"/>
              <p:cNvCxnSpPr>
                <a:cxnSpLocks noChangeShapeType="1"/>
                <a:stCxn id="14368" idx="3"/>
                <a:endCxn id="14365" idx="1"/>
              </p:cNvCxnSpPr>
              <p:nvPr/>
            </p:nvCxnSpPr>
            <p:spPr bwMode="auto">
              <a:xfrm>
                <a:off x="4230" y="3370"/>
                <a:ext cx="762" cy="2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85" name="AutoShape 71"/>
              <p:cNvCxnSpPr>
                <a:cxnSpLocks noChangeShapeType="1"/>
                <a:stCxn id="14367" idx="3"/>
                <a:endCxn id="14366" idx="1"/>
              </p:cNvCxnSpPr>
              <p:nvPr/>
            </p:nvCxnSpPr>
            <p:spPr bwMode="auto">
              <a:xfrm>
                <a:off x="4233" y="3126"/>
                <a:ext cx="734" cy="71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4348" name="Text Box 72"/>
            <p:cNvSpPr txBox="1">
              <a:spLocks noChangeArrowheads="1"/>
            </p:cNvSpPr>
            <p:nvPr/>
          </p:nvSpPr>
          <p:spPr bwMode="auto">
            <a:xfrm>
              <a:off x="4275" y="3745"/>
              <a:ext cx="3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sz="2400" i="1"/>
                <a:t>V</a:t>
              </a:r>
              <a:r>
                <a:rPr lang="en-US" sz="2400" baseline="-25000"/>
                <a:t>0</a:t>
              </a:r>
            </a:p>
          </p:txBody>
        </p:sp>
        <p:sp>
          <p:nvSpPr>
            <p:cNvPr id="14349" name="Text Box 73"/>
            <p:cNvSpPr txBox="1">
              <a:spLocks noChangeArrowheads="1"/>
            </p:cNvSpPr>
            <p:nvPr/>
          </p:nvSpPr>
          <p:spPr bwMode="auto">
            <a:xfrm>
              <a:off x="5171" y="3801"/>
              <a:ext cx="3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sz="2400" i="1"/>
                <a:t>V</a:t>
              </a:r>
              <a:r>
                <a:rPr lang="en-US" sz="2400" baseline="-25000"/>
                <a:t>1</a:t>
              </a:r>
            </a:p>
          </p:txBody>
        </p:sp>
      </p:grpSp>
      <p:sp>
        <p:nvSpPr>
          <p:cNvPr id="349258" name="Rectangle 74"/>
          <p:cNvSpPr>
            <a:spLocks noChangeArrowheads="1"/>
          </p:cNvSpPr>
          <p:nvPr/>
        </p:nvSpPr>
        <p:spPr bwMode="auto">
          <a:xfrm>
            <a:off x="431800" y="1371600"/>
            <a:ext cx="6327775" cy="268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</a:rPr>
              <a:t>Does there exist a Hamiltonian Circuit or Path for the graph on the right?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400">
              <a:solidFill>
                <a:srgbClr val="0000FF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A50021"/>
                </a:solidFill>
              </a:rPr>
              <a:t>Observations: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There is no 3-cycles (cycle of 3 vertices)      in </a:t>
            </a:r>
            <a:r>
              <a:rPr lang="en-US" sz="2400" i="1"/>
              <a:t>G</a:t>
            </a:r>
            <a:r>
              <a:rPr lang="en-US" sz="2400"/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i="1"/>
              <a:t>G</a:t>
            </a:r>
            <a:r>
              <a:rPr lang="en-US" sz="2400"/>
              <a:t> is a </a:t>
            </a:r>
            <a:r>
              <a:rPr lang="en-US" sz="2400">
                <a:solidFill>
                  <a:srgbClr val="0000FF"/>
                </a:solidFill>
              </a:rPr>
              <a:t>bipartite graph</a:t>
            </a:r>
            <a:r>
              <a:rPr lang="en-US" sz="2400"/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5611D4C-4E7D-408E-ADBF-662AC422DD3E}"/>
                  </a:ext>
                </a:extLst>
              </p14:cNvPr>
              <p14:cNvContentPartPr/>
              <p14:nvPr/>
            </p14:nvContentPartPr>
            <p14:xfrm>
              <a:off x="942480" y="3968280"/>
              <a:ext cx="3081240" cy="1062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5611D4C-4E7D-408E-ADBF-662AC422DD3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33120" y="3958920"/>
                <a:ext cx="3099960" cy="1081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9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9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49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49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4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49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49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4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7" grpId="0" build="p" autoUpdateAnimBg="0"/>
      <p:bldP spid="349214" grpId="0" animBg="1"/>
      <p:bldP spid="349215" grpId="0" animBg="1"/>
      <p:bldP spid="349216" grpId="0" animBg="1"/>
      <p:bldP spid="349217" grpId="0" animBg="1"/>
      <p:bldP spid="349258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HUBERT@ELLCIITPUVWYY57I" val="3664"/>
</p:tagLst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5542</TotalTime>
  <Words>1944</Words>
  <Application>Microsoft Office PowerPoint</Application>
  <PresentationFormat>On-screen Show (4:3)</PresentationFormat>
  <Paragraphs>244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Symbol</vt:lpstr>
      <vt:lpstr>新細明體</vt:lpstr>
      <vt:lpstr>cmsy10</vt:lpstr>
      <vt:lpstr>Wingdings</vt:lpstr>
      <vt:lpstr>Arial</vt:lpstr>
      <vt:lpstr>Times New Roman</vt:lpstr>
      <vt:lpstr>template</vt:lpstr>
      <vt:lpstr>Micrografx Windows Draw 6.0 Drawing</vt:lpstr>
      <vt:lpstr>PowerPoint Presentation</vt:lpstr>
      <vt:lpstr>Hamiltonian Paths and Circuits [O1]</vt:lpstr>
      <vt:lpstr>Comparing Euler and Hamiltonian Circuit/Path</vt:lpstr>
      <vt:lpstr>Existence of Hamiltonian Paths</vt:lpstr>
      <vt:lpstr>Special Case: Tournament Graph</vt:lpstr>
      <vt:lpstr>Hamiltonian Path for Tournament Graph</vt:lpstr>
      <vt:lpstr>Proof of the Existence of HP [O2]</vt:lpstr>
      <vt:lpstr>Induction Step on the Existence Proof</vt:lpstr>
      <vt:lpstr>Proof of non-existence of HC [O3]</vt:lpstr>
      <vt:lpstr>Extension of the non-existence proof</vt:lpstr>
      <vt:lpstr>Hamiltonian Graphs: Some simple criteria</vt:lpstr>
      <vt:lpstr>Example</vt:lpstr>
      <vt:lpstr>A sufficiency theorem for Hamiltonian graphs</vt:lpstr>
      <vt:lpstr>Proving Dirac's Theorem</vt:lpstr>
      <vt:lpstr>Finishing proof of Dirac's Theorem</vt:lpstr>
      <vt:lpstr>Sufficient Conditions for Hamiltonian Circuit/Path</vt:lpstr>
      <vt:lpstr>Knight’s Tour</vt:lpstr>
      <vt:lpstr>All 4 x n Chessboard (from Posa)</vt:lpstr>
      <vt:lpstr>Traveling Salesman Problem</vt:lpstr>
      <vt:lpstr>Which is more difficult: TSP or HC?</vt:lpstr>
      <vt:lpstr>Traveling Salesman Problem and Hamiltonian Circuit Problem</vt:lpstr>
      <vt:lpstr>Summary on Hamiltonian Circuit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CSIS1118 Foundations of Computer Science</dc:title>
  <dc:creator>-</dc:creator>
  <cp:lastModifiedBy>Hubert Chan</cp:lastModifiedBy>
  <cp:revision>581</cp:revision>
  <dcterms:created xsi:type="dcterms:W3CDTF">2003-08-29T13:25:09Z</dcterms:created>
  <dcterms:modified xsi:type="dcterms:W3CDTF">2018-11-09T03:17:28Z</dcterms:modified>
</cp:coreProperties>
</file>