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19" r:id="rId2"/>
    <p:sldId id="472" r:id="rId3"/>
    <p:sldId id="461" r:id="rId4"/>
    <p:sldId id="463" r:id="rId5"/>
    <p:sldId id="476" r:id="rId6"/>
    <p:sldId id="474" r:id="rId7"/>
    <p:sldId id="468" r:id="rId8"/>
    <p:sldId id="475" r:id="rId9"/>
    <p:sldId id="464" r:id="rId10"/>
    <p:sldId id="466" r:id="rId11"/>
    <p:sldId id="467" r:id="rId12"/>
    <p:sldId id="470" r:id="rId13"/>
    <p:sldId id="469" r:id="rId14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9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4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493C79-8256-4824-8A77-E1795731134F}" type="datetimeFigureOut">
              <a:rPr lang="zh-TW" altLang="en-US"/>
              <a:pPr>
                <a:defRPr/>
              </a:pPr>
              <a:t>2018/11/20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484513-9443-4799-A20C-23D5412D06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54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30:29.0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3470 7821 264 0,'-6'-10'99'15,"6"10"-77"-15,0-16 22 0,0 16 7 0,0-8-7 16,0 2 1-16,0-4-14 0,0-3-4 16,0 2-16-16,0 6 2 0,0 2 1 15,0 0-3 1,0 14-1-16,0-3 0 15,0 18 1-15,0-4-1 16,0 15 1-16,0-6-2 16,-3 41 2-16,3-14-8 15,0 13-2-15,0-12 1 16,3-1 1-16,0-13-12 0,3-5-4 16,-3-6-23-16,6-10-7 15,-3-3-39-15,5-11-15 16,-2-2-59-1</inkml:trace>
  <inkml:trace contextRef="#ctx0" brushRef="#br0" timeOffset="298.702">3791 7549 420 0,'-6'-11'156'0,"3"14"-121"0,-3-3 3 0,3 5-5 0,0 6-18 16,0 15-1-16,3 16 3 15,0-7 3-15,0 26-10 16,0-14-6-16,3 35 0 0,0-18-1 16,3 18 1-16,0-16-7 15,0-3 0-15,-3-7-17 16,0-6-4-16,0-10-17 15,-6-3-6-15,0-8-37 16,-6-8-16-16,3-2-51 16</inkml:trace>
  <inkml:trace contextRef="#ctx0" brushRef="#br0" timeOffset="642.434">3407 8295 348 0,'-15'-11'129'0,"15"11"-100"0,-3-5 4 0,3 5-4 16,3-5-19-16,0-1-6 16,12-12-2-16,-3 2 0 15,27-16-1-15,23-10-1 0,-2 7 1 16,-4 6-1-16,-8 5 2 16,-9 9 1-16,-7 4 1 15,-8 11 4-15,-6 11 3 16,-6 12 7-16,-3 6 6 0,-3-5-4 15,3 13-2 1,-3-2-4-16,6-4 1 0,0-4-2 16,3-6 0-16,-1-2-7 15,7-9-4-15,-3-2-1 16,3-13 1-16,-3 0 1 0,0-17 1 16,-3 7-18-1,-7-15-7-15,1-9-26 16,-3-4-7-16,-3 6-40 15,0 3-18-15,6 0-35 0</inkml:trace>
  <inkml:trace contextRef="#ctx0" brushRef="#br0" timeOffset="827.119">4190 7572 332 0,'9'-21'123'0,"-9"21"-95"0,-3 0 20 0,3 6 5 15,-3 12-9-15,-3 30 1 16,0-1-10-16,3-7-2 15,-6 21-18-15,-3 34-2 0,6-16-2 16,0-15-6-16,9 2-3 16,0-10-19-16,3-3-6 15,0-14-27-15,3-4-10 0,-3-6-28 16,0-11-10-16,0-2-51 31</inkml:trace>
  <inkml:trace contextRef="#ctx0" brushRef="#br0" timeOffset="1334.849">4053 8194 376 0,'-18'8'140'0,"18"-8"-109"0,6 11 2 16,-6-11-6-16,15 0-17 15,0 0-3-15,15-11-11 16,11-5-5-16,-2-5 5 16,-6 3-14-16,-3 2-3 0,-7 0 6 15,-5 5 4-15,-3 3 9 16,-6 6 3-16,-6 7 7 15,-3 5 5-15,0 1 4 16,0 16 2-16,0-4 1 16,3 12 0-16,0-9-5 15,9 1-1-15,-3-6-6 0,18-8-3 16,-3-2-2 0,14-22 0-16,-5 3-4 15,6-34-2-15,8-16-3 16,-8-3 1-16,-6-3-2 15,-9-15 0-15,-4-6 1 0,-8 8 4 16,-6 9 1-16,-6 4 3 16,-3 14 8-16,-3 10 5 15,-6 8-1-15,-5 11 2 0,-1 11-7 16,-3 10-1 0,0 13 0-16,6 21 2 15,3-5 1-15,6 38 1 16,6 28-2-16,9-8-1 15,0-18-8-15,12 13-2 0,-3-16-20 16,3-5-7-16,0-11-7 16,-7-7-4-1,-2-9-9-15,-3-8-3 0,-3-4-47 16,-12-4-19-16,-21 3-10 16</inkml:trace>
  <inkml:trace contextRef="#ctx0" brushRef="#br0" timeOffset="1606.302">3675 8464 304 0,'-18'0'112'0,"18"0"-87"0,12 0 9 0,-9 0-4 15,21 0-14-15,-3 0-2 16,32-5-2-16,-8-1 0 15,59 4-6-15,-23-1 3 0,56 3 1 16,-33 0-5-16,6 5-1 16,-24-2 0-16,6 0 0 15,-17-3 0-15,-10 0 0 0,-14 0-2 16,-15-3 1-16,-7 0-90 16,-11 1-38-1,-3-17-20 1</inkml:trace>
  <inkml:trace contextRef="#ctx0" brushRef="#br0" timeOffset="10732.554">5887 7935 308 0,'-12'0'115'0,"9"3"-89"0,0-1 16 16,3-2 4-16,0 0-12 15,0 0-2-15,0 0-7 16,6 0-4-16,3 0-11 16,3-2 0-16,0-4 1 0,0 1-2 15,-1 0 0-15,1-3-1 16,0 0 0-16,-3 0 0 15,-3-3 0-15,0 1-2 16,0 2 1-16,-3 0-2 0,0 0 0 16,-3 0-3-16,0 3-2 15,0 2 3-15,0 0 2 16,0 3-4-16,-3 6-3 16,0 2 3-16,0 5 1 15,0 3 2-15,0 2 0 16,0 3 4-16,0 8 3 15,3 11-2-15,0 8 2 16,3 2-6-16,3-5-3 16,0-5 1-16,0-6 0 15,0-7-4-15,-3-6 1 16,0-5 2-16,-3-3 3 0,-3-3-2 16,0-2-2-1,-3-2 0-15,-3-4-1 16,-3 1-3-16,-3 0 2 0,0-3-1 15,-2 2 0-15,-1-2 0 0,3 3 0 16,0-3 2 0,3 0 0-16,3 0 2 15,0 0 3-15,3 0 2 16,0 0 1-16,3 0-2 0,3 0-1 16,6 0-3-1,9 0 1-15,6 0 0 16,6 3 3-16,5-1 1 15,1 1 3-15,-3-3-5 16,-3 0-3-16,-3 0-1 16,-4 0 1-16,-2 0 1 15,-3 0 1-15,-3 0-2 16,-3 0-2-16,0 0 1 0,-3-3-1 16,-3 1-18-16,-3-4-8 15,0-4-57-15,0-9-23 16,9-5-109-1</inkml:trace>
  <inkml:trace contextRef="#ctx0" brushRef="#br0" timeOffset="11678.763">7140 7930 388 0,'-18'-3'145'0,"12"0"-112"0,0 3 16 0,3 0 3 16,0 0-19-16,3-2-1 15,0 2-13-15,0 0-4 16,3-3-8-16,6-2-3 0,6 2 0 0,9 0-2 15,3 3 1-15,5 3-2 16,4 0-1-16,-3-1-2 16,-9 1 1-16,-3 0 1 15,-4 2 0-15,4 3 0 0,-6 0 0 16,-3 0 0-16,-6 2 2 16,-6 1-1-1,-3-1 2-15,-6 4-4 0,-6 2 0 16,-3 5-1-1,-2 0 0-15,-4 3 2 16,-3 0 0-16,0-1 2 16,0 1 3-16,4-3 2 15,2 1 3-15,3-7-1 16,3-1 2-16,3-4-2 16,3-2 2-16,3-3-4 0,3-2 1 15,3-3-3-15,9-3 0 16,6 1-1-16,9 2 2 15,6 2-3-15,5 4-2 16,1-1 2-16,0 0 0 0,-7 1-1 16,1-4-2-1,-3 1 5-15,-6-3 1 0,-3 0 4 16,-3-3 1 0,-3 1 1-16,-4-1 2 15,1 0-5-15,-3 1-3 16,-3-1-3-16,0-2 0 15,-3-1-13-15,0-2-3 16,0 1-32-16,0-4-12 16,0 3-123-16,0 0-55 0,-12 3 53 15</inkml:trace>
  <inkml:trace contextRef="#ctx0" brushRef="#br0" timeOffset="12982.705">8908 7903 260 0,'-12'-3'99'0,"9"3"-77"0,-3 0 18 0,3 0 4 0,0-2-1 15,0-1 2-15,-3-2-3 16,1 0 1-16,-1-1-24 16,0 4 5-16,0-1 3 0,0 0-2 15,3 1 3-15,0-1-12 16,3 0-4-16,3-2-3 15,3 2-1-15,3 6-4 16,3 2-1-16,-1 3-1 16,7 0-2-16,0 0 1 15,0 0-1-15,0 0-3 0,-3 0 2 16,-3 0 3 0,-6 0 1-16,-6 0-1 15,-6-3 1-15,-3 0-4 16,-3 1 0-16,0-1 1 0,0 0 2 15,-3 1-1-15,3-1-1 16,0-2 1-16,0-1 1 16,3 1 1-16,1-3 3 15,2 2-3-15,3 1 0 16,0-3-3-16,3 0-1 16,6 0 1-16,3 3 0 0,2 2 0 15,10 3 0 1,6 3 2-16,6 4 1 0,5 4-1 15,-2 2-2 1,-3 3 1-16,-3-3-1 0,-6 0 0 16,-7 3 2-16,-8 0 3 15,-6-3 2-15,-6 0-3 16,-6-2-1-16,-5-3 1 16,-7-3 0-16,-6-3-2 15,-3-2-2-15,0-2 3 16,4-6 0-16,-1 0 1 15,3-3 2-15,3 0 1 16,0-2 3-16,3 0-1 0,4 0 0 16,2-1-5-1,0-2-3-15,3 0-7 16,3-2-1-16,3-3-17 16,3-6-4-16,6 1-48 15,3-6-18-15,15 8-123 16</inkml:trace>
  <inkml:trace contextRef="#ctx0" brushRef="#br0" timeOffset="13406.105">9914 8014 392 0,'-21'-5'145'0,"19"8"-112"0,-1-1 36 15,0 1 9-15,3 0-38 0,-3-1-13 16,3-2-23-16,0 0-8 15,6 3 2-15,2-3-35 0,7 0-15 0,9-3-105 16,6 8-46 0,0 1 56-1</inkml:trace>
  <inkml:trace contextRef="#ctx0" brushRef="#br0" timeOffset="13538.217">10340 8049 388 0,'-9'0'145'0,"9"0"-112"0,-3 0-1 0,3 0-9 16,3-3-85-16,3-2-31 0,6 2-61 15,9 6-24-15</inkml:trace>
  <inkml:trace contextRef="#ctx0" brushRef="#br0" timeOffset="13674.105">10697 8072 296 0,'-3'14'110'0,"3"-12"-86"0,0 1-6 15</inkml:trace>
  <inkml:trace contextRef="#ctx0" brushRef="#br0" timeOffset="13779.137">11066 8038 484 0,'-3'3'181'0,"-3"-1"-141"0,0-4-30 0,3 2-26 16,0-3-183-16,-2 8-77 15</inkml:trace>
  <inkml:trace contextRef="#ctx0" brushRef="#br0" timeOffset="20549.835">13665 1439 372 0,'-9'-18'140'0,"9"18"-109"0,-6-5 16 0,6 5 0 16,0 0-17-16,0 0 2 15,0 18-10 1,0 16-12-16,0 11 7 0,0-8 5 0,0 3 0 16,0-5 1-16,0-4-10 15,6 1-3-15,0-5-6 16,0-6-3-16,0-3-3 15,0-5 1-15,-6-13-30 16,0 0-25 0,-3-8-11-16,-6 3-66 15,0-5-27-15,-3-6 9 16</inkml:trace>
  <inkml:trace contextRef="#ctx0" brushRef="#br0" timeOffset="20911.852">13367 1326 400 0,'-18'-22'148'0,"18"22"-115"0,-8-18 4 0,8 10-7 16,2 8-20-16,4-13-6 16,6 5-2-16,18-8-2 15,3 8 0-15,20 0 0 0,4 11 0 0,0 7 0 31,-7 3 0-31,-8 1-3 16,2 17 5-16,7 22 0 16,-18-8 11-16,-6-5 3 15,-12 0-7-15,-7 13 12 0,-8-8 8 16,-8-6-2-16,-10-7-1 16,-12-11-8-16,-9 3-3 0,-5-11-9 15,14-5-4-15,6-2-1 16,-3-4-1-16,0-4-9 15,10-4-4-15,11-2-33 0,12 3-13 16,8-3-55 0,16-3-22-16,3 4-30 15</inkml:trace>
  <inkml:trace contextRef="#ctx0" brushRef="#br0" timeOffset="21823.968">14177 1704 376 0,'0'-3'140'0,"0"6"-109"0,-3-3 18 0,3-3-1 16,0 3-24-16,0-5-6 15,0-3-11-15,-3-5-3 16,3-11-2-16,-3-2-2 0,0-6 3 16,0-3-2-16,-6 4-1 15,-3 4 7-15,-6 1 5 16,-2 2-4-16,-4 13 0 0,9 6-4 15,-9 5-1 1,-6 8 3-16,3 13 1 16,7 8-1-16,8-2 1 15,0-6 0-15,3 11 3 16,3-1-1-16,3-2 0 16,3-5-5-16,6-5-1 0,6-6 1 15,3-10 0-15,6-3-2 16,2-3 1-16,1-10-4 15,0-6 0-15,0-7 3 16,-3-6 1-16,-6 6-1 16,-4 4-2-16,-2 4 1 15,0 26 1 1,-3 13-1-16,0 3 6 0,0 2 3 16,3-2-3-16,3-3-2 15,0-2-2 16,3-6-3-31,0 0 3 16,0-5-2-16,-1-8-1 16,4 0 1-16,-3-13-4 15,0 0 2-15,-3-11-4 0,0 0 3 0,-3-8-1 16,0 6 1-16,-3-6-3 16,0 14 3-16,-3 4 1 15,0 6 1-15,0 11 0 16,0 8 0-16,0 2 0 15,0 5 0-15,-1-2 0 16,4 3 0-16,0-6 0 16,3 0 0-16,3-5 2 15,0-2-1-15,0-6-1 16,3 0 1-16,-3 0-4 16,0 5 2-16,3 8 1 15,-3 0 0-15,-1 6 2 16,-2 2-1-16,0 16 4 0,-3 16 1 0,0 5 0 15,-3-5 1-15,-6-5-4 0,-3-9-2 16,-3-2 0-16,-3-10 1 16,-5-1-1-1,-4-7 2-15,0-6-2 16,-3 0 2-16,0-10-2 16,-3-3-1-16,1-3 1 15,2-10-1-15,3-5 2 16,3-9 1-16,3-7-1 15,9-3 1-15,3-3-7 16,3 0-1-16,6 9-34 16,3-4-13-16,6 3-89 0,15-5-38 15,6-10-2 1</inkml:trace>
  <inkml:trace contextRef="#ctx0" brushRef="#br0" timeOffset="22397.453">14844 1368 432 0,'-12'-5'162'0,"9"5"-126"0,0-8 10 0,3 5-6 0,3 0-25 15,3-7-6-15,6 2-8 16,3 0-4-16,5-5 2 15,1-6 2-15,0 6 4 0,-3-6-4 16,-3 1-3-16,-3 2-2 16,-3 3 3-16,-3-6 11 15,-6 6 6-15,0 5-4 16,-3 3-2-16,-3 10-5 16,0 3-2-16,-3 5 1 15,3 1 2-15,0-7 1 16,3 17 1-16,-3 24 0 15,3 15 0-15,3 4 0 16,0-15 0-16,3-1-4 16,0-12-1-16,0-4-3 15,0-9-1-15,-3-2 1 0,0-5 2 16,0-6-1-16,-3 0 2 16,-3-5-2-16,-3-3 2 15,-6-2-2-15,0 2 2 16,0-5-4-16,1 0 0 15,-4 0 3-15,6 0 1 16,3 0 1-16,3 0 2 16,9 0-3-16,9 0 0 15,12 0-1-15,11-5 1 16,4 5-2-16,0 0-1 16,-1 0-4-16,-5-3 0 15,-9 3-11-15,-3-5-6 16,-6 0-21-16,-9 2-11 15,-12 3-38-15,-12 0-17 0,-6 3-73 16</inkml:trace>
  <inkml:trace contextRef="#ctx0" brushRef="#br0" timeOffset="22545.65">13736 2088 276 0,'-53'0'104'0,"32"0"-81"0,-3 0 34 0,18 0 8 16,0 0-14-16,0 0-5 16</inkml:trace>
  <inkml:trace contextRef="#ctx0" brushRef="#br0" timeOffset="22790.937">13635 2080 666 0,'33'-16'25'0,"9"3"-6"16,14-1-4-16,36 1 3 0,16 2-1 15,5 6 1 1,30 5-7-16,-9 5-4 16,-15 3-7-16,3-5 0 15,-9-3 0-15,-15 0 2 16,-15-3-1-16,-20-2 2 16,-13 0 7-16,-14 2 5 15,-6 3-5-15,-12-8-1 16,-9 6-32-16,-9 2-11 15,-12 2-83-15,-9 6-36 16,-3-13-31-16</inkml:trace>
  <inkml:trace contextRef="#ctx0" brushRef="#br0" timeOffset="28540.084">16404 1344 348 0,'-9'-3'132'0,"9"3"-103"0,-3-2 21 16,3 2 1 0,0 0-15-16,0 0-1 15,0 0-11-15,3-3-3 16,0 3-12-16,0 0-1 0,3-5 2 15,2 0-4-15,-2 2-1 16,0-2-2-16,3-1-3 16,6-2 1-16,-6 0 1 15,0 3-1-15,-3-3 2 16,0 3-2-16,0 0-1 0,0 2 5 16,-3-2 4-16,0-3-3 15,0 5 2 1,-3 0-1-16,0 3 3 0,0 0-5 15,0 0-1-15,-3 8-2 16,0 3 1-16,0 10 2 16,3 11 2-16,0 16 1 15,3-9 0-15,-3-2-2 16,3 3-1-16,0-8 1 16,3-3 1-16,-3 0-1 15,0-8 1-15,0 0-4 16,0-5 0-16,-3-3 1 15,0-2 0-15,0 0-9 16,-6-4-4-16,3-1-4 16,-9-1-2-16,3 3 5 0,-12-8 6 15,3 5 3-15,-9-5 1 16,7 3 0-16,-4 2 2 16,3-5 5-16,3 6 4 15,3-6-4-15,3 0 1 16,0 0-5-16,15 0-2 15,0 0 2-15,21 2 2 16,-3-2 4-16,12 3 5 16,-7-1-8-16,7 4-1 0,-9-6-3 15,0 2 1 1,-3 1 0-16,-3 0 1 16,-4-3 0-16,-2 0 0 15,0 0-5-15,-3 0-1 16,-3-3-21-16,-3 0-10 0,0 1-82 15,0-9-35 1,0 3-64-16</inkml:trace>
  <inkml:trace contextRef="#ctx0" brushRef="#br0" timeOffset="29623.194">17779 1331 336 0,'-18'-5'126'0,"9"2"-98"0,-3-2 17 0,9 5 1 0,-3 0-12 0,3-6 0 31,3 4-13-31,3-4-3 15,3-2-10-15,6-2 8 0,3 2 4 0,3 3-6 16,0 2-3-16,2 3-4 16,4 0-2-16,-3 3-3 15,0 2 1-15,0 3-2 16,-3 2 2-16,0 4-2 16,-4-6-1-16,-2 5 3 0,-3 5 0 15,-6 1-1 1,-3 2-2-16,0-8 1 15,-3 14-1-15,0-3-3 16,-6 5 2-16,0-6 1 16,-8 4 2-16,2-6 3 15,-12 3 2-15,6-8 3 16,-6 2 1-16,3-4-1 16,4-4 1-16,2 1 0 0,3-1 1 15,3-4-4-15,15 2 0 16,0-8-1-16,18 5 1 15,-3-5 2-15,8 2 1 16,-5 4-1-16,6-6-1 16,-3 5-3-16,6-5-1 15,-7 3-1-15,1 2 0 16,-3-5-2-16,0 5-2 16,-6-5 1-16,-3 0-1 0,-3 0-11 15,-3 0-5-15,0 0-45 16,2-10-18-1,-2 7-159-15</inkml:trace>
  <inkml:trace contextRef="#ctx0" brushRef="#br0" timeOffset="30446.906">19225 1291 420 0,'-32'-8'159'0,"11"8"-124"0,-12-5 24 0,21 5 1 15,0 0-25-15,-3-5-5 16,4 2-14-16,2-2-5 15,6-1-6-15,6 1-4 0,6 2 0 0,8 3-1 16,7 0 2-16,3 3-1 16,-3 8-1-16,0-6 1 15,-1 8-1-15,-5 3 0 16,0 3 0-16,-3-6 0 16,-6 5 2-16,0-4-1 15,-6 4-1-15,-6-5 5 16,-3 3 1-16,-6 3 0 15,-3-9 1-15,-6 4-2 16,-2-4 0-16,-1 1-3 16,9-6 1-16,3-2-2 15,0 2-1-15,0-5-4 16,9 5 0-16,9-2 2 16,9 7 1-16,3 4-2 0,6 7 2 15,-1 3-1 1,1-3 0-16,0 0 2 0,-3-2 2 15,-3-1-3-15,0-5 0 16,-6 1 3-16,-4-7 1 16,-5 4 7-16,-3 2 6 15,-5-5-2-15,-7 3 2 16,-3-3-5-16,-6-3-1 16,-9-2-4-16,-6-3 1 0,-2 0-4 15,-1 0-2 1,3-3 0-16,4 0 1 0,2 1-8 15,12-6-1 1,3 5-16-16,0-5-5 0,3-5-43 16,9-6-17-1,21-15-139 1</inkml:trace>
  <inkml:trace contextRef="#ctx0" brushRef="#br0" timeOffset="30927.408">20255 1505 332 0,'-23'0'126'0,"17"3"-98"0,0 2 41 16,6-5 10-16,0 6-37 15,-3-6-15-15,3 2-24 16,0 4-10-16,3-1 3 16,3-5-38-16,6 0-14 0,5-8-93 15,19-3-70 1,6 3 84-16</inkml:trace>
  <inkml:trace contextRef="#ctx0" brushRef="#br0" timeOffset="31057.096">20913 1585 348 0,'3'13'132'0,"0"-13"-103"0,6 0-32 16,0 0-23-16,6 0-115 15,6-13-47 1</inkml:trace>
  <inkml:trace contextRef="#ctx0" brushRef="#br0" timeOffset="31178.301">21616 1603 316 0,'-6'8'118'0,"9"-2"-92"0,-6-6-69 0,3 0-108 0,18-19 2 16</inkml:trace>
  <inkml:trace contextRef="#ctx0" brushRef="#br0" timeOffset="31283.251">22015 1590 424 0,'0'13'159'0,"0"-13"-124"0,-3 0-27 0,3 0-19 16,-3-10-164-1,-3-6-68-15</inkml:trace>
  <inkml:trace contextRef="#ctx0" brushRef="#br0" timeOffset="53659.056">13736 2794 272 0,'0'-16'101'16,"0"8"-78"-16,3-2 33 0,-3 2 9 0,3 2-8 15,-3-2-1-15,0 3-18 0,0-3-9 16,0 3-16-16,0 0 0 0,0 2 3 16,0 11-6-16,0 8-3 15,0 21 2 1,0 10 4-16,3 1 4 15,3 0 4-15,0-3-2 16,0-3 0-16,0 0-8 16,0 1-2-16,3-6-5 15,-3-3-1-15,0-7-1 16,-3-4-2-16,0-9-2 0,0-9 1 16,-3-5-21-1,0-5-10-15,-3-9-33 16,0-4-13-16,-3-1-36 0,-6 1-16 0,-6 2-25 31</inkml:trace>
  <inkml:trace contextRef="#ctx0" brushRef="#br0" timeOffset="54015.646">13522 2953 292 0,'-30'-24'110'0,"21"5"-86"0,-5-12 27 0,11 17 7 15,-3-7-13-15,3-3-4 0,0 1-12 0,3-1-4 31,3 0-14-31,3 0-4 0,8 0-1 16,10 3-3-16,15 3-2 16,9 4 0-16,5 4-1 0,-2 7 0 15,-1 6 0-15,1 2 2 16,0 8 1-16,-1 11 3 16,-2 11 3-16,-9 10 0 15,-10 0 0-15,-11-6 10 16,-12 6 7-16,-15-10-2 15,-9-1 0-15,-6-2-7 16,-2-3-2-16,-4-3-5 16,-6-2-1-16,-5-5-3 15,-4-3-1-15,3-6-3 16,6-5 1-16,7 1-4 16,5-6 0-16,6-8-17 15,12 3-5-15,9-3-42 16,12 2-18-16,6-2-80 0,3 6-35 15,8 2 49 1</inkml:trace>
  <inkml:trace contextRef="#ctx0" brushRef="#br0" timeOffset="54903.264">14210 3077 368 0,'12'3'140'0,"-6"-3"-109"0,0 0 13 0,-3 0 1 16,2 0-19-16,1-3-3 0,0-5-11 15,3-2-5 1,0-4-4-16,-3-2-3 0,-3-5 3 16,0-5-2-16,-3-3 2 0,-3-3 2 15,-6 0 2-15,-6 3 3 16,-5 8 4-16,-7 8-4 0,-3 10 2 0,-3 11-5 31,0 11-2-31,-2 7-2 16,8 3 0-16,3 3 0 15,6 0 3-15,6-1 1 16,9-4 1-16,6 2 0 16,9-3 0-16,6-4-2 15,6-9-1-15,9-5 1 16,-1-8 3-16,-2-6-6 16,-3-1-2-16,-3-7-1 15,-3-4 0-15,-3-3 0 0,-4-6 0 16,-2-2 0-16,-6 3 2 15,0 4-1-15,-6 22-3 16,0 11 1 0,0 8 3-16,0 2 3 15,3 2 0-15,3 7 2 0,0 1-2 16,3-2 0-16,3-2-3 16,0-11 1-1,0-11 0-15,3-8 1 16,2-7-2-16,1-3 1 15,3-3-4-15,0-3 0 0,0 1 1 16,0-1 0 0,-3 1-3-16,-4 2 2 15,-2 8-1-15,0 0 0 0,-3 5 0 16,0 6 0-16,0 5 2 16,3-6 2-16,0 4-1 15,3-1-1-15,0-2 1 16,0-3-1-16,-1-3 0 15,1 3 0-15,-3-8 0 16,0 3 0-16,-3-3 0 0,-3 3 0 16,0 5-3-1,0 5 2-15,-3 5 1 0,0 6 2 16,0 11-3 0,0 18-2-16,0 18 6 15,0-2 3-15,0-3 3 16,-3-5 5-16,-3-5-6 15,-3-6 0-15,-3 1-2 16,-3-4-1-16,-3-2-3 0,-6-2 1 16,-6-11 0-16,-2-9 1 15,-4-9 0-15,-3-9 0 16,0-8-2-16,1-2-2 16,2 0 1-16,3-8-1 15,0 5 0-15,4-3 0 0,2-2 0 16,6-5 0-1,9-14-20-15,9-13-9 0,9-2-47 16,9-1-19-16,18 6-135 31</inkml:trace>
  <inkml:trace contextRef="#ctx0" brushRef="#br0" timeOffset="55335.838">15016 2604 424 0,'-6'-8'159'0,"6"8"-124"0,6-8-5 31,3 8-9-31,6 2-13 0,6 4 1 16,3-1-3-1,0 3-1-15,-1 5-3 0,-2-5 1 16,0 5 0-16,-6 0-1 0,-3 3-2 15,-3-2 7-15,-3 1 5 16,-6 4-6-16,-6 7-1 16,-9-2-1-16,-12 11 2 15,-11-4 1-15,-7 1 3 16,0-3 4-16,7-5 1 16,5 0-2-16,9-6 2 15,6-2-4-15,12-3-1 16,12 1-2-16,15-4 2 15,9 1-1-15,5 2 0 0,1-8-3 16,-3 3-1 0,-6-2-6-16,-4-1-1 15,-5-2-13-15,-3-3-2 0,-6 0-27 16,-6 0-12 0,-6-3-50-16,-18 6-22 0,-11 4-49 31</inkml:trace>
  <inkml:trace contextRef="#ctx0" brushRef="#br0" timeOffset="55719.586">13829 3495 300 0,'-30'0'112'0,"21"8"-87"0,0-13 31 15,9 5 9 1,0 0-31-16,9 0-8 16,6-3-12-16,6-2-2 15,11 0-7-15,28-1 4 0,23 1 1 16,13 0 8-16,32-1 6 16,3 1 4-16,-6 0 3 15,6 0-16-15,-6 2-7 16,-21 0-1-16,-15-5 0 0,-17 3 5 15,-16-3 5 1,-11 0 0-16,-13 0 1 0,-5 0-5 16,-9-2-3-16,-6 2-21 15,-6 0-7 1,-6 5-49-16,-9 3-19 0,-15-5-132 16</inkml:trace>
  <inkml:trace contextRef="#ctx0" brushRef="#br0" timeOffset="58380.632">16466 2783 408 0,'-18'11'154'0,"3"0"-120"0,3 2 23 0,12-13 5 16,-3 5-20-16,0 3-3 15,3-8-19-15,0 3-5 16,6-6-9-16,-3-5 0 0,9-10 4 0,9-9-6 16,-3 1 0-16,-3 2 0 15,-3 3 2-15,0 2-1 16,-3 9 2 0,-3-4-4-16,0 4 0 15,-1 4 3-15,-2-4 3 16,0 7-2-16,0-5-2 15,-3 6 0-15,0 2 1 0,0 0-1 16,0 10 0-16,-3 9 1 16,3 15 1-16,0-7-1 15,0 23-1-15,0-10-3 16,3 5 1-16,0-6-4 16,0 1 0-16,0-6 3 0,3 3 1 15,-3-8-1 1,0 1 1-16,0-7-4 15,-3-1-2-15,0-1-1 0,-3-8 0 16,0 0-4-16,-6-5-2 16,3 0 0-16,-11-3 1 15,2 1 3 1,-15-1 4-16,6-2 1 16,-12-1 1-16,10 1 4 15,-1-3 5-15,6 0-3 0,3 0 2 16,3 0-5-16,12-5-2 15,0-1 0-15,27 1 1 16,-6 0 3-16,18 2 2 16,-7 0-1-16,10 3 1 15,-9 0-6-15,3 0-1 16,-7 0 2-16,1 0 1 16,-3 0-1-16,-6 0 1 15,-3 0-2-15,-6 0-1 16,0 0-19-16,-9-2-8 15,0-1-87-15,0 0-38 0,0 3-74 16</inkml:trace>
  <inkml:trace contextRef="#ctx0" brushRef="#br0" timeOffset="63120.703">16552 2230 48 0,'-3'0'19'0,"0"0"-15"0,3 0 15 0,0 0 4 15,0 0 8-15,0 0 4 16,0 0-2-16,0-5 0 16,0 5-1-16,0-2 0 15,0-1-17-15,0 0 13 0,0 3 8 0,0-8 7 16,0 6 6-16,0-1-2 15,3 3 1 1,-3-5-14-16,0 5-3 0,0 0-5 16,0 0-1-16,0 0-10 15,0 0-4-15,0 0-6 0,0 0-2 16,-3 0-1-16,0 5 1 16,0-5-2-1,-8 13-1-15,-10 14 1 16,3-1-1-16,3-7 2 15,-12 20 1-15,3-10-4 16,-2 6-1-16,5-6 3 0,0-3 3 16,3-4-3-1,3-4-3-15,3-2 1 0,6-5 2 16,0-1 0-16,6-10 2 16,0 0-2-16,9-13-1 0,0 2-2 15,6-15 1 1,3-14 1-16,0 6 2 0,0-3-1 15,-3 8-1 1,-1 5 1-16,-2 3-1 0,3 2 2 16,-6 6 1-1,-3 0 7-15,0 5 6 16,0 2-2-16,-3-1 0 0,0 1-2 16,0 6 0-1,0-10-2-15,-3 7-1 16,3 3-1-16,0 0 0 0,0 0-4 15,3 0-1-15,3 0 1 16,-3 5 2-16,0 3 1 16,6 8 1-16,2 11-4 15,-2-4-3-15,0-1-5 16,3 7 0-16,-3-6-22 16,3 7-8-16,6 4-34 15,0-8-14-15,-4-4-126 16</inkml:trace>
  <inkml:trace contextRef="#ctx0" brushRef="#br0" timeOffset="64074.281">17889 2863 424 0,'-24'-19'159'0,"9"9"-124"0,-9 2 20 0,15 5-2 0,4 0-21 0,-1 1-6 31,17 2-13-31,7 0-8 16,6 5 1-16,3 8 3 0,-6-2-3 16,9 13 2-16,-1 0-5 15,4-1 0-15,3 1 1 16,-6-5 0-16,-7-1-2 15,-8 3-2-15,-6-5 1 16,-12 3 1-16,-6 2-1 16,-9 8-1-16,1 3-2 0,2-3 1 15,0-8 1 1,-6 8 2-16,0-10 1 16,0 2 3-16,3-8 6 0,4 0 4 15,2-2-6-15,9-3-1 16,0-3-3-16,12-5 1 0,-3 0-4 15,11-5 0 1,19-11-10-16,12-5-3 16,2 0-24-16,-2-6-8 15,-6 6-53-15,-7 0-21 0,-14 5-85 32</inkml:trace>
  <inkml:trace contextRef="#ctx0" brushRef="#br0" timeOffset="64478.563">17954 2270 408 0,'-14'-26'154'0,"5"20"-120"0,0 1 8 16,6 5-3-16,-3 0-23 0,-3 11-4 15,0 5-7 1,-6 15-2-16,0 12-1 16,-3-1 3-16,0-2 4 0,1-3-3 15,2-11 2-15,3-5-1 0,3-5 3 16,9-8-1 0,9-8-7-1,3-21-1-15,3-13-1 0,-1-9 2 16,1 4-1-16,0 7 2 0,-3 0 4 15,-3 11 6 1,0 2 4-16,0 9 2 0,3 10 3 16,0 10 1-1,0 12-6-15,2 7-2 0,1 5-9 16,3-2-4 0,6-6-23-16,9 1-9 15,5-3-75-15,7-3-34 16,-3-5-69-1</inkml:trace>
  <inkml:trace contextRef="#ctx0" brushRef="#br0" timeOffset="65140.914">19359 2667 400 0,'-23'-19'151'0,"17"19"-118"0,-3 0 40 15,6 0 8 1,0 0-39-16,3 0-15 16,0 0-20-16,6 0-5 15,3 0-2-15,3 0-3 0,2 6 0 16,4 2 2-16,3 5 2 16,-3 0 2-16,-3 0 1 15,-6 6 4-15,-6-3 5 0,-9 8-1 16,-3-3 1-1,-3 3-3-15,-3-6-1 16,-3 3-3-16,0-7-1 16,4-7-3-16,-1 1-2 15,3-2 1-15,3-4-1 0,6-2-9 16,3 0-4-16,9 8 4 0,6 5 5 16,8 9 3-16,10-1 1 15,12 3 0-15,5-1 0 0,-5 1 4 31,-3 0 5-31,-6 0 6 16,-13 0 3-16,-8 2 6 0,-9 3 2 16,-18 0-7-1,-9-5-4-15,4-3-6 0,-25 6-1 16,12-6-7 0,-15-3-3-16,10-2-10 0,-28-13-5 15,13 2-31-15,-16-34-14 16,-8-13-69-16,20-3-28 15,18-16-43 1</inkml:trace>
  <inkml:trace contextRef="#ctx0" brushRef="#br0" timeOffset="65467.969">19324 2133 396 0,'-3'-11'148'0,"0"11"-115"0,-3 5 22 0,0 1 2 0,-3 7-20 0,-3-5-6 31,-3 10-10-31,-6 9-3 0,0 10-10 16,-2 0-3-16,5-3 1 0,3-5-3 15,3-5 0-15,6-11-8 16,6-13-4-16,9-13-4 16,6-5 0-16,3-9 2 15,0 1 5-15,-1-1 1 16,-2 9 0-16,-3 4 10 15,0 4 4-15,0 7 11 0,0 11 7 0,0 11-1 32,0 10-1-32,3 5-13 0,3 1-5 15,-1-4-12 1,7-2-4-16,0-5-39 16,6-5-19-16,3-3-150 15,-7-16-75 1,1-6 142-16</inkml:trace>
  <inkml:trace contextRef="#ctx0" brushRef="#br0" timeOffset="65859.475">20261 2929 344 0,'3'0'129'0,"0"3"-100"0,0 2 37 16,-3 0 11-16,0-2-39 16,0 2-13-16,3 0-21 15,0 1-8-15,3-4 2 0,3-2-44 0,6-2-16 16,12-6-119-1</inkml:trace>
  <inkml:trace contextRef="#ctx0" brushRef="#br0" timeOffset="65992.979">20764 2950 464 0,'-8'11'173'0,"2"-9"-135"0,3 4-12 15,3-6-15-15,0 0-68 0,3 2-25 31,5-2-97-31,16-8-43 16</inkml:trace>
  <inkml:trace contextRef="#ctx0" brushRef="#br0" timeOffset="66144.86">21512 2974 484 0,'12'3'181'0,"-7"-1"-141"0,-2-2 11 0,-3 0-5 0,0 0-44 15,0 0-11-15,0 0-81 16,0 0-165 0,0-10 2-16</inkml:trace>
  <inkml:trace contextRef="#ctx0" brushRef="#br0" timeOffset="81757.13">12540 2617 244 0,'-15'-8'90'0,"12"-5"-70"0,-6 2 21 0,6 3 7 0,-6 0-8 0,3-5 1 16,0-3-8 0,3 0-3-16,0-8-16 15,3 1 0-15,3-1 2 0,3-3-6 16,3 1-1-16,6-6-5 16,3 6-1-16,9 4 3 15,8 7 1-15,13 7-1 16,3 13-1-16,-4 8-3 0,-2 6-2 15,-6 4 1 1,-4 7-1-16,-5-4 0 16,-3 0 0-16,-3-4 0 15,-7-4 2-15,-2 1 1 16,-3-3 3-16,-6-1-1 16,-3 1 2-16,-6-2-4 15,-3 1-2-15,-3 1 2 0,-3 3 2 16,-5-3-4-16,-1 7-3 15,0 1 1-15,0 11 2 0,3 4 6 16,6 1 4 0,3 0 5-16,6-14 4 0,0-2-1 15,0 2-2 1,0-4-3-16,3-1-1 16,0-5-5-16,-3-6-3 15,0-2 0-15,3-2-1 16,-3-1-18-16,0-3-5 15,0-2-46-15,0 0-20 16,0 0-124-16</inkml:trace>
  <inkml:trace contextRef="#ctx0" brushRef="#br0" timeOffset="82217.186">12778 3254 312 0,'-21'-18'118'0,"15"7"-92"0,-3-5 4 0,9 11-5 16,0 0-9-16,-3 2 1 15,0-5 6-15,0 3 3 16,0 2-14-16,-3 1-2 0,-3 4 0 15,0 6-2-15,4 5 3 16,-1-2-4-16,0 16 1 16,0-6-3-16,6 13 0 15,0-7-1-15,15-4 2 16,-4 1-3-16,13-3-2 0,-3-5 4 16,6-3 1-1,-6-5-2-15,3-8-3 0,-4 0 0 16,1-13 1-1,-3 5-1-15,-3-16-1 0,-3-7 1 16,-6 2 1-16,-6-6 3 16,-3 6 2-16,-6 3 3 15,-3 4 1-15,-3 4-3 16,0 2-3-16,0 3-16 16,3 2-7-16,1 3-46 15,5 3-21-15,0 5-95 0</inkml:trace>
  <inkml:trace contextRef="#ctx0" brushRef="#br0" timeOffset="100699.192">5658 7432 328 0,'-3'-13'123'0,"3"13"-95"0,0-8 20 0,0 8 3 16,0 0-19-16,0 0-4 15,0 0-14-15,0 0-4 16,0 0-6-16,0 0-3 0,0 11 2 16,0-3 0-16,0 10 1 0,0-5-2 15,0 35 1 1,0-11-2-16,0 32-1 16,0-14 1-16,0 27-1 15,0-18 0-15,0 28 0 16,0-18 0-16,0-2 0 15,0-14 0-15,0-2 2 16,0-9 3-16,0-2 2 0,0-8 1 16,0 0 2-16,0-5-1 15,0-3 0-15,0-5-3 16,3-5 1-16,0-4-2 16,3-4 0-16,-3-3-1 15,8-5 0-15,-2-3-5 16,21 0 1-16,-6 0 0 0,32 2 2 15,-11 1-3 1,9 2 0-16,-10 0-1 0,13-2-2 16,-12 0 5-1,11 2 1-15,-11-2-3 16,2 2 1-16,-5-2 0 16,-9-1 2-16,-6 1 10 15,-7 0 7-15,-2-1-4 16,-6-7 2-16,-3 0-10 15,-6-9-4-15,0 4-5 0,-3-9-1 16,0 3-14-16,0-31-4 16,0 10-5-16,3-32-1 15,0 13 6-15,6-7 2 16,-3 10 9-16,6-26 4 16,-3 15 1-16,0-13 1 15,0 17-2-15,-3 1-1 0,0 12 4 0,-3 2 1 31,0 10 4-31,-3 4 1 0,0 4 5 16,-6 3 3 0,3 3-2-16,-12 3 0 15,3 2-3-15,-15 0-1 0,6 3-1 16,-12-1 2-16,7 4 1 16,-16 5 1-1,3-1-2-15,-23 4-1 0,11 2-3 16,-11 0 1-16,11 0 2 0,0 2 2 15,10-2-1 1,-1 3-1-16,9 0-3 16,4-1 1-16,5 1-4 15,3-1 0-15,3 1-26 16,12-3-9-16,0 0-46 16,21-8-20-16,-3 0-70 15</inkml:trace>
  <inkml:trace contextRef="#ctx0" brushRef="#br0" timeOffset="101669.645">6923 7459 392 0,'-3'-3'145'0,"3"3"-112"0,-3-3 5 15,3 3-2-15,0 0-15 16,0 0-2-16,0 6-9 16,0-4-2-16,3 14-4 15,-3-3 2-15,0 43 0 0,0-11 0 16,3 21 1-16,0-10-4 16,0 36-2-16,-3-20 4 15,3 15 4-15,0-18-1 0,-3-3 3 0,0-13-4 16,0 0 1-16,0-11-3 15,0-2 2 1,0-6-6-16,0-5-1 16,0-5 0-16,6-3 2 15,-3-5 1-15,8-5 1 16,-2-1-5-16,9-7 1 16,-3 0 0-16,30-3 0 0,-9 0-3 15,29 5 2 1,-11-2-1-16,5 4 0 0,-8-1 0 15,8 4 0-15,-11-2 0 16,5 5 0 0,-11-2 6-16,-3 0 2 0,-6-3 13 15,-10-3 5 1,-2 0-6-16,-12-10-3 0,0 0-8 16,-9-11-3-16,0 2-13 15,-6-20-4-15,3 5-16 16,0-48-7-16,0 16-7 15,0-10-3-15,3 10 11 16,0-26 9-16,0 15 13 16,0-7 7-16,0 15 7 15,0 4 4-15,0 12-2 16,0 0-2-16,0 11 2 0,0 3 2 16,0 5-2-1,-3 2 0-15,0 6 3 0,-3 0 3 16,0 5 0-16,-6 0 0 15,4 3-5 1,-10 2-1-16,3 4 3 0,-18 4 1 16,6 0 5-16,-29 3 5 15,11 0-7-15,-9 0-1 16,10 0-5-16,-1 0-1 16,9 0-1-16,-2 3 1 15,8-3-2-15,0 0-1 16,3 0-2-16,7 0 1 0,2 0-30 15,6 0-12 1,3 0-99-16,12-8-43 0,0 0 36 31</inkml:trace>
  <inkml:trace contextRef="#ctx0" brushRef="#br0" timeOffset="102717.257">8554 7488 296 0,'-33'-14'110'0,"33"14"-86"0,-15-5 29 0,15 5 6 0,-3 0-20 16,0 0-7-16,0 3-15 16,0-1-4-16,0 22-7 15,3-5 0-15,-3 47 4 0,3-13-2 16,-3 21 3-16,1-11 0 15,-1 41 3-15,0-22-1 16,-3 0 2-16,3-16 1 0,-3-3-1 16,0-7-5-1,0-6-2-15,3-10-4 16,0-3-1-16,0-8-3 16,3-5-1-16,0-3 3 0,6-5 3 15,0-3-4-15,21-8-3 16,-7 1 1-16,31-1 0 0,-6-2 1 31,11-1 0-31,-8 1 0 16,29-3 2-16,-14 0-3 0,11 3 0 15,-14-1 1-15,-4 1 0 16,-11-1 0-16,-6-2 2 16,-10 0 10-16,-5 0 7 15,-3 0 1-15,-6-2 3 16,-3-1-13-16,-3-5-3 15,-3 0-5-15,-3-2-2 16,0-1-2-16,0-5-1 16,0 3-9-16,3-11-3 15,-1 6-5-15,7-27-1 16,-3 8-1-16,3-19-2 0,-3 11 0 0,3-13 0 31,-3 13 3-31,0-32 2 0,0 14 6 0,-3-9 4 16,0 14 7-1,-3 3 3-15,0 10-2 16,-3 0 1-16,0 10 6 16,-3 3 4-16,0 6-3 15,-3 0 1-15,0 2-1 16,-6 3 1-16,3 2-4 16,-18 0-1-16,3 4 1 15,-29-1 0-15,11 3 4 16,-11 2 5-16,11 3-1 15,-9 5 1-15,10 1-1 16,-10 2 0-16,9 0-4 0,-2 2 0 16,8 1-3-1,3 0 0-15,6-1-8 0,7-2 0 0,2 0-12 16,3 0-3 0,3 0-57-16,12-2-25 0,0-1-92 31</inkml:trace>
  <inkml:trace contextRef="#ctx0" brushRef="#br0" timeOffset="109631.505">15290 6260 340 0,'-9'-13'129'0,"9"5"-100"0,-3-3 20 16,3 9 2-16,0-1-15 16,0 0-3-16,0 1-8 15,0-1-2-15,0 0-12 16,0 3 0-16,0 6 0 0,0 12 11 15,0 22 6-15,3 13-6 0,-3 5 0 16,0-5-9 0,3-5-3-16,-3-1-5 15,3-4-4-15,0-4-3 16,-3-4 1-16,0-9-12 0,3-5-7 16,-3-5-22-16,0-11-9 15,0-7-44-15,0-6-16 16,3-5-65-1</inkml:trace>
  <inkml:trace contextRef="#ctx0" brushRef="#br0" timeOffset="110098.859">15207 6316 316 0,'-21'-32'121'0,"18"19"-95"0,-9-6 33 0,9 14 10 0,3-6-26 15,3-2-9-15,6-3-20 16,3-5-7-16,3-5-5 15,6-6 1-15,6 3 2 0,8 7 0 16,7 9 0-16,6 11-3 16,-1 7-2-16,-2 8 1 15,-6 3 1-15,-7 3-3 0,-5-1 0 16,-6 1 3-16,-9 2 1 16,-6 5-4-1,-9 3 1-15,-12 6-2 16,-9 2 0-16,-9-3 0 15,-5-2 0-15,-4-8 0 16,3-8 0-16,4-6 2 16,2-5 0-16,3-2 0 0,3-3 0 15,3-3 6 1,7-2 4-16,5-3 1 16,3 0 1-16,6 0-2 0,9 3 1 15,3 8 7-15,6 13 3 16,8 13 1-16,10 2-2 15,9 1-4-15,2 0-2 16,-2-3-8-16,-3 0-2 0,-6-2-4 16,-7-1-1-16,-2-2-1 15,-6-3 0 1,-3-5-22-16,-3-3-12 16,-3-2-34-16,-3-3-16 15,3-14-243 1,3-2 140-1</inkml:trace>
  <inkml:trace contextRef="#ctx0" brushRef="#br0" timeOffset="111184.127">15713 6485 444 0,'-9'-16'165'0,"6"11"-129"0,-3 2 21 16,3 3 0-16,0 3-26 15,0 2-4-15,-3 6-15 16,0 5-3-16,0 5-5 15,0 3 2-15,3 2 3 0,3 6-5 16,6 7 0-16,3 4 0 0,0-12 0 16,0-4-5-1,6 2 1-15,-3-5 0 16,3-6 2-16,-3-4-1 0,3-20 2 16,-1-17-2-16,-2-1-1 15,-6-3-2-15,-6 3-1 16,-6-2-1-16,-3 0 0 15,-2-1 0-15,-4 3 3 16,3 3-2-16,0 3 1 16,0 4 2-16,6 4 2 0,0 2-3 15,6 3 0 1,3 2 1-16,6 3 0 16,6 0-3-16,6 0 2 15,8 0-4-15,4 0 1 0,0 0 0 0,0 3 2 31,-7-1 1-31,-2 1 3 0,-6 2 3 16,-3 0 4-16,-6 3-2 16,-9 6 1-16,-3-1-3 15,-3 5 0-15,0 6-3 16,6 8 1-16,6 2-4 16,3-7 0-16,-3-6 1 15,9 0 0-15,-3-2 0 16,6-11 2-16,-4-1 1 15,1-20 1-15,3-8-2 16,-3 0-2-16,-3-3-6 0,-3 0-1 16,-6 0-4-1,-3 1 0-15,-6-1 1 16,-3 0 1-16,0 3 1 16,-3 2 0-16,0 3 2 0,3 3 4 0,3 0-4 15,6 0 0 1,6-3-11-16,3 0-3 15,0 3-1-15,3 2 0 16,3 9 9-16,0 7 7 16,-3 8 4-16,0 6 1 15,0 2 13-15,-1 3 6 16,-2-3-1-16,0 3 0 16,-3-1-2-16,0 1 0 15,0 0 0-15,-3-3 0 16,0-2-4-16,-3-3 0 15,0-3-3-15,0-5 0 0,3-8-3 16,3-8-1 0,0-5-6-16,3-3 1 0,3-3-13 15,3-2-5-15,3 0 1 16,-1 5 2-16,1 3 7 16,0 7 4-16,0 9 9 15,0 2 5-15,-3 6 3 16,-3 2 5-16,0 6-4 15,-3 5 0-15,-1 2-2 0,1 0 0 0,-3-4-6 32,0-7-2-32,12-22 4 15,-3-9-11 1,3-3-2-16,3-2-11 16,-3-3-5-16,2 6 4 0,-2 2 5 15,0 5 5-15,0 6 4 16,-3 5 11-1,-3 5 4-15,0 6 3 0,-3 2 4 16,-3 6-9-16,0 2-1 16,-3 2-10-16,-3-1-1 0,0-4-31 15,0-5-13 1,3-5-56-16,2-8-22 16,10-2-76-1</inkml:trace>
  <inkml:trace contextRef="#ctx0" brushRef="#br0" timeOffset="111499.956">17136 6496 436 0,'-12'-3'162'0,"6"6"-126"0,-3 2 16 15,6 0 1-15,0 3-24 16,-3 3-6-16,0 7-1 16,0 3 2-16,3 3-12 15,3 3 0-15,3-4 1 0,0-4-5 16,12 5 0-16,9 2-4 0,9-10-3 16,2-13-9-16,4-11-5 15,-6-5-24-15,-3-3-9 16,-4-5-51-1,-5-6-20-15,-6-23-73 0</inkml:trace>
  <inkml:trace contextRef="#ctx0" brushRef="#br0" timeOffset="111602.474">17329 6104 452 0,'-21'0'170'0,"10"3"-132"0,-10-3 24 0,12 2 2 16,0-2-45-16,0 0-16 15,3 0-62-15,0 0-24 16</inkml:trace>
  <inkml:trace contextRef="#ctx0" brushRef="#br0" timeOffset="112866.964">15046 5704 272 0,'-21'-15'101'0,"18"12"-78"0,-6 3 11 0,6 3 1 0,-3 2-15 16,1 5-1-16,-4 12 11 15,-3 31 5-15,-3 29-18 16,0 13 13-16,-3 45 4 0,0-2-12 0,6-11-2 16,3-30-1-16,0 20 0 15,3-24-2 1,6 2 2-16,0-19-4 15,12 4 1-15,-3-17-9 16,18-7-2-16,-6-11-3 0,18-13 1 16,-10-6-2-1,13-13-1-15,15-5 1 16,8-8 1-16,21-5-3 16,4 0 0-16,-4-3 1 15,12 0 0-15,27 0 0 0,-6 3 0 16,21-1-3-16,15 1 2 15,-6 0-8-15,27-3-2 16,-13 0 6-16,-17-3 2 16,9 3 3-16,-15 3 0 15,-21 0 0-15,-9 2 0 0,-9 3 0 16,-2-3 2 0,-7 3-3-16,-15 0 0 15,-8 0 1-15,-13 0 2 16,1 0 1-16,-16-2 1 15,-8-1 4-15,-9 1 3 16,-6-1 0-16,-6 0 3 16,-6-10-3-16,0-3-6 15,-6-10-3 1,0-17-1-16,-3-15-1 0,0 0-3 16,-3-3 0-16,3-5-7 15,6-43-2-15,3-7-6 16,0-11-4-16,3-24 7 15,0 27 4-15,-4 21 0 16,-2 21 2-16,-3 5-6 16,-3 16-1-16,0 11 7 0,-2 10 2 15,-4 11 7 1,-6 13 2-16,-3 6 4 16,-9 7 3-16,-6 3 0 15,-8 0 0-15,-10 0-3 16,0 0 1-16,-2-3-4 0,-7 1-2 15,-23-6-7-15,-21-3-4 16,6-5-3-16,-19 0-2 16,37 3-3-16,-75 5 1 15,-17 8-11-15,-1 11-2 16,3 5 5-16,-11 2 2 16,20-2 9-16,12 0 6 15,-6-3 3-15,15-2 0 16,24-3 4-16,18 2 0 15,12-2 12-15,11 0 5 16,16-3 0-16,14-2 1 0,10-3-3 0,11 0-1 16,9 0-7-1,12 0-2 1,9 0 2-16,3 0 1 0,3 0-3 16,3 0-3-16,2 0 0 15,1 0-1-15,3 0-49 16,0 0-19-16,12-11-96 15</inkml:trace>
  <inkml:trace contextRef="#ctx0" brushRef="#br0" timeOffset="115041.923">19234 6220 348 0,'0'-2'132'0,"3"2"-103"0,0-3 14 15,-3 3-1-15,3-3-20 16,3-2-2-16,0-3-6 0,0-2-1 15,3-4-7-15,-3 1 0 0,0-5 1 16,-3-1 3 0,-3-2 4-16,-3 0 1 0,-6 0 3 15,-3 2-6-15,-9 1 1 16,-5 2-4-16,-7 2 2 16,-3 7 0-16,-3 4 1 0,1 6-4 15,2 4-3 1,0 9 0-16,4 3 1 15,-4 5 1-15,0-1 3 16,-6 4-1-16,1 2 0 16,2 16-3-16,9 24-1 15,15 5 1-15,18-5 3 16,15-8-2-16,9-1-2 16,6-1 0-16,5-6-1 15,16-11-2-15,9-8 1 0,-4-13-4 16,-5-10 0-16,-10-11 3 15,-5-8 1-15,-9-3-4 16,-6-4-1-16,-12-1-4 16,-7-3-1-16,-8-2-1 0,-14 0 0 15,-16-6 2-15,-9-2 4 16,-2 0 1-16,5 3 1 16,6 5-3-1,6-1 2-15,6 1 1 16,10 0 0-16,8-3 0 15,6 0 0-15,11 6-3 16,16 5 0-16,12 10 2 16,3 16 2-16,-4 16 0 15,-2 8-1-15,-9 3 7 0,-6 0 3 16,-7 2-3-16,-8 0 1 16,-3 6-3-16,-3 2 0 15,-3-5-8-15,0-8 0 16,0-7-32-16,9-23-78 15,3-20-2 1,3-8-83 0,6-8-43-16,3-11 117 0</inkml:trace>
  <inkml:trace contextRef="#ctx0" brushRef="#br0" timeOffset="115823.651">19461 6294 456 0,'0'-15'170'0,"-3"15"-132"0,-3 5 16 0,3 5-4 0,0 17-17 15,0 18-2-15,0 0-12 16,3-3-1-16,3-2-11 16,3-3-2-16,6 0-1 0,3 0-2 15,2 0 1-15,4-3-2 16,3-7 2-16,3-9-2 16,3-10 2-16,-4-10-2 15,-2-6-1-15,0-5 1 16,-3-3-1-16,-6-5-3 15,0-6 2-15,-3-7-1 0,-4-9 0 16,-2 4 2-16,-3 4 2 16,-3 6 3-1,-3 11 4-15,0 12-2 16,-3 17 1-16,1 13-1 0,-1 2 1 16,0 6-2-16,3 0 1 15,3 7-4-15,6 4 0 16,3-1-1-16,2-8-2 15,1-10 1-15,3-13-1 16,6-14 0-16,3-10 0 16,9-6 0-16,8-2 0 15,7-3-9-15,0 1-4 0,-4-1-4 16,-5 3-3 0,-3 7 7-16,-7 9 3 15,-2 5 6-15,-3 5 2 0,-3 6 2 16,-3 0 0-16,-3 2 0 15,-4 0 2 1,-2-2 8-16,-3-1 5 0,-3 1 4 16,-3-3 1-16,0-3-7 15,0 0-3-15,0-5-5 16,0-5-2-16,3-6-3 0,6-2-3 16,6-8-12-1,9-19-2-15,9-28-10 16,11-4 0-16,1 11-2 15,-6 3 1-15,-4 3 11 16,-5 2 7-16,-6 2 11 16,-3 1 5-16,-6 8 8 15,-6 7 5-15,-3 9 0 16,0 15-2-16,-6 19-5 16,-3 16 0-16,-3 5-1 0,0 11 1 15,0 31-2-15,0 11-1 16,3-2-5-16,3-14-3 15,3 0 0-15,3 0 1 16,3 0-6-16,0-5-1 16,-1-11-16-16,1-10-4 0,0-11-22 15,0-10-8-15,-3-19-37 16,0-11-16 0,0-10-82-1</inkml:trace>
  <inkml:trace contextRef="#ctx0" brushRef="#br0" timeOffset="115959.197">20246 6326 444 0,'-17'-8'165'0,"17"6"-129"0,3-4-5 16,6 4-13-16,8-1-56 16,28 0-19-16,26 6-124 15,7 2-52-15</inkml:trace>
  <inkml:trace contextRef="#ctx0" brushRef="#br0" timeOffset="116246.047">21312 6477 456 0,'-50'5'170'0,"35"3"-132"0,-6 5 24 15,15-5 2 1,-3 6-32-16,0 2-7 15,3 2-7-15,3 1 0 16,3-1-10-16,6 1 0 0,9-1 2 16,9-2-4-16,8-3-1 15,10-5-9-15,0-5-3 16,0-6-12-16,-7-5-3 0,-5-2-32 0,-3-4-15 16,-6-7-63-16,-1-21-26 31,-2-6-10-16</inkml:trace>
  <inkml:trace contextRef="#ctx0" brushRef="#br0" timeOffset="116362.593">21568 5956 472 0,'-12'-35'178'0,"15"30"-138"0,-3-3 26 16,0 6 1-16,0-4-39 16,0-2-13-16,0 3-41 15,0-6-16-15,0 6-135 16,3 2-61-16,-9 3 69 15,-3 0 35-15</inkml:trace>
  <inkml:trace contextRef="#ctx0" brushRef="#br0" timeOffset="120363.785">17377 7943 356 0,'6'-8'134'0,"0"5"-104"0,-3 1 38 0,-3 2 11 0,0 0-27 16,3 0-6-16,0 0-17 0,-3 0-4 15,0-3-14 1,0 3 0-16,0 0 0 0,0 0 0 16,0 5 10-1,-6 3-5-15,0 3-4 16,-6 5 0-16,3 10-3 16,3 6 0-16,0-6-1 15,6 22 0-15,0-8-2 16,12 2 1-16,-3-10-4 15,12-3 0-15,-6-5 1 0,6-6 2 16,-4-2-1-16,4-8 0 16,-3-3-6-1,0-7 1-15,-3-1-11 0,-3-16-3 16,0 4-22-16,-3-20-9 16,-3-12-42-16,-1 2-20 15</inkml:trace>
  <inkml:trace contextRef="#ctx0" brushRef="#br0" timeOffset="120567.334">17407 7649 420 0,'-21'-26'159'0,"12"20"-124"0,0 1 48 0,6 5 12 15,-3-3-34 1,-3 1-11-16,0-1-28 16,0 0-10-16,0 1-7 15,0-1-8-15,3 1-3 0,1-1-33 0,5-2-13 16,3-1-98-16,-1 9-42 16</inkml:trace>
  <inkml:trace contextRef="#ctx0" brushRef="#br0" timeOffset="121557.159">17017 7493 404 0,'-3'-8'151'0,"3"5"-118"0,3 6 16 0,-3-3-3 0,0 0-17 15,3 8-5-15,0 8 4 16,-3 16 4-16,3 28-17 15,0 17 3-15,0 8 2 0,-3 34-7 16,3-26 0-16,-3-19-3 16,3 24-1-16,0-16-1 15,3 15 2-15,-3-20-1 16,2-5 0-16,-2-17-3 16,3-7-1-16,-3-9-1 15,3-4 2-15,-3-9-3 16,6-7 0-16,-3-3-1 15,12-11 1-15,-3 0-4 0,27-10 0 16,-7 0 1-16,22-6 0 16,-15 3-3-1,17 3 2-15,-8 0 1 0,29-1 0 16,-14 4 0-16,5-4 2 16,-14 1-1-16,-4-5-1 15,7-4 1-15,-13-2 1 16,-8 3-1-16,-9 0-1 15,-9-3 1-15,-7 0 1 16,-2-2-1-16,-6-3 2 16,0-3-4-16,-3-5 0 15,-3-16-8-15,0-35-4 16,3-7-13-16,0-3-4 16,0-11 0-16,3-4 4 15,-3 12 12-15,0 16 5 0,0 14 7 0,-3 5 3 16,-3 10-5-1,0 6 1-15,-3 2 1 16,0 6 3-16,0 2 2 16,0 3 3-16,3 5 1 15,-3 0 3-15,-3 3-3 16,1 2 1-16,-7 3-3 16,-3 3 0-16,-9 0-3 15,-12 5 1-15,-8 5-4 16,-7 3 0-16,0 3 1 15,-5 2 2-15,-15 3-3 16,-13 3 0-16,4-3 1 16,11 0 0-16,7 0-3 15,2 0 2-15,7 0 3 0,5 0 1 16,7-1 1 0,5 1 2-16,9-2 3 0,6-1 2 15,4-2-3-15,8 2-3 16,6 0-2-16,6-2-3 15,0-3-2-15,6 3-1 16,3-1-14-16,2-2-4 16,4-2-33-16,6-1-15 0,0 0-92 15,6-5-38 1,6-10 41 0</inkml:trace>
  <inkml:trace contextRef="#ctx0" brushRef="#br0" timeOffset="122021.817">15132 7768 292 0,'-14'-47'110'0,"8"28"-86"0,-3-10 35 16,9 26 12-16,-3-7-17 15,-3-4-4-15</inkml:trace>
  <inkml:trace contextRef="#ctx0" brushRef="#br0" timeOffset="122203.308">15088 7646 712 0,'3'43'42'0,"3"12"-3"0,3 6-8 15,0 5-5-15,-3-13-6 16,3 37-2-16,-4-18-8 0,1 23-2 15,0-21-4 1,0 16-1-16,-3-19-1 16,3-7-2-16,-3-14-17 15,0-13-9-15,0-5-26 16,3-27-10-16,-3 1-53 0,3-30-21 16,-3 3-39-1</inkml:trace>
  <inkml:trace contextRef="#ctx0" brushRef="#br0" timeOffset="122518.646">15082 7943 376 0,'-27'-16'143'0,"18"8"-112"0,-3-11 23 0,9 9 1 16,3-3-24-16,0-1-7 16,6-15-8-16,6-13-3 15,9 2-7-15,3 9 3 0,3 1 1 16,2 12 1-16,1 7 1 15,3 9 0-15,3 12 0 0,2 14-2 16,-2 10-1-16,-3-2 3 16,-9 0 5-16,-10-3 2 15,-11 0 3-15,-12-2-6 16,-8-1-1-16,-4 3-9 16,0 0-2-16,-3-2-9 15,3-3-4-15,0-6-24 16,7-2-11-16,2 0-46 15,9 0-17-15,0-3-48 16,9 5-17-16,-3-2 37 16</inkml:trace>
  <inkml:trace contextRef="#ctx0" brushRef="#br0" timeOffset="123630.379">15338 8279 392 0,'3'18'145'0,"-3"-18"-112"0,-3 24 25 0,3-19 6 15,0 3-17-15,0-2-5 16,3 2-13-16,0-3-6 0,9 0-13 15,-3-2-2-15,12-3-1 16,-4 0-3-16,10-11-3 16,-6 1 0-16,6-22-1 15,6-18-3-15,-7 2 2 16,-5 3-4-16,-6 8 1 16,-6 5 0-16,-6 6 2 15,-6 5-1-15,-6 7 1 16,-6 6 2-16,-3 6 0 0,0 7 0 15,4 8 2-15,2 3-1 0,6 5-1 16,9-2 1 0,6-9-1-1,-3 1 2-15,14-8 1 0,10 2-4 16,0 3-1-16,-3 8-2 16,-3 0 3-16,-4 0-2 15,1 7 1-15,-3-1 4 16,0-1 1-16,-3-3 5 15,-3-2 3-15,0-3-2 16,-3-2 0-16,-1 0-1 16,-2-6 2-16,0-3-5 15,-3-7-1-15,0 0-2 16,3-14-2-16,0 3-2 16,6-21 1-16,3-10-6 15,3 2 0-15,0 10-2 0,0 6 3 16,2 8-1-16,1 5 0 15,3 11 1-15,-3 10 2 16,0 19-1-16,-3 8 4 16,-3-6 4-16,-1 11 3 15,-2-2 2-15,0-1 2 0,-3-5 1 0,-3-2 3 32,0-6-1-32,-6-3 0 15,0-2-3-15,-6-3-1 0,0-2-5 16,-6-6-1-1,3 1-1-15,3-9-2 16,0 0-2-16,9-7-1 16,0 2-5-16,9-11 0 0,6-12-5 15,0-1 1-15,0-3 1 16,0 6 2-16,-3 3 3 16,-3 2 2-16,-4 11 2 15,-2 8 3-15,-3 10 0 16,0 8 2-16,0 0-2 15,0 11 2-15,0-3-2 16,0 3-1-16,3 5 3 16,-3-10 0-16,0-3 1 0,0-3 2 15,0-3 3-15,-3-2 2 16,0 0-3 0,0-5-3-16,0 0 0 15,0-11-1-15,0 2-7 16,3-17-2-16,-3 1-3 0,9-9 0 15,9-9-2-15,3 11 1 16,3 13 3-16,2 13 3 16,-2 14 2-16,-6 5 1 15,-3-3 8-15,-3 5 5 16,-3-2 0-16,-3 0 2 16,0 3-6-16,0-6-1 15,8-10-4 1,1-11-9-16,3-6-2 15,-6 4-2-15,6-3 3 16,6 2 2-16,-3 11 2 0,-4 8 5 16,-5 0 3-16,0 0 0 15,-3 2-1-15,0-2-3 16,-3 0 1-16,0 0-13 16,-3-2-6-16,-3-6-33 0,0 0-14 15,0 0-165 1,-3-14-86-1,0 4 151-15</inkml:trace>
  <inkml:trace contextRef="#ctx0" brushRef="#br0" timeOffset="125048.371">18749 8263 288 0,'-21'0'107'0,"6"0"-83"0,-11-3 28 0,14 3 7 15,-3 0-5-15,-6 0 3 16,-3 0-8-16,0 0-1 16,1 3-26-16,2 0 3 0,3-1 2 15,3-2-6-15,6 3-2 16,24-8-7-16,33-6-2 16,14 3-2-16,10 5 0 15,32 6 0 1,6 5 0-16,-6 3 2 15,-3 2-7-15,6 0-2 16,-5-2-3-16,-16-3 0 0,-18-6 0 16,-14-2-2-1,-12-2 3-15,-7-6 2 16,-14-8-7-16,-12-5-1 16,-9-9-3-16,-12-4 1 0,-12-3-2 15,-8 5 2-15,-1 3 3 16,0 5 1-16,3 3 5 15,4 5 2-15,2 3 4 16,6 5 1-16,3 0 1 16,3 3 0-16,6 0-4 15,6 5-3-15,6 0 0 16,12 5-1-16,15 3-3 0,9 5 2 16,2 6 1-1,1 4 2-15,-4 7-3 16,-11 1 0-16,-3 4 1 15,-9-1 0-15,-9-2 6 16,-6-3 4-16,-9-3 6 0,-12-2 4 16,-9-5-1-16,-3-3 0 15,-8-1-6-15,5-1-3 16,3-4-3-16,6 1-2 16,4-3-3-16,2-3-2 15,3-2-4-15,6-1-2 16,3 1-24-16,3-3-10 15,6-3-81-15,12 1-33 16,3-14-66-16</inkml:trace>
  <inkml:trace contextRef="#ctx0" brushRef="#br0" timeOffset="126615.614">20526 7922 416 0,'-24'-14'154'0,"16"6"-120"0,-1 3 19 0,9 5 0 15,0 0-21-15,6 11-4 16,0 5-5-16,2 21-3 16,1 29-10-16,-3 5-2 0,3-5-1 15,-3-5-3-15,3-8-3 16,-3-5 0-16,0-11-1 0,0-8-11 16,-3-8-5-1,-3-13-14-15,0-8-4 0,-3-5-4 16,-6-8 1-16,-3-17 9 15,-6-25 7-15,-5-11 12 16,-4 5 8-16,0 0 7 16,0 8 7-16,6 5 10 15,6 1 6-15,6-3-2 16,15-1-2-16,15 1-9 0,15 8-3 16,9 13-1-1,-1 15 2-15,-2 20-3 16,-3 12 1-16,-4 9-3 15,-5 2 0-15,-3 0-3 16,-9 3-1-16,-9 2 1 0,-9 8 1 16,-6 6 1-16,-3 0 2 15,-6-6-5-15,-6-5-1 16,-3-8-2-16,-2-8-2 16,2-15-2-16,3-12 1 15,6-12-1-15,9 2 0 16,6 0 0-16,6 5-2 15,3 11 3-15,3 14 0 16,0 12 3-16,3 8 1 0,0 1 3 16,-1-3 1-16,1-6 1 15,0-2 0 1,3-6-4-16,6-4-3 16,6-6 2-16,5-8 0 15,7-3 1-15,0-10 2 0,-4-8-8 0,-5-6 0 16,-6-2 0-1,-9 2 1-15,-3 6 1 16,-6 5 0-16,-6 9-3 16,-3 9 2-16,-3 14 1 15,3 8 0-15,0 0 0 16,3 2 0-16,3-2 0 0,2-3 0 16,1-5 0-1,0-3 2-15,0-2 1 16,-3-3 3-16,-3-6 3 15,0-4 2-15,-3-4-5 0,0-4-4 16,0-9 1-16,0-7 2 16,3-9-2-1,3-2-2-15,3 3-5 0,3 5-2 16,3 0-6-16,0 5 0 16,0 5 4-16,-1 4 2 15,4 4 1-15,-6 8 4 16,-3 11 0-16,0 11 3 15,-3 13-1-15,-3 7-1 16,3-2 1-16,0-2-1 0,6-6 0 16,3-3 2-1,0-5-1-15,-1-5-1 16,1-2 3-16,0-7 2 16,-3-4 2-16,0-3 3 15,-3-5-5-15,-3-3-3 16,0-8-1-16,-3-8-1 0,0-10-9 15,-3-6-4-15,0 3 0 16,0 5 2-16,0 9 5 16,3 9 3-16,0 9 2 15,3 13 1-15,3 13 0 16,3 11 0-16,5 0 2 0,1-3 1 16,3-3-1-1,-3-5-2-15,-3-2 5 16,-3-3 1-16,0-3 2 15,-3-2 0-15,-3-4 0 16,0-4 2-16,-1-3-5 0,1-5-1 16,3-8-7-16,3-11 0 15,3-5-10 1,0-3-4-16,3 3 2 0,3 8 4 16,3 13 6-16,-1 16 3 15,1 10 6-15,-3 6 5 16,-3 0 1-16,-6 0 2 15,-3-3-2-15,0-3-1 16,0-4-5-16,-3-4-3 16,2-2 0-16,4-3 1 0,3-5-1 15,3-5 2 1,0-6-9-16,0 1-3 0,-3-1-4 16,-3 3-2-16,-3 0-12 15,-3 3-5-15,-1 3-34 16,1-4-15-16</inkml:trace>
  <inkml:trace contextRef="#ctx0" brushRef="#br0" timeOffset="127265.146">22381 8041 384 0,'-27'-27'143'0,"24"17"-112"0,0-6 27 0,6 8 4 15,3 0-25-15,0 0-9 16,6-8-12-16,15-8-6 15,-7 11-5-15,-2 0 3 0,6 10 2 16,9 8 1-16,-3 6 3 16,-4 5-1-16,-2 5 2 15,-9 8-8-15,-6 14-2 16,-9 4 1-16,-6 1 3 16,-6-3 0-16,-3 0 2 15,-6-8-2-15,-5-8 2 16,-10-5-2-16,-6-6 0 0,1-2 1 15,5-5 1-15,9-3-1 16,9 0-1-16,12-1-3 16,12 1-1-16,12 0-3 15,6 0 1-15,3-2-11 16,2-4-4-16,4 1-30 16,3-8-12-16,12-3-47 0,5-6-19 15,4-4-40 1,-7-9-17-16,-2-4 80 15,-12-4 132 1,-7 1 82-16,-8 2 5 16,-6 6 0-16,-9 10-34 15,-6 16-15-15,-6 18-41 0,0 14 0 16,3 2 2-16,6-2-9 0,9-3-3 16,3-2-14-16,0-6-8 15,3-5-14-15,-3-8-6 16,-3-3-29-16,5-8-13 15,7-7-72-15,3-17-28 16,-3-10-15 0</inkml:trace>
  <inkml:trace contextRef="#ctx0" brushRef="#br0" timeOffset="127397.413">23059 7895 556 0,'-11'5'206'0,"2"-2"-160"0,0 2 4 0,9-5-9 0,0 3-42 15,0 0-11-15,0-3-56 16,0 0-21-16,3 0-135 16,12-8-59-16</inkml:trace>
  <inkml:trace contextRef="#ctx0" brushRef="#br0" timeOffset="128998.259">23789 7406 376 0,'-6'-6'140'0,"3"4"-109"0,-15-1 22 0,9 0 2 0,-3 1-17 0,-12-1-4 15,-11 1-18-15,-1-4-7 31,-3 1-6-31,1-3-3 0,-1-5 3 16,-12-3-2-16,-11 0 2 0,-22 0-4 16,1 3 0-16,-6-3-1 15,-27-5 0-15,-3 5-7 16,2-3-4-16,-25 1-4 16,2 5-3-16,15 0 5 0,-18 2 4 15,0 8-5-15,12 6-2 16,-15 2-12-16,-3 8-6 15,18 6-1 1,9-1 0-16,-6 1 10 16,6-3 3-16,15 0 15 15,15-6 5-15,8 1 3 0,1-3 3 16,-3 0-1 0,2 0 2-16,10 2-2 0,8-2 2 15,10 3-2-15,5-1 2 16,4 1 7-16,11 0 5 15,6-3 10-15,6-1 7 16,6 1-4-16,4-2-2 16,2 2-6-16,3 0-2 15,0 0-2-15,3 2 3 16,0 3-7-16,0 3-2 16,3 5-3-16,-3 8 0 15,0 16-2-15,3 24 0 16,0 5 3-16,-3 0 3 15,0-2 5-15,0 26 2 16,3 8-3-16,0-14 1 16,6-10-9-16,0-8-2 0,3 6-1 15,-3-27 0 1,0-11 2-16,3 11 1 0,-3-11 3 16,0-2 1-16,0-6-5 15,0-5-4-15,0-5 1 16,0-3 2-16,0-2-2 15,3-6-2-15,-3-2 2 0,6-3 0 16,-3-3-4 0,6-2 1-16,-3-1-2 0,8-2 0 15,-2 0 2-15,24 0 2 16,-6 0-1 0,23 0-1-16,28 0 1 0,-10 0-1 15,1 0-3-15,14 0 2 16,6 0 1-16,-9 0 2 15,-8 0-1-15,-4 0-1 16,10 0-2-16,14-2 1 16,-6-1 1-16,-12 0 2 15,-5 1 1-15,8 2 1 16,12 0-5-16,-2 0 1 16,-10 2 0-16,-14 1 2 15,-4 0-3-15,-2-1 0 16,5 1 1-16,6-3 2 15,1 0 1-15,-10 0 1 0,-5-3-2 16,-7 1-2-16,1-1 1 16,12 0-1-16,5 1 0 15,0-1 2-15,-5 0 1 16,-10 3 3-16,-5 3-3 16,-6 0 0-16,11-1-1 0,7 1-2 15,8-3 1 1,1 3-1-16,-10-3 0 15,-5 0 0-15,-13 0 2 16,4 0 1-16,-3 0 3 16,2-3 1-16,7 0-3 0,-1 3-3 15,1-2 0 1,-6 2-1-16,-7 0 0 16,-8-3 0-16,-6 3 0 15,-3 0 2-15,-6 0-1 16,-4-3-1-16,-5 1 1 0,3 2-1 15,-6-3 0-15,-3 0 2 16,-3-2-1-16,6-3-1 16,-3-2 1-16,0-12-1 15,0-9 2-15,0-14 3 16,0-8-7-16,-3 2 0 0,0-1 0 16,0-28 1-1,0-23-10-15,6 13-5 16,-3 0-6-16,-3-8 1 15,0-13 1-15,0 11 2 16,0 15 1-16,0 3 3 0,-3 0 1 16,-3 5 3-16,0 11 6 15,0 13 2-15,-3 13 4 16,6 11 3 0,-3 8 2-16,3 10 1 0,0 9-4 15,-3 2-3-15,6 0-3 16,-3-3 1-16,3-2-39 15,0 0-18-15,-6 2-146 16</inkml:trace>
  <inkml:trace contextRef="#ctx0" brushRef="#br0" timeOffset="146030.426">6982 9051 364 0,'0'-5'134'0,"0"5"-104"0,3-13 34 0,-3 13 8 16,0-5-14-16,0-1-1 15,0-2-20-15,0 3-8 16,0 0-16-16,0-1-2 0,3 4 2 15,0-1-7-15,3 8-1 0,-3-2-3 16,6 18 1 0,-3-2 2-16,3 13 2 15,0-3 1-15,0 2 0 16,0-4 2-16,0-1 1 16,0-4-1-16,0-4-1 15,-4-2-5-15,7-6-1 0,-3-2 1 16,15-13 0-1,-6 2-5-15,21-41-1 0,-10 9-4 16,10-15 1-16,-6 5 3 16,0 3 1-16,-7 7 1 15,-2 3 2-15,-3 6-1 16,-3-1-1-16,-3 6 1 16,0 0 1-16,-3 3 1 15,0-1 3-15,-4 3 1 0,-2 3 3 16,0 2-3-16,0 3 1 15,-3 1-5 1,0 1 0-16,0 4-1 16,-3-1 1-16,0 0-2 15,0 1-1-15,0-1-2 16,0 0 1-16,0 1 1 16,0-1 2-16,0 0-3 15,0 1 0-15,0-1-1 0,0-2-2 16,0 2-6-16,-3-2-4 15,0 0-32-15,0-1-15 16,0 4-197 0</inkml:trace>
  <inkml:trace contextRef="#ctx0" brushRef="#br0" timeOffset="150913.371">10170 7474 492 0,'-9'-13'184'0,"9"13"-143"0,-23 0 12 16,20 0-2-16,-3 3-21 0,0 0-5 16,0 2-12-16,0 0-4 15,6 3-5-15,0 0 6 0,6 16 3 16,-3-3-4-16,3 37-1 16,-3-10-2-16,-3 21-1 15,0-11-3-15,-3 40 1 16,0-19 2-16,0-2 2 15,0-14-1-15,0-4 1 16,0-12-2-16,3-2 2 16,0-8-4-16,3-5-2 15,0-6 0-15,3-2-1 0,0-5 0 16,6-9 0-16,2-2 0 16,7-8 0-16,-3 0-3 15,24-2 2 1,-6-1 1-16,26 0 0 15,-11 3-3-15,5 0 2 0,-11 0 1 16,5 0 2-16,-8 0-1 16,3 0 2-16,-7 0-2 15,-2 0-1-15,-6 0 1 16,-3 0 1-16,-6 0-1 16,-4 0 2-16,-2 0 0 15,-3-2 1-15,0 2 0 16,-6-6 0-16,0 1-2 15,-6-11-2-15,0 3 1 16,-3-29-1-16,0 5 0 16,0-14 0-16,0 6-3 15,0-5 0-15,0 8-3 0,0-38-1 16,0 17-7-16,3-14-2 16,0 16 2-1,6 0 1-15,-3 9 3 0,3-4 1 16,-3 11 6-16,0 0 1 0,-3 8 4 15,-3 3 1-15,3 7 1 16,-6 6 2-16,3 2 1 0,-3 6 1 31,0 3-2-31,-3 4 1 16,3 1-4-16,-6 2 0 16,1 1-3-16,-10 7-1 0,3-2 1 15,-24 7 0 1,9-2 0-16,-32 5 0 15,11-2 0-15,-8 2 2 0,11-2-1 16,-14-1-1-16,11-2 1 16,-11 3-1-16,11-3 2 15,1 0 1-15,11-3-1 16,6 0 1-16,6-2-2 16,7 0 2-16,2-1-4 15,12-2 0-15,0 0-10 0,15 0-3 16,0 0-33-1,21 0-12-15,-7 0-59 16,13 8-25-16,-6-2-59 16</inkml:trace>
  <inkml:trace contextRef="#ctx0" brushRef="#br0" timeOffset="151266.831">10620 7530 460 0,'-18'-13'173'0,"18"13"-135"0,-24-8 25 0,21 8 1 16,-3 0-25-16,0 0-7 15,-3 0-17-15,0 0-5 16,-6 5-6-16,4 0-1 0,-10 9 1 16,3-4 0-16,-12 25 0 15,6-6-2-15,-5 13 1 16,5-7-2-16,-3 2 2 15,6-8 2-15,3-3 4 0,3-5-2 16,6-2-2-16,3-3 2 16,15 0 2-16,-3-3-2 0,30-3-2 15,-9-2 0 1,20-2-1-16,-8-1-2 16,3-2-2-16,-9-1-2 15,-1-2 1-15,-5 0-12 16,-3 0-5-16,-3 0-21 15,-6 0-8-15,0 0-48 16,-7-2-19-16,-2-1-96 16</inkml:trace>
  <inkml:trace contextRef="#ctx0" brushRef="#br0" timeOffset="151569.244">10536 7609 444 0,'-17'-21'165'0,"17"21"-129"0,-15-10 30 0,15 10 6 15,-3-3-20-15,0 3-5 16,0 0-19-16,0 0-5 16,0 3-13-16,3-3-4 0,0 10 0 15,0 1 1-15,-3 23 1 16,0-5 0-16,-3 14 0 16,3-4 0-16,-3 6 0 15,0-8-2-15,3 19-1 16,0-11-1-16,0 10 0 15,3-10-2-15,0-2-2 16,0-9 1-16,0-5-1 16,0-5-5-16,0 0 1 0,0-8-22 15,0-3-8-15,0 0-84 16,0 3-36-16,0-3-74 16</inkml:trace>
  <inkml:trace contextRef="#ctx0" brushRef="#br0" timeOffset="152288.62">10206 8887 464 0,'-6'-8'176'0,"6"8"-137"0,-3-5 15 0,3 5-3 0,0 0-20 15,0 0-4 1,0 0-6-16,0 0-4 0,0 0-9 16,0 0 4-16,0 0 1 0,0 0 2 15,3 8 4-15,0-3-7 0,0 19-2 16,0-5-3 0,3 20 0-16,-3-7-4 15,3 5 0-15,0-5 1 16,3 2 2-16,-3-7-1 15,3-3 0-15,-3-6-1 16,0-2 2-16,0-3-3 16,-1 0-2-16,1-2 0 15,0 0-1-15,-3-3 0 16,0-3 0-16,0 0 0 0,3-5 0 0,-3 0 0 16,6-10 0-1,-3-1 0 1,12-34 0-16,-3 8 0 0,18-16 0 15,-7 8 0-15,13-5 0 16,-9 7 0-16,6-23 0 16,-10 13 0-16,1-10 0 15,-6 13 0-15,-3 5 0 0,-3 8 0 16,-3 2 0 0,0 9 0-16,-4 2 0 15,1 5 0-15,-3 4 0 16,0 1 0-16,-3 4 0 15,0-1 0-15,0 3 0 16,0 0-7-16,-3 0-3 0,0 3-60 16,-3 0-27-16,0-1-159 15</inkml:trace>
  <inkml:trace contextRef="#ctx0" brushRef="#br0" timeOffset="157292.344">11662 7519 380 0,'-12'-10'143'0,"12"10"-112"0,-6-5 19 15,6 5 1-15,0 0-20 16,0 0-5-16,0 5-2 15,0 0 1-15,0 19-13 0,0-3 4 0,0 35 4 16,0-11 0 0,0 18 0-16,0-13-4 15,0 32 0-15,0-15-5 16,3 7-1-16,0-13-4 0,0-6 1 16,0-10-2-16,0-3 2 15,0-10-4 1,0-5 0-16,0-6 1 0,0-5 0 15,0-3-2-15,3-2 1 16,-1-4-2-16,10-1-1 16,0-1 1-16,18-2-1 15,-6-3-3-15,14-3 2 16,-5 0 1-16,9-2 0 16,-6 0 0-16,20 2 0 0,-8 1-3 15,11 2 2-15,-11 0 1 0,-1 2 2 31,-8 1-1-31,-3 2 2 16,-7-2-2-16,-5 2-1 16,-3-2 3-16,-6-1 0 0,-3 1 1 15,-3-3 2-15,0 0-1 16,-6-5 0-16,0 2-6 16,-3-21 1-16,0 3-5 0,-1-27 1 15,1 9-9 1,0-17-2-16,0 14-3 15,0-38-2-15,-3 17 7 16,3-14 3-16,0 16 1 16,-3 3 3-16,0 11 2 15,0-1 2-15,0 11 1 0,-3 0 1 16,0 5-3-16,0-8 2 16,0 9 1-16,-5-9 0 15,-1 6 2 1,-12 2 3-16,3 5-2 0,-21 11 0 15,9 3-3-15,-14 11-1 16,8-1 1-16,-12 11 2 16,10 0-1-16,-22 5 2 15,13-2-4-15,-13-1-2 16,12-2 4-16,1 3 1 16,8-3 2-16,3 0 0 0,7-3-2 15,5-2-2 1,3-1-4-16,6 1 0 15,3 0-20-15,3-1-7 16,3-2-48-16,12 3-19 0,3-1-103 16</inkml:trace>
  <inkml:trace contextRef="#ctx0" brushRef="#br0" timeOffset="157623.177">12052 7493 332 0,'-12'3'123'0,"12"-3"-95"0,-21 10 27 16,18-7 7-16,-6 5-20 16,3-3-6-16,-3 8-15 15,0-2-3-15,6 18-11 0,0-5 7 16,12 16 3-16,-3-6 4 16,9 6 2-16,-3-3-8 0,9-3-2 15,-3-5 2-15,2 0 0 16,-5-5 0-16,0-3 1 15,-3-2 3-15,-9 2 0 16,0-5-4-16,-9 2-1 16,3-2-8-16,-9-3-2 15,3 1-9-15,-9-9-2 16,4 0-29-16,-13-7-12 16,3-1-50-16,-6-8-20 0,6 3-92 15</inkml:trace>
  <inkml:trace contextRef="#ctx0" brushRef="#br0" timeOffset="157724.063">11873 7631 496 0,'0'-16'187'0,"0"16"-146"0,30-19 2 16,-24 17-10-16,18-4-28 16,-7 1-6-16,34-6-52 15,-9 3-22-15,44-2-132 16,-18 2-55-16</inkml:trace>
  <inkml:trace contextRef="#ctx0" brushRef="#br0" timeOffset="158534.558">13037 7461 392 0,'-18'-5'148'0,"18"5"-115"0,0 0 6 0,0 0-3 16,3 5-9-16,0 1 4 16,3 17 7-16,0-1 3 15,0 41-21-15,0-13 2 0,0 11 1 16,-3-8-1-16,0 26 1 15,-3-15-3-15,3 15-1 0,-3-15-6 16,3-9 0 0,0-10-6-16,0-8-2 15,0-2-2-15,6-11-3 0,-1-6 1 0,16-10 1 16,-3 0-3 0,21-16-2-16,-7 3 2 15,19-14 0-15,-9 3-4 16,41-5 1-16,-17 3-5 15,5 4-1-15,-15 4 0 16,4 5 1-16,-12 2 6 0,2 8 3 16,-8-2 10-1,-4 7 5-15,-8-2-1 16,-6 0 2-16,-3 3-5 16,-6-6-1-16,-3 1-2 15,-6-6 0-15,-1 0-4 16,-5-24-3-16,-3 5-5 15,-3-15 0-15,0 5-7 0,-2-53-3 16,2 18-12-16,-3-23-4 16,0 18 5-16,-3-24 2 15,3 22 14-15,-3-11 5 16,0 16 0-16,-3 5 1 16,3 11 4-16,-6 10 1 15,3 6 4-15,-6 7 1 0,4 1-1 0,-16 10-1 31,6 3-1-31,-24 10 2 16,10 0-3-16,-16 14-2 16,9-3 0-16,-32 8 1 15,14-3-1-15,-23 8-1 16,18-8 1-16,-4 3 1 0,19-3-1 16,-4-2 2-16,12 0-2 15,4-3 2-15,5-3-7 16,9-3 1-16,6 1-26 15,15-6-8-15,1 1-58 16,13 7-26-16,-2-2-85 16</inkml:trace>
  <inkml:trace contextRef="#ctx0" brushRef="#br0" timeOffset="158946.487">13605 7440 484 0,'-29'-3'181'0,"29"3"-141"0,-42-2 9 0,36 2-7 16,-6 2-19-16,0 1-3 15,-3 0-5-15,3-1-2 16,-5 4-7-16,2-1-2 0,-6 8 0 16,3-2 2-16,-9 31 3 15,6-7 0-15,4 28 2 16,5-13-2-16,12 11 0 15,0-13-3-15,14 13-1 16,-2-11-6-16,12-10 1 16,-3-9 2-16,18-17 1 0,-9-4-4 15,11-13-1-15,-8 1 3 16,0-6 3-16,-7 3-1 16,-11-6 0-16,-3 3-1 15,-15-2 1-15,0-1 0 16,-18 0 3-16,4 1-1 15,-10 2 0-15,6 3-6 0,-6 5 1 16,6 0-18 0,-2 5-8-16,5 0-46 15,3 8-18-15,3-2-113 0,6 31-83 16,-3 19 116 0</inkml:trace>
  <inkml:trace contextRef="#ctx0" brushRef="#br0" timeOffset="159679.538">13275 8871 212 0,'-3'-7'82'0,"3"7"-64"0,3-8 26 16,-3 8 9-16,3-3-1 15,0 0 4-15,0-2-5 16,0 2-1-16,-3-2-28 16,0 0 0-16,0 0 0 0,0 2-4 15,0 0 0-15,0 1-4 16,0-1-1-16,0 0-3 16,0 1-1-16,0-1 1 15,3 3 4-15,3 0-2 0,-3 0 1 16,-3 0-3-1,6 5 1-15,0 1-2 16,0 4 0-16,0-2-3 0,3 8-1 16,-3-3-1-16,2 6 2 15,-2-3 1-15,3 5 3 16,-3-3-1-16,3 3 0 16,-3-2-3-16,3-1-1 15,-3-2-1-15,0 0 2 16,0-3-3-16,3-5 0 15,-3-2 1-15,6-17 2 16,-3 1-1-16,9-17 0 16,-4 3-3-16,22-18-2 15,-6 8-2-15,18-43-1 16,-10 16-1-16,4-3 0 0,-9 14 0 0,-1 0 3 16,-5 10 0-1,-3 6 3-15,-3 5 1 16,-3 2 1-16,-3 6 2 15,-3 3 1-15,-4 2-1 16,1 2-1-16,-3 4-19 0,-3-1-7 16,0 1-52-16,-3-1-20 15,0 3-144 1</inkml:trace>
  <inkml:trace contextRef="#ctx0" brushRef="#br0" timeOffset="174102.658">5277 6427 420 0,'-33'-19'159'0,"33"19"-124"0,-15-24 13 0,12 14-4 16,0-6-22-16,3-8-4 15,6 0-5-15,3 1 1 16,9-4-7-16,6 3-2 0,8 0 1 15,4 6-1-15,3 2 2 16,-1 5-6-16,4 4-1 16,-6 7 6-16,-3 7 4 0,-4 15 3 15,1 28 5 1,3 27-1-16,3 5-1 16,8 29-2-16,1-16 1 15,-9-21-4-15,14 13-1 16,-8-15-2-16,3 18 0 15,-13-19-2-15,-2-5-1 0,-6-13-3 16,-3-8 1-16,-3-8-2 16,-10-13 2-16,-2-5-9 15,-17-27-3-15,2 2-6 16,-33-15-2-16,6 3 5 16,-14-6 3-16,8 5 2 15,-15-2 5-15,10 5 1 16,-10 3 1-16,10 3 4 15,5-1 2-15,9 3-5 0,18-5 0 16,3 2-3-16,27-13 0 16,-3 6 0-1,24-14 0-15,32-2 2 16,-11 18 2-16,-10 3-3 0,10 15 0 16,-12-2 1-16,-4 16 2 15,-8-3-1-15,-6 9 2 16,-6-4 9-16,-9 11 7 15,-3-5-4-15,-12 16 2 16,0-6-6-16,-6 6-1 16,3-6-6-16,0-5-3 15,0-5 0-15,0-3-1 16,3 0-3-16,0-13 0 16,3 0-7-16,0-13-2 15,3-11-44-15,0-2-18 0,0 4-176 31</inkml:trace>
  <inkml:trace contextRef="#ctx0" brushRef="#br0" timeOffset="175111.637">8375 6387 420 0,'-15'-24'156'0,"7"11"-121"0,-4-11 3 16,12 16-7-16,0-5-17 15,3-3-3-15,3 0 0 16,2 0 0-16,4 3-5 15,-3 3 3-15,6-1 3 0,9 3-2 16,6 5 0-16,6 17 5 0,8 36 2 16,10 21 3-1,-7 1 2-15,-2 15-10 16,-12-5-2-16,-6-16-4 16,2 11-1-16,-5-16 1 15,6 10 3-15,-6-18-2 0,-3 13 1 16,-4-13-5-16,-2-2 0 15,-3-9-1-15,-6-10 1 16,0-6-4-16,-9-15-2 16,0-3-3-16,-9-22-1 15,0 4 1-15,-20-11 2 16,5 5 2-16,-24-8 1 16,13 5 1-16,-7 1 0 15,9 2 0-15,6 0 2 16,4 3-1-16,8-3 2 0,0 3-4 0,24-11 0 15,0 3-1-15,27-6 0 16,14 4 2 0,-11 12 2-1,-6 0-3-15,8 17-2 0,-5-4 2 16,3 14 0-16,-6-3 3 16,-7 6 1-16,-2-3 5 15,-15 8 5-15,0-6 4 16,-9 14 2-16,0-6-4 15,-3 14-1-15,3-8-8 16,-3 2-2-16,0-5-4 16,3-2-1-16,0-6 1 15,0 0 0-15,0-5-7 16,0-5 0-16,0-1-35 16,3-10-12-16,0 0-135 0,9-16-61 15,9-26 63 1</inkml:trace>
  <inkml:trace contextRef="#ctx0" brushRef="#br0" timeOffset="176044.526">11459 6371 376 0,'-41'-47'143'0,"29"25"-112"0,-3-9 14 0,12 17-2 16,6 4-21-16,0-1-4 15,15-5-9-15,8-7-4 16,4-1-2-16,-3 3 4 0,0 7 5 16,3 12 5-16,2 10 2 15,7 10 7-15,9 27 4 16,11 29-3-16,-14-13-2 0,-10-16-9 15,7 24-5 1,-9-16-6-16,3 29-2 16,-7-16 1-16,1 0 2 15,-6-13-3-15,-3 0 0 0,-6-11-1 16,-3-5 1-16,0-5-2 0,-7-6 2 16,1-4-7-16,-9-9 1 15,0-3-6 1,-11-10-1-16,2 0-2 15,-27-15 2-15,6 1 4 16,-20-12 3-16,-13-6 0 16,24 14 1-16,7 2 4 0,-1 0 1 15,3 3 1 1,7-3 2-16,2 5-3 16,12-7-2-16,6-14 0 0,12 3-1 15,24 0-3-15,8 10 2 16,-2 3 1-16,18 3 0 15,-13 3-3 1,10 2 2-16,-9 0 3 0,2 5 1 16,-8 0-1-16,-3 9 1 15,-7-4 9-15,-11 22 4 16,-3-3 4-16,-9 24 2 0,0-8-10 16,-6 11-2-1,0-11-6-15,0 0-3 16,0-5 0-16,0-3 1 15,0-5-10-15,0-1-2 16,0-4-28-16,0-3-13 16,3-3-94-16,3 0-41 15,0-2-12 1</inkml:trace>
  <inkml:trace contextRef="#ctx0" brushRef="#br0" timeOffset="182554.917">17234 10287 524 0,'-21'11'195'0,"21"-11"-152"0,-9 8 13 16,9-6-5-16,0-2-28 15,0 0-7-15,3-5-10 16,-3 0-3-16,9-9-1 16,3 4-2-16,3-9 3 0,-3 3-2 15,3-5-1-15,-3 3 1 0,-3-11 1 16,-3 5-3-16,-3-3 0 15,0 4 5-15,-3 1 5 16,0 6-1 0,-3 9 3-16,0-1-2 0,-3 21 0 15,3-3-3-15,3 14 1 16,0-5-2-16,15 28 2 0,-4-10-2 0,16 24 0 16,-3-13-3-16,6-3 1 31,-6-8-2-31,11-8-1 15,-8-5-4-15,9-14-2 16,-6-2-15-16,2-24-4 16,-2 3-51-16,-6-19-20 15,-3 6-79-15,-9-11-31 0,-3 5 41 32</inkml:trace>
  <inkml:trace contextRef="#ctx0" brushRef="#br0" timeOffset="182708.161">17475 9681 512 0,'-12'-8'192'0,"12"8"-149"0,-3 0 7 16,3 0-5-16,0 0-29 15,0 0-8-15,0 0-31 0,0 0-12 16,0 0 18-16,0 0-82 0,6-5-35 16,0 2-55-1</inkml:trace>
  <inkml:trace contextRef="#ctx0" brushRef="#br0" timeOffset="183245.566">17422 9152 464 0,'-21'-3'173'0,"21"3"-135"0,-24 14 16 0,21-12 0 16,-9 9-28-16,0-3-6 16,-12 8-8-16,6-3-3 0,-11 13-5 15,5-5 2-15,-3 24 3 16,0-8-5-16,6 8 0 0,4-8-4 16,2-5-1-16,3-5-1 15,3-9 0-15,3-2-3 0,3-24 1 16,0 0-3-1,6-21 0-15,0 5-1 16,9-7 0-16,-3 4 5 16,9-5 1-16,-3 6 2 15,2-6 0-15,-2 8 8 16,0 0 5-16,0 3 5 16,-3 5 1-16,0 3 3 0,3 8 3 15,0 0-7-15,5 10 0 16,-2-2-7-16,6 10 1 15,-3-3-3-15,6 17 0 16,-6-6-5 0,5 21-1-16,-2-7-1 0,6 7 1 15,-3-8-2-15,3 1-1 16,-7-6 1-16,-2-5-1 0,-3-3 0 16,-6-5 0-16,-3 0-11 15,-6-8-3 1,0 0-50-16,-3-8-21 15,0 0-172 1</inkml:trace>
  <inkml:trace contextRef="#ctx0" brushRef="#br0" timeOffset="183574.705">18925 10099 4 0,'0'0'0'0</inkml:trace>
  <inkml:trace contextRef="#ctx0" brushRef="#br0" timeOffset="184131.7">18770 10144 316 0,'-57'8'121'0,"57"-8"-95"0,-65-3 40 0,56 3 10 16,-12 0-9-16,3 0 0 0,-2 0-16 15,2 0-4 1,3-2-27-16,3-1-3 0,12 3 0 0,0 0 4 16,48 5 2-16,-10-2-8 15,31 0-2-15,-13-1-7 16,48-2-2-16,-23 0-4 15,8-2-1-15,-17 2 1 16,14-3 0-16,-18 0-5 16,1-2-1-16,-16 2-4 15,-14-2 1-15,-6 0-2 16,-24-8 2-16,-3 2-2 0,-21-15 0 16,3 4 3-1,-9-9 5-15,3 2 4 16,-6 2 2-16,7 3 3 15,-7 6 3-15,6 2 2 0,3 5 1 0,0 3-9 32,12 8-1-32,0 0-2 15,15 14 2-15,-3-4-1 0,15 11 2 16,-3-5-2-16,20 5-1 16,-5-2 1-16,6 2-1 15,-7-5 4-15,-5 3 2 16,-3-4 4-16,-18 4 1 0,0-3-1 15,-24 2-1 1,3-2-1-16,-15 5 0 0,6-2-2 16,-2-1-1-1,5-2-3-15,0-2-2 16,3-4 1-16,0-2-1 16,3-3 0-16,3-2 0 15,0 0-7-15,3-6 0 0,0 0-37 16,6-5-13-16,0 3-156 0,18-8-70 15,-3 2 95 1</inkml:trace>
  <inkml:trace contextRef="#ctx0" brushRef="#br0" timeOffset="185078.424">20669 9940 408 0,'-18'-29'154'0,"18"29"-120"0,-12-42 15 0,12 37-3 15,0-11-15-15,0 3-3 16,0-3-8-16,0 2 0 16,9 4-11-16,0-1 3 0,6 3 2 15,-3 3-1-15,18 8 2 0,-6-1-2 16,14 30 0-1,-5-8-3-15,3 26-1 16,-9-10-1-16,-10 5 0 16,-2-8 0-16,-24 11 0 15,0-11-2-15,-20 26 1 16,5-10-4-16,-18 8 0 16,9-14-3-16,-32-2-1 15,11-10 3-15,-8-11 1 16,11-6-1-16,4-23-2 0,8 0 1 15,6-17-1-15,6 4 0 16,7-6 0-16,5 3 0 0,15-3 0 16,0 6 0-1,24-1 2-15,-4 3 1 0,16 6 1 16,-6-1 2-16,6 14 3 16,-7-1 2-16,4 35 1 0,-6-8-4 15,0 19 0 1,-4-11-5-1,4 3-2-15,-3-6 0 16,12-5-1-16,-6-5 0 16,14-3 0-16,-5-2-7 15,3-6 0-15,-7-2-26 0,4-6-8 16,-6-2-63-16,0-11-25 16,-7 0-98-1</inkml:trace>
  <inkml:trace contextRef="#ctx0" brushRef="#br0" timeOffset="185335.958">21268 10205 440 0,'-12'-19'165'0,"12"19"-129"0,-6 6 41 0,6-6 9 15,-3 2-25-15,3-2-8 16,-3 3-22-16,0 0-7 16,-3 7-14-16,3 1-4 0,0 29 0 15,0-9-3-15,6 17-2 16,0-11 0-16,15 0 1 0,-3-5-6 15,17-3 1-15,-5-5-8 16,9-8-3-16,-6-3-23 16,-1-13-9-16,-5 0-38 15,-3-21-16-15,-3 5-84 0,-9-19-72 32,0 9 100-32</inkml:trace>
  <inkml:trace contextRef="#ctx0" brushRef="#br0" timeOffset="185468.722">21372 9798 592 0,'-30'-3'222'0,"30"3"-172"0,-33 5-6 0,30-2-15 16,-3-1-38-16,0 1-10 16,6 0-46-16,0-1-21 15,12-2-145-15,-3 0-64 16</inkml:trace>
  <inkml:trace contextRef="#ctx0" brushRef="#br0" timeOffset="185993.806">21232 9517 472 0,'-9'-24'176'0,"9"24"-137"0,-3-10 17 15,3 10 1-15,0 0-24 0,0 0-6 16,-3 10-14 0,0-2-6-16,-3 19-4 15,0-1 2-15,-3 3 4 0,0-5-1 16,0 2 1-16,0-4-3 15,-3-1 1-15,6-5-4 16,3-3-2-16,0-2 0 16,3-11 1-16,0 0-6 15,6-11 1-15,-3 3-1 16,9-26-1-16,0-19 1 16,-3 13 3-16,0 6 0 0,0-1 3 15,-3 9 5-15,0-1 6 16,0 3 2-16,0 3 0 15,-3 5-3-15,3 3 0 0,0 3-3 16,6 7 0 0,0 0-3-16,11 24-1 15,-5-2-3-15,15 26-2 16,-6-8-4-16,8 3-2 0,-5-6-26 16,3 1-11-1,-6-9-86-15,6 14-36 16,-7-6-56-1</inkml:trace>
  <inkml:trace contextRef="#ctx0" brushRef="#br0" timeOffset="186426.965">21893 10247 368 0,'-21'-13'140'0,"21"13"-109"0,-24-8 49 0,21 8 13 15,-3-2-21-15,0-1-6 16,0 0-25-16,0 1-11 15,12-1-17-15,0 0-4 0,21 1-2 0,-3-1-6 16,11 0 0-16,-5 1-28 16,21-1-9-16,-10 3-68 15,34-3-28-15,-13 1-83 16</inkml:trace>
  <inkml:trace contextRef="#ctx0" brushRef="#br0" timeOffset="187255.357">22771 10179 284 0,'-21'-3'107'0,"21"3"-83"0,-6 0 32 0,6 0 12 15,0 0-7-15,0 0 1 16,0 0-9-16,0 0 0 15,0 0-30-15,0 0 5 0,0-3 0 16,0 1-9-16,3-6-1 0,0 2-10 0,6-10-5 16,0 3-2-1,3-18-1 1,6 4 2-16,-1-13 1 0,-2 6 3 16,0 0 3-1,-3 4 0-15,0 4 2 0,-3 2-2 16,0 3 2-16,-3 5-2 0,0 3 2 0,-3 2-2 31,3 3 0-31,-3 3-5 0,-3 18-1 16,0-2-1-16,0 39 1 15,0-7-2-15,0 7 2 16,0-5-2 0,3 21 2-16,0-13-2 15,3 21-1-15,0-16 1 0,-4-2-1 16,4-11 2-1,-3-6 1-15,0-4-1 0,0-3-2 16,0-9 1-16,-3-4-1 16,0-3-3-16,-6-3 0 15,0-2 2-15,-11-4 0 16,-1-1-2-16,-18-1 0 16,0 0 2-16,-8-2 2 15,5 0 0-15,0-3 2 0,9 0-2 0,7 0 2 31,2 0-2-31,9 0-1 0,3 0 1 16,24-3 1-16,0 3-1 0,29-3-1 31,-8 3-2-31,12 0 1 16,-13 0-10-16,7-2-3 0,-9-1-46 16,17-2-18-16,-11 2-169 15,3-10-85-15,-9 2 163 16</inkml:trace>
  <inkml:trace contextRef="#ctx0" brushRef="#br0" timeOffset="189582.63">15424 9374 348 0,'-33'-50'132'0,"33"50"-103"0,-20-16 36 0,17 13 9 0,0 1-20 15,0-1-4-15,0 8-14 16,0-2-3-16,6 34-18 15,0-8 0-15,9 24-1 0,-3-11-7 16,11 3-4-16,-2-5-5 16,6-3 1-16,-3-8-19 15,3 0-9-15,-6-5-32 16,-1-5-13-16,-2-3-36 16,0-8-14-16,-3-3-32 15</inkml:trace>
  <inkml:trace contextRef="#ctx0" brushRef="#br0" timeOffset="190375.922">15231 9295 388 0,'-30'-27'145'0,"30"27"-112"0,-12-23 21 0,12 20 1 16,3-10-17-16,0-1-2 16,9-4-10-16,-3 2-2 0,15 8-13 15,-4 3 0-15,28 13 2 16,-9 0-3-16,11 8 2 0,-8-3-3 0,-3 8 0 15,-6-3-3 1,-7 27 1 0,-5-7-4-16,-6 14 0 15,-3-9-6-15,-9-1-2 16,-3-5-3-16,-6-5 2 16,0-3 4-16,3-8 1 0,0-2-4 15,6-3 1-15,0-3 2 16,6-5 3-16,-3-3 0 15,6-8-1-15,-3 1 1 16,3-17-1-16,0 3 0 16,-1-21 0-16,1 6 0 15,-3-1 0-15,-3 5 0 0,-3 6 0 16,0 3-3-16,0 20 2 16,-3-2 7-1,3 29 6-15,0-5-2 0,3 8 2 16,0-3-5-16,9-2-2 15,-3-6-2-15,9-3 0 16,-3-2-4 0,8-5 0-16,-2-1 1 0,6-7 2 15,-6 0-1-15,3-6 2 16,-7 0-7-16,1-2 1 16,-3 0 1-16,3 5 3 15,-6 0-2-15,3 2 0 16,-3 1 1-16,2 0 0 15,-2-1 0-15,3-2 0 16,-3 0-3-16,3-10 2 16,-3 2 1-16,0-19 2 15,-3 6-1-15,-1-11-1 0,1 3-2 16,-3 8 1 0,0 3-1-16,0 31-2 15,0-3 9-15,9 22 6 16,-3-8 4-16,9 18 0 15,-7-7-3-15,4 31 0 0,-6-11-3 16,-9 6 0-16,0-11-3 16,-21-2 1-16,3-8-4 15,-11-1 0-15,2-9-1 16,-9-7-2-16,6-1-10 16,-15-12-4-16,7-2-28 15,-1-24-13-15,6 3-44 16,21-45-17-16,0 8-100 15</inkml:trace>
  <inkml:trace contextRef="#ctx0" brushRef="#br0" timeOffset="190618.463">16469 9231 428 0,'54'-13'159'0,"-54"13"-124"0,29 5 37 16,-23-2 9 0,3 2-31-16,0 1-8 15,3 2-19-15,-3-1-7 16,0 4-9-16,0-3-1 0,-6 5 4 15,0 0-6-15,-9 14 0 16,0-6-2-16,-15 13 1 16,3-4-2-16,-12 1-1 15,7-4 5-15,8 2 4 16,3-5-5-16,21-3-2 16,0 0-6-16,18-5 0 15,-7-3-60-15,52-8-24 16,-13-2-156-16</inkml:trace>
  <inkml:trace contextRef="#ctx0" brushRef="#br0" timeOffset="192285.657">23848 9054 416 0,'-29'-26'156'0,"2"18"-121"0,-24 2-10 16,21 6-13-16,-20 3-8 15,-1 0 2-15,1-1-2 0,-16-4-3 16,-20-1 0-16,-4-2-6 0,-2-3 1 16,-9-5 2-16,-24-1 3 15,6-2 0-15,-15 1 2 0,-21 1 0 16,9 1 1-1,-29-3-2-15,11 6-2 0,-21-4 1 16,-2 1-1 0,2 0 0-16,-20 0 0 15,11 2 0-15,-23-5 2 16,21-2-6-16,-28-1 1 16,19-5 1-16,-24-5 1 15,20-5 1-15,-26-3 0 0,21-3-3 16,-27 6 2-1,18 5-4-15,-27 5 1 0,14 5 2 16,-8 6 3-16,3 0-2 16,6 2-2-16,0 3 2 15,0 3 0-15,0 0 1 16,5 5 2-16,7 0 1 0,-6 5 1 16,20-2-2-1,-11 2 1-15,33 3-2 16,-10 5 2-16,-20 19-2 15,44 10 2-15,21 9-4 16,1-1 0-16,20-5 1 16,26-6 0-16,22 1 2 15,15 13 3-15,14 21 4 0,15 11 5 16,13-8-4 0,11-1 2-16,12 12-3 0,6 15 2 15,12-5-6-15,17-16-3 16,25-3 3-16,14 6 4 15,4 5-3-15,2-6-1 16,24-10-5-16,15-15 0 0,-14-9 0 16,2-13 0-1,18-8 0-15,0-5 0 0,-18-6 0 16,0-7 0-16,21-3-5 16,-6-5 1-1,-17-3-7-15,-7-3-3 16,12 3-1-16,3 0 1 15,-12 5 1-15,-17 6 3 0,-13 7 4 16,-14 19 3-16,-10 27 2 16,-5 7 3-16,-9-5 3 15,-6 1 2-15,-3 7 3 16,2 24 4-16,7-6-4 16,6-12 0-16,9-12-4 15,5 1-1-15,-2 11-1 16,2 7 2-16,4-5-8 15,26-13 0-15,22-14 0 16,-1-7 1-16,15-11 1 0,27-8 0 16,-9-5-3-1,26-8 2-15,7-3-1 0,0-5 0 16,23 0 0 0,-17-3 0-16,32 0 2 0,-17 3 0 15,26-2 0-15,-14 2 2 16,23-3-1-16,-12 3-1 15,18-6-2-15,-14 1 1 16,17-3 1-16,-21 3 2 16,7-3-3-16,-7 8 0 15,-12-3-4-15,10 3 1 0,-31 0 2 0,16-6 1 32,-10-2 1-32,-23-5 2 15,15-8 1-15,-13-3 3 0,-23-2-3 16,9-4 0-1,-3-1-1-15,-24-14-2 0,-21-24 1 16,-2-24-1-16,-7 6-3 16,-15-1 2-16,-11-41 1 15,-16-1 2-15,-11 3 3 16,-9-40 4-16,-9 19-4 16,-9-3-3-16,-12-26-17 0,-3 26-5 15,-15 5-10-15,-12-5-4 16,-15 19-23-1,1 29-9-15,-28 13-97 16</inkml:trace>
  <inkml:trace contextRef="#ctx0" brushRef="#br0" timeOffset="195827.139">13835 4122 140 0,'0'-10'55'0,"0"7"-43"0,3-10 27 0,-3 10 10 0,3-5 11 0,-3-2 6 15,3-4 3 1,-3 1 2-16,0-3-38 16,0 3 10-16,-3 2 2 0,0 4-7 15,0 1 0-15,3 17-8 16,0 21-4-16,3 10-1 16,0-8-8-16,3 17 0 15,-3-9-6 1,2 13 1-16,1-10-5 15,0 11-2-15,0-11-5 16,-3-3 0-16,0-7-11 16,0-4-5-16,0-7-21 0,-3-13-9 15,0-3-33 1,-3-16-12-16,0 3-40 0,-3-14-17 16,0 3 13-1</inkml:trace>
  <inkml:trace contextRef="#ctx0" brushRef="#br0" timeOffset="196128.222">13626 4268 312 0,'-41'-37'115'0,"41"37"-89"0,-24-45 36 16,18 26 13-16,0-5-20 16,0-5-4-1,6 0-15-15,6 3-3 0,6-1-18 16,9 6-7-16,11 0-1 0,10 5-4 0,3 5-2 16,-1 9-3-1,4 2 1-15,9 5 1 16,2 8 2-16,1 11-1 0,-19 5 2 15,-8-2 2 1,-3 18 4-16,-3-8 9 16,-21 2 3-16,-1-4-4 15,-25 2 0-15,-1-5-8 16,-9 5-3-16,6-6-10 16,-6-4-3-16,7-6-27 0,2-8-10 15,3-2-49 1,9-6-17-16,3-2-73 15,12-1-44 1,15 4 105-16</inkml:trace>
  <inkml:trace contextRef="#ctx0" brushRef="#br0" timeOffset="196836.386">14257 4437 360 0,'36'3'134'0,"-24"2"-104"0,-3-2 27 0,-3-1 6 16,0-2-19-16,0 0-2 15,0-2-14-15,0-4-3 16,-3-2-14-16,0-2 0 0,-3-1 0 15,0 3-6-15,-3-5-1 16,0 3-2-16,-6-4 1 16,3 4-2-16,-12 2 2 15,3 2 0-15,-9 9 3 16,3 0-3-16,-2 7 0 16,-7 9 3-16,9 5 1 15,9 5-3-15,12-5-1 16,0-6 1-16,12 1 0 15,6-3-2-15,3-16 1 0,0-11-2 16,-1-2 2-16,-2-3-2 16,-6 3 2-16,-3-1-2 15,0-2-1-15,0-5 1 16,0 5-1-16,-3 6 0 0,0 10 0 16,0 5 4-16,-3 3 2 15,0 0 2 1,3 13 2-16,3 8-3 15,5 0-2-15,1-5-5 16,0-8 0-16,-3-5 2 16,9-17 1-16,6-9 1 0,2-7 0 15,-2 4-2-15,-3-1-2 16,0-2-2-16,-6-5 1 16,-3-6-6-16,-6 8-3 15,0 6 3-15,-4 4 4 16,4 9-3-16,0 13 0 15,3 8 3-15,-3 2 1 0,0-2 6 16,6 45 5 0,-3-11-1-16,3 19 3 15,-3-16-2-15,0 11 2 0,-1-11-2 0,-2 13 2 16,-3-13-4 0,-3 2-2-1,-3-10 2-15,-9-3 0 16,3-7-3-16,-23-9-1 15,2-5-3-15,-27-18-1 16,13 0-1-16,-10-32-2 0,9 5-11 16,1-11-5-16,8 4-20 15,9-17-10-15,6 8-55 16,18-28-22-16,21-14-84 0</inkml:trace>
  <inkml:trace contextRef="#ctx0" brushRef="#br0" timeOffset="197227.657">15156 3903 476 0,'-9'-8'178'0,"9"10"-138"0,0 1 24 16,0-3 2-16,6 8-37 16,3 0-12-16,3 0-10 15,0 0-5-15,0 0-4 0,0 2 1 16,-3 1 1-16,-3 2 0 15,-6 3 2-15,-6 5 1 16,-6 3 3-16,-9 5 3 16,-9-5-2-16,4-3-2 15,5-2 0-15,6-4-1 16,12 4-5-16,12 2-1 16,9 3 1-16,2 2 0 15,1 1 3-15,0 2 1 16,0-5 5-16,-3 0 3 0,-6-1 5 15,-6-4 2-15,0-3-3 16,-9 10-1-16,-9 9-6 16,-3-9-3-16,3-5-5 15,-27 6-2-15,9-9-17 16,-23 1-7-16,8-3-51 16,-23 2-20-16,14-5-62 0,-38 9-25 0,21-7 12 31</inkml:trace>
  <inkml:trace contextRef="#ctx0" brushRef="#br0" timeOffset="197463.25">14034 4778 332 0,'-77'0'123'0,"77"0"-95"0,-30 0 42 0,27 0 15 15,0 0-23-15,0 0-8 16,12-5-9-16,0 0-5 16,53-19-21-16,-11 5 0 0,65-10 1 15,33 3-7-15,0 10 0 16,11 13-5-16,-49 9-3 15,-25-4-2-15,3 12 0 16,-20-4-7-16,-1 1 1 16,-14-1 5-16,-10-2 4 0,-8-2 3 15,-12-4 2 1,-3 1-10-16,-12-8-3 0,0-1-43 16,-9-10-18-1,3-10-188 1</inkml:trace>
  <inkml:trace contextRef="#ctx0" brushRef="#br0" timeOffset="198306.064">16410 4344 460 0,'-15'0'173'0,"12"3"-135"0,0-3 19 0,3 0-3 0,6-5-27 15,3-3-7-15,5-11-12 16,4-15-6 0,6-11-1-16,-3 0-1 0,-3 3 0 0,0 5 0 15,-3 2 0-15,-7 6 4 16,1 0 2-16,-3 8 4 16,-3 5 1-16,0 3-1 15,-3 5 1-15,-3 8-2 0,0 8 0 16,0 18 1-1,0 30 4-15,6 5-2 16,0-3 1-16,3-5-3 16,0-3-1-16,3 0-8 15,0-2 0-15,0-3-1 16,-3-13 2-16,0-6-3 16,0 1 0-16,-3-4-1 15,0-4 0-15,0-3-3 16,-6 0-1-16,0-3-4 0,-6-5 1 15,3 0 5-15,-12-6 2 16,3 1 2-16,-14-3 2 0,-10-3 5 16,6 1 6-1,9-1-5-15,18-2 0 16,21 0 0-16,3 2 0 16,0 0 0-16,-3 3-2 15,9-2-1 1,8-4-3-16,1 1 1 15,0-3-2-15,-3 0-1 0,-4 0-6 16,-5 3-4 0,-6-3-8-16,-6-3-1 15,-6-2-54-15,-3-3-24 0,3 8-148 16</inkml:trace>
  <inkml:trace contextRef="#ctx0" brushRef="#br0" timeOffset="199205.589">16999 3654 432 0,'3'-19'162'0,"0"14"-126"0,3 0 25 15,-3 2 2-15,-3 3-15 16,3 0 10 0,-3 13-22-16,0 11-20 15,-3 8-7-15,-6 5-5 0,-6 0-9 0,-6-3-4 16,-3-4-53-16,1-4-21 16,-1 8-150-1</inkml:trace>
  <inkml:trace contextRef="#ctx0" brushRef="#br0" timeOffset="199668.938">17916 4352 452 0,'-21'-5'170'0,"9"5"-132"0,-9-5 24 0,15 2 2 16</inkml:trace>
  <inkml:trace contextRef="#ctx0" brushRef="#br0" timeOffset="199999.482">17862 4326 836 0,'15'-11'28'16,"3"3"-16"-16,6 6-7 0,5 4-1 15,7 4-2-15,9 2 1 16,-1 2 0-16,-11-2 1 16,-6 0-2-16,-6 3-2 15,-6 2 3-15,-15 3 0 0,-18 5-1 16,-9 8 1-16,-6 3-2 16,-2 2 2-16,-4 1 2 15,-6-6 4-15,4-5 2 16,5-3 1-16,9-3-2 15,12 1-1-15,15-1-3 16,12 1 1-16,9-3-4 16,6-3 0-16,5-5-3 15,7-6-3-15,-6 1-12 0,23-13-2 16,13-14-38-16,-10-8-17 16,-8-2-81-1,-3 7-37-15,-7 1 7 16</inkml:trace>
  <inkml:trace contextRef="#ctx0" brushRef="#br0" timeOffset="200178.91">18457 3918 480 0,'-14'-15'178'0,"11"9"-138"0,3 1 39 0,0 5 10 16,0 0-42-16,0 0-13 15,0 11-20 1,-3-1-9-16,-3 3-4 0,0 6 0 0,-3 2-32 16,0 8-12-16,-3 8-95 15,-12 6-40-15,-3-17-29 16</inkml:trace>
  <inkml:trace contextRef="#ctx0" brushRef="#br0" timeOffset="201025.078">19404 4006 508 0,'-36'-8'189'0,"24"3"-147"0,1-1 13 0,8 4-4 0,0-1-28 16,3 0-7-16,6 1-6 15,5-1-2-15,7 3-4 16,12 3-1-16,9 2 3 0,5 6-3 16,-2 4-2-16,-9 4 0 15,-3 7-1-15,-13 4 2 16,-14 4 1-16,-14 0 1 0,-19 1 2 16,-6-4 1-16,0-4 1 15,1-3-4 1,-1-6-3-16,3-2 0 15,3-5-1-15,4-3 2 16,5-3 1-16,9-5-4 16,6 0-1-16,9 0 1 15,9 3 0-15,6 2-2 0,14 3 0 16,16 5 4-16,12 0 3 0,-4 6 1 16,-2 7 0-1,-7 3-1-15,-8 3 0 16,-9 5 2-16,-6-2 1 15,-13-1 3-15,-5 0 1 16,-14-2-3-16,-22-3-3 16,-21-2-2-16,-8-4-3 0,-1-4 1 0,4-8-1 15,-1-3 0 1,3-8 0-16,10-14-20 16,14-17-9-1,18-14-40-15,15-3-16 0,12 0-60 16,15-2-24-16,20-16-15 15</inkml:trace>
  <inkml:trace contextRef="#ctx0" brushRef="#br0" timeOffset="201154.816">20181 3625 564 0,'0'2'209'0,"-6"17"-163"0,-12 29 1 16,6-19-13-16,-9 5-24 15,-5 0-6-15,-7-2-31 0,3-5-12 16,3-1 19-16,7-5-85 0,8 8-32 16,9 1-61-1</inkml:trace>
  <inkml:trace contextRef="#ctx0" brushRef="#br0" timeOffset="201433.984">20511 4479 536 0,'-32'-10'200'0,"29"7"-155"0,-3 3 5 16,6 0-19-16,12 0-31 16,6-2-51-1,5-1-22-15,7-2-135 16,3-1-57-16,9 4 121 16,8-4 60-16</inkml:trace>
  <inkml:trace contextRef="#ctx0" brushRef="#br0" timeOffset="201560.826">21142 4442 516 0,'-8'6'192'0,"2"-1"-149"0,-6-2-4 0,12-1-10 15,0-2-78-15,0 0-31 16,6 0-132-16,6-2-56 16</inkml:trace>
  <inkml:trace contextRef="#ctx0" brushRef="#br0" timeOffset="201682.849">21687 4426 472 0,'3'-2'178'0,"-6"2"-138"0,-9-3 13 0,6 3-5 0,0 0-61 15,0-2-21-15,-2-1-181 16,5 3-78 0</inkml:trace>
  <inkml:trace contextRef="#ctx0" brushRef="#br0" timeOffset="210537.29">15877 802 252 0,'-24'-21'93'0,"24"21"-72"0,-27-14 25 15,18 14 7-15,0-5-12 16,3 5-3-16,0-5-18 16,0 5-7-16,3 0-8 15,0 0-2-15,3 0 1 0,0 5 6 0,3 14 4 16,-3 2-3-16,0 32-1 15,3 23-2-15,3 9 0 16,0 47 2-16,0-15 4 16,-3-19-4-16,6 158 2 15,-3-63-5-15,12 191 1 0,-6-114-10 16,15 122 0 0,-10-125-5-16,10 95 0 0,-9-113 1 15,3 5 4-15,-6-69 3 16,3 27 2-1,-6-53-4-15,3-25-1 16,-4-28-28-16,4-18-10 16,-3-17-53-16,12-21-22 15,-6-10-28-15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2:12:45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15880 767 284 0,'-3'-10'107'0,"6"4"-83"0,3-2 32 16,0 1 10-16,2 1-22 0,1-7-5 15,0-5-8 1,3 2-2-16,-3-8-16 16,-3 3 8-16,-3-6 2 0,-3 1 0 15,-6 2 0-15,-6 3-8 16,-6-3-4-16,-5 8-4 0,-7 3 0 15,0 8-6 1,-3-1-1-16,-5-2 2 16,-13 8 1-16,-20 6-1 15,-4 7 1-15,7 16 0 16,2 8 1-16,1 8 0 0,-10-5 2 16,-5-1-1-16,0 1 2 15,5 0-4-15,10 5-2 16,-1 21 0-16,-5 11-1 15,-1-6 0-15,4-10 2 16,2 2-1-16,10 4 2 16,8 17-2-16,9 1 2 15,7-14 0-15,5-5 1 16,3 1-2-16,6 4-2 16,3 6 3-16,6 2 0 0,3-13-1 15,3-8-2-15,6-7 1 16,3-12-1-16,6-4 0 15,6-3 0 1,12-9 0-16,12 1 0 0,5 0 0 16,-11-3 0-16,-6-2 0 0,5 15 2 15,-5-7-1 1,9 15-1-16,15 11 1 16,5-8 1-16,7-6-1 15,-4-7 2-15,-2 0-2 16,-7-6 2-16,1-4 0 15,2-4 1-15,13-5-2 16,5 1-2-16,-2-9 1 16,-7 3-1-16,-5-8 2 15,-7-5 1-15,-2-3-1 0,11-3-2 16,4-8 3-16,2-10 2 16,-2-10-4-1,-7-6-1-15,-5-3 0 0,-6 3 2 16,-4 5-1-16,4 3-1 15,-1 0-4-15,4-5 0 0,0-14 4 16,-4-10 4-16,-5 0-1 16,-3 8 0-1,-7 5-3-15,1 3-1 16,-9 2 1-16,-3-5 2 16,-3-5-1-16,-3-8-1 15,-4 8 1-15,-2-1-1 16,-3 9 0-16,-6 8 0 15,-3-3 0-15,-3-8 2 16,-3-16-1-16,-5 0-1 16,-4 6-2-16,0 2 1 0,-3 16-1 15,-6 5 0-15,-6 3-5 16,1 11-3-16,-4 5 12 16,0 2 8-16,4 1-5 15,2-1-2-15,3 3 0 0,0-2 0 16,3-1-4-16,4 3-1 15,-1-2 1-15,3 5 2 16,0-6-2 0,0 6 0-16,3 0 1 15,0 5 2-15,3-3-1 16,1 3-1-16,2 3-2 16,3 5 1-16,3-5 1 15,0 2 0-15,0-2-9 0,3-1-2 16,3-2-21-16,0 0-9 15,3 3-47-15,0-3-20 16</inkml:trace>
  <inkml:trace contextRef="#ctx0" brushRef="#br0" timeOffset="2569.621">17222 788 104 0,'0'0'41'0,"6"-5"-32"0,-3 5 31 15,-3 0 11-15,3 0 1 16,-3 0 2-16,0-2-2 16,0 2 2-16,0 0-29 0,0 0 6 0,0 0 0 0,0 0-5 15,0-6-1 1,0 6-5-16,0-5-3 15,0 2-1-15,0 3 3 16,0 0-5-16,0-5 2 0,0 5-3 16,0 0 0-1,0 0-7-15,0 0-2 16,0 0 2-16,0 0 3 16,0 0-4-16,0 0-1 15,0 0-2-15,0 0 1 16,0 5-2-16,0-2 2 15,-3 8 0-15,3-4 1 0,0-1 2 16,0 7 1 0,3-5-3-16,3 5-1 0,0 0-1 15,0-5-2-15,3 3 3 16,-3-6 0-16,0 3-1 16,0-3-2-16,-6-5 5 15,0 0 1-15,-3 0-2 16,-6-5-1-16,-9 5-1 15,-3-5-2-15,-6 5 1 0,1 0-1 16,-4 0 0 0,0 0 0-16,-3 0 0 15,1 5 0-15,-4-5 0 16,3 5 0-16,3 3 0 16,6-2 2-16,7-4-3 15,11 4 0 1,12 2 3-16,-3-3 1 0,17 13 1 15,1 9-2 1,6-1 1-16,0 14 0 0,3-6 3 16,5 3-3-16,4-2-2 15,3-6 0-15,-4-3-1 16,1 1 0-16,-9-1 0 16,-6 1 0-16,-9-1 2 15,-9 14-1-15,-12-3-1 0,-9 5 3 16,-9-2 0-16,-6-3 1 15,-3-11 2 1,4-12-1-16,-1-9 2 16,-3-13-6-16,3-11-3 15,-2-7 1-15,2-6 2 16,3 6 0-16,3 2-1 0,6 8 1 16,6-2-1-16,6 7-3 15,6 3 2-15,6 5 3 16,6 11 3-16,6 6 0 15,0 12 2-15,0 6-4 16,3 0 0-16,-3 2-10 16,-1-8-5-16,1 1-30 0,0-3-12 15,-3-3-120 1,9-8-53-16,-6-18 59 16</inkml:trace>
  <inkml:trace contextRef="#ctx0" brushRef="#br0" timeOffset="7978.461">15338 1910 436 0,'-3'-5'165'0,"3"5"-129"0,-3-5 15 16,3 5-4-16,0-3-14 0,0-2 0 16,0-3-9-1,0-3-5-15,-3 3-11 16,0-5 1-16,0 3 4 0,0-1-5 0,-3 6 0 16,0-6-2-16,-3 8 1 15,3-2-4-15,-3 5 0 16,3 0 1-1,-3 5 0-15,0 3 0 0,1 16 2 16,2-3-1-16,3 11 2 16,0-5-4-16,6 2 0 15,-3-6-1-15,9-1-2 16,-3-7 3-16,5-4 0 16,1 0-1-16,3-11-2 15,0-6 1-15,0-12-1 16,-3 2 0-16,-6-13 2 15,0 5-3-15,-6-2 0 16,0 2 1-16,-9 5 2 16,3 3-3-16,-6 11 0 15,0 5 1-15,0 13 2 0,0 1-1 16,3 7 2-16,0-3-2 16,6 3-1-16,0-5 1 15,6-8 1-15,0 0-3 16,9-16 0-16,-3-5 1 15,3-13 0-15,-3 2-3 16,-3-3 2-16,-3 6-1 0,-6 3 0 16,0 2 8-1,-6 5 4-15,0 3-3 16,-3 3 1-16,3 0-5 16,0 10 0-16,3-5-3 15,1 5-1-15,2-5-12 0,3 8-7 16,0-8-47-16,3 0-21 15,0 0-157 1</inkml:trace>
  <inkml:trace contextRef="#ctx0" brushRef="#br0" timeOffset="10545.721">15636 1341 348 0,'-6'0'132'0,"6"0"-103"0,0 3 21 16,0-3 3-16,0 0-16 15,0 0-3-15,3-3-12 16,3-2-3-16,-3 0-11 16,-1-3 1-16,1 3 4 0,0-3-1 0,-3-3 1 15,-3 3-1-15,-2 0 0 16,-4 3-2-16,-6 0 1 16,-6 2-4-16,-6 3-2 15,-6 0 0-15,1 3-1 16,-1 7 0-16,0-2 2 15,3 13-1-15,9 3 0 16,4 5 1-16,8-5 1 0,0-5-3 16,9 2-3-1,0-3 2-15,15-10 0 16,0-2-1-16,14-17-2 16,13-10-2-16,-3 0 1 15,-7 2-1-15,-5 6 0 16,-6 0 2-16,0 18 6 15,0 11 4-15,-3 8-3 16,-7-3 1 0,4-3-12-16,0 3-2 0,-3-2-35 15,6-11-15-15,-3 2-90 16,9-15-41-16,3-8 7 16</inkml:trace>
  <inkml:trace contextRef="#ctx0" brushRef="#br0" timeOffset="27509.665">19407 855 300 0,'-3'0'112'0,"3"0"-87"0,0 0 22 0,0 0 3 16,0 0-16-16,3 0-5 16,-3-6-10-16,0 4-4 0,0 2-9 15,0-6 3-15,0 6 3 16,-3-5 5-16,0 5 2 15,0-3-2-15,-3-2 2 16,0 5-6-16,0 0 0 16,0 0 1-16,-3 0 3 15,0 0 0-15,1 0 1 16,-4-5-5-16,0 2 0 16,0 3-6-16,-3-5 1 15,-6 5-3-15,-6-5 0 16,-8 2-1-16,-7 3 2 0,-3 0 1 15,1 0 3-15,5 0-1 16,0 0 2-16,3 3-4 16,-2 2 1-16,-1 0-3 15,-6-2 0-15,-2 2-3 0,-4 8-2 16,4-5 1 0,2 8-1-16,3-3 0 15,7 9 0-15,2 4 2 16,3 6 1-16,0 2-1 15,3 3 1-15,1 3-2 16,2 0-1-16,0-9-2 16,0 1 1-16,0-3 1 0,1 8 0 15,-1 3 0-15,3 0 2 16,6-9-1-16,-9 17 2 16,3-8 0-16,-5 2 3 15,5-8-3-15,-3 3-2 16,3-7 0-16,-3 7-1 15,3-6 0-15,-5 22 2 0,5-10-1 16,-12 20-1-16,9-13 1 16,-11 3 1-16,5-13-1 15,-9 8 2 1,6-9-2-16,-2 20 2 16,5-9-2-16,0 13 2 15,6-7-4-15,3-1-2 0,4-7 4 16,8 0 1-16,3-6-3 15,15 24 1-15,-3-18-2 16,23 18 0-16,-5-11 2 16,15-2 2-16,-6-8-1 15,8-5-1-15,-5-8 1 16,32-6-1-16,-14-5-3 16,20-7 2-16,-14-4 1 15,6-7 0-15,-13 2-3 16,22-18 2-16,-13 5 1 15,15-16 0-15,13-13 0 0,-13-3 2 0,-5 1-3 16,-16 10 0 0,-8 5-1-16,23-5 0 15,-14 5 0-15,8-21-2 16,-11 11 3-16,-1-25 0 16,-11 9-2-16,0-5 2 15,-7 12 1-15,4-4 2 16,-9 7-3-16,6-16 0 15,-7 9 1-15,13-25 0 16,-9 14 0-16,9-3 0 16,-10 16 0-16,4-8 2 15,-9 11-1-15,3-11 2 16,-7 11-2-16,1-27-1 16,0-13 1-16,-6 13-1 0,-6 8 2 15,-3 22 3 1,-3 7-2-16,-3-5 0 0,0 5-1 15,-3-10-2-15,0 2 1 16,-3-16-1-16,-3-10 0 16,0 5 2-16,-3 11-3 15,0 10 0-15,-3 1 3 16,0 7 1-16,-6 6-4 0,-6 4 1 16,-5 4 2-1,-7-1 1-15,6 6-4 16,3 0 1-16,3 5-5 15,7 3 1-15,2-3-9 16,3 2-4-16,0 6-44 16,0-5-20-16</inkml:trace>
  <inkml:trace contextRef="#ctx0" brushRef="#br0" timeOffset="28021.837">17585 1207 392 0,'-9'-14'145'0,"9"14"-112"0,-3 0 21 16,3 0 3-16,0 0-16 16,0 0-1-16,0 0-10 15,3 8-2-15,0 3-15 0,0 2 3 0,-3 0 4 16,3 0-5-16,-3 6 0 16,0-6-1-16,0 8 2 15,0-7-5-15,0-1 1 0,0 0-7 16,0-2-3-1,0-3-1-15,0 0-1 16,0-3-18-16,3-10-8 16,-3 5-52-16,12-8-23 15,12-6-128 1</inkml:trace>
  <inkml:trace contextRef="#ctx0" brushRef="#br0" timeOffset="28828.066">20348 788 436 0,'0'-7'165'0,"3"7"-129"0,0-6 17 0,0 1-3 0,0 2-22 15,3-7-3 1,2 2-4-16,-5-5-1 15,-3-1-11-15,-3 1 6 0,-5 0 2 0,-1 0-3 16,-3-1 0-16,-3 9-4 16,-3 0-1-16,-3 5-8 15,0 5 0-15,-3 3-1 16,-2 3 2-16,-1-3 3 16,0 5 4-16,0-5-2 15,4 2 1-15,-1 4-3 16,6-7 0-16,3 1-3 15,3 3 1-15,6-6-2 16,9 9 2-16,9-1-2 0,6 0-1 0,3 3 1 16,2 8-1-1,1 7-3 1,-3-1 2-16,0 7 1 16,-6-6 0-16,-3-10 2 0,0 11 1 15,-3-11 5-15,-3 6 3 16,-3 5-2-16,-3-6 2 15,-6-5-6-15,-3-5-3 16,3-3-1-16,-18-5-1 16,-21 6-3-16,4-9 0 15,2-5-23-15,18 0-7 0,3 0-63 16,12-11-28 0,0 3-111-1</inkml:trace>
  <inkml:trace contextRef="#ctx0" brushRef="#br0" timeOffset="29138.632">20374 868 508 0,'9'5'189'0,"-6"0"-147"0,3 3 4 16,0-2-10-16,3 7-24 16,3 8-5-16,3-2-4 0,3 7-3 15,3 0 1 1,-3 6-1-16,-4-5 0 0,-5-1 2 15,-9-5 1-15,-9 3 5 16,-8-3 5-16,-10-2 8 16,-3-1 5-16,0-4-1 0,3-6 0 0,4-1-8 15,5 4-2 1,6-8-12-16,6 2-3 16,6-5-1-16,15 0 2 15,9 5-2-15,14 1 0 16,4 1-17-16,0-1-5 15,-4 2-33-15,-2 0-14 16,-6 2-122-16,-9-2-52 16,-3 5 69-1</inkml:trace>
  <inkml:trace contextRef="#ctx0" brushRef="#br0" timeOffset="30429.179">15930 1376 436 0,'-6'-13'165'0,"6"13"-129"0,-9-8 24 0,9 8 2 15,0 0-17-15,0-3-4 16,0 3-17-16,0 0-5 16,0 0-11-16,0 0 1 0,0 11 4 15,0-9 2-15,0 27 3 16,0-7-6-16,0 9-2 15,0 1-5-15,3-6-2 0,0 1-1 16,0-9-2-16,0-2-2 16,0-2 1-16,0-1-15 15,-3-3-4-15,0-2-43 16,-3-8-19-16,0 0-160 16</inkml:trace>
  <inkml:trace contextRef="#ctx0" brushRef="#br0" timeOffset="31552.512">18794 1577 416 0,'0'0'154'0,"0"0"-120"0,0 0 8 0,0 0-5 0,6 0-16 15,-3 0-1-15,3-11-4 16,-3 3 3-16,3-5-11 16,0-13 2-16,-3 2 1 0,-3 3 5 15,0-6 2-15,-3 9-1 16,-3-3 0-16,0 2-5 15,-6 1 0-15,-6 4-5 16,3 6 1-16,3 3-3 16,-9 0 2-16,-8 2-2 15,-1-2 0-15,0 5-1 16,0 0 2-16,3 8-1 0,1 10 0 16,2 14 1-16,9 0 3 15,3-6-4 1,0 14-1-16,0-8-2 15,6 2 1-15,0-2 0 0,6-6 3 16,0-5-3-16,9-2-2 16,0 0 2-16,12-14 0 15,-3 3-4-15,12-14-1 0,-4 6 3 16,4-18 1 0,-6 5 0-16,0-22-2 15,-3 9-2-15,-3-1 1 16,-1-4 1-16,-2 39 0 15,-6 7 2 1,0-1-1-16,0 7 2 0,0-3-4 16,0 4-2-1,0-4-25-15,6-2-11 16,-6 0-51-16,3-3-20 16,-3-5-116-16</inkml:trace>
  <inkml:trace contextRef="#ctx0" brushRef="#br0" timeOffset="31865.511">18934 1461 528 0,'-12'0'198'0,"9"0"-154"0,0 0 0 16,3 0-8-16,3 5-25 16,0 3-6-16,6 5-6 15,0 0-2-15,6 8 2 16,-3-5-7-16,5 5-2 0,-2-7 6 15,-3 4 1-15,-3-5 9 0,-9 1 4 16,0-1 6-16,-12 0 2 16,0 0 2-16,-3-5 0 15,1 3-5-15,2-9 1 16,0 4-9-16,3-1-2 16,3-2-5-16,6 2-1 15,0-5-1-15,15 0-2 16,-3 5-13-16,14-2-4 15,-2 2-51-15,12 1-20 16,-9-4-142-16</inkml:trace>
  <inkml:trace contextRef="#ctx0" brushRef="#br0" timeOffset="34717.832">22431 1024 284 0,'0'-8'107'0,"0"3"-83"0,3-3 19 0,-3 8 6 0,0-6-16 15,3-1-1-15,-3-4-6 16,0 3-1-16,0 0-14 16,-3-2 2-16,-6-4 1 0,3 6 1 0,-11 3 1 15,-10-3-6 1,0 8-2-16,-6-5-2 15,-2 5 1-15,-1 8-2 16,3 5 0-16,0 6-3 16,-2 4-2-16,-1 12 7 0,-9-1 3 15,-5 3-1 1,-7-2 2-16,1 2-2 16,5-6 2-16,6-2-4 0,7 8-2 15,5-2-2-15,3 15 0 16,3 3-2-16,1 5 2 15,2-5 0-15,0-8 3 16,0 0-1-16,6-5 0 16,3-14-1-16,-8 35 0 15,-7 24-2-15,3-8 1 16,3-19-2-16,6 0-1 16,3-5 1-16,4 8 1 15,5 15-1-15,3-12 2 16,3-11-2-16,6 0 2 0,-1-8 0 15,13 13 1-15,9 24-2 16,6 0-2 0,0-5 1-16,-1-14-1 0,4-7 0 15,15-14 2-15,14-5-1 16,7-5-1-16,-4-11 1 16,-2-5 1-16,11-5-1 15,6-9-1-15,4-4 3 16,-10-12 0-16,-8-7-1 15,-10-13-2-15,1-9 1 16,2-2-1-16,4 3 0 16,-1 2 0-16,-2 1 0 0,-7-9 2 15,-2-13-1 1,-10-5-1-16,-8-5 1 16,-3 12-1-16,-6 7 0 15,-7-1 2-15,-5-3-1 0,3-15-1 16,-6-3 1-16,-3-3 1 15,-3 11-3-15,-3 5 0 16,-3-11 1-16,-3-20 2 16,-3 4-3-16,-3 14 0 15,3 3-1-15,-6 7 0 16,-3 4 0-16,-5-12 0 16,-13 6-3-16,-12-3 1 0,0 14 0 15,-2 2 2 1,-1 16 3-16,10 2 2 15,2 4-1-15,-6-1-2 0,6 11 1 0,4-3 1 16,-1 11-1 0,6-1-1-16,6 1 1 15,0 5-1-15,7-2-3 16,2 7 0-16,6-2-34 16,9-3-15-16,9 2-66 15,2-1-29-15,16-12-36 16</inkml:trace>
  <inkml:trace contextRef="#ctx0" brushRef="#br0" timeOffset="35564.952">23336 397 412 0,'-3'-8'154'0,"3"3"-120"0,0 5 10 0,0 0-2 0,0 0-20 16,0 0-2-16,0 5-3 16,0 3-2-16,3 0-7 15,-3 10-1-15,6 1 3 0,-3-1-2 16,0-2 3-16,0 3-2 16,0-11 0-16,0-3 1 15,-3-5 1-15,0-13-5 16,0 0-4-16,-3-1-4 15,-9-4 1-15,-12-3-4 16,-11 7 1-16,-13 1 2 16,-2 0 1-16,8 8 1 15,0-1 0-15,0 6 0 0,4 6 0 0,5-1 0 32,6 3 0-32,6 0 2 15,10 5 3-15,5 6 0 16,6 4 0-16,8 4-3 0,4 2 1 15,-3 8-2-15,12-3 2 16,3 3-4-16,9-7-2 16,2-1 2-16,4-3 0 15,-3 1 1-15,-3-6 2 16,-7-3-3-16,-5-5 0 16,-6 1 3-16,-6-6 1 15,-9 2-1-15,-9-2 1 16,-3 5 2-16,-12-7 2 15,-5 2-1-15,-1-3-1 0,0-5-3 0,0 0 1 16,4 0-2 0,2-5-1-1,3 5 1-15,3-6-1 0,3 4-3 16,3 2 2-16,0-6 1 16,12 6 2-16,0 6-1 15,9 7-1-15,0 0 9 0,3 14 4 16,3 12-2-1,6 1-1-15,3 5-9 16,2-11 0-16,1-2-12 16,-3-8-3-16,-3-3-22 0,-6-8-7 15,3-2-56 1,-9-8-24-16,-6-11-79 16</inkml:trace>
  <inkml:trace contextRef="#ctx0" brushRef="#br0" timeOffset="36787.375">23336 913 364 0,'-3'-13'137'0,"-3"5"-106"0,6-3 21 0,0 8 5 16,0-2-16-16,0 0-1 15,0 2-14-15,0-2-4 16,9 0-13-16,-3-1-3 0,3 4-2 16,-3 2-2-16,9 2-2 15,-3 4 1-15,0-1-1 0,-3 0 0 16,-6 8 0-16,3-5 2 16,-6 6 1-16,-6-1 5 15,0-5 5-15,-9 2-3 16,3-7 0-16,-6-3-2 0,3 0 0 15,0 0-4 1,12 0-1-16,6 5-3 16,6 1-1-16,3 12-1 0,3 3-2 0,0 6 3 31,0-1 0-31,0 6 3 16,-3-6 1-16,-3-4 12 15,-3 1 5-15,-6-7 3 16,-6 0 1-16,3-3-11 15,-3 1-3-15,-6-6-6 0,3-3-1 16,-12-5-14-16,6 0-6 16,-6-5-29-16,3-1-10 15,7 4-79-15,-1-22-145 32</inkml:trace>
  <inkml:trace contextRef="#ctx0" brushRef="#br0" timeOffset="84196.215">22238 1709 492 0,'-15'-5'184'0,"9"10"-143"0,0-5 1 0,6 0-9 16,0 0-17-16,0 0 1 15,0 6-6-15,-3-4-1 16,-3 9-6-16,-3-6-3 0,0 6 2 0,-3 2-26 16,1-3-10-16,-1-7-34 15,3-3-12-15,3-3-36 16,3-7-15-16,0-6-1 15,3 3 93 1,0 0 117-16,3-1 3 16,0 9 5-16,0 0-13 15,-3 5-6-15,6 5-37 16,0 3-9-16,3 3-4 0,2-6-23 16,7 3-11-16,3-3-67 15,6 3-29-15,0 0-50 16</inkml:trace>
  <inkml:trace contextRef="#ctx0" brushRef="#br0" timeOffset="84726.422">22527 1632 408 0,'0'-2'151'0,"0"2"-118"0,0-5 5 0,6 2-6 15,-3-2-19-15,0-6-2 16,0-2-5-16,2-3 1 16,1-11-4-16,0 1 3 0,-3-3 3 0,0 0 1 15,-3 5 2-15,0 3 2 16,-3-3 4-16,0 8-6 15,0 0-2-15,0 3 3 16,0 10 2-16,0-5-8 16,-5 6-2-16,-7 7 3 15,-3 14 3-15,-6 20 0 0,0 6 1 16,0 3 0 0,7-8 2-16,8-3-9 15,6-11-3-15,9-7-4 16,2-6 0-16,7-8 0 15,3-10-2-15,0-22 3 16,0-4 0-16,-3-6-2 16,-3 10 2-16,0 6 1 0,-3 13 2 15,-3 11-1-15,-1 15 2 16,-2 3-4-16,3 3 0 0,0 3-37 16,3-9-16-1,3 3-75-15,6-10-29 16,6-3-26-1</inkml:trace>
  <inkml:trace contextRef="#ctx0" brushRef="#br0" timeOffset="85075.293">22765 1537 456 0,'-3'8'170'0,"6"-8"-132"0,6 13-6 15,-3-10-14-15,3 8-14 16,0-6-3-16,-1 8 0 15,-2-5 1-15,0 0-1 16,-3 3 8-16,-3-6 4 0,-6 3-2 16,-8-3 1-16,5 3-9 15,-3-5-2-15,3-1-1 16,12 6-3 0,9 0 2-16,3 3 1 15,5-3 0-15,1 5 4 16,-3-5 2-16,-3 3 6 15,-3 2 3-15,-3-5 7 16,-3 2 6-16,-6 3-4 16,-3-2-2-16,-9 0-10 0,-6-6-5 15,-6 3-13-15,-3-3-4 16,-5-5-50-16,-4-5-21 16,9 10-150-1</inkml:trace>
  <inkml:trace contextRef="#ctx0" brushRef="#br0" timeOffset="88838.87">17704 0 212 0,'-59'0'82'0,"41"0"-64"0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35:25.0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15939 4146 312 0,'9'-32'115'0,"-6"16"-89"0,6-7 21 0,-3 15 3 0,0-3-18 16,0-2-4-1,0 2-12-15,-3 1-5 16,0-1-6-16,-3 3 3 0,0 0 2 16,-6 0 3-16,-3 0 5 15,-9 0-1-15,-9 3-1 0,-5 2 0 0,-4 1 0 31,0 2-4-31,-3 2-2 0,1 1-4 16,-7 2 1-16,0 1 2 16,-2-1 5-16,8 0-2 15,6 1 3-15,7-4-6 16,5 1-3-16,6 2-6 0,6 0 0 16,12 3 0-1,12 3 0-15,9 2 0 16,5 11 2-16,4 2-3 15,0 9 0-15,5 5 1 16,10-1 0-16,3-2-3 16,-1-5 0-16,-5-3 2 15,-6-5 2-15,-7-3 0 16,-8 0 2-16,-9-2-2 0,-9-1 2 16,-12-2 4-16,-9 0 4 15,-9 0 0-15,-5-3 3 16,-4-2-1-16,0-3 0 15,-3-8-5-15,1-3 0 16,-1 0-3-16,0-2 0 0,4 0-1 0,5 0 0 31,9-1-5-31,9 1-1 16,9 0-19-16,9-1-7 16,9-2-40-16,6 0-17 15,8-2-89-15,19-6-39 16,2-8 55-1</inkml:trace>
  <inkml:trace contextRef="#ctx0" brushRef="#br0" timeOffset="179.592">16311 4067 460 0,'-9'5'170'0,"0"11"-132"0,-5 26 18 16,8-15 0-16,0 10-23 15,0 0-4-15,0 0-11 16,3-3-3-16,0-2-9 0,3 0-4 0,0-3 1 15,0-3 0 1,0-5 1-16,0-5-11 0,3-5-3 16,-3-11-22-1,6-5-9-15,3-9-62 16,3-4-28-16,5-19-60 0</inkml:trace>
  <inkml:trace contextRef="#ctx0" brushRef="#br0" timeOffset="313.911">16377 3900 516 0,'-27'-13'192'0,"15"5"-149"0,-9 0 5 0,15 5-6 15,3-2-35-15,3-3-7 16,6-3-55-16,6 1-21 16,12 2-143-16,3 5-59 15</inkml:trace>
  <inkml:trace contextRef="#ctx0" brushRef="#br0" timeOffset="816.203">16710 3985 440 0,'-50'-11'165'0,"41"14"-129"0,-6 2 26 15,12-2 3-15,0-3-36 16,3 0-10-16,0 0-15 16,9 2-6-16,9-2 1 15,8 0 0-15,10 3 1 0,3 0-5 16,-1 2 1-16,-5 0 2 16,-3 0 1-16,-6 3 1 0,-6 0 0 15,-3 3 6 1,-4 7 4-16,-5 1 1 15,-6 7 1-15,-9 9-4 0,-11 2 0 16,-10 0-1-16,-6 0 1 16,-3-5 4-16,4-1 3 0,2-1-2 15,3-4 2-15,6-2-2 16,4 0 0 0,5-1-3-16,6 1-1 15,3 0-5-15,6-3-1 16,6 0-1-16,6-10 1 15,9-6-2-15,5-7-1 16,10-6-15-16,3-6-5 0,2-1-50 16,1 4-21-1,-3 3-90-15,-4 8-37 0,1 0 53 16</inkml:trace>
  <inkml:trace contextRef="#ctx0" brushRef="#br0" timeOffset="1242.416">17097 4421 436 0,'-6'-2'162'0,"3"2"-126"0,0 2 38 0,3-2 8 0,0 0-38 16,0 0-13-16,6 0-18 15,6-2-7-15,6-4-3 16,3-2-3-16,6 0 3 0,-1-2-4 16,1-3-2-16,0-1-3 15,-6 1 1-15,-3-3 3 0,-3-2 1 16,-7-3 1-16,-2 2 0 15,-6 1 0-15,-3-1 2 16,-5 3-1-16,-4 3 2 16,-6 5-2-16,-3 8 2 0,-3 8 2 15,-3 5 2 1,3 3 1-16,4 3 2 0,-1 2-1 16,3 0 0-1,3 0-3-15,6 0-1 16,3-2 1-16,6 2 3 0,6 0-4 15,9 3-3-15,12 2-1 16,14 1-1 0,13-1 2-16,0-5 1 15,-4-7 3-15,1-9 1 0,-4-8-3 0,1-2-1 16,0-6-3 0,-4 1-1-16,-5-3-4 0,-6 2 1 15,-9 3-20 1,-7-3-9-16,-8 1-54 15,-9 2-21-15,-6 8-120 0</inkml:trace>
  <inkml:trace contextRef="#ctx0" brushRef="#br0" timeOffset="93339.221">15502 8207 368 0,'0'0'137'0,"0"0"-106"0,3 0 15 0,-3 0-1 0,6 0-19 16,-1 0-4-16,4-5-2 0,0 2-1 15,3-7-10-15,0 2 3 0,0-11 2 16,-3 6-3-1,0-5 1-15,0 2-5 16,-3-3-2-16,-3 3-2 16,-3 1 0-16,0 1-2 15,-9-2 2-15,3 3-2 16,-15 0-1-16,3 2 3 16,-15 3 2-16,7 0 0 0,-10 6 0 15,6-1-1-15,0 3 0 16,7 0 0-16,-1 3 2 15,6-1 1-15,-3 6 3 16,3-2 1-16,0 4 1 16,3 1-2-16,4 10-1 15,-1-2-3-15,6 15-1 16,0-8-3-16,6 11 1 0,0-2 0 16,6 5 1-16,-3-9 2 0,9 17 1 31,-3-8-3-31,8 26-1 15,-2-11 1-15,6 4 2 16,-3-12-3-16,3 3 0 0,-6-7 3 16,0 2 1-16,-4-8-1 15,-5 10 1 1,0-7-2-16,-12 8 0 0,3-9-1 16,-8 1 0-16,-1-6 0 15,-6-7 0-15,3-3-2 16,-6-14 1-16,3 1-4 15,-12-16 0-15,7-1-4 16,-22-15-1-16,6 3-11 16,-8-9-3-16,8 6-26 15,0-5-10-15,9 4-56 16,7-1-26-16,2 4-64 16</inkml:trace>
  <inkml:trace contextRef="#ctx0" brushRef="#br0" timeOffset="93471.424">14984 8440 452 0,'-3'-13'170'0,"3"13"-132"0,21-5 27 0,-16 5 4 15,19 0-32-15,-6 0-8 16,15 0-23-16,-6 0-8 16,26 2 0-16,-8 1-40 0,35-3-13 15,-17 0-112-15,20 0-48 16,-14 0 51-1</inkml:trace>
  <inkml:trace contextRef="#ctx0" brushRef="#br0" timeOffset="93844.988">16043 8141 388 0,'-23'-8'145'0,"23"8"-112"0,-30-2 27 16,27 2 8-16,-9 0-23 0,0 0-3 15,-6 0-18 1,3 0-5-16,-9 8-11 16,7 0-1-16,-10 15 0 0,6-1 1 15,-3 9 2-15,3-4 4 0,3 18 1 16,4-8-2-16,5 37 2 15,3-13-2-15,12 5 0 16,0-13-7 0,23 2-2-16,-5-12-7 0,24 2 0 15,-10-8-26-15,4-8-8 16,-6-5-38-16,3-11-15 0,-7-3-131 16</inkml:trace>
  <inkml:trace contextRef="#ctx0" brushRef="#br0" timeOffset="94104.344">16511 8284 524 0,'-9'-5'198'0,"9"5"-154"0,-15 2 7 15,15-2-8-15,-6 6-22 16,0-4-4-16,-9 9-2 15,3-3 1-15,-15 8-9 16,7-3-2-16,-13 19 1 0,6-6-1 16,-6 30 0-16,7-11-8 15,-1 8 0-15,3-11-12 0,0 3-3 16,6-8-20 0,0-5-8-16,3-6-37 15,1-5-17-15,2-2-106 16</inkml:trace>
  <inkml:trace contextRef="#ctx0" brushRef="#br0" timeOffset="94282.283">16011 8297 480 0,'-9'-26'181'0,"9"26"-141"0,3-13 22 0,-3 13 2 15,6 2-19-15,0 1-4 16,8 13-17-16,-2 0-7 15,6 13-10-15,-3-5-5 0,9 29-1 16,-6-11-21-16,15 13-7 16,-7-10-32-16,16-2-13 15,-9-9-72-15,5-5-30 0,-5-8-2 16</inkml:trace>
  <inkml:trace contextRef="#ctx0" brushRef="#br0" timeOffset="94460.615">16540 8451 500 0,'0'5'187'0,"0"-5"-146"0,3 77 9 16,-3-64-8-16,0 24-23 15,0-5-5-15,6 5-18 16,-3-8-7-16,6 0 5 16,-3-5-33-16,3-3-13 0,0-5-53 15,3-8-23-15,-3 0-45 16</inkml:trace>
  <inkml:trace contextRef="#ctx0" brushRef="#br0" timeOffset="94744.978">16666 8099 472 0,'-3'-11'178'0,"3"11"-138"0,11-13 6 0,-8 13-5 0,15 3-16 16,-3-1 0-1,24 33-3-15,-6-9-2 16,8 19-10-16,-5-10 2 0,0 18 2 16,-7-11 4-16,-2 35 3 15,-6-17-9-15,-6 9-4 0,-3-16-5 16,-12 8 0-16,0-13-15 16,-18 2-7-1,3-8-34-15,-21-10-14 0,7-6-99 16,2-15-43-16,3-3 32 15</inkml:trace>
  <inkml:trace contextRef="#ctx0" brushRef="#br0" timeOffset="95002.351">17442 8377 460 0,'-26'-6'173'0,"26"6"-135"0,-3-2 14 0,3 2-2 16,9 0-27-16,-3 0-7 15,8 0-10-15,1 0-5 16,12 0 0-16,-3 0-12 0,18 0-5 15,-10 0-39-15,13 0-16 16,-9 0-131 0</inkml:trace>
  <inkml:trace contextRef="#ctx0" brushRef="#br0" timeOffset="95194.012">17428 8557 564 0,'-3'13'211'0,"3"-13"-164"0,20 26-4 0,-17-20-15 16,12-1-24-16,-3-2-1 15,18-11-34 1,-3 2-12-16,26-10 22 16,-11 3-95-16,15 0-41 0,-13 2-32 15</inkml:trace>
  <inkml:trace contextRef="#ctx0" brushRef="#br0" timeOffset="95917.498">18806 7964 344 0,'0'-5'129'0,"0"5"-100"0,12-3 35 15,-12 3 10-15,6 0-27 16,0 0-9-16,3-3-18 0,-1 1-6 16,1-4-8-16,0 1-2 0,0-5 0 15,0-1-2 1,-3-5-2-16,0 3 1 15,-6-8-1-15,0 2-3 0,-9 1 2 16,3 2 5-16,-27 8 5 16,7 3-1-16,-31 13 3 15,12-3 0-15,-2 8 3 16,8-2-1-16,3 7 0 16,7-2-1-16,8 8 2 15,3-3-1-15,9 40 2 16,3-11 3-16,18 19 1 15,-3-14-4-15,21 41-1 16,-7-25-6-16,13 14 0 16,-9-16-3-16,-3-3 0 0,-3-13-1 15,-12 5 2-15,-3-13-3 16,-21 10-2-16,3-10 2 16,-24 6 0-16,9-12-10 15,-11-10-5 1,8-5-25-16,-21-26-9 0,9 2-49 15,-20-19-19-15,11 3-92 16,7-23-58 0,8 7 119-16</inkml:trace>
  <inkml:trace contextRef="#ctx0" brushRef="#br0" timeOffset="96051.418">18068 8403 436 0,'0'-10'162'0,"0"10"-126"0,29-6 32 0,-23 6 6 15,30 0-31 1,-9 0-11-16,20 0-23 15,-8 0-6-15,36 0-2 0,-16 0-45 0,30 3-18 16,-20 0-97-16,26-1-40 16,-21 1 36-1</inkml:trace>
  <inkml:trace contextRef="#ctx0" brushRef="#br0" timeOffset="96265.03">19362 8020 548 0,'-29'0'206'0,"29"0"-160"0,-42 2 0 0,36-2-10 15,-21 11-21-15,3-3-3 16,-14 31-1-16,5-7 0 16,6 21-5-16,6-8-2 0,18 42 0 0,0-18-2 15,27 11 1-15,-3-17-11 16,9-2-2-1,-6-14-22-15,8-4-9 0,-5-9-38 16,15-13-17-16,-6-5-117 16</inkml:trace>
  <inkml:trace contextRef="#ctx0" brushRef="#br0" timeOffset="96537.74">19797 8020 580 0,'-6'0'217'0,"6"0"-169"0,-12 18 4 0,12-15-10 16,-6 21-23-16,0-3-3 0,-9 21-7 15,3-5-4 1,-17 11-2-16,5-11-3 0,-18 37 1 16,9-13-8-16,-8 10-3 15,11-13-14-15,0 1-7 16,6-15-28-16,1 4-13 15,5-11-52-15,3-10-23 16,3-6-35 0</inkml:trace>
  <inkml:trace contextRef="#ctx0" brushRef="#br0" timeOffset="96680.271">19353 8178 576 0,'-2'-5'214'0,"2"5"-166"0,8 50 10 0,-5-42-7 0,6 19-29 16,-3-4-7-16,12 20-12 0,-3-6-4 16,15 29 0-1,-6-13-31-15,14 0-11 0,-5-8-57 0,3-8-24 0,-3-3-98 32</inkml:trace>
  <inkml:trace contextRef="#ctx0" brushRef="#br0" timeOffset="96967.957">19809 8435 452 0,'-3'-5'167'0,"3"5"-129"0,3 0 6 0,-3 0-6 15,6 5-23-15,0-2-6 16,6 5-5-16,-3-3-4 16,11 5 1-16,-2-2-4 0,0 6 2 15,-3-4 5-15,-6 6 2 16,-3-3 15-16,-15 8 6 0,0-2 6 15,-6 5 3 1,3-6-7-16,3 3-1 16,0 1-13-16,6-4-6 15,1-2-11-15,16-8-1 16,1 0-23-16,21-19-11 16,-6 3-38-16,11-21-17 15,-8 3-134 1</inkml:trace>
  <inkml:trace contextRef="#ctx0" brushRef="#br0" timeOffset="97238.267">20244 7914 444 0,'-6'-8'167'0,"6"8"-129"0,6-3 13 0,-6 3-4 15,8 3-16-15,1-1-1 16,9 12 3-1,-3-4 3-15,12 40-19 16,-6-7 6-16,-3 20 1 0,-1-10-6 16,-17 21-3-16,0-15-6 15,-17 30-4-15,5-17-2 0,-9-3-3 16,3-14-13-16,-18 1-6 16,7-9-72-1,-37 1-30-15,12-11-116 16</inkml:trace>
  <inkml:trace contextRef="#ctx0" brushRef="#br0" timeOffset="97768.211">13474 9567 480 0,'-29'-18'181'0,"29"18"-141"0,-9-5 16 0,9 5-2 0,6-3-25 16,-3 0-6-16,35 1-12 16,-5 2-3-1,30 0-4-15,-13 0-3 0,34 0 2 16,-16 0-7-16,27-6 1 16,-20 1-30-16,-1-6-11 15,-11 3-30-15,-7 1-11 16,-11-1-70-16,-6 8-27 15,-7 0 49-15</inkml:trace>
  <inkml:trace contextRef="#ctx0" brushRef="#br0" timeOffset="97913.957">13733 9676 464 0,'-17'-3'176'0,"17"3"-137"0,29-5 6 16,-23 5-4-16,15 0-27 15,-3 0-5-15,24 0-13 16,-7 0-5-16,34-5 5 16,-13-1-34-16,10-10-12 0,-10 3-31 15,1-19-15-15,-9 9-67 0</inkml:trace>
  <inkml:trace contextRef="#ctx0" brushRef="#br0" timeOffset="98204.056">14338 9305 280 0,'-45'-15'104'0,"45"15"-81"0,-77-11 47 0,65 11 16 15,-15 0-18-15,6 0-6 16,3 0-28-16,3 0-8 16,15 0-16-16,0 0 5 0,30 11 2 15,-6-4 6-15,15 9 6 16,-7-2-10-16,25 15-1 0,-12-6-1 16,5 15 1-16,-8-9-1 15,-15 8 1 1,-3-6-5-16,-27 1 0 15,0-3-10-15,-18 0-4 16,3-5-9-16,-12-3-4 16,6-5-47-16,-17-5-23 0,5-1-154 15,3-12-77 1,0-22 156-16</inkml:trace>
  <inkml:trace contextRef="#ctx0" brushRef="#br0" timeOffset="98739.687">15490 9284 472 0,'-51'-10'178'0,"51"10"-138"0,-9-3 8 0,9 3-6 15,9 0-21-15,-3 0-2 16,24 3-7-16,-6-1 0 15,11 9-7-15,-5-3 1 0,18 18 1 16,-10-5-3-16,25 24-3 0,-15-10 0 16,-1 7 1-16,-8-7-3 15,-18 2 0-15,-3-3-4 16,-27-2 1-16,0-6 0 16,-18 3-1-16,6-5 6 15,-18-3 1-15,7-5 6 16,-13-3 3-16,9-2 9 0,4 0 5 15,8-4-7 1,18 1-3-16,0-2-6 0,21 4-4 16,-3-2 0-1,20 0-1-15,-5 0-2 16,39-5 1-16,-16-1-26 16,16-4-10-16,-13-1-40 15,25-5-17-15,-16 3-97 16,22-14-43-16,-19 3 75 15</inkml:trace>
  <inkml:trace contextRef="#ctx0" brushRef="#br0" timeOffset="98981.326">16731 9263 480 0,'-12'-8'181'0,"12"8"-141"0,-6-5 31 0,6 5 3 0,-3 0-26 15,3 0-5 1,-3 0-19-16,0 0-7 0,-9 8-10 15,3-3-3-15,-8 24 2 0,2-5-3 16,-18 39 0-16,6-12-1 16,-24 12-2-16,10-12-8 0,-13 33-3 15,10-18-16 1,5 6-8-16,9-17-34 16,6-7-14-16,3-11-51 15,10-26-20-15,-1-3-19 16</inkml:trace>
  <inkml:trace contextRef="#ctx0" brushRef="#br0" timeOffset="99157.86">16189 9300 408 0,'-12'-21'154'0,"12"21"-120"0,0-11 41 0,0 11 12 16,6 0-18-16,-3 0-3 15,15 14-27-15,-3-4-11 16,18 46-17-16,-6-11-7 0,14 13-1 15,-8-13-9-15,6 5-3 16,-10-7-37-16,10-1-15 0,-12-8-66 16,6-7-28-1,-7-6-45 1</inkml:trace>
  <inkml:trace contextRef="#ctx0" brushRef="#br0" timeOffset="99340.918">16817 9419 504 0,'-3'0'187'0,"3"0"-146"0,3 66 35 0,-3-55 5 0,3 21-39 16,-3-3-10-16,3 5-20 15,-3-5-6-15,3 8-4 16,0-5-8-16,3 2-1 0,0-4-28 16,0-4-12-16,0-5-61 15,3-10-26-15,-3-1-80 16</inkml:trace>
  <inkml:trace contextRef="#ctx0" brushRef="#br0" timeOffset="99791.662">17460 9501 420 0,'-24'-18'159'0,"24"18"-124"0,-8-8 33 0,8 8 4 0,0 0-26 15,0 0-8-15,14 0-19 0,-2 0-5 16,21 5-8-1,-6-2-4-15,32 5-1 0,-11 0-12 16,12-3-3-16,-13 0-33 16,1 3-12-16,-9-3-59 15,-1 3-25-15,-5 0-29 16</inkml:trace>
  <inkml:trace contextRef="#ctx0" brushRef="#br0" timeOffset="99956.181">17570 9684 456 0,'-44'0'170'0,"44"0"-132"0,-9 2 20 16,9 1 1 0,0-3-31-16,0 0-10 15,24 5-18-15,-4-2-6 16,43 0 3-16,-12-1-34 0,26-2-13 16,-14 0-67-16,47-10-27 15,-21 2-24 1</inkml:trace>
  <inkml:trace contextRef="#ctx0" brushRef="#br0" timeOffset="100351.285">18431 9311 532 0,'-27'-3'198'0,"27"3"-154"0,-3-3-4 15,3 3-13-15,6 0-18 16,0 0-1-16,24 6-6 0,-7-4-2 15,31 12 0-15,-9-4 0 0,5 19 0 16,-8-5 0 0,-3 13 0-16,-10-8 0 15,-5 8 2-15,-3-5-1 16,-15 5-1-16,0-10 7 16,-30 4 3-16,6-4 3 15,-26-1 5-15,8-5 1 16,-3-2 3-16,9-3-6 15,4-3 1-15,5-2-8 0,6-4-3 16,3 1-3-16,15 0-3 0,0 0 1 16,33 0-1-1,-7-2-7-15,16-6 0 16,-6 0-30-16,11-8-11 16,-8 0-61-16,33-8-27 15,-19 3-81 1</inkml:trace>
  <inkml:trace contextRef="#ctx0" brushRef="#br0" timeOffset="105347.056">19234 9411 352 0,'-26'-16'132'0,"26"16"-103"0,-24-10 25 0,21 10 4 15,-6-3-26-15,-3-2-5 16,6 0-7-16,3-1-2 15,12 1-9-15,9 0-1 0,6 5-1 16,-1 8-6-16,4 10 0 16,-3 9 1-16,-6-1 1 0,-3-2-1 15,0 10-2-15,0-7 3 16,-9 7 0-16,0-7-1 16,-9-1-2-16,0-5 1 15,-15 0 1-15,3-2-1 0,-15-3-1 16,6-3 1-1,-6-2-1-15,7-3 0 0,8-8 2 16,3 0-3 0,18-8-2-16,0 2 2 15,15-20 0-15,-4 5-2 16,16-24 2-16,21-16-6 16,5 11-3-16,1 5 3 15,-7 8 4-15,-8 5 2 0,-9 8 1 16,-6 3 4-1,-13 8 5-15,-11 2 6 0,-15 6 5 16,-14 5-1-16,-13 10 0 16,3 17-1-16,12 7-2 15,3-5-8-15,7 16-3 16,-1-8-5-16,12 0-3 16,0-5-31-16,18-8-15 0,-4-3-44 15,19-5-18-15,-6-3-76 31</inkml:trace>
  <inkml:trace contextRef="#ctx0" brushRef="#br0" timeOffset="105646.419">19770 9528 456 0,'-12'-11'170'0,"12"11"-132"0,-9 0 9 16,9 0-6-16,0 0-26 0,0 0-6 16,6 8-6-1,-3 0-3-15,3 5 1 16,0 0-4-16,3 3 2 0,-3-2-4 15,0-1 1-15,0-3 4 16,-3 4 2-16,0-4 0 16,-6 1-2-16,0-1 7 15,-3 1 3-15,0-3 10 0,-3 0 5 16,3-3-9 0,0 0-2-16,3 1-4 0,6-4-1 15,0 1-5 1,6 0-3-16,-3-1-9 0,9 1-3 15,0 0-36-15,6-1-16 16,-3 1-98-16,5-6-43 16,-2 1 42-1</inkml:trace>
  <inkml:trace contextRef="#ctx0" brushRef="#br0" timeOffset="106725.516">21151 9300 408 0,'-14'-16'154'0,"14"16"-120"0,-9-8 15 16,9 8-1-16,0-2-20 15,0-1-4-15,6 0-12 16,0 1-3-16,14 2-5 16,-5 0-3-16,27 5 2 0,-9 0-2 0,14 9-1 15,-8-4 1 1,0 11-1-16,-7-5 2 15,-5 16 1-15,-6-6-1 0,-9 11 1 16,-3-5 2-16,-24 3 4 16,3-6 0-16,-21 2 0 15,7-7-5-15,-7-5-1 16,6-3-1-16,3-8-2 16,3-1-4-16,9-12-2 15,1 0-2-15,22-22 2 16,-2 4-7-16,36-17-2 15,-9 8-5-15,14-2-1 16,-11 7 5-16,18-4 2 16,-10 7 6-16,10 0 5 15,-13 3 2-15,-5 5 3 0,-6 3 8 16,-12 2 5-16,-3 3 4 16,-15 3 1-1,-3 2 0-15,-15 3 2 0,3 0-6 16,-9 6 1-16,3-1-4 15,-9 5 0-15,6 1-5 0,1 13 0 16,2-3-3 0,6 21 0-16,3-7-6 15,9 2-1-15,0-6 1 16,9-1 0-16,-3-4-17 16,12-7-8-16,-3-4-46 15,17-12-21-15,-5 0-116 16</inkml:trace>
  <inkml:trace contextRef="#ctx0" brushRef="#br0" timeOffset="106859.386">22036 9324 456 0,'-3'3'170'0,"3"-3"-132"0,-6 21 22 0,6-16 3 16,-3 21-36-16,0-4-11 0,0 20-33 15,0-8-15 1,3 1 17-16,0-6-68 0,0-3-26 0,0-4-78 31</inkml:trace>
  <inkml:trace contextRef="#ctx0" brushRef="#br0" timeOffset="107281.014">20264 9483 360 0,'-18'-11'134'0,"18"11"-104"0,0-5 16 0,0 5 1 0,9-5-17 15,-3 2-3 1,24-2-15-16,-6 2-8 15,27 3-2-15,-7 0-9 0,7 3 0 16,-10-1-28-16,4-2-12 16,-6 0-33-16,0-2-14 15,-7-1-47-15</inkml:trace>
  <inkml:trace contextRef="#ctx0" brushRef="#br0" timeOffset="107444.261">20354 9596 356 0,'-42'6'132'0,"42"-6"-103"0,3 8 12 16,-3-8-3-16,15 5-19 15,0 0-5-15,32-2-25 16,-11 0-10-16,12-9 11 16,-10 4-49-16,13-14-19 0,-9 3-66 0</inkml:trace>
  <inkml:trace contextRef="#ctx0" brushRef="#br0" timeOffset="107687.242">20738 9342 340 0,'-36'-7'129'0,"36"7"-100"0,-21-3 26 0,18 3 8 16,0 0-30-16,0 0-7 16,3 0-13-16,0 0-3 15,12 3-6-15,-3-1 2 0,15 3 3 16,-3 1-3-16,8 7 2 0,-5-2 8 15,-6 12 7-15,-3-1-1 16,-18 12-1 0,0-5-9-16,-12 3-5 15,3-6-22-15,-6 1-10 16,-5-1-49-16,8-10-20 16,0-3-103-1</inkml:trace>
  <inkml:trace contextRef="#ctx0" brushRef="#br0" timeOffset="108199.978">22515 9290 380 0,'-27'-8'143'0,"15"5"-112"0,3 0 34 0,3 1 8 0,0 2-28 15,3 0-10-15,3 0-21 16,12-3-10-16,0 3-2 0,12 0-5 0,3 0 2 16,17 3-8-16,-5-1-2 15,-6 1-18 1,8 0-7-16,13-1-34 16,-15 4-15-16,-15-1-87 0</inkml:trace>
  <inkml:trace contextRef="#ctx0" brushRef="#br0" timeOffset="108376.493">22467 9374 444 0,'-24'-2'167'0,"24"2"-129"0,0 0-12 16,12 5-7-16,6-3-20 15,6-2-37-15,18-2-17 16,20-1 28-16,10-2-66 0,5 2-26 0,-3 1-11 15</inkml:trace>
  <inkml:trace contextRef="#ctx0" brushRef="#br0" timeOffset="108920.247">23042 9263 400 0,'-60'-5'148'0,"54"-1"-115"0,-6 6 6 0,9 0-6 0,3-2-19 0,3-1-5 16,3 3-6 0,6 3-3-16,9 2 1 15,9 3 1-15,8 3 1 0,4 2-1 16,-3 5 1-16,-6 6-2 16,-7 8-1-16,-11 8 1 15,-15 2 1-15,-9 0 5 0,-15-2 4 16,-8-6 9-16,-1-7 7 0,3-6-5 31,3-8-3-31,4-5-9 16,2-8-4-16,6-10-17 15,6-12-5-15,15-12-5 16,9-11-1-16,15 3 0 16,17 5-2-16,7 2 7 0,-4 4 3 15,1 1 3-15,-9 1 5 16,-13 8 3-16,7-8 4 15,-12 3 9-15,-3 2 3 16,0 3 7-16,-12 2 2 16,-1 6 2-16,-8 5 0 15,-8 5-9-15,-1 9-2 16,-3 4 2-16,-12 9 0 0,-6 5 0 16,-6 2 4-1,4 8-9-15,5 22-1 16,12 10-5-16,15-2-1 15,15-9-19-15,3-5-7 0,11-13-21 16,-2-7-10-16,3-9-48 16,3-11-20-16,8-12-53 15</inkml:trace>
  <inkml:trace contextRef="#ctx0" brushRef="#br0" timeOffset="109220.231">23649 9337 444 0,'-30'-8'165'0,"21"11"-129"0,3 0-3 16,6 2-9-16,6 5-18 0,9 6-3 0,6 8-7 16,6 5 0-1,-1 6 2-15,-2-1-6 0,-6 0 1 16,3-2 3-16,-9-5 2 16,-6-4 4-16,-9-1 1 15,-12-4 14-15,-9-2 8 16,-12-3 3-16,7-5 3 0,-4 0-4 15,12-3-2-15,9-2-11 16,15-3-6 0,24 0-5-16,6 0-3 15,-1 0-8-15,7 3-3 16,-3-3-27-16,-3 0-13 16,-4 2-55-16,7-4-24 15,-6-6-47-15</inkml:trace>
  <inkml:trace contextRef="#ctx0" brushRef="#br0" timeOffset="124546.957">10977 10660 312 0,'0'-13'118'0,"0"13"-92"0,3-11 35 0,0 11 8 16,0-2-12-16,0-1-3 0,-3-2-12 16,0 2-3-1,0 0-22-15,0 1 1 0,0-1 0 16,0 0-6-16,0 1 1 15,0-1-6-15,0 1 1 16,0 2-5-16,3 0 0 16,-3 0 1-16,9 5 0 15,-3 0 0-15,6 16 0 16,-3-5-2-16,8 40 1 16,-5-11 0-16,6 10 3 0,-3-10-1 15,3 3 0-15,-3-6 1 16,6 6 3-16,-3-9-2 15,2 9 1-15,-2-8-5 0,3 2 0 16,-6-7-1 0,3-1 1-16,-3-8-2 15,-3-2-1-15,0-3 1 0,-4-5-1 16,1-3 2 0,-3-7 3-16,0-4-2 15,0-23-2-15,0 5 0 0,3-15 1 16,-3 4-3-16,6-7-2 15,-3 7-1 1,9-18 0-16,-3 8 0 0,3-26 0 16,-4 13 3-16,1-6 2 15,-3 8-2-15,0 3 0 16,-3 8 1-16,0 0 0 16,-3 8 0-16,-3 0 0 15,0 5-3-15,0 0 2 16,0 6 1-16,-3 2 2 15,0 3-3-15,-3 2-2 16,3 1-14-16,-3 2-6 16,0 2-32-16,-3 4-15 15,0-1-67-15,-6 0-29 0,3 3-10 32</inkml:trace>
  <inkml:trace contextRef="#ctx0" brushRef="#br0" timeOffset="124937.652">10983 10922 400 0,'-42'0'148'0,"42"0"-115"0,-32 0 15 0,29 0 0 0,-3 0-7 16,0 0 0-16,0-3-9 16,0 3-5-1,3-2-15-15,0-1-5 0,15-10-1 16,0 2 3-16,20-5 2 16,1 3-1-16,15 3 1 15,-10 2-8-15,46 0-4 16,-19 2 0-16,7 4 0 15,-13-1 1-15,1 3 0 0,-13 0-3 16,1 0 2 0,-9 0-4-16,-4 0-1 15,-5 0-33-15,-6 0-13 16,-3 0-78-16,-3 0-31 0,-3 0-15 31</inkml:trace>
  <inkml:trace contextRef="#ctx0" brushRef="#br0" timeOffset="125944.245">11983 10970 408 0,'-18'-11'151'0,"18"11"-118"15,-9-29 11-15,9 24-2 0,3-14-17 16,-3 3-5-16,6-8-11 16,0 3-4-16,6 0-3 0,0 5 1 0,3 8 0 15,-3 3 10-15,3 21 3 16,-3-3 4 0,0 19 0-16,-1-6-3 15,-2 9 0-15,-3-4-7 16,0 4-2-16,-3-6-4 15,3 5-1-15,0-5-1 16,6-2-2-16,-3-6 5 0,15-10 1 16,-6-3 0-16,14-14-1 15,-5 4-1 1,6-9 2-16,-6 1-5 0,0-6-1 16,-4 2 0-16,-2-4 0 15,-3 2 0-15,-3 0 0 16,0 3 0-16,-6 0 2 15,0 2 3-15,-3 3 2 16,0 0-1-16,-6 8 1 0,0 0-4 16,0 8-2-16,0-3 0 15,-3 9-1 1,0-4 2-16,3 11 3 16,0-5-4-16,3 35-3 15,0-12 3-15,6 19 1 16,-1-10-3-16,4 2-1 15,-3-7 1-15,0-4 2 0,0-2-2 16,-3 3 0-16,3-8 5 16,-9 10 2-16,0-7 0 15,-6 7-1-15,3-8-1 0,-12-2 0 16,3-5 0 0,-23-9 2-16,5-2-5 15,-24-13-1-15,10-3-2 16,-4-11 0-16,9 3 0 0,-2-8-2 15,8 3-4-15,-3-6-2 16,6 4-11 0,4-7-1-16,2 7-27 0,15-7-8 15,0 4-56 1,15-22-23-16,0 8-54 0</inkml:trace>
  <inkml:trace contextRef="#ctx0" brushRef="#br0" timeOffset="126486.137">13218 10877 348 0,'9'-3'132'0,"-9"3"-103"0,9-2 32 15,-9 2 6-15,3 0-16 16,0 0-5-16,-6-3-11 15,3 0-5-15,-9-4-16 16,0 1 0-16,-11-2 0 0,5 3-1 16,-12 2 2-16,6 3-4 0,-6 6-1 15,6-4-2-15,-5 12 0 16,5-4-4-16,-6 9-1 16,3-4 1-16,-3 12 0 15,4-9 0-15,2 6 0 16,3-5 2-16,12 10 1 15,3-3-1-15,12 25 1 0,-3-12-4 16,12 12-2 0,-3-9 0-16,26-2-1 15,-5-9-3-15,21-4 0 16,-13-6-12-16,4-8-5 16,-9-2-14-16,-1-16-6 15,-8 2-38-15,0-13-15 16,-6 3-77-16,-4-8-73 15,-2 2 89-15</inkml:trace>
  <inkml:trace contextRef="#ctx0" brushRef="#br0" timeOffset="126666.111">12977 11075 388 0,'-29'3'145'0,"29"-3"-112"0,-18 0 32 16,15 0 8-16,0 0-32 0,3 0-11 15,6 3-9 1,0-1-5-16,23 1-8 16,-2 0-10-16,36-1-1 0,-13 1-43 15,13 0-17-15,-13-3-149 16</inkml:trace>
  <inkml:trace contextRef="#ctx0" brushRef="#br0" timeOffset="127190.397">13867 10557 408 0,'-26'-8'154'0,"26"8"-120"0,-18-5 19 0,18 5 0 16,-3-3-24-16,3-2-3 15,6-3-12-15,6 2-1 16,5 6-8-16,-2 0-1 0,36 6 0 15,-9-4-5-15,17 4 1 16,-11-4-16-16,5 1-6 0,-11 0-25 16,-3-1-9-16,-9 1-33 15,-7 2-11 1,-2-2-29 0,-12 2-35-16,0 0 62 15</inkml:trace>
  <inkml:trace contextRef="#ctx0" brushRef="#br0" timeOffset="127504.784">13986 10602 276 0,'-62'-8'104'0,"62"8"-81"0,-18 0 23 0,15 0 3 0,0 3 0 16,0-1 3-16,0 1-13 15,0 2-4-15,0 6-20 16,0 5 9-16,0 15 3 0,0 20-3 16,0 12-2-16,0 1-6 15,0-11-2-15,0-1-2 0,0-7 0 16,3-2-2-1,3-6 1-15,3-3-2 16,3-2 2-16,9-6-2 0,6-10 0 16,-3-2-3-1,26-7-1-15,-8 1-3 16,9-8 1-16,-7 0-2 0,1-5-1 16,-6 0-6-16,0-3-1 0,-7 3-15 15,-5-1-5 1,-3 1-22-16,-6-3-8 15,-3 3-41-15,-9-3-17 16,0 3-63 0</inkml:trace>
  <inkml:trace contextRef="#ctx0" brushRef="#br0" timeOffset="127835.788">13951 10610 436 0,'-9'-5'165'0,"9"5"-129"0,-3-3 10 0,3 3-3 16,0 0-18-1,0 0-5-15,0 5 2 16,0 6 0-16,3 10-11 0,-3-5 2 0,6 47 1 16,0-10 1-1,6 8 1-15,-3-13-4 16,8 15-2-16,-2-13-6 15,6 11-1-15,-6-10-3 16,3-4-1-16,-3-10-8 16,0-5-2-16,-6-6-16 0,-3-15-8 15,-1 0-34 1,-5-22-14-16,0 3-60 16,-5-10-23-16,2 2 21 15</inkml:trace>
  <inkml:trace contextRef="#ctx0" brushRef="#br0" timeOffset="128000.037">13882 10959 464 0,'-12'-8'176'16,"12"8"-137"-16,-3-3 11 0,3 3-5 16,9 0-16-16,15 3-2 0,12 0-15 15,-6-1-8 1,29 1-2-16,-11 0-7 0,20-1-1 15,-14 1-50-15,32-8-23 16,-17-1-135-16</inkml:trace>
  <inkml:trace contextRef="#ctx0" brushRef="#br0" timeOffset="128390.98">14504 10541 436 0,'-29'-3'162'0,"29"3"-126"0,-18-5 18 0,18 5 2 15,0 0-28-15,0 0-7 16,9 0-7-16,0 0 0 16,23 0-7-16,-5 0-4 0,9 0 0 15,-6 0-7-15,2 3-1 16,-5-3-31-16,3 0-12 0,-6 0-30 15,0 0-14-15,-7 0-85 32,1-6-40-32,-3 1 109 0</inkml:trace>
  <inkml:trace contextRef="#ctx0" brushRef="#br0" timeOffset="128577.513">14653 10253 452 0,'-18'-6'167'0,"18"6"-129"0,-3-2 30 16,3 2 5-16,0 2-31 0,0 1-9 0,0 26-14 31,0-5-4-31,3 24-9 16,0-9-4-16,6 6 1 0,-3-5-24 16,6 18-8-16,-3-10-48 0,3 20-20 15,-3-12-119 1</inkml:trace>
  <inkml:trace contextRef="#ctx0" brushRef="#br0" timeOffset="129637.063">15079 11187 324 0,'3'-19'121'0,"-3"19"-95"0,3-21 40 0,0 18 10 0,0 1-16 15,0-1-5-15,3 0-18 16,0 1-8-16,3 4-17 16,-3 1-1-16,3 18 2 0,-4-5-5 15,-2 21-2-15,-3-8-3 16,-8 8 0-16,-1-5-26 15,-18 0-12-15,6-8-64 16,-9-1-28-16,3-7-62 16</inkml:trace>
  <inkml:trace contextRef="#ctx0" brushRef="#br0" timeOffset="130521.557">15820 10644 444 0,'-53'-8'165'0,"53"8"-129"0,-24-5 19 0,21 5 1 15,0 0-19-15,0 0-1 0,0 0-17 16,3 0-6-16,12 0-8 16,0 0-2-16,32-3 1 0,-8 3 0 15,15-2 2-15,-10-1-3 16,7-2 0-16,-9 2 1 15,5 0 0-15,-5 1 2 16,0-1 1-16,-7 1 3 16,-5 2 1-16,-6 0 1 0,-3 5 2 15,-3 0-5-15,0 27-1 16,-3-6-2 0,-1 35-1-16,1-11-3 15,0 3 1-15,-3-8-2 16,3 3-1-16,0-11-15 0,0-3-7 15,-3-5-29-15,0-5-10 16,-3-3-47 0,-9-5-21-16,0-2-71 15</inkml:trace>
  <inkml:trace contextRef="#ctx0" brushRef="#br0" timeOffset="130749.024">15865 10901 452 0,'-57'-21'170'0,"57"21"-132"0,-21-11 11 0,18 11-4 15,6-3-18-15,0 1-3 0,27 2-12 0,-6 0-5 16,24 8-4 0,-10-3-3-16,13 8 3 0,-9-2-22 15,14-1-7-15,-11-2-25 0,5 3-10 16,-8-3-44-1,-6 0-21-15,-9-3-28 16</inkml:trace>
  <inkml:trace contextRef="#ctx0" brushRef="#br0" timeOffset="130943.771">15820 11097 476 0,'-48'5'178'0,"48"-5"-138"0,-8 5 11 0,8-5-4 16,6 3-19-16,-1-3-1 16,37 3-18-16,-9-1-6 15,20 3-2-15,-11 1-19 0,24-4-5 16,-13 1-60-16,28-3-23 0,-16 0-95 16</inkml:trace>
  <inkml:trace contextRef="#ctx0" brushRef="#br0" timeOffset="131516.753">17085 10628 460 0,'-6'-5'170'0,"6"5"-132"0,0-3 24 0,0 3 4 15,0 0-30-15,0 0-8 16,0-2-11-16,0 2-1 0,-3 2-9 16,3-2 0-16,-6 8 3 0,0 0-4 15,-14 37 2 1,2-8-7-16,-30 24-3 16,9-11 1-16,-8 9 2 0,8-12-13 15,3 9-7 1,7-11-15-16,2-6-3 0,6-7-43 15,6-11-18-15,3-5-107 16</inkml:trace>
  <inkml:trace contextRef="#ctx0" brushRef="#br0" timeOffset="131782.798">16657 10649 444 0,'-12'-13'167'0,"12"13"-129"0,-3-10 15 16,3 10 0-16,0-3-16 16,0 0 1-16,0 1-10 0,0-1-3 15,6 3-14-15,0 0 4 0,17 16 5 16,-2-3-2-16,27 51-1 16,-9-11-9-16,8 7-3 0,-11-9-8 15,6 7 0 1,-10-13-19-16,4 0-6 15,-6-8-31-15,6-8-15 16,-7-5-93-16,4-8-40 16</inkml:trace>
  <inkml:trace contextRef="#ctx0" brushRef="#br0" timeOffset="132592.592">18303 10747 412 0,'0'-5'154'0,"0"5"-120"0,6-8 8 16,-6 8-3-16,3-2-19 15,0-1-1-15,-3-2-5 16,0-1-1-16,-3-2-7 16,0 3-2-16,-12 0 0 0,0-1-2 15,-18 4 1-15,6-1-2 16,-8 3-1-16,5 0 1 15,-3 0-1-15,6 0 4 0,1 0 2 16,2 0-2-16,3 0-1 16,3 0-1-1,9 5-2-15,0 1 1 0,12 18 1 16,0-6 8-16,30 24 3 16,-9-7-2-1,23 2-1-15,-8-5-2 0,3-1 2 16,-7-4 6-16,-5-3 4 15,-3-6 5-15,-9 3 2 16,-3-5-8-16,-15 0-1 16,0-3-11-16,-24 1-2 15,3-1-10-15,-15-5-2 0,7 0-20 16,-4-8-8 0,6 0-42-16,6-8-17 15,6 2-53-15,12-4-21 0,3-1 5 16</inkml:trace>
  <inkml:trace contextRef="#ctx0" brushRef="#br0" timeOffset="132712.538">18386 10983 428 0,'18'8'162'0,"-18"-8"-126"0,3 13 7 15,0-10-3-15,-3-1-31 16,0 1-8-16,0-3-42 16,0 0-16-16,3-5-110 15,0-1-48-15,9-25 91 16,0 4 47-16</inkml:trace>
  <inkml:trace contextRef="#ctx0" brushRef="#br0" timeOffset="132977.946">18624 10311 476 0,'0'-3'178'0,"0"3"-138"0,3 3 26 16,-3-3 1 0,0 8-28-16,0-3-10 15,-6 19-6-15,0-3-3 16,-9 13-11-16,3-4-3 0,-5 9 0 15,2-7-1-15,0 42 2 16,3-16-4-16,9 14-2 16,0-14 2-16,21 0 0 0,-3-10-1 15,26-6-2 1,-5-5-4-16,6-10 0 16,-9-6-16-16,2-11-4 15,-5-2-17-15,0-8-4 16,-6 0-47-16,-10-16-20 0,-2 3-93 31</inkml:trace>
  <inkml:trace contextRef="#ctx0" brushRef="#br0" timeOffset="133118.837">18496 10671 320 0,'-12'5'121'0,"12"-5"-95"0,3 5-48 16,-3-5-30-16,15 6-73 15,-3-1-26-15</inkml:trace>
  <inkml:trace contextRef="#ctx0" brushRef="#br0" timeOffset="133282.628">19103 10999 600 0,'-11'16'222'0,"11"-16"-172"0,-9 10 5 0,9-7-8 0,0-1-29 16,0 1-5-1,-3-3-19-15,0 0-7 16,-3 0 7-16,3 0-20 0,-6-8-4 16,0 3-53-16,0-19-24 15,0 6-123 1</inkml:trace>
  <inkml:trace contextRef="#ctx0" brushRef="#br0" timeOffset="134786.718">19880 10634 404 0,'-26'-8'151'0,"26"8"-118"0,-12-11 29 16,12 11 3-16,-3-3-24 15,0 1-6-15,3-1-15 16,0 1-2-16,9-1-11 16,0 0 2-16,11 6 4 0,-2 0-3 15,9 12 0-15,-6-1-2 0,0 31 2 16,-6-8-1-16,-3 13 0 15,-4-10 1-15,4-3 1 16,-3-6-5-16,12-4-4 16,-6-6 3-16,12-10 1 15,-6-6-2-15,5-32-1 16,-5 9-1-16,3-22-2 0,-3 8 1 16,0-5-1-1,-3 6 0-15,-6-1 0 16,-1 8 0-16,-5 0 0 15,-3 6 2-15,-3 5 1 16,0-1-1-16,-6 9-2 16,3 2 1-16,0 11-1 15,0 0 0-15,3 29 0 16,0-5 0-16,6 24 2 0,0-11 1 16,6 13 1-16,0-11-5 15,6 35 1-15,-3-18 2 16,3 7 1-16,-3-12-1 15,-9-4-2-15,0-10 1 16,-12-3 1-16,0-4 3 0,-9 1 2 16,3-10-3-1,-9 0-1-15,3-5-1 0,-18-8-2 16,7-3 1 0,-28-10-1-16,10 0-3 15,-7-9 0-15,9 1-5 16,4-8 0-16,5 2-16 15,9-23-4-15,3 7-28 0,15-26-11 16,0 14-47-16,27-9-19 16,-3 8-58-1</inkml:trace>
  <inkml:trace contextRef="#ctx0" brushRef="#br0" timeOffset="134950.957">20398 10673 524 0,'3'0'198'0,"-3"0"-154"0,15 6 11 0,-12-4-5 0,15 4-30 16,-3-1-8-16,18 0-8 16,-7 0-4-16,10-2 1 15,-9 0-15-15,9-3-3 0,-10 0-20 16,7 2-9-16,-6 1-41 16,-3 5-18-16,-3 0-87 15</inkml:trace>
  <inkml:trace contextRef="#ctx0" brushRef="#br0" timeOffset="135119.997">20559 10991 472 0,'-71'10'176'0,"71"-10"-137"0,-42 3 26 15,36-3 2-15,3 3-28 16,0-1-10-16,24 1-17 16,-3 0-6-16,17-3-4 15,-5 0-15-15,15-3-6 0,-9 3-34 0,29-8-16 16,-11 0-101-16,14-10-42 15,-11 2 53 1</inkml:trace>
  <inkml:trace contextRef="#ctx0" brushRef="#br0" timeOffset="135536.577">21113 10565 560 0,'-27'-13'209'0,"27"13"-163"0,-9-8-10 0,9 8-16 16,6-6-17-16,-3 1 0 0,9 2-3 15,0 3-1-15,12 8 1 16,-7-2 0-16,22 4 0 0,-9 1 0 16,9 5 2-16,-7-3-1 15,-2 5 2-15,-6-2-4 16,-12 11 0-16,-3-6-1 15,-21 13 0-15,3-5 2 16,-18 8 2-16,6-7-1 16,-8-1-1-16,2-5 5 0,-12-3 4 15,9-3 10-15,-2-2 8 16,5 0-12 0,12-5-6-16,3-1 1 15,18 1 1-15,0-1-6 16,12 1-3-16,-3-1-1 0,32 1 1 15,-8-3-12-15,20-3-6 16,-11 1-29-16,6-9-11 16,-13 3-64-16,7-13-25 15,-9 2-58 1</inkml:trace>
  <inkml:trace contextRef="#ctx0" brushRef="#br0" timeOffset="135809.764">22038 10530 544 0,'-2'-5'203'0,"2"5"-158"0,-3-3 14 0,3 3-3 0,-3 3-27 16,0 0-6-16,-6 5-12 15,0 0-5-15,-21 8-3 0,6-3 0 0,-23 16 0 16,8-5-4-1,-6 31 1-15,9-10-18 16,-8 11-5-16,8-11-24 16,-6 0-8-16,10-8-48 15,-1-3-19-15,6-7-79 16</inkml:trace>
  <inkml:trace contextRef="#ctx0" brushRef="#br0" timeOffset="136032.376">21556 10581 420 0,'-9'-14'156'0,"9"14"-121"0,-3-7 25 0,3 7 3 16,3 0-20-16,-3 0-4 16,6 2-6-16,0 1 1 0,6 13-18 15,0-3 2-15,12 37 2 16,-6-10-9-16,17 21-1 15,-8-14-8-15,9 4-2 16,-6-9-20-16,-3-5-9 0,-4-5-38 16,-5-8-17-1,-3-3-148 1</inkml:trace>
  <inkml:trace contextRef="#ctx0" brushRef="#br0" timeOffset="141212.291">18431 12046 444 0,'-36'-5'167'0,"36"5"-129"0,-30-5 24 0,27 5 1 0,-3-3-29 15,3 1-8-15,3 2-16 16,0 0-7-16,15 0-2 15,-3 0-1-15,39 5 2 0,-10-2-1 16,31 4-1-16,-13-1-17 16,19-4-6-16,-16-2-22 0,22-2-9 15,-19-1-51-15,-2 0-20 16,-13 1-40 0</inkml:trace>
  <inkml:trace contextRef="#ctx0" brushRef="#br0" timeOffset="141375.576">18559 12139 444 0,'-39'-10'165'0,"39"10"-129"0,3-3 6 0,-3 3-5 16,18 3-21-16,-3-1-3 15,29 3-8-15,-8 1-4 16,15-6 0-16,-10 0-30 0,40-13-10 15,-19 2-71-15,13-5-29 16,-16 5-21-16</inkml:trace>
  <inkml:trace contextRef="#ctx0" brushRef="#br0" timeOffset="141721.245">19083 11875 444 0,'-87'-14'167'0,"87"14"-129"0,-38-8 24 16,32 8 3-16,-3 0-29 15,3 0-8-15,3 3-19 16,0 0-7-16,15 5-1 16,-3 0-4-16,32 5 2 0,-8-3 3 15,15 4 1-15,-10-4-1 16,4 3-2-16,-9 1 1 16,-3 7-1-16,-4-5 0 15,-8 15 2-15,-3-4 3 16,-15 15 4-16,0-5 2 0,-24 3 1 15,6-8-4-15,-20-3-3 16,8-5-5-16,-6-3-2 16,6-5-10-16,7-3-3 15,2 0-38-15,6-8-16 16,3-2-105-16,15-19-47 16,0 6 62-16</inkml:trace>
  <inkml:trace contextRef="#ctx0" brushRef="#br0" timeOffset="142259.683">20217 11938 148 0,'-3'-3'55'0,"3"3"-43"0,3 0-65 16,-3 0-33-16</inkml:trace>
  <inkml:trace contextRef="#ctx0" brushRef="#br0" timeOffset="143614.248">19961 11954 380 0,'-27'-8'143'0,"27"8"-112"0,-9-5 14 16,9 5 0-16,3-3-22 15,0 0-2-15,15-5-13 0,-3 3-5 16,20-3-2-16,-8 3 1 16,9 5 1-16,-6 0 1 0,-1 5 0 15,-5 0 11-15,-3 9 5 16,-3-4 3-16,-9 17 3 16,0-3-5-16,-6 21-1 15,0-8-9-15,0 2-2 16,0-4-5-16,6-6-1 15,0-5-1-15,14-16-2 16,-5-3 1-16,27-29-1 16,-9 5 0-16,14-10 0 15,-11 6 2-15,-3-4 1 16,-7 6-1-16,-2-3-2 0,-6 6 3 16,-6-1 2-1,-3 6 2-15,-6 2 3 16,-3 3-3-16,-6 6 1 0,0-1-7 0,0 8-1 15,0-2 0 1,3 23 0-16,0-2 2 16,6 32 3-16,0-11 2 15,6 8 3-15,-3-11-5 16,3 11-1-16,-4-8-2 0,1 11 1 16,0-12-2-16,-3 7 2 15,-3-9 0 1,-6 0 3-16,0-5-1 15,-15-2 2-15,4-6-2 16,-31-5 2-16,9-3-6 0,-14-5-1 16,11-6 0-1,-15-10 0-15,10 0-3 16,-16-18 0-16,12 5-14 0,1-19-6 16,8 5-26-1,18-7-9-15,3 5-40 0,24-3-17 16,0 6-87-1</inkml:trace>
  <inkml:trace contextRef="#ctx0" brushRef="#br0" timeOffset="143762.096">20690 11959 476 0,'3'0'178'0,"-3"0"-138"0,9 8 19 0,-9-8-1 0,9 5-35 15,-3 1-10-15,21-4-14 16,-4 1-4-16,25 0 2 15,-9-3-34-15,5 0-13 0,-8 0-40 16,-3 0-16-16,-6 0-74 16</inkml:trace>
  <inkml:trace contextRef="#ctx0" brushRef="#br0" timeOffset="143925.247">20750 12187 508 0,'-30'34'189'0,"30"-34"-147"0,-3 16 13 0,3-13-4 16,6 5-30 0,0-3-8-16,23-5-25 0,-5 0-9 15,33-13 10-15,-10-1-70 0,13-15-27 16,-12 8-99 0</inkml:trace>
  <inkml:trace contextRef="#ctx0" brushRef="#br0" timeOffset="144529.025">21794 11803 340 0,'-6'-11'129'0,"6"11"-100"0,18-29 2 16,-15 27-3-16,15-14-26 15,-3 3-5-15,6-9-8 16,-3 4-1-16,3-3 6 16,-7 5 3-16,-2 0 5 0,-3 3 5 0,-9 0 4 15,0 2 7 1,-24 0 6-16,4 3 4 15,-19 3 3-15,6 0 8 16,-6 2 2-16,10 1-6 16,-4 4-2-16,6 1-9 0,0 5-3 15,4-3-8 1,5 19-3-16,3-3-3 16,12 24 0-16,0-8 0 0,9 8 1 15,-3-8 0-15,12 19 0 16,-3-14-2-16,8 35-1 15,-2-14 1-15,3 1 1 16,-3-14-1-16,-6 0 1 16,-3-10 2-16,-12 2 2 15,0-5-3-15,-12-2 0 0,3-6-3 0,-12-5 0 32,6-3-10-32,-20-13-4 15,5 0-24-15,-21-11-9 16,13 0-38-16,-4-10-14 0,9 3-34 15,4-22-12-15,5 5-22 32</inkml:trace>
  <inkml:trace contextRef="#ctx0" brushRef="#br0" timeOffset="144631.674">21312 11994 468 0,'15'-8'176'0,"-15"8"-137"0,36 0 31 0,-30 0 3 16,21 2-31-1,-7 1-9-15,16 2-27 16,-6 1-9-16,23-6 1 15,-8 0-35-15,29-3-15 0,-14 0-75 16,11 1-30-16,-14-1-31 16</inkml:trace>
  <inkml:trace contextRef="#ctx0" brushRef="#br0" timeOffset="144902.751">22211 11750 444 0,'-45'-5'167'0,"45"5"-129"0,-26 0 10 0,23 0-1 16,-6 3-24-16,3-1-2 15,-6 6-7-15,0 0 1 16,-3 13-8-16,0-5 7 0,0 13 3 16,3-2-1-16,7 20 3 15,-1-7-8-15,9 29-2 16,0-14-7-16,5 1-4 15,-2-11-17-15,9-5-7 0,-3-9-31 16,18-7-14-16,-6-3-94 0,14-15-43 16,-5-1 53-1</inkml:trace>
  <inkml:trace contextRef="#ctx0" brushRef="#br0" timeOffset="145144.76">22577 11888 476 0,'-9'-8'178'0,"9"8"-138"0,-6-3 24 16,6 3 0-16,-3 3-30 31,3-1-6-31,-6 9-6 0,3-3 0 16,-8 8-12-1,-1-3-6-15,-9 24 0 0,3-8-10 0,-18 27-1 16,6-11-20-16,-5 2-8 15,5-10-35-15,-3-2-15 16,12-9-92 0,4-10-82-16,2-3 94 15</inkml:trace>
  <inkml:trace contextRef="#ctx0" brushRef="#br0" timeOffset="145341.86">22149 11935 536 0,'0'0'200'0,"0"0"-155"0,29 11 9 0,-23-8-5 0,21 7-30 16,-3-2-7-16,15 13-26 15,-10-2-11-15,10 13 13 16,-9-9-41-16,6 4-16 0,-7-6-129 16,10-8-83-1,-9 0 123-15</inkml:trace>
  <inkml:trace contextRef="#ctx0" brushRef="#br0" timeOffset="145595.465">22628 11673 428 0,'12'-13'162'0,"-12"13"-126"15,59 16 3-15,-47-13-6 16,21 26-9-16,-6-5 1 15,3 13 1-15,-1-8 1 16,-2 5-14-16,-6-2 5 0,-3 18 5 16,-3-7-6-16,-9 17-2 15,-3-9-8-15,-21 2-3 16,6-11-29-16,-39 0-12 16,10-7-110-16,-19 2-48 15,9-6 7 1</inkml:trace>
  <inkml:trace contextRef="#ctx0" brushRef="#br0" timeOffset="148671.935">12028 7358 528 0,'-6'-37'198'0,"6"34"-154"0,0 3 5 0,0 6-7 16,3 12-19-16,0 9-1 15,3 4-9-15,-3 4 0 16,0 2-8-16,3 5-3 0,-3-7 1 15,0-6-2-15,0 5 2 16,0-5-22-16,0-2-7 16,0-6-40-16,-1-11-15 15,1-2-92-15,6-16-39 0,6-15 54 32</inkml:trace>
  <inkml:trace contextRef="#ctx0" brushRef="#br0" timeOffset="148837.129">12078 7059 512 0,'-14'-8'192'0,"8"8"-149"0,-3 0 3 16,6 0-7-16,0 0-34 15,3 0-6-15,0 0-47 16,3 0-19-16,6 3 34 16,2 2-80-16,7 0-30 0,9 6-14 15</inkml:trace>
  <inkml:trace contextRef="#ctx0" brushRef="#br0" timeOffset="149380.27">12403 7220 444 0,'3'72'165'0,"3"-19"-129"0,0 5 21 0,-3-34 0 16,-3 0-19-16,3 2-4 16,-3 1-12-16,0-4-3 15,0-1-11-15,0-7-1 0,0-15 3 16,6-7-4-1,3-7-14-15,0-7-4 16,2-8-4-16,1-8 0 16,0 5 2-16,0 8 3 15,3 14 5-15,-6 12 1 16,0 12 9-16,0 7 7 16,0 0 1-16,3 3 1 0,0-3-5 15,2-2-3 1,7-6 0-16,6-5-1 0,3-8 0 15,6-6 0-15,-1-2-5 0,-2-5 1 16,-6-5 0 0,-3-6 2-16,-7-3-1 15,-5 1 2-15,-3 5 2 16,-3 8 4-16,0 10-4 0,-3 14-3 16,3 7-1-16,3 6-1 15,3 8 2 1,3 18 1-16,0 27 3 15,-3-17 3-15,0-12 2 16,-1 21 3-16,-2-16-1 16,0 31 2-16,-3-17-6 0,-6 1-1 15,0-12-2-15,-6-3-1 16,0-5-3-16,-11-6 1 16,2-8-4-16,-24-5-2 15,9-5-7-15,-20-13-4 16,8-3-21-16,-9-32-10 15,10 3-47-15,-4-45-21 16,9 10-110 0</inkml:trace>
  <inkml:trace contextRef="#ctx0" brushRef="#br0" timeOffset="149511.539">12561 7157 388 0,'17'-66'145'0,"-5"53"-112"0,6-3 36 0,-12 10 9 0,-3 1-36 16,0 0-12-16,6 0-46 15,3-1-19-15,12 1 17 16,9 2-124-16,2 3-50 0,7 0 35 16</inkml:trace>
  <inkml:trace contextRef="#ctx0" brushRef="#br0" timeOffset="149870.04">13299 7514 524 0,'-33'13'198'0,"24"-7"-154"0,3-4 0 0,6-2-8 16,3-2-25-16,6-4-4 15,3-4-6-15,3-6-2 16,3-8 1-16,-3-10-3 0,0-9 2 16,-7-4-4-16,1 4 1 15,-3 6 2-15,-6 3 1 16,-3 8 5-16,-3 7 5 15,-3 8 6-15,-2 17 3 16,-4 20-1-16,3 14 0 16,6 5-7-16,6-3-2 15,9-5-9-15,3-2-4 16,6-4-22-16,2-2-9 16,4-7-31-16,6-6-12 0,9-9-55 15,8-4-22 1,4-6-6-1</inkml:trace>
  <inkml:trace contextRef="#ctx0" brushRef="#br0" timeOffset="150061.449">13829 7279 312 0,'6'-80'115'0,"-6"59"-89"0,-6-3 47 15,3 16 16-15,-6 0-14 16,-3 3-4-16,-9 5-23 16,-12 11-9-16,-2 18-23 0,2 16-3 0,9 8 0 0,15-8-7 15,18-3-1 1,15-2-5-1,9-3-3-15,2 0-9 16,4-5-3-16,9-1-27 16,8 1-11-16,7-5-38 15,-4-12-15-15,-5-9-81 16</inkml:trace>
  <inkml:trace contextRef="#ctx0" brushRef="#br0" timeOffset="150307.229">14237 6792 440 0,'-24'-53'165'0,"15"45"-129"0,-9-3 28 0,9 9 5 16,0-1-30-16,0 6-9 16,3 15-10-16,3 22-3 0,9 13-9 15,6-3 6-15,0 3 3 16,3 13-9-16,0 19-2 15,0-3-2-15,-1-11 2 0,1-4-14 16,0-15-5-16,0-7-17 16,-3-8-7-16,0-7-33 15,3-9-15-15,0-8-63 16,3-10-26-16,2-11 24 16</inkml:trace>
  <inkml:trace contextRef="#ctx0" brushRef="#br0" timeOffset="150476.039">14451 7189 436 0,'-12'-21'165'0,"12"21"-129"0,-6 10 35 16,6 6 5-16,0 16-27 16,0 7-7-16,3-1-25 0,6-4-11 15,3-5-4-15,3-3-13 0,0-4-5 16,-1-4-17-16,1-5-6 16,-3-2-30-16,-6-6-13 15,-9-2-72-15,-6-6-31 16,-3-10 51-16</inkml:trace>
  <inkml:trace contextRef="#ctx0" brushRef="#br0" timeOffset="150985.749">14234 7109 412 0,'-21'-8'154'0,"21"8"-120"0,3 0-5 0,6 0-12 16,3 0-16-16,8 0-2 15,4-2 0-15,6-1 2 0,6 0 0 16,5 6-1-16,4 5 1 0,-3 13 10 15,-7 24 7-15,1 11 15 16,-3-3 9-16,-3-8-16 16,-1-6-4-16,-2-7-12 15,0-5-4-15,-3-9-3 16,-3-7 0-16,-4-6 0 16,-2-5 1-16,0-8-2 15,-3-10-2-15,-3-12-8 16,-3-7-5-16,-3 3 2 15,0 8 2-15,0 7 2 16,0 14 5-16,3 13 5 16,6 8 6-16,3 5-3 15,11-3 2-15,7-5-5 16,6-5 0-16,3-10-1 16,-4-14 1-16,-2-11-4 15,-6-4 0-15,-6-4 1 0,-7 3 0 16,-5 3 2-16,-6 3 1 0,-6 2-1 15,-6 8 1 1,-6 6 4-16,1 4 4 16,-1 9-2-16,6 10 2 0,12 14-8 15,6 10-2 1,8 0-21-16,4 2-9 0,6-9-36 16,9-12-14-16,8-10-46 15,4-13-19 1,-6-6-5-1</inkml:trace>
  <inkml:trace contextRef="#ctx0" brushRef="#br0" timeOffset="154461.465">22256 6249 368 0,'-12'-13'140'0,"12"13"-109"0,0-2-9 15,0 2-11-15,-3-3-16 0,-9 3 1 16,-6 0-7-1,-9 3-3-15,-5-1 8 16,-13-2 2-16,-29 3 4 0,-13 2 11 16,-2 0 5-16,-15-2-4 15,-21 0 1-15,6 2-10 16,-12-5-4-16,-18 3-7 16,6-3 0-16,-30 0 2 0,4 2 3 15,-34 1 8 1,4 5 7-16,-30 0 5 0,14 0 2 15,-26 2-8-15,15 4-4 16,-24 1-4-16,15 4-3 16,-18 0-4-16,-3 2-2 15,6-3 3-15,-30 1 3 0,18-1 1 16,-15-2 2-16,-15 0-2 16,27-3-1-16,-20-2-4 0,14-1 0 15,0-4-7-15,-9 2-3 31,18 0 1-31,-15-3 0 16,24 0 8-16,-15-5 2 16,21 0 0-16,0 0 0 15,15 0 2-15,-3 0 2 16,26 0 2-16,-17 0 1 0,-9 0-2 16,18 0 1-16,11 0 0 15,37 3 3-15,17 2 1 16,3 0 3-16,18 1 1 0,27 2 3 15,24-3-5 1,14 3-1-16,7 0-4 16,14 5-3-16,6 0 2 15,6 11 0-15,7 24 5 0,5 23 3 16,9 3 2-16,9-2 5 16,9 28-4-1,6 27 0-15,3-8-2 16,3 35 2-16,2-3-9 15,4-3-3-15,3 37 0 16,6-32 1-16,5 22-1 0,13-6 1 16,-3-31-4-16,-1 13 0 15,-2 0 1-15,-6-22 2 16,-4-18 1-16,-5 11 1 0,0 0 0 0,3-16 0 31,2-22-2-31,4-12-2 16,6-14-2-16,2-8 1 15,4-8 1-15,-3-7 0 16,-7-11-3-16,-2-8 0 0,0-9-1 16,-1-1 3-16,13-6-2 15,2 0 1-15,7 0 2 16,-3 2 0 0,-4 1 0-16,-5 2 0 0,-4 1-3 15,-5-4 2-15,3-2 1 16,2 0 0-16,10 3 0 0,6 2 0 15,-1 3 0 1,-2 3 0-16,-7 5-3 16,1 2 2-16,-9 3-1 15,2 3 0-15,10 5 4 16,8-2 1-16,7 2-4 0,-4-8 1 16,-2 0 0-1,-10-2 2-15,4-1-3 16,11-2 0-16,16 0 3 15,-1 0 1-15,-3 0-4 0,-5-6 1 16,14 1 0-16,18-3 0 16,-5 0-3-16,-10 0 2 15,6-3 1-15,21 0 2 0,-3 3-1 16,-12-3-1 0,18-5 1-16,12 0-1 0,-12 0 0 15,6-2 0-15,21-1 0 16,-15 1 0-1,-9-1-3-15,24 3 2 16,-12 0-1-16,-12 3 0 16,21-3 2-16,3 5 2 15,-21 0-3-15,15-2 0 16,11-1 3-16,-17-2 1 0,18 0-8 16,3 0-2-1,-18 0 4-15,12-2 1 0,5 2-1 16,-14 0 2-16,6-3 1 0,12 3 0 15,-21 0 0 1,9-3 0-16,14 3-3 16,-26-2 2-16,6-1 1 15,12 3 0-15,-18 0 0 0,-6 0 0 16,21 0 0-16,-13 3 0 16,-16-3-3-16,13 0 2 15,10 0-1-15,-18 0 0 16,-9-3 0-1,21 1 0-15,-9-1 2 16,-18 0 2-16,12 1-1 16,15-1-1-16,-18 3-4 0,-12 0 0 15,13-3 0-15,5 3-1 16,-15 0 4-16,-9 0 2 16,12 0-2-16,9 0 0 15,-12 0 1-15,-15 0 2 16,6-2-3-16,13-1 0 15,-7 3-1-15,-12 0 0 16,-9 0 2-16,6 0 2 16,13 0-3-16,-13 0 0 0,-9 0 1 0,-8-3 0 15,2 1 0 1,15 2 0 0,1-3 0-16,-16 3 0 0,-12-3-3 0,-5 1 2 0,-4-1 1 31,4 3 0-31,-1 0 0 15,4 0 2-15,-10 3-3 16,1-1 0-16,-12 1 1 16,-4 2 0-16,-5 1 0 15,-3-4 0-15,0 1 0 16,-4-3 0-16,1 0 0 0,-9 0 0 16,0-3 2-1,0 1 1-15,-7-1 3 16,-2-2 3-16,0-3-4 15,-3-3-1-15,0-2-9 16,0-6-2-16,-6-12 4 0,6-20 1 16,-6-17 2-16,3 1 0 15,-6 9 0-15,0-3 0 16,-6-23 0-16,3-19 0 16,-6 7 0-16,0 14 0 15,3-16 0-15,-9-23 0 16,6 15-3-16,-3 5 2 15,-2-28 1-15,-1-1 2 16,6 16-3-16,-3-13 0 16,-3-13-1-16,0 16 0 15,3 5 0-15,-6-22 0 16,6 12-3-16,-5 20 1 16,-4 1 0-16,-12-14 2 15,-6 6 1-15,1 20 3 0,-7 9-1 16,-3 5 2-16,7-13-2 15,5-3 2-15,3 13-2 16,6 11 2-16,1 13-2 16,2 0-1-16,-3 1 1 15,-6-4 1-15,-8 1-1 0,-16 4-1 16,-3 9 1-16,-2 5-1 16,8 11 0-16,-2 5 2 15,-4 5-3-15,-17 3 0 16,-12-1 1-1,5 7 0-15,7-1 0 16,-12 3 2-16,-19 2-1 16,-2 0 2-16,3 6 4 15,-18 2 4-15,-12 3-2 16,15 0 2-16,-12 3-4 0,-18 2 1 16,15 3-1-16,6 3 1 15,-20-1 0-15,17 4 0 16,15 2 2-16,-6 2 1 15,-6 6-1-15,17 2 1 16,25 1-6-16,15-3-3 16,14 5-23-16,10-5-9 0,2 2-64 15,0 6-29-15,4-8-66 16</inkml:trace>
  <inkml:trace contextRef="#ctx0" brushRef="#br0" timeOffset="156741.223">24086 10634 376 0,'-29'-11'140'0,"8"11"-109"0,-12 3-11 0,15-1-11 15,-3-2-25-15,1 0-6 16,-13-2 0-16,-15-1 2 16,-11 0 12-16,-13-2 9 0,1 0 4 15,-10 0 7-15,-20-1 3 0,-9 1-2 16,-3 0 2-16,-24 2-4 16,-3 0-1-1,-9 1-4-15,-23-4 1 0,11 1-2 16,-27 0 0-1,10-6-6-15,-28 1-1 0,7-6-6 0,-21 3 0 16,5-1 4 0,-29 4 2-16,18-1 4 15,-30 3 3-15,9-2 2 16,-9 2 3-16,-3 0 4 16,6-3 1-16,-15-5-4 15,24 0 1-15,-27-2-5 16,18-3-2-16,-9 2-7 15,-9 1-1-15,21 2-6 16,-24 0 1-16,27 0 2 0,-18 3 3 16,21 0 0-16,-15-1-1 15,6 4 5-15,6-1 3 16,-6 1 1 0,9-1 2-16,-60 0-6 0,42 1-1 15,-14 2-5-15,38 0-1 0,-13 0-4 16,28 0 1-16,-15 5 0 0,24 1 1 31,-15 4 5-31,17 1 3 16,4 2 3-16,-1 3 3 15,25 0-1-15,-16 0 2 16,25 5-6-16,11-2-3 16,-14 2-6-16,23 3 0 15,15 5 2-15,-12 11 3 16,6 10 6-16,21 6 6 15,9 2 1-15,-9-5 4 0,6 0-3 16,18-8-1-16,14 3-4 0,13 8 1 16,3 23-4-1,2 8-2-15,7-10-3 16,14-5 1-16,12-1 3 16,12 14 3-16,18 18 4 0,15-7 2 15,18-14-3-15,6-3 0 16,6 8-3-1,14 14 2-15,31-3-2 16,14-13 0-16,0-14-6 16,21-10 1-16,24-5 0 15,-9-9 2-15,42-2-1 16,-10 1-1-16,25-7-2 0,-1 4 1 16,22-6 1-16,-4-3 0 15,18 1 0-15,-6-6 0 16,25-3-3-16,-19-2 2 15,30 3 1-15,-21-1 0 16,24 3 0-16,-18 3 0 16,15 0-3-16,-15 0 0 15,3 0 2-15,-12 0 0 0,1 2 1 16,-22 6 2-16,15 13-3 0,-29 10 0 16,11 6 1-1,-23-5 2 1,-19-6-1-16,16-5-1 15,-27 3 1-15,-24 10 1 0,-6 21-1 0,0 6-1 16,-15-11 1 0,-18-8-1-16,-17 13 2 15,-19 19 1-15,-8 0 7 16,-10-10 4-16,-5-1-3 16,-6 32 1-16,-3-5-7 15,-3-14-3-15,-7 1-1 0,-2 34-1 16,-6-14 0-1,-6-9 0-15,-3 33 0 16,0-5 0-16,-3-18 0 0,3 26 2 16,3-2 1-16,6-30 3 15,6-13-5-15,12 3-1 16,18 3 0 0,14-19 2-16,4-22-6 0,-1-17 1 15,10-14-1-15,32-14-1 16,9-12 1-16,-6-11 3 15,33-5 0-15,6-8 1 16,-6-6-3-16,39-7 2 16,-13-1 1-16,31-2 2 15,-9 3-6-15,14-1 1 16,6 6-4-16,1 0 2 16,8 2 5-16,-6 1 2 15,13 2-3-15,-13 3-1 16,18 2 3-16,-14 3 1 15,17 0-3-15,-27-2-1 0,28 2 3 16,-31 0 1-16,12-3 0 16,-20-5 1-16,-13 0-7 15,13-5-1-15,-36-5 2 16,-3-3 3-16,5-6 3 16,-14 1 1-16,-21-1-2 15,-12 1-2-15,0 0 3 0,-5 5 0 16,-16 2-4-16,-15 1 1 15,-14-1 0 1,-12-10 2-16,-13-18 3 16,-5-17 2-16,-9-2-3 15,0 3-3-15,-3-17 0 16,-7-33-1-16,-2 9 0 16,-3-1 0-16,-3-36 2 15,-3 9 3-15,0-13-2 16,0-17 0-16,0 9-1 0,-3-35-2 15,0 14-2-15,3-35 1 16,-3 29 1-16,0-29 2 16,-3 32 5-16,6 7 4 15,-8-4 0-15,2 34 1 16,-12 23-2-16,-9 4-1 0,-3-4-5 16,-3 17-3-1,-5 21 0-15,5 20-1 16,0 14-20-16,1 8-7 15,-1 8-76-15,9 0-35 16,-21 3-55 0</inkml:trace>
  <inkml:trace contextRef="#ctx0" brushRef="#br0" timeOffset="158251.013">18809 14116 376 0,'6'-6'143'0,"-6"6"-112"0,3-8 10 0,-3 8-5 0,0 0-8 0,0 0 1 16,0 0-1-1,0 0 0-15,-6-2-15 0,0-1 8 0,-18 0 2 16,6 1-5-1,-27 4-3-15,10 1-6 16,-13 2-4-16,9 1-2 16,-14 2 0-16,11-3-2 15,-11 3 2-15,11-3-2 16,0 3 2-16,6-5 0 16,13-1 1-16,2 1-5 15,27 2 1-15,0 1 2 16,18 4 1-16,-7-2 1 0,16 5 2 15,-6-2-1-15,18 5 0 16,-10-3-1-16,1 13 2 16,-6-4 3-16,-12 15 5 15,-3-8-6-15,-15 8 0 0,0-8-4 16,-12 0-3 0,3-5 0-16,-3-3-1 0,0-5-3 15,3-6 0-15,0-2-3 16,12-24 1-16,-3 3 3 15,24-26 3 1,-6 4-2-16,23-7 0 0,-8 7-1 16,9-4 0-16,-9 4 2 15,-1 1 2-15,-5 7-1 16,-3 9-1-16,-3 2 1 16,-6 19 1-16,-3-1 5 15,-1 17 4-15,-2-3-2 16,0 29 0-16,0-8-3 15,0 8-1-15,0-8-3 16,3-3 1-16,0-5-2 16,6-8-1-16,-3-2 1 15,5-14-1-15,-2 1 0 0,9-28 0 16,-3 7-3-16,3-7 2 16,-3 4-1-1,2 5-2-15,-5 2 3 16,0 11 2-16,-3 0 0 15,3 8 2-15,-3 0-4 16,-1 0 0-16,-2-3 1 0,3-10 0 16,-3 0 0-16,3-17 0 15,-3 7-5-15,6-9-1 16,-4 5-2-16,4 3 0 0,-3 3 5 16,0 8 1-1,-3 0-5-15,0 12 0 16,0 1 3-16,-3 8 2 0,0-3 8 15,-4 1 4 1,1-4-3-16,-6-4 1 16,0-1-5-16,-3-5 0 0,0 0-1 15,0 0 1-15,0 0-4 16,6 3-2-16,0-1 2 16,15-2 0-16,-3 0-2 15,18-10 2-15,-10-1-1 16,4-8 0-16,-3 4 0 0,0-4 0 15,-3 3-3 1,-4-2-1-16,-2 2 0 16,-3 0 4-16,-3 3 1 15,-3 5 1-15,0 0-3 16,0 13 2-16,-3 0 3 16,6 48 3-16,-3-8 4 15,6 21 2-15,-4-13-1 16,1 51-1-16,0-22-1 0,-6 5 2 15,-3-18-3-15,-9 5 1 16,3-16-3-16,-9 19 2 16,0-16-4-16,-5 5 0 0,2-13-1 15,-12-8-2 1,6-8-6-16,-24-21-1 16,7-3-15-16,-16-37-3 0,10 3-47 15,-7-35-20 1,12 11-54-16,9-58-22 15,7 24-8 1</inkml:trace>
  <inkml:trace contextRef="#ctx0" brushRef="#br0" timeOffset="158353.273">19666 13790 472 0,'6'-21'176'0,"-6"21"-137"0,-3-3 26 0,3 3 5 0,-9 0-47 15,0 0-13-15,-3 0-59 16,3 0-25-16,6 0-148 15,3 0-63-15</inkml:trace>
  <inkml:trace contextRef="#ctx0" brushRef="#br0" timeOffset="159211.525">20214 14494 464 0,'-9'10'173'0,"9"-10"-135"0,-3-2 1 0,3 2-10 0,0-11-21 16,0 1-2-16,3-19-4 15,0 2 1-15,0-5-2 16,0 6 2-16,-3-1 0 0,0 4-1 16,-3 1 1-16,0 4 0 15,-3 5 3-15,0-1 6 16,-6 9 4-16,3 3-4 15,0 20 1-15,3-2-6 16,9 26-2-16,0-7-11 16,15 2-4-16,-3-8-15 15,18-8-6-15,-7-5 0 16,34-27 2-16,-12 3 13 16,14-21 8-16,-14 5 5 15,-4-5 4-15,-5 5 0 16,-9 3 2-16,-6 5 20 15,-9 6 12-15,-4-1-3 0,-8 19 1 16,0-2-7-16,-3 36-4 16,0-8-10-16,9 9-3 15,-3-9-5-15,9-2-3 16,0-6-5-16,21-10 0 16,-6-3-9-16,26-42-4 15,-11 8-11-15,8-27-3 16,-11 9-1-16,3-25 0 15,-10 11 7-15,1-37 4 16,-6 16 11-16,-9-2 5 16,-3 15 15-16,-10-3 8 15,1 14 17-15,-3 5 10 16,-3 8-14-16,-3 16-8 16,0 5-10-16,-3 18-1 15,-3 1 2-15,3 55 1 0,3-10 0 16,3 29 1-16,-3-16-8 15,9 50-3-15,-3-21-3 16,6-6 1-16,-3-15-13 16,6-5-6-16,-3-12-13 15,3-9-5-15,0-9-33 16,0-15-14-16,-4-3-45 0,-8-14-21 16,0 1-7-1</inkml:trace>
  <inkml:trace contextRef="#ctx0" brushRef="#br0" timeOffset="159918.35">21003 14229 300 0,'-114'-24'112'0,"114"24"-87"0,-95-7 35 16,83 7 9 0,-14 0-8-16,2 0 2 15,3-3-32-15,3 0-13 16,15 1-11-16,0-1-8 0,18 0-2 16,-3 1 4-16,50-4 1 15,-11 4 0-15,20-4-2 16,-11 1 3-16,35 0 2 15,-20 0-4-15,5 5-1 16,-18 0 9-16,-8 10 5 16,-9-2 5-16,-10 21 3 15,-5-5-3-15,-3 21-2 0,-6-8-9 16,0 0-3-16,-6-5-3 16,2-8 1-16,-2-6-2 15,0-26 2-15,-3 3-9 0,3-24-1 16,-3 5-3-1,0-8 1-15,0 6 3 16,-3-1 3-16,0 4 4 16,-3 7 2-16,-1 2-1 15,1 14 1-15,-3 0 4 16,3 14 4-16,-3-1-6 16,6 19-3-16,0-6-1 15,9 3 1-15,-3-5-3 16,12-8 0-16,-6-3-1 15,2-16 0-15,1 1 2 16,0-11 0-16,-6 2 0 0,0-8 0 16,-3 4-3-16,-1 1 2 15,-2 4 1-15,6 5 0 16,0 2 0-16,6 13 2 16,-6 1 3-16,15 10 2 15,-7-2-3-15,22-3-3 16,-9-3 4-16,11-16 4 15,-8 1 1-15,0-17 2 16,-7 3-6-16,-5-8-2 16,-3 6-2-16,-9-9 1 15,-3 4-2-15,-9-7 2 16,-3 4 0-16,-6 13 1 16,0 2 0-16,6 16 2 15,0 1-1-15,8 25 0 16,4-7-6-16,12 29-1 0,-6-8-13 15,24 0-5-15,-10-8-11 0,16-8-6 16,-9-5-40 0,2-19-17-16,-5 1-121 15</inkml:trace>
  <inkml:trace contextRef="#ctx0" brushRef="#br0" timeOffset="160050.713">22006 13674 404 0,'-21'-8'151'0,"21"8"-118"0,3 2-46 0,-3-2-28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38:46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2529 11382 368 0,'-21'-18'137'0,"21"18"-106"0,-6-21 28 0,6 18 5 0,-3-2-19 16,0-1-6 0,3 1-11-16,-6 0-6 15,3 2-12-15,0 3-2 0,0 16 2 0,0-3 0 16,3 16 4-16,0-2-3 15,-2 42-1-15,-1-14-4 16,-3 38-1-16,6-19-3 0,-9 66-2 16,3-29 1-1,0 53 1-15,0-39-3 16,-3 12 0-16,3-34 1 16,0 32 2-16,3-29 1 15,3-5 3-15,0-22-3 16,0-10-2-16,0-13 0 15,3-14 1-15,0-5-1 16,6-13-1-16,-3-3 1 16,9-13 1-16,0 0-1 15,20-8-1-15,-2 0 1 0,36 0-1 16,-16 0 0-16,27 8 0 16,-17-3 0-16,44 0 0 15,-24-2 0-15,13-3 0 16,-22 0 2-16,27-8 3 15,-23 3-2-15,8-6 0 16,-17 3-1-16,-7 0-2 16,-11 0-2-16,-7 3 1 15,-8 0 3-15,-3 2 1 0,-6 0 5 16,-7 1 5 0,-2-1-3-16,-9-13 2 15,0 3-7-15,-6-21-3 16,0 5-4-16,-6-40 1 15,0 13-1-15,-3-39-2 0,0 16 0 16,3-54 3-16,0 30-5 16,3-8 0-16,0 21-2 15,0-42 2-15,0 28-1 16,-3-1 2-16,3 23 1 16,-6-29 2-16,3 23-4 15,-3-10 2-15,0 19 2 0,0 7 3 16,4 12-2-1,-4 9 0-15,3 12 3 16,-6 4 1-16,3 6 1 16,-9 5 0-16,3 6 0 0,-15 2 2 15,3 3-1 1,-14 2 0-16,8 1-6 0,-27 4-1 16,13 1 3-16,-43 2 1 15,19 1-9-15,-16-1-3 16,19 0 0-16,-18 3 1 15,14 0-3-15,-5 0-3 16,14 0-11-16,4 0-6 16,11 0-30-16,6 6-12 15,7-4-131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40:15.2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18071 8729 336 0,'-9'0'126'0,"9"0"-98"0,-12-8 39 0,12 8 11 0,-3-3-26 16,0 0-6-16,-3 1-19 16,3-1-5-16,-3 0-13 15,3 1 1-15,-3-1 1 0,0 1-2 16,-3 2 2-16,3 0 0 16,-3 7 1-16,3-1-2 15,-6 4 1-15,3 1 0 16,-3 5 1-16,4-3 0 15,-4 8 2-15,3-5-3 16,6 24-1-16,0-9-4 16,9 22-1-16,-3-10-1 15,12 2 0-15,-4-8-2 0,19-3-2 16,-3-2 1-16,27-11-1 16,-13-2 0-16,7-11 2 15,-9-1-3 1,-1-17-2-16,-5-1 2 0,-3-20 2 15,-6 1-2-15,-4-7 0 0,-2 6-1 16,-6-4 0 0,-3 9 4-16,-9-6 1 15,0 6-4-15,-12-4-1 16,3 7 1-16,-12-1 2 16,4 3-2-16,-10 2 0 15,6 3 1-15,-6 6 0 16,6 2 0-16,-2 2 0 15,5 4-7-15,0 2-3 16,3 0-16-16,0 0-7 16,3 0-50-16,0 0-22 0,3 0-115 15</inkml:trace>
  <inkml:trace contextRef="#ctx0" brushRef="#br0" timeOffset="839.272">19252 8834 324 0,'-6'0'123'0,"6"0"-95"0,0 3 29 16,0-3 6-16,0 0-18 0,0 0-3 16,3 0-10-1,-3 0-2-15,6-3-17 16,-3 3 1-16,3-5 2 0,-3 3-2 16,3-6 0-16,0 0-6 0,-3-3 0 15,0 3-3 1,0-2 2-16,0-1-2 0,0 0 2 15,0 1 0-15,0 2 1 16,0 0 0-16,-3 5 2 16,0 1-1-16,0 7 2 15,0 0-2-15,0 8 2 16,0-2-2-16,3 13 2 16,-3-6-4-16,3 25 1 15,0-9-3-15,0 11 2 16,0-8-2-1,3 3 2-15,-3-8-2 0,0-3 2 16,0-6-2-16,0 1 0 16,0-8-3-16,0-3 1 0,0 1-2 15,-3-4-1-15,0-2-4 16,0-8 0-16,0 0-22 16,0-8-8-16,0 3-84 15,0-14-38-15,0 3-71 16</inkml:trace>
  <inkml:trace contextRef="#ctx0" brushRef="#br0" timeOffset="1488.579">16484 8874 504 0,'-18'0'187'0,"18"0"-146"0,-9 0 15 0,9 0-1 15,0 0-29-15,0 0-4 16,9 0-4-16,-3 0 0 16,9 0-10-16,0 0 0 0,6 0 2 0,-4 0-4 15,10 0 2 1,-6 0-3-16,6 0 0 16,-3 0-1-16,0 0 0 15,-7 0-2-15,-2 0-2 16,0 0 1-16,-6 0-1 15,-3 0-27-15,-3-3-9 16,0 1-68-16,3-6-28 16,0 3-92-16</inkml:trace>
  <inkml:trace contextRef="#ctx0" brushRef="#br0" timeOffset="1988.063">17118 8819 556 0,'-18'5'206'0,"18"-5"-160"0,-6 0-11 15,6 0-15-15,0 0-17 0,0 0-2 16,9-3-3-16,-3 1 1 15,9-6 1-15,-3 0-3 16,3-6 2-16,-3 4 1 0,0-3 2 16,-4 2 1-16,1-2 1 15,-3 2 4-15,-3 3 3 16,0 3-4-16,-3 10 1 16,0 1-1-16,0 9 1 0,0-1 2 15,0 15 1-15,0-3 3 16,3 35 2-16,-3-11-5 15,9 3 1 1,-3-8-5-16,9-2 1 16,-6-6-3-16,3-6 2 15,-3-4-4-15,3-6-2 16,-3-2 0-16,-3-4-1 16,0-1-5-16,0-6-1 0,-1 0-28 15,-2-8-13-15,-3 0-129 16,0-19-60-16,0 3 29 15</inkml:trace>
  <inkml:trace contextRef="#ctx0" brushRef="#br0" timeOffset="3048.075">20294 8827 416 0,'-24'0'156'0,"24"0"-121"0,-15-6 14 0,15 6 0 0,-6-5-13 16,3 0-1-16,-2-1-11 16,2 1-2-16,0-8-13 15,3 0-1-15,3-3 2 0,0 2-6 16,11 4 0-16,-2 2-2 15,21 13 1-15,-6-2-2 16,15 10 2-16,-4-2-4 16,1-1 0-16,-9-2 1 15,-4 8 0-15,-2-3 0 16,-9 3 0-16,-3 0 6 16,-18 11 4-16,3-4 1 15,-24 17 3-15,7-6-1 16,-13 3 2-16,6-5-2 15,0-3 2-15,3-5-4 16,1-3-1-16,5-5-6 16,6-5-1-16,3-3 1 0,9-6 0 15,0 1-2 1,24-3 1-16,-6 0 0 0,29 0 1 16,-11 0-5-16,9 3 1 15,-10-1 2-15,1 1 1 16,-6 0-4-16,3-1 1 15,-7 1-2-15,-2 0 0 16,-6-3 2-16,-3 0 0 16,-3 0-18-16,-9-6-5 15,0 1-60-15,-6-6-23 16,0 1-137-16</inkml:trace>
  <inkml:trace contextRef="#ctx0" brushRef="#br0" timeOffset="3991.392">15094 8935 364 0,'-36'-11'134'0,"36"11"-104"0,-39-8 36 0,33 8 8 0,-8-2-12 16,2 2-1-16,0-3-17 16,0 1-7-16,6-1-21 0,0 3-3 0,21 0 0 15,0 0-1 1,20 0 3-16,-5 0-6 16,6 0-1-16,-6 0-4 15,8-3-1-15,-8 3-3 0,3 0-3 0,-6 0 2 31,-4 0 0-31,-2 0-24 0,-6 0-8 16,0 0-58 0,0-2-24-16,-3-1-107 15</inkml:trace>
  <inkml:trace contextRef="#ctx0" brushRef="#br0" timeOffset="4536.822">15603 8774 468 0,'-36'-8'176'0,"36"8"-137"0,-27-16 20 0,24 13 0 0,3-7-31 15,0 2-10-15,12-11-5 16,-3 3 1-16,12 8-8 15,-3 0-1-15,12 16 1 0,-7 0-5 16,22 8-1-16,-12-3 0 16,6 6 2-16,-10-3-1 15,-2 2 2-15,-6-2-2 16,-12 11-1-16,-3-4 1 16,-18 22-1-16,3-8 0 0,-12 14 2 0,3-12 8 31,-6 1 3-31,4-8-2 0,-7 0-1 15,6-9-2-15,-3-4 2 16,6-3-1 0,0-6 2-16,7 1-6 0,8-6-1 15,0-2 0 1,12-3 0-16,-1 0 0 16,19 0 2-16,-9 0-3 0,30 0 0 15,-10 0-1-15,13 0-2 16,-9 0 1-16,-1 0-1 15,-8 0 0-15,-3 0 2 16,-6 0-8-16,-3 0-1 16,-7 0-14-16,-5-3-6 15,0 1-90-15,-12-9-40 16,0 0-73 0</inkml:trace>
  <inkml:trace contextRef="#ctx0" brushRef="#br0" timeOffset="14115.402">12403 8729 404 0,'-21'-3'151'0,"21"3"-118"0,-24-3 27 0,21 3 4 15,-3 0-22-15,0 0-4 16,3 0-16-16,0 0-6 16,9-2-9-16,-3-1 4 0,15-5 2 15,-3 3-2-15,9-6 1 0,-3 3-5 16,17-8-2 0,28-5-2-16,2 0-3 15,1 5 1-15,-10 3 1 16,-5 5-3-16,-9 3 0 15,-7-1 1-15,-5 4 0 16,-6 2 2-16,-6 0 1 16,-6 2-4-16,-4 4 1 15,-2 4 2-15,-6 4 1 16,0-4 1-16,-6 14 0 0,0-6-2 16,-3 9-2-16,0-6 1 15,-5 8 1-15,-1-5-3 16,-9 13 0-16,3-8 1 15,-15 24 0-15,6-11 0 16,-11 11 2-16,5-10-1 0,-3-4 2 16,6-7 0-16,4 2 1 15,5-7 0 1,3-3 0-16,3-3-2 16,9-3-2-16,0-2 7 15,24-2 3-15,-3-4-3 16,27-2 1-16,-7 0-3 15,10-5 0-15,-9-1-1 16,8-2 0-16,-5 0-5 0,6 0 1 16,-10 0 2-16,1-2 1 15,-6-1-4-15,-6 0 1 16,-3 1-9-16,-10-1-2 16,-2 0-16-16,-9 1-8 15,0-1-41-15,-6-2-18 16,0 2-134-16,4-7-61 15,-1-12 149 1</inkml:trace>
  <inkml:trace contextRef="#ctx0" brushRef="#br0" timeOffset="14366.864">13171 8805 472 0,'-12'-2'176'0,"12"2"-137"0,-12 2 6 15,12-2-4-15,-3 3-18 16,0 0-4-16,-6 2-8 16,0 0-3-16,-6 8-4 15,0-2 4-15,-5 26 2 0,2-8-1 16,-6 21 2-16,6-7 0 16,-6-1 1-16,6-5-2 15,1 0-1-15,2-10-8 0,3-4 0 16,3-1-8-1,6-6 0-15,0-3-19 16,6-8-6-16,0-2-69 16,9-9-29-16,0 1-74 15</inkml:trace>
  <inkml:trace contextRef="#ctx0" brushRef="#br0" timeOffset="14516.548">13436 8853 460 0,'-12'5'170'0,"12"-5"-132"0,-12 8-13 0,12-5-16 15,0-1-79-15,0 1-30 16,0 2-73-16,0 1-31 16</inkml:trace>
  <inkml:trace contextRef="#ctx0" brushRef="#br0" timeOffset="14654.016">13451 9083 532 0,'-6'19'198'0,"6"-19"-154"0,-6 10 5 16,6-7-9-16,0 0-32 0,0-1-6 15,0-2-64 1,0 0-26-16,0-5-134 0,0 0-59 0</inkml:trace>
  <inkml:trace contextRef="#ctx0" brushRef="#br0" timeOffset="26975.79">18207 10070 4 0,'0'0'0'0</inkml:trace>
  <inkml:trace contextRef="#ctx0" brushRef="#br0" timeOffset="27986.942">18193 10083 304 0,'-6'6'112'0,"6"-6"-87"0,-9 5 37 0,9-5 11 0,-3 5-22 15,0-2-4-15,0-1-14 16,0 1-6-16,0 0-15 15,0-1 1-15,0 1 1 0,3 0 6 16,0-3 4-16,0 0-1 16,0 0 0-16,0 0-6 15,0-3-2-15,0 0-7 16,6-7-3-16,-3 2-2 0,6-5 0 16,-3-1-4-1,6-4 0-15,-4 2 3 16,1-3 1-16,0 1 1 15,0 2 2-15,-3 3-1 0,3-3 2 16,-3 3-2-16,0 0 2 16,0 2-2-1,-3 0 2-15,0 3-4 16,0 0 0-16,0 1-1 16,0 1 1-16,0 1-2 0,0 2-1 15,0 1 1-15,-3 2 1 16,0 0-1-16,0 5-1 15,0 0 3-15,0 11 2 16,0-3-4-16,0 14-1 16,0-6 0-16,3 8 2 15,0-5 1-15,0 8 1 16,0-9-2-16,0 7-2 16,0-7 1-16,0 12-1 0,0-6-3 15,0 8 2-15,0-5 1 16,0 2 0-1,0-7 2-15,0-1 1 16,0-5-1-16,-1-2 1 0,1-6-2 16,-3 0 2-1,0-2-4-15,-3-3 0 0,1 0-1 16,-4 0-2-16,0-3-2 16,-9 3 1-16,3-3 1 15,-12 6-1-15,6-1 6 16,-6-2 1-16,3 0-3 15,1 0 1-15,2-3 0 16,0 1 2-16,3-4 1 16,3 1 1-16,0 0-2 0,6-3 1 15,0 0-2 1,6-3 2-16,0 0-2 16,9-2-1-16,0 2 1 0,15 1 1 15,-6-1-1-15,12 0 2 16,-7 1-4-16,7-1 0 15,-6 0 1-15,0 1 2 16,-3-1 1-16,-3 1 1 16,-4-1-2-16,1 0 1 0,-3 3-2 15,-3-5-1 1,0 5 1-16,-3-3-1 16,0 1 0-16,0-1 0 15,-3 3 0-15,0-3 0 16,0 1 0-16,0-4 0 15,-3 4-9-15,0-6-2 16,0 0-51-16,-6-11-22 16,0 3-175-1</inkml:trace>
  <inkml:trace contextRef="#ctx0" brushRef="#br0" timeOffset="29821.034">19362 10086 200 0,'-3'0'77'0,"3"0"-60"0,-3-5 30 15,3 5 12-15,0-3-4 16,0 3 3-16,-3-5-13 16,3 2-3-16,-2-8-24 15,-1 4 7-15,0-7 3 0,3 4-2 16,0-9-1-16,0 6 0 16,0-6-1-16,3-4-5 0,0-1 1 15,2 3-9-15,1 7-2 16,0 1-3-16,9 0 1 15,9 2-2-15,6 6 2 16,3 8-6 0,-7 5-1-16,-2-3-2 0,6 13 0 15,-6-2 2-15,6 8 0 16,-10-3 0-16,-2 6 2 16,-3-6 3-16,-3 5 4 15,0-4-2-15,-6-1 1 16,0-3-5-16,-6 1 0 0,0-3-1 15,-6 0 1 1,0-3-2-16,-6 3-1 16,0-3 1-16,-9 3 1 15,3-3 1-15,-5 6 1 16,-1-4 0-16,0 7 0 0,3-4 2 16,0 3 3-16,6-2-2 15,1-3-2-15,2-3 2 16,3-3 2-16,0 1-2 15,3-6-2-15,0 1 0 16,6-6-1-16,0 0-2 16,3-3 1-16,0 0-2 15,9 1-1-15,-3-1 1 16,14 3-1-16,-5 0 2 16,15 0 1-16,-6 0-1 15,9-3-2-15,-10 1 1 0,1-4 1 16,-6 4 1-1,0-1 1-15,-3 1-2 0,-3-1-2 16,-1 0 1 0,-2 1 1-16,-3-1-1 0,0 3 2 15,-3 0-4-15,0-3-2 16,0 3-1-16,-3-2 3 16,0 2-18-16,-3-6-7 15,0 4-57-15,0-6-26 16,0 2-130-16</inkml:trace>
  <inkml:trace contextRef="#ctx0" brushRef="#br0" timeOffset="31408.792">12614 10030 488 0,'-56'-13'184'0,"56"13"-143"0,-24-16 19 0,21 16 0 16,-3-2-25-16,3-1-5 0,0-2-9 15,0-1-4-15,6-4-9 16,0-1-3-16,18-7 1 16,-3 2-1-16,35-3 2 0,-11 3-4 15,14 1-2-15,-8 1-3 16,21 1 1-16,-13 3 3 15,16 2 1-15,-13 0-4 16,-2 5 1-16,-10 3 0 16,-8 5 0-16,-6 1 0 0,-10 12 2 15,-2-2-1-15,-12 18-1 16,0-5 1 0,-21 9 1-16,0-7-1 15,-20 12-1-15,5-12-2 16,-15 33 1-16,9-14 1 15,-11 16 2-15,8-13-1 16,-6-3-1-16,7-7 1 16,2-9-1-16,6-5 0 0,12 0 2 15,3-7 1-15,21-4 3 16,-3-5-1-16,15 1 2 16,-3-4-2-16,21-5 0 15,-7 1-3-15,25-4 1 0,-12-2-2 16,5-2-1-1,-8-1-4-15,-3-5-2 16,-10 0-17-16,-2-2-8 0,-6 2-41 16,0-11-16-1,-6 6-119 1,-6-14-86-16,-6-12 117 16</inkml:trace>
  <inkml:trace contextRef="#ctx0" brushRef="#br0" timeOffset="31621.167">13394 9991 564 0,'-9'2'211'0,"9"-2"-164"0,-18 27 3 16,18-22-10-1,-9 8-22 1,3 1-2-16,-17 4-7 16,2-2-1-16,-24 13-5 15,12-5-2-15,-11 29 2 0,8-11-2 16,0 16-1-16,9-13-8 15,4 0-3-15,2-8-29 0,9-10-12 16,3-1-41 0,9-26-19-16,0 0-97 15</inkml:trace>
  <inkml:trace contextRef="#ctx0" brushRef="#br0" timeOffset="31812.175">13379 9771 592 0,'-12'5'222'0,"12"-5"-172"0,6 3-8 0,-6-3-16 15,9 0-24-15,0 0 0 16,9-3-13-16,-3 1-5 0,18-4 8 16,-7 1-34-16,7 0-13 0,-6 2-58 15,-3 1-26-15,-6-1-50 16</inkml:trace>
  <inkml:trace contextRef="#ctx0" brushRef="#br0" timeOffset="32023.507">13430 9700 480 0,'-12'-3'178'0,"12"3"-138"0,-6 8 22 0,6-8 1 16,0 8-16-1,0 0 0-15,0 18-21 16,0-5-5-16,0 24-13 15,0-8-3-15,3 6-1 0,-3-6-2 16,3-5-2-16,0-6 1 16,0 0 1-16,0-4-28 0,0-6-9 15,0-3-71-15,12-11-31 16,-3 1-88 0</inkml:trace>
  <inkml:trace contextRef="#ctx0" brushRef="#br0" timeOffset="32230.098">13882 10078 556 0,'-27'13'206'16,"27"-13"-160"-16,-14 13-2 0,14-10-13 0,-3 0-43 15,0-1-13-15,3-2-74 16,0 0-31-16,9 0-74 16,-3 0-31-16</inkml:trace>
  <inkml:trace contextRef="#ctx0" brushRef="#br0" timeOffset="32370.661">13906 10218 596 0,'-15'6'222'0,"15"-6"-172"0,-6-3-12 0,6 3-19 16,0-3-50-16,0 1-17 16,6-6-198-16,-3 2-87 15</inkml:trace>
  <inkml:trace contextRef="#ctx0" brushRef="#br0" timeOffset="39737.675">17127 9951 384 0,'-27'5'143'0,"18"-2"-112"0,-3-3 21 15,9 0 0-15,0-5-16 0,0-3-3 16,3-6-17-16,0-1-5 16,6-4-7-16,3 1 4 15,3-1 4-15,3 3-4 0,3 3 0 16,3 5-6-16,3 3-2 15,-1 7 0-15,-2 6 2 16,0 8-1-16,-9 8-1 16,-6 5 1-16,-6 3-1 0,-9 2 0 15,-9 1 0 1,-9-1 0-16,3-5 2 16,1-5 3-16,2-3 2 15,0-2-1-15,3-4-1 16,3-1-3-16,6-4 1 0,0-2-2 15,6-2-1 1,9-4 1-16,3-2-1 16,6 0 0-16,9 0 0 15,9 3 0-15,-9-1 0 16,17 6 0-16,-5-2 0 16,0 7 0-16,-10 3 0 15,-8 5 0-15,-6 3 0 16,-12 5 0-16,-9 3 0 15,-12 2 2-15,-11 0 3 16,-4-2 2-16,0-5 1 0,4-1 2 16,-1-7 1-16,3-6 1 15,0-3-2 1,0-4 1-16,7-4 3 16,2-2 1-16,3-2-6 0,6-6-3 15,3-3-6-15,6-2 0 16,3-3 0-16,3-5 2 15,3 2-17-15,3-2-6 16,0 3-39-16,3-1-16 16,6 6-161-1</inkml:trace>
  <inkml:trace contextRef="#ctx0" brushRef="#br0" timeOffset="40578.43">20568 9742 296 0,'-6'-13'110'0,"3"7"-86"0,-3 1 35 0,3 3 12 0,0-1-17 16,0 0-6-16,0 1-17 16,-3 2-7-16,0 0-14 15,0 5 0-15,-3 3 1 0,-3 2 0 16,-2 4 1-16,-4 4 0 15,-6 11 0-15,0 14 2 0,-3 4 2 16,1-2-3-16,5-5 0 16,3-6-3-16,3-2-1 15,6-8-5-15,3-6-1 16,9-4-1 0,15-6-2-16,15-6 1 15,20 1 1-15,1-3-1 16,-1 0-1-16,-2 2 1 0,0 1-1 15,-1 0 0-15,-2-3 0 16,-4 0 0-16,-5 0 0 16,-6 0 0-16,-9-3 0 15,-6 0-7-15,-6 1 0 16,-7-1-26-16,-5-2-8 16,-5 0-47-16,-4-1-19 15,3-4-87 1</inkml:trace>
  <inkml:trace contextRef="#ctx0" brushRef="#br0" timeOffset="40883.417">20681 9864 384 0,'-12'-19'143'0,"6"17"-112"0,-3-6 23 16,6 5 1-16,0 0-17 0,0 1-4 15,-3 2-14 1,0 5-5-16,1 13-8 15,-1 17 8-15,0 12 5 0,-3 1-2 16,0 0 2-16,0-9 0 16,3-2 2-16,3-2-6 15,3-3-1-15,0-3-5 16,3-5-1-16,0-6-5 16,0-5-1-16,0-5 1 15,0-3 0-15,-3-5-9 0,3-2-4 16,-3-1-26-16,0-2-10 15,0-3-83-15,-6 3-34 16,-6-14-39 0</inkml:trace>
  <inkml:trace contextRef="#ctx0" brushRef="#br0" timeOffset="41794.46">15564 9848 316 0,'12'-16'118'0,"-9"11"-92"0,6-3 11 16,-3 5-1-16,0 0-7 15,0 1 1-15,0-1-4 16,0 0 1-16,-3 3-15 16,-3 0 4-16,0 0 2 0,-3 3 1 15,-3 2 1-15,-3 6-5 0,0 5 1 16,-3 5 4-1,-3 8 2-15,0 6-5 16,3 2 0-16,3 0-6 16,3-3-1-16,9-2-6 15,9-6-3-15,9 1 2 16,3-4 0-16,3-1-1 16,3-4 1-16,5-5 0 0,4 1 1 15,0-4-2 1,-4-2-2-16,-5 0 1 0,-6 0 1 15,-6 0 1-15,-6 0 1 16,-6 2 2-16,-9 6 3 16,-9 6 0-16,-6 1 0 15,-3 4-5-15,3-6-1 16,3-3-1-16,-6 4-2 16,-8 1 3-16,8-7 2 0,3 0-2 15,-9-5 0 1,6-3 1-16,-11-6 0 15,-7-2-2-15,6-5-2 16,3-5 1-16,7-9-1 16,5-7-20-16,9-6-9 15,9-3-45-15,12 1-17 16,9 2-96-16,-1-7-84 16,10-12 101-16</inkml:trace>
  <inkml:trace contextRef="#ctx0" brushRef="#br0" timeOffset="42036.589">15713 9843 452 0,'-18'0'167'0,"12"5"-129"0,-3-3 17 16,9-2 1-16,0 0-25 16,0 0-8-16,9-5-7 15,6-5-3-15,15-1-7 16,11 0 0-16,10 1 1 0,0 2 1 0,-7 3 0 15,-5-1 0-15,-6 4 2 0,-6-1-5 16,-7 0-1 0,-2 1-2-16,-6-1 1 15,-3 0-9-15,-3 1-1 16,-3-1-49-16,-3 3-23 16,-6 3-153-1</inkml:trace>
  <inkml:trace contextRef="#ctx0" brushRef="#br0" timeOffset="50432.332">12939 11689 380 0,'-3'-8'143'0,"3"8"-112"0,0 0 23 16,0 0 3-16,0 0-16 16,0 0-1-16,3 0-8 0,0 0-2 15,0-5-17 1,0 2 1-16,0-7 0 0,0 2-5 15,0-5-1-15,-1 2-4 16,-2-2-1-16,0 2-1 16,0 1-2-16,0-1 1 15,-5 1 1-15,2 2-3 0,-6 0 0 16,3 2 1-16,-9 1 2 16,3 0-1-16,-12 5 2 15,3 0 0-15,-12 2 1 16,7 1 0-16,-7 5 2 15,3 0-1-15,0 10 0 16,7-2 1-16,-1 11 3 16,3-3-2-16,3 7 1 15,3-4-3-15,6 7 0 0,0-5-1 16,9 3 0-16,0-5-2 16,9 2-2-1,0-6 3-15,12 7 2 16,-3-7-2-16,9 20-2 15,-6-9 2-15,5 19 0 0,-5-11-1 16,0 3 1-16,-3-8-2 16,-3 0-1-16,0-5 1 15,-6 0 1-15,-1-3-1 16,-5 0 2-16,-3-5 0 16,-5 5 1-16,-1-5-2 15,-12 5-2-15,3-5 3 16,-12-3 0-16,3-3-1 15,-9-7-2-15,7 0-2 16,-4-11 1-16,6 0-1 16,-6-8-2-16,7 0-6 0,-1-5-4 0,3 2-23 15,3-8-9 1,0 4-49-16,9-15-21 16,0 7-102-16</inkml:trace>
  <inkml:trace contextRef="#ctx0" brushRef="#br0" timeOffset="50609.727">12501 11994 580 0,'-3'0'217'0,"3"0"-169"0,0 0-2 0,0 0-14 16,12 0-20-16,-3 0-2 15,24-3-8 1,-7 3-1-1,28 0-1-15,-9 0-25 0,8-3-8 0,-11 3-56 16,6-2-22-16,-10-1-108 16</inkml:trace>
  <inkml:trace contextRef="#ctx0" brushRef="#br0" timeOffset="54166.694">13409 11732 336 0,'3'-22'126'0,"-3"22"-98"0,9-23 34 0,-6 20 8 0,0-5-20 15,0 3-6-15,0-3-8 16,0 3-1-1,-3-1-19-15,0 1 0 0,0 2 0 16,0 3-6-16,-3 8-1 16,0 0-3-16,-6 13-1 15,0-2 1-15,-9 13 1 16,6-6-1-16,-15 8 1 0,4-4-2 16,-10 9 2-1,3-7 0-15,6 34 1 0,6-13 0 16,18 13 2-16,0-13-3 15,21 3-2-15,-3-11-2 16,15 0 0-16,-9-6-9 16,8-10-1-16,-5-5-18 15,18-10-7-15,-9-1-34 16,8-11-15-16,-8 1-61 0,-3-11-27 16,-7 0 8-1</inkml:trace>
  <inkml:trace contextRef="#ctx0" brushRef="#br0" timeOffset="54376.179">13677 11957 456 0,'-12'-11'170'0,"12"11"-132"0,-9-3 29 0,9 3 5 16,-3 3-25-16,0-3-6 16,3 8-20-16,0 0-6 15,3 18-9-15,0-5-4 0,6 24-1 16,0-8-4-16,3 3 0 15,-3-5-16-15,3-4-7 16,-3-4-31-16,0-6-14 16,-1-5-66-16,-8-16-27 0,0 0-4 15</inkml:trace>
  <inkml:trace contextRef="#ctx0" brushRef="#br0" timeOffset="54540.089">13668 11777 568 0,'-30'-14'211'0,"30"14"-164"0,-21-5-2 15,18 5-13-15,0 0-35 0,0 0-9 16,6-8-48 0,12-5-19-16,3 2-148 15,-3 3-65-15</inkml:trace>
  <inkml:trace contextRef="#ctx0" brushRef="#br0" timeOffset="54886.895">13858 11647 528 0,'-8'-11'198'0,"11"9"-154"0,-1 2-13 15,10 10 23-15,9 9-25 16,3 5-6-16,-3-6-5 16,27 17-11-16,-10-6 2 0,7 8 2 0,-6-8-4 15,-7 18 1-15,-5-10-1 16,-12 35 3-16,-3-14-5 15,-21 6-3-15,3-11-10 16,-27-1-3-16,6-9-38 16,-14-4-18-16,-10 12-133 15,-11-17-59-15,-4-10 81 16</inkml:trace>
  <inkml:trace contextRef="#ctx0" brushRef="#br0" timeOffset="58987.54">14659 11951 340 0,'-27'-2'126'0,"27"2"-98"0,-23-6 23 0,20 6 5 15,-3 0-15-15,3 0-1 16,0 0-12-16,3 0-5 16,15-2-13-16,-3 2 2 0,14 0 4 0,-5 0-6 15,12 0-1-15,-6 0-5 16,20 0-3-1,-8 0-22-15,18 0-11 16,-16 0-24-16,1-3-10 16,-6 3-35-16,-10-3-13 15,-2 3-28 1</inkml:trace>
  <inkml:trace contextRef="#ctx0" brushRef="#br0" timeOffset="59193.277">14704 12052 416 0,'-30'-6'156'0,"30"6"-121"0,-12-2 19 15,12 2 1-15,3 0-22 16,-3 0-4-16,15 2-13 0,0 1-5 16,9 0-6-16,-3-3-10 0,29-3-5 15,-8 3-47 1,20-3-22-16,-14 1-123 15</inkml:trace>
  <inkml:trace contextRef="#ctx0" brushRef="#br0" timeOffset="60330.327">16076 11433 348 0,'3'-3'132'0,"-3"3"-103"0,9-8 10 0,-6 8-2 16,6-5-14-16,-3-1-4 16,3-7 1-16,-3 0-1 15,0-8-10-15,0 2 1 0,-3-4 1 0,0 4-2 16,-3-2 0-16,0 2-3 15,-6 1-1 1,3 2-1-16,-9 0 0 16,3 3-5-16,-15 2 1 15,6 3 0-15,-15 3 0 16,7 0 0-16,-10 5 2 16,6 0 1-16,-3 8 3 15,7 0 1-15,-1 10 1 0,3-2 4 16,3 10 3-16,3-4 0 15,3 9 4-15,4-4-7 16,5 5-2-16,0-6-1 16,12 11-1-16,0-8-2 0,14 21-1 15,-5-10-1 1,15 18 2-16,-6-10-3 0,0 2 0 16,-4-10 1-16,-5 0 0 15,-3-6-2-15,-12 3 1 16,0-8-2-16,-18 8-1 15,4-8 1 1,-13 11 1-16,6-8-1 0,-9 5-1 16,6-8 1-1,-5-3-1-15,5-4 0 0,-6-4 0 16,6-2-3-16,0-3 2 16,4-2-1-16,5-1 0 15,3-2 2-15,12 5 0 16,0-2 0-16,12 0 0 15,-3-1-3-15,5 6 2 16,1-3-1-16,9 6 0 16,-3-3 2-16,9 0 2 0,-6-3 1 15,2 5 1 1,-2-2 2-16,-3 13 3 0,-3-5 0 16,-3 26 0-1,-3-7-5-15,-6 10-1 0,0-11-1 0,-9 11-2 16,3-11 1-1,-6 43-1-15,3-19 0 0,9 8 2 16,-3-13-1 0,17 0 2-16,-5-11-11 15,12 6-4-15,-3-11-21 16,6-6-6-16,-4-10-40 0,7-15-16 0,-6-4-118 16</inkml:trace>
  <inkml:trace contextRef="#ctx0" brushRef="#br0" timeOffset="62398.23">16627 11462 520 0,'-12'-3'192'0,"12"3"-149"0,-6-3 14 0,6 3-2 16,0 0-26-16,0 0-4 15,0 0-9-15,0 0 0 16,6-2-9-16,-3-1-2 0,6-5-1 15,-3 0-5-15,6-10 1 0,-3 2 0 16,3-11 0 0,-4 6 0-16,1-5 0 15,0 5 0-15,-3-1 2 16,0 7-1-16,-3-1-1 16,0 3 1-16,-3 5 1 15,0 0-1-15,-3 10-1 16,3 1 1-16,-3 21 1 15,0-6-1-15,3 17 2 0,0-9-2 16,0 9-1-16,0-6 1 16,3 5 1-16,0-5-3 15,3 6 0-15,0-6 1 16,-3 2 0-16,0-4-5 16,-3 2 1-16,0-5-3 0,-6 2 0 15,0-5-1-15,-6 1 0 0,3-4 7 31,-6-2 2-31,1-3 1 16,-4 0 1-16,3-2 0 16,0-3 3-16,3 0 1 15,3-6 3-15,0 1-5 16,9-6-3-16,0 1-1 16,9-1 1-16,0 1 1 0,15-1 3 15,-3 0-3-15,20 1-2 16,-5-1 0-16,6 0 1 15,-10 1-3-15,1-1 0 16,-6 0-6-16,-6 1 0 16,-3-1-28-16,-6 3-12 15,0 0-114-15,-10 0-50 16,1 0 8-16</inkml:trace>
  <inkml:trace contextRef="#ctx0" brushRef="#br0" timeOffset="62860.332">18719 11205 452 0,'-11'-13'170'0,"11"13"-132"0,-6 5 31 0,6-5 6 16,-3 19-23-16,3-3-6 16,0 15-24-16,0-4-9 15,0 5-8-15,0-6-4 0,3-2 2 16,0 0-13-16,0-9-3 15,0-1-32-15,5-4-12 0,1-2-48 16,3-8-19-16,-3 0-71 16</inkml:trace>
  <inkml:trace contextRef="#ctx0" brushRef="#br0" timeOffset="63008.526">18794 11083 436 0,'-21'-10'165'0,"21"10"-129"0,-24 0 6 16,21 0-5-16,-3 0-52 15,3 0-17-15,3 0-95 16,0 0-43-16,12 2 22 16,-3 1 14-16</inkml:trace>
  <inkml:trace contextRef="#ctx0" brushRef="#br0" timeOffset="63462.271">19196 11091 480 0,'-9'-2'178'0,"9"2"-138"0,-6-6 2 0,6 6-8 16,0-2-23-16,0-1-4 0,0-5-4 16,0 3 0-1,0-3-2-15,0 3-1 0,-3-1 3 16,0 1 2-16,-9 0 4 16,3-1-2-16,-9 4 1 0,3-1-1 15,-6 3 3-15,4 0-3 16,-1 3-2-1,3-1 2-15,-3 4 2 0,3-1 0 16,0 3 0-16,3 0 1 16,6 16 4-16,0-6-4 15,9 35 2-15,0-10 2 16,12 9 1-16,-3-9-6 16,12 10-1-16,-3-11-4 15,6 29-1-15,-7-15-1 0,-2 10 1 16,-3-13 0-1,-9 0 3-15,0-11-3 16,-15-2 0-16,0-8-1 16,-15-3-2-16,4-3-4 15,-10-4-2-15,6-7-15 0,-9-4-4 16,6-3-47-16,-8-13-18 16,5-1-79-1,-12-31-34-15,7 6 32 16</inkml:trace>
  <inkml:trace contextRef="#ctx0" brushRef="#br0" timeOffset="63566.738">18722 11438 436 0,'15'-5'165'0,"-15"5"-129"0,27-6 43 0,-21 6 10 16,9 0-39-16,0 0-13 16,12 3-34-16,-7 0-12 15,43-3 3-15,-12 0-53 0,17-3-19 16,-11 0-148-1</inkml:trace>
  <inkml:trace contextRef="#ctx0" brushRef="#br0" timeOffset="63835.95">19812 11266 452 0,'-12'-3'170'0,"12"3"-132"0,-3 24 24 15,3-19 4-15,3 17-24 16,0-7-6-16,0 9-19 16,0-3-8-16,3 6-6 15,0-6-3-15,0-2 1 0,0-4-19 0,0-1-5 16,0-1-44-16,-3-5-17 15,0 0-132 1</inkml:trace>
  <inkml:trace contextRef="#ctx0" brushRef="#br0" timeOffset="63982.54">19877 11044 524 0,'-20'-3'195'0,"20"3"-152"16,-9 0 15-16,9 0-3 15,-3 0-40-15,0 0-11 0,0 0-57 16,3 0-26-16,3 0-151 16,0 0-67-16</inkml:trace>
  <inkml:trace contextRef="#ctx0" brushRef="#br0" timeOffset="64631.905">20267 11210 436 0,'-21'0'165'0,"21"0"-129"0,-8 0 13 15,8 0-5-15,0 0-24 0,0 0-6 16,8 0-6-16,-2 0-3 15,15-2-3-15,-3 2-6 0,18-3-2 16,-6 0-24-16,11 1-8 16,-8 2-31-16,0 0-11 15,-6 0-92 1</inkml:trace>
  <inkml:trace contextRef="#ctx0" brushRef="#br0" timeOffset="64812.717">20255 11396 432 0,'-17'-3'162'0,"17"3"-126"0,0 0 21 0,0 0-1 0,3 3-27 0,-3-3-8 15,11 2-13 1,-2 1-6-16,27-3-1 16,-6 0-23-16,29-8-8 0,-14 0-53 15,12-3-22-15,-13 4-77 16</inkml:trace>
  <inkml:trace contextRef="#ctx0" brushRef="#br0" timeOffset="65275.485">21116 11110 376 0,'-9'-11'143'0,"9"11"-112"0,-6-5 27 0,6 5 4 0,0-3-21 16,0 3-6-16,-3-2-16 15,0 2-5 1,-3 0-8-16,3 0 3 0,-6 0 1 16,3 0 1-16,-9 5 3 15,3-2-1-15,-12 13 2 16,7-3-4-16,-4 29 1 15,3-8-1-15,12 14 1 16,0-8-4-16,18-1 0 16,0-4-3-16,15 2 2 0,-7-11-6 15,16-4-3-15,-6-7-2 16,23-7 0-16,-5-2-2 16,6-14 1-16,-10 2 3 15,-2-15 1-15,-9 3 1 16,-9-22 0-16,-7 11 0 15,-14-11 2-15,0 8-8 0,-20 1-3 16,2 4-24 0,-15 1-9-16,6 5-66 15,-12 7-30-15</inkml:trace>
  <inkml:trace contextRef="#ctx0" brushRef="#br0" timeOffset="68654.735">16326 12353 352 0,'-24'-5'132'0,"24"5"-103"0,-20-10 23 15,17 10 4-15,-3-6-17 16,0 1-5-16,0-11-11 16,0 0-4-16,3-5-11 15,0 3 4-15,6-6 1 0,0 5-2 16,12-2-1-16,-3 5 0 15,14 3 1-15,-2 2-3 16,9 9-3-16,-6-1 0 16,5 8-1-16,-2-2-2 15,-3 8 1-15,-3-1-2 0,-3 6 2 16,-4-3-2-16,-2 8-1 16,-3-5 1-1,-3 5 1-15,-3-2 1 0,-6 2 3 16,0 0-5-16,-9 0-3 15,3-5 1-15,-15 6 0 16,4-4 3-16,-19 3 1 0,9-2-4 16,-15-1 1-1,13-2 2-15,-4 0 3 16,6-3 7-16,3-2 2 16,6-3-3-16,4-3 1 15,2 0-3-15,15 1 2 0,0-4-2 16,23 4 2-1,-2-1-6-15,15 3-3 0,-6-3-6 16,5 0 0-16,-2 1-25 16,3-6-10-16,-10 0-38 15,16-3-13-15,-9 0-57 16,3-2-21-16,-7 0 14 16</inkml:trace>
  <inkml:trace contextRef="#ctx0" brushRef="#br0" timeOffset="68851.123">16841 12359 456 0,'-9'-11'170'0,"9"11"-132"0,-3-5 20 15,3 5-1-15,0 0-23 0,0 0-7 16,3 2-5-16,0 1-2 16,3 8-11-16,-3-3-3 15,3 5-2-15,0 0-2 0,6 6-2 16,-3-6-10-16,3 5-6 15,-3-4-34-15,3-4-15 16,0-2-72-16,-7-5-32 16,1-1-2-1</inkml:trace>
  <inkml:trace contextRef="#ctx0" brushRef="#br0" timeOffset="69058.063">16910 12041 512 0,'-6'-18'192'0,"6"18"-149"0,-6 0 23 16,6 0 1-16,-3 2-40 15,0 1-14-15,0 0-14 16,0-1-3-16,3-2 2 16,0 0-30-16,3 3-13 0,0-3-92 15,-3 5-38-15,0-2-16 0</inkml:trace>
  <inkml:trace contextRef="#ctx0" brushRef="#br0" timeOffset="69720.063">18833 12303 392 0,'-12'-21'145'0,"12"21"-112"0,-9-8 21 0,9 8 3 0,-3 5-16 15,0-2-1 1,3 10-12-16,0 3-5 16,3 3-13-16,0-6-9 0,3 3-1 15,0-3-11-15,0 0-5 16,0 0-41-16,2-2-15 0,-2-3-95 31,3-5-77-31,0-1 92 16</inkml:trace>
  <inkml:trace contextRef="#ctx0" brushRef="#br0" timeOffset="69869.577">18856 12057 436 0,'-20'-5'165'0,"20"5"-129"0,-15 2 2 16,15 1-8-16,-3-3-45 15,3 0-16-15,6-3-60 16,-3 3-25-16,11 0-38 16,-2 0-17-16</inkml:trace>
  <inkml:trace contextRef="#ctx0" brushRef="#br0" timeOffset="70366.082">19217 12076 452 0,'-3'2'170'15,"3"-2"-132"-15,6 0 2 0,-6 0-8 16,8-5-18-16,-2 0-1 16,6-9-3-16,-3 4-1 15,3-6-5-15,-3 3-3 0,0 0 2 16,0 2-2-16,-3-2-1 16,0 2 1-16,-6 1-1 15,0-1 0-15,-6 3 2 16,0 0 1-16,-6 5 1 15,0 1-2-15,-9 2 1 16,3 0 0-16,-8 5 3 16,2-2 1-16,-3 5 1 15,3 0 2-15,3 5 4 0,4 0-2 16,8 27 3-16,3-9 1 16,15 22-1-16,-3-8-1 15,11 6-1-15,-2-12-7 16,9 9-2-16,-6-6-2 0,3 11-2 15,-6-8 1 1,0 11 1-16,-4-11 5 16,-5 0 4-16,-3-8-4 15,-9 0-2-15,3-5-2 0,-20-3-3 16,5-6 1 0,-18-1 1-16,6-1-8 15,-5-8-3-15,5-2-17 16,-3-11-9-16,6 0-36 0,0-19-17 15,4 1-67-15,-1-17-26 16,6 6 19 0</inkml:trace>
  <inkml:trace contextRef="#ctx0" brushRef="#br0" timeOffset="70498.912">18880 12256 464 0,'0'-16'173'0,"0"16"-135"0,12-6 23 0,-9 6 0 15,12 3-35-15,-3 0-9 0,30 2-24 16,-7-2-11-16,19-6 9 16,-10 3-69-16,16-5-29 0,-9-1-93 15</inkml:trace>
  <inkml:trace contextRef="#ctx0" brushRef="#br0" timeOffset="70846.464">19999 12240 416 0,'-29'10'154'0,"29"-10"-120"0,-27 8 21 0,24-5 3 16,-6 2-21-16,0 0-6 15,-3 9-10-15,0-4-3 16,3 11-10-16,0-5 8 0,6 8 4 0,0-5-6 16,15 12-1-16,-3-4-7 15,21 5-4 1,-6-6-10-16,12-7-3 16,-7-4-21-16,4-17-9 15,-6-1-58-15,3-10-25 16,-7 0-71-1</inkml:trace>
  <inkml:trace contextRef="#ctx0" brushRef="#br0" timeOffset="70979.104">20095 11943 532 0,'-33'-8'198'15,"33"8"-154"-15,-27 0 14 0,24 0-6 0,-6 0-35 16,3 0-8-16,0 0-29 15,0 0-10-15,3 0 15 16,0 0-72-16,9 0-30 0,0 0-90 16</inkml:trace>
  <inkml:trace contextRef="#ctx0" brushRef="#br0" timeOffset="72576.533">20508 12099 384 0,'-26'-8'145'0,"26"8"-112"0,-15 0 16 0,15 0 0 15,-3 0-23-15,3 0-4 16,0 0-5-16,0 0 1 15,18 6-10-15,-3-4 0 0,11 9 2 16,-2-3 0-16,6 5 2 16,-3-2-6-16,8 2-4 15,-5 0-1-15,9 3 1 16,-6-3 3-16,-1 1 2 0,-5-4 10 16,-3 3 4-16,-6-2 2 15,-6 2 1-15,-3-2-7 16,-9 2 0-16,0 0-6 15,-15 6 1-15,3-6-7 16,-6 3-3-16,3-3-4 16,-6 0 1-16,3-2-17 15,-8 2-8-15,5-2-24 16,-3-1-8-16,3-2-52 16,9 0-19-16,0 0-62 15</inkml:trace>
  <inkml:trace contextRef="#ctx0" brushRef="#br0" timeOffset="80872.89">16424 13174 296 0,'-23'-8'112'0,"23"8"-87"0,-30-16 42 0,27 16 14 0,-9-8-14 15,3 0-4-15,-6-5-19 0,3 2-7 16,0-2-21 0,3 0-1-16,3-1-1 0,0 4-5 15,12 2-3-15,0 3 1 16,21 7 0-16,-6 1-1 15,12 10-1-15,-6-2-6 16,2 7 1-16,1-5 0 16,-3 6 2-16,-6-3-1 15,-3 5-1-15,-4-5 1 16,-2 2 1-16,-3-2-1 16,-3 5-1-16,-3-5 1 0,-6 3 1 0,0-3-6 15,-12 5 1 1,3-5-1-16,-17 5 2 15,5-5 1-15,-12 2 1 16,3-2 6-16,4 0 4 16,2-3 1-16,3-2 3 0,3-1-3 15,6-2-1 1,3 0-6-16,9 0-1 0,0 0 3 16,27 0 3-1,-6 0-4-15,18-3-3 16,-6 1-4-16,8-6 1 0,-5 0-19 15,6-6-7 1,-6 1-61-16,14-3-27 16,-8 3-111-1</inkml:trace>
  <inkml:trace contextRef="#ctx0" brushRef="#br0" timeOffset="82270.163">16966 12973 280 0,'3'-8'104'15,"-3"8"-81"-15,3-6 34 0,-3 6 8 0,3-2-12 16,0-1-1-16,0 0-8 16,0 1-3-16,-3 2-22 15,0 0 6-15,0 0 3 0,0 0-9 16,-3 5-3-16,0-2-7 15,-3 7-1-15,0-2-3 16,-6 11 0-16,3-3-1 16,-6 10 2-16,4-2 1 0,-10 8 1 15,3-6 2 1,-3 6 1-16,3-6-1 16,6 17 1-16,0-6-6 0,15 29-1 15,0-13 0-15,18 5 0 16,-3-13-16-16,9-3-6 15,-6-7-22 1,2-6-8-16,-2-5-34 0,3-6-12 16,-6-2-107-16</inkml:trace>
  <inkml:trace contextRef="#ctx0" brushRef="#br0" timeOffset="82544.878">17020 13324 480 0,'-12'-2'181'0,"12"2"-141"0,-3 0 18 15,3 0-1-15,0 0-35 0,0 0-9 16,9 2-11-16,-3 1-5 16,9 0 2-16,-3-3-22 0,8 0-7 15,-5 0-40 1,12 0-15-16,-6 0-73 16,6 0-73-1,-4 0 83-15</inkml:trace>
  <inkml:trace contextRef="#ctx0" brushRef="#br0" timeOffset="82727.425">17317 13277 476 0,'-3'0'178'0,"3"0"-138"0,0 13 19 0,0-10 1 15,0 5-30-15,0 0-6 16,3 10-22-16,0-2-6 16,3 13 1-16,0-5-30 0,3 5-10 15,-3-5-53-15,0-3-23 16,0-5-70-1</inkml:trace>
  <inkml:trace contextRef="#ctx0" brushRef="#br0" timeOffset="82868.829">17383 13094 512 0,'-18'-2'189'0,"18"2"-147"0,-9 10-2 15,9-7-12-15,3 2-53 16,-3 0-17-16,9 3-106 15,-3-2-45-15,9-4 30 16,-3 1 19-16</inkml:trace>
  <inkml:trace contextRef="#ctx0" brushRef="#br0" timeOffset="83159.915">17493 12943 504 0,'-3'-2'187'0,"3"2"-146"0,0-3 2 0,0 3-10 15,6 3-10-15,0-1 1 0,9 12-5 16,-3-1 1 0,15 24-11-16,-4-8 1 0,13 11 3 15,-6-9-3-15,0 7 0 16,-7-9-4-16,-11 13 1 15,-3-5-6-15,-18 24-1 16,0-11-13-16,-14 6-7 0,5-11-42 16,-6-6-18-1,3-7-59-15,0-8-25 16,3-3-12-16</inkml:trace>
  <inkml:trace contextRef="#ctx0" brushRef="#br0" timeOffset="83502.924">17898 13343 520 0,'-6'0'195'0,"6"0"-152"0,3 0 2 0,-3 0-12 0,9 0-21 16,-3 0-4-1,9 0-10-15,-3 0-1 16,8 0 1-16,-2 0-28 0,9-3-12 0,0 1-42 16,-3-1-17-1,-4 3-88 1</inkml:trace>
  <inkml:trace contextRef="#ctx0" brushRef="#br0" timeOffset="83714.226">18023 13216 416 0,'-6'0'156'0,"6"0"-121"0,-9 13 39 16,9-13 7-16,0 11-21 15,0-3-5-15,0 8-26 16,0-3-7-16,6 13-14 16,-6-5-7-16,3 19-2 0,0-8-21 15,6 10-10-15,0-7-37 16,6-4-14-16,-3-4-112 15,8-11-78 1,-2-3 117-16</inkml:trace>
  <inkml:trace contextRef="#ctx0" brushRef="#br0" timeOffset="83955.286">18413 12973 512 0,'-6'-8'189'0,"6"8"-147"0,-3 5 17 0,3-5-3 0,0 21-22 16,0-2-5-16,3 26-10 15,-3-8-4 1,3 13-9-16,-3-10-8 0,3 28-2 0,0-15-27 16,3 11-9-16,-3-11-57 15,3-6-25-15,0-7-93 16</inkml:trace>
  <inkml:trace contextRef="#ctx0" brushRef="#br0" timeOffset="84584.062">19404 13316 440 0,'-18'3'165'0,"18"-3"-129"0,-3 5 17 0,3-5-3 15,0 8-17-15,0-2-4 16,3 7-17-16,0-3-5 0,3 9-5 16,0-3-17-16,3 0-5 15,-3-3-39-15,6-5-16 16,-3 0-93-1,6-11-73-15,-3 3 94 16</inkml:trace>
  <inkml:trace contextRef="#ctx0" brushRef="#br0" timeOffset="84701.757">19574 13219 352 0,'-51'18'132'0,"51"-18"-103"0,-30 11-23 0,27-9-17 0,0 1-133 15,0 0-57-15</inkml:trace>
  <inkml:trace contextRef="#ctx0" brushRef="#br0" timeOffset="85294.586">19895 13224 516 0,'-12'8'192'0,"12"-8"-149"0,0 0 1 0,0 0-9 15,0 0-20 1,0 0-3-16,9-8-5 16,0 0-2-16,6-13-3 15,-3 2-4-15,3-10 1 0,0 5 1 0,-6-2 0 16,0 5-3-16,-6-3 2 16,0 5 1-16,-6 1 0 15,0 2-3-15,-9 3 2 16,3 2-1-16,-6 6 0 15,3 0 2-15,-6 10 0 0,3 0 0 16,-3 16 2-16,3-5 5 0,1 16 4 31,2-6 0-31,0 9 3 16,3-6 4-16,3 5 3 16,0-5-7-16,6 19-3 15,0-11-4-15,6 27-2 16,0-11-3-16,6 5-2 0,-3-11 1 15,6 1-1-15,-4-8 2 16,1 7 1-16,-3-7-1 16,-3 18-2-16,-3-13-2 15,-6 8 1-15,0-11 3 16,-6 1 1-16,0-9-4 16,-5-2 1-16,2-8-2 15,-9 0 0-15,3-6-5 16,-15-2 0-16,6-3-10 15,-14-8-2-15,8 1-21 16,-3-9-7-16,7 0-35 16,2-18-15-16,6 3-87 15,15-14-63-15,0 8 105 16</inkml:trace>
  <inkml:trace contextRef="#ctx0" brushRef="#br0" timeOffset="85437.366">19702 13515 464 0,'-6'-29'173'0,"6"29"-135"0,-3-13 27 0,3 13 5 16,3-3-29-16,0 0-8 15,9-2-13-15,-3 0-5 16,11-1-9-16,-2 4-8 0,27-4-4 16,-6 1-35-16,17 0-13 15,-8 2-104-15,8 6-45 0,-8 0 21 16</inkml:trace>
  <inkml:trace contextRef="#ctx0" brushRef="#br0" timeOffset="86172.354">20761 13330 416 0,'-5'-6'154'0,"5"6"-120"0,-3-2 17 16,3 2 1-16,0 0-15 0,0 0 1 15,0 0-10-15,0 0-3 16,-3 0-14-16,0 0-2 0,-3 10 1 16,0 1-6-16,0 29-2 15,0-6 3-15,3 14 1 16,3-9 0-16,6 1-1 15,0-8-6-15,18-3 1 16,-7-5-13-16,22-6-5 16,-9-2-23-16,9-11-11 15,-7 1-53-15,4-20-22 16,-6 4-54 0</inkml:trace>
  <inkml:trace contextRef="#ctx0" brushRef="#br0" timeOffset="86306.19">20934 13023 448 0,'-42'-19'167'0,"42"19"-129"0,-23-8 24 15,20 8 3-15,-3 0-36 16,0 0-10-16,3-2-51 16,0-1-18-16,6-2 24 15,0 2-93-15,15 6-35 0,-4-1-10 16</inkml:trace>
  <inkml:trace contextRef="#ctx0" brushRef="#br0" timeOffset="88833.96">21446 12115 444 0,'-12'-13'167'0,"9"5"-129"0,3-2 2 0,0 7-7 0,0-2-16 15,-3-1 1-15,0 1-2 16,0 0 2-16,0-1-10 15,0 1 2-15,-3 2 1 0,0 1-2 16,-2-1 0-16,-4 6-5 16,-6 5-3-16,-3 10 2 15,6 9 2-15,3-6-2 16,3 21-2-16,3-7 0 16,12 4 1-16,0-7-1 15,21 0 2-15,-6-3-2 0,14-5-1 16,-8-6 1-16,6-7-1 15,-6-3 0 1,0-13 0-16,-7 2 0 16,1-21 2-16,-3 6-3 0,-6-25 0 15,-3-7 1-15,-6 5 2 16,-3 8-3-16,-6 5 0 16,-9 6-6-16,-6 5-3 15,-6 5-25-15,-2 2-12 16,-1 6-47-16,3 8-19 15</inkml:trace>
  <inkml:trace contextRef="#ctx0" brushRef="#br0" timeOffset="89371.475">21589 13126 420 0,'-9'16'159'0,"9"-16"-124"0,-9 13 20 0,9-10-2 16,-3 5-28-16,3-3-6 16,-3 3-10-16,0 0-4 15,-3 2-2-15,3-2 0 0,-6 3 0 16,0 0 5-16,-17-1 3 15,5-2-4-15,-21 5 1 0,9-2 1 16,-8 2 2 0,8-2 1-16,0 2 0 15,6-3-2-15,4 4-1 16,5-4-1-16,6 1 0 16,0-1 2-16,12 9 4 15,0-3-4-15,30 21 0 16,-4-8-6-16,22 11-3 0,-9-9-16 15,5 1-7-15,-8-5-31 16,6-1-11-16,-9-5-71 16,11-5-30-16,-5-3-15 15</inkml:trace>
  <inkml:trace contextRef="#ctx0" brushRef="#br0" timeOffset="89777.185">21985 13301 420 0,'-9'-8'159'0,"9"8"-124"0,-15-6 24 0,15 6 1 16,-6 0-19-16,0 0-3 16,-9 0-18-16,6 0-7 15,-3 3-8-15,4 0 1 0,-7 5 3 16,3-3-3-16,-6 27-1 15,6-6 2-15,9 30 0 16,0-11-3-16,21-3-3 16,-3-8 0-16,15-5-1 15,-7-5 0-15,13-16 2 16,-9 0-1-16,18-34-1 16,-10 2-2-16,7-13 1 0,-9 5 3 15,-13-2 3-15,-2 7 0 16,-21-7 0-16,0 7-3 15,-11-7-2-15,-1 8-8 16,-9 2-5-16,3 3-35 16,-18 13-14-16,7 0-69 15,-16 8-29-15,9 0-17 16</inkml:trace>
  <inkml:trace contextRef="#ctx0" brushRef="#br0" timeOffset="94826.455">12129 8017 208 0,'6'-40'79'0,"-3"24"-61"0,0-5 30 0,0 13 11 15,0-2-6-15,-3-4 1 16,0 1-17-16,0 0-5 16,-3 5-19-16,0 8-3 0,-3 11-3 0,-3 10-1 15,0 21-1-15,-3 37-3 16,0 14 1-16,0 37-2 16,-3 18 2-16,-2 48 2 0,2-1 2 15,0 36-1 1,0-4-1-16,0 17-3 15,-3 23 1-15,3-34-4 16,-5 37 0-16,2-32 5 16,0 18 2-16,0-4 4 0,6-4 1 15,6 14-5 1,6-31-4-16,6-7-1 16,3-9 1-16,-3-30-1 15,3 21-1-15,0-26 1 16,-3 11 1-16,3-3-3 15,0-19-2-15,0 16 2 0,-1-21 2 16,4-24 0-16,-3-13-1 16,3-8 1-16,-3-13 1 15,3-21-1-15,0-16 2 16,0-14-4-16,3-12-2 0,6-4 2 16,5-12 0-1,13-14-2-15,12-13 2 16,8-13-1-16,4-8-2 0,-4-8 0 15,1-6 3 1,17 3 0-16,24 3 1 0,-5 3-3 16,-4 2 2-1,15 5 1-15,21 4 2 0,-12-1-3 16,6 2 0-16,30 4-4 16,-15-1 1-16,9 3 4 15,20 0 2-15,-17 1-3 0,27 1-1 16,-3-2 1-1,-4-2 2-15,25 2 0 16,-19 0-1-16,28 0-2 0,-22 0 1 0,19 3 1 31,-4-3 2-31,-5 5-1 16,11 0-1-16,-20 3 1 0,29 3-1 16,-26 0 0-1,11 2 0-15,1-2 0 0,-16 5 0 16,22-3-3-16,-31 0 2 15,22 3 1-15,-13-3 2 16,-8 1-3-16,17-1 0 16,-26-2 1-16,9-1 2 15,11 1-3-15,-26 2 0 16,18 1 1-16,-9 1 0 0,-19 1 0 16,28 0 2-1,-18 0-1-15,-12-2-1 16,17-1 1-16,-8 0 1 15,-15 0-3-15,15 1 0 16,-6-1-1-16,-18 0 0 16,6-2 2-16,8 2 2 15,-14 3-3-15,-12 0 0 16,15 0 1-16,0 3 2 0,-18 2-1 16,1-3 2-16,19 1-4 15,-8 0-2-15,-23-1 2 16,8-5 2-16,6 1 0 15,-6 2-1-15,-15-3 1 16,-14-2-1-16,-4-3 0 0,0-3 0 16,1 0 0-16,-10 3 0 0,-8 0 2 15,-13 0 1-15,-5 0 1 32,-9 0 0-32,-7-2 0 15,-8-4 0-15,0-2 2 16,-6-5 1-16,-3-5-1 0,-3-6 1 15,0-5-4-15,-3-6 0 16,-6-23-3-16,0-29-1 16,0 2 1-16,-3 1 2 15,0-35-3-15,-3-11-2 16,-3 11 2-16,0-37 2 0,-3 8 0 16,0-9-1-1,-6-25-2-15,-3 13 1 16,0-43 1-16,-8 16 2 0,5-37-6 15,-3-8-1 1,-3 9-1-16,7-22 2 16,-4 37 4-16,0 16 4 0,0-8 3 15,3 39 3-15,1-15-3 16,2 10-2-16,0 30-5 16,0-14-2-16,0 3 1 15,3 26 0-15,-3 6-2 16,-2-24 0-16,-7 16-3 15,-3 15-1-15,-3-5-1 16,-2-10 2-16,-4 21 4 16,6 18 3-16,4 19 4 15,-1 8 2-15,9 3-1 16,3 4-1-16,0 4-3 16,1 5-2-16,-4 2-2 15,-6 6 1-15,-15 7-1 16,-14 9 0-16,-7 7 2 0,1 9 0 15,-1 4 2-15,-14 4 3 0,-24 2 2 16,0 8 3 0,2-3-3-16,-14 0-2 15,-18 3-2-15,12-2 0 16,-18-4-2-16,-17 3 2 16,14 1-2-16,-36-1 2 15,12 3-2-15,-20-3 2 16,-7 3-4-16,-2 0 0 15,-15 3 1-15,-4-3 0 16,-11 2-3-16,-18-2 2 0,9 0 1 16,-36-3 0-1,21 1 2-15,-24-4 1 16,-15 1-4-16,24-3 1 16,-29 0-2-16,-4 0 0 0,18 0 2 15,-29 0 2-15,5 0-1 16,15-3-1-16,-26 1-2 15,8 2 1-15,21 2 1 16,-26 6 0-16,20 6-3 16,12-1 2-16,-9 5-15 0,39-2-6 0,-17 3-16 31,40-1-4-31,-8 1-78 16,27 7-34-16,-7 3 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42:41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17145 1220 352 0,'-6'-13'132'0,"3"5"-103"0,-6-3 27 0,6 8 5 0,0-2-18 0,0 0-4 16,0 2-12-1,-3-2-3-15,0 5 4 16,-3 5-15-16,-3 3 0 15,0 0-2-15,-6 5-2 16,-5 6 2-16,-7-1-2 16,-9 3 2-16,-5 24-2 0,-4 22 0 15,0 1-3 1,7-2-1-16,2 6 1 16,12 7 3-16,6-20-2 15,-5 33 1-15,5-26-3 16,-3 51 0-16,6-27-1 15,0 21 0-15,6-19 0 0,3 51 0 16,3-32-2-16,6 32-2 16,0-32 1-16,3 35-1 15,0-35 0-15,9 50 0 16,-3-36-3-16,6-6 2 16,-3-24 3-16,18 11 1 0,-6-24-4 15,26 13 1 1,-8-18-2-16,11-8 0 15,-11-14 0-15,6-7 0 0,-10-11 2 0,22-16 0 16,-12-2 0-16,20-30 0 31,-14 3 0-31,11-18 0 16,-14 4 0-16,5-12 0 0,-11 2 0 16,17-42 0-16,-11 16 0 15,9-19 0-15,-13 16-3 16,4-36 2-16,-13 17 1 15,1-26 2-15,-9 24-1 16,-3-55-1-16,-6 31 1 16,-7-24-1-16,-2 32-7 0,-12-52 0 15,0 30-2 1,-23-49 1-16,-25-53 0 16,0 53 0-16,4 31 2 15,2 8 2-15,6 14-1 0,0 23 4 16,1 14 0-16,-10 21 3 15,-5 7 1 1,-4 17 1-16,0 2-2 0,4 11 1 16,8 3-2-16,6 4 2 15,7 1-2-15,8 5 2 16,3-2-7-16,6 2 1 16,3 0-28-16,3 2-9 15,6-4-64-15,9 7-27 16,12-2-67-1</inkml:trace>
  <inkml:trace contextRef="#ctx0" brushRef="#br0" timeOffset="950.876">16314 1461 324 0,'-3'-27'121'0,"3"14"-95"0,0 0 27 0,0 7 6 0,-3 1-17 15,0 2-3-15,0-2-15 16,0 0-2-16,-3 5-13 15,-3 5 3-15,1 8 2 0,-7 14-3 16,0 18 1-16,0 0-3 16,0-3 2-16,3 0-4 15,0 1 1-15,0 2-1 16,3 5 3-16,0-5-5 16,3-19-1-16,4 1 0 0,-1-9 0 15,0-2-2 1,0-5-2-16,0-3 1 0,3-16 1 15,0-8-3 1,3-13-2-16,0-3 2 16,3-5 2-16,-1-11-2 0,1-10 0 15,0-3 1-15,0 3 0 16,3 8 0-16,0 8 0 16,3 5 0-16,3 5 2 15,0 5-1-15,3 6-1 16,3 3 3-16,-1-1 2 15,1 6-2-15,3 5 0 16,0 0 1-16,0 8 0 16,-1 8 0-16,-2 0 2 15,3 16 1-15,-3 15 1 16,-3 9-2-16,-3 2 1 16,0-2-2-16,-3-3 0 0,-4-5-1 15,1-3 0-15,-3-11-2 0,-3 1-2 16,-3-1-8-1,0-5-3-15,0-2-23 16,0-1-10-16,0-5-46 16,-3-10-19-16,-6 2-91 15</inkml:trace>
  <inkml:trace contextRef="#ctx0" brushRef="#br0" timeOffset="1090.747">16207 1590 348 0,'-39'-10'129'0,"30"2"-100"0,4-3 33 0,5 8 15 16,8-2-39 0,13-3-17-16,21-2-10 15,20 2-8-15,4 2-19 0,-1 4-10 16,16-4-160 0,-1-2-80-16,1-5 131 15</inkml:trace>
  <inkml:trace contextRef="#ctx0" brushRef="#br0" timeOffset="2252.16">20184 1381 296 0,'-3'-24'110'0,"0"16"-86"0,-6-5 38 15,6 13 10-15,-6-5-27 16,0-3-8-16,-3 3-16 16,-3-1-3-16,-2 4-11 15,-1-4 5-15,-3 6 1 0,-3 6 2 16,-3-4 4-16,-2 9-7 16,-1 10 1-16,0 19-2 15,3 13 3-15,0 2 2 16,-2 1-1-16,-1 7-3 15,0 27 0-15,0 8-5 16,4-11 1-16,-1 9-3 16,6 2 2-16,6-19-2 15,0 19 0-15,3-21-3 0,12 55 1 16,0-29 0-16,15 11 1 16,-3-27-2-16,12 38-2 15,-6-30 3-15,6 0 0 16,-7-18-1-16,16-8-2 15,-6-14 3-15,24-2 0 16,-10-11-4-16,13-10 1 16,-10-5 0-16,4-14 2 15,-6-3-1-15,8-15-1 16,-8 2 1-16,18-39-1 16,-13 8-3-16,10-22 2 15,-7 11 1-15,-2-10 2 16,-9 4-3-16,-1-41-2 15,-8 20-1-15,-3-7 3 0,-6 15-2 16,-3-41-1 0,-3-33 0-16,-4 22 3 0,-5 2-7 15,-3-16 1-15,-3 6-6 0,-3 21 1 16,-6 5 4 0,-2-5 2-16,-4 2 4 15,-3 14 3-15,-6 13-2 0,-3 15 0 16,-3 9 3-16,1 10 3 15,-1 11 0 1,3 0 0-16,3 13-1 0,3-2 0 16,1 5 0-16,5-1 0 15,3 1-7 1,3 5 0-16,0 3-37 16,3-3-13-16,3 3-90 0,15-14-125 31</inkml:trace>
  <inkml:trace contextRef="#ctx0" brushRef="#br0" timeOffset="3332.547">17163 1384 196 0,'-24'-3'74'0,"15"6"-58"0,0-3 23 0,6 0 4 0,0 5-1 0,0-5-1 31,0 5-16-31,3-5-7 0,3 3-11 15,15 2 2-15,30-5 1 0,26 6-1 16,21 2 2-16,45 5-4 16,30 0-2-16,26 6-2 15,45-1 0-15,-11 3-4 16,23-8 0-16,-21-7 10 16,3-1 5-16,-36-2 7 15,-2-3 2-15,-13-3-1 16,-35 0 1-16,-30 1-4 15,-21-4-2-15,-17 1-7 16,-19 2-4-16,-17 3-17 16,-15-5-5-16,-15 5-56 0,-15 5-25 15,-30-2-74 1</inkml:trace>
  <inkml:trace contextRef="#ctx0" brushRef="#br0" timeOffset="3766.254">17407 2101 244 0,'-24'0'90'0,"18"0"-70"0,0 0 17 0,6 0 2 0,0 0-15 0,9 0-3 16,6 0 10 0,6-3 4-16,8-2-18 15,28 0 2-15,35-9-1 0,9 1-8 16,51 0-3-16,6 8-2 15,44 10 1-15,-8 3-3 16,26 2-2-16,-23 4 0 16,11-6 1-16,-23-8 8 15,-31 5 3-15,-2-5 0 16,-3 0 2-16,-27-5-6 16,-21 5-3-16,-20-6-3 15,-34 4-3-15,-8 2-28 16,-12 0-14-16,-9 0-69 0,-36 0-30 15,-18-6 0 1</inkml:trace>
  <inkml:trace contextRef="#ctx0" brushRef="#br0" timeOffset="4181.359">17344 2693 284 0,'-3'0'107'0,"3"0"-83"0,54-5 13 16,-45 5-1-16,35-8-15 0,61-5-4 15,11 2-4 1,47 3 1-16,1-2-7 16,44 7 2-16,-11-2 2 0,23 0-4 15,-20 2 1-15,2-2-1 16,-17 2 3-16,-54 0 4 16,-18 1 1-16,-24 2-6 0,15-5-3 15,-23 2-3-15,-13 0 0 16,-11 1-9-16,-28 2-1 15,-2 0-42-15,-36 0-20 16,0 0-95 0</inkml:trace>
  <inkml:trace contextRef="#ctx0" brushRef="#br0" timeOffset="4832.913">17058 3471 256 0,'-3'-2'96'0,"3"2"-75"0,-3 0 19 0,3 0 2 16,0 2-20-16,0-2-7 16,0 0-5-16,0 0-2 15,0 0-4-15,0 0 8 0,3 0 5 16,-3 0-3-16,6 0 0 16,0 0-4-16,6 0 1 15,-3 0-2-15,21 0 0 16,-3 0 3-16,29-5 3 15,-5 0 0-15,35-11 1 16,-17 5-4-16,62-28-2 16,-30 10 5-16,72-16 2 15,-45 5-4-15,71 3-3 16,24-6-5-16,-2 9-4 0,-40 8 2 16,-59 10 2-16,-30 3 7 15,27-1 4-15,-26 1-2 16,5 2 2-16,-21 4 0 15,-2-1-1-15,-16 0-5 16,-5 0-2-16,-9 5-4 0,-10-8-3 16,-5 9-9-1,-6-9-3-15,-3 3-32 16,-6 0-11-16,-4 0-121 16,-13-2-50-16,-1 2 67 15</inkml:trace>
  <inkml:trace contextRef="#ctx0" brushRef="#br0" timeOffset="7765.64">19467 474 252 0,'-3'-6'93'0,"3"6"-72"0,0 8 22 16,0-2 8-16,0-1-25 15,-3 8-8-15,0 8-4 16,0 0 3-16,0 3-9 0,3-5 9 0,-3 10 5 16,0-5-5-16,0 7-2 15,-3 17-6-15,3 23-4 16,0 27-2-16,0-8 0 16,-3 8-2-16,3 29-1 15,0-2 1-15,0-1-1 16,0 29 2-16,0-12 1 15,-3 28 1-15,3-2 2 16,0 2-3-16,3 21-2 0,0-20 0 0,0 28-1 31,0-26 2-31,0 3 1 16,0 5 5-16,0-59 5 16,0-25-5-16,-3 65 0 15,0-44-2-15,0 33 1 16,0-31-2-16,0 24 0 15,0-32-3-15,3 32 1 0,0-32-2 16,0 11 2-16,0-27-7 16,6 3 1-16,-3-18 3 15,6 28 2-15,-3-23-3 0,12 2-1 16,-6-18-2 0,15-8 3-16,-6-8 0 15,14-11 1-15,-5-8-3 16,6-7 2-16,-4-6-1 15,4-5-2-15,-6-3 3 16,18-5 0-16,-10 0-2 0,37-13 2 16,-13-1-4-16,22-25-1 15,-19 4 0 1,45-20 2-16,-24 10 2 0,13-6 1 16,-19 9-2-16,33-3 2 15,-23 8 1-15,11-19 0 16,-21 11 0-16,15-27 0 15,-20 14 0-15,20-8 0 16,-21 13 0-16,7-8 2 16,-22 8-1-16,-2-29 2 15,-12 16-2-15,-4-22 2 16,-8 20-2-16,-3-36-1 16,-6 20-6-16,-1-35-4 15,-5 23 1-15,0-68 3 0,6-82 1 16,-12 77 0-16,-3 36 1 15,-3-81 3 1,0 55-13-16,-9-79-4 0,0 61 5 16,-9-72 3-16,-12-61 1 15,3 11 3-15,3 66 4 16,0 29 3-16,1 1-2 0,2 28 0 16,-3 35-1-1,-6 2-2-15,-3-2 0 16,9 60 0-16,3 14 3 15,-8 0 2-15,-19-27 4 16,6 24 4-16,4 11-4 16,2 10-3-16,-6 6-4 15,-6 10-1-15,-14 11-1 16,-13 0 3-16,-5 5-2 0,5 2 1 16,-2 6 2-16,-21 6 2 15,-12-4 3-15,5 4 4 16,10-1 2-16,-6 3 3 15,-6 5-5-15,2-2-1 16,16 2 7-16,14 0 2 16,16-5-2-16,29-3-1 15,3 3-4-15,3-2-1 0,-8-4-12 16,8 4-3 0,9-1-19-16,6 3-7 15,9-8-62-15,12 13-27 16,-3-2-25-1</inkml:trace>
  <inkml:trace contextRef="#ctx0" brushRef="#br0" timeOffset="8622.067">21922 2289 356 0,'-9'-32'132'0,"9"32"-103"0,0-13 25 0,0 13 4 15,0 0-28-15,0 0-6 16,6 13-2-16,0-5 2 16,6 42-12-16,0-8 0 0,3 14-1 15,-3-8-4-15,0 28-2 0,-3-12 0 16,0 2 1-16,-3-10 1 0,0-11 3 15,-3-8-1 1,0-8 0-16,0-5-5 16,0-32-1-16,0 2 1 15,-3-31 0-15,0 8-2 16,-6-29-2-16,0 10 1 0,-3-42-1 16,3 22 4-1,3-1 5-15,0 13-3 16,6-2-1-16,0 10-5 15,9-2 0-15,-3 8-2 0,14 13 0 16,-5 5 2 0,21 19 0-16,-6-1-3 15,8 12 2-15,-5-4 1 0,-3 9 0 16,-9-3 2 0,-6 5 1-16,-7 0 3 0,-17 14 3 15,1-1-2-15,-19 11 1 16,3-5-3-16,-6 0 2 15,6-6-4-15,0-5-2 16,4-2 0-16,5-11-1 16,3-3-5-16,12-5 1 15,0-5 0-15,29 10 2 16,-5-2-1-16,21 15 1 16,-9 1 2-16,2 2 0 15,-8-3 0-15,0 4 0 0,-7-4 4 16,-2 1 2-1,-6-4 13-15,-9 7 7 16,3-1-7-16,-18 5-3 0,0-7-7 16,-24 13-1-16,3-9-3 15,-23 1 0-15,5-3-8 16,1-10 0-16,5-3-10 16,-6-13-2-16,10 2-32 15,-1-8-14-15,6 3-105 16,0 0-47-16,6 3 23 15</inkml:trace>
  <inkml:trace contextRef="#ctx0" brushRef="#br0" timeOffset="12588.137">20282 3987 416 0,'-3'-8'154'16,"3"6"-120"-16,0-4 15 0,0 4-1 16,3-1-25-16,0 0-5 15,0 1-24-15,3-3-9 16,0-1 7-16,0 4-60 0,0-1-24 16,3 6-85-1</inkml:trace>
  <inkml:trace contextRef="#ctx0" brushRef="#br0" timeOffset="12738.1">20294 4323 444 0,'-18'14'165'0,"18"-14"-129"0,-6 15-7 0,6-9-14 0,0-1-40 15,3 0-12-15,0 1-145 16,0-4-65-16</inkml:trace>
  <inkml:trace contextRef="#ctx0" brushRef="#br0" timeOffset="12904.945">20324 4755 464 0,'-18'15'176'0,"18"-15"-137"0,-6 11 15 15,6-6-3-15,0 1-34 16,0-1-8-16,0 0-29 15,0-2-12-15,3-1 16 16,-3-2-67-16,6 0-28 0,0 0-69 16</inkml:trace>
  <inkml:trace contextRef="#ctx0" brushRef="#br0" timeOffset="14681.449">22961 971 348 0,'3'-32'129'0,"0"19"-100"0,3-5 26 0,-3 15 6 16,0-2-20-16,0-3-6 16,-3 8-7-16,0-6-3 15,-3 12-14-15,-6 7 2 0,-9 27 3 16,-23 18-2-16,-25 3 0 16,-5 10-6-16,-4 27 0 15,-2 5-5-15,0-10-2 16,5-17-18-16,16-15-6 15,11-5-27-15,12-8-10 0,15-9-54 16,9-12-22-16,6-6-22 31</inkml:trace>
  <inkml:trace contextRef="#ctx0" brushRef="#br0" timeOffset="15022.111">22375 1365 340 0,'-27'-16'126'0,"18"16"-98"0,0 0 30 15,3 0 8-15,6 6-27 16,-6 7-9-16,-3 13-7 16,-6 19-1-16,-5 8-12 15,-7-5 1-15,-3 2 2 0,0-2 2 16,4 5 3-16,-1 0-1 0,6 2 1 16,6-12-7-16,6-1-4 15,9-13-2-15,18-5 1 16,27-22-5-16,20-15-1 15,1-8 0-15,-1-5 0 16,1-1 2-16,-7 1 1 16,-8-1-4-16,-13 9 1 0,-11-4 11 15,-12 4 7-15,-12 5-7 16,-6-6-1-16,-6 6-6 16,-3-8-3-1,0 2-14-15,0-2-6 16,0 3-45-16,1-6-19 15,-1 8-144 1</inkml:trace>
  <inkml:trace contextRef="#ctx0" brushRef="#br0" timeOffset="15737.68">23610 1029 292 0,'-12'-66'110'0,"0"42"-86"0,-14-2 16 0,14 18 2 16,-6-3-14-16,-9 3-1 15,-3 0-3-15,-14 3 0 16,-19-3-13-16,-8 3 2 0,2 5 1 15,-2 5-3-15,-22 3-1 16,-17 13-6-16,6 30-1 0,-15 9 3 16,-18 9 1-16,9 0 3 15,0 29 1 1,-15 16 3-16,9-8 2 0,12 31-7 16,12 1-3-16,6 18-1 15,12 18-1-15,17-4-5 0,25 20 1 16,29-28 4-1,30-1 5-15,15-2-3 0,14-24 2 16,37-24-1 0,23-21 1-16,9-21 0 15,42-19 2-15,-6-16-3 16,29-18-2-16,-5-21 0 16,0-37-1-16,14-22-2 15,-26-2-2-15,-12-21 1 0,9-40 1 16,-18 7-3-1,-24-33-2-15,-15 5-3 0,-26-14-1 16,-19-7 1-16,-20 10 2 16,-21-55-5-16,-24 34 1 15,-33 35-16-15,-14 2-7 0,-1 0-12 16,-2 29-4-16,-6 19-23 16,-1 23-8-1,-2 20-84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48:04.4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7923 10110 340 0,'-12'13'126'0,"12"-13"-98"0,-9 5 39 0,9-5 11 0,-3 3-15 15,3 0-4 1,-3-1-11-16,3 1-6 16,0-3-23-16,0 0 2 0,0 0 0 0,0 0-3 15,0-3 2-15,0 1-9 16,3-4-2-1,0 1-3-15,3-8-1 0,0 2-6 16,3-5 1-16,-3 3 0 16,0-5 2-16,0 2-1 15,0-3 2-15,0 1-4 16,0 2 0-16,-3 3 1 16,0-1 0-16,0 4 0 0,0 4 2 15,-3 1 1 1,0 10 1-16,0 1-2 15,0 12 1-15,0-2-2 16,0 11-1-16,0-4 1 16,0 4 1-16,0-3-1 15,0 2-1-15,0-5 1 16,2 3-1-16,1-3 0 16,0 0 0-16,0-2 0 0,-3-1 0 15,0-2-3-15,0 0 2 16,0-3-4-16,-3 1-1 15,0-4 0-15,-2 1 4 16,2-3-1-16,-3 0-1 16,0 0 7-16,-3-3 3 15,3-2-6-15,0-1-1 16,0-2 4-16,3 0 3 16,0 0-3-16,3-2 0 15,0-1 1-15,6-2 0 16,-3-1 0-16,6-2 0 15,0 3-2-15,9 0 1 0,-4 0-2 16,7 2 2-16,-3 0-2 16,3 1-1-16,-3-1 1 15,-3 0-1-15,0 3 0 16,-4 0 0-16,-2 0 0 16,-3-2 0-16,-3-1-18 0,-3-2-8 15,0-1-90 1,-3 6-38-16</inkml:trace>
  <inkml:trace contextRef="#ctx0" brushRef="#br0" timeOffset="3253.047">9751 10078 332 0,'-6'0'123'0,"6"0"-95"0,-6-3 25 0,6 3 6 16,0 0-6-16,0 0 4 15,-3-2-8-15,0 2-3 16,0-3-25-16,3 0-2 0,0-2 2 16,0 2-6-16,0-2 0 0,0 0-5 15,3 0 1 1,0-1-4-16,3 6 1 15,0 0-5-15,6 6-2 16,-4-4 0-16,4 6-1 0,0-3-3 16,0 3 2-1,0-2-1-15,-3 2 0 16,0-3 2-16,-6 3 2 0,0 0-3 16,-6 2 0-16,0-2 1 15,-3 3 0-15,0-1 0 16,-3 1 2-16,0 0-1 15,0-1-1-15,0-2 1 16,0 0-1-16,3-3 6 16,0 1 4-16,4-1-3 15,-1-2-2-15,0-1 0 0,3-2-1 16,0 0 0-16,8 0 2 16,-2 0-3-1,9 0 0-15,-3 0-1 0,9-2 1 16,-3-1-2-1,3 0-1-15,-3 3 3 16,-1-2 2-16,-2-1-2 0,-3 0-2 0,-3 1 0 16,-3-1 1-1,0 0-6-15,-6 1-1 16,0-1-27-16,-9 1-9 16,3-1-87-16,0-2-39 15,3-1-50 1</inkml:trace>
  <inkml:trace contextRef="#ctx0" brushRef="#br0" timeOffset="4349.445">7860 11679 516 0,'-20'2'192'0,"20"-2"-149"0,-12-2 7 15,12 2-5-15,0-3-23 16,0 0-2-16,6-2-10 15,-3 0-2-15,8 0-4 16,-2 2-3-16,6 3 2 0,-3 0-2 16,3 5-1-16,-3 0 1 15,0 6-1-15,-3-3 0 0,0 8 2 16,-3-3-1-16,-3 8-1 0,0-5 1 16,-3 5 1-1,0-5 1-15,-6 3 1 16,0-3 0-16,0-1 2 15,0 1-3-15,0-5-2 0,0 0 2 16,3-4 0 0,0 1-1-16,3-2-2 0,0-1 1 15,6-2-1-15,-3-1 0 16,6 1 0 0,0 0 0-16,3-1 0 15,0 1 0-15,2-1 0 16,-2 1 0-16,0 2 0 0,-3-2 2 15,-3 2 1 1,0 1 1-16,-6 2 2 0,0 0-3 16,-6-1-2-16,3 1 2 15,-6 0 0-15,3 0 3 16,-6-2 1-16,3-1 1 0,-2-2 0 16,2-1-2-1,0 1-1-15,0-1-3 16,0-2 1-16,3 0-2 15,0 0-1-15,0 0-2 16,3-2-1-16,0 2-9 0,0-3-3 16,0 1-32-16,0-4-14 15,3 4-140-15,-9-14-61 16,0 2 75 0</inkml:trace>
  <inkml:trace contextRef="#ctx0" brushRef="#br0" timeOffset="8638.248">11751 9970 480 0,'-21'-6'181'0,"21"6"-141"0,-15 3 16 15,15-3-2-15,-3 3-25 16,3-1-4-16,-3 3-11 0,3 1-4 0,-3 4-5 16,3-2 1-16,-6 11 0 15,3-6 2 1,-6 6 2-16,1-4-3 16,-4 7 1-16,0-7-1 15,0 7 3-15,3-7-3 16,0 1 1-16,3-2-5 15,3-1-2-15,0-3 2 0,9-2 2 0,0-2-2 16,21-4 0 0,-6 1-1-1,20 0-2-15,-2-3 1 16,0 0 1-16,-7 0-1 0,-2 0-1 0,-3 0-2 16,-6 0-1-1,-3 0-14-15,-3 0-6 0,-4 0-30 16,-2 0-11-16,-3 0-66 15,-6-3-27 1,0 0-34 0</inkml:trace>
  <inkml:trace contextRef="#ctx0" brushRef="#br0" timeOffset="8878.702">11805 10102 496 0,'-9'-3'187'0,"9"3"-146"0,-6 0 15 16,6 0-4-16,0 5-19 15,0-2-4-15,0 5-9 16,0 0 0-16,0 8-11 16,0-3-1-16,-3 16 2 0,0-5-2 15,0 16 1-15,0-6-5 0,3 3-1 16,0-5 1-16,3-6 0 16,-3-2-5-1,3-5 1-15,-3-3-13 16,0-3-7-16,0-3-40 15,0-10-18-15,0 0-169 16</inkml:trace>
  <inkml:trace contextRef="#ctx0" brushRef="#br0" timeOffset="12258.618">7973 13285 424 0,'-5'-8'159'0,"5"8"-124"0,0-5 24 0,0 5 1 16,0 0-17-16,0 0-2 15,-3 0-15-15,3 0-3 16,-3-3-14-16,0 3-3 0,-3 0 0 15,0 0-3-15,-6 8-2 16,3 0 0-16,-9 5 1 16,3-2 1-16,3 10 3 15,3-3-3-15,9 9 0 16,0-3 3-16,12 5 1 0,0-6 1 16,6 7 0-16,-3-7-4 15,9 1-1 1,-4-3 3-16,4 0 3 15,-3-2 0-15,-3-3 0 16,-3-3-1-16,-9 3 2 0,0-3-3 0,-12 3-2 16,0-3-2-1,-6 6-3 1,3-6 1-16,-9 0 1 16,3 1-8-16,-9-7-3 0,7 1-24 15,-7-8-9-15,3 0-35 16,6-8-14-16,3 1-51 15,6-20-20-15,3 6-7 16</inkml:trace>
  <inkml:trace contextRef="#ctx0" brushRef="#br0" timeOffset="12377.901">7932 13324 428 0,'3'-18'162'0,"-3"18"-126"0,9-8 40 16,-6 8 10-16,6-3-34 15,0 3-9-15,14-2-26 16,-2-1-11-16,30 0-4 0,-12 1-44 15,14-6-17-15,-11 0-179 0</inkml:trace>
  <inkml:trace contextRef="#ctx0" brushRef="#br0" timeOffset="14964.075">13912 9956 448 0,'-3'-31'167'0,"3"12"-129"0,0-10 15 0,3 18-3 15,0-2-17-15,-3 3-4 16,3-4-6 0,-3 1-3-16,0 2-10 0,0 1 2 0,-3 2 4 15,-3 3-4-15,-3 2-2 16,-3 3-5-16,-3 3-4 16,-8 7 0-16,-10 11-1 15,-9 22 2-15,6-1 3 16,7-8 0-16,-7 14 0 15,9-6 1-15,3 14 3 0,6-11-6 16,18 13-2-16,0-10-1 16,27-11 2-1,-3-8-1-15,12-24 2 0,-6 1-2 16,5-20-1-16,-5 4 1 16,3-6-1-1,-6 3 2-15,-7-1 1 16,-2 1-1-16,-12 3 1 0,0-1 0 0,-12 6 1 15,0 2 0 1,-21 6 2-16,4-1-3 16,-28 9 0-16,12-3-3 0,-5 5-1 15,8-2-10 1,3 5-3-16,6-3-33 16,4 5-14-16,2-2-107 15,9 5-46-15,3-2 23 16</inkml:trace>
  <inkml:trace contextRef="#ctx0" brushRef="#br0" timeOffset="15518.468">11712 11568 396 0,'-44'18'148'0,"44"-18"-115"0,-18 16 33 15,15-13 5-15,0 2-21 16,0 0-3-16,3 1-15 0,0-1-3 16,9 0-16-16,-3-2-1 0,18-1-1 15,-4 1-2 1,22-6 2-16,-9 3-6 15,5-2-1-15,-8-1 0 16,0 0 0-16,-6 1 6 16,-3 15 4-16,-6-2-1 15,-10 28 2-15,1-4-4 0,-9 10-1 16,0-8-6-16,-2 21-3 16,-1-10 0-16,0 7-1 15,3-10-5-15,0-5-1 0,0-8-30 16,6-11-12-1,0-3-180 1</inkml:trace>
  <inkml:trace contextRef="#ctx0" brushRef="#br0" timeOffset="16454.033">9896 13380 396 0,'-17'-5'148'0,"17"5"-115"0,-9-8 19 16,9 8 1-16,0-3-13 15,0 0 0-15,0-7-17 16,0 2-6-16,3-5-10 15,0 2-5-15,0-10 1 0,0 2 0 16,-6-12 1-16,0 2-2 16,-6-3-2-16,0 5 1 15,-9 9-1-15,3 2 2 0,-9 16 1 16,3 0 1-16,-5 11 2 16,5-3-3-1,3 5 0-15,3-3-1 0,15 4-2 16,0-1 3-16,15 5 0 15,0 1 1-15,18 10 0 16,-7-5 0-16,19 26 0 16,-9-10 0-16,-1 7 0 15,-5-7 9-15,-12 2 3 16,-3-5-1-16,-24-8 1 16,3-5-7-16,-15 3-1 0,3-6-4 15,-3-8-1 1,4 0-1-16,-1-7 1 15,3-4-11-15,3-12-2 0,0 2-28 16,9-27-13-16,0 6-121 16,24-10-54-16,12-30 39 15</inkml:trace>
  <inkml:trace contextRef="#ctx0" brushRef="#br0" timeOffset="49520.109">16487 3559 504 0,'-6'-8'189'0,"6"8"-147"0,-6-3 9 0,6 3-7 0,0 0-22 16,0 0-4-16,0 0-7 15,0 0 0-15,-3 3-6 16,0-3 4-16,-6 10 3 0,0-2 0 15,-15 32 1-15,7-8-3 16,-13 15 1-16,6-7-4 0,-3 18 1 16,6-10-5-1,0 31-2-15,4-15 0 0,2-1 1 16,3-7-1 0,3-9-1-16,3-10 1 15,0-5 1-15,0-5-6 16,3-6 1-16,0-3-21 15,0-10-9-15,0 0-45 16,3-21-17-16,0 2-138 16</inkml:trace>
  <inkml:trace contextRef="#ctx0" brushRef="#br0" timeOffset="50032.804">16362 3503 516 0,'0'-5'192'0,"0"5"-149"0,9-3 3 0,-9 3-7 0,9 0-21 15,0 0 0-15,6-2-4 16,-4-1-1-16,4 0-7 15,0 3 5-15,0 0 2 0,0 0-2 16,0 3 1-16,-3 0-5 16,3 7 1-16,-3-7-3 15,2 13 0-15,-2-3-1 16,3 24 0-16,-3-5 0 0,6 15 0 16,-3-7 0-16,3 2 2 15,-3-5-3 1,3 14 0-16,-4-9 1 0,1 29 0 0,-3-12-5 15,3 4 1 1,-3-13 0 0,3-5 0-16,-3-8 2 15,-3-2 1-15,0-6-4 0,-3-5 1 16,-3-6 0-16,-3-2 2 16,0-3-12-16,-6-2-6 15,0-3-24-15,-6-6-12 16,0 1-50-16,-6-6-22 15,3 1-96 1</inkml:trace>
  <inkml:trace contextRef="#ctx0" brushRef="#br0" timeOffset="50287.841">16189 3953 584 0,'-15'-3'217'0,"15"3"-169"0,0-2-9 15,0 2-14-15,12-3-21 0,-3 3 0 16,39-3 0 0,-9 1 0-16,17-4-2 15,-11 4-19-15,17-1-9 0,-14 0-35 16,20 3-13-16,-11 0-33 15,5 3-12-15,-11 0-57 16</inkml:trace>
  <inkml:trace contextRef="#ctx0" brushRef="#br0" timeOffset="50812.188">17085 4202 288 0,'-6'-3'110'16,"6"3"-86"-16,-3-11 29 0,3 11 6 0,0-5-3 16,0 2 4-16,0-5 0 15,0 3 2-15,0-3-34 16,0 3 9-16,0 0 1 0,0-1-9 0,0 4-2 16,0-1-12-1,0 0-2-15,0 1-7 16,0 2-2-16,0 0-2 0,0 8-2 0,0 0 3 15,0 13 0 1,0-3 1 0,0 9 0-16,0-6 0 15,0 3 0-15,0-6 0 0,0 1 0 16,0-3 0 0,0 0 2-16,0-3-3 0,0 0-2 15,0-2 0-15,0-3 1 0,0-3-10 16,0 0-2-1,0-2-39-15,0-3-16 16,0 0-107-16,0-13-48 16,0 2 26-1</inkml:trace>
  <inkml:trace contextRef="#ctx0" brushRef="#br0" timeOffset="51366.176">17055 3892 444 0,'-5'-3'167'0,"5"3"-129"0,0-5 6 0,0 5-6 0,0 0-8 32,0 0 2-32,0-3-2 0,0 3-1 15,0-2-16-15,0-1 3 0,-3 3 2 0,0 0-2 16,0 0 1-1,0 0-5-15,0 5-2 16,0 1-4-16,3 2 1 0,0 0-2 16,3 0 0-16,0-3-6 15,3 0 1 1,0 0 2-16,-1-5 3 16,1 0-2-16,0-2 0 0,0-1-1 15,-3-5-2 1,0 0 1-16,-3-5-1 15,0 2 0-15,-3 1 0 0,0 2 2 16,0 5 1 0,0 1 1-16,0 2 2 0,0 0-3 15,0 2 0-15,0 1-1 16,3 0-2-16,0-1-8 16,0 1-3-16,0 0-14 15,0-1-4-15,0 1-56 0,0-6-24 16,0 3-126-1</inkml:trace>
  <inkml:trace contextRef="#ctx0" brushRef="#br0" timeOffset="53850.71">17966 3953 388 0,'-3'-13'145'0,"3"13"-112"0,0-16 25 0,0 16 6 16,0-3-15 0,0 0-2-16,0 1-13 15,0-1-6-15,0 1-16 16,0-1-1-16,0 8 0 0,0-2-2 16,0 13 2-16,0-3-2 15,3 19 0-15,0-6-5 16,0 14-1-16,0-3-1 0,0-3-2 15,0-5-8-15,0-2-3 16,0-6-16-16,0-2-8 16,-3-6-25-16,0-11-10 15,0 1-69-15,3-21-28 16,0 2 11 0</inkml:trace>
  <inkml:trace contextRef="#ctx0" brushRef="#br0" timeOffset="53978.402">17945 3662 536 0,'-8'-19'200'0,"8"19"-155"0,-6-13-2 0,6 13-12 0,0-3-30 0,0 3-7 0,3-2-37 16,0-1-15 0,5 3 30-1,-2 0-70-15,9 16-24 0,-3-3-48 16</inkml:trace>
  <inkml:trace contextRef="#ctx0" brushRef="#br0" timeOffset="54375.707">18416 3874 428 0,'0'-3'159'0,"0"3"-124"0,-3-8 9 15,3 8-7-15,0-3-11 16,0 1-1-16,-6-1-7 15,3 0-3-15,-9 3-9 16,3 0-2-16,-15 6 2 0,6-4-3 0,-8 4-2 16,2-1 2-16,3 3 0 0,6-3 1 15,9 3 0-15,3 0 2 16,15 3 1-16,0-4 1 16,9 12 2-1,-3-6-3-15,5 11-2 0,-5-5 4 16,3 7 4-1,-3-5 4-15,-3 6 4 16,-3-6 0-16,-6 3-1 0,0-6-8 16,-6 1-3-1,0-3-5-15,-12-6-1 16,3 1-1-16,-24-14-2 0,6 0-4 16,-17-15-2-16,8 2-13 15,0-5-5-15,6 2-16 16,10 1-5-16,2 2-38 0,27 3-14 15,-3-3-114 1</inkml:trace>
  <inkml:trace contextRef="#ctx0" brushRef="#br0" timeOffset="55497.621">19020 3863 444 0,'-24'-11'165'0,"24"11"-129"0,-21-8 8 0,18 8-6 16,-2-2-14-16,2-1 0 15,-3 3 0-15,0 0 0 16,-3 3-13-16,3-1-2 0,-3 6 1 0,3 0 0 15,0 11 2-15,0-3-2 16,3 18 1-16,0-7-6 16,3 18-1-1,0-8-2-15,9 2-2 0,-3-7 3 16,15-6 0-16,-3-4-4 16,14-14-1-16,-5-1 1 15,9-20 2-15,-6 3-2 16,-1-14 0-1,-5 5 1-15,-3-4 0 0,-3 4 0 16,-3-2 2-16,-3 5 3 16,-3 3 4-16,-3 2 2 15,-6 3 1-15,0 0-9 0,0 8-3 16,0 0-1 0,3 19 0-16,0-6 3 15,8 24 1-15,-2-10-4 16,6 2 1-16,-3-6 0 15,6-1 2-15,-3-4 1 0,6-10 1 16,-3-3 0 0,-1-13 0-16,-2 3 0 0,-3-16 0 15,-3 5-2-15,-6-8 1 16,0 6-2-16,-9-6-1 16,0 5-4-16,-9-2 0 15,3 5 0-15,-8 3-1 16,2 3-7-16,0-1-5 15,3 3-7-15,6 0 0 0,0 3-11 16,9-3-6 0,0 0 1-16,9-3-1 15,-3 3 14-15,6 0 8 16,-3 3 12-16,6 3 4 16,-3 2 18-16,8 5 10 0,-5-3 9 15,6 9 6-15,-3-3-10 16,3 8-3-1,-3-3-7-15,0 8-3 0,-4-5-3 16,1 3-1-16,-3-3-3 0,0 2-1 0,-3-5-3 16,0-5 1-1,-3-2-6 1,3-12-3-16,-3 1-6 0,6-8 0 16,0 2 2-1,6 1 3-15,-7 2 0 16,4 5 1-16,-3 0 0 0,0 6 0 15,0 0 2 1,-3 5 2-16,0-3-3 16,0 3 0-16,-3-3-1 0,0-2 0 15,0-1-9-15,0-7-3 16,0 2-9 0,0-10 0-16,0 3-4 0,2-4 0 15,1 4 6-15,0-1 5 0,0 3 11 16,3 3 6-1,-3 2 17-15,6 6 11 0,-3 0 7 16,6 10 5-16,-3-3-16 0,2 6-4 16,-2-2-9-1,0 4 0 1,-3-5-7-16,-3-2-3 0,0-3-28 16,0-13-12-16,-3-1-52 15,6-10-22 1,-3 3-102-16</inkml:trace>
  <inkml:trace contextRef="#ctx0" brushRef="#br0" timeOffset="55705.778">20154 3461 508 0,'-9'-6'189'0,"9"6"-147"0,0 8 20 0,0-8-4 16,3 14-22-16,0-4-4 15,3 46-14-15,-3-9-6 16,3 17-7-16,0-14-6 0,0 32-2 15,0-16-14-15,3 19-4 16,-3-16-16 0,0-3-4-16,0-13-38 0,-3-11-14 15,0-7-88 1,-6-14-67-16,0-5 105 16</inkml:trace>
  <inkml:trace contextRef="#ctx0" brushRef="#br0" timeOffset="55839.922">19812 3797 424 0,'-18'-16'159'0,"18"16"-124"0,6-19 37 0,-3 17 9 15,6-1-44-15,-3 0-14 16,27 9-32-16,-7-1-9 16,28 6 8-16,-12-3-77 0,11 5-30 15,-11 0-78-15</inkml:trace>
  <inkml:trace contextRef="#ctx0" brushRef="#br0" timeOffset="56248.108">20693 3895 412 0,'-15'-6'154'0,"15"6"-120"0,-15-2 17 15,15 2-2-15,-3 0-16 0,0 0-2 16,-3 0-9 0,3 0-4-16,-6 0-10 15,0 0-1-15,-2 5 0 0,-1 0-3 0,-3 3-3 16,3 0 4-16,-3 0 1 16,3 0-2-16,0 0-1 15,3 0-1-15,3-3-2 0,3 1-6 16,3-6-4-1,0 0 3-15,12 5 2 16,-3-3 5-16,9 4 2 0,-3-1-5 16,3-5-2-16,-3 0-23 0,3-5-6 31,-4 2-36-31,7-10-13 0,-3 2-64 31,6-26-68-31,-6 8 74 16</inkml:trace>
  <inkml:trace contextRef="#ctx0" brushRef="#br0" timeOffset="57026.379">20767 3400 400 0,'-6'0'148'0,"6"0"-115"0,6 21 11 0,-3-16-3 0,3 14-5 16,-3-6 2-16,3 45 0 16,0-15-2-16,0 20-19 0,0-13-1 0,0 1 0 15,0-9 3 1,-3-2 1-16,0-9-9 0,0-1-2 15,0-7-5 1,-3-9-3-16,0-1-5 0,0-13-2 16,0 0-13-1,12-3-3-15,-3 1-8 16,9-1-4-16,-3 0 8 0,5 3 2 16,-2 0 10-16,3 6 6 15,-3-1 7-15,3 3 5 16,-6-3-1-16,0 3-2 15,-4 0 17-15,-5 0 8 16,0-3-5-16,-6 0-1 16,0 1-10-16,0-6-2 15,0 0-6-15,6-6-4 16,0 1-8-16,6-11-2 16,-3 3-6-16,6-35-4 15,-3 9-4-15,3-17-1 16,-3 11 15-16,-3 0 6 0,0 8 20 0,-6 3 8 15,-1 5 5 1,-2 2 1 0,0 6-9-16,-2 5-1 0,2 3-7 0,-3 10 1 15,0-2 2-15,-3 16 3 16,3-3 0-16,0 42-1 0,0-8-4 31,6 11-2-31,0-11-9 16,9 11-2-16,-4-10 0 15,16 15 2-15,-6-11 2 16,15-2 1-16,-6-7-2 16,11-20-2-16,-8-2-4 15,6-19 0-15,-9 1-3 16,-1-12 2-16,-2 4-4 16,-6-9 1-16,-3 3 4 0,-3-10 2 15,-3 5 2-15,-6-14 0 0,-3 6 0 16,-9-2 0-1,0 4 0-15,-18 9 2 16,6 2 1-16,-11 16 1 0,5 0 0 16,3 16 2-16,6-3 3 15,15 8 2-15,0-3 1 16,27 9 0 0,-3-3-6-16,15 10-4 15,-7-5-6-15,4 3-2 16,-6-6-22-16,0-7-8 15,-4-3-44-15,1-8-16 0,-3-3-133 16</inkml:trace>
  <inkml:trace contextRef="#ctx0" brushRef="#br0" timeOffset="60223.967">16008 4845 436 0,'9'-6'162'0,"-9"6"-126"0,3 0 34 0,-3 0 8 0,0 0-34 16,0 0-12-16,3 0-17 16,0 0-6-16,2-2-5 15,1-1-3-15,0-2 2 0,0-1 0 0,0-2 1 0,-3 3-5 31,-3-3 1-31,0 3 0 16,-6-3 2-16,0 3-1 16,-14-1-1-16,2 1 1 15,-21 5-1-15,6 0 0 16,-3 3 0-16,7-1 2 0,-1 4 3 16,6-4 2-1,3 6 1-15,3-2-4 16,7 1-3-16,2 1 2 0,9 8 2 0,0-2 0 15,12 15 0 1,-4-6-3-16,13 20 1 16,-3-6 0-16,3 3 1 15,-3-9-2-15,-6 1 1 16,-3-6-2-16,-9 1 2 16,0-6 0-16,-15-2 1 15,3-4-5-15,-6-1 1 16,3-4-2-16,-3-2 0 15,3-2 0-15,3-6-2 16,1 0 0-16,2-3 0 0,3 3 0 16,3-3 0-1,0 1 0-15,6 2 3 16,0 0-2-16,9 0 1 0,0 0 4 16,8 5 1-1,-5 0 5-15,9 6 3 0,-6-3 0 16,3 16 1-16,-3-6-6 15,-1 30-2-15,-2-9-2 16,9 14-2-16,-6-13-6 16,6 0-4-16,-6-9-14 0,6-4-5 0,-7-6-34 31,7-5-14-31,-6-3-111 16,15-13-51-16,-6 0 76 15</inkml:trace>
  <inkml:trace contextRef="#ctx0" brushRef="#br0" timeOffset="60629.644">16540 4868 388 0,'0'-23'145'0,"0"23"-112"0,9-14 41 15,-6 14 10-15,0-2-17 16,-3-1-3-16,0 0-22 16,0 1-8-16,-3 2-20 15,0 0-2-15,-3 10-1 0,1-2 0 0,-13 45 1 16,3-11-2-1,-15 25 1-15,6-14-6 16,-6 29-3-16,10-19-1 16,2 19-1-16,3-16-5 15,6-8 1-15,0-7-5 16,3-12-1-16,3-7-20 16,3-8-5-16,0-6-37 15,3-18-14-15,0 0-72 0,3-29-29 16,0 6 22-1</inkml:trace>
  <inkml:trace contextRef="#ctx0" brushRef="#br0" timeOffset="60977.148">16529 4768 496 0,'6'-13'184'0,"-6"13"-143"0,0-3 28 15,0 3 2 1,0 0-27-16,0 0-5 16,3 3-17-16,-3-3-6 15,5 8-9-15,1-3-1 0,6 11 1 16,-3-3-1-16,9 19 1 0,-3-6-4 16,12 32 0-16,-6-10-1 0,11 10-2 15,-5-13 1 1,3 13-1-16,-6-10 0 15,0 31 0-15,-4-15 0 16,-5 2 0-16,-3-10 0 16,-6-9 0-16,-3-7-7 15,-9-8-3-15,0-6-12 0,-12-7-6 16,3-4-38 0,-8-9-15-16,5-1-70 15,-3-21-29-15,3 3 0 16</inkml:trace>
  <inkml:trace contextRef="#ctx0" brushRef="#br0" timeOffset="61169.75">16225 5315 504 0,'-24'-2'187'0,"24"2"-146"0,-3-3 22 0,3 3 1 0,12-2-24 15,-3-1-3-15,33-2-21 16,-10 2-8-1,22-2-5-15,-9 2-11 0,17 0-3 16,-14 1-40-16,26-1-17 16,-14 0-77-16,5 9-33 0,-11-4-7 31</inkml:trace>
  <inkml:trace contextRef="#ctx0" brushRef="#br0" timeOffset="61334.746">17044 5297 448 0,'-6'3'167'0,"6"-3"-129"0,0 18 46 0,0-15 13 0,0 23-34 16,0-5-11-16,0 24-29 16,0-5-12-16,3 0-7 15,0-6-10-15,0-5-4 0,0-5-25 16,-1-3-10-16,1-5-39 16,-3-8-14-16,0 0-122 15</inkml:trace>
  <inkml:trace contextRef="#ctx0" brushRef="#br0" timeOffset="61516.256">17014 5146 584 0,'-6'3'217'0,"6"-3"-169"0,-3 10 11 0,3-7-6 0,0 2-36 16,0 1-9-1,3-1-17-15,0 0-7 16,0 0 8-16,0-2-45 0,0 0-18 15,0-1-132-15,3-7-55 16,0 0 87 0</inkml:trace>
  <inkml:trace contextRef="#ctx0" brushRef="#br0" timeOffset="62850.518">17389 4710 332 0,'-12'-6'123'0,"12"6"-95"0,-12-8 33 0,12 8 9 0,-6-5-11 15,3 2 0 1,-3-5-13-16,0 1-7 16,-3-4-21-1,3 3 2-15,0-3 1 0,0 1-7 16,3-1-3-16,3 3-2 0,0-2-1 16,0 2-2-16,6 3-1 0,0-1-1 15,6 4 0 1,-3 2 4-16,6 2 3 15,-3 1-6-15,3 5-1 16,0-3 0-16,3 8 2 16,-4-2-3-16,4 7-2 15,-3-2 0-15,0 3 1 16,-3-3 1-16,3 0 1 16,-3-3 0-16,-3 0 0 0,0 0 0 15,-3 1 2 1,-3-4-3-16,-3 3 0 0,0 1-1 15,-3 1-2-15,0-1 1 16,-3 7-1 0,0-5 0-16,0 8 0 0,0-3 0 15,0 2 0-15,0-1-3 0,3 4 2 16,0-7 1-16,3-1 2 16,0-2-3-1,6 0 0-15,0-3 1 16,3-5 2-16,0-3-3 15,6-2 0-15,-3-3 1 16,2-3 0-16,-2 3 0 0,-3 0 2 16,0 0-1-1,-3 0 2-15,0 0-4 16,-6 3 0-16,0 0 1 0,-6 7 0 0,3-2 0 16,-3 8 0-1,3-3 0-15,0 6 0 16,0-3-3-16,3 7 2 15,0-4 1-15,12 15 2 16,-3-7-1-16,12 23 2 16,-6-10-2-16,6 7-1 0,-3-4 1 15,-4-4 1 1,-2-7-1-16,-9-3-1 16,0-5 1-16,-12 0-1 15,3-6 0-15,-14 1 0 16,2-6 0-16,-6 0 0 15,3-2 0-15,-3-8 0 16,3-1 0-16,-2-2 0 0,5 0-5 16,0-8-1-16,3 3-22 15,9-11-6-15,0 3-49 16,9-6-21-16,0 4-125 16</inkml:trace>
  <inkml:trace contextRef="#ctx0" brushRef="#br0" timeOffset="63046.208">17945 5294 500 0,'-2'-8'187'0,"2"8"-146"0,-3-2 35 16,3 2 5-16,0 2-32 0,0 1-10 16,-3 5-21-16,3 0-7 15,0 16-7-15,0-3-3 0,3 16 0 16,0-5-4-16,-1 2 2 15,1-7-10-15,0-4-5 16,0-1-25-16,0-9-11 16,0 0-55-16,-3-16-23 15,0 1-82 1</inkml:trace>
  <inkml:trace contextRef="#ctx0" brushRef="#br0" timeOffset="63212.009">17934 5112 608 0,'-12'2'225'0,"12"-2"-175"0,-9 3-14 16,9-3-17-16,0 0-42 15,0 0-10-15,9-3-69 16,-3 1-29-16,9 2-82 16,-4 0-35-16</inkml:trace>
  <inkml:trace contextRef="#ctx0" brushRef="#br0" timeOffset="63676.38">18446 5228 472 0,'-6'-2'178'0,"6"2"-138"0,-6-3 11 0,6 3-6 0,0 0-18 15,0 0-3 1,-3 0-6-16,3 0-1 16,-3 0-9-16,0 0 8 0,0 0 4 15,0 0-2-15,-6 3 0 0,3-1-6 16,-9 3 0 0,3 1-7-16,-12 2-3 15,3 0 1-15,-8 2 2 16,5 1-2-16,-3 7-2 15,3-2 0-15,3 16 1 16,4-6 1-16,11 17 1 0,0-6-2 16,18 2-2-16,-3-7 1 15,17-3 1-15,-5-5-1 16,9-3 2-16,-6-2-7 16,3-6-1-16,-7-2-9 15,4-9-2-15,-3 1-13 16,-3-6-7-16,-3 1-27 0,-3-9-12 15,0 0-46 1,-4-4-21-16,-2 1-34 16</inkml:trace>
  <inkml:trace contextRef="#ctx0" brushRef="#br0" timeOffset="63813.761">18193 5371 496 0,'-39'-3'184'0,"39"3"-143"0,-15 8 26 0,15-5 0 16,6 2-42-16,0-2-12 16,24 0-26-16,-4-3-9 15,13-3 11-15,-6 0-72 0,20-5-28 16,-11 3-98 0</inkml:trace>
  <inkml:trace contextRef="#ctx0" brushRef="#br0" timeOffset="64473.179">18553 5191 500 0,'-27'-3'187'0,"27"3"-146"0,-15-2 24 0,15 2 0 16,0 0-26-16,0 0-5 15,0 0-18 1,0 0-7-16,12 0-6 16,-3 0 0-16,21 0 0 0,-7 0-4 0,13 0 1 15,-6 0 2-15,3 0 1 16,-6 0-4-16,-1 0-1 15,-2 0 1-15,-3 0 0 16,0 0 1-16,-6 0 2 16,-3 0 1-16,-3 2 1 0,-1 1 2 15,-2 2 1-15,-3-2-6 16,-3 5 0-16,0-3 1 16,-3 9 1-1,0-4-4-15,-6 9 1 16,4-3 2-16,-10 18 1 15,3-5-1-15,-15 19-2 16,9-6 3-16,-9 3 0 16,6-8-1-16,-2-3 1 0,5-5-2 15,0-5-1-15,3-3 3 16,3-5 0-16,3 0-1 0,12-5 1 16,0-3-2-1,18 0-1-15,-3-3 1 16,12 0-1-16,-4-2 0 0,4 0 0 15,-3-1 0 1,9-2 0-16,-10 0-7 16,4 0 0-16,-3 0-21 15,-3 0-7-15,-3 0-46 16,-6 0-18-16,-1 0-137 16</inkml:trace>
  <inkml:trace contextRef="#ctx0" brushRef="#br0" timeOffset="64847.709">18961 5271 504 0,'-6'-6'187'16,"6"6"-146"-16,-3 0 15 0,3 0-1 0,0 0-20 16,0 0-2-16,0 0-8 15,0 0-2-15,0 0-12 16,0 0 2-16,0 3 1 0,0-3-3 15,-3 5-1-15,0 0-6 16,-3 6-3-16,0 0 0 16,-3 20-1-16,0-7 0 15,-6 24 0-15,3-6 0 0,-6 3 0 16,3-10-22-16,-2 2-8 0,2-8-75 31,0 5-32-31,0-5-101 16</inkml:trace>
  <inkml:trace contextRef="#ctx0" brushRef="#br0" timeOffset="80149.194">20351 4940 260 0,'3'-16'99'0,"-3"16"-77"0,3-11 44 15,-3 11 17-15,0-2-8 16,0-1 1-16,0 0-19 15,0 1-5-15,0-1-30 16,0 0-2-16,0 1 1 0,0-1-6 0,0 1 2 16,0 2-4-16,0-3 0 15,0 3-7-15,0 0-2 0,0 0-2 16,-3 0 1 0,3 0 2-16,-3 5 2 15,3 0-3-15,-3 6-1 0,3-3-1 16,0 8 1-16,0-3-2 15,0 16 2 1,0-8-2-16,0 8 2 0,0-5 0 16,0 5 1-1,0-5-2-15,0 3 1 16,0-6 0-16,0 0 1 0,0-3-2 16,0 1-2-1,0-3 1-15,3 2-1 16,-3-2 2-16,3 3 1 15,0-3-1-15,0 7 1 0,0-4-2 16,3 13 2 0,2-6-2-16,1 9-1 0,0-9 1 15,0 3-1-15,0-5 0 16,3 0 0-16,-3-3 0 16,6-3 2-16,-3-2-1 0,6 0-1 0,-3-3-2 15,5 1 1 1,-5-4 1-1,3-2 2-15,-3 0-1 16,3 0-1-16,-3-3-2 16,0 1 1-16,0-4 1 15,-1 1 0-15,-2 0 0 16,3-3 0-16,-3 0-3 16,3-3 2-16,-3 0 3 0,3-5 1 15,-3 0-4-15,3-10 1 16,-4 2-2-16,4-16 0 0,-3 6 2 15,0-11 0 1,0 8-3-16,0-6 2 16,-3 9-4-16,0-9 1 15,-3 12 2-15,-3-9 1 0,0 5 1 16,-3-18 0-16,0 8-3 16,-3-13 2-1,0 10 1-15,0-2 2 0,0 8-3 16,0 2 0-1,0 6 1-15,-3 2 0 16,3 5 2-16,-3 1 3 0,3 4-2 16,-3 4 0-16,3-1 1 15,0 1 0-15,0 2-5 16,0 2 1-16,0 1-5 16,0 0-1-16,3 2-28 15,0 1-13-15,0-1-72 16,6 8-31-16,0 1-63 15</inkml:trace>
  <inkml:trace contextRef="#ctx0" brushRef="#br0" timeOffset="80605.012">21080 5432 504 0,'-6'-3'189'15,"6"3"-147"-15,0 0 2 0,0 0-9 0,0 0-13 16,0 0 1-16,3 3-1 16,-3-3 1-16,3 5-13 15,0 0 5-15,-3 11 5 0,0-2-9 0,0 12-1 16,0-5-6-1,3 6-1-15,0-6-1 16,3 3-2-16,0-6 1 16,3-2-1-16,0-3-3 15,3 1 2-15,-3-4-6 0,2-5 0 16,1 1-17 0,0-6-4-16,-3 0-54 0,0-8-24 15,-3 0-121 1</inkml:trace>
  <inkml:trace contextRef="#ctx0" brushRef="#br0" timeOffset="80776.258">21125 5241 592 0,'-12'3'220'0,"12"-3"-172"0,-9 3 7 15,9-3-10 1,0 0-33-16,0 0-8 15,0 0-25-15,0 0-12 16,3 0 17-16,0 0-54 0,0 0-22 0,0 0-137 16</inkml:trace>
  <inkml:trace contextRef="#ctx0" brushRef="#br0" timeOffset="85817.952">21619 5310 400 0,'0'-10'148'0,"0"10"-115"0,0-6 24 0,0 6 4 16,0-2-23-16,0 2-4 16,0-3-11-16,0 3-5 15,0-3-10-15,0 1 1 0,0-1 2 16,0 0-2-16,-6 3 0 15,3 0-5-15,-6 3-1 16,0 0-1-16,-6 2 1 16,3 0-2-16,-12 6 2 15,4-3 0-15,-7 13 3 16,6-2-1-16,3 18 2 0,3-3 0 16,12 6 3-16,3-9-3 15,15 1 1 1,-3-5-5-16,9-4 0 15,-3-1-12-15,3-4-7 0,-4-5-16 16,4-2-7 0,-3-3-26-16,3-3-8 0,-3-2-66 15,3-8-27-15,-4-1 14 16</inkml:trace>
  <inkml:trace contextRef="#ctx0" brushRef="#br0" timeOffset="85987.962">21503 5387 532 0,'-15'5'198'0,"15"-5"-154"0,12 11-11 0,-9-9-15 0,12 4-49 16,-4-4-17-16,13-4-81 16,-3-1-34-1,24-2-6-15,-10 2 2 16</inkml:trace>
  <inkml:trace contextRef="#ctx0" brushRef="#br0" timeOffset="86481.801">21833 5241 576 0,'-30'-2'217'0,"30"2"-169"0,-6 2-9 0,6-2-14 0,9 0-23 16,0 0-1-16,18 3-8 16,-6-3 0-16,9 0 3 15,-7 0-9-15,7 0-1 0,-6 0 2 16,0 0 5-16,-6 0 2 16,0 0 3-16,-4 0 3 0,1 0 4 15,-3 0 0-15,-3 0 2 16,0 0-2-1,-3 0 0-15,0 0-1 16,-3 5 2-16,0 1-1 16,-6 4 2-16,3-2-2 15,-6 13 2-15,0-2-4 0,-6 23-2 16,3-7 2 0,-9 12 0-16,6-10 3 15,-2-2 1-15,2-6 1 0,3-3 2 16,0-5-3-16,6-2 1 15,0-3-3-15,9-3 0 16,0 0-1-16,6-2 0 16,0-3-2-16,5 0-2 0,-2-3-8 15,12-2-5 1,-3-1-18-16,6 1-7 0,-4 0-68 16,1-6-31-16,-6 3-77 31</inkml:trace>
  <inkml:trace contextRef="#ctx0" brushRef="#br0" timeOffset="86683.826">22262 5315 556 0,'-15'-5'206'0,"15"5"-160"0,-6 0 13 0,6 0-6 15,0 0-27 1,0 0-4-16,0 8-10 15,0-3-2-15,-6 19-6 16,0-3-3-16,-9 22 0 0,3-4-15 0,-6 1-3 16,3-8-37-1,1-3-16-15,2-5-80 16,3-6-36-16,3-2-1 16</inkml:trace>
  <inkml:trace contextRef="#ctx0" brushRef="#br0" timeOffset="87069.928">22652 4858 460 0,'-9'-6'173'0,"9"6"-135"0,-6-2 23 16,6 2 2-16,-3 0-25 0,-3 0-6 16,3 8-13-1,-3-3-2-15,-6 35-10 0,0-9 2 0,-6 30 2 16,9-13-4-16,-6 18-2 15,4-13-7 1,-4 26-1-16,9-15-15 16,-3-1-3-16,3-7-29 15,3-11-12-15,0-8-54 16,3-8-23-16,0-5-44 16</inkml:trace>
  <inkml:trace contextRef="#ctx0" brushRef="#br0" timeOffset="87459.873">22613 4815 508 0,'-9'-8'189'0,"9"8"-147"0,0-2 20 16,0 2-2-1,0 0-27-15,0 0-9 16,3 0-8-16,0 0-3 16,9 2-7-16,-6 1 3 0,18 5 3 0,-6 0-2 15,8 26 0-15,-5-7-4 16,6 34 1-16,-6-8-2 16,-6 5 0-16,3-13-6 15,-1 32 1-15,-5-17 0 0,0 12 0 16,0-14-7-1,-3-2-3-15,-3-11-5 16,-3-8-4-16,0-6-16 16,-3-7-7-16,0-3-38 15,-6-7-16-15,3-1-35 0,-9-13-13 16,3 0-13-16</inkml:trace>
  <inkml:trace contextRef="#ctx0" brushRef="#br0" timeOffset="87623.095">22524 5281 496 0,'-6'-5'187'0,"6"5"-146"0,0 2 11 0,0-2-4 16,6 0-29-16,-3 0-5 16,20 3-20-16,-8-3-7 15,30 3 7-15,-9-1-50 0,11 1-22 16,-5 0-117-16,3-1-69 15,-7 1 120 1</inkml:trace>
  <inkml:trace contextRef="#ctx0" brushRef="#br0" timeOffset="87773.188">23033 5278 476 0,'0'3'178'0,"0"-3"-138"0,-3 16 30 0,3-13 4 0,0 7-30 16,0 1-8-16,0 10-23 0,0-3-11 15,0 9-2 1,0-3-23-16,0 0-9 0,0-6-39 0,0-2-15 15,0-3-43 1,3-10-16-16,3-1-16 0</inkml:trace>
  <inkml:trace contextRef="#ctx0" brushRef="#br0" timeOffset="87929.69">23048 4903 604 0,'-9'-8'225'0,"9"8"-175"0,0 0 2 0,0 0-11 0,0 0-29 16,0 0-4-16,0 0-23 16,0 0-8-1,0 0 12-15,0 0-50 0,3 2-20 16,0 1-162-16</inkml:trace>
  <inkml:trace contextRef="#ctx0" brushRef="#br0" timeOffset="90249.931">21595 6990 356 0,'-3'0'134'0,"3"0"-104"0,0-2 34 0,0 2 6 15,3 0-17 1,0 0-6-16,0-6-14 16,-3 1-4-16,0-6-16 15,0 1-1-15,0-6 1 0,0 3-3 16,-3-3 2-16,3 3-5 15,-6-1 1-15,3 4-3 16,-6 5 0-16,0-1-1 0,-9 14 2 16,3 0 1-16,-8 13 1 15,2-5 0-15,0 11 2 16,3-6-3-16,9 21 1 16,3-7-3-16,15 28 0 15,0-13-1-15,12-2 0 0,-3-8-5 16,6-6 1-1,-4-7-2-15,16-14-2 16,-9-3 3-16,23-28 0 16,-8 5-4-16,9-17 1 0,-10 4 0 15,-2-3 2-15,-6 5 1 16,-3 0 3-16,-7 3-3 0,-5 3-2 31,0 2 8-31,-9 2 4 0,0 4 0 16,-3 2 0-16,-3 3-5 15,-3 2-3-15,0 0 0 16,0 9-1-16,0-4 0 16,0 12 2-16,0-4-1 15,6 14 2-15,0-3-2 16,6 6-1-16,-3-6 1 16,3-3-1-16,0-2-3 0,-1-11 2 15,1 1-1 1,0-14 0-16,-3 2 0 15,0-9-2-15,0 1 0 16,-6-1 0-16,0 1-2 16,-6-2-1-16,0 3-1 0,-3-3 0 15,0 3 2-15,-6 0 4 16,3 2 1-16,-3 1 1 16,3 2 4-16,1 0 2 15,2 3-2-15,0-3-1 0,3 2-1 0,3-2-2 16,0 0 1-1,6-2-1-15,-3-1 0 16,8-2 0 0,-2 2 0-16,9 3 0 15,-3 3-3-15,9 5 2 16,-3 0 3-16,6 5 3 16,-4 1-2-16,4 4 0 0,-6 1 3 0,0 2 3 15,-3-2-2 1,0 5 1-16,-4-3-5 15,1 5 0-15,-3-2-3 16,0 0-1-16,-3-3-1 16,3-2 0-16,-3-3 2 15,3-8 0-15,-3 0-3 16,3-8 2-16,-3 3 1 16,0-6 0-16,-1 0-3 0,1 1 2 15,-3 2 1-15,0 3 0 0,0-1 0 16,0 6 0-1,0 0 2 1,0 8 3-16,0-2-2 16,-3 7-2-16,6-3 0 15,-3 6-1-15,-3-2 2 0,3-1 1 16,-3 0-6-16,3-2 0 16,-3-3-1-16,3-3 2 15,-3-3-1-15,3-7-1 16,0 0 0-16,0-6 3 15,0 1-5-15,2-6 0 0,1 3 0 16,0-3 2 0,-3 2-1-16,3 1 1 15,-3 3 5-15,0 2 3 16,0 0-1-16,3 5 0 0,-3 1 3 16,3 2 1-1,6 0-3-15,0 2-1 0,0 1 1 16,-1 5 2-16,-2-3-3 15,0 6 0-15,-3-3-3 0,-3-1-1 16,3 1-10 0,-6-5-3-16,0 0-20 15,3-9-5-15,-3 4-22 16,9-11-9-16,-3 2-15 16,0-29-5-16,6 9 3 15,-1-30 3-15,-2 13 53 16,3 0 25-16,-3 9 59 15,0 2 29-15,-3 8 2 0,0 5 2 16,-6 5-13 0,6 14-3-16,-3 2-15 0,0 40-6 15,0-5-24-15,0 24-8 0,0-11-15 16,3 21-4 0,-7-13-17-16,7 21-5 15,-3-16-30-15,0-2-13 16,-6-11-68-16,6-8-30 0,-3-6-20 31</inkml:trace>
  <inkml:trace contextRef="#ctx0" brushRef="#br0" timeOffset="90440.411">22616 6755 504 0,'-15'-3'189'0,"15"3"-147"15,6 3 0-15,-6-3-12 0,21 0-42 0,3 0-13 16,20 0-98 0,-5 0-45-16,12 5-8 15,-10-2-2-15</inkml:trace>
  <inkml:trace contextRef="#ctx0" brushRef="#br0" timeOffset="90840.07">23357 6977 356 0,'-15'-3'132'0,"15"3"-103"0,-15-5 23 0,15 5 4 16,0-3-21-16,-3 1-7 15,0-1-4-15,3 1-1 16,-3-4-12-16,3 1 4 0,-3 0 5 15,1-1 0-15,-4 1 0 16,0 0-4-16,-9 7 0 16,3 1 2-16,-12 10 3 0,6-2-2 15,-9 5 0 1,7-3-6-16,-1 3-3 0,3-3-3 16,3 0-2-16,3-2-6 15,9-3-1 1,0-3-2-16,15-2 0 0,-3-3-2 15,18 0-1 1,-3 0-5-16,5 0 0 0,-2 0-16 16,0-3-7-16,-3 1-28 15,-1-6-10-15,-2 2-36 16,0-12-14-16,-3 2-42 0</inkml:trace>
  <inkml:trace contextRef="#ctx0" brushRef="#br0" timeOffset="91503.892">23476 6623 272 0,'-3'-32'101'0,"3"32"-78"0,-3-16 48 16,3 16 19-16,0 0-21 16,0 0-4-16,0 10-10 15,0-2-2-15,0 24-29 0,0-5 1 0,3 31 3 16,-3-11-3-16,3 4 3 16,-3-12-14-16,0-2-5 15,0-7-6-15,0-7 0 16,0-1-7-16,-3-9 1 0,0 0-8 15,3-10-1 1,0-1-11-16,0-12-3 16,0 2-4-16,3-5-1 15,0-1 6-15,0 14 4 16,6 0 22-16,0 14 8 16,0-4 3-16,9 6 1 15,-6-3-7-15,9-2-2 0,-4-1 0 16,16-4 2-1,-9-1-3-15,6-10 0 16,0-1-3-16,-4-23-1 0,-5 5-1 16,0-23 0-16,-3 7 0 15,-3-5 0-15,-3 6 6 16,-6-1 2-16,-3 8 9 16,3 3 2-16,-6 5 0 0,-6 8 2 0,6 3-6 15,-9 13-3 1,9 0 1-1,-6 27 0-15,0-6-1 16,6 34-1-16,6-10-5 16,6 8-3-16,-3-11 0 15,5 1 1-15,4-9-6 16,3-5 1-16,-3-5-4 0,6-11 0 16,-6-2-1-16,3-8 0 15,-4-1 0-15,-2-7 0 16,-3 0 0-16,-3-17 0 15,0 4 0-15,-3-27 0 16,-3 8 5-16,-6 0 1 16,-3 8 4-16,-3 13 3 15,3 3 2-15,-3 34 3 16,0-3 4-16,6 17 3 0,0-6-7 16,12 8-1-1,0-5-18-15,18 5-9 16,-3-8-31-16,12-13-11 0,-10-3-99 15,10-10-44-15,-12-1 22 16</inkml:trace>
  <inkml:trace contextRef="#ctx0" brushRef="#br0" timeOffset="92937.734">24107 4252 376 0,'-41'-11'140'0,"17"9"-109"0,-21-4 2 16,27 4-6-16,-6-1-22 15,-2 0-2-15,-22 1-22 16,-29-1-8-16,-1-2 14 16,-2-6 4-16,-21-5 6 0,-18-2 1 15,8-1-2-15,-11 1-4 16,-20 5-2-16,11 5 2 0,-3 5 5 16,-24 8 4-1,21 9 2-15,-3 1 5 0,-18 4 3 16,15-1 2-16,-2 1 5 15,-13-3-8 1,18-3-3-16,12 3-4 16,-15 2 0-16,3-2-4 15,15 3 0-15,6-3 1 0,-15 2 2 16,9 1 8-16,15 2 3 16,9 8 5-1,-1 19 1-15,-2 18-2 16,15-3 0-16,12-4-3 0,14-4-1 15,9 9-1-15,10 18 0 16,8 2-2-16,9-4 1 16,6-9-6-16,7 8-1 15,5 17 0-15,6-1 2 16,6-8-1-16,9-10 0 16,20 18-1-16,22 11 2 0,8-5-1 15,1-17 2 1,-4-18-4-16,16-13 0 15,26-13-8-15,0-11-2 16,-14-5-5-16,-4-11-3 16,12-2-2-16,9-6 0 0,-11 0 4 15,-16-5 6-15,-11 3 4 0,-10 2 4 16,-2 1 2 0,-4 2 3-16,-8 2 3 0,-9 6 5 0,-9 16-6 31,-13 18 0-31,-11 13-4 15,-8 1-1-15,-10-8-1 0,-3-4 1 16,0 7-2 0,-6 15-1-16,-6 13 3 15,-5-5 2-15,-7-10-2 0,-3-9-2 16,4 3 2-16,5 19 0 16,12 2-1-1,15-10-2-15,15-11 1 0,18-13-1 16,15-5 2-16,6-3 3 15,2 0-2-15,10 2-2 0,26 3-5 16,18 1-2 0,-5-6 3-16,2 0 1 15,30-11-1-15,3-7 2 16,-12-6 3-16,33-5 1 16,-3-6-1-16,-12 1 1 0,29-6-2 15,-8-2-1 1,-9-1-2-16,24-2 1 15,-18-2-1-15,-7-6 0 16,22-3 0-16,-21-7 0 16,-18-9 0-16,12-5 0 0,0-7 0 15,-24-4 0-15,-18 4 2 0,-6 2 0 16,7 0 0 0,-7 2 0-16,-9-7-3 15,-17-24 2-15,-13-16 1 0,-11 2 0 16,-12 1-3-16,-12-24 2 15,-6-22-1 1,-9 14 0-16,-6-24 0 16,-3-15 0-16,-6 20 2 0,-3-37 0 15,-3 11 2 1,-3 5 3-16,-6-42-2 16,6 32-2-16,-11-32 4 0,-7 21 1 15,0 18-7-15,-2-10-1 16,2 21-2-16,-9 29-1 15,-11 22-7-15,-7 13-3 16,1 7-21-16,5 9-9 16,10 4-91-16,11 17-38 15</inkml:trace>
  <inkml:trace contextRef="#ctx0" brushRef="#br0" timeOffset="95523.59">3511 10557 364 0,'-56'-5'137'0,"56"5"-106"0,-12 5 10 0,12-2 0 16,3-1-14-16,0 1-1 16,45 5-11-16,-10-3-4 15,34 6-6-15,-16-3-6 0,45 2-2 16,-23-2-18-16,14-3-7 16,-20 1-20-16,-1-6-10 15,-14 0-2-15,-7-8 1 16,-8 2 26-16,-15-4 14 0,-4-1 30 15,-14-5 13 1,0 3 13-16,-15-3 7 16,0 3 4-16,-17 0 3 15,5 2-16-15,-3 6-7 16,3 0-14-16,12 7-4 0,0 1-6 16,21 5-3-1,-3 0-5-15,9 5 0 16,-3-2-5-16,8 5 1 15,-5-3 2-15,0 3 1 0,-3-3 5 16,-12 13 2-16,-3-5 17 16,-9 19 10-16,0-8 0 15,-9 2 3-15,3-5-9 16,-9-13-4-16,6-2-14 16,4-30-2-16,2 2-23 0,9-20-9 0,0 5-47 15,11-35-19 1,-2 12-89-1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51:02.8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2440 5202 512 0,'-12'-11'189'0,"12"11"-147"0,-6-8 22 16,6 8-2-16,-3 0-27 15,3 0-5-15,-3 0-12 16,3 0-3-16,-6 0-9 15,3 0-2-15,-3 5 0 0,3 1 0 16,-9 10 2-16,3-3-1 16,-15 45 0-16,4-10-6 0,-10 28 1 15,3-12 0 1,0 34 2-16,6-19-1 0,7 9-1 16,-4-20-8-16,6-7-5 15,3-11-18-15,6-10-7 0,-3-8-35 16,6-11-16-1,0-2-74-15,6-35-31 16,6-21 34 0</inkml:trace>
  <inkml:trace contextRef="#ctx0" brushRef="#br0" timeOffset="366.702">2321 5125 412 0,'-15'-32'154'0,"15"32"-120"0,-3-37 34 0,3 32 8 0,0-6-25 15,0 3-4-15,3-2-16 16,0-1-7-16,6 1-14 16,0-1 0-16,3 0 1 0,-1 4-4 15,4 4 1-15,-3 0-3 16,6 11 2-16,-3 0-4 15,6 24 0-15,-6-6 1 16,9 14 0-16,-7-6 0 0,13 40 2 16,-6-15-1-1,9 28 0-15,-6-18-3 16,8 23 1-16,-2-20-2 16,0 31 2-16,-3-24-2 15,-1-2-1-15,-5-13-4 0,-3-9-2 16,-3-10-4-16,-6-2-1 15,-3-9-16-15,-6-8-6 16,0-4-46-16,-9-12-21 16,0-2-127-16</inkml:trace>
  <inkml:trace contextRef="#ctx0" brushRef="#br0" timeOffset="617.675">2136 5752 452 0,'-53'3'167'0,"53"-3"-129"0,-18-6 32 16,18 6 7-16,-3-2-37 0,3-1-9 16,9-2-17-1,-6 0-5-15,35-3-5 16,-5 2-5-16,27-2-2 0,-10 0-18 15,25 3-9-15,-19 0-68 16,31-3-29-16,-19 3-77 16</inkml:trace>
  <inkml:trace contextRef="#ctx0" brushRef="#br0" timeOffset="1683.21">3961 6011 356 0,'-3'0'132'0,"3"0"-103"0,9 0 16 0,-9 0 2 16,6 6-13-16,0-4-2 16,3 6-10-16,0 0-1 15,-3 3-12-15,0-3-1 0,-9 5 2 0,0-3-6 16,-9 4-2-16,3-4-48 16,-6 4-19-16,3-4-128 15</inkml:trace>
  <inkml:trace contextRef="#ctx0" brushRef="#br0" timeOffset="4609.193">5405 5286 512 0,'-9'-18'189'0,"9"18"-147"0,-9-8 13 0,9 8-4 15,-3-3-19-15,0 3-1 16,0 0-12 0,3 0-1-16,0 0-11 15,0 0-2-15,0 8-1 0,0 0 0 0,3 45 2 16,0-11 1-16,-3 30 1 16,0-17-9-16,3 43-4 0,-3-21-2 15,6 8-1 1,0-19-22-16,6-3-8 15,-4-12-48-15,10-9-23 16,-3-8-114 0</inkml:trace>
  <inkml:trace contextRef="#ctx0" brushRef="#br0" timeOffset="4867.057">5619 5323 564 0,'-9'-23'209'0,"9"23"-163"0,-6-6 3 0,6 6-12 0,0 0-19 15,0 0-3-15,0 8-4 16,0 0-2-16,0 42-5 16,0-10-3-16,3 24 2 0,-3-14-4 15,3 24-2-15,-3-13-12 16,3 16-5-16,0-17-20 15,0-1-10-15,0-9-39 16,-3-10-19-16,0-9-96 16</inkml:trace>
  <inkml:trace contextRef="#ctx0" brushRef="#br0" timeOffset="5209.237">5244 5355 472 0,'-21'-26'178'0,"21"26"-138"0,-9-24 11 0,9 21-4 0,3-10-24 16,0 2-2-16,12-10-13 15,0 3-5 1,32-9-2-16,-8 6-1 0,18 11 2 16,-7 2-3-16,4 16 0 15,-9-1-1-15,11 7 0 16,-11-4 2-16,2 9 0 15,-8-6 0-15,-12 8 2 0,-3-2 8 16,-21 12 3-16,0-4-2 16,-18 10-1-1,3-5-6-15,-15 5-3 0,3-11-7 16,-26-2-1-16,11-5-13 16,-6-6-2-16,7-3-19 15,14-7-9-15,3-3-50 0,33-5-21 0,-3 2-56 31</inkml:trace>
  <inkml:trace contextRef="#ctx0" brushRef="#br0" timeOffset="5509.575">6202 5188 476 0,'-18'0'178'0,"18"0"-138"0,-11 6 13 0,11-4-5 16,-3 1-17-16,0 0-3 16,-6 5-8-16,0-3 0 15,-12 11-11-15,6-3-1 0,-21 48 2 16,10-13 0-16,-4 26 2 16,6-19-4-16,18 38-3 15,3-19-5-15,18 13 0 16,-3-18-11-16,9-8-5 0,-3-8-25 0,5-14-9 31,-5-7-45-31,15-8-16 16,-6-5-92-16</inkml:trace>
  <inkml:trace contextRef="#ctx0" brushRef="#br0" timeOffset="5809.689">6506 5249 444 0,'-9'-5'167'0,"9"5"-129"0,-6-3 32 0,6 3 9 16,0 0-35-16,0 0-12 16,-3 0-15-1,3 0-4-15,-3 6-8 0,0-1 4 0,-9 19 3 16,0-6-2-16,-14 48 0 15,5-13-4-15,-12 16-1 16,6-16-6-16,-3 26-1 16,7-15-15-16,2 5-4 0,3-14-18 0,3-4-5 15,3-6-50 1,6-16-21 0,0-6-88-1</inkml:trace>
  <inkml:trace contextRef="#ctx0" brushRef="#br0" timeOffset="6125.675">6458 5218 440 0,'-9'-6'165'0,"9"6"-129"0,-3-5 30 15,3 5 4-15,3-3-30 16,0 3-8-16,3 0-13 15,0 0-2-15,6 8-10 16,-3-2 5-16,6 9 3 0,-3-1-1 0,6 39 0 16,-3-11-6-1,6 24-3-15,-7-10 0 16,7 2-1-16,-3-11-2 16,3 33 1-16,-3-17-4 0,0 6-2 15,-3-13-7-15,-4-3-4 16,1-14-21-16,-6-4-8 15,0-9-39-15,-9-5-17 16,0-5-116 0</inkml:trace>
  <inkml:trace contextRef="#ctx0" brushRef="#br0" timeOffset="6291.369">6265 5696 544 0,'-12'0'203'0,"12"0"-158"0,42-5-3 0,-33 5-13 0,26-2-23 16,-5-1-6-16,15-2-44 15,-10-1-21-15,31-7-124 0,-13 3-54 16,16-14 88 0,11-11 44-16</inkml:trace>
  <inkml:trace contextRef="#ctx0" brushRef="#br0" timeOffset="6560.352">6952 5183 436 0,'-20'3'165'0,"20"-3"-129"0,3-11 26 0,-3 11 3 16,9-2-27-16,-3-1-9 15,8 6-4-15,1-1-2 16,15 11-12-16,-9-2 9 0,18 16 3 15,-7-6-3-15,10 45-1 16,-9-13-7-16,-3 13-2 16,-7-13-6-16,-11 16-1 15,-3-14-3-15,-21 32-3 0,3-18-7 16,-17 0-4 0,5-11-47-16,-18-7-23 15,9-9-165 1</inkml:trace>
  <inkml:trace contextRef="#ctx0" brushRef="#br0" timeOffset="7056.765">7548 5569 532 0,'-27'-5'198'0,"27"5"-154"0,0-2-6 0,0 2-14 0,12-3-17 16,0 0 1-16,33-5-7 16,-10 3-1-16,22-11 0 15,-13 6-25-15,22-12-8 0,-15 4-29 16,20-1-14-16,-14 6-91 16,-1 13-75-1,-11 0 96-15</inkml:trace>
  <inkml:trace contextRef="#ctx0" brushRef="#br0" timeOffset="7216.465">7652 5696 476 0,'-65'6'178'0,"65"-6"-138"0,-9 2 15 16,9 1-1-16,9-3-30 0,-4 0-5 15,40 0-17-15,-6 0-4 16,26-5 1-16,-8 2-40 0,56-10-17 15,-24 2-155 1</inkml:trace>
  <inkml:trace contextRef="#ctx0" brushRef="#br0" timeOffset="7774.961">8593 5318 480 0,'-90'-16'181'0,"90"16"-141"0,-29-8 22 16,26 8 2-16,0-2-35 0,0-1-8 15,6 0-11 1,0 1-2-16,29 2-5 15,-5 0 0-15,27 8 1 0,-13-3-2 16,4 21-2-16,-6-4 1 16,-1 25-1-16,-5-7-3 0,-6 8 0 15,-6-9 2 1,-12 6 2-16,0-8 0 16,-12 11 2-16,0-11-2 15,-24 8-1-15,6-8 1 16,-32-5-1-16,11-9-3 0,-9-12 0 15,10-3 2-15,-4-13 0 16,9 2 1-16,0-5 0 0,7 0 2 16,8 0 1-1,3 0 3-15,9 0 1 0,3 0 5 16,12 3 3 0,0 3-2-16,27 4 0 15,-6 1-3-15,32 23-1 16,-8-5-5-16,8 22-3 0,-11-9-3 15,32-2-1 1,-14-6-12-16,8-12-5 16,-14-4-33-16,-1-23-16 15,-11 2-132-15,8-18-58 16,-11 5 87-16</inkml:trace>
  <inkml:trace contextRef="#ctx0" brushRef="#br0" timeOffset="8061.828">9262 4845 488 0,'-9'-8'181'0,"9"8"-141"0,-2-3 20 0,2 3-2 0,0 0-31 16,0 0-7-1,-3 13-9-15,0-2-2 16,-12 39-5-16,3-10 2 0,-18 21 0 16,6-14-2-16,-12 25-3 0,10-14-22 15,-1 16-9 1,6-16-36-16,6-8-13 0,3-10-73 16,15-29-30-1,0-1 28 1</inkml:trace>
  <inkml:trace contextRef="#ctx0" brushRef="#br0" timeOffset="8315.745">9203 4850 428 0,'-3'-24'162'0,"3"24"-126"0,3-8 40 16,-3 8 10-16,3 0-36 0,-3 0-10 0,6 3-14 31,0-3-5-31,9 10-11 16,-3-2 0-16,5 35 3 0,-2-9-3 15,6 24 0-15,-3-13-9 16,6 5 0-16,-3-10-3 16,2 5 0-16,-5-8-7 0,-3 8-2 15,-3-8-18 1,-3 0-9-16,-3-8-42 16,-9-10-16-16,3-3-126 15</inkml:trace>
  <inkml:trace contextRef="#ctx0" brushRef="#br0" timeOffset="8482.351">9024 5215 444 0,'-53'-5'165'0,"53"5"-129"0,-9-3 35 0,9 3 5 16,12 0-36-16,-3 0-9 15,32-3-21-15,-5 3-8 16,12 0-1-16,-10 0-39 0,16 3-16 15,-9 0-149 1,14-3-93-16,-11 0 126 0</inkml:trace>
  <inkml:trace contextRef="#ctx0" brushRef="#br0" timeOffset="9266.71">10039 5607 364 0,'-56'-27'137'0,"56"27"-106"0,-36-24 37 0,33 22 9 16,-6-4-26-16,3 4-8 15,9-4-20-15,0 4-5 16,27 2-10-16,-6 0-5 0,17 2-2 15,-8 1-19-15,18-8-8 0,-7-1-37 16,22-9-15 0,-13 4-104-1,1 3-61-15,-9 3 114 16</inkml:trace>
  <inkml:trace contextRef="#ctx0" brushRef="#br0" timeOffset="9428.713">9855 5718 460 0,'-18'-6'173'0,"18"6"-135"0,33-5-6 15,-27 5-10-15,41 0-23 16,-8 0-3-16,23 0-71 16,-11 0-32-16,62-3-70 15,-27 1-28-15</inkml:trace>
  <inkml:trace contextRef="#ctx0" brushRef="#br0" timeOffset="10628.828">11543 5051 292 0,'-9'3'110'0,"9"-3"-86"0,0 0 27 0,0 0 5 16,3 0-8-16,-3 0 1 16,6-6-7-16,-3 4-2 15,3-9-22-15,-1 3 7 0,4-8 5 16,-3 3-12-16,3-6-2 16,-3 6-8-16,0-5-3 15,-3 4-2-15,0-4-3 0,0 5-2 16,-3-3 1-16,0 3 1 15,-3-1 2-15,0 4-1 16,-6-1-1-16,3 3 1 16,-9 3-1-16,1 2 0 15,-13 3 0-15,3 0 0 16,-15 6 0-16,9-4 2 16,-8 9 1-16,8-3 3 15,-3 13 3-15,6-2 0 0,1 15 0 16,5-8-1-1,3 14 2-15,3-8-1 0,6 2 0 16,3-5-3 0,6 3-1-16,0-5-3 15,9 2 1-15,0-6-2 16,6 4-1-16,-3-6 1 16,0 6-1-16,-3-6 2 0,-6 13 3 15,0-7-4-15,-12 10-1 16,0-8 0-16,-6 5 2 15,3-7-1-15,-6-4-1 16,3-4-2-16,-3-3 1 16,3-3-1-16,1-2 0 15,-1-4 0-15,3 1 0 0,3-2 0 16,6-4 0 0,0 1 2-16,6 2 0 15,0 1-3-15,6 2 2 16,-3-1 3-16,6 7 1 0,0-4-1 15,2 4 1-15,-2-1 2 16,3 5 4-16,-3-2 2 16,-3 24 1-16,-3-6-4 15,-3 27-3-15,0-11-2 16,0 3-3-16,0-10-2 16,12 2 1-16,-3-8-6 15,20 0 0-15,-5-6-8 16,15-7-1-16,-9-5-20 15,5-14-9-15,-5 0-80 16,21-13-33-16,11-18-42 16</inkml:trace>
  <inkml:trace contextRef="#ctx0" brushRef="#br0" timeOffset="14310.071">12442 5188 292 0,'-3'-2'110'0,"3"2"-86"0,0-8 46 0,0 8 15 15,0-5-18-15,0-1-6 0,3-2-11 16,-3 0-5-16,0 1-24 16,0-1 1-16,0 2-1 0,0 1-5 0,0 5-1 15,0 0-5 1,6 13 1-16,-4 0-4 15,4 3 1-15,0-2-1 16,0 4 3-16,0-2-7 16,0 0-2-16,0-3-1 15,0 0 2-15,-3-2-1 16,0-3-1-16,0-3 1 16,-3-2-1-16,0-1-3 0,-6-2 2 15,0 0-4 1,-9-2-1-16,3-1-4 0,-23-2 1 15,5 2 0-15,-18 1 1 16,10-1 5 0,-4 3 1-16,6 0 2 0,0 3 0 15,7-1 0-15,-1 1 2 16,6-1-1-16,0 4 2 16,6-4 0-16,1 4 3 0,2-1-1 0,6 3 0 31,3 0-3-31,6 10 1 15,0-4 2-15,12 15 2 16,-3-5-1-16,17 15 1 16,-2-10-4-16,27 3-2 0,-12-5 0 15,8-1 1 1,-8-5-1-16,0 0-1 0,-7-2 1 16,-2-3-1-16,-6-3 0 15,-3 3 0-15,-3-3 2 16,-9 3 1-16,-1-3-1 15,-5 0-2-15,0-2-4 0,-12 0 0 0,4-4 0 32,-25 1-1-32,6-2-1 0,-21-1-1 15,7 0-3 1,-7-2 1-16,9 0 3 16,-2-3 3-16,8 0 2 15,-3-3 3-15,6 0 1 16,6 1 1-16,4-1-2 0,2 0 1 15,3 1-2 1,6-4-1-16,0 4 1 0,3-1 1 16,0 0-1-16,6 3-1 15,-3 0 7-15,6 6 3 16,-3-1-3-16,6 11 1 16,-3-3-3-16,6 14 2 15,-3-4 0-15,5 7 1 16,-2-4-4-16,0 0-1 15,0-4-1-15,-3-4 1 16,0-2-2-16,-3-3-1 0,0-2-4 0,-3-6 0 31,0 0-29-31,0-15-11 16,-3-1-133-16,12-10-61 0,0 3 34 31</inkml:trace>
  <inkml:trace contextRef="#ctx0" brushRef="#br0" timeOffset="15538.715">12989 5326 496 0,'0'0'184'0,"0"0"-143"0,0-3 15 0,0 3-2 0,0 0-30 16,0 0-5-16,0 0-14 16,0 0-6-16,0 0 0 15,0 0-27-15,0 0-8 0,0 0-72 0,6 6-33 16,0-1-52 0</inkml:trace>
  <inkml:trace contextRef="#ctx0" brushRef="#br0" timeOffset="15737.969">13001 5628 512 0,'-15'16'189'0,"15"-16"-147"0,-3 5 6 0,3-5-8 16,0 0-32-16,0 0-6 15,3 0-24-15,0 0-11 16,3-5 17-16,0-1-63 0,0-4-25 15,0 2-86 1</inkml:trace>
  <inkml:trace contextRef="#ctx0" brushRef="#br0" timeOffset="16844.347">14251 5138 500 0,'-17'-18'187'0,"17"18"-146"0,-12-19 15 16,12 17-4-16,0-1-24 16,0 0-5-16,3 11-6 15,0 0 2-15,6 13-11 16,-4-5-2-16,4 8 0 0,0-6-1 0,0 4 2 16,0-4-2-16,0-2 2 15,-3-3-4 1,0-2-2-16,-3-1 0 15,-3-7-1-15,0-3-5 16,-9-5-1-16,0 2-6 16,-21-5 0-16,7 3-1 15,-25-3 3-15,9 0 1 0,-5 0 1 16,5 3 0 0,-3 2 2-16,6 3 6 0,1 3 2 15,5-1 4-15,3 1 1 0,6 0 1 16,9 2 0-1,4 0 0-15,8 9 2 16,0-4-1-16,14 19 2 16,-2-5-6-16,30 26-1 15,-9-7-2-15,20 4 1 0,-8-10-2 16,6-2-1 0,-13-6 3-16,-5-3 0 15,-6-2-4-15,-3-3 1 16,-7-2-2-16,-5-1 0 15,-3-2 0-15,-12-3 0 0,0 1-3 16,-23-6 1-16,2 0-3 16,-24-6 0-16,9 1-1 15,-8-6 2-15,11 3 4 16,-6-5 1-16,10 2 3 16,-4 1 3-16,6-1 2 15,3 0 1-15,7 1 0 16,8-1 0-16,0 3 0 15,12 5 2-15,0-2 1 16,9 10 1-16,-3-2-6 16,6 13-2-16,-1-3-4 15,7 8-1-15,-3-5-1 16,9 2-2-16,-3-2-13 16,6-3-4-16,-4-5-53 0,13-8-24 15,-9-3-147-15</inkml:trace>
  <inkml:trace contextRef="#ctx0" brushRef="#br0" timeOffset="17414.784">15121 5268 452 0,'0'-3'170'0,"0"3"-132"0,0 0 27 16,0 0 1-16,0 0-25 15,0 0-6-15,0 0-15 16,0 0-5-16,-3-2-8 16,0 2-3-16,-6-3 2 0,0 0-1 15,-12 1 2-15,6 2-2 16,-12 0 2-16,3 0-6 0,-5 0-1 16,5 0 0-16,-3 2 2 15,3 1-1-15,-3 2 2 16,1 1 0-16,-4 1 1 15,6 1-2-15,-6 6-2 0,7-4 3 16,-1 9 0 0,3-3 1-16,6 10 0 15,3-5-2-15,15 16 1 0,-3-10 2 16,15 4 4-16,0-4-2 0,12 2 1 31,-7-5-5-31,28 0 0 16,-9-6-1-16,17-2-2 15,-11-3-4-15,0-2 0 16,-10-1-7-16,-2-2-3 16,-6 0-14-16,-3-2-5 15,-6-4-45-15,-4-2-17 0,-2 0-135 16</inkml:trace>
  <inkml:trace contextRef="#ctx0" brushRef="#br0" timeOffset="17597.938">14778 5747 540 0,'-21'5'203'15,"21"-5"-158"-15,-8 3 8 0,8-3-10 16,5 2-17-16,-2 1-3 16,15-3-13-16,-3 0-4 15,39 0-4-15,-7 0-21 0,13-3-10 16,-12 3-73-16,14-2-34 0,-11-1-83 31</inkml:trace>
  <inkml:trace contextRef="#ctx0" brushRef="#br0" timeOffset="17953.053">15692 5239 460 0,'-6'-8'170'0,"6"8"-132"0,-6-8 29 15,6 8 5-15,0-3-31 0,0 1-10 16,-3 2-13-1,0 0-4-15,-3 8-8 16,0-3 3-16,-12 16 3 0,7-2-2 16,-13 47 0-16,3-13-6 15,-6 13-3-15,6-16-7 16,0 8-1-16,7-10-21 16,5 5-7-16,3-11-42 0,9-10-15 15,0-6-130 1</inkml:trace>
  <inkml:trace contextRef="#ctx0" brushRef="#br0" timeOffset="18287.629">15656 5114 464 0,'3'-23'173'0,"-3"23"-135"0,6-16 25 0,-3 13 1 0,3 0-19 16,-3 1-3-16,3 4-13 16,0 1-6-16,6 18-13 15,0-2-2-15,12 10 2 0,-6-5-2 16,17 18 1-16,-5-8-3 16,9 35-1-16,-9-13-6 15,-1 7 1-15,-5-15-2 16,0 2 0-16,-6-8-5 0,-3 3-3 15,-3-7-19 1,-6-1-8-16,0-8-43 16,-12-6-16-16,3-4-93 0,-9-6-78 15,0-2 103 1</inkml:trace>
  <inkml:trace contextRef="#ctx0" brushRef="#br0" timeOffset="18434.754">15430 5493 532 0,'-42'-6'200'0,"42"6"-155"0,0 0 2 0,0 0-10 0,27 3-21 15,-3 0-2 1,24 2-26-16,-10 0-11 16,52-2 11-16,-16 0-122 0,21-6-54 15,21-2-6-15</inkml:trace>
  <inkml:trace contextRef="#ctx0" brushRef="#br0" timeOffset="19298.708">16273 4927 420 0,'-33'-16'156'0,"33"16"-121"0,-12-11 28 0,12 11 5 16,0-5-27-16,0 2-5 15,3-2-13-15,-3 0-5 16,9-1-10-16,-3 1 1 0,12 2 4 16,-3 1-7-16,11 2-1 15,-5 0-1-15,9 8 0 0,-6-3 0 16,0 8 0-16,-4-2 2 16,4 7 1-16,-6-5-1 15,-3 6 1 1,-3 0 0-16,-3 2 3 15,0-5-5-15,-6 7-1 16,0-4-4-16,-3 5-1 16,0-3 1-16,-6 0 2 0,3-2-3 15,-3-1 0 1,0-2 5-16,0 2 2 16,0-4-2-16,3 2-3 0,3-3 0 15,3 0 1-15,0-2 1 0,6-1 1 16,-3-2-2-1,6-3-2-15,-3 1 1 0,3-4 1 16,-4 1-1 0,1-3 2-16,0 0-4 15,-3 3 0-15,0-3 3 0,-3 2 1 16,-3-2-1 0,0 6-2-16,0-1-2 15,-3 16-1-15,0-2 2 16,3 26 2-16,0-6-2 15,3 9 0-15,0-11 1 16,6 8 0-16,-3-8 0 0,6 13 0 16,-3-10 0-16,6 15 0 15,-3-10 0-15,0 0 0 16,-3-8 2-16,-6 3 1 16,-3-11 1-16,-6 0 2 15,0-5-3-15,-6 0 0 16,0-5-1-16,-12-1-2 0,6-2 1 0,-21-3-1 31,7-2 0-31,-10-3 0 0,3 0-11 0,7-6-3 16,5 1-55-1,12-6-22 1,0 1-164 0</inkml:trace>
  <inkml:trace contextRef="#ctx0" brushRef="#br0" timeOffset="19425.342">16942 5853 644 0,'-6'18'242'0,"6"-18"-189"0,-29 19-7 15,26-17-17-15,-6-2-36 0,3 0-7 16,-6-8-60 0,3-2-26-16,-3-6-152 15,0 3-66-15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1:53:55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18821 7551 440 0,'3'0'165'0,"-3"0"-129"0,3-2 2 15,-3 2-8-15,3 0-6 16,0 0 3-16,0-3-14 16,0 3-6-16,2-3-4 15,-2 1 0-15,0-4 2 0,-3 4 2 0,-3-4 1 16,3 1-2-16,-6 0 1 16,1 0-2-16,-10-1 0 15,3 4 1-15,-18-1 3 16,9 0-2-16,-12 3 1 15,7 0-3-15,-7 3 2 16,6-3-2-16,3 5 2 16,3-2 2-16,4 5 5 15,2 0 1-15,0 5 0 0,3 0-3 16,6 24 0 0,0-8-5-16,9 22 1 15,-3-12-3-15,15 12 0 0,-3-14-3 16,15 18 1-1,-7-10-2-15,4 21 2 16,-3-13-2-16,-3 5 2 0,-3-10 0 16,-6-3 1-16,-3-5-2 15,-6-6-2-15,0-5-4 16,-12-5-2-16,3-3-17 16,-15-8-5-16,6 1-54 15,-6-12-22-15,3 1-133 0</inkml:trace>
  <inkml:trace contextRef="#ctx0" brushRef="#br0" timeOffset="151.376">18312 7940 560 0,'-12'-10'209'0,"12"10"-163"0,15-8 3 0,-12 8-9 15,11-3-28-15,-2 3-4 16,15 0-16-16,-6 0-5 15,39 0 6-15,-13 0-47 0,16 3-21 0,-13-3-111 16,16-3-48 0,-13 0 76-1</inkml:trace>
  <inkml:trace contextRef="#ctx0" brushRef="#br0" timeOffset="504.904">19148 7612 464 0,'-15'-5'173'0,"15"5"-135"0,-12-8 12 16,12 8-3-16,-3-3-24 15,0 1-4-15,-3-1-6 16,0 0-1-16,-5 3-6 15,-1 0 5-15,-6 11 4 0,3-3-1 16,-9 21 2-16,6-5-3 16,-3 18 2-16,4-5-4 15,2 8-1-15,3-8-4 16,6 27 1-16,0-14-4 16,9 19-2-16,0-14-5 0,15-2-2 15,-3-8-11-15,14-3-1 16,-5-10-24-16,12-5-10 15,-6-6-42-15,2-8-17 16,-2-2-89 0</inkml:trace>
  <inkml:trace contextRef="#ctx0" brushRef="#br0" timeOffset="751.592">19368 7877 424 0,'-6'-16'159'0,"6"16"-124"0,-3-19 22 0,3 17-1 0,0-4-11 0,0 1 0 16,0 2-5 0,0 1-3-16,-3 7-20 0,3-2 1 0,-5 13 2 15,2-3-7 1,-6 11 0-16,0-6-9 16,-6 22-3-16,3-8-10 15,-6 23-2-15,3-10-23 16,-3 3-10-16,6-9-37 15,-3-2-13-15,1-7-127 16</inkml:trace>
  <inkml:trace contextRef="#ctx0" brushRef="#br0" timeOffset="948.12">19139 7882 516 0,'-15'-8'192'0,"15"8"-149"0,0 0 25 0,0 0 0 15,6 3-32-15,0-1-7 16,15 9-18-16,-3-3-7 16,6 8-3-16,-3-3-6 0,2 8-1 15,-2-2-33-15,6 4-13 16,-6-4-69-16,6 5-27 16,-4-6-55-1</inkml:trace>
  <inkml:trace contextRef="#ctx0" brushRef="#br0" timeOffset="1246.575">19446 7543 536 0,'-3'-8'200'0,"3"8"-155"0,18 0-6 16,-15 0-15-16,20 6-13 15,-2-4 3-15,15 19-1 16,-6-2 0-16,8 26-7 16,-8-8 7-16,0 8 4 0,-6-5-1 15,-6 5 3-15,-3-8-8 16,-7 24-2-16,-2-14-7 0,-9 19-4 16,0-13-19-16,-14-3-9 15,2-7-37-15,-24-6-17 16,9-8-97-16,-2-21-43 0,2 0 59 31</inkml:trace>
  <inkml:trace contextRef="#ctx0" brushRef="#br0" timeOffset="2059.764">20392 7525 392 0,'3'-6'145'0,"-3"6"-112"0,0-2 34 0,0 2 8 16,0 0-21-16,0 0-4 15,0 0-20-15,0 0-7 16,-3 0-13-16,0 0-2 0,-3 0 2 16,0 0-4-16,-8 0 2 0,5 0-3 15,-3 2 0-15,0 1-1 16,0 0 0-16,0-1-2 16,-6 4-2-16,3-4 3 15,-6 9 0-15,4-3-1 16,-13 13 1-16,6-5-2 15,-12 16 2-15,9-6-2 16,-5 9-1-16,5-6 3 16,3 5 0-16,6-8 1 15,6 1 0-15,3-6 2 16,18 3 1-16,0-6-1 16,18 4 1-16,-3-7-2 0,9 1 0 15,-7-2-3 1,13-4-2-16,-9-2-8 0,18-3-3 15,-10-2-14-15,4 0-6 16,-6-1-31-16,-4 1-10 16,-8 0-41-16,-6-3-19 15,-3 0-53 1</inkml:trace>
  <inkml:trace contextRef="#ctx0" brushRef="#br0" timeOffset="2238.51">20056 8168 520 0,'-45'24'195'0,"45"-24"-152"0,-9 7 15 0,9-7-3 0,9 3-29 0,0 0-4 16,21-1-15 0,-6-2-8-16,15 3 1 15,-10 0-23-15,28-3-9 0,-10 0-59 16,19 0-24-16,-12 0-99 0</inkml:trace>
  <inkml:trace contextRef="#ctx0" brushRef="#br0" timeOffset="3245.726">21134 7411 400 0,'-6'-16'148'0,"6"16"-115"0,3-8 33 0,-3 8 7 0,0 0-21 16,0 0-8-16,3 5-12 15,-3-2-4-15,3 10-15 16,0-2 3-16,-1 5 4 0,1-3-9 15,3 6-1-15,-3-4-4 0,6 4 1 16,-6-3-9 0,0-3 0-16,0-2 2 15,-3-3 4-15,0-3-3 16,-3-5-3-16,0 0-6 16,-9-5 0-16,6-1-1 15,-11-2 1-15,2 3 0 16,-24-3 0-16,6 3 5 15,-11 0 1-15,8-1 2 16,0 4 0-16,6-1 4 0,1 3 5 16,5 0-1-16,3 5 3 15,3 1-2-15,3 4 0 16,3-2-5-16,6 11-1 16,0-4-1-16,12 12-2 15,0-6 3-15,27 13 0 16,-6-4-1-16,15 4 1 0,-7-5-2 15,4 0 2 1,-9-5-4-16,2 0-2 0,-5-3 2 16,-3 0 0-1,-3-5 1-15,-3 3 2 16,-3-6-1-16,-6 3-1 0,0-3 1 16,-7 0 1-16,1-2-1 15,-6 2 2-15,1-3-4 16,-10-2 0-16,0 0-4 15,-18-2 1-15,3-1 0 16,-15-5 2-16,7 0-1 16,-4 0 1-16,6 0 2 15,1-3 0-15,5 3 2 16,3-2 1-16,3-1 1 16,3 0 0-16,3 1-2 15,3-1 1-15,4 0-2 16,-1 1 2-16,3-1-2 15,3 0 2-15,0 1 0 16,3 2 3-16,0 0 1 0,9 5 3 16,-3 0-5-16,11 19-1 15,-2-3-2-15,9 19-2 16,-3-8-6-16,9 8-4 16,-6-6-27-16,2-2-12 15,-2-9-133-15,-6-1-57 16,-3-6 36-16</inkml:trace>
  <inkml:trace contextRef="#ctx0" brushRef="#br0" timeOffset="-46411.018">3440 474 232 0,'-9'-11'88'0,"9"11"-69"0,-9-3 33 16,9 3 11-16,-3-5 2 0,0 5 6 15,0-5-6 1,0-3-3-16,-3 3-34 16,0-1 12-16,-6 4 7 0,3-4-8 0,-2-2-2 15,2 8-15 1,0-5-4-16,3 5-8 0,3-5-2 16,0 2-2-16,9 3-1 15,-3-5-1-15,9 5 0 16,-3-5-2-16,11 5-2 15,-2 0-2-15,24 0-1 16,-6 0 2-16,14 5 0 0,-8-5 1 16,3 5 0-1,-10-5 0-15,-2 0 2 16,-6 0-1-16,-3 0-1 16,-4 0 1-16,-2 0-1 15,-3 0 0-15,-3 0 2 16,-3 0-1-16,-3 0 2 15,0 0-4-15,-3 8 0 0,0-3 3 16,-9 3 1-16,0 0-4 16,-9 24 1-16,3-8 0 15,-15 16 0-15,4-6-3 16,-13 6 2-16,6-3 1 16,-6 2 2-16,7-7-3 15,-4 16-2-15,6-11 4 16,-3 16 1-16,7-8 0 0,-1 2-2 15,6-10-2-15,0 3 1 16,3-14 3 0,3 1 1-16,3-6-4 15,6-2 1-15,0-1 2 16,12-10 1-16,0 0-1 0,33-5 1 16,-6-1-2-16,23-7-1 15,-8 2 1-15,5-2 1 16,-11 0-1-16,14 2-1 15,-11 3 1-15,6-5-1 16,-16 5 2-16,-2 0 1 16,-6 0-1-16,-6-5 1 15,-6 2-7-15,-13-2 1 16,1 5-30-16,-12-8-11 16,1-3-96-16,-4 3-43 0,0 0-34 15</inkml:trace>
  <inkml:trace contextRef="#ctx0" brushRef="#br0" timeOffset="-45975.955">3934 691 416 0,'-6'-14'154'0,"6"14"-120"0,0-26 17 15,0 26 1-15,3-13-19 0,-3 7-1 16,0-7-6-16,0 5-1 16,0 3-14-16,0-3 4 0,-3 8 5 15,3-5-7-15,-6 18-2 16,3-8-4-16,-6 16 0 15,0-2-4-15,-6 7 0 16,1-4 1-16,-16 9 0 0,9-10-2 16,-15 22-2-16,6-9 7 0,-2 16 3 31,5-15-1-31,0 5 0 16,3-9-3-16,6-4 1 15,4-6-4-15,2-3-2 0,-3 1-7 16,9-14-1-1,3 3-30-15,15-26-11 16,0 4-92-16,14-7-39 0,1 3-22 16</inkml:trace>
  <inkml:trace contextRef="#ctx0" brushRef="#br0" timeOffset="-45508.462">4217 489 424 0,'-24'-13'159'0,"24"13"-124"0,-21-8 20 0,18 8 0 0,0 0-20 16,0-5-5-16,6 5-6 15,0-3-4 1,9-2-10-16,0 0 5 0,6 0 4 0,-3 2-8 16,6 3-1-16,-3-5-6 15,2 5-3-15,-2-6-3 0,6 4 1 16,-6 2-8 0,0-6-2-16,-3 6-7 15,-3-5-2-15,-4 2-27 16,-5 3-9-16,0-5-37 15,-6 5-16-15,0 0-68 0</inkml:trace>
  <inkml:trace contextRef="#ctx0" brushRef="#br0" timeOffset="-45155.815">4312 352 372 0,'-3'-8'140'0,"3"8"-109"0,-3-5 33 0,3 5 7 16,0 0-12-16,0 0 0 15,0 0-20-15,0 0-9 16,0 0-17-16,0 0-4 0,0 5-2 0,0 3 3 16,3 5 1-16,0-2 6 15,0 15 1 1,0-5-5-16,0 11 0 16,-3 0-6-16,3 2 1 15,0-7-3-15,0-1 2 16,-3-2-4-16,3-3-2 15,-3-2 0-15,0-6 1 16,0 0-6-16,0-8 1 16,0 3-21-16,0-8-7 15,0 0-92-15,6-8-39 0,3-7-65 16</inkml:trace>
  <inkml:trace contextRef="#ctx0" brushRef="#br0" timeOffset="-43196.641">5095 1201 428 0,'-12'-8'159'0,"12"8"-124"0,-3-13 20 0,3 13 0 0,3-5-16 0,0 2-2 16,3 3-10-1,0-5-5-15,3 10-12 16,0-2 0-16,0 7 1 0,-3-7 0 15,-6 8 1-15,0-3-6 16,-12-1-2-16,0 4-18 16,-21-3-5-16,6 3-44 15,-11-1-19-15,5 1-144 16</inkml:trace>
  <inkml:trace contextRef="#ctx0" brushRef="#br0" timeOffset="-41711.416">6140 468 300 0,'0'-5'112'0,"0"5"-87"0,0-8 26 15,0 8 6-15,0 0-7 16,0-5 3-16,0 5-15 16,0-5-5-16,0 2-19 0,0 3 7 15,0-5 2-15,0 5 0 0,0-6-2 0,0 4-3 16,0 2 1 0,0 0-8-16,-3 0-2 15,3 2-3-15,0 22 1 16,0-5-4-16,0 28-2 15,0-10 0-15,0 11 1 16,0-8 1-16,0 26 3 0,0-11 3 16,3 19 2-1,0-15-3-15,0-1 0 16,0-13-1-16,0-3 1 16,0-5-4-16,-3-5-1 15,0-6-1-15,3 1 1 16,-3-9-2-16,0-4-1 15,0-1-10-15,0-5-6 0,0 0-41 16,0-8-17 0,0 0-152-16,9-16-84 15,0-3 142-15</inkml:trace>
  <inkml:trace contextRef="#ctx0" brushRef="#br0" timeOffset="-41261.396">6280 482 288 0,'6'-27'107'0,"-6"27"-83"0,9-18 37 0,-6 12 13 15,0 4-4-15,0 2 1 16,0-6-13-16,0 6-6 16,-3-5-29-16,0 2-1 0,0 3 0 15,0-5-6-15,0 5-1 0,0 0-9 16,2 5-2-16,-2-5 4 16,0 27 3-16,0-6-2 15,0 29 0-15,0-5-3 16,3 8-1-16,0-13-1 15,3 31 0-15,0-12-2 16,3 20 1-16,-3-21 0 16,3-5 1-16,-3-8 0 15,0-5 2-15,0-9-3 0,-3-1-2 16,0-7-3 0,-3-4-1-16,0-3-18 15,-3-6-9-15,0-2-53 16,-3-16-21-16,0 3-131 0</inkml:trace>
  <inkml:trace contextRef="#ctx0" brushRef="#br0" timeOffset="-40812.103">6131 540 452 0,'-18'-24'170'0,"18"24"-132"0,-9-21 9 0,9 21-6 0,0-8-22 16,0-3-5-16,3-2-5 15,0 5-1 1,3-10-4-16,0 4 2 0,9 1 3 16,-3 0-3-16,21 0 2 15,-7-1-5-15,25 6 0 16,-12 3-1-16,5 5-2 15,-8 0 1-15,0 5 1 0,-7-2-1 16,-2 10 2 0,-3-2 4-16,-6 10 4 0,-3-8 0 15,-9 19 1-15,0-5 0 16,-9 4 0-16,0-2-2 16,-12 3 1-16,3-5 0 15,-15-4 1-15,3-1-4 16,-5-4 0-16,5-5-5 15,-3 1 0-15,6-9-1 0,3 3-2 16,3-8-8 0,6 0-3-16,1-5-32 15,16-3-14-15,-2 0-89 16,18 2-38-16,-3-2-11 16</inkml:trace>
  <inkml:trace contextRef="#ctx0" brushRef="#br0" timeOffset="-40355.541">7072 405 264 0,'-9'-8'101'0,"9"8"-78"0,-6-5 37 0,6 5 14 0,-3 0-15 0,0 0-2 16,0 0-10-1,0 0-5-15,-3 0-23 16,0 0 6-16,-6 5 5 0,3 0-7 16,-15 8-1-16,9-5-7 15,-14 32-1-15,5-8-4 16,-3 13-1-16,6-6-1 15,12 6 2-15,0-5 1 16,21 21 1-16,0-11-2 0,12 22 1 16,-6-14-2-1,9-5 0-15,-7-14-1 16,7 1 0-16,-3-8-4 16,0 0-1-16,-3-11-1 0,-4-3 1 15,-2-2-4-15,-3 0 0 16,-3-8-17-16,-6-3-8 15,-3-5-57-15,-3-18-23 16,0 5-133-16</inkml:trace>
  <inkml:trace contextRef="#ctx0" brushRef="#br0" timeOffset="-39698.152">7089 508 556 0,'-17'5'206'0,"17"-5"-160"0,-3 0 0 15,3 0-12-15,0 0-20 16,0 0-3-16,6-5-4 16,-1-3 0-16,16-3-4 15,-3 4 0-15,24-1 1 0,-9-3-2 16,11 3-2-16,-5 3-2 15,0 0 1-15,-7 2 1 0,4-2 2 16,-6-3-1-16,0 2-1 0,-7 6 1 31,-2-5 1-31,-3 2-1 16,-3 3 2-16,-3-5 2 16,-3 5 4-16,-3 0-2 15,-3 5-2-15,0 3-5 0,-6 11 0 16,3-6 0-16,-6 19 2 15,3-6-3-15,-3 9 0 16,0-4 1-16,-3 9 2 16,0-8-1-16,-6 13-1 15,3-11 1-15,-9 38 1 16,4-14-3-16,-10 3 0 16,6-11 3-16,-6-2 1 15,6-11 3-15,-2-3 1 16,2-2-1-16,3-11-1 15,3 3-3-15,3-6 1 16,3-4-2-16,9-6 2 16,0-1-2-16,18-1-1 0,-3-1 1 15,18-5-1-15,-7 0-3 16,13 3 2-16,-9 2 1 0,29-5 2 16,-8 5-1-1,12-5 2-15,-13 3-4 16,1 0-2-16,-13-1 2 15,-2-2 0-15,-3 0 1 16,-9 0 2-16,-3 0-10 16,-7 0-2-16,-2 0-41 15,-9-5-19-15,-3 2-125 16,-18-21-55-16</inkml:trace>
  <inkml:trace contextRef="#ctx0" brushRef="#br0" timeOffset="-39316.499">7720 542 520 0,'-11'-8'192'0,"11"8"-149"0,3-7-4 0,-3 7-12 15,6 0-14-15,-1 0 0 0,1 0 1 16,0 0 4 0,0 0-10-16,-3 2 7 0,-3 17 2 0,0-6-3 15,-12 13 2-15,3-2-7 16,-11 11-1-16,2-4-4 16,-6 17-3-16,3-6 2 15,-3 24 2-15,6-13 0 16,4 6 0-16,-1-14-3 15,3-6 1-15,3-10-2 16,0 0 2-16,3-7-4 0,0-4 0 16,3-2-12-1,0-11-7-15,3 1-55 16,3-25-26-16,0-2-142 16</inkml:trace>
  <inkml:trace contextRef="#ctx0" brushRef="#br0" timeOffset="-38904.393">7902 402 456 0,'-18'-5'170'0,"18"5"-132"0,-15 0 24 16,15 0 4-16,-3 0-28 0,0 0-7 15,3 0-18 1,0 0-9-16,6-5-2 15,0 2 4-15,9-2 4 0,-3 5-3 16,6-6 1-16,-3 4-5 16,6-4-2-16,-4 6-3 15,4-5 1-15,-3 5-10 16,-3-3-5-16,0-2-21 0,-6 5-6 16,0 0-38-16,-9 0-13 15,0 0-104 1</inkml:trace>
  <inkml:trace contextRef="#ctx0" brushRef="#br0" timeOffset="-38619.782">7935 318 420 0,'-9'-11'156'16,"9"11"-121"-16,-3-3 23 0,3 3 4 0,0 0-17 16,0 0-4-1,0-5-12-15,0 5-4 16,0 0-14-16,0 0 4 0,3 5 3 15,0-5 1-15,0 14 3 16,-3-7-8-16,3 7-1 16,0-1-5-16,0 5 0 15,0 1-5-15,0-3-2 0,0 2 2 16,0-4 0-16,0-1-4 16,-3 0-1-16,0 0-13 15,0-7-2-15,0-1-30 16,3-5-9-16,-3 0-99 15,14 2-41-15,-2 4 281 16,12-6 132-16</inkml:trace>
  <inkml:trace contextRef="#ctx0" brushRef="#br0" timeOffset="-38194.284">8250 362 552 0,'-6'-5'206'0,"6"5"-160"0,3 0-5 0,-3 0-13 16,6 0-13-16,0 0 4 15,6 0-7-15,0 0 1 16,6 5-8-16,-3-2 4 0,3 16 1 15,-3-6-1-15,2 32 2 16,-2-11-2-16,0 17 0 16,-3-12-3-16,-6 14-1 15,-3-13 1-15,-6 31 1 0,0-13-3 16,-9 19-3-16,3-21 0 0,-6-1-1 16,3-7 0-16,-5-11 0 15,2-3 0 1,-6-2 0-16,6-11 0 15,-6-2 0-15,3-1 0 16,-6-10 0-16,7 0 0 16,-7-2 0-16,6-6-60 15,-3-14-26-15,6 6-180 16</inkml:trace>
  <inkml:trace contextRef="#ctx0" brushRef="#br0" timeOffset="-27330.05">8914 1214 540 0,'-12'-2'200'0,"12"2"-155"0,3 0 2 16,-3 0-10-16,9 0-14 0,0 0 0 16,12 0-6-1,-3 0 0-15,9 2-10 0,-4 4-2 0,1-1 1 16,-6 3-1-16,-9 3 0 15,-3-1-3-15,-15 19-2 16,0-8-17-16,-12 16-9 16,3-2-63-16,-5-3-28 15,5-6-115 1</inkml:trace>
  <inkml:trace contextRef="#ctx0" brushRef="#br0" timeOffset="-26229.063">10272 503 232 0,'-6'-3'88'0,"6"3"-69"0,0-13 30 0,0 13 11 16,3-5 0-16,-3-1 1 16,3-2 0-16,-1 3-1 15,-2-3-33-15,0 3 13 0,0-3 5 16,0 3-9-16,0-1-3 0,0 4-13 16,0-4-2-16,0 6-9 15,0 0-1-15,0 0 0 16,0 8 0-16,0 3-2 0,0 34 1 15,0-11 0-15,0 17 1 16,0-12-2 0,3 14-1-16,0-8-6 0,0 27 1 15,0-17 2 1,3 9 1-16,-3-17 1 16,0 3 0-16,0-15-2 15,0-3 1-15,0-6-2 0,0-2-1 16,-3-3-8-1,0-10-5-15,0-1-31 16,0-12-11-16,0 2-87 0,6-27-35 16</inkml:trace>
  <inkml:trace contextRef="#ctx0" brushRef="#br0" timeOffset="-25826.512">10405 508 496 0,'-20'-21'184'0,"20"21"-143"0,-6-19 8 0,6 14-5 0,3 2-17 16,0-2-3-16,0 0-10 0,0 5-1 15,3-5-8 1,-1 2 6-16,1 16 2 0,0 0 2 15,0 32 1-15,-3-5-4 16,3 13-2-16,-3-13-6 16,3 39-1-16,-3-16-1 15,6 14 1-15,-3-16-2 16,0-8-1-16,0-8 3 0,-3-5 0 16,0-3-4-1,0-11-1-15,-3 1-19 16,-3-14-7-16,3 0-47 0,-3-8-19 0,0-2-105 31,0-24-84-31,0 0 111 16</inkml:trace>
  <inkml:trace contextRef="#ctx0" brushRef="#br0" timeOffset="-25433.589">10227 561 464 0,'-15'-27'173'0,"15"27"-135"0,-3-39 5 0,3 33-8 0,3-1-19 0,0-7-4 16,6 1-7-1,-3 3-2 1,15-4-1-16,-3 6-4 0,20 0 1 0,-5 3 1 16,15 10 0-16,-10-5-3 15,4 14 2-15,-9-1 1 16,-1 8 2-16,-5-2-1 15,-3 7 2-15,-6 0 0 16,-3 1 3-16,-3-3 1 16,-9 5 1-16,0-5 7 15,-12 2 2-15,0-7 0 0,-15-3 0 16,3 2-1-16,-9-5 3 16,7 0-5-1,-4 1 2-15,3-4-5 16,0-2 1-16,6-2-5 15,3-4 1-15,1 3-10 0,5-5 0 16,0 0-11 0,6 0-2-16,0 0-38 15,12-7-18-15,-3 1-142 16,14-7-96-16,-2 0 128 16</inkml:trace>
  <inkml:trace contextRef="#ctx0" brushRef="#br0" timeOffset="-24896.538">11162 344 464 0,'-3'-5'173'0,"3"5"-135"0,-3-6 8 15,3 6-8-15,0 0-17 0,0 0 1 16,0 0-7-1,0 0 1-15,-3 6-9 0,0-6 5 0,-9 13 1 16,3-8 0-16,-12 22 0 16,3-9-3-16,-12 35-1 15,7-8 1-15,-1 13 1 16,6-15-1-16,15 15-1 16,0-8-3-16,18 24-1 0,-3-10-1 15,12 2 0 1,-7-16 4-16,7-2 3 15,-6-14-4-15,6 3 1 16,-3-10-3-16,0-6 0 16,-4 3-3-16,-2-11-2 0,-3 0 3 15,-3 0 0 1,0-5-15-16,-6-2-4 16,0-1-52-16,-3-18-20 15,0-1-166-15</inkml:trace>
  <inkml:trace contextRef="#ctx0" brushRef="#br0" timeOffset="-24550.564">11429 429 572 0,'-14'-6'211'0,"14"6"-164"0,-6-8-2 15,6 8-13-15,0 0-27 16,0 0-2-16,3 3 2 16,0 2 1-16,3 17-2 15,-1 1 6-15,4 25 3 0,-3-6-2 0,0 6 1 16,-3-3-5-16,0 21 1 16,0-8-5-16,0 14-2 15,0-14 0-15,0 0-1 16,0-16 2-16,0-2 1 15,0-8-4-15,0-6 1 16,-3-2-7-16,0-8-3 16,0 0-23-16,0-8-9 15,0 0-42-15,3-16-16 0,0-5-126 32</inkml:trace>
  <inkml:trace contextRef="#ctx0" brushRef="#br0" timeOffset="-24266.188">11549 585 436 0,'-3'-24'162'0,"3"24"-126"0,0-19 21 15,0 19 1-15,3-2-19 0,-3 2-5 16,3 0-8 0,-3 0-5-16,2 13-11 15,1-5 2-15,3 24 4 0,-3-6-2 16,0 14 0-16,0-8-4 15,0 34-1-15,0-16-5 0,0 21-1 16,0-18-1-16,3-8 1 16,-3-5-2-1,0-8-1-15,0-6-10 16,-3 1-6-16,0-11-25 0,0-6-9 16,0-2-71-16,-3-26-29 15,0 4-50-15</inkml:trace>
  <inkml:trace contextRef="#ctx0" brushRef="#br0" timeOffset="-23920.511">11316 431 512 0,'-26'-16'192'0,"26"16"-149"0,-3-10-4 0,3 10-12 15,11-3-23-15,-2-2-1 0,21-3-5 16,-6 3 0-16,15 5 2 15,-10-6-3-15,13 12 2 0,-6-6-6 16,14 13 0-16,-8-5 1 16,9 16 1-16,-13-3 5 15,1 11 2-15,-9-6 13 16,-9 6 5-16,-3-6 1 0,-18 1 2 16,0-1-4-1,-15 1 0-15,3-4-1 0,-12-7 0 16,3 3-5-1,-6-6 0-15,10 0-6 16,-4-5 1-16,6 3-5 16,0-3-2-16,3-3-3 15,0 0 1-15,3-5-21 16,6 0-8-16,0 0-49 0,9-5-19 16,-3 0-136-1</inkml:trace>
  <inkml:trace contextRef="#ctx0" brushRef="#br0" timeOffset="-23530.428">12141 429 396 0,'-30'-11'148'0,"21"11"-115"0,0 0 37 0,9 0 8 0,-3 0-22 16,0 0-8-1,0 0-21-15,0 0-7 0,-3 5-12 16,3-5-1-16,-5 14 0 0,2-1 3 16,-3 24 1-16,3-3 1 15,0 17 2-15,0-9-3 16,6 21 1-16,0-10-3 16,9 24 2-16,-3-16-4 15,9 2-2-15,-4-15 0 16,7-3-1-16,-3-8 0 15,3-3 2-15,-3-7-3 16,-3-6-2-16,0-2-5 0,-3-1-2 16,-3-5-22-1,-3-7-6-15,0-6-87 16,3-19-37-16,-1 6-69 16</inkml:trace>
  <inkml:trace contextRef="#ctx0" brushRef="#br0" timeOffset="-22946.296">12361 402 564 0,'-9'0'209'0,"9"0"-163"0,-6 0 3 0,6 0-12 0,0 0-28 16,9 0-4-16,6 0-4 16,6 0-1-16,3 0 0 15,3 0-3-15,-4-5 2 0,-2 5-1 16,21-5 0-16,8 2 2 0,-2 3 0 16,-6 0 0-16,-7 0 2 15,-5 0-1 1,-6 0-1-16,-3 3 5 15,-3 2 1-15,-3-5 4 16,-6 5 1-16,-3 3-3 16,-6 5-3-16,0 1-2 15,-9 23-3-15,3-11-2 16,-15 22 1-16,3-9 1 16,-12 12 2-16,6-12-1 15,-11 33-1-15,5-14 5 0,-3 16 1 16,6-16 2-16,-2-7 2 15,5-9-5-15,3-5-1 16,0-5-2-16,12-6 1 16,0-5-2-16,9-2-1 15,0-6 3-15,15 0 0 0,0-7-1 16,27 2 1-16,-7-3-4 16,19 3 0-16,-9-8 1 15,2 5 0 1,-8-5 0-16,-3 3 2 15,-7-3-6-15,-2 0 1 0,-6 0-4 16,-3 0 0-16,-3 0-27 16,-6-3-10-16,-3-2-84 15,-3-8-34-15,0-1-55 16</inkml:trace>
  <inkml:trace contextRef="#ctx0" brushRef="#br0" timeOffset="-22653.66">12909 640 488 0,'-9'-16'181'0,"9"16"-141"0,-3-13 11 15,3 13-5-15,0 0-22 16,0-5-3 0,0 5-4-16,0 0 2 15,-3 26-11-15,3-7 9 0,-9 7 3 16,0 1-6-16,-15 20-1 15,6-4-5-15,-11 28 0 16,5-18-5-16,-3 5-2 16,6-15-5-16,0-4-2 15,7-7-19-15,2-5-7 16,3-4-36-16,9-9-14 16,0-1-94-16,12-24-38 15,0 9 54 1</inkml:trace>
  <inkml:trace contextRef="#ctx0" brushRef="#br0" timeOffset="-22446.247">12980 699 564 0,'-6'5'211'0,"6"-5"-164"0,-6 18 7 16,6-10-10-16,0 5-21 0,0-5 0 15,-6 16-12 1,1-5-4-16,-10 34-4 15,3-14-3-15,-6 20 3 0,3-14-11 16,-6-3-4-16,6-5-25 16,0-5-9-16,3-6-73 15,9-13-32-15,1 1-59 16</inkml:trace>
  <inkml:trace contextRef="#ctx0" brushRef="#br0" timeOffset="-22223.09">12986 463 472 0,'-12'-13'178'0,"12"13"-138"0,3-8 11 16,-3 8-4-16,9-5-26 16,0-1-6-1,18 4-14-15,-3-4-3 16,15 1 0-16,-7 2-12 0,7 3-4 15,-9-5-23-15,-1 5-11 16,-5-5-35-16,-3 5-12 16,-6 0-67-16</inkml:trace>
  <inkml:trace contextRef="#ctx0" brushRef="#br0" timeOffset="-22053.701">13174 339 396 0,'-30'-8'148'0,"30"8"-115"0,-9 0 39 0,9 0 12 0,0 2-17 15,0 4-4-15,0 2-23 16,0 2-10-16,0 11-17 16,0-2-9-16,3 13-2 0,0-1-24 15,9 9-8-15,-3-11-45 16,9 8-16-16,-3-10-136 16</inkml:trace>
  <inkml:trace contextRef="#ctx0" brushRef="#br0" timeOffset="-21620.42">13403 455 504 0,'-12'-10'189'16,"12"10"-147"-16,0 0 11 16,0 0-5-16,0 0-27 0,0 0-4 0,6 10-1 15,0-5-1-15,9 22-8 0,-3-1 5 0,12 19 1 16,-7-10 0-1,7 10 0-15,-6-14-3 16,-3 22-1-16,-3-13-3 16,-15 26 1-16,3-8 0 15,-15 3 1-15,3-11-2 16,-6-2-1-16,3-6-3 16,-5-7-2-16,2-3-6 15,0-11-4-15,3-3-23 16,3-10-9-16,0 3-93 0,6-30-39 15,0 6-44 1</inkml:trace>
  <inkml:trace contextRef="#ctx0" brushRef="#br0" timeOffset="-21259.606">13745 344 452 0,'6'-5'167'0,"-6"5"-129"0,21 0 10 15,-15 0-1-15,9 5-8 16,-3 3 4-16,6 10-9 15,-3 4-1-15,5 36-18 16,-2-13 0-16,3 8 1 0,-6-8 1 16,-6 8-1-16,-3-14-4 0,-12 33 0 15,3-19-9-15,-12 15-4 16,3-15-11 0,-18 0-5-16,7-8-90 15,-25-5-39-15,12-6-93 0</inkml:trace>
  <inkml:trace contextRef="#ctx0" brushRef="#br0" timeOffset="-20363.125">14391 1172 408 0,'-9'-5'154'0,"9"5"-120"0,3 0 21 0,-3 0 3 16,6 5-12-16,0-2-2 15,9 7-17-15,0-2-4 16,3-2-13-16,-3 2 2 0,-3-1 2 16,0 4-3-16,-12-3 1 15,0 0-9-15,-12 2-2 16,0 4-30-16,-6-1-13 15,3 0-62-15,-6 6-28 16,3-6-70-16</inkml:trace>
  <inkml:trace contextRef="#ctx0" brushRef="#br0" timeOffset="-18800.841">15371 521 276 0,'-6'-13'104'0,"6"13"-81"0,0-13 27 16,0 13 8-16,0-6-2 15,0 4 1-15,0-3-9 16,0-1-5-16,0 4-24 0,0-4 6 0,-3 1 3 16,3 2-7-1,0-2-1-15,0 5-8 16,0 0-2-16,0 0-2 15,0 8 0-15,0 5 2 16,-3 32 1-16,3-8 3 16,0 11 2-16,0-8-7 15,3 26-1-15,0-11 0 0,3 19 0 16,0-10-2 0,3-6 1-16,-4-10-2 0,4-9 0 15,-3-2-3-15,0-7-2 16,-3-4-2-16,0-2 1 15,0-6-17-15,0-4-5 16,0-1-29-16,3-11-9 16,-3 4-54-16,6-14-24 0,0 3-52 15</inkml:trace>
  <inkml:trace contextRef="#ctx0" brushRef="#br0" timeOffset="-18517.309">15636 527 484 0,'-6'-40'181'0,"6"40"-141"0,-6-13 14 15,6 13-6-15,0-6-19 0,0 6-5 0,0 0-11 32,0 0-4-32,3 27-5 15,0-1 6-15,3 19 3 0,-3-5-2 16,2 13-1-16,-2-13-4 15,0 31-1-15,3-13-3 0,-3 8 1 16,0-13-7-16,0-3-1 16,0-10-18-16,-3-8-8 15,0 0-27-15,3-11-11 16,-3-3-39-16,0-4-16 16,0-1-53-16</inkml:trace>
  <inkml:trace contextRef="#ctx0" brushRef="#br0" timeOffset="-18209.701">15320 442 436 0,'-27'-27'162'0,"27"27"-126"0,-6-23-4 0,6 20-10 15,6-8-20-15,0-2 0 0,21-5 2 16,-6 4 5-16,29 1-5 15,-8 5 7-15,9 8 4 0,-10 0-1 16,7 6 0-16,-9 1 5 16,5 7 2-16,-11-1 5 15,-9 5 3-15,-3 1-6 0,-15 21-4 16,0-9-11-16,-9 9-3 16,0-6-21-16,-6 4-9 15,0-9-38 1,-3-3-17-16,3-2-93 15,-3-6-40-15,3-2 62 0</inkml:trace>
  <inkml:trace contextRef="#ctx0" brushRef="#br0" timeOffset="-18113.579">15999 820 504 0,'0'3'187'0,"0"-3"-146"0,3 5-22 0,-3-5-19 15,6 0-64-15,0 5-23 0,8-5-101 16,-2 0-44 0</inkml:trace>
  <inkml:trace contextRef="#ctx0" brushRef="#br0" timeOffset="-17977.105">16493 849 388 0,'15'6'145'0,"-15"-6"-112"0,9 0 5 16,-9 0-2-16,6 5-42 15,0-5-13-15,5 0-96 16,-2 0-39-16,12-5 16 16,-6 5 14-16</inkml:trace>
  <inkml:trace contextRef="#ctx0" brushRef="#br0" timeOffset="-17863.439">17151 815 308 0,'47'0'115'0,"-47"0"-89"0,39 8 1 16,-33-3-4-16,9 0-57 0,0-2-23 15,6 2-71 1,-4 1-29-16</inkml:trace>
  <inkml:trace contextRef="#ctx0" brushRef="#br0" timeOffset="-17730.036">17931 881 392 0,'14'11'145'0,"-14"-11"-112"0,0 8 10 0,0-8-4 15,0 0-33-15,0 0-10 16,0 0-177-16,0 0-79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02:04:11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13579 14216 564 0,'-36'0'209'0,"36"0"-163"0,-18 0 5 16,15 0-8-16,0 0-23 0,0 0-1 16,3 0-11-1,0 0-3-15,9 0-3 16,-3 0 5-16,21-3 3 0,-6 3-1 0,14 0 0 15,-5 0-3 1,3 0 1-16,-6 0-6 16,2 0-1-16,-5 0 0 15,0 0 2-15,-6 0-3 16,0 0-2-16,-3 0-5 16,-3 0-2-16,-3 0-20 15,-1 0-5-15,-2 0-37 16,-3 3-14-16,0 0-78 0,0 7-35 15,0-2 34 1</inkml:trace>
  <inkml:trace contextRef="#ctx0" brushRef="#br0" timeOffset="225.866">13754 14497 472 0,'-35'26'176'0,"35"-26"-137"0,-30 11 37 16,27-9 10-16,-3 1-33 15,0 0-9-15,3-1-24 16,0 1-11-1,15-3-5-15,0 0-4 0,12-3 3 16,-7 1-4-16,10-6-2 16,-6 2-20-16,12-7-10 0,-3 0-43 15,20-11-18-15,-8 5-116 16,17-2-72 0,-11 3 126-16</inkml:trace>
  <inkml:trace contextRef="#ctx0" brushRef="#br0" timeOffset="527.407">14341 13843 504 0,'-9'-19'187'0,"9"19"-146"0,-6-7 24 0,6 7 2 16,0 0-31-16,0 0-8 15,0 0-11-15,0 0-3 16,0 0-8-16,0 0-2 0,3 7 2 0,-3 1 1 16,3 19 1-1,0-3-4-15,-3 15-3 16,0-7 0-16,0 3-1 16,0-6-14-16,0 0-3 15,0-5-31-15,0-3-11 16,0-5-65-16,6-3-27 15,-3-3-49 1</inkml:trace>
  <inkml:trace contextRef="#ctx0" brushRef="#br0" timeOffset="845.115">14731 13764 544 0,'-9'2'203'0,"9"-2"-158"0,-3 0 5 16,3 0-9-16,0 0-15 0,0 0-1 16,0 3-5-1,0 0-2-15,-3 5-10 16,0-1 1-16,-12 23 2 0,3-7-4 16,-18 30 1-16,3-10-5 15,-14 10 0-15,8-8-1 16,-6 34-2-16,10-13 1 0,-1 11-1 15,6-16-3-15,3-3 2 16,6-11-4-16,3-2-1 0,0-8-11 16,6-2-3-16,1-6-32 15,2-8-12 1,0 0-65-16,12-10-30 16,-4-1-40-1</inkml:trace>
  <inkml:trace contextRef="#ctx0" brushRef="#br0" timeOffset="1473.948">14790 14433 508 0,'-9'19'189'0,"9"-19"-147"0,0 2 4 0,0-2-7 0,3-2-27 0,0-1-4 16,3-10-5-1,0 2-3-15,3-10 1 16,-3 2 1-16,0-2 3 0,0 3 7 16,-3-1 2-16,-3 3 1 15,-3 0 1-15,0 3-2 0,-3 3-1 16,0-1-5 0,-6 3-3-16,0 3-2 0,-6 0 0 15,3 2 0 1,-14 3 1-16,5 0 2 15,-6 13 3-15,6-2-2 0,3 15 1 16,4-2-3 0,11 10 2-16,0-5-4 0,18 1-2 15,-3-7 0-15,11-4-1 16,-5-3 0-16,6-14 0 16,-3 1-3-16,3-14 2 15,-3 4 1-15,0-12 0 16,-4 3 0-16,1 0 2 15,-3 3-1-15,0 0 2 16,-3 2 0-16,-3 1 1 16,0 2-2-16,-3 5-2 15,0 0 1-15,-3 19-1 0,0-2 0 0,0 17 0 16,0-4 0 0,0 10 0-16,0-8 0 0,0 13 0 15,0-7 0-15,0 20 0 16,0-10 0-1,0 8 0-15,0-11 0 16,0-5 0-16,0-5 0 16,0-3 0-16,0-2-11 15,0-9-5-15,0-2-58 16,-3-3-24-16,0-2-155 16</inkml:trace>
  <inkml:trace contextRef="#ctx0" brushRef="#br0" timeOffset="200855.512">18032 10941 272 0,'-9'-3'104'16,"9"3"-81"-16,0-3 16 0,0 3 1 15,3-2-22-15,-3-1-5 16,3-8 1-16,0 6 2 16,3-6-8-16,0 4 24 0,0-4 13 15,-3 3 10-15,0-3 4 16,0 4-8-16,-3-4-2 0,0 3-21 15,-3 0-6 1,0 0-10-16,-3 3-2 0,3 0-4 16,-3 5-1-16,0 0-3 15,0 10-2-15,0 1 5 16,-6 18 1-16,6-5 6 16,-3 13 5-16,0-6-7 15,0 30-1-15,0-10-3 16,0 20-1-16,3-13-3 0,0 0 1 15,1-10 0 1,2-3 1-16,0-8-5 0,3-3-1 16,0-7-6-1,0-6 0-15,0-5-25 16,0-11-8-16,0 1-52 0,3-20-22 16,0 4-110-1</inkml:trace>
  <inkml:trace contextRef="#ctx0" brushRef="#br0" timeOffset="201202.439">18026 10776 488 0,'-6'-10'184'0,"6"10"-143"0,0-13 21 16,0 13 2-1,3-6-30-15,-3 1-7 0,3-3-10 16,0 0-1-1,6 0-9-15,-3 0 0 0,6 0 3 0,-3 3 0 16,5 5 2-16,-2 0-4 16,6 16-3-16,-3-3 0 0,9 32 1 15,-6-8-3-15,9 11 0 16,-7-8-1 0,4 20 1-16,-3-12 0 15,3 29 1-15,-6-16-2 16,0 2-2-16,-4-13 1 15,-2 1-1-15,0-12 0 16,-3 1 0-16,-3-6-7 16,-3-4 0-16,0-7-24 15,-3-7-9-15,0-3-61 0,-9-7-25 16,0-1-104 0</inkml:trace>
  <inkml:trace contextRef="#ctx0" brushRef="#br0" timeOffset="201415.668">17859 11184 472 0,'-24'-13'178'0,"24"13"-138"0,-9-6 33 0,9 6 4 16,3-2-32-16,0 2-8 15,15-3-20-15,-3 0-6 16,12 1-7-16,-6-1-5 0,29 1-2 15,-8 2-34-15,21 0-12 0,-13 0-60 16,1 5-25 0,-10 0-72-16</inkml:trace>
  <inkml:trace contextRef="#ctx0" brushRef="#br0" timeOffset="201623.225">18517 11189 584 0,'-6'19'217'0,"6"-19"-169"0,-3 55 4 0,3-44-8 16,0 15-26 0,0-2-4-16,3 3-7 15,0-4-2-15,3 4-3 16,0-6-4-16,3 0 1 0,0-5-8 16,0 0-2-16,-3-3-23 0,0-2-8 15,0-3-44-15,-6-6-18 16,0-2-117-1</inkml:trace>
  <inkml:trace contextRef="#ctx0" brushRef="#br0" timeOffset="201835.227">18511 10999 636 0,'-3'-8'239'0,"3"8"-186"0,0 0-10 0,0 0-17 0,0 0-22 16,0 0 0-16,3 2-9 16,0-2-2-16,3 0 4 15,-3 0-36-15,0 0-16 0,0 0-118 0,0-2-49 16,0 2 24 0</inkml:trace>
  <inkml:trace contextRef="#ctx0" brushRef="#br0" timeOffset="202566.429">19243 11134 348 0,'-6'-8'129'0,"6"8"-100"0,-6-3 35 0,6 3 10 16,0 0-18-16,0 0-3 16,0 0-15-16,0 0-4 15,3 13-19-15,0-2 4 0,3 18 2 16,0-5-3-16,0 13 2 16,0-8-7-16,3 5-3 15,-3-7-3-15,0-1-2 0,0-5-6 16,0 1 1-16,-3-7-7 15,0 1 0 1,0-2-19-16,-3-4-8 16,0-2-33-16,0-8-15 15,0 0-55-15,-3-24-24 16,0 3 0-16</inkml:trace>
  <inkml:trace contextRef="#ctx0" brushRef="#br0" timeOffset="202749.888">19261 10790 540 0,'-24'-6'200'0,"24"6"-155"0,-17 0 11 15,17 0-6-15,-6 0-32 16,3 0-10-16,0 0-23 16,0 0-11-16,9 0 14 0,-3 0-52 0,8 11-19 15,1-3-100 1,6 13-81-16,-3-2 104 15</inkml:trace>
  <inkml:trace contextRef="#ctx0" brushRef="#br0" timeOffset="203249.008">19669 11089 396 0,'3'0'148'0,"-3"0"-115"0,0 0 35 0,0 0 9 0,0 0-29 16,0 0-9-1,-3 0-21-15,0 0-7 16,-3-3-7-16,0 0-3 0,-6 3 2 16,0 0-2-16,-9 0-1 0,4 0 1 15,-10 3-1-15,6 0 0 16,0 2 2-16,3 0 1 16,3 3 3-16,4-2-1 15,5 4 0-15,0-2 3 16,12 8 3-16,0-3-2 15,17 11 2-15,-2-6-2 16,12 12 2-16,-6-7-6 16,5 4-1-16,-8-6-2 15,0 0 1-15,-6-2 0 16,-3-1 1-16,-3-2 0 16,-3 3 2-16,-3-6-3 0,-6-3-2 0,0 1 2 31,-15-3 2-31,3 0 2 15,-12-5 1-15,3-1-2 32,-6-2 1-32,4 0-4 0,-4-5-2 0,6 0 0 0,0-3 1 15,3 0-1-15,3-6-1 16,3 4-10-16,4-11-4 16,2 8-28-16,3-9-13 0,3 4-73 15,6-1-32 1,-1 3-46-16</inkml:trace>
  <inkml:trace contextRef="#ctx0" brushRef="#br0" timeOffset="204883.261">20345 11303 420 0,'3'13'156'0,"-3"-13"-121"0,6 6 14 0,-6-6 0 0,6-3-19 16,-3 0-5-16,3-10-12 16,2 2-6-16,-5-10-4 0,0 3 0 0,-3-6 2 15,0 5 0 1,-6 1 2-16,-2 2 0 16,-4 0 1-16,3 3-2 15,-6 5 1-15,3 3-2 16,-6 7 0-16,3 1 5 15,-3 31 4-15,3-5 4 16,4 16 1-16,-1-8-6 16,9 1 0-16,0-7-8 0,6-4-1 15,0-3-4-15,9-11-1 16,-4-3 1-16,10-10 2 16,-3 0-1-16,9-23 2 15,-3-1-2-15,0-8 2 16,-3 6 2-16,-1 4 4 0,-5 4 2 15,3 18 1-15,-3 0-4 16,9 21-3 0,-3-5-2-16,9 5-3 15,-4-2-4-15,4-4 0 16,-3 1-27-16,0-8-11 0,-3 0-72 16,8-8-28-16,-2 0-79 15</inkml:trace>
  <inkml:trace contextRef="#ctx0" brushRef="#br0" timeOffset="205570.013">21232 11110 236 0,'-6'-11'88'0,"6"11"-69"0,-6-10 30 0,6 10 11 15,0-3-2-15,0 0 0 16,-3 1-6-16,0-1-2 0,-3 0-28 16,3 1 5-16,-6-1 1 15,3 1-7-15,-3 2-1 0,3 0-4 16,-6 7 0-16,0 1 0 15,3 29 0-15,1-7 0 16,5 22 0-16,0-7-4 16,6 0-2-16,0-8-4 15,5-5-1-15,1-3-3 16,12-10 1-16,-6-3-2 16,15-14-1-16,-6 1 3 15,8-24 2-15,-5 5-2 16,0-18-2-16,-6 7-5 15,-3 1 0-15,-6 4 6 16,-3 17 4-16,0 0-1 16,2 26 0-16,1-5-1 15,9 5 2-15,-6-2-1 0,6-3 0 16,-3-3 1-16,0-3 3 16,-4-2 2-16,-2-8 1 15,0 0-4-15,-3-8-3 16,-3-2-5-16,-3-9-2 15,0 3-15-15,-3-10-6 16,0 5-50-16,0-6-22 0,0 6-152 31,9 5-66-31,0 3 162 16</inkml:trace>
  <inkml:trace contextRef="#ctx0" brushRef="#br0" timeOffset="205816.261">21815 10687 500 0,'-30'-11'187'0,"30"11"-146"0,-17 0 18 15,17 0-4-15,-3 5-19 0,0 1-3 16,3 33-11 0,0-7-1-16,0 21-12 15,0-11-3-15,3 16 0 0,0-10-5 16,3 29-3-16,0-16-8 0,2 2-4 15,1-10-19 1,3-5-6-16,-3-11-33 16,6-6-14-16,-3-4-51 15,6-9-23-15,-3-2 1 0</inkml:trace>
  <inkml:trace contextRef="#ctx0" brushRef="#br0" timeOffset="206022.376">22038 10782 384 0,'3'-69'145'0,"-3"69"-112"0,6-21 30 0,-3 18 5 16,0 1-6-16,0-1 0 15,-3 3-10-15,0 0-5 16,3 18-26-16,-3-2 1 0,0 37-1 16,0-10-9-16,0 17-2 15,0-12-8-15,0 42-4 0,0-21-17 16,3 2-5-16,0-13-23 15,3-5-10 1,0-10-54-16,3-9-23 0,0-5-69 16</inkml:trace>
  <inkml:trace contextRef="#ctx0" brushRef="#br0" timeOffset="206550.983">22217 11282 516 0,'-6'-3'192'0,"6"3"-149"0,-3 8 5 0,3-8-8 16,3 3-27-1,0-1-7-15,9-7-2 16,0 0-1-16,12-14-1 16,-6 3-4-16,5-5 1 0,-2 3-1 0,-3-3 0 15,-3 5 4-15,-6 0 1 16,0 3 12-16,-12 2 5 16,0 3 1-16,-12 3-1 15,3 2-8-15,-6 14-5 16,3-3-2-16,3 26 1 15,1-5-10-15,11 11-2 16,0-8-21-16,17-3-10 0,-2-5-6 16,12-14-1-1,-3 1 7-15,3-19 3 16,-4 0 12-16,4-19 6 16,-6 6 12-16,0-8 5 0,-3 5 19 15,-3-2 10 1,-3 5 7-16,-6-1 2 15,0 4 1-15,-6 7 0 0,0 1-16 0,-3 10-6 32,0 0-9-32,0 18-4 0,0-2-2 15,6 24-3-15,0-6-4 16,5 6-2-16,1-8-13 16,9-3-5-16,-3-5-16 15,12-6-5-15,-3-2-22 16,6-16-8-16,-7 0-121 15,1-26-65-15,0 4 125 16</inkml:trace>
  <inkml:trace contextRef="#ctx0" brushRef="#br0" timeOffset="206785.473">22869 10660 436 0,'-3'-11'162'0,"3"11"-126"0,6-7 12 0,-6 7-2 15,0 0-12-15,0 0 3 16,3 2-4-16,0 1 0 16,0 15-18-16,-3-2 4 0,9 42 2 15,-6-10-5-15,0 13-1 16,0-11-14-16,0 40-5 16,-3-21-12-16,9 8-4 15,-6-16-8-15,3-6 0 16,-3-10-23-16,0-5-7 0,0-8-48 15,-6-3-20 1,0-8-49 0</inkml:trace>
  <inkml:trace contextRef="#ctx0" brushRef="#br0" timeOffset="207221.43">22539 11091 440 0,'-6'-2'165'0,"6"2"-129"0,3-3 15 15,-3 3-2-15,9 0-21 16,-4 0-4-16,19 0-12 0,-3 0-5 16,24-3-4-16,-7 1-3 0,7-1 1 15,-3 3-6-15,-6-3 1 16,-7 1-5-16,4-1-1 15,-9 1 2-15,-3-1 3 16,-3 0 3-16,-4 1 1 0,-2-1 5 16,0 0 5-16,-3 3-5 15,0 0 0 1,0 0 4-16,0 3 5 16,-6 0 8-16,6 5 7 15,-3-1-2-15,0 23-1 16,0-7-7-16,-3 22-3 0,6-8-9 15,-3 6-4 1,-3-9-8-16,0-5-4 0,-3-5-16 16,5-3-9-16,-5-5-30 15,-5-11-13-15,5 3-61 16,0-34-23-16,-3 5-1 16</inkml:trace>
  <inkml:trace contextRef="#ctx0" brushRef="#br0" timeOffset="207901.528">23009 10988 428 0,'-6'-5'162'0,"6"5"-126"0,-3 3 12 16,3-3-2-16,0 5-36 0,0-3-11 0,3 4-28 31,-3-1-9-31,15 3 19 0,-6-3-34 16,9 3-13-16,-4-3-4 0,10 1 0 15,-3-4 34-15,-3 1 18 16,-6 0 70-16,0 2 30 15,-6-2 6-15,-6 5 0 16,0 0-25-16,3 5-11 16,-3 0-28-16,15 8-10 15,-6-2-9-15,11 7-2 16,-2-5-3-16,6 0-1 16,-9-5-1-16,6-2 0 15,-6-1 2-15,-3-5 0 0,-1-3 2 16,-5-8 1-1,0 1 3-15,-6-11 3 16,0 2-2-16,-6-5 1 16,3 3-5-16,3-3-2 0,0 3-3 15,3 2-1-15,0 1 2 0,0 4 0 16,6 1 1 0,0 8 0-16,0-1 0 15,0 6 0-15,0 0 4 16,-3 3 2-16,3-1 11 15,-3 1 4-15,-3-1-5 16,0-2-1-16,0-2-12 16,0-12-1-16,0 1-15 15,3-11-5-15,-3 3-10 16,6-8-3-16,0 2 8 0,5-2 4 16,-5 5 11-16,18 3 7 15,-6 2 18-15,12 9 10 16,-3-1 1-16,5 8 3 15,-8 1 0-15,3 7 3 16,-3-2-14-16,-7 12-4 16,-2-1-8-16,-6 12 0 15,0-5-5-15,-9 0-2 16,6-5-7-16,-9-6-4 16,0-2-30-16,-9-13-13 15,6 0-57-15,-18-14-22 16,3 3-81-1</inkml:trace>
  <inkml:trace contextRef="#ctx0" brushRef="#br0" timeOffset="208893.304">17972 12340 324 0,'-6'-13'123'0,"6"13"-95"0,-12-13 20 16,12 13 3-16,-6-3-17 16,1 0-2-16,-7 9-4 15,3-4 0-15,0 9-15 16,0 0 8-16,9 4 5 0,0-1-3 0,9 2 1 16,0-3-9-1,6-5-4-15,-4 0-6 16,7-8-2-16,-3 0-1 15,3-6-2-15,0 1-2 16,-9-11 1-16,0 3-6 16,-9-16 0-16,0 5-2 15,-9-13 1-15,3 8 2 16,-9 0 4-16,6 5 7 0,0 5 7 0,3 4-4 16,6 4 0-1,0 3 2-15,18-3 4 16,0 4-4-1,38-9 0-15,-11 2-6 0,12-4-1 16,-10 5-1-16,7-6 1 16,-9 3-2-16,5-2-1 15,-11 2 1-15,-3-5-1 0,-7 5 0 16,-11-11 0 0,-3 6 0-16,-18-8 0 15,3 5-3-15,-12 0 2 16,0 9-4-16,-12 12-1 15,7 0 3-15,-16 17 3 16,6-4-1-16,-9 11 0 0,7-7 5 16,2 4 5-1,6-2 1-15,12 8 4 0,3-6-1 0,21 35 2 16,-3-8-2-16,12 16 2 16,-6-11-4-1,2 3 1-15,-2-10-7 16,3 20-3-16,-3-13 1 15,-3 19 2-15,-3-13 2 16,-6-1 1-16,-3-10-4 0,-6 0-1 16,0-8-3-1,-9-2-1-15,3-9-4 16,-21-2 1-16,3-3-14 16,-20-8-3-16,8-2-40 15,-6-11-15-15,10 0-67 16,-1-24-28-16,6 0-18 15</inkml:trace>
  <inkml:trace contextRef="#ctx0" brushRef="#br0" timeOffset="209023.475">18017 12316 512 0,'12'-18'189'0,"-12"18"-147"0,42-5 15 0,-37 5-5 15,31 2-35-15,-6 1-8 0,18-1-23 16,-10 1-6-16,16-3 10 15,-9 0-70-15,32-8-30 0,-15 3-96 32</inkml:trace>
  <inkml:trace contextRef="#ctx0" brushRef="#br0" timeOffset="210128.113">19392 12390 356 0,'-3'0'132'0,"3"0"-103"0,3-10 12 0,0 10-1 16,0-3-15-16,0 1-3 15,-3-4-8-15,0 1-1 16,-3-3-8-16,0 0 1 0,-3 0 4 16,0 0-4-16,-6 6 2 15,3-1-3-15,-8 6 0 16,2-1-1-16,-15 6 2 0,6-3-3 16,-9 6 0-16,7-3 1 15,2 5 2-15,3-2 6 16,12 10 2-16,3-3 4 15,18 17 1-15,-3-6-10 16,12 3-3-16,-3-6-4 16,5-10-2-16,-5-3 1 0,6-18-1 15,-3 0 0 1,3-14 2-16,-3 3-3 16,-1-10-2-16,-5 5-3 15,-3-38-1-15,-3 12 4 16,-9-22 1-16,0 11-1 15,-6 2 2-15,3 11 3 0,-6 0 1 16,3 11 5 0,-3 5 5-16,3 5-1 15,0 8 1-15,0 3-3 0,1 10-1 16,-1 1 1-16,6 18 1 16,0-3 1-16,3 42 2 15,0-10-1-15,8 11 0 16,1-11-7-16,15 18-2 15,-6-10-2-15,21 11-2 16,-10-11 1-16,7-8-1 0,-6-8 0 16,3-19 2-1,-7-2-1-15,-2-21-1 16,-3-1-2-16,-3-9 1 16,-3 1 1-16,-4-4 2 15,-2 2-1-15,-3 3-1 0,0 0 3 16,-3 5 0-16,0 2 1 0,0 9 0 0,-3 0 0 15,3 10 0-15,0-3-2 32,6 4 1-32,-3-4-4 15,12-4 0-15,-3-4 1 16,14-10 0-16,-5 0-3 16,15-5 2-16,-10 0-1 15,7-6-2-15,-6 3 0 16,0-2 3-16,-7 5 0 0,1 5 1 15,-6 0 6 1,-3 8 4-16,-3 0-1 0,-3 8 2 16,-3 0-6-16,-6 5-1 15,0-3-2-15,-3 6-2 16,0-2-10-16,-9 1-6 16,3-1-36-16,-12-1-14 15,3-2-76-15,-12-11-34 16,3 0-22-1</inkml:trace>
  <inkml:trace contextRef="#ctx0" brushRef="#br0" timeOffset="210252.539">20020 12057 488 0,'-12'-3'184'0,"12"3"-143"0,-6 0-7 0,6 0-12 0,0 0-47 15,0 0-12-15,18 6-50 16,-3-1-20-16,15 8-63 15,-6-2-25-15</inkml:trace>
  <inkml:trace contextRef="#ctx0" brushRef="#br0" timeOffset="210616.394">20529 12324 376 0,'6'0'143'0,"-6"0"-112"0,-6 0 34 0,6 0 8 15,-3 3-17 1,0-3-3-16,-6 3-19 15,3-1-9-15,-2 4-14 0,2-1-1 16,3 5 3-16,0 1 6 0,9 10 3 16,0-2-7-16,11 36-2 15,-2-10-3-15,3 13-1 16,-3-10-3-16,3 0-1 16,-6-9-1-16,0 6 0 15,-3-5 0-15,-6 5 2 16,0-8-1-16,-12 8 2 15,0-8-4-15,-18 0-2 0,3-8 0 16,-18-5-1 0,10-5-9-16,-10-19-2 15,9 0-16-15,-20-24-6 16,11 5-35-16,-18-10-16 16,13 5-53-16,-1-21-23 15,10 8-19-15</inkml:trace>
  <inkml:trace contextRef="#ctx0" brushRef="#br0" timeOffset="210762.579">20270 12023 584 0,'-3'-3'217'0,"3"3"-169"0,-3 3-7 16,3-3-15-16,0 0-30 15,0 0-7-15,0 0-32 16,0 0-14-16,6 2 29 15,0-2-65-15,9 8-24 0,-3-2-69 16</inkml:trace>
  <inkml:trace contextRef="#ctx0" brushRef="#br0" timeOffset="211500.623">20711 12364 384 0,'3'0'145'0,"-3"0"-112"0,3 0 25 0,-3 0 6 16,0 0-6-16,0 0 0 16,0 0-24-16,0 0-10 0,0 5-14 15,0 1-3-15,0 2 3 0,0-1-6 16,3 4-2-16,0 0 3 15,6-1 1-15,-3-2-2 16,9-5-1-16,-4-1-1 16,10-4-2-16,-6 2 1 0,0-6-1 15,0 1 0 1,-9-3 0-16,0 0 6 16,-12-2 4-16,0-1-5 15,-6-2-3-15,0 2 1 16,-3 3 0-16,0 0-8 0,3 6-2 15,4-1-12 1,2 3-5-16,0 0-5 16,6 0-2-16,0 0-8 15,12-5 0-15,-1 0 14 0,13-3 10 16,-6 2 20-16,9 9 9 16,-3 0 27-16,2 7 11 15,-5-2-8-15,0 5-1 16,-3-2-18-16,0 2-7 15,-3-2-11-15,-3-1-5 0,-3-2-8 16,0-2-1-16,-4-1-13 16,1-2-4-16,-3-1-16 15,0-4-7 1,-3-1-13-16,3-8-2 16,0 3 0-16,3-7 1 15,0 1 31-15,0 1 17 0,0 2 41 16,3 9 16-16,-3-1 9 15,0 8 6-15,0-2-18 16,3 2-7-16,-3 1-17 16,3 2-8-16,-3-3-6 15,0 0-3-15,0 1-2 0,0-1 1 16,0 0-10 0,-1-2-3-16,1-1-20 15,6-2-7-15,-6 0-34 16,6-10-13-16,0 2-85 15</inkml:trace>
  <inkml:trace contextRef="#ctx0" brushRef="#br0" timeOffset="211724.84">21393 11930 496 0,'-9'-16'184'0,"9"16"-143"0,-12-5 21 16,12 5 2 0,-3 0-26-16,3 0-6 15,3 8-8-15,0-3-4 16,6 16-10-16,0-2-2 0,5 47-1 15,-2-13-3-15,6 8-1 16,-3-11-3-16,-3 6-1 16,0-11-12-16,-3 5-7 15,0-13-18-15,-3-5-8 16,0-6-18-16,-6-13-5 16,0-2-47-16,-6-11-20 0,0 0-34 15</inkml:trace>
  <inkml:trace contextRef="#ctx0" brushRef="#br0" timeOffset="211891.446">21092 12126 384 0,'-42'-50'143'0,"42"50"-112"0,-12-16 32 15,12 13 5-15,6-2-9 0,0 2 1 16,12 0-21 0,-3 1-7-16,21 2-18 15,-7 0-11-15,31 5-3 0,-12 0-40 16,8 6-15-16,-11-3-147 15,11 3-98 1,-11-4 123-16</inkml:trace>
  <inkml:trace contextRef="#ctx0" brushRef="#br0" timeOffset="213524.262">21973 12435 392 0,'12'6'148'0,"-12"-6"-115"0,18 5 17 16,-15-2 2-16,6-3-19 0,0 0-1 15,3-6-15-15,-4 4-3 16,7-9-8 0,-3 1-2-16,3-12 2 0,-3 4-3 15,0-27 0-15,-3 8-1 16,-6-8 1-16,0 8-2 0,-6 2-1 16,0 6-2-16,-6 6 1 15,0 4 3-15,-3 11 1 16,3 3 7-16,-3 34 6 15,3-5 1-15,3 18-1 16,3-8-2-16,6 6-1 16,0-8-7-16,9 2-2 15,-3-7 0-15,15-9 0 16,-3-2 0-16,15-8 0 16,-7-3 0-16,10-5 0 0,-6 0-5 15,0-10 1-15,-7 2 2 16,-5-19 1-16,-3 6-1 15,-3-16 1 1,-3 8-2-16,-3 3-1 16,-3 4 3-16,-3 22 2 0,0 0 2 15,3 22 1-15,0-4-4 16,2 6-1-16,1 0-1 16,3-3 1-16,-3-3-2 15,3 1 2-15,-3-6-2 0,3-2 2 16,0-3-2-1,3-3-1-15,-3-2 1 16,3-6 1-16,-4 0-6 16,1-5 1-16,0 3 1 15,-6-13 1-15,0 2-2 16,-6-13 2-16,0 2-1 0,-3-2-2 16,0 5 0-16,-3 8 3 15,3 3 2-15,0 16 4 16,0-1-2-16,3 14-2 15,0-2 0-15,9 4-1 16,-3-5 0-16,15 0 0 16,-3 1 0-16,15-6 0 0,-10 0 0 15,10-8 0 1,-3 0 0-16,-3-11 0 16,-6 3-3-16,-1-16 2 15,-2 8-1-15,0-2 0 16,-3 2 0-16,3 13 0 15,-3 1 4-15,3 18 3 16,-3-3 4-16,-1 5 2 0,-2-2-5 16,0 3-4-16,0-3 1 15,0-3 0-15,-3-3-4 16,3-2-1-16,-3-2-2 16,6-6 3-16,-3 0-11 0,5-14-4 15,-2 4-10 1,12-40-1-16,-6 10-2 15,6-13 1-15,-3 11 11 0,-4-9 5 16,-2 9 10-16,-6-8 3 16,-3 7 16-1,0 9 8-15,-3 5 1 16,-3 24 2-16,0 2-7 16,3 16-1-16,0-2-7 0,0 26-3 15,-3-5-5-15,6 31-2 16,0-13-8-16,-3 1-4 15,0-9-13-15,-6-2-6 16,6-6-23-16,-4-5-7 16,1-2-21-16,-3-14-7 15,0 0-1-15,-11-10 4 16,8-1 41-16,-15-15 20 16,3 3 48-16,-6-28 22 15,3 9 10-15,3 0 2 16,3 5-15-16,9 3-5 0,3 3-10 15,21-1-2 1,-3 3-15-16,12 1-6 0,-6 1-4 16,5-2-3-16,-5 3 1 15,0 3-1-15,-3-1 6 0,-6 3 4 16,3 3 19-16,-15 5 8 16,6 0-10-1,-9 10-5-15,0-2-7 16,0 24 0-16,5-5-4 15,4 12-1-15,-3-7-6 16,12 2-1-16,-6-5 1 16,21 1 2-16,-15-4 6 15,3-2 2-15,-7-3-3 16,-8-2-1-16,3-4-6 16,-9 1-3-16,0-3 0 0,-9-5-1 15,3 0-3-15,-11-8 2 16,-1 0-32-16,-12-2-15 15,0-1-102-15,-41-10-42 16,11 2-24-16</inkml:trace>
  <inkml:trace contextRef="#ctx0" brushRef="#br0" timeOffset="214414.497">17514 10652 368 0,'0'-5'140'0,"0"5"-109"0,9-8 9 0,-9 8-4 16,3-3-19-16,0 1-4 15,0-4-6-15,0 1 0 0,-3-3-4 16,0 0-6-16,0-2-1 16,0 2 2-16,-12 2 1 0,3 1 1 15,-18 8 0-15,3-1 0 16,-14 6 0-16,5-2 4 16,0 4 2-16,6-2 0 15,9 11-1-15,4-4 3 16,20 28 5-16,-1-6 2 15,16 10 0-15,-3-7-5 16,6 3-2-16,-6-9 2 16,-3 3 1-16,0-8-3 15,-6-2 0-15,-1-6-5 16,-5-3-2-16,-3-2 0 16,-3-8-1-16,0-3 0 0,1-2 0 15,2 0-3-15,5-3 2 16,-2 0 1-16,9 5 2 15,-3 0-3-15,12 8 0 16,-6-2 7-16,15 26 4 16,-6-8 6-16,2 21 2 15,-5-7 6-15,-9 4 2 0,-3-7-5 16,-12 18-2 0,0-13-9-16,-6 19-4 15,3-11-12-15,3-6-6 0,0-7-21 16,12-14-8-1,0-2-21-15,24-29-9 16,-6 0-38-16,20-19-16 16,-8 5-40-1</inkml:trace>
  <inkml:trace contextRef="#ctx0" brushRef="#br0" timeOffset="-214420.952">18496 10602 356 0,'-18'-5'134'0,"18"5"-104"0,-9-3 27 0,9 3 6 16,0 0-23-16,0 0-5 15,0 0-12-15,0 0-5 16,9 0-10-16,-3 0 1 0,18 0 2 15,-6 0-6-15,15 0-1 0,-7 0-2 16,4 3 1 0,-6-3 4-16,-3 5 6 15,-3-2 2-15,-12 4 0 16,0 1-5-16,-15 11-2 0,0-3-4 0,-9 18-3 16,3-7 4-1,3 15 1-15,0-8-2 16,9 3-3-16,0-7-3 15,9-1 1-15,0-6-1 16,9 1 0-16,-3-5-3 16,6-1 1-16,-3-2 2 15,3 3 3-15,-4-3 6 16,4 13 6-16,-3-6-1 16,0 20 1-16,0-6-1 0,0 8 2 15,0-8-3-15,-3-3-1 16,-3-5-4-16,-3-2-1 15,0-3-6 1,-6-3 1-16,0 0-11 0,-6-5-3 16,0-3-26-16,-15 0-12 15,3-2-43-15,-9-3-17 16,3 0-95 0</inkml:trace>
  <inkml:trace contextRef="#ctx0" brushRef="#br0" timeOffset="-212515.006">17969 13801 412 0,'-18'-3'154'0,"18"3"-120"0,-20-13 28 16,17 13 6-16,-3-3-16 0,0 1-3 15,3-1-14 1,0 0-5-16,0 1-17 16,0-1 5-16,3 8 3 0,0 1-5 15,3 44-1-15,0-8-7 16,3 22 0-16,-3-11-5 15,3 47 0-15,0-18-3 16,0-3-3-16,0-15-7 16,-1-8-4-16,1-11-21 0,0-6-10 15,0-7-36-15,0-11-13 16,0-2-55-16,0-19-20 16,0 0 15-1</inkml:trace>
  <inkml:trace contextRef="#ctx0" brushRef="#br0" timeOffset="-212065.068">17823 14052 352 0,'-62'-45'132'0,"62"45"-103"0,-60-50 29 16,51 42 6-1,-2-11-17-15,2 3-2 0,9-7-6 16,0 4-3 0,20-2-19-16,-2 2 5 0,18 4 5 15,-6 1-4-15,9 9-1 0,-7 0-10 16,7 7-3-16,-6 1-3 15,2 18 1-15,-5-2-4 16,-9 26 0-16,0-8-1 16,-18 8-2-16,0-8-8 15,-6 2-3-15,0-7-7 16,-3 0-2-16,0-6-2 16,-3-7 0-16,6-6 2 0,3-8 2 15,0 1 8 1,12-4 5-16,-6 1 4 0,21 5 1 15,-6-3 2-15,17 11 1 16,-5-3 12 0,0 19 7-16,-6-8 11 15,-4 13 4-15,-5-8-6 16,-9 3-2-16,0-6-12 0,-9-5-5 16,0-2-7-16,-6-14-4 15,3 1-3-15,3-22 1 16,0 2-8-16,9-15-2 15,-3 6-23-15,12-7-10 16,-3 7-61-16,6-6-25 16,-4 5-88-16</inkml:trace>
  <inkml:trace contextRef="#ctx0" brushRef="#br0" timeOffset="-211704.7">18812 13565 456 0,'-18'13'170'0,"18"-13"-132"0,-15 16 11 0,15-13-2 0,-3 5-21 16,0-3-3-16,-3 6-4 31,0-3-1-31,-6 5-9 16,0-2 1-16,-14 7 1 0,5 1-2 15,-15 18 0-15,6-8-3 16,-3 39 1-16,7-12 0 16,5 13 3-16,3-14 4 15,12 38 1-15,3-16-6 0,24-1-1 16,-3-12-2-16,20-6-1 16,-5-10-1-16,3-3 2 15,-6-11-3-15,-1-2-2 16,-5-6-5-16,-3-2 0 15,-3-3-27-15,0-5-9 16,-6-3-46-16,0-10-20 16,-3 0-120-1</inkml:trace>
  <inkml:trace contextRef="#ctx0" brushRef="#br0" timeOffset="-211076.238">18907 13922 404 0,'-9'-10'151'0,"9"10"-118"0,-6-11 25 15,6 11 3-15,0-2-19 16,0-1-3-16,0 3-17 15,0 0-4-15,0-3-10 16,0 3 1-16,0 0 2 0,0 0 0 0,0 8 3 16,0-2 4-1,3 9 1-15,0-1-6 16,0 12 0-16,0-5-6 0,0 8 1 16,0-5-3-16,0 5 0 15,0-5-3-15,3 13-2 16,0-5 1-16,6 26-1 15,-3-10 2-15,9 7 1 16,-4-10-1-16,10-2 1 16,-6-9-4-16,9-2 0 15,-6-6 3-15,5-2 1 16,-5-5-1-16,3-6 1 16,-3-3 0-16,0-7 1 0,-3 0-2 0,0-17 1 31,-4 4-2-31,4-33-1 0,-6 9 1 15,3-16-1-15,-3 10 0 16,-3-21 2-16,-3 14-6 16,0-22 1-16,-3 13 1 15,-3-5 1-15,0 16 1 0,-3 3 2 16,0 8 1-16,0 5 3 0,0 5-5 31,-3 3-1-31,3 5-2 16,-3 3 0-16,3 2-14 0,0 3-6 15,0 3-27 1,3 7-11-16,0 1-50 16,6 21-22-16,-3-3-71 15</inkml:trace>
  <inkml:trace contextRef="#ctx0" brushRef="#br0" timeOffset="-210866.247">19470 14195 476 0,'3'3'178'0,"-3"-3"-138"0,6 10 26 0,-4-7 4 0,4 5-20 0,-3 0-4 32,6 15-18-32,-3-1-7 0,3 20-12 15,0-8-4-15,0 3-1 16,0-5-5-16,0-3 1 16,-3-5-16-16,0-3-6 15,-3-2-42-15,-3-6-16 16,0-2-78-16,-6-19-33 15,3 2 14-15</inkml:trace>
  <inkml:trace contextRef="#ctx0" brushRef="#br0" timeOffset="-210699.751">19517 13975 532 0,'-9'-5'198'0,"9"5"-154"0,0 0 25 15,0 0-1-15,0 0-34 0,0 0-11 16,0 0-19-1,0 0-6-15,0 0 1 0,0 0-33 0,0 0-14 16,0 0-64 0,0-3-28-16,0 1-73 15</inkml:trace>
  <inkml:trace contextRef="#ctx0" brushRef="#br0" timeOffset="-210220.179">20127 13772 364 0,'-11'-14'134'0,"11"14"-104"0,-12-2 29 0,12 2 8 15,-3-3-11-15,0 3 2 16,-3-3-10-1,3 1-5-15,-3 2-24 16,0 0 0-16,-6 5-1 0,3-2-2 16,-12 26 1-16,6-5-7 15,-12 39-2-15,7-10-4 16,-4 21-1-16,6-16-1 16,0 32 1-16,3-18-4 0,3-3 0 15,3-17-12-15,0-4-7 16,3-8-25-16,4-9-8 15,-1-4-50-15,3-11-19 16,0-3-81 0</inkml:trace>
  <inkml:trace contextRef="#ctx0" brushRef="#br0" timeOffset="-209845.47">19999 13748 388 0,'-3'-13'145'0,"3"13"-112"0,6-11 36 0,-3 11 9 0,3 0-18 15,-3 0-5-15,3-3-14 16,0 3-3-16,6 0-22 16,-3 0 2-16,9 6 0 0,-3-1-6 15,9 11 1-15,-4-3-6 16,4 32-2-16,-6-8 0 15,3 21 1-15,-3-10-5 16,0 7-1-16,-3-10 0 0,2 22 2 16,-2-12-3-16,0 9-2 0,-3-14-5 31,-3-3-2-31,0-7-15 16,-3-5-6-16,0-6-20 15,-6-8-7-15,0-3-31 16,-3-7-11-16,0 0-90 15,-3-17-49-15,0 1 115 16</inkml:trace>
  <inkml:trace contextRef="#ctx0" brushRef="#br0" timeOffset="-209695.838">19833 14192 460 0,'-12'0'173'0,"12"0"-135"0,3 3 16 0,-3-3-3 0,15 3-27 15,-3-1-8-15,35 1-35 16,-8-1-14 0,12-2 16-16,-10 0-80 0,10 0-31 0,-10 0-50 15</inkml:trace>
  <inkml:trace contextRef="#ctx0" brushRef="#br0" timeOffset="-209531.081">20565 14182 556 0,'0'13'206'0,"0"-13"-160"0,3 26 11 0,-3-20-7 0,3 10-35 32,0-3-7-32,0 11-19 15,0-6-7-15,3 6 10 16,-3-6-34-16,0-2-13 0,0-2-60 0,-3-14-27 16,0 0-46-1</inkml:trace>
  <inkml:trace contextRef="#ctx0" brushRef="#br0" timeOffset="-209369.099">20580 13957 472 0,'-9'18'176'0,"9"-18"-137"0,-18 29 17 0,18-23 1 0,-6 7-44 16,3-2-15 0,3-4-61-16,0 1-26 15,9-8-116-15,-3 0-50 16</inkml:trace>
  <inkml:trace contextRef="#ctx0" brushRef="#br0" timeOffset="-209093.342">20693 13748 472 0,'0'8'176'0,"0"-8"-137"16,6 0 20-16,-6 0-2 0,9 5-19 15,0-2-2-15,18 7-6 16,-7-2-1-16,25 29-16 16,-9-5 1-16,5 21 2 0,-8-11-4 0,-6 8-2 15,-6-7-3 1,-15 34 0-16,0-14-6 16,-24 14-1-16,3-16-7 15,-15-1 0-15,6-12-35 16,-8-3-12-16,5-8-80 15,-12-8-34-15,9-5-42 16</inkml:trace>
  <inkml:trace contextRef="#ctx0" brushRef="#br0" timeOffset="-208643.478">21205 14028 424 0,'-24'-2'159'0,"24"2"-124"0,-12-6 33 0,12 6 6 15,-3 0-29-15,3 0-8 16,3 0-16-16,-3 0-6 16,15 0-8-16,0 0-3 0,30 0 0 15,-10 0-11-15,16-5-3 0,-12 2-22 16,2-5-9-16,-5 3-42 16,-3 2-17-1,-6 1-98 1</inkml:trace>
  <inkml:trace contextRef="#ctx0" brushRef="#br0" timeOffset="-208478.787">21241 14166 432 0,'-54'5'162'0,"54"-5"-126"0,-12 0 32 0,12 0 4 0,0 0-37 16,0 0-11-16,9 3-14 15,0-3-2-15,33 0-5 16,-7 0-19-16,22-3-7 0,-12 0-46 15,8-2-20-15,-8 3-115 16</inkml:trace>
  <inkml:trace contextRef="#ctx0" brushRef="#br0" timeOffset="-207554.507">22164 13716 432 0,'-42'-3'162'0,"42"3"-126"0,-12-5 12 0,12 5-4 0,0-5-24 15,0 2-3-15,6-7 4 0,0-1 6 16,24-2-14-1,-7 2 4-15,25 1 1 0,-9 2-8 16,5 2-3-16,-5 4-4 16,0 2 0-16,-9 0-4 15,-4 0 0-15,-2 0 1 16,-6 0 2-16,-3 0 3 16,-12 0 2-16,0 0-6 15,-18 2-2-15,3 1-3 16,-42 0 0-16,7-1 0 0,-13 4 0 15,10-1 3-15,-31 3 0 16,19-3 1-16,-13 3 2 16,16-3 5-16,2 6 4 15,13-6 0-15,5 0 1 16,12 1-6-16,24 2-2 0,0 0 7 16,36 5 2-1,-6 0-4-15,11 11-1 0,-2-6-4 16,21 14-1-1,-13-5-1-15,16 4 1 0,-12-4-2 16,-1 2 2 0,-8-5-2-16,-9-3 2 15,-1-3 0-15,-11 4 1 16,-3-6-2-16,-15 2-2 16,0-2-2-16,-18 2-1 0,3-2-1 15,-14 5 3-15,5-2-5 16,-9 7 2-16,6-4-3 15,-11 17 0-15,8-7 1 16,-18 16 2-16,10-11 2 16,-10 0 3-16,9-8 2 15,0-3 1-15,13-5 2 0,5-2 1 16,3-3-3-16,21-6-1 16,6 1 5-1,21-6 5-15,-7 1-5 16,16-1-2-16,-9-2-6 15,21-1 0-15,-10 1 0 0,19-6 2 16,-13 1-12-16,4-9-3 16,-9 3-34-16,-1-10-12 15,-5 2-92-15,0-8-42 16,-6 5-8 0</inkml:trace>
  <inkml:trace contextRef="#ctx0" brushRef="#br0" timeOffset="-207364.962">22604 14198 544 0,'-12'7'203'0,"12"-7"-158"0,-6 19 14 0,6-16-3 15,0 15-32-15,0-2-7 16,0 16-14-16,0-6-2 16,0 6-1-16,0-6-22 0,3-2-10 0,0-3-42 15,3-5-17-15,-3-2-89 0,3-20-37 16,0 4 68-1</inkml:trace>
  <inkml:trace contextRef="#ctx0" brushRef="#br0" timeOffset="-207186.5">22643 13859 540 0,'-21'3'203'0,"21"-3"-158"0,-9 5 19 0,9-5-5 0,0 5-36 16,0-2-10-1,0 2-27-15,0-2-9 16,0-1 12-16,0 1-48 16,6-6-17-16,-3 3-102 0,9 0-45 15,0 0 63 1</inkml:trace>
  <inkml:trace contextRef="#ctx0" brushRef="#br0" timeOffset="-206665.269">23054 13830 308 0,'-6'-3'115'0,"6"3"-89"0,0-8 34 0,0 8 9 16,0-2-8-16,0-1-1 16,3-2-7-16,0 2-3 15,-3-2-28 1,0 2 5-16,0 0 3 0,0 1-3 0,5 12-1 16,-2-2-8-16,6 45-3 15,-3-10-7-15,0 9 0 16,3-9-5-16,0 26-2 15,0-14 0-15,3 22-1 0,-3-19-5 16,3-2 1 0,-3-11-18-16,0-6-8 0,0-7-28 15,0-6-11 1,-3-4-41-16,-6-12-15 0,5-2-64 31</inkml:trace>
  <inkml:trace contextRef="#ctx0" brushRef="#br0" timeOffset="-205925.972">22970 13753 344 0,'-12'-21'129'0,"12"21"-100"0,-6-13 24 16,6 13 7-16,0-6-20 15,0 4-5-15,6-9-3 16,-3 3 2-16,9-5-19 0,-3 5 9 0,12 5 6 16,3 3-3-16,14 8 1 15,-5 0-11-15,3 5-3 16,0-2-6-16,-7 10-3 16,-5-2 0-16,-12 20-1 0,3-4-2 15,-18 12 1 1,0-7-4-16,-9-3 0 15,0-8-6-15,-3-2 0 16,9-6-8-16,3-10-1 16,0-4 4-16,15-12 5 15,0 0 4-15,6-3 2 16,3 3 1-16,0 10 0 16,3 0 2-16,-1 11 1 15,-5-3 7-15,-3 6 4 0,3-6 8 16,-9 3 6-16,0-3-6 15,-3 3-3-15,-3 0-11 16,-3-5-5-16,0-4-2 16,0-1-1-16,0-1-7 15,0-5-3-15,0 0-25 0,3-8-10 16,0 0-23 0,9-24-8-16,-3 9-19 15,14-25-7-15,-5 8 6 16,18-5 4-16,-3 8 58 15,-1 3 28-15,-5 5 65 16,-3 2 29-16,-6 6 4 16,-3 3 2-16,-3 2-19 15,-9 3-7-15,0-1-21 16,-15 6-8-16,9 0-19 0,-15 8-7 16,9 0-2-16,-12 27 3 15,6-6-4-15,0 40 0 16,4-11-6-16,8 6-1 15,3-11-6-15,14 13 0 16,-5-10-21-16,24 2-9 0,-9-13-34 16,9-16-12-16,-10-5-100 15,13-13-44 1,-12-1 62 0</inkml:trace>
  <inkml:trace contextRef="#ctx0" brushRef="#br0" timeOffset="-205681.899">23955 13708 472 0,'-2'-11'176'0,"2"11"-137"0,-3-2 13 15,3 2-2-15,0 0-14 16,0 0 2-16,0 0-9 16,0 0-1-16,-3 10-15 15,0 1 1-15,-6 31 0 0,6-7-5 16,-9 31-3-16,3-13-6 15,-3 8-2-15,3-14-15 0,-3 19-6 16,3-10-17-16,3 0-5 16,-3-11-42-1,9-11-19-15,0-8-103 16</inkml:trace>
  <inkml:trace contextRef="#ctx0" brushRef="#br0" timeOffset="-205364.14">23932 13594 368 0,'3'-29'137'0,"-3"29"-106"0,12-32 26 0,-9 30 6 32,2-9-8-32,4 3 0 15,3 3-8-15,-3 0-3 16,6 21-24-16,0-3 6 0,6 21 2 15,-3-7-11-15,3 23-2 0,-4-5-7 16,4 34 0-16,-3-15-7 16,0-1-1-16,-3-12-2 0,0-1 0 15,-6-10-14 1,3-3-6-16,-6-6-16 0,-3-2-4 0,-3-2-32 31,0-9-15-31,-3-4-57 16,-9-4-22-16,3-2 18 15</inkml:trace>
  <inkml:trace contextRef="#ctx0" brushRef="#br0" timeOffset="-205190.608">23741 14145 436 0,'-39'2'165'0,"39"-2"-129"0,0 0 15 0,0 0-4 16,15 3-18-16,-6 0-5 15,15-3-27-15,-3 0-12 16,12 0 7-16,-7 0-48 0,25-3-16 16,-9 0-85-1,11-7-74-15,-8 4 86 0</inkml:trace>
  <inkml:trace contextRef="#ctx0" brushRef="#br0" timeOffset="-205039.782">24298 14057 496 0,'3'11'184'0,"-3"-11"-143"0,6 29 17 0,-3-24-1 0,-3 9-29 15,0-4-7-15,0 6-18 16,6-5-5-16,-3 2 1 16,-3-3-18-16,6-2-4 0,-3 0-44 15,-3-8-19-15,0 0-87 16,3-10-79 0,5 2 96-16</inkml:trace>
  <inkml:trace contextRef="#ctx0" brushRef="#br0" timeOffset="-204907.443">24345 13713 540 0,'-14'0'203'0,"14"0"-158"0,0 3 3 15,0-3-11-15,0 0-41 0,0 0-10 16,0 0-46-16,0 0-16 16,6 0-142-16,-4 0-62 15</inkml:trace>
  <inkml:trace contextRef="#ctx0" brushRef="#br0" timeOffset="-204590.046">24533 13454 480 0,'-42'-8'178'0,"42"8"-138"0,0 0 6 0,0 0-7 0,12 5-7 16,-3 1 4-16,27 25-7 16,-12-7-1-16,11 16-15 15,-8-6-1-15,3 19 1 0,-9-5-7 0,0 29-1 16,-4-17-3-16,-8 7 1 16,-6-14 0-16,-9 7 1 15,-3-9-5 1,-26 20-1-16,5-10-30 15,-18 0-14-15,10-11-56 16,-1-13-22-16,-9-8-91 16</inkml:trace>
  <inkml:trace contextRef="#ctx0" brushRef="#br0" timeOffset="-185086.946">18821 13174 300 0,'-3'8'112'0,"3"-8"-87"0,-3 7 22 0,3-7 3 16,0 3-10-16,0-3 2 15,0 0-4-15,0 0 0 0,0 0-20 16,0 0 9-16,0 0 4 15,0 0-8-15,0 0-3 16,0 0-9-16,0-5-3 16,0 0-2-16,0-11 1 15,0 2-4-15,0-15 0 0,0 6-1 16,3-9-2-16,0 5 1 16,3-4 1-16,-3 4-3 15,3-5 0-15,-3 6-4 16,-1-8-1-16,1 4 0 15,0-7 4-15,0 8 1 16,-3-5 1-16,0 7 0 16,0 1 2-16,0 5-1 15,0 2-1-15,0 3 3 0,0 3 0 0,0 0-4 32,0 2 1-32,0 3 0 15,0 0 0-15,0 3 0 16,0 0 0-16,0 2 0 15,-3 1 0-15,3-1 0 16,-3 3 0-16,0 0 0 16,1 3 2-16,-1-1-3 0,0 1 0 15,3 0 1-15,-3-1 0 16,3 1 2-16,0-1 1 16,0-2-4-16,-3 0 1 15,3 0 0-15,0 0 0 16,0 0 0-16,-3 0 0 0,3 0 0 15,0 0 0-15,0 0 0 16,0 0 2 0,0 0-3-16,0 0 0 0,0 0 3 15,-3 0 1-15,3 0-4 16,0 0 1 0,0 0 0-16,0 0 0 0,0 0-5 15,-3 0 1-15,3 0-14 16,-3 3-3-16,0-3-44 0,-3 0-18 15,3 0-118 1</inkml:trace>
  <inkml:trace contextRef="#ctx0" brushRef="#br0" timeOffset="-183837.112">19809 9652 392 0,'-9'-16'145'0,"9"16"-112"0,-9-16 5 16,9 14-5-16,-3-1-15 0,0 0 0 16,-9 3-11-1,0 0-4-15,-20 3-2 16,5 0-1-16,-21 5 0 0,9-1 0 16,-11 4 2-16,11-3-3 15,-8 8 0-15,8-6 3 16,-6 9 1-16,6-6-4 15,-2 11 1-15,8-3-2 16,-3 24 0-16,7-8 4 0,-4 21 1 16,6-13 3-16,-3 37 1 0,6-18-3 15,-2 44-1 1,5-23 3-16,-6 66 1 16,6-32-3-16,-3 34-1 0,7-34-1 15,2 16 1-15,3-31-13 16,6-12-6-16,0-18-5 15,3-5-2 1,0-13-9-16,0-9-3 16,0-10-12-16,0-10-3 15,3-6 3-15,-3-13 3 16,0-3 16-16,0-15 7 16,0 2 17-16,-3-19 7 15,3 3 30-15,-3-10 16 0,0 2 3 16,0 6 2-16,3 5-17 15,0 2-5-15,0 3-19 16,6 6-6-16,0 2-2 16,3 8-1-16,0 0-2 0,0 8-2 15,0 0 1-15,0 10 1 16,-3-2 10-16,-3 8 7 16,0-6-4-16,-3 1 0 15,0-1-18 1,0-7-8-16,3-3-49 15,6-40-24-15,0 8-91 0</inkml:trace>
  <inkml:trace contextRef="#ctx0" brushRef="#br0" timeOffset="-182505.073">20199 8885 448 0,'-3'-24'167'0,"3"24"-129"0,-3-16 19 15,3 16 0-15,-3-3-19 0,0 1-2 16,-9 2-10 0,3 0-4-16,-21 5-12 15,7 0 2-15,-19 32 2 0,6-8-1 16,-3 43 0-16,10-14-3 16,-1 53-1-16,9-26-3 15,9 8-1-15,3-19-3 16,15 5-2-16,0-13 1 15,24 0-1-15,-6-13 0 16,14-16 0-16,-5-5-3 0,6-27 0 16,-6-2-1-16,11-14 0 15,-8 1 0 1,12-35 0-16,-10 8 3 0,4-19 2 16,-9 9 0-16,-12 2-1 15,-1 8 3-15,-14 7 0 16,0 7 1-16,-12 17 0 15,0 1-2-15,-3 53 1 16,-2-11 0-16,11 13 3 16,0-8-3-16,29 1-2 15,-8-6 2-15,21-8 0 16,-6-5 1-16,5-16 0 16,-8-1-2-16,9-12 1 15,-10 0-2-15,4-27-1 0,-6 6-2 16,-12-30 1-16,-3 11-1 15,-15-8 0-15,0 11 0 16,-9-8 0-16,0 7-3 16,-15 4-1-16,6 4 0 15,-12 11 4-15,7 6-10 16,2 5-4-16,3 2-8 16,15 6 0-16,0-1 2 0,15-1 3 0,-3 1 9 31,9-7 3-31,-4 2 2 15,10-7 1-15,-3 5 5 16,9-6 1-16,-6 3 6 16,5 3 3-16,-2 0 0 15,3 15 3-15,-6 1 2 16,3 21 2-16,-7-6-1 0,1 12-1 16,-6-7-4-16,0 17-2 15,0-6-4-15,0 22 1 16,-3-11-4-16,3 3 0 15,-3-9 1-15,2-7 0 16,1-6-2-16,0-7 1 0,-3-3-4 16,3-24 0-1,-3 3-1-15,3-24 0 0,-3 5 0 16,3-11-2-16,-4 9-2 0,4-3 1 31,-6 5 5-31,-3 3 2 16,0 2 0-16,0 14-2 0,-3 2 3 15,0 17 0-15,0-4-1 16,3 32 1-16,0-7-2 16,3 7-1-16,0-7 3 15,6-4 0-15,-3-4-1 16,2-3 1-16,-2-6-2 16,9-10 2-16,-6-3-2 15,9-26-1-15,-3 3-4 16,9-25 0-16,-7 12-5 15,4-6 1-15,-6 7 2 16,-3 7 1-16,-3 1 3 0,0 9 3 16,-3 3 0-16,-1 7 2 15,-2 0-2-15,0 11 2 16,0 0-2-16,0 3 2 16,-3-1-4-16,0-2 0 15,0 0 1-15,-3-8 2 16,0 0-3-16,0-8 0 0,0 0-1 15,0 0-2 1,0 1-2-16,6 1 1 16,-3 1-6-16,6 2-1 15,0 1-24-15,11-4-11 16,-2 4-49-16,15-6-21 16,-6 3-95-1</inkml:trace>
  <inkml:trace contextRef="#ctx0" brushRef="#br0" timeOffset="-182278.98">22110 8308 476 0,'-27'18'178'0,"21"-2"-138"0,-6 19 33 16,9-9 6-16,-3 32-26 15,3-13-8-15,-3 61-24 16,0-18-9-16,1 49-7 15,2-31-6-15,3 50 0 0,0-40-6 16,5 1 0-16,-2-27-13 16,3 2-4-16,0-17-23 15,-3-15-7-15,0-12-49 16,-3-24-19-16,0-3-75 16</inkml:trace>
  <inkml:trace contextRef="#ctx0" brushRef="#br0" timeOffset="-182084.085">21464 9120 472 0,'-54'-21'178'0,"54"21"-138"0,3-8 22 0,-3 8-1 16,24 0-26-16,-6 0-5 16,27 8-18-16,-7-3-8 15,55 9-2-15,20 4-29 0,6 1-11 16,12-1-30-16,-15-2-10 0,-12-5-130 15</inkml:trace>
  <inkml:trace contextRef="#ctx0" brushRef="#br0" timeOffset="-181633.326">22521 9356 452 0,'-9'-6'167'0,"9"6"-129"0,-6-8 4 0,6 8-5 16,0-2-19-16,0-1-2 15,0 1 4-15,0-1 4 16,0 0-13-16,0 1 5 0,0-4 4 15,0 1-7-15,-6-3-2 0,3 0-6 16,-6 0-2 0,-3 0-1-16,0 0-2 15,-3 3 1-15,-9 8-1 16,10-3 6-16,-10 13 4 16,3-3 3-16,0 22 5 15,6-5-6-15,6 10 1 16,3-8-8-16,12-3-3 0,-3-5-1 15,15-13-1 1,-3-2-3-16,3-12 0 0,3 1-12 16,2-3-2-16,-5 3-8 0,6-3-1 15,-3 0-17 1,9-5-5-16,-3 2-32 16,11-7-12-16,-5 2-68 15,9-16-65 1,-7 6 84-16</inkml:trace>
  <inkml:trace contextRef="#ctx0" brushRef="#br0" timeOffset="-180871.794">22926 8528 496 0,'-9'10'187'0,"3"22"-146"0,-6 45 22 0,9-40 1 16,-3 5-22-16,-3 24-3 15,0 8-17-15,0-13-6 16,-3 13-9-16,3-16-3 0,-3 19 0 15,9-16-5-15,-3 0 1 16,0-11 2-16,0-8 1 16,-2-7 1-16,2-22 0 15,-3 0-2-15,3-23-2 0,0 2-4 16,12-11-2-16,3 3-11 16,11-5-3-16,-2 3-1 15,6 7 0 1,-3 0 7-16,3 11 4 15,-6 0 6-15,-1 11 4 16,-2-3 5-16,-3 13 2 16,-3-2 5-16,-6 10 5 0,0-5-5 15,-3-1-2-15,0-1-5 16,-3-9-2-16,0-3-1 16,3-20-2-16,0 2-6 15,12-19-1-15,-3 6-6 16,21-29 1-16,-6 10-1 15,23-42 3-15,10-10 6 16,-13 12 2-16,-11 11 8 16,-9 9 4-16,-15 9 1 15,0 12 1-15,-18 10-2 0,0 13 1 0,-6 13-6 16,-3 11-1 0,-3 11 0-1,10 20 2-15,-1-7 1 0,6 42 3 16,-3-13-3-16,27 50-2 15,-6-26 0-15,20 7 1 16,-5-20-5-16,6-9-1 16,-3-13 0-16,11-10 2 15,-11-5-1-15,21-17-1 16,-7-5-2-16,7-26-1 16,-15 3 2-16,5-35 0 0,-11 10-2 15,0-10 2 1,-9 8-4-16,-6-26 1 15,-10 12 0-15,-16-7-1 16,-13-3 1-16,-6 27 0 0,0 31 5 16,9 19 1-16,4-3 4 15,5 24 1-15,0-5-3 16,21 42-3-16,-3-13-9 16,41 0-3-16,-14-13-34 15,26-9-13-15,-11-4-27 0,59-22-10 16,-17-3-121-1</inkml:trace>
  <inkml:trace contextRef="#ctx0" brushRef="#br0" timeOffset="-179682.902">24390 8271 284 0,'0'-13'107'0,"6"5"-83"0,-3-3 30 0,-3 6 8 16,0-3-12-16,-9-5-5 0,6-6-12 16,-9-7-4-16,-6-1-16 15,-8-2 3-15,-25 0 4 0,-12 3-13 16,-5-1-4-16,2 1-13 16,-11-3-6-16,-15-6 1 15,-9-7 4-15,5-6 6 16,-5-5 3-16,-27 3 8 15,9 8 4-15,-3 5-1 0,-30 5 2 16,9 8-6 0,-17 6-1-16,-13 4-4 15,15 6-3-15,-17 6-5 0,11 10-2 0,6 5 5 16,-21 19 4 0,22 10 4-1,2 8 3-15,-15 3 6 16,18-5 2-16,4-1-5 15,-16 14-3-15,18 21-6 0,12 3 0 16,-12-8-2-16,3 2 0 16,24 19 0-16,9 10 0 15,3-12 6-15,0 2 5 16,9 21 1-16,17-3 4 16,13-18-7-16,14 0-4 0,-2 39 0 15,17-7 2-15,9-21-2 16,12-17 0-1,9 9-1-15,12 7 1 0,15-7-2 16,27-17 2-16,23-15-2 16,4-3-1-16,-1-7 1 15,15 4-1-15,25 11 0 16,-4-5 0-16,-9-8 0 16,24-11 2-16,9-5-1 15,-9-11-1-15,12-7 1 16,15-6 1-16,-12-5-1 15,18-5-1-15,8-1 1 16,-23-5 1-16,9 1-1 16,6-1-1-16,-48 0 1 15,30 1 1-15,18-1 1 16,-15 0 1-16,-18 0-5 16,18-2 1-16,2-3 0 15,-20 0 0-15,-2-3 0 16,11 1 2-16,-6-1-3 0,-21-2 0 15,-6-3 1-15,6-3 2 16,9-2-1-16,-6-8 2 16,-17-13-2-16,-10-17-1 15,6-15-2-15,13 5 1 16,-7 8-1-16,-15 3-2 16,-11-3 3-16,-10-21 2 0,-5-13 0 15,6 2 2-15,8 14-2 16,1-3-1-16,2-27 1 15,-8-5-1 1,-10 14 0-16,-11 7 0 16,-12-16 0-16,-4-12 0 0,-8 9 4 0,-9 12 2 31,-12-1 0-31,3-18-1 16,-9 5-3-16,-5 19-2 0,-4 10 1 0,-6 14-1 15,-6 2-5 1,-8-5 1-16,-7 2-5 15,-3 6-1-15,10 8-28 0,-4 5-11 16,-15 13-91 0,-17 21-39-16,3 6 11 15</inkml:trace>
  <inkml:trace contextRef="#ctx0" brushRef="#br0" timeOffset="-174098.84">18836 15494 392 0,'-3'-11'145'0,"3"11"-112"0,0-5 21 16,0 5 1-16,0 0-17 0,0 0-2 16,0 0-10-1,0 0-2-15,0 0-13 16,0 0-2-16,0 0 1 0,0 0-4 0,0 3 2 15,0-1-1-15,0 6 3 16,0 0-1-16,0 8 2 16,0 0-4-1,3 29-2-15,-3-8 0 16,3 24 1-16,-1-11-1 16,4 51 0-16,0-19-3 15,3 32 1-15,-3-30-2 16,6 54 2-16,-3-30-2 0,3 9-1 15,-3-27 1-15,3 31-1 16,0 17 0-16,-3-30 0 16,-3-23-3-16,-3-16 2 15,-3-14-1-15,-3-10-2 16,0-8-8-16,0-7-5 16,-3-9-22-16,3-11-8 0,0-2-30 15,-3-8-14-15,0 0-108 16</inkml:trace>
  <inkml:trace contextRef="#ctx0" brushRef="#br0" timeOffset="-169415.601">18824 15515 364 0,'-6'0'137'0,"6"0"-106"0,-3 5 2 15,3-5-5-15,0 0-13 16,0 0 0-16,6 3-1 0,0 0 2 15,8-6-9-15,7-5-2 0,12 6-1 16,18-1-2 0,14 0 1-16,4-2-4 15,-4 0 0-15,7-1-1 16,20 1 0-16,6 0 2 16,-6-3 0-16,4 3 0 15,14 2 2-15,3 0-1 0,-12-2 2 16,-6 2-2-1,9 3 2-15,4 0 2 0,-7 0 2 16,-12-2 5-16,-29 4 5 16,-13-2-3-16,25-2 2 15,-16-4-9-15,19-2-2 16,-16 1-10-16,-2-4-4 16,-10 3-6-16,-8 0-4 0,-6 3 6 15,-6-1 5-15,-6 4 0 16,-7 2 3-1,1 0 3-15,-6 2 1 16,-3 1 1-16,0 0 0 16,-3-1 2-16,0 1 1 0,-3-3 3 15,0 0 1-15,0 0 1 16,0 0 2-16,0 0 4 16,3 3 1-16,-3-1-6 15,0 6-3-15,0-2-1 16,0 4-1-16,0 1-2 15,0 5 1-15,0-3 0 16,3 8 1-16,0-2 4 16,0 36 3-16,0-13-4 15,3 19 1-15,0-10-5 16,3 25 0-16,-3-15-1 0,3 34-2 16,-3-18 3-16,3 10 0 15,-3-12-1 1,2 33-2-16,-2-18 1 0,3 0 1 15,-3-21-3-15,0 15 0 16,-3-12 1-16,0 20 2 0,0-20-1 16,-3 5-1-1,0-19 1-15,0 3 1 16,0-11-3-16,0 11 0 16,0-16 1-16,0 13 2 15,0-10-1-15,0-3 2 0,0-6-2 16,0-7-1-1,0-6-4-15,0-7 0 16,0 2-27-16,-3-16-9 16,0 6-64-16,-3-24-25 0,3 2-50 15</inkml:trace>
  <inkml:trace contextRef="#ctx0" brushRef="#br0" timeOffset="-168737.523">18895 17137 220 0,'-3'5'85'0,"3"-5"-66"0,0 3 10 15,0-3-1-15,0 5-3 0,0 1 0 16,0 2-6-16,0 2-1 15,3 3-10-15,0-5 6 0,0 13 3 16,0-5-7-16,0 5-1 0,0 1-3 16,0 9-1-16,0-4-1 15,0 13 0 1,0-9 2-16,-3-4 1 16,0-1-6-16,3-7 0 15,0 2-12-15,0-8-3 16,0-2-33-16,-3-3-12 15,0-3-75 1</inkml:trace>
  <inkml:trace contextRef="#ctx0" brushRef="#br0" timeOffset="-168184.169">18916 17685 364 0,'-6'0'137'0,"6"0"-106"0,0 0 8 16,0 0-3-16,0 0-19 15,0 0-2-15,0 0 2 16,0 0 3-16,6 5-10 16,0-5 5-16,9 0 3 0,-3 0-4 15,8 0 0-15,-2 0-8 16,9-5-4-16,-6 5 1 0,9 0 2 15,-6 0-4-15,5 0-1 16,-2 0 2-16,3 0 1 16,-3 5-1-16,5 0-2 15,-5-2-2-15,18 2-1 16,-9 1 4-16,26-4 3 16,-11-2 1-16,11 0 2 0,22 0-4 15,-16-2-2 1,-11-1 0-16,26-5 1 0,-18 8-3 15,10-5-2 1,-16-3 2-16,22 5 2 16,-16-2 0-16,22-6-1 15,-19 3 1-15,3-10 1 16,-14 5-1-16,-3-1 2 0,-13 1-2 16,1 0 2-16,-6 0-2 15,-1 7 2-15,-5-2-2 16,0 8 2-16,-3 0-4 15,-3 0 0-15,-7 0-28 16,-2 8-10-16,-3-2-60 16,-3 2-24-16,-3-3-51 15</inkml:trace>
  <inkml:trace contextRef="#ctx0" brushRef="#br0" timeOffset="-155723.321">20773 17566 236 0,'-9'16'88'16,"9"-16"-69"-16,-6 10 26 0,6-7 8 0,-2 2 2 0,2 0 3 15,-3 1-11 1,0-4-5-16,0-2-23 16,0 6 2-16,3-4 0 0,0 1-3 15,0 0 2-15,0-3-9 16,0 0-2-16,0 0-5 16,6 0-1-16,0 0-3 15,14-6-3-15,-2-2 2 0,21 3 0 16,-6-3 1-16,8 3 0 15,-8-3-3-15,0 8 2 16,-6-3 3-16,-1 6 3 16,-5-3 2-16,0 5 1 15,-3-2 0-15,-3-1 2 16,-3 1-7-16,0-3-2 16,-3 0-30-16,-3-5-10 15,-1-3-71-15,-2-5-29 16,0 5-32-1</inkml:trace>
  <inkml:trace contextRef="#ctx0" brushRef="#br0" timeOffset="-154356.078">18886 16968 200 0,'-6'-8'74'0,"6"8"-58"0,-3 13 9 0,3-13 2 16,0 13-3-16,0 0 1 16,0 1 10-16,0-4 5 15,3 11-21-15,0-2 11 0,0 13 7 16,0 15-9-16,0-20-1 0,0-1-14 16,-3 19-3-1,0-5-8-15,0 26-2 16,-3 16-5-16,0-34-1 15,3-9-2-15,0 1 2 16,0-8 6-16,0-6 2 16,0 1 4-16,0-9 1 15,0-4-1-15,0-1 1 0,0-3 5 16,3-2 2 0,0 0-5-16,0 3-1 0,0-3 0 15,0-3 2-15,0-2-1 0,0-3 0 16,-3 0-3-1,6 5 1-15,3-5 0 16,0 5 1-16,-3-5-4 16,12 3-3-16,11-3 2 15,7 0 0-15,3 0 1 0,-9 0 0 0,-7 0-2 32,7 0-2-32,9 0 1 15,-6 0 1-15,-4 0-1 16,-5 0-1-16,-6 0-2 15,9 0 1-15,-3 0 1 16,11 0 0-16,19-3 0 16,-15-2 2-16,-7 5-3 15,7-5 0-15,-6 5 1 16,8-3 0-16,7-2 0 0,-3-1 0 16,2-1 2-16,-5 7 1 0,-9-6-1 15,23 4-2 1,13-9-2-16,-22 3 1 15,-5 3 1-15,6-3 0 0,-10 3 0 16,22-1 2 0,17-2-3-16,-20 3 0 15,-12 2 1-15,11-2 0 16,-14 0 0-16,5 5 0 16,-8-3-5-16,6 3 1 15,-7 0 0-15,7 0 2 16,-6 0 1-16,2 3 1 0,-8-3 0 15,3 5 2-15,-6-5-1 16,-1 5-1-16,-5-5 1 16,3 0-1-16,-6 0 0 15,0 0 0-15,-3 0-3 16,-3 0 2-16,-4 0-12 16,1 0-7-16,-3 0-18 15,0-5-6-15,-3 5-61 16,-6-8-24-16,0-2-17 15</inkml:trace>
  <inkml:trace contextRef="#ctx0" brushRef="#br0" timeOffset="-143534.199">19895 15555 116 0,'-15'0'44'0,"15"0"-35"0,-6-3-50 0,6 3-26 15</inkml:trace>
  <inkml:trace contextRef="#ctx0" brushRef="#br0" timeOffset="-143414.525">19895 15531 20 0,'0'0'11'0,"0"0"-9"0,3 0-9 0,-3 0-5 15</inkml:trace>
  <inkml:trace contextRef="#ctx0" brushRef="#br0" timeOffset="-140169.899">21518 16182 400 0,'-3'-8'148'0,"3"8"-115"0,0-11 15 0,0 11 0 15,0-5-5-15,0 0 2 0,0-3-6 16,0 0 1-16,0 3-22 16,0-1 7-16,0 4 3 0,0-4-7 15,3 20-1-15,0-1-10 16,0 16-2-16,-1-5-4 16,4 8-3-16,-3-6 0 15,3 3-1-15,0-5 0 16,0 2 2-16,-3-7 3 15,0 5 2-15,0-6-8 16,0-2-1-16,0 3-24 16,-3-3-8-16,0-6-100 0,-6 6-41 15,0-5-43 1</inkml:trace>
  <inkml:trace contextRef="#ctx0" brushRef="#br0" timeOffset="-139721.733">20238 18076 440 0,'-3'-5'165'0,"3"5"-129"0,0 0 17 15,0 0-3-15,0 5-15 16,0 3-3-16,3 3-7 16,0 2-4-16,0 0-11 15,-1 1-2-15,1 12 2 0,0 11-6 0,-3 5-2 16,0 9-21-16,-3-12-8 15,0 1-52-15,3-14-22 16</inkml:trace>
  <inkml:trace contextRef="#ctx0" brushRef="#br0" timeOffset="-76199.793">11912 16510 476 0,'-6'-5'178'0,"6"5"-138"0,-6-8 22 0,6 8 1 15,-3 0-25-15,3 0-4 16,-3 0-14-16,0 0-2 15,0 0-11-15,3 0 2 0,-3 0 4 16,0 0-3-16,-9 13 0 16,3-5-4-16,-12 24 1 0,6-1-2 15,-8 14 0-15,5-10-3 16,-6 23-2-16,6-13-2 16,0 34-1-16,0-7-3 15,6-9-1-15,3-15-7 16,4 2-2-16,-1-10-11 15,3-6-5-15,0-7-38 16,3-9-18-16,0 3-90 0,9-18-38 16,-4 0 64-1</inkml:trace>
  <inkml:trace contextRef="#ctx0" brushRef="#br0" timeOffset="-75747.921">11787 16658 276 0,'-3'-37'104'0,"3"37"-81"0,6-26 36 0,-3 23 11 15,0-8-3-15,0 4 2 16,0-4-3-16,0 6 1 15,0-3-37-15,-1 2 5 0,1-2 3 16,0 8-12-16,0-2-5 0,0-1-10 16,0 1-5-1,0-4-3-15,3 6 0 0,0 0-2 16,3 8 2-16,0-5 2 16,3 7 2-16,0 1-3 15,6 15-1-15,-3 1 1 16,3 10 0-16,-4-5-2 15,4 5 1-15,-3-6-2 16,6 20 2-16,-6-9-2 16,6 22-1-16,-6-11-4 15,2-1 0-15,-2-9-7 0,0-9-3 16,-3 1-25 0,-6-9-13-16,0-7-60 15,-6-1-28-15,0 1-73 16</inkml:trace>
  <inkml:trace contextRef="#ctx0" brushRef="#br0" timeOffset="-75506.429">11620 16923 580 0,'-6'0'217'0,"6"0"-169"0,0 0-2 0,0 0-12 0,9-3-23 15,-3-2-1-15,27 5-13 16,-7-3-3-16,25 1 3 16,-12-1-36-16,8-2-14 0,-8 5-74 15,15-6-34-15,-13-2-34 16</inkml:trace>
  <inkml:trace contextRef="#ctx0" brushRef="#br0" timeOffset="-75163.397">12489 16902 468 0,'-12'-6'176'0,"12"6"-137"0,-3 0 26 0,3 0 2 15,0 3-22-15,0-3-6 16,-3 3-11-16,3-3-6 16,-3 0-12-16,0 5 2 0,-3 3 2 15,0 2-7-15,-5 25-2 16,-1-9-1-16,-15 22 0 15,6-11-11-15,-12 3-3 16,6-9-8-16,-2 1-4 0,5-5-32 16,0-6-13-16,6-3-64 15,3-5-26 1,3 1-33 0</inkml:trace>
  <inkml:trace contextRef="#ctx0" brushRef="#br0" timeOffset="-74951.483">12135 16933 564 0,'-9'-13'211'0,"9"13"-164"0,0 0 9 15,0 0-6-15,0 0-27 16,0 0-4-16,12 5-6 16,-3-2 1-16,21 18-7 15,-7-5-4-15,16 18-2 0,-9-2-4 16,3 3 2-16,-7-4-10 0,1-4-3 15,-3-1-39-15,0-2-16 16,-6-5-162 0,9-6-95-16,2-10 146 15</inkml:trace>
  <inkml:trace contextRef="#ctx0" brushRef="#br0" timeOffset="-74380.46">12867 16910 504 0,'-24'-3'189'0,"24"3"-147"0,-12-5 13 0,12 5-6 0,0 0-29 16,0 0-6-16,12 0-7 16,-3 0-2-1,9 0-3-15,9-6-6 0,-3 6 0 16,-6 0-22-16,11 0-11 16,-5 0-31-16,9-8-14 0,-6 8-52 15,0 0-20-15,-7 0 9 16</inkml:trace>
  <inkml:trace contextRef="#ctx0" brushRef="#br0" timeOffset="-74185.74">12876 17050 448 0,'-30'16'167'16,"30"-16"-129"-16,-17 10 28 16,17-7 6-16,0 0-36 15,0-1-11-15,11 3-16 16,10 1-7-16,6-4-1 0,6-2-17 0,3 0-6 15,-7 0-53-15,31-8-21 16,-13 1-110 0</inkml:trace>
  <inkml:trace contextRef="#ctx0" brushRef="#br0" timeOffset="-73540.926">13537 16854 460 0,'-21'0'170'0,"21"0"-132"0,0-5 0 0,0 5-9 0,6-6-19 16,0 4-3-16,9-22-7 15,-3 11-2-15,6-27 1 16,-3 14 0-16,-1-11 1 0,-2 5 4 15,-9 3 5-15,0 5-3 16,-15 3 2-16,3 2-3 16,-14 6 2-16,5 0-2 15,-6 13 0-15,3 0-3 0,-6 13 1 0,4-2 2 16,-1 10 2 0,6-3-3-1,3 9-1-15,3-6 3 16,9 5 3-16,0-7 0 15,6 7 2-15,0-5-6 0,3 1-3 16,0-7-1 0,0 4-1-16,0-6 0 0,0 3 0 15,0-3 2 1,-3 3 3-16,-3-3 0 0,-3 9 2 16,0-9-4-16,-9 8-2 0,3-5 2 15,-12-8 0 1,6 0-1-16,-3-8-2 15,4 0 1-15,5 0-1 16,0-3-3-16,9-2 0 16,0 5 2-16,12-5 0 15,-3 2 3-15,5 0 1 0,-2 1 1 16,6 4 2-16,-3 1 8 16,3 13 5-1,-3 2 0-15,0 22-2 16,-3-8-7-16,-1 7-4 15,-2-7-3-15,6 0-3 0,-3-6-8 16,9-4-3-16,-3 1-10 16,9-7-1-16,-6-3-20 15,5-7-8-15,-5 4-59 16,6-10-25-16,-6 0-64 16</inkml:trace>
  <inkml:trace contextRef="#ctx0" brushRef="#br0" timeOffset="-73317.673">13963 16764 536 0,'-15'13'200'0,"15"-13"-155"0,-12 6 18 0,12-4-2 16,-3 3-24-16,0 1-6 15,-3 2-18-15,3 0-6 0,-3 5-5 16,0-3-2-16,-3 17 3 15,3-6-13-15,-6 35-3 16,3-14-25-16,-3 8-10 16,4-10-39-16,-4 0-17 15,3-9-115 1</inkml:trace>
  <inkml:trace contextRef="#ctx0" brushRef="#br0" timeOffset="-73137.083">13751 16841 596 0,'-3'-13'222'0,"3"13"-172"0,0 0 7 0,0 0-8 0,6 7-29 15,0 1-6-15,9 6-11 16,-3 1-2-16,6 20-1 16,-3-9-20-16,12 14-7 0,-7-3-52 15,19 0-24-15,-6-8-140 16</inkml:trace>
  <inkml:trace contextRef="#ctx0" brushRef="#br0" timeOffset="-72338.848">14174 16687 480 0,'-12'-8'181'0,"12"8"-141"0,-15-10 20 0,15 10 0 0,-6-8-21 16,3 3-5-16,-3-6-11 15,0 0-4-15,3-2-11 16,0 5-3-16,3-5-1 0,0 2 2 16,6 1 1-16,-3 2-3 15,6 0-3-15,0 0-3 16,6 3 1-16,-3-1 1 16,3 4 0-16,0-4 0 15,0 6 2-15,0 0-3 16,-4 6 0-16,1-4 3 0,-3 4 3 15,-3 2 0-15,0 5 2 16,0-3-4-16,-6 14-2 16,0-8 0-16,-3 16 1 15,0-8-1 1,-3 2 2-16,3-5-2 0,0 0-1 16,0-7 1-1,3 4 1-15,0-5-3 0,3 1 0 16,0-1 1-16,3-5 0 15,0-3-3-15,0 0 0 16,0-2 2-16,-3 0 2 16,0-1 0-16,-3-2-1 15,0 0 1-15,-3 6 1 16,3-4-3-16,-3 4 0 0,3 4-1 16,3 9 0-1,-3-3-3-15,6 15 1 16,0-4 2-16,3 12 1 0,-3-4 3 0,3 2 1 15,-3-11 1 1,0 9 2 0,-3-11-3-16,-3 2 0 0,0-2-1 15,-3-3-2-15,0-2-2 16,-6-4 1-16,3-1-8 0,-15-4-4 16,6-2-24-1,-24-8-11-15,7 5-88 16,-7-12-36-16,-6-17-34 15</inkml:trace>
  <inkml:trace contextRef="#ctx0" brushRef="#br0" timeOffset="-61980.649">19029 15558 540 0,'-12'2'200'0,"12"-2"-155"0,-15 5-9 16,15-2-12-16,-6 8-25 0,3-3-3 15,-6 10-25 1,3-2-11-16,-5 5 21 15,2 0-57-15,0-2-22 0,0-3-87 16</inkml:trace>
  <inkml:trace contextRef="#ctx0" brushRef="#br0" timeOffset="-61833.666">18880 15602 464 0,'0'-2'173'0,"0"2"-135"0,3 2 30 0,-3-2 4 15,3 3-33-15,0 0-12 16,6 10-25-16,0 0-10 15,6 6 4-15,-3-3-60 0,18 0-27 16,-7-3-129 0</inkml:trace>
  <inkml:trace contextRef="#ctx0" brushRef="#br0" timeOffset="-61653.439">19339 15589 528 0,'-12'0'198'0,"12"0"-154"0,-12-5-8 0,12 5-13 0,-3 3-28 15,0-1-6-15,-3 11-36 16,0 1-15-16,-6 10-100 16,3-6-45-16,-6 6 59 0,3-6 32 15</inkml:trace>
  <inkml:trace contextRef="#ctx0" brushRef="#br0" timeOffset="-61503.17">19345 15589 460 0,'-3'-2'173'0,"3"2"-135"0,0 10-25 0,0-7-21 16,3-1-84-16,-3 1-31 15,8 2-36-15,-2-2-15 16</inkml:trace>
  <inkml:trace contextRef="#ctx0" brushRef="#br0" timeOffset="-61307.887">19764 15565 472 0,'-9'-5'176'0,"9"5"-137"0,-3 0 2 16,3 0-7-16,0 0-41 16,0 0-11-16,0 0-63 15,0 0-27-15,3 3-72 16,0-1-29-16</inkml:trace>
  <inkml:trace contextRef="#ctx0" brushRef="#br0" timeOffset="-61154.411">19955 15579 456 0,'-12'5'170'0,"12"-5"-132"0,-3 11-4 0,3-9-10 0,0-2-40 15,0 0-11 1,9 0-62-16,-3 0-27 16,9 0-46-16,0 0-17 15</inkml:trace>
  <inkml:trace contextRef="#ctx0" brushRef="#br0" timeOffset="-61007.957">20270 15555 476 0,'-3'-5'178'0,"3"5"-138"0,0 5-5 0,0-5-10 0,0 0-43 0,0 0-12 16,3 3-72-16,0-3-31 31,6 0-33-31,-3 0-10 0</inkml:trace>
  <inkml:trace contextRef="#ctx0" brushRef="#br0" timeOffset="-60886.723">20669 15544 252 0,'-3'6'93'0,"3"-6"-72"0,3 2-112 16,-3-2-56-16</inkml:trace>
  <inkml:trace contextRef="#ctx0" brushRef="#br0" timeOffset="-60753.168">20931 15526 396 0,'-21'5'148'0,"21"-5"-115"0,-9 5-88 0,9-2-50 16,0 0-40-16,0-1-12 15</inkml:trace>
  <inkml:trace contextRef="#ctx0" brushRef="#br0" timeOffset="-60331.128">19044 15928 312 0,'-24'8'118'0,"24"-8"-92"0,-3 0-5 0,3 0-9 15,6 5-19-15,-3-2-5 16,12 2-52-16,-3-5-22 16,18 5-25-16,-7-5-9 15</inkml:trace>
  <inkml:trace contextRef="#ctx0" brushRef="#br0" timeOffset="-60180.919">19818 15883 364 0,'12'11'134'16,"-12"-11"-104"-16,15 7-6 0,-12-4-11 0,6 0-47 16,-4-1-14-16,13-2-97 15,-3 0-43-15,12-5 97 16,-3 0 47-16</inkml:trace>
  <inkml:trace contextRef="#ctx0" brushRef="#br0" timeOffset="-60046.741">20377 15870 332 0,'3'21'126'0,"-3"-21"-98"0,3 8-16 16,-3-8-16-16,3 2-53 15,0-2-20-15,9-2-42 0,-3-1-18 16</inkml:trace>
  <inkml:trace contextRef="#ctx0" brushRef="#br0" timeOffset="-59957.262">20779 15843 356 0,'-18'21'132'0,"18"-21"-103"0,-8 3-158 0,8-3-79 15</inkml:trace>
  <inkml:trace contextRef="#ctx0" brushRef="#br0" timeOffset="-32178.582">22559 5710 424 0,'-6'-24'159'0,"3"19"-124"0,3-1-2 16,0 6-6-16,3 24-14 15,-3 40-1 1,0 31 3-16,0 27-9 16,-3 28-1-16,0 12-1 0,1 15-9 0,2-31-4 15,0-25-4-15,0-15 0 16,2-19-6-16,1-18-3 16,-3-21-2-16,0-27 3 15,0-16-18-15,-3-10-7 16,-5-16 14-16,-7-24 7 15,-9-21 33-15,-12 2 15 0,-6 6 22 16,4 10 9-16,8 14-4 16,12 13-3-1,3 5-26-15,24 5-10 16,18 3-8-16,9 6-3 16,5 4 1-16,19 9-1 15,17 13 4-15,-2 13 5 16,-13 5 8-16,-8 3 7 0,-18-5 4 15,-16 0 3-15,-23-3-8 16,-32 5-1 0,-16 19-20-16,-3 16-8 0,-8-1-68 15,-15-7-31-15,5-13-116 16</inkml:trace>
  <inkml:trace contextRef="#ctx0" brushRef="#br0" timeOffset="-29445.598">12513 894 524 0,'-27'-2'195'0,"18"-9"-152"0,3 3 8 0,3 8-8 16,3-5-26-16,0 2-7 15,6-2-4-15,3-8 0 16,3-1-3-16,-3 4 3 0,12-3 0 15,-6 5-2-15,12-6-3 16,-7 1 0-16,10 0 1 16,-6 2-3-16,3 3-2 0,-6 1-1 0,-4-4 3 31,-2 3 0-31,-15-5 1 16,0 5-5-16,-20-11 1 15,-16-7-3-15,-3 2 2 16,-6 3 1-16,-14 8-1 15,-15-1 1-15,-1 9 3 16,7 5 0-16,8 5 1 0,7 3 0 16,5 11 0-1,3-1 2-15,15 4 1 0,4-9 5 16,-1 5 5-16,6-4-3 16,6 4 0-16,6 3-2 15,12 0 0-15,9 3 0 16,9-3 0-16,9 6-4 15,8 5-3-15,-5-14 0 16,27 27-1-16,-13-5 0 16,7-1 0-16,-9-4-3 15,-4-3 2-15,-5-6 1 16,-6-2 2-16,-3-3-1 16,-7-2-1-16,-2-6 1 15,-9 5 1-15,-3-4-1 0,-9-1-1 16,0 0 1-16,-18 8-1 15,6-2 0-15,-32 15 0 16,8-2 0-16,-14 13 0 16,11-5 0-16,-6 5 0 0,10-11 0 15,-7 6 2 1,9-9 1-16,-3 1 1 0,10-5-2 16,5-4-2-1,6-1 1-15,18-9-1 16,0 0 0-16,15 0 0 15,-3-5 2-15,38 3 1 0,-8-9-1 16,24 4 1 0,-13-1-2-16,10-5 2 15,-13 0 0-15,10-5 1 0,-13 2-5 16,4-2 1-16,-12 5 4 16,-10-6 2-16,-5 4-2 15,-15-3-1-15,0 5-1 16,-15-6-2-16,3-2-8 15,-6 3-3-15,0 0-29 16,0 2-14-16,1-2-102 16,10-1-46-16,1 4-1 15</inkml:trace>
  <inkml:trace contextRef="#ctx0" brushRef="#br0" timeOffset="-29237.719">12933 1532 560 0,'-9'5'209'0,"9"-5"-163"0,-12 35 7 0,12-30-9 16,0 8-21-16,0 0 0 15,0 9-12-15,0-4-2 16,0 9-5-16,0-1-5 0,3 0 0 16,0-2-6-16,0 3-3 15,0-6-16-15,0-3-7 16,-3-4-66-16,3-25-30 15,-3 8-92 1</inkml:trace>
  <inkml:trace contextRef="#ctx0" brushRef="#br0" timeOffset="-29087.812">12897 1220 548 0,'-3'-8'206'0,"3"8"-160"0,0 0 13 15,0 0-6-15,0 0-31 16,0 0-7-16,0 0-41 15,0 0-15-15,0 0 20 16,0 0-128-16,0-5-56 0,0-3 10 16</inkml:trace>
  <inkml:trace contextRef="#ctx0" brushRef="#br0" timeOffset="-28545.57">13242 1603 384 0,'-44'3'145'0,"44"-3"-112"0,-33-3 36 15,30 3 9-15,-6-5-18 16,3 5-3-16,0-8-23 16,0 3-9-16,9-8-15 15,0 2 0-15,21 3 3 0,-3 0-5 0,14 3 0 16,-5 2-2-16,6 1-1 15,-3-1-17 1,11-5-4-16,-8 3-16 0,12-6-8 16,-10 3-36-1,-2 0-16-15,-6 3-70 0,-12 10-30 0,-3-5 53 16</inkml:trace>
  <inkml:trace contextRef="#ctx0" brushRef="#br0" timeOffset="-28369.066">13230 1656 500 0,'-59'0'187'0,"59"0"-146"0,-24 0 18 0,21 0-4 15,3 0-26-15,0 0-3 0,24 0-16 16,-3 0-4-16,14 0-4 16,-5 0-8-16,18 3-4 0,-9 0-38 15,32-1-19-15,-12 4-111 16,16-6-47-16,-16 0 60 15</inkml:trace>
  <inkml:trace contextRef="#ctx0" brushRef="#br0" timeOffset="-27893.338">13933 1408 528 0,'-9'-27'198'0,"9"27"-154"0,0-5 9 15,0 5-6-15,0 0-20 0,0 0-1 16,3 26-9 0,0 1-2-16,0 12-9 15,0-2-4-15,-3 11 1 0,0-8-9 16,3 18-1-16,-3-8-25 16,3 11-9-16,0-11-47 15,3-10-21-15,0-8-108 0</inkml:trace>
  <inkml:trace contextRef="#ctx0" brushRef="#br0" timeOffset="-26926.556">13838 624 368 0,'0'8'140'0,"0"-8"-109"0,3 6 27 0,-3-6 3 15,3 0-11-15,0 0-2 16,3-6-19-16,-4 1-5 16,1-3-14-16,0-5-4 0,0-8 0 15,0-3 1-15,-3 3 1 16,0 2-4-16,-3-2-3 15,-3 8 2-15,-2 0 0 0,-4-1-1 0,-3 4 1 32,-6 2-2-32,-6 3-1 15,-9 5 5-15,-2 5 1 16,-4 8 2-16,3 14 0 16,4 4 0-16,14-2 2 0,3-5-1 15,3 8 0 1,3-11-1-16,6 6 0 0,0-4-2 15,12-1-1-15,0-9-3 16,24 0 1 0,-6 0-2-16,17-21-1 0,-5 3 1 15,9-35-1-15,14-13 0 16,4 8 0-16,2 6 0 16,1 12 2-16,-4 3-6 0,-5 11 1 15,-4 13-4 1,-11 6 2-16,-6 12 3 15,-12 3 1-15,-4-2 1 0,-2 7 2 16,-3 1 1 0,-3-1 1-16,-3 1-2 15,-6-4-2-15,0-7 3 0,-12 3 2 16,3-1 0-16,-21-10 2 16,6 5-2-16,-17-7 0 15,5-6-1-15,-3 0 0 16,7-6-2-16,-4-1-2 15,9 1 1-15,0-7-1 16,6 0 0-16,3 0 0 16,4-1-11-16,2 1-5 15,0 0-69-15,12 8-31 16,-3 5-126 0</inkml:trace>
  <inkml:trace contextRef="#ctx0" brushRef="#br0" timeOffset="-26251.019">15246 593 416 0,'-6'-21'154'0,"6"2"-120"0,0-13 28 15,0 19 6-15,3 0-18 16,-3 0-4-16,3-6-15 16,0 6-7-16,-3 5-14 15,0-3 5-15,0 9 2 0,-3 15 2 16,0 27-4-1,0 5-1-15,0-11-8 0,0 11-2 0,0-11-2 32,3 9-2-32,0-14-8 15,3 2-3-15,0-4-18 16,0-1-9-16,0-2-38 0,-3 3-13 16,0-6-128-1,0 11-65-15,0-6 138 16</inkml:trace>
  <inkml:trace contextRef="#ctx0" brushRef="#br0" timeOffset="-25949.098">14728 1140 516 0,'-24'8'192'0,"24"-8"-149"0,-6 6 1 0,6-6-9 0,6 0-15 16,-3-6-2-16,18-12-6 16,29-17-2-16,31 1-6 15,8 10-3-15,-15 11 2 0,-14 5 2 16,50 11 2-16,-24 2-6 16,22 8 0-16,-25 0-3 15,18 6-2-15,-21-6 3 16,-2 0 0-16,-19-5 1 15,-8 3 0-15,-12-8-11 16,-10 2-5-16,-5-5-50 16,-18 0-19-16,0-5-137 15</inkml:trace>
  <inkml:trace contextRef="#ctx0" brushRef="#br0" timeOffset="-25320.197">14978 1466 500 0,'-18'-37'187'0,"18"37"-146"0,3-35 7 0,0 35-9 0,6-13-24 0,0 8-6 16,9-6-3 0,-1 3-2-16,7 14-2 15,-3-6 5-15,6 31 3 0,-6-9-1 16,-1 17 2-16,-2-7-4 16,-3 2 1-16,0-5-3 15,-6 6 0-15,0-3-3 16,-6 2-2-16,-3-2 1 15,-9 13 1-15,0-11-1 0,-24 3-1 0,7-5 1 16,-22-8-1 0,9-6 0-1,-2-12 0-15,5-1 0 0,0-10 0 16,6-3 0 0,1-6 2-16,8 4-3 0,3-6-2 15,3 3 4-15,9-3 1 16,0 3 0-16,9-3 1 15,0 2 2-15,12-4 2 16,-3 5 1-16,18 2 0 0,-4 3 0 16,13 8 2-1,-9 0-1-15,6 11 2 0,-7-1-6 16,4 22-3 0,-6-8-1-16,6 10 1 15,-7-7-6-15,10-1 1 16,-6-2-8-16,12-16-3 0,-10 0-30 15,10-16-11 1,-9 3-102-16,2-11-43 16,-5 3 5-16</inkml:trace>
  <inkml:trace contextRef="#ctx0" brushRef="#br0" timeOffset="-25125.27">15603 1331 604 0,'-18'-5'225'0,"18"5"-175"0,-24 18-3 16,21-13-12-16,0 14-24 15,0-3-3-15,6 21-8 16,0-11-2-16,6 6 1 0,-3-6-18 0,6 1-7 16,-3-11-28-16,0 0-11 15,0-3-63-15,-3-5-25 16,0-3-35-1</inkml:trace>
  <inkml:trace contextRef="#ctx0" brushRef="#br0" timeOffset="-24915.748">15514 1233 636 0,'-9'-5'239'0,"9"5"-186"0,-3-3-8 0,3 3-16 0,0 0-25 0,0 0-2 16,3 0-22-16,0 0-9 15,3 0 15 1,-1 0-112-16,-2 0-49 0,0-5-50 16</inkml:trace>
  <inkml:trace contextRef="#ctx0" brushRef="#br0" timeOffset="-19631.536">16451 1257 408 0,'-41'-6'151'0,"14"6"-118"0,-6 0 20 0,21 0 0 16,0-5-17-16,0 3-1 16,3-1-11-16,3 0-5 15,9-2-11-15,0 0-3 0,27 2 1 16,9-2-1-16,-1 5 2 15,4 0-2-15,-3 0 0 16,-3 0-3-16,-1 0 1 16,4 0-4-16,-3 0-2 15,-4-6 2-15,-5 4 0 16,-6-3-19-16,-3-3-9 16,-9 2-29-16,-6-2-14 15,-6 3-56-15,-6 5-26 16,0 5 7-16</inkml:trace>
  <inkml:trace contextRef="#ctx0" brushRef="#br0" timeOffset="-19406.203">16427 1371 428 0,'-68'13'162'0,"41"-3"-126"0,-15 4 29 15,31-6 5-15,-1-3-24 16,3-5 5-1,18-5-21-15,17-3-16 16,16 2-3-16,3-2 0 0,-1 8-9 16,4-5 0-16,0-3-7 15,2 3 1-15,1 0-27 16,-1-1-9-16,-5 4-59 0,-6 2-26 16,-12 5-81-1</inkml:trace>
  <inkml:trace contextRef="#ctx0" brushRef="#br0" timeOffset="-18356.592">17654 1167 404 0,'-12'0'151'0,"9"0"-118"0,0 0 16 0,3 0-1 0,-3 0-12 15,0 0 2-15,3 0-13 16,0-8-3-16,3 3-13 16,6-14 1-16,3-2 1 0,3-11-4 15,3 6-2-15,-1-6-5 16,4 5 0-16,-3 6 0 0,0 3 0 16,-3-1-3-1,0 6 2-15,-3 0 3 16,-3 5 1-16,-1-3-4 15,-2 3 1-15,0 3 6 16,-3 2 6-16,0-2-2 16,-3 5 2-16,0-5-5 0,0 5 1 15,0 0-5 1,-3 5-2-16,0 8 2 0,0 19 0 16,0 16 1-16,0 10 0 15,3-5 2-15,0 0 3 16,3 5-4-16,3 11-1 15,3 10 0-15,3-13 0 16,0-7-2-16,0-12 1 16,-3-10-2-16,0-5-1 15,-3-6 1-15,-3-4 1 16,-3-4-1-16,-6-5 2 16,-6 1-4-16,-6-1 0 15,-9-8-1-15,-5 3 0 0,-7-3 2 16,0-2 0-1,3 2 0-15,7-5 0 0,5 0 2 16,9 0 1-16,3 0 1 16,9 0 2-16,18-8-1 15,21 3 0-15,11 5-3 16,4-5 1-16,0 5-2 16,-1-3-1-16,1 3-6 15,5 0-1-15,7-5-35 0,-7 5-12 16,-8-6-124-16,-15-7-54 15,-12-8 41-15</inkml:trace>
  <inkml:trace contextRef="#ctx0" brushRef="#br0" timeOffset="5231.466">21595 14806 220 0,'0'-16'85'0,"0"16"-66"0,3-5 19 31,-3 5 5-31,0 0-7 0,0 0-1 16,-3 5-15-16,0 1-7 15,-6 17-8-15,0-2-2 0,-21 19 1 16,7-5-5-16,-28 28-1 16,9-13-6-16,-8 32 0 15,11-18-9-15,-6-1-2 16,10-12-30-16,5-6-13 16,6-8-51-1</inkml:trace>
  <inkml:trace contextRef="#ctx0" brushRef="#br0" timeOffset="5424.466">21259 15145 276 0,'-33'26'104'0,"33"-26"-81"0,-21 58 1 0,18-47-7 0,-6 18-12 15,3-5-3-15,-3 8-1 16,0-6-1-16,3 1 0 0,3-6 0 0,6-3 2 0,0-2-10 31,9-8-2-31,0-3-41 16,21-10-17-16,-6-3-38 15</inkml:trace>
  <inkml:trace contextRef="#ctx0" brushRef="#br0" timeOffset="11254.235">16621 10049 284 0,'-9'-19'107'0,"9"17"-83"0,-3-4-5 15,3 6-6-15,0-2-12 16,0-1-1-16,0 0-2 16,0-2 0-16,0 5 2 15,-3 5-3-15,3 6 2 0,0 10 7 16,0 8 4-16,0 11 3 0,3 39 3 15,0 19-3-15,3 21 2 16,3 37-8 0,0 24-4-16,3 21-5 15,0 30 1-15,-4-30 1 16,1-8 2-16,0-11 5 16,-3-31 4-16,3-34 5 15,0-27 4-15,0-22-8 16,6-15-2-16,6-13-13 0,6-14-5 15,2-10-5-15,1-18 0 16,-6-19 5-16,-3-1 2 16,-6 4 8-16,0 31 17 15,-1 19 3 1,1 34-2-16,3 42-2 16,3 22-10-16,3 37-3 0,0 7-3 15,5 22-2-15,1 11 1 16,0 4-1-1,-3 6 0-15,-6-5 2 16,-10-27 3-16,-5 0 2 0,-6-26 1 16,-6-3 2-16,1-47-5 15,-1-33-3-15,0-23-4 16,-3-18-1-16,-3-25-1 16,3-18 0-16,3 0 0 15,-3 30 9 1,3 15 6-16,6 45 6 15,12 31 2-15,15-7-4 16,14 21-1-16,16 11-6 16,-3-24-3-16,-4-14-5 15,-5 6-2-15,-7 10-17 0,-5-10-5 0,-6-13-92 16,6 7-40 0,-9-7-8-1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61ECF108-6A58-4DA0-9D8B-7E9C6784CA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253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D1720543-EE67-49C6-AD2D-8084ABE9C20E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8381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75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6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124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46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42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15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10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42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789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15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07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527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677E4862-062B-4697-A42C-BD41F98A440F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customXml" Target="../ink/ink8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7550" y="2990850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/>
              <a:t>Infinity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5366208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91D31B-C55C-497F-AC95-AB12875EC2BC}"/>
                  </a:ext>
                </a:extLst>
              </p14:cNvPr>
              <p14:cNvContentPartPr/>
              <p14:nvPr/>
            </p14:nvContentPartPr>
            <p14:xfrm>
              <a:off x="1220040" y="272520"/>
              <a:ext cx="7381800" cy="391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91D31B-C55C-497F-AC95-AB12875EC2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0680" y="263160"/>
                <a:ext cx="7400520" cy="393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Question: 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sz="2800" dirty="0"/>
              <a:t>Do </a:t>
            </a:r>
            <a:r>
              <a:rPr lang="en-US" sz="2800" b="1" dirty="0"/>
              <a:t>Z</a:t>
            </a:r>
            <a:r>
              <a:rPr lang="en-US" altLang="zh-CN" sz="2800" baseline="30000" dirty="0"/>
              <a:t>+</a:t>
            </a:r>
            <a:r>
              <a:rPr lang="en-US" altLang="zh-CN" sz="2800" dirty="0"/>
              <a:t> and P(</a:t>
            </a:r>
            <a:r>
              <a:rPr lang="en-US" sz="2800" b="1" dirty="0"/>
              <a:t>Z</a:t>
            </a:r>
            <a:r>
              <a:rPr lang="en-US" altLang="zh-CN" sz="2800" baseline="30000" dirty="0"/>
              <a:t>+</a:t>
            </a:r>
            <a:r>
              <a:rPr lang="en-US" altLang="zh-CN" sz="2800" dirty="0"/>
              <a:t>) have the same cardinality?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290763"/>
            <a:ext cx="8229600" cy="1423987"/>
          </a:xfrm>
        </p:spPr>
        <p:txBody>
          <a:bodyPr/>
          <a:lstStyle/>
          <a:p>
            <a:r>
              <a:rPr lang="en-US"/>
              <a:t>They are all infinite sets.</a:t>
            </a:r>
          </a:p>
          <a:p>
            <a:r>
              <a:rPr lang="en-US"/>
              <a:t>But they have different kinds of infinities.</a:t>
            </a:r>
          </a:p>
          <a:p>
            <a:pPr lvl="1"/>
            <a:r>
              <a:rPr lang="en-US" altLang="zh-CN"/>
              <a:t>P(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 altLang="zh-CN"/>
              <a:t>) contains “more” elements and is uncountable</a:t>
            </a:r>
            <a:r>
              <a:rPr lang="en-US"/>
              <a:t>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438" y="3981450"/>
            <a:ext cx="8027987" cy="1754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66CC"/>
                </a:solidFill>
              </a:rPr>
              <a:t>Theorem: </a:t>
            </a:r>
          </a:p>
          <a:p>
            <a:pPr>
              <a:defRPr/>
            </a:pPr>
            <a:r>
              <a:rPr lang="en-US" sz="3600" b="1" dirty="0">
                <a:solidFill>
                  <a:srgbClr val="3366CC"/>
                </a:solidFill>
              </a:rPr>
              <a:t>There is NO bijection mapping from any non-empty set S to P(S)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1168400" y="5986463"/>
            <a:ext cx="688975" cy="603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95475" y="5976938"/>
            <a:ext cx="5768975" cy="641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P(S) has a larger cardinality than 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93E8098-A6D3-4500-8503-B13EF5340924}"/>
                  </a:ext>
                </a:extLst>
              </p14:cNvPr>
              <p14:cNvContentPartPr/>
              <p14:nvPr/>
            </p14:nvContentPartPr>
            <p14:xfrm>
              <a:off x="742320" y="1734480"/>
              <a:ext cx="5357160" cy="491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93E8098-A6D3-4500-8503-B13EF53409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2960" y="1725120"/>
                <a:ext cx="5375880" cy="51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775" y="495300"/>
            <a:ext cx="8207375" cy="646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66CC"/>
                </a:solidFill>
              </a:rPr>
              <a:t>Theorem: </a:t>
            </a:r>
          </a:p>
          <a:p>
            <a:pPr>
              <a:defRPr/>
            </a:pPr>
            <a:r>
              <a:rPr lang="en-US" b="1" dirty="0">
                <a:solidFill>
                  <a:srgbClr val="3366CC"/>
                </a:solidFill>
              </a:rPr>
              <a:t>	There is NO bijection mapping any non-empty set S to P(S)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838" y="1309688"/>
            <a:ext cx="8215312" cy="535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Proof: </a:t>
            </a:r>
            <a:r>
              <a:rPr lang="en-US" sz="1600" dirty="0">
                <a:solidFill>
                  <a:srgbClr val="3366CC"/>
                </a:solidFill>
              </a:rPr>
              <a:t> (proof by cases and contradiction)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Case 1: If S is a finite set. Then |P(S)| = 2</a:t>
            </a:r>
            <a:r>
              <a:rPr lang="en-US" baseline="30000" dirty="0">
                <a:solidFill>
                  <a:srgbClr val="3366CC"/>
                </a:solidFill>
              </a:rPr>
              <a:t>|S| </a:t>
            </a:r>
            <a:r>
              <a:rPr lang="en-US" dirty="0">
                <a:solidFill>
                  <a:srgbClr val="3366CC"/>
                </a:solidFill>
              </a:rPr>
              <a:t>&gt; |S|.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Case 2: If S is a infinite set.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Assume there is a bijection f: S</a:t>
            </a:r>
            <a:r>
              <a:rPr lang="en-US" dirty="0"/>
              <a:t> </a:t>
            </a:r>
            <a:r>
              <a:rPr lang="en-US" dirty="0">
                <a:solidFill>
                  <a:srgbClr val="3366CC"/>
                </a:solidFill>
              </a:rPr>
              <a:t>→ P(S). Then for each </a:t>
            </a:r>
            <a:r>
              <a:rPr lang="en-US" dirty="0" err="1">
                <a:solidFill>
                  <a:srgbClr val="3366CC"/>
                </a:solidFill>
              </a:rPr>
              <a:t>x</a:t>
            </a:r>
            <a:r>
              <a:rPr lang="en-US" altLang="zh-TW" dirty="0" err="1">
                <a:solidFill>
                  <a:srgbClr val="3366CC"/>
                </a:solidFill>
                <a:sym typeface="Symbol" pitchFamily="18" charset="2"/>
              </a:rPr>
              <a:t>S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, f(x)P(S).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  <a:sym typeface="Symbol" pitchFamily="18" charset="2"/>
              </a:rPr>
              <a:t>Define                                             , then A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  P(S).</a:t>
            </a: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  <a:sym typeface="Symbol" pitchFamily="18" charset="2"/>
              </a:rPr>
              <a:t>Since f is also a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surjection</a:t>
            </a:r>
            <a:r>
              <a:rPr lang="en-US" dirty="0">
                <a:solidFill>
                  <a:srgbClr val="3366CC"/>
                </a:solidFill>
                <a:sym typeface="Symbol" pitchFamily="18" charset="2"/>
              </a:rPr>
              <a:t>, for each element X in P(S), there exists x in S such that f(x)=X. Hence there exists an element a in S such that f(a)=A.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If                  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, then condition* of A is </a:t>
            </a:r>
            <a:r>
              <a:rPr lang="en-US" altLang="zh-CN" dirty="0">
                <a:solidFill>
                  <a:srgbClr val="3366CC"/>
                </a:solidFill>
                <a:sym typeface="Symbol" pitchFamily="18" charset="2"/>
              </a:rPr>
              <a:t>not 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satisfied,                        . Contradiction.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If                  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, then condition* of A is satisfied, 	         . Contradiction.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Hence, such a bijection does not exist.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306513" y="3490913"/>
          <a:ext cx="2749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quation" r:id="rId3" imgW="1346200" imgH="203200" progId="Equation.3">
                  <p:embed/>
                </p:oleObj>
              </mc:Choice>
              <mc:Fallback>
                <p:oleObj name="Equation" r:id="rId3" imgW="1346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490913"/>
                        <a:ext cx="27495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534025" y="5160963"/>
          <a:ext cx="14493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name="Equation" r:id="rId5" imgW="812447" imgH="203112" progId="Equation.3">
                  <p:embed/>
                </p:oleObj>
              </mc:Choice>
              <mc:Fallback>
                <p:oleObj name="Equation" r:id="rId5" imgW="812447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160963"/>
                        <a:ext cx="14493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815975" y="5154613"/>
          <a:ext cx="98266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" name="Equation" r:id="rId7" imgW="558558" imgH="203112" progId="Equation.3">
                  <p:embed/>
                </p:oleObj>
              </mc:Choice>
              <mc:Fallback>
                <p:oleObj name="Equation" r:id="rId7" imgW="55855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5154613"/>
                        <a:ext cx="982663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804863" y="5437188"/>
          <a:ext cx="9826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name="Equation" r:id="rId9" imgW="558558" imgH="203112" progId="Equation.3">
                  <p:embed/>
                </p:oleObj>
              </mc:Choice>
              <mc:Fallback>
                <p:oleObj name="Equation" r:id="rId9" imgW="55855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5437188"/>
                        <a:ext cx="982662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133975" y="5441950"/>
          <a:ext cx="14493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Equation" r:id="rId11" imgW="812447" imgH="203112" progId="Equation.3">
                  <p:embed/>
                </p:oleObj>
              </mc:Choice>
              <mc:Fallback>
                <p:oleObj name="Equation" r:id="rId11" imgW="81244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5441950"/>
                        <a:ext cx="14493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809875" y="3876675"/>
            <a:ext cx="10747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28925" y="3873500"/>
            <a:ext cx="97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3366CC"/>
                </a:solidFill>
                <a:sym typeface="Symbol" pitchFamily="18" charset="2"/>
              </a:rPr>
              <a:t>condition*</a:t>
            </a:r>
            <a:endParaRPr lang="en-US" sz="1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16F142-D501-4BC4-A62D-D5130E72AE9D}"/>
                  </a:ext>
                </a:extLst>
              </p14:cNvPr>
              <p14:cNvContentPartPr/>
              <p14:nvPr/>
            </p14:nvContentPartPr>
            <p14:xfrm>
              <a:off x="1200960" y="107640"/>
              <a:ext cx="6421320" cy="289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16F142-D501-4BC4-A62D-D5130E72AE9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91600" y="98280"/>
                <a:ext cx="6440040" cy="291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52450"/>
            <a:ext cx="7754938" cy="785813"/>
          </a:xfrm>
        </p:spPr>
        <p:txBody>
          <a:bodyPr/>
          <a:lstStyle/>
          <a:p>
            <a:pPr lvl="1">
              <a:defRPr/>
            </a:pPr>
            <a:r>
              <a:rPr lang="en-US" sz="3600" b="1" dirty="0"/>
              <a:t>R</a:t>
            </a:r>
            <a:r>
              <a:rPr lang="en-US" sz="3600" dirty="0"/>
              <a:t> (real numbers) is uncountable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986338"/>
          </a:xfrm>
        </p:spPr>
        <p:txBody>
          <a:bodyPr/>
          <a:lstStyle/>
          <a:p>
            <a:r>
              <a:rPr lang="en-US">
                <a:sym typeface="Symbol" pitchFamily="18" charset="2"/>
              </a:rPr>
              <a:t>Intuition: P(</a:t>
            </a:r>
            <a:r>
              <a:rPr lang="en-US" b="1">
                <a:sym typeface="Symbol" pitchFamily="18" charset="2"/>
              </a:rPr>
              <a:t>Z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) is uncountable and is a “subset” of </a:t>
            </a:r>
            <a:r>
              <a:rPr lang="en-US" b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.</a:t>
            </a:r>
          </a:p>
          <a:p>
            <a:r>
              <a:rPr lang="en-US">
                <a:sym typeface="Symbol" pitchFamily="18" charset="2"/>
              </a:rPr>
              <a:t>There is a injection from </a:t>
            </a:r>
            <a:r>
              <a:rPr lang="en-US"/>
              <a:t>P(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) to </a:t>
            </a:r>
            <a:r>
              <a:rPr lang="en-US" b="1"/>
              <a:t>R</a:t>
            </a:r>
            <a:r>
              <a:rPr lang="en-US"/>
              <a:t>:</a:t>
            </a:r>
          </a:p>
          <a:p>
            <a:pPr lvl="1"/>
            <a:r>
              <a:rPr lang="en-US"/>
              <a:t>Input:	a subset of</a:t>
            </a:r>
            <a:r>
              <a:rPr lang="en-US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Z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, S={s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s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s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,…}</a:t>
            </a:r>
          </a:p>
          <a:p>
            <a:pPr lvl="1"/>
            <a:r>
              <a:rPr lang="en-US">
                <a:sym typeface="Symbol" pitchFamily="18" charset="2"/>
              </a:rPr>
              <a:t>Output: 	a real number X in [0,1] such that</a:t>
            </a:r>
          </a:p>
          <a:p>
            <a:pPr lvl="2"/>
            <a:r>
              <a:rPr lang="en-US">
                <a:sym typeface="Symbol" pitchFamily="18" charset="2"/>
              </a:rPr>
              <a:t>X=0.x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4</a:t>
            </a:r>
            <a:r>
              <a:rPr lang="en-US">
                <a:sym typeface="Symbol" pitchFamily="18" charset="2"/>
              </a:rPr>
              <a:t>… where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aseline="-2500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=1 if i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S and 0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if i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S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ym typeface="Symbol" pitchFamily="18" charset="2"/>
              </a:rPr>
              <a:t>Examples</a:t>
            </a:r>
            <a:r>
              <a:rPr lang="en-US"/>
              <a:t>:</a:t>
            </a:r>
          </a:p>
          <a:p>
            <a:pPr lvl="1"/>
            <a:r>
              <a:rPr lang="en-US">
                <a:sym typeface="Symbol" pitchFamily="18" charset="2"/>
              </a:rPr>
              <a:t>f({1,3,4,7,10}) 	= 0.1011001001</a:t>
            </a:r>
            <a:endParaRPr lang="en-US"/>
          </a:p>
          <a:p>
            <a:pPr lvl="1"/>
            <a:r>
              <a:rPr lang="en-US">
                <a:sym typeface="Symbol" pitchFamily="18" charset="2"/>
              </a:rPr>
              <a:t>f({2,5,6,8,9}) 	= 0.0100110110</a:t>
            </a:r>
          </a:p>
          <a:p>
            <a:pPr lvl="1"/>
            <a:r>
              <a:rPr lang="en-US">
                <a:sym typeface="Symbol" pitchFamily="18" charset="2"/>
              </a:rPr>
              <a:t>f(Ø)=0, 	f(</a:t>
            </a:r>
            <a:r>
              <a:rPr lang="en-US" b="1">
                <a:sym typeface="Symbol" pitchFamily="18" charset="2"/>
              </a:rPr>
              <a:t>Z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)=0.111111…</a:t>
            </a:r>
          </a:p>
          <a:p>
            <a:r>
              <a:rPr lang="en-US" b="1"/>
              <a:t>R</a:t>
            </a:r>
            <a:r>
              <a:rPr lang="en-US"/>
              <a:t> has at least the cardinality as P(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)</a:t>
            </a:r>
          </a:p>
          <a:p>
            <a:r>
              <a:rPr lang="en-US" b="1"/>
              <a:t>R</a:t>
            </a:r>
            <a:r>
              <a:rPr lang="en-US"/>
              <a:t> is uncountable!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247AC92-F8C3-4075-A0A1-D39B48F400FC}"/>
                  </a:ext>
                </a:extLst>
              </p14:cNvPr>
              <p14:cNvContentPartPr/>
              <p14:nvPr/>
            </p14:nvContentPartPr>
            <p14:xfrm>
              <a:off x="4181040" y="154440"/>
              <a:ext cx="4729320" cy="6468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247AC92-F8C3-4075-A0A1-D39B48F400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1680" y="145080"/>
                <a:ext cx="4748040" cy="648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Axiom of Choice</a:t>
            </a:r>
          </a:p>
        </p:txBody>
      </p:sp>
      <p:sp>
        <p:nvSpPr>
          <p:cNvPr id="8" name="Content Placeholder 7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41513"/>
            <a:ext cx="8229600" cy="4751387"/>
          </a:xfrm>
          <a:blipFill rotWithShape="1">
            <a:blip r:embed="rId3"/>
            <a:stretch>
              <a:fillRect l="-963" t="-897" r="-1185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50850" y="1182688"/>
            <a:ext cx="8370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(Something sounds trivial but has profound implication later)</a:t>
            </a:r>
            <a:endParaRPr lang="en-US" sz="2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1788" y="3622675"/>
          <a:ext cx="2205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4" imgW="939392" imgH="291973" progId="Equation.3">
                  <p:embed/>
                </p:oleObj>
              </mc:Choice>
              <mc:Fallback>
                <p:oleObj name="Equation" r:id="rId4" imgW="939392" imgH="29197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3622675"/>
                        <a:ext cx="22050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275263" y="3603625"/>
          <a:ext cx="14303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6" imgW="609600" imgH="228600" progId="Equation.3">
                  <p:embed/>
                </p:oleObj>
              </mc:Choice>
              <mc:Fallback>
                <p:oleObj name="Equation" r:id="rId6" imgW="609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3603625"/>
                        <a:ext cx="14303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FB4E4A-38F0-4B80-830B-A923EE4E520E}"/>
                  </a:ext>
                </a:extLst>
              </p14:cNvPr>
              <p14:cNvContentPartPr/>
              <p14:nvPr/>
            </p14:nvContentPartPr>
            <p14:xfrm>
              <a:off x="5172120" y="0"/>
              <a:ext cx="3264840" cy="107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FB4E4A-38F0-4B80-830B-A923EE4E52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62760" y="-9360"/>
                <a:ext cx="3283560" cy="109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What you will learn…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1298575"/>
            <a:ext cx="8066088" cy="4848225"/>
          </a:xfrm>
        </p:spPr>
        <p:txBody>
          <a:bodyPr/>
          <a:lstStyle/>
          <a:p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= {1,2,3…..}</a:t>
            </a:r>
          </a:p>
          <a:p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= {2,4,6,8,…}</a:t>
            </a:r>
          </a:p>
          <a:p>
            <a:r>
              <a:rPr lang="en-US"/>
              <a:t>Real numbers</a:t>
            </a:r>
          </a:p>
          <a:p>
            <a:endParaRPr lang="en-US"/>
          </a:p>
          <a:p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and 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are </a:t>
            </a:r>
            <a:r>
              <a:rPr lang="en-US">
                <a:solidFill>
                  <a:srgbClr val="FF0000"/>
                </a:solidFill>
              </a:rPr>
              <a:t>countable</a:t>
            </a:r>
            <a:r>
              <a:rPr lang="en-US"/>
              <a:t> sets</a:t>
            </a:r>
          </a:p>
          <a:p>
            <a:r>
              <a:rPr lang="en-US"/>
              <a:t>Rational numbers are </a:t>
            </a:r>
            <a:r>
              <a:rPr lang="en-US">
                <a:solidFill>
                  <a:srgbClr val="FF0000"/>
                </a:solidFill>
              </a:rPr>
              <a:t>countable</a:t>
            </a:r>
            <a:endParaRPr lang="en-US"/>
          </a:p>
          <a:p>
            <a:r>
              <a:rPr lang="en-US"/>
              <a:t>Real numbers are </a:t>
            </a:r>
            <a:r>
              <a:rPr lang="en-US">
                <a:solidFill>
                  <a:srgbClr val="FF0000"/>
                </a:solidFill>
              </a:rPr>
              <a:t>uncountable</a:t>
            </a:r>
          </a:p>
          <a:p>
            <a:endParaRPr lang="en-US"/>
          </a:p>
          <a:p>
            <a:r>
              <a:rPr lang="en-US"/>
              <a:t>To prove that they have different kinds of infinity, we need the concept of </a:t>
            </a:r>
            <a:r>
              <a:rPr lang="en-US" b="1">
                <a:solidFill>
                  <a:srgbClr val="FF0000"/>
                </a:solidFill>
              </a:rPr>
              <a:t>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Different Kinds of Infinity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sets A and B have the same cardinality </a:t>
            </a:r>
          </a:p>
          <a:p>
            <a:pPr>
              <a:buFontTx/>
              <a:buNone/>
            </a:pPr>
            <a:r>
              <a:rPr lang="en-US"/>
              <a:t>		iff  there exists a </a:t>
            </a:r>
            <a:r>
              <a:rPr lang="en-US">
                <a:solidFill>
                  <a:srgbClr val="FF0000"/>
                </a:solidFill>
              </a:rPr>
              <a:t>bijection</a:t>
            </a:r>
            <a:r>
              <a:rPr lang="en-US"/>
              <a:t> f:A→B</a:t>
            </a:r>
          </a:p>
          <a:p>
            <a:endParaRPr lang="en-US"/>
          </a:p>
          <a:p>
            <a:r>
              <a:rPr lang="en-US" altLang="zh-CN"/>
              <a:t>Example:</a:t>
            </a:r>
            <a:endParaRPr lang="en-US"/>
          </a:p>
          <a:p>
            <a:pPr lvl="1"/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= {1,2,3,4,…..}</a:t>
            </a:r>
          </a:p>
          <a:p>
            <a:pPr lvl="1"/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= {2,4,6,8,…}</a:t>
            </a:r>
          </a:p>
          <a:p>
            <a:pPr lvl="1"/>
            <a:r>
              <a:rPr lang="en-US"/>
              <a:t>Does </a:t>
            </a:r>
            <a:r>
              <a:rPr lang="en-US" b="1"/>
              <a:t>E</a:t>
            </a:r>
            <a:r>
              <a:rPr lang="en-US" baseline="30000"/>
              <a:t>+ </a:t>
            </a:r>
            <a:r>
              <a:rPr lang="en-US" altLang="zh-TW" b="1">
                <a:sym typeface="Symbol" pitchFamily="18" charset="2"/>
              </a:rPr>
              <a:t>    Z</a:t>
            </a:r>
            <a:r>
              <a:rPr lang="en-US" altLang="zh-TW" baseline="30000">
                <a:sym typeface="Symbol" pitchFamily="18" charset="2"/>
              </a:rPr>
              <a:t>+</a:t>
            </a:r>
            <a:r>
              <a:rPr lang="en-US"/>
              <a:t> imply </a:t>
            </a:r>
            <a:r>
              <a:rPr lang="en-US" altLang="zh-TW">
                <a:sym typeface="Symbol" pitchFamily="18" charset="2"/>
              </a:rPr>
              <a:t>|</a:t>
            </a:r>
            <a:r>
              <a:rPr lang="en-US" b="1"/>
              <a:t>E</a:t>
            </a:r>
            <a:r>
              <a:rPr lang="en-US" baseline="30000"/>
              <a:t>+</a:t>
            </a:r>
            <a:r>
              <a:rPr lang="en-US" altLang="zh-TW">
                <a:sym typeface="Symbol" pitchFamily="18" charset="2"/>
              </a:rPr>
              <a:t>| &lt; |</a:t>
            </a:r>
            <a:r>
              <a:rPr lang="en-US" altLang="zh-TW" b="1">
                <a:sym typeface="Symbol" pitchFamily="18" charset="2"/>
              </a:rPr>
              <a:t>Z</a:t>
            </a:r>
            <a:r>
              <a:rPr lang="en-US" altLang="zh-TW" baseline="30000">
                <a:sym typeface="Symbol" pitchFamily="18" charset="2"/>
              </a:rPr>
              <a:t>+</a:t>
            </a:r>
            <a:r>
              <a:rPr lang="en-US" altLang="zh-TW">
                <a:sym typeface="Symbol" pitchFamily="18" charset="2"/>
              </a:rPr>
              <a:t>|? 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Bijection f :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→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 altLang="zh-CN"/>
              <a:t> such that f(x)=2x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72125" y="4233863"/>
            <a:ext cx="1076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 b="1">
                <a:solidFill>
                  <a:srgbClr val="FF0000"/>
                </a:solidFill>
                <a:sym typeface="Symbol" pitchFamily="18" charset="2"/>
              </a:rPr>
              <a:t>NO!</a:t>
            </a:r>
            <a:endParaRPr lang="en-US" sz="2400" b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4306888"/>
            <a:ext cx="31908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BE6561E-2A90-4F89-B0A4-80080A719783}"/>
                  </a:ext>
                </a:extLst>
              </p14:cNvPr>
              <p14:cNvContentPartPr/>
              <p14:nvPr/>
            </p14:nvContentPartPr>
            <p14:xfrm>
              <a:off x="3608640" y="1376280"/>
              <a:ext cx="5225760" cy="4322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BE6561E-2A90-4F89-B0A4-80080A7197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9280" y="1366920"/>
                <a:ext cx="5244480" cy="434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Different Kinds of Infinity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 :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→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 altLang="zh-CN"/>
              <a:t> such that f(x)=2x is</a:t>
            </a:r>
          </a:p>
          <a:p>
            <a:pPr lvl="1"/>
            <a:r>
              <a:rPr lang="en-US" u="sng"/>
              <a:t>Injective</a:t>
            </a:r>
            <a:r>
              <a:rPr lang="en-US"/>
              <a:t> since if 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are different, f(x</a:t>
            </a:r>
            <a:r>
              <a:rPr lang="en-US" baseline="-25000"/>
              <a:t>1</a:t>
            </a:r>
            <a:r>
              <a:rPr lang="en-US"/>
              <a:t>) ≠ f(x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lvl="1"/>
            <a:r>
              <a:rPr lang="en-US" u="sng"/>
              <a:t>Surjective</a:t>
            </a:r>
            <a:r>
              <a:rPr lang="en-US"/>
              <a:t> since for any y</a:t>
            </a:r>
            <a:r>
              <a:rPr lang="en-US" altLang="zh-TW">
                <a:solidFill>
                  <a:srgbClr val="FF6699"/>
                </a:solidFill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, there exists x=y/2 such that x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 altLang="zh-CN"/>
              <a:t> and f(x)=y</a:t>
            </a:r>
          </a:p>
          <a:p>
            <a:pPr lvl="1"/>
            <a:r>
              <a:rPr lang="en-US" altLang="zh-CN"/>
              <a:t>f(x) is a </a:t>
            </a:r>
            <a:r>
              <a:rPr lang="en-US" altLang="zh-CN" u="sng"/>
              <a:t>bijection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 altLang="zh-CN"/>
              <a:t> and 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 altLang="zh-CN"/>
              <a:t> have the same cardinality:</a:t>
            </a:r>
          </a:p>
          <a:p>
            <a:pPr lvl="1"/>
            <a:r>
              <a:rPr lang="en-US"/>
              <a:t>1 </a:t>
            </a:r>
            <a:r>
              <a:rPr lang="en-US" altLang="zh-CN"/>
              <a:t>2 3 4 5 ….</a:t>
            </a:r>
            <a:endParaRPr lang="en-US"/>
          </a:p>
          <a:p>
            <a:pPr lvl="1"/>
            <a:r>
              <a:rPr lang="en-US"/>
              <a:t> ↓ ↓ ↓ ↓ ↓ </a:t>
            </a:r>
            <a:r>
              <a:rPr lang="en-US" altLang="zh-CN"/>
              <a:t>…</a:t>
            </a:r>
          </a:p>
          <a:p>
            <a:pPr lvl="1"/>
            <a:r>
              <a:rPr lang="en-US" altLang="zh-CN"/>
              <a:t>2</a:t>
            </a:r>
            <a:r>
              <a:rPr lang="en-US"/>
              <a:t> </a:t>
            </a:r>
            <a:r>
              <a:rPr lang="en-US" altLang="zh-CN"/>
              <a:t>4 6 8 10 ….</a:t>
            </a:r>
            <a:endParaRPr lang="en-US"/>
          </a:p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84EDD9-9D25-423B-A587-116D2F52351B}"/>
                  </a:ext>
                </a:extLst>
              </p14:cNvPr>
              <p14:cNvContentPartPr/>
              <p14:nvPr/>
            </p14:nvContentPartPr>
            <p14:xfrm>
              <a:off x="869760" y="3989880"/>
              <a:ext cx="501840" cy="754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84EDD9-9D25-423B-A587-116D2F5235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400" y="3980520"/>
                <a:ext cx="520560" cy="77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Countable Sets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834" y="1429095"/>
            <a:ext cx="7015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Definition.  A set S is countable if either:</a:t>
            </a:r>
          </a:p>
          <a:p>
            <a:pPr lvl="1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the set S is finite, or</a:t>
            </a:r>
          </a:p>
          <a:p>
            <a:pPr lvl="1"/>
            <a:r>
              <a:rPr lang="en-US" sz="2400" dirty="0"/>
              <a:t>(ii) there is a bijection from the set S to </a:t>
            </a:r>
            <a:r>
              <a:rPr lang="en-US" sz="2400" b="1" dirty="0"/>
              <a:t>Z</a:t>
            </a:r>
            <a:r>
              <a:rPr lang="en-US" sz="2400" baseline="30000" dirty="0"/>
              <a:t>+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861" y="3000804"/>
            <a:ext cx="45897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/>
              <a:t>Examples of Countable Sets</a:t>
            </a:r>
          </a:p>
          <a:p>
            <a:pPr marL="857250" lvl="1" indent="-400050">
              <a:buAutoNum type="romanLcParenBoth"/>
            </a:pPr>
            <a:r>
              <a:rPr lang="en-US" dirty="0"/>
              <a:t> </a:t>
            </a:r>
            <a:r>
              <a:rPr lang="en-US" b="1" dirty="0"/>
              <a:t>Z</a:t>
            </a:r>
            <a:r>
              <a:rPr lang="en-US" baseline="30000" dirty="0"/>
              <a:t>+</a:t>
            </a:r>
            <a:r>
              <a:rPr lang="en-US" dirty="0"/>
              <a:t> (</a:t>
            </a:r>
            <a:r>
              <a:rPr lang="en-US" altLang="zh-CN" dirty="0"/>
              <a:t>positive </a:t>
            </a:r>
            <a:r>
              <a:rPr lang="en-US" dirty="0"/>
              <a:t>integers) is countable.</a:t>
            </a:r>
          </a:p>
          <a:p>
            <a:pPr marL="857250" lvl="1" indent="-400050">
              <a:buAutoNum type="romanLcParenBoth"/>
            </a:pPr>
            <a:r>
              <a:rPr lang="en-US" dirty="0"/>
              <a:t>Set of all integers</a:t>
            </a:r>
          </a:p>
          <a:p>
            <a:pPr marL="857250" lvl="1" indent="-400050">
              <a:buAutoNum type="romanLcParenBoth"/>
            </a:pPr>
            <a:r>
              <a:rPr lang="en-US" dirty="0"/>
              <a:t>Even numbers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35C273E-5D1C-4C03-8E3D-3B613C4ADD49}"/>
                  </a:ext>
                </a:extLst>
              </p14:cNvPr>
              <p14:cNvContentPartPr/>
              <p14:nvPr/>
            </p14:nvContentPartPr>
            <p14:xfrm>
              <a:off x="4271040" y="2834640"/>
              <a:ext cx="4163760" cy="2377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35C273E-5D1C-4C03-8E3D-3B613C4ADD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61680" y="2825280"/>
                <a:ext cx="4182480" cy="23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859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Results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Countable and uncountable: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 subsets of a countable set are countable. </a:t>
            </a:r>
            <a:r>
              <a:rPr lang="en-US" sz="1800" dirty="0">
                <a:solidFill>
                  <a:srgbClr val="FF0000"/>
                </a:solidFill>
              </a:rPr>
              <a:t>Proof?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there is a injection from a set A to another set B</a:t>
            </a:r>
          </a:p>
          <a:p>
            <a:pPr lvl="2"/>
            <a:r>
              <a:rPr lang="en-US" dirty="0"/>
              <a:t>If A is uncountable, then B is uncountable.</a:t>
            </a:r>
          </a:p>
          <a:p>
            <a:pPr lvl="2"/>
            <a:r>
              <a:rPr lang="en-US" dirty="0"/>
              <a:t>If B is countable, then A is countable, too.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CB5DC2B-C913-45DB-8A57-CB46266CCB84}"/>
                  </a:ext>
                </a:extLst>
              </p14:cNvPr>
              <p14:cNvContentPartPr/>
              <p14:nvPr/>
            </p14:nvContentPartPr>
            <p14:xfrm>
              <a:off x="5811120" y="117000"/>
              <a:ext cx="2743560" cy="1911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CB5DC2B-C913-45DB-8A57-CB46266CCB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1760" y="107640"/>
                <a:ext cx="2762280" cy="192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52450"/>
            <a:ext cx="8223885" cy="785813"/>
          </a:xfrm>
        </p:spPr>
        <p:txBody>
          <a:bodyPr/>
          <a:lstStyle/>
          <a:p>
            <a:pPr lvl="1">
              <a:defRPr/>
            </a:pPr>
            <a:r>
              <a:rPr lang="en-US" sz="3600" b="1" dirty="0"/>
              <a:t>Q</a:t>
            </a:r>
            <a:r>
              <a:rPr lang="en-US" sz="3600" dirty="0"/>
              <a:t> (rational numbers) is countable [O2]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1433513"/>
          </a:xfrm>
        </p:spPr>
        <p:txBody>
          <a:bodyPr/>
          <a:lstStyle/>
          <a:p>
            <a:r>
              <a:rPr lang="en-US"/>
              <a:t>Simple case: </a:t>
            </a:r>
            <a:r>
              <a:rPr lang="en-US" b="1"/>
              <a:t>Q</a:t>
            </a:r>
            <a:r>
              <a:rPr lang="en-US" baseline="30000"/>
              <a:t>+</a:t>
            </a:r>
            <a:r>
              <a:rPr lang="en-US"/>
              <a:t> is countable.</a:t>
            </a:r>
            <a:endParaRPr lang="en-US" altLang="zh-CN" baseline="30000"/>
          </a:p>
          <a:p>
            <a:r>
              <a:rPr lang="en-US" altLang="zh-CN"/>
              <a:t>Each element of </a:t>
            </a:r>
            <a:r>
              <a:rPr lang="en-US" altLang="zh-CN" b="1"/>
              <a:t>Q</a:t>
            </a:r>
            <a:r>
              <a:rPr lang="en-US" altLang="zh-CN" baseline="30000"/>
              <a:t>+</a:t>
            </a:r>
            <a:r>
              <a:rPr lang="en-US" altLang="zh-CN"/>
              <a:t> can be represented by a/b, where a and b are </a:t>
            </a:r>
            <a:r>
              <a:rPr lang="en-US"/>
              <a:t>relatively-prime</a:t>
            </a:r>
            <a:r>
              <a:rPr lang="en-US" altLang="zh-CN"/>
              <a:t> integers and a,b&gt;0.</a:t>
            </a:r>
            <a:endParaRPr lang="en-US" altLang="zh-CN" baseline="30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4813" y="2933700"/>
          <a:ext cx="4075112" cy="3571878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 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4/1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31825" y="3798888"/>
            <a:ext cx="933450" cy="12922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Q</a:t>
            </a:r>
            <a:r>
              <a:rPr lang="en-US" sz="3200" b="1" baseline="30000" dirty="0">
                <a:solidFill>
                  <a:schemeClr val="bg1"/>
                </a:solidFill>
              </a:rPr>
              <a:t>+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52450"/>
            <a:ext cx="7161213" cy="785813"/>
          </a:xfrm>
        </p:spPr>
        <p:txBody>
          <a:bodyPr/>
          <a:lstStyle/>
          <a:p>
            <a:pPr lvl="1">
              <a:defRPr/>
            </a:pPr>
            <a:r>
              <a:rPr lang="en-US" sz="3600" dirty="0"/>
              <a:t>Q (rational numbers) is countable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1433513"/>
          </a:xfrm>
        </p:spPr>
        <p:txBody>
          <a:bodyPr/>
          <a:lstStyle/>
          <a:p>
            <a:r>
              <a:rPr lang="en-US"/>
              <a:t>Simple case: </a:t>
            </a:r>
            <a:r>
              <a:rPr lang="en-US" b="1"/>
              <a:t>Q</a:t>
            </a:r>
            <a:r>
              <a:rPr lang="en-US" baseline="30000"/>
              <a:t>+</a:t>
            </a:r>
            <a:r>
              <a:rPr lang="en-US"/>
              <a:t> is countable.</a:t>
            </a:r>
            <a:endParaRPr lang="en-US" altLang="zh-CN" baseline="30000"/>
          </a:p>
          <a:p>
            <a:r>
              <a:rPr lang="en-US" altLang="zh-CN"/>
              <a:t>Each element of </a:t>
            </a:r>
            <a:r>
              <a:rPr lang="en-US" altLang="zh-CN" b="1"/>
              <a:t>Q</a:t>
            </a:r>
            <a:r>
              <a:rPr lang="en-US" altLang="zh-CN" baseline="30000"/>
              <a:t>+</a:t>
            </a:r>
            <a:r>
              <a:rPr lang="en-US" altLang="zh-CN"/>
              <a:t> can be represented by a/b, where a and b are </a:t>
            </a:r>
            <a:r>
              <a:rPr lang="en-US"/>
              <a:t>relatively-prime</a:t>
            </a:r>
            <a:r>
              <a:rPr lang="en-US" altLang="zh-CN"/>
              <a:t> integers and a,b&gt;0.</a:t>
            </a:r>
            <a:endParaRPr lang="en-US" altLang="zh-CN" baseline="30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4813" y="2933700"/>
          <a:ext cx="4075112" cy="3571878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 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4/1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31825" y="3798888"/>
            <a:ext cx="933450" cy="12922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Q</a:t>
            </a:r>
            <a:r>
              <a:rPr lang="en-US" sz="3200" b="1" baseline="30000" dirty="0">
                <a:solidFill>
                  <a:schemeClr val="bg1"/>
                </a:solidFill>
              </a:rPr>
              <a:t>+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2363" y="3516313"/>
            <a:ext cx="2327275" cy="1076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Removing duplicates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08250" y="3640138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5538" y="5000625"/>
            <a:ext cx="2332037" cy="1077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Mapping to</a:t>
            </a:r>
          </a:p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integers</a:t>
            </a:r>
          </a:p>
        </p:txBody>
      </p:sp>
      <p:sp>
        <p:nvSpPr>
          <p:cNvPr id="16" name="Down Arrow 15"/>
          <p:cNvSpPr>
            <a:spLocks noChangeArrowheads="1"/>
          </p:cNvSpPr>
          <p:nvPr/>
        </p:nvSpPr>
        <p:spPr bwMode="auto">
          <a:xfrm>
            <a:off x="7045325" y="4678363"/>
            <a:ext cx="655638" cy="27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 rot="19218752">
            <a:off x="2049463" y="3554413"/>
            <a:ext cx="1338262" cy="452437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08338" y="3648075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24125" y="4252913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13" name="Oval 12"/>
          <p:cNvSpPr/>
          <p:nvPr/>
        </p:nvSpPr>
        <p:spPr bwMode="auto">
          <a:xfrm rot="19218752">
            <a:off x="1971675" y="3854450"/>
            <a:ext cx="2120900" cy="452438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08425" y="3644900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92375" y="4845050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568825" y="3670300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865563" y="4256088"/>
            <a:ext cx="357187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89288" y="4841875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84438" y="5456238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9</a:t>
            </a:r>
          </a:p>
        </p:txBody>
      </p:sp>
      <p:sp>
        <p:nvSpPr>
          <p:cNvPr id="10" name="Oval 9"/>
          <p:cNvSpPr/>
          <p:nvPr/>
        </p:nvSpPr>
        <p:spPr bwMode="auto">
          <a:xfrm rot="19218752">
            <a:off x="1674813" y="4159250"/>
            <a:ext cx="3376612" cy="452438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 rot="19109835">
            <a:off x="1565275" y="4494213"/>
            <a:ext cx="4324350" cy="452437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639763" y="3806825"/>
            <a:ext cx="933450" cy="12922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Z</a:t>
            </a:r>
            <a:r>
              <a:rPr lang="en-US" sz="3200" b="1" baseline="30000" dirty="0">
                <a:solidFill>
                  <a:schemeClr val="bg1"/>
                </a:solidFill>
              </a:rPr>
              <a:t>+</a:t>
            </a:r>
            <a:endParaRPr lang="en-US" sz="1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D8FB67-8F49-4628-A3A5-FF174727BB67}"/>
                  </a:ext>
                </a:extLst>
              </p14:cNvPr>
              <p14:cNvContentPartPr/>
              <p14:nvPr/>
            </p14:nvContentPartPr>
            <p14:xfrm>
              <a:off x="1239480" y="1224000"/>
              <a:ext cx="7658280" cy="3726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D8FB67-8F49-4628-A3A5-FF174727BB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0120" y="1214640"/>
                <a:ext cx="7677000" cy="374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9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0" grpId="0" animBg="1"/>
      <p:bldP spid="11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Question: 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sz="3200" dirty="0"/>
              <a:t>All infinite sets are countable?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290763"/>
            <a:ext cx="8229600" cy="3835400"/>
          </a:xfrm>
        </p:spPr>
        <p:txBody>
          <a:bodyPr/>
          <a:lstStyle/>
          <a:p>
            <a:endParaRPr lang="en-US"/>
          </a:p>
          <a:p>
            <a:r>
              <a:rPr lang="en-US"/>
              <a:t>Examples:</a:t>
            </a:r>
          </a:p>
          <a:p>
            <a:pPr lvl="1"/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= {1,2,3,4,…..}</a:t>
            </a:r>
          </a:p>
          <a:p>
            <a:pPr lvl="1"/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= {2,4,6,8,…}</a:t>
            </a:r>
          </a:p>
          <a:p>
            <a:pPr lvl="1"/>
            <a:r>
              <a:rPr lang="en-US" b="1"/>
              <a:t>Q</a:t>
            </a:r>
            <a:r>
              <a:rPr lang="en-US"/>
              <a:t> = rational numbers</a:t>
            </a:r>
          </a:p>
          <a:p>
            <a:pPr lvl="1"/>
            <a:r>
              <a:rPr lang="en-US" b="1"/>
              <a:t>R</a:t>
            </a:r>
            <a:r>
              <a:rPr lang="en-US"/>
              <a:t> = real numbers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765</Words>
  <Application>Microsoft Office PowerPoint</Application>
  <PresentationFormat>On-screen Show (4:3)</PresentationFormat>
  <Paragraphs>191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Arial</vt:lpstr>
      <vt:lpstr>Symbol</vt:lpstr>
      <vt:lpstr>Wingdings</vt:lpstr>
      <vt:lpstr>template</vt:lpstr>
      <vt:lpstr>Equation</vt:lpstr>
      <vt:lpstr>Infinity</vt:lpstr>
      <vt:lpstr>What you will learn…</vt:lpstr>
      <vt:lpstr>Different Kinds of Infinity</vt:lpstr>
      <vt:lpstr>Different Kinds of Infinity</vt:lpstr>
      <vt:lpstr>Countable Sets</vt:lpstr>
      <vt:lpstr>Some Results</vt:lpstr>
      <vt:lpstr>Q (rational numbers) is countable [O2]</vt:lpstr>
      <vt:lpstr>Q (rational numbers) is countable</vt:lpstr>
      <vt:lpstr>Question:   All infinite sets are countable?</vt:lpstr>
      <vt:lpstr>Question:   Do Z+ and P(Z+) have the same cardinality?</vt:lpstr>
      <vt:lpstr>PowerPoint Presentation</vt:lpstr>
      <vt:lpstr>R (real numbers) is uncountable</vt:lpstr>
      <vt:lpstr>Axiom of Choice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Chan</cp:lastModifiedBy>
  <cp:revision>655</cp:revision>
  <dcterms:created xsi:type="dcterms:W3CDTF">2003-08-29T13:25:09Z</dcterms:created>
  <dcterms:modified xsi:type="dcterms:W3CDTF">2018-11-20T02:16:29Z</dcterms:modified>
</cp:coreProperties>
</file>