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0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D3DF2-6BD6-46AC-94C6-00E89099FEAD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39D8A-2586-4BD3-AC03-C7209B922B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D3DF2-6BD6-46AC-94C6-00E89099FEAD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39D8A-2586-4BD3-AC03-C7209B922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D3DF2-6BD6-46AC-94C6-00E89099FEAD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39D8A-2586-4BD3-AC03-C7209B922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D3DF2-6BD6-46AC-94C6-00E89099FEAD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39D8A-2586-4BD3-AC03-C7209B922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D3DF2-6BD6-46AC-94C6-00E89099FEAD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39D8A-2586-4BD3-AC03-C7209B922BA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D3DF2-6BD6-46AC-94C6-00E89099FEAD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39D8A-2586-4BD3-AC03-C7209B922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D3DF2-6BD6-46AC-94C6-00E89099FEAD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39D8A-2586-4BD3-AC03-C7209B922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D3DF2-6BD6-46AC-94C6-00E89099FEAD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39D8A-2586-4BD3-AC03-C7209B922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D3DF2-6BD6-46AC-94C6-00E89099FEAD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39D8A-2586-4BD3-AC03-C7209B922BA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D3DF2-6BD6-46AC-94C6-00E89099FEAD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39D8A-2586-4BD3-AC03-C7209B922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6D3DF2-6BD6-46AC-94C6-00E89099FEAD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039D8A-2586-4BD3-AC03-C7209B922B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16D3DF2-6BD6-46AC-94C6-00E89099FEAD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6039D8A-2586-4BD3-AC03-C7209B922BA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ACM-HK Local Contest 2010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793514"/>
          </a:xfrm>
        </p:spPr>
        <p:txBody>
          <a:bodyPr/>
          <a:lstStyle/>
          <a:p>
            <a:r>
              <a:rPr lang="en-US" dirty="0" smtClean="0"/>
              <a:t>Special trainings:</a:t>
            </a:r>
          </a:p>
          <a:p>
            <a:r>
              <a:rPr lang="en-US" dirty="0" smtClean="0"/>
              <a:t>6:30 - 9pm @ HW311</a:t>
            </a:r>
          </a:p>
          <a:p>
            <a:r>
              <a:rPr lang="en-US" dirty="0" smtClean="0"/>
              <a:t>May 27, 2010 (</a:t>
            </a:r>
            <a:r>
              <a:rPr lang="en-US" dirty="0" err="1" smtClean="0"/>
              <a:t>Thur</a:t>
            </a:r>
            <a:r>
              <a:rPr lang="en-US" dirty="0" smtClean="0"/>
              <a:t>)</a:t>
            </a:r>
          </a:p>
          <a:p>
            <a:r>
              <a:rPr lang="en-US" dirty="0" smtClean="0"/>
              <a:t>June 3, 2010 (</a:t>
            </a:r>
            <a:r>
              <a:rPr lang="en-US" dirty="0" err="1" smtClean="0"/>
              <a:t>Thur</a:t>
            </a:r>
            <a:r>
              <a:rPr lang="en-US" dirty="0" smtClean="0"/>
              <a:t>)</a:t>
            </a:r>
          </a:p>
          <a:p>
            <a:r>
              <a:rPr lang="en-US" dirty="0" smtClean="0"/>
              <a:t>June 10, 2010 (</a:t>
            </a:r>
            <a:r>
              <a:rPr lang="en-US" dirty="0" err="1" smtClean="0"/>
              <a:t>Thur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Competition date: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June 12, 2010 (Sat)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Do questions that have a small input size.</a:t>
            </a:r>
          </a:p>
          <a:p>
            <a:r>
              <a:rPr lang="en-US" sz="2600" dirty="0" smtClean="0"/>
              <a:t>Usually don't need to care about running time.</a:t>
            </a:r>
          </a:p>
          <a:p>
            <a:r>
              <a:rPr lang="en-US" sz="2600" dirty="0" smtClean="0"/>
              <a:t>Try all possibilities by a brute-force method.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Observation 1. Every square is either toggle once or zero times.</a:t>
            </a:r>
          </a:p>
          <a:p>
            <a:r>
              <a:rPr lang="en-US" sz="2600" dirty="0" smtClean="0"/>
              <a:t>Observation 2. Once toggle sequence for the left-most line, then the toggle sequence for all other cells are known.</a:t>
            </a:r>
            <a:endParaRPr lang="en-US" sz="2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Euler's theorem</a:t>
            </a:r>
            <a:endParaRPr lang="en-US" sz="2600" dirty="0"/>
          </a:p>
        </p:txBody>
      </p:sp>
      <p:pic>
        <p:nvPicPr>
          <p:cNvPr id="3074" name="Picture 2" descr="C:\Documents and Settings\Administrator\Desktop\eu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143116"/>
            <a:ext cx="3486150" cy="885825"/>
          </a:xfrm>
          <a:prstGeom prst="rect">
            <a:avLst/>
          </a:prstGeom>
          <a:noFill/>
        </p:spPr>
      </p:pic>
      <p:pic>
        <p:nvPicPr>
          <p:cNvPr id="3075" name="Picture 3" descr="C:\Documents and Settings\Administrator\Desktop\ph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3214686"/>
            <a:ext cx="3552825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ACM-HK local?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67348"/>
          </a:xfrm>
        </p:spPr>
        <p:txBody>
          <a:bodyPr>
            <a:normAutofit/>
          </a:bodyPr>
          <a:lstStyle/>
          <a:p>
            <a:r>
              <a:rPr lang="en-US" sz="2600" dirty="0" smtClean="0"/>
              <a:t>A local competition for university students</a:t>
            </a:r>
          </a:p>
          <a:p>
            <a:pPr lvl="1"/>
            <a:r>
              <a:rPr lang="en-US" sz="2200" dirty="0" smtClean="0"/>
              <a:t>About 30 teams from local universities like UST, CUHK + some Macau or China teams</a:t>
            </a:r>
          </a:p>
          <a:p>
            <a:r>
              <a:rPr lang="en-US" sz="2600" dirty="0" smtClean="0"/>
              <a:t>Time to practice + Win honor and prize</a:t>
            </a:r>
          </a:p>
          <a:p>
            <a:pPr lvl="1"/>
            <a:r>
              <a:rPr lang="en-US" sz="2200" dirty="0" smtClean="0"/>
              <a:t>Winner usually gets a few thousand</a:t>
            </a:r>
          </a:p>
          <a:p>
            <a:endParaRPr lang="en-US" sz="2600" dirty="0" smtClean="0"/>
          </a:p>
          <a:p>
            <a:r>
              <a:rPr lang="en-US" sz="2600" dirty="0" smtClean="0"/>
              <a:t>More important competition: Regional Contest</a:t>
            </a:r>
          </a:p>
          <a:p>
            <a:pPr lvl="1"/>
            <a:r>
              <a:rPr lang="en-US" sz="2200" dirty="0" smtClean="0"/>
              <a:t>Usually overseas, e.g., Manila, Jakarta, Taipei, Tokyo</a:t>
            </a:r>
          </a:p>
          <a:p>
            <a:pPr lvl="1"/>
            <a:r>
              <a:rPr lang="en-US" sz="2200" dirty="0" smtClean="0"/>
              <a:t>No prize, but win tickets to world final</a:t>
            </a:r>
          </a:p>
          <a:p>
            <a:r>
              <a:rPr lang="en-US" sz="2600" dirty="0" smtClean="0"/>
              <a:t>Most important competition: World Final</a:t>
            </a:r>
          </a:p>
          <a:p>
            <a:pPr lvl="1"/>
            <a:r>
              <a:rPr lang="en-US" sz="2200" dirty="0" smtClean="0"/>
              <a:t>World cup for computer programming</a:t>
            </a:r>
          </a:p>
          <a:p>
            <a:pPr lvl="1"/>
            <a:r>
              <a:rPr lang="en-US" sz="2200" dirty="0" smtClean="0"/>
              <a:t>Canada, Czech, China, USA, Japan, Finland</a:t>
            </a:r>
            <a:endParaRPr lang="en-US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istrator\Desktop\loc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290"/>
            <a:ext cx="3857652" cy="289324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28728" y="321468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Local: June, 2010</a:t>
            </a:r>
            <a:endParaRPr lang="en-US" dirty="0"/>
          </a:p>
        </p:txBody>
      </p:sp>
      <p:pic>
        <p:nvPicPr>
          <p:cNvPr id="1028" name="Picture 4" descr="C:\Documents and Settings\Administrator\Desktop\regio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14290"/>
            <a:ext cx="3905277" cy="2928957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429256" y="321468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Regional: October, 2010</a:t>
            </a:r>
            <a:endParaRPr lang="en-US" dirty="0"/>
          </a:p>
        </p:txBody>
      </p:sp>
      <p:pic>
        <p:nvPicPr>
          <p:cNvPr id="1029" name="Picture 5" descr="C:\Documents and Settings\Administrator\Desktop\worl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3786190"/>
            <a:ext cx="4143404" cy="296188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000760" y="5786454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World Final: Feb/Mar, 2011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the format of local?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None/>
            </a:pPr>
            <a:r>
              <a:rPr lang="en-US" sz="2600" dirty="0" smtClean="0"/>
              <a:t>Before competition: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600" dirty="0" smtClean="0"/>
              <a:t>Form teams for 3 members each (registered 7 teams, admit ? teams)</a:t>
            </a:r>
          </a:p>
          <a:p>
            <a:pPr>
              <a:buNone/>
            </a:pPr>
            <a:r>
              <a:rPr lang="en-US" sz="2600" dirty="0" smtClean="0"/>
              <a:t>On June 12: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600" dirty="0" smtClean="0"/>
              <a:t>Exact schedule will be known later</a:t>
            </a:r>
            <a:endParaRPr lang="en-US" sz="2600" dirty="0"/>
          </a:p>
        </p:txBody>
      </p:sp>
      <p:pic>
        <p:nvPicPr>
          <p:cNvPr id="2050" name="Picture 2" descr="C:\Documents and Settings\Administrator\Desktop\schedu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929066"/>
            <a:ext cx="7289041" cy="2214578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1071538" y="5214950"/>
            <a:ext cx="3071834" cy="35719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details on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500726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Team competition: 3 students + 1 computer</a:t>
            </a:r>
          </a:p>
          <a:p>
            <a:r>
              <a:rPr lang="en-US" sz="2600" dirty="0" smtClean="0"/>
              <a:t>3.5 - 5 hours, 6 - 8 questions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US" sz="2200" dirty="0" smtClean="0"/>
              <a:t>You can submit a question at any time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US" sz="2200" dirty="0" smtClean="0"/>
              <a:t>the judge will test your program with test data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US" sz="2200" dirty="0" smtClean="0"/>
              <a:t>if test passed, judge replies "YES" and you get 1 question solved</a:t>
            </a:r>
          </a:p>
          <a:p>
            <a:pPr marL="859536" lvl="1" indent="-457200">
              <a:buFont typeface="+mj-lt"/>
              <a:buAutoNum type="arabicPeriod"/>
            </a:pPr>
            <a:r>
              <a:rPr lang="en-US" sz="2200" dirty="0" smtClean="0"/>
              <a:t>if test not passed, judge replies "Wrong Answer", "TLE", "Runtime Error", "Compile Error", "PA"; You can submit again</a:t>
            </a:r>
          </a:p>
          <a:p>
            <a:pPr marL="585216" indent="-457200"/>
            <a:r>
              <a:rPr lang="en-US" sz="2600" dirty="0" smtClean="0"/>
              <a:t>The team who </a:t>
            </a:r>
            <a:r>
              <a:rPr lang="en-US" sz="2600" dirty="0" smtClean="0">
                <a:solidFill>
                  <a:srgbClr val="FF0000"/>
                </a:solidFill>
              </a:rPr>
              <a:t>solves most questions </a:t>
            </a:r>
            <a:r>
              <a:rPr lang="en-US" sz="2600" dirty="0" smtClean="0"/>
              <a:t>wins</a:t>
            </a:r>
          </a:p>
          <a:p>
            <a:pPr marL="585216" indent="-457200"/>
            <a:r>
              <a:rPr lang="en-US" sz="2600" dirty="0" smtClean="0"/>
              <a:t>If draw, </a:t>
            </a:r>
            <a:r>
              <a:rPr lang="en-US" sz="2600" dirty="0" smtClean="0">
                <a:solidFill>
                  <a:srgbClr val="FF0000"/>
                </a:solidFill>
              </a:rPr>
              <a:t>penalty</a:t>
            </a:r>
            <a:r>
              <a:rPr lang="en-US" sz="2600" dirty="0" smtClean="0"/>
              <a:t> of a solved question = time it gets "YES" + 20 * (# of non-yes submission)</a:t>
            </a:r>
          </a:p>
          <a:p>
            <a:pPr marL="585216" indent="-457200"/>
            <a:r>
              <a:rPr lang="en-US" sz="2600" dirty="0" smtClean="0"/>
              <a:t>Penalty = total penalty of solved questions</a:t>
            </a:r>
            <a:endParaRPr lang="en-US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perform well?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sz="2600" dirty="0" smtClean="0"/>
              <a:t>Individual abilities</a:t>
            </a:r>
          </a:p>
          <a:p>
            <a:pPr marL="870966" lvl="1" indent="-514350"/>
            <a:r>
              <a:rPr lang="en-US" sz="2200" dirty="0" smtClean="0"/>
              <a:t>Algorithms &amp; programming</a:t>
            </a:r>
          </a:p>
          <a:p>
            <a:pPr marL="870966" lvl="1" indent="-514350"/>
            <a:r>
              <a:rPr lang="en-US" sz="2200" dirty="0" smtClean="0"/>
              <a:t>Solution &amp; implementation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600" dirty="0" smtClean="0"/>
              <a:t>Cooperation</a:t>
            </a:r>
          </a:p>
          <a:p>
            <a:pPr marL="870966" lvl="1" indent="-514350"/>
            <a:r>
              <a:rPr lang="en-US" sz="2200" dirty="0" smtClean="0"/>
              <a:t>A team with different talents has advantage</a:t>
            </a:r>
          </a:p>
          <a:p>
            <a:pPr marL="870966" lvl="1" indent="-514350"/>
            <a:r>
              <a:rPr lang="en-US" sz="2200" dirty="0" smtClean="0"/>
              <a:t>Some math people, some </a:t>
            </a:r>
            <a:r>
              <a:rPr lang="en-US" sz="2200" dirty="0" err="1" smtClean="0"/>
              <a:t>dp</a:t>
            </a:r>
            <a:r>
              <a:rPr lang="en-US" sz="2200" dirty="0" smtClean="0"/>
              <a:t>, some greedy, some  programmers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600" dirty="0" smtClean="0"/>
              <a:t>Strategy</a:t>
            </a:r>
          </a:p>
          <a:p>
            <a:pPr marL="870966" lvl="1" indent="-514350"/>
            <a:r>
              <a:rPr lang="en-US" sz="2200" dirty="0" smtClean="0"/>
              <a:t>how to allocate time</a:t>
            </a:r>
          </a:p>
          <a:p>
            <a:pPr marL="870966" lvl="1" indent="-514350"/>
            <a:r>
              <a:rPr lang="en-US" sz="2200" dirty="0" smtClean="0"/>
              <a:t>how to utilize the single computer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600" dirty="0" smtClean="0"/>
              <a:t>Luck</a:t>
            </a:r>
            <a:endParaRPr lang="en-US" sz="2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real example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ACM-HK Local 2000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1. 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My team usually read different questions separately</a:t>
            </a:r>
          </a:p>
          <a:p>
            <a:r>
              <a:rPr lang="en-US" sz="2600" dirty="0" smtClean="0"/>
              <a:t>Find one or two question that can be coded immediately by some individual</a:t>
            </a:r>
          </a:p>
          <a:p>
            <a:r>
              <a:rPr lang="en-US" sz="2600" dirty="0" smtClean="0"/>
              <a:t>Need to know your teammates well</a:t>
            </a:r>
          </a:p>
          <a:p>
            <a:r>
              <a:rPr lang="en-US" sz="2600" dirty="0" smtClean="0"/>
              <a:t>Check input and output method</a:t>
            </a:r>
            <a:endParaRPr lang="en-US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2. Ask for clarification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For question 5, if there are multiple solutions, which to print?</a:t>
            </a:r>
          </a:p>
          <a:p>
            <a:r>
              <a:rPr lang="en-US" sz="2600" dirty="0" smtClean="0"/>
              <a:t>For question 6, what is the maximum value for n? 20</a:t>
            </a:r>
            <a:endParaRPr lang="en-US" sz="2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180</TotalTime>
  <Words>492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ACM-HK Local Contest 2010</vt:lpstr>
      <vt:lpstr>What is ACM-HK local?</vt:lpstr>
      <vt:lpstr>Slide 3</vt:lpstr>
      <vt:lpstr>What's the format of local?</vt:lpstr>
      <vt:lpstr>More details on competition</vt:lpstr>
      <vt:lpstr>How to perform well?</vt:lpstr>
      <vt:lpstr>A real example</vt:lpstr>
      <vt:lpstr>Strategy 1. Getting started</vt:lpstr>
      <vt:lpstr>Strategy 2. Ask for clarification</vt:lpstr>
      <vt:lpstr>Question 5</vt:lpstr>
      <vt:lpstr>Question 6</vt:lpstr>
      <vt:lpstr>Question 1.</vt:lpstr>
    </vt:vector>
  </TitlesOfParts>
  <Company>The University of Hong Kong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ACM-HK Local Contest 2010</dc:title>
  <dc:creator>Dept of Computer Science</dc:creator>
  <cp:lastModifiedBy>Dept of Computer Science</cp:lastModifiedBy>
  <cp:revision>19</cp:revision>
  <dcterms:created xsi:type="dcterms:W3CDTF">2010-05-27T07:00:53Z</dcterms:created>
  <dcterms:modified xsi:type="dcterms:W3CDTF">2010-05-27T10:01:17Z</dcterms:modified>
</cp:coreProperties>
</file>