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AD9-3183-4DDF-9948-B42115C023EE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98834-FBE2-41FD-99AD-07B9A8658B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cm.uva.es/p/v104/10440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cm.uva.es/p/v1/166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va.onlinejudge.org/external/115/11563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va.onlinejudge.org/external/113/11369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uva.onlinejudge.org/external/113/11368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va.onlinejudge.org/external/117/11729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cm.uva.es/problemset/v100/10037.html" TargetMode="External"/><Relationship Id="rId2" Type="http://schemas.openxmlformats.org/officeDocument/2006/relationships/hyperlink" Target="http://www.plastelina.net/games/game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cm.uva.es/p/v100/10020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cm.uva.es/p/v103/1034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Greedy Algorithms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Ferry Loading 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http://acm.uva.es/p/v104/10440.html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Making Change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http://acm.uva.es/p/v1/166.html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Introspective Caching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http://uva.onlinejudge.org/external/115/11563.html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Shopaholic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http://uva.onlinejudge.org/external/113/11369.html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Gone fishing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http://icpcres.ecs.baylor.edu/onlinejudge/external/7/757.html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Nested Dolls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http://uva.onlinejudge.org/external/113/11368.html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remaining problems…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Dijkstra</a:t>
            </a:r>
            <a:r>
              <a:rPr lang="en-US" altLang="zh-TW" dirty="0" smtClean="0"/>
              <a:t>*</a:t>
            </a:r>
          </a:p>
          <a:p>
            <a:pPr lvl="1"/>
            <a:r>
              <a:rPr lang="en-US" altLang="zh-TW" dirty="0" smtClean="0"/>
              <a:t>http://i.cs.hku.hk/~c0250b/notes/Lecture_06%20Shortest%20paths.pdf</a:t>
            </a:r>
          </a:p>
          <a:p>
            <a:r>
              <a:rPr lang="en-US" altLang="zh-TW" dirty="0" smtClean="0"/>
              <a:t>Prim*, </a:t>
            </a:r>
            <a:r>
              <a:rPr lang="en-US" altLang="zh-TW" dirty="0" err="1" smtClean="0"/>
              <a:t>Kruskal</a:t>
            </a:r>
            <a:r>
              <a:rPr lang="en-US" altLang="zh-TW" dirty="0" smtClean="0"/>
              <a:t>*</a:t>
            </a:r>
          </a:p>
          <a:p>
            <a:pPr lvl="1"/>
            <a:r>
              <a:rPr lang="en-US" altLang="zh-TW" dirty="0" smtClean="0"/>
              <a:t>http://i.cs.hku.hk/~c0250b/notes/Lecture_04%20MST.pdf</a:t>
            </a:r>
          </a:p>
          <a:p>
            <a:r>
              <a:rPr lang="en-US" altLang="zh-TW" dirty="0" smtClean="0"/>
              <a:t>Counter Example: Cutting Sticks</a:t>
            </a:r>
          </a:p>
          <a:p>
            <a:pPr lvl="1"/>
            <a:r>
              <a:rPr lang="en-US" altLang="zh-TW" dirty="0" smtClean="0"/>
              <a:t>http://uva.onlinejudge.org/external/100/10003.html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 Ambitious Plan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Commando War</a:t>
            </a:r>
          </a:p>
          <a:p>
            <a:r>
              <a:rPr lang="en-US" altLang="zh-TW" dirty="0" smtClean="0"/>
              <a:t>Bridge</a:t>
            </a:r>
          </a:p>
          <a:p>
            <a:r>
              <a:rPr lang="en-US" altLang="zh-TW" dirty="0" smtClean="0"/>
              <a:t>Minimal Coverage</a:t>
            </a:r>
          </a:p>
          <a:p>
            <a:r>
              <a:rPr lang="en-US" altLang="zh-TW" dirty="0" smtClean="0"/>
              <a:t>All in all</a:t>
            </a:r>
          </a:p>
          <a:p>
            <a:r>
              <a:rPr lang="en-US" altLang="zh-TW" dirty="0" smtClean="0"/>
              <a:t>Ferry Loading II</a:t>
            </a:r>
          </a:p>
          <a:p>
            <a:r>
              <a:rPr lang="en-US" altLang="zh-TW" dirty="0" smtClean="0"/>
              <a:t>Making Change</a:t>
            </a:r>
          </a:p>
          <a:p>
            <a:r>
              <a:rPr lang="en-US" altLang="zh-TW" dirty="0" smtClean="0"/>
              <a:t>Introspective Caching</a:t>
            </a:r>
          </a:p>
          <a:p>
            <a:r>
              <a:rPr lang="en-US" altLang="zh-TW" dirty="0" smtClean="0"/>
              <a:t>Shopaholic</a:t>
            </a:r>
          </a:p>
          <a:p>
            <a:r>
              <a:rPr lang="en-US" altLang="zh-TW" dirty="0" smtClean="0"/>
              <a:t>Gone fishing</a:t>
            </a:r>
          </a:p>
          <a:p>
            <a:r>
              <a:rPr lang="en-US" altLang="zh-TW" smtClean="0"/>
              <a:t>Nested Dolls</a:t>
            </a:r>
            <a:endParaRPr lang="en-US" altLang="zh-TW" dirty="0" smtClean="0"/>
          </a:p>
          <a:p>
            <a:r>
              <a:rPr lang="en-US" altLang="zh-TW" dirty="0" err="1" smtClean="0"/>
              <a:t>Dijkstra</a:t>
            </a:r>
            <a:r>
              <a:rPr lang="en-US" altLang="zh-TW" dirty="0" smtClean="0"/>
              <a:t>*</a:t>
            </a:r>
          </a:p>
          <a:p>
            <a:r>
              <a:rPr lang="en-US" altLang="zh-TW" dirty="0" smtClean="0"/>
              <a:t>Prim*</a:t>
            </a:r>
          </a:p>
          <a:p>
            <a:r>
              <a:rPr lang="en-US" altLang="zh-TW" dirty="0" err="1" smtClean="0"/>
              <a:t>Kruskal</a:t>
            </a:r>
            <a:r>
              <a:rPr lang="en-US" altLang="zh-TW" dirty="0" smtClean="0"/>
              <a:t>*</a:t>
            </a:r>
          </a:p>
          <a:p>
            <a:r>
              <a:rPr lang="en-US" altLang="zh-TW" dirty="0" smtClean="0"/>
              <a:t>Counter Example: Cutting Sticks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try to build our solution with a uniform strategy</a:t>
            </a:r>
            <a:r>
              <a:rPr lang="zh-TW" altLang="en-US" dirty="0" smtClean="0"/>
              <a:t> </a:t>
            </a:r>
            <a:r>
              <a:rPr lang="en-US" altLang="zh-TW" dirty="0" smtClean="0"/>
              <a:t>at each stage of decision making, with a hope that our solution is optimal</a:t>
            </a:r>
          </a:p>
          <a:p>
            <a:r>
              <a:rPr lang="en-US" altLang="zh-TW" dirty="0" smtClean="0"/>
              <a:t>When we have time, we’ll have to prove that our solution is optimal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11729 Commando War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http://uva.onlinejudge.org/external/117/11729.html</a:t>
            </a:r>
            <a:endParaRPr lang="en-US" altLang="zh-TW" dirty="0" smtClean="0"/>
          </a:p>
          <a:p>
            <a:r>
              <a:rPr lang="en-US" altLang="zh-TW" dirty="0" smtClean="0"/>
              <a:t>Every soldier has to queue for part A, after that they can do part B on their own</a:t>
            </a:r>
          </a:p>
          <a:p>
            <a:r>
              <a:rPr lang="en-US" altLang="zh-TW" dirty="0" smtClean="0"/>
              <a:t>A Straight Forward Greedy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Idea: </a:t>
            </a:r>
            <a:r>
              <a:rPr lang="en-US" altLang="zh-TW" dirty="0" err="1" smtClean="0"/>
              <a:t>Maximise</a:t>
            </a:r>
            <a:r>
              <a:rPr lang="en-US" altLang="zh-TW" dirty="0" smtClean="0"/>
              <a:t> Parallelism</a:t>
            </a:r>
          </a:p>
          <a:p>
            <a:r>
              <a:rPr lang="en-US" altLang="zh-TW" dirty="0" smtClean="0"/>
              <a:t>Sort by descending order of part B time</a:t>
            </a:r>
          </a:p>
          <a:p>
            <a:r>
              <a:rPr lang="en-US" altLang="zh-TW" dirty="0" smtClean="0"/>
              <a:t>Correctness?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Proof of Correctness by the exchange property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We prove our optimality by assuming that there is an optimal scheduling</a:t>
            </a:r>
          </a:p>
          <a:p>
            <a:r>
              <a:rPr lang="en-US" altLang="zh-TW" dirty="0" smtClean="0"/>
              <a:t>Suppose the optimal scheduling is different from our schedule at a point</a:t>
            </a:r>
          </a:p>
          <a:p>
            <a:r>
              <a:rPr lang="en-US" altLang="zh-TW" dirty="0" smtClean="0"/>
              <a:t>—Exchange—</a:t>
            </a:r>
          </a:p>
          <a:p>
            <a:pPr lvl="1"/>
            <a:r>
              <a:rPr lang="en-US" altLang="zh-TW" dirty="0" smtClean="0"/>
              <a:t>We can find a pair soldier that is out of order in the better solution</a:t>
            </a:r>
          </a:p>
          <a:p>
            <a:pPr lvl="1"/>
            <a:r>
              <a:rPr lang="en-US" altLang="zh-TW" dirty="0" smtClean="0"/>
              <a:t>We </a:t>
            </a:r>
            <a:r>
              <a:rPr lang="en-US" altLang="zh-TW" b="1" dirty="0" smtClean="0"/>
              <a:t>swap</a:t>
            </a:r>
            <a:r>
              <a:rPr lang="en-US" altLang="zh-TW" dirty="0" smtClean="0"/>
              <a:t> them, and we’ll see that our scheduling is not worse than the optimal schedule (due to the nature of the soldier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Bridge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http://www.plastelina.net/games/game3.html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http://acm.uva.es/problemset/v100/10037.html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Minimal Coverage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http://acm.uva.es/p/v100/10020.html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All in all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http://acm.uva.es/p/v103/10340.html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272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佈景主題</vt:lpstr>
      <vt:lpstr>Greedy Algorithms</vt:lpstr>
      <vt:lpstr>An Ambitious Plan</vt:lpstr>
      <vt:lpstr>Introduction</vt:lpstr>
      <vt:lpstr>11729 Commando War</vt:lpstr>
      <vt:lpstr>Solution</vt:lpstr>
      <vt:lpstr>Proof of Correctness by the exchange property</vt:lpstr>
      <vt:lpstr>Bridge</vt:lpstr>
      <vt:lpstr>Minimal Coverage</vt:lpstr>
      <vt:lpstr>All in all</vt:lpstr>
      <vt:lpstr>Ferry Loading II</vt:lpstr>
      <vt:lpstr>Making Change</vt:lpstr>
      <vt:lpstr>Introspective Caching</vt:lpstr>
      <vt:lpstr>Shopaholic</vt:lpstr>
      <vt:lpstr>Gone fishing</vt:lpstr>
      <vt:lpstr>Nested Dolls</vt:lpstr>
      <vt:lpstr>The remaining problems…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Greedy Algorithms</dc:title>
  <dc:creator>lschyt</dc:creator>
  <cp:lastModifiedBy>hkucs</cp:lastModifiedBy>
  <cp:revision>12</cp:revision>
  <dcterms:created xsi:type="dcterms:W3CDTF">2010-04-01T08:55:10Z</dcterms:created>
  <dcterms:modified xsi:type="dcterms:W3CDTF">2010-04-01T13:07:37Z</dcterms:modified>
</cp:coreProperties>
</file>