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0" r:id="rId1"/>
    <p:sldMasterId id="2147484047" r:id="rId2"/>
  </p:sldMasterIdLst>
  <p:notesMasterIdLst>
    <p:notesMasterId r:id="rId76"/>
  </p:notesMasterIdLst>
  <p:handoutMasterIdLst>
    <p:handoutMasterId r:id="rId77"/>
  </p:handoutMasterIdLst>
  <p:sldIdLst>
    <p:sldId id="290" r:id="rId3"/>
    <p:sldId id="1099" r:id="rId4"/>
    <p:sldId id="1100" r:id="rId5"/>
    <p:sldId id="1101" r:id="rId6"/>
    <p:sldId id="1082" r:id="rId7"/>
    <p:sldId id="1081" r:id="rId8"/>
    <p:sldId id="1085" r:id="rId9"/>
    <p:sldId id="1028" r:id="rId10"/>
    <p:sldId id="1086" r:id="rId11"/>
    <p:sldId id="688" r:id="rId12"/>
    <p:sldId id="1146" r:id="rId13"/>
    <p:sldId id="1019" r:id="rId14"/>
    <p:sldId id="1093" r:id="rId15"/>
    <p:sldId id="1031" r:id="rId16"/>
    <p:sldId id="1072" r:id="rId17"/>
    <p:sldId id="1153" r:id="rId18"/>
    <p:sldId id="1073" r:id="rId19"/>
    <p:sldId id="1067" r:id="rId20"/>
    <p:sldId id="1079" r:id="rId21"/>
    <p:sldId id="1147" r:id="rId22"/>
    <p:sldId id="1149" r:id="rId23"/>
    <p:sldId id="1148" r:id="rId24"/>
    <p:sldId id="1157" r:id="rId25"/>
    <p:sldId id="1112" r:id="rId26"/>
    <p:sldId id="1113" r:id="rId27"/>
    <p:sldId id="1114" r:id="rId28"/>
    <p:sldId id="1017" r:id="rId29"/>
    <p:sldId id="1016" r:id="rId30"/>
    <p:sldId id="1092" r:id="rId31"/>
    <p:sldId id="985" r:id="rId32"/>
    <p:sldId id="1145" r:id="rId33"/>
    <p:sldId id="691" r:id="rId34"/>
    <p:sldId id="1156" r:id="rId35"/>
    <p:sldId id="938" r:id="rId36"/>
    <p:sldId id="906" r:id="rId37"/>
    <p:sldId id="916" r:id="rId38"/>
    <p:sldId id="1038" r:id="rId39"/>
    <p:sldId id="909" r:id="rId40"/>
    <p:sldId id="1118" r:id="rId41"/>
    <p:sldId id="1152" r:id="rId42"/>
    <p:sldId id="1026" r:id="rId43"/>
    <p:sldId id="1154" r:id="rId44"/>
    <p:sldId id="1032" r:id="rId45"/>
    <p:sldId id="1033" r:id="rId46"/>
    <p:sldId id="1034" r:id="rId47"/>
    <p:sldId id="1117" r:id="rId48"/>
    <p:sldId id="1125" r:id="rId49"/>
    <p:sldId id="1127" r:id="rId50"/>
    <p:sldId id="1126" r:id="rId51"/>
    <p:sldId id="1128" r:id="rId52"/>
    <p:sldId id="1097" r:id="rId53"/>
    <p:sldId id="1119" r:id="rId54"/>
    <p:sldId id="1123" r:id="rId55"/>
    <p:sldId id="1120" r:id="rId56"/>
    <p:sldId id="1121" r:id="rId57"/>
    <p:sldId id="1122" r:id="rId58"/>
    <p:sldId id="1129" r:id="rId59"/>
    <p:sldId id="1130" r:id="rId60"/>
    <p:sldId id="1131" r:id="rId61"/>
    <p:sldId id="1132" r:id="rId62"/>
    <p:sldId id="1133" r:id="rId63"/>
    <p:sldId id="1134" r:id="rId64"/>
    <p:sldId id="1135" r:id="rId65"/>
    <p:sldId id="1139" r:id="rId66"/>
    <p:sldId id="1138" r:id="rId67"/>
    <p:sldId id="1144" r:id="rId68"/>
    <p:sldId id="1136" r:id="rId69"/>
    <p:sldId id="1141" r:id="rId70"/>
    <p:sldId id="1140" r:id="rId71"/>
    <p:sldId id="1142" r:id="rId72"/>
    <p:sldId id="1053" r:id="rId73"/>
    <p:sldId id="964" r:id="rId74"/>
    <p:sldId id="1158" r:id="rId75"/>
  </p:sldIdLst>
  <p:sldSz cx="9902825" cy="6858000"/>
  <p:notesSz cx="9906000" cy="6743700"/>
  <p:embeddedFontLst>
    <p:embeddedFont>
      <p:font typeface="MS PGothic" panose="020B0600070205080204" pitchFamily="34" charset="-128"/>
      <p:regular r:id="rId78"/>
    </p:embeddedFont>
    <p:embeddedFont>
      <p:font typeface="Consolas" panose="020B0609020204030204" pitchFamily="49" charset="0"/>
      <p:regular r:id="rId79"/>
      <p:bold r:id="rId80"/>
      <p:italic r:id="rId81"/>
      <p:boldItalic r:id="rId82"/>
    </p:embeddedFont>
    <p:embeddedFont>
      <p:font typeface="MS PGothic" panose="020B0600070205080204" pitchFamily="34" charset="-128"/>
      <p:regular r:id="rId78"/>
    </p:embeddedFont>
    <p:embeddedFont>
      <p:font typeface="PMingLiU" panose="02020500000000000000" pitchFamily="18" charset="-120"/>
      <p:regular r:id="rId83"/>
    </p:embeddedFont>
    <p:embeddedFont>
      <p:font typeface="PMingLiU" panose="02020500000000000000" pitchFamily="18" charset="-120"/>
      <p:regular r:id="rId83"/>
    </p:embeddedFont>
    <p:embeddedFont>
      <p:font typeface="Book Antiqua" panose="02040602050305030304" pitchFamily="18" charset="0"/>
      <p:regular r:id="rId84"/>
      <p:bold r:id="rId85"/>
      <p:italic r:id="rId86"/>
      <p:boldItalic r:id="rId87"/>
    </p:embeddedFont>
  </p:embeddedFontLst>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1470" userDrawn="1">
          <p15:clr>
            <a:srgbClr val="A4A3A4"/>
          </p15:clr>
        </p15:guide>
        <p15:guide id="2" pos="458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8F8F8"/>
    <a:srgbClr val="000066"/>
    <a:srgbClr val="EAEAEA"/>
    <a:srgbClr val="CC0000"/>
    <a:srgbClr val="008000"/>
    <a:srgbClr val="003C78"/>
    <a:srgbClr val="285078"/>
    <a:srgbClr val="1E3C5A"/>
    <a:srgbClr val="234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90" autoAdjust="0"/>
  </p:normalViewPr>
  <p:slideViewPr>
    <p:cSldViewPr>
      <p:cViewPr varScale="1">
        <p:scale>
          <a:sx n="112" d="100"/>
          <a:sy n="112" d="100"/>
        </p:scale>
        <p:origin x="1368" y="96"/>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108"/>
      </p:cViewPr>
      <p:guideLst>
        <p:guide orient="horz" pos="1470"/>
        <p:guide pos="458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7.fntdata"/><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2.fntdata"/><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0.fntdata"/><Relationship Id="rId61" Type="http://schemas.openxmlformats.org/officeDocument/2006/relationships/slide" Target="slides/slide59.xml"/><Relationship Id="rId82" Type="http://schemas.openxmlformats.org/officeDocument/2006/relationships/font" Target="fonts/font5.fntdata"/><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2647" y="-1081"/>
            <a:ext cx="4244096" cy="312329"/>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866775">
              <a:defRPr sz="1000" i="1"/>
            </a:lvl1pPr>
          </a:lstStyle>
          <a:p>
            <a:pPr>
              <a:defRPr/>
            </a:pPr>
            <a:endParaRPr lang="en-US"/>
          </a:p>
        </p:txBody>
      </p:sp>
      <p:sp>
        <p:nvSpPr>
          <p:cNvPr id="4099" name="Rectangle 3"/>
          <p:cNvSpPr>
            <a:spLocks noGrp="1" noChangeArrowheads="1"/>
          </p:cNvSpPr>
          <p:nvPr>
            <p:ph type="dt" sz="quarter" idx="1"/>
          </p:nvPr>
        </p:nvSpPr>
        <p:spPr bwMode="auto">
          <a:xfrm>
            <a:off x="5629257" y="-1081"/>
            <a:ext cx="4244096" cy="312329"/>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866775">
              <a:defRPr sz="1000" i="1"/>
            </a:lvl1pPr>
          </a:lstStyle>
          <a:p>
            <a:pPr>
              <a:defRPr/>
            </a:pPr>
            <a:endParaRPr lang="en-US"/>
          </a:p>
        </p:txBody>
      </p:sp>
      <p:sp>
        <p:nvSpPr>
          <p:cNvPr id="4100" name="Rectangle 4"/>
          <p:cNvSpPr>
            <a:spLocks noGrp="1" noChangeArrowheads="1"/>
          </p:cNvSpPr>
          <p:nvPr>
            <p:ph type="ftr" sz="quarter" idx="2"/>
          </p:nvPr>
        </p:nvSpPr>
        <p:spPr bwMode="auto">
          <a:xfrm>
            <a:off x="32647" y="6378416"/>
            <a:ext cx="4244096" cy="36636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866775">
              <a:defRPr sz="1000" i="1"/>
            </a:lvl1pPr>
          </a:lstStyle>
          <a:p>
            <a:pPr>
              <a:defRPr/>
            </a:pPr>
            <a:r>
              <a:rPr lang="en-US"/>
              <a:t>Software Design</a:t>
            </a:r>
          </a:p>
        </p:txBody>
      </p:sp>
      <p:sp>
        <p:nvSpPr>
          <p:cNvPr id="4101" name="Rectangle 5"/>
          <p:cNvSpPr>
            <a:spLocks noGrp="1" noChangeArrowheads="1"/>
          </p:cNvSpPr>
          <p:nvPr>
            <p:ph type="sldNum" sz="quarter" idx="3"/>
          </p:nvPr>
        </p:nvSpPr>
        <p:spPr bwMode="auto">
          <a:xfrm>
            <a:off x="5629257" y="6378416"/>
            <a:ext cx="4244096" cy="36636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866775">
              <a:defRPr sz="1000" i="1"/>
            </a:lvl1pPr>
          </a:lstStyle>
          <a:p>
            <a:pPr>
              <a:defRPr/>
            </a:pPr>
            <a:fld id="{5A9DB82B-8BC7-41B0-AB7C-67B7155D4A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319" y="-6484"/>
            <a:ext cx="4328045" cy="33610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839788">
              <a:defRPr sz="1000" i="1"/>
            </a:lvl1pPr>
          </a:lstStyle>
          <a:p>
            <a:pPr>
              <a:defRPr/>
            </a:pPr>
            <a:endParaRPr lang="en-US"/>
          </a:p>
        </p:txBody>
      </p:sp>
      <p:sp>
        <p:nvSpPr>
          <p:cNvPr id="2051" name="Rectangle 3"/>
          <p:cNvSpPr>
            <a:spLocks noGrp="1" noChangeArrowheads="1"/>
          </p:cNvSpPr>
          <p:nvPr>
            <p:ph type="dt" idx="1"/>
          </p:nvPr>
        </p:nvSpPr>
        <p:spPr bwMode="auto">
          <a:xfrm>
            <a:off x="5601274" y="-6484"/>
            <a:ext cx="4328045" cy="33610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839788">
              <a:defRPr sz="1000" i="1"/>
            </a:lvl1pPr>
          </a:lstStyle>
          <a:p>
            <a:pPr>
              <a:defRPr/>
            </a:pPr>
            <a:endParaRPr lang="en-US"/>
          </a:p>
        </p:txBody>
      </p:sp>
      <p:sp>
        <p:nvSpPr>
          <p:cNvPr id="180228" name="Rectangle 4"/>
          <p:cNvSpPr>
            <a:spLocks noGrp="1" noRot="1" noChangeAspect="1" noChangeArrowheads="1" noTextEdit="1"/>
          </p:cNvSpPr>
          <p:nvPr>
            <p:ph type="sldImg" idx="2"/>
          </p:nvPr>
        </p:nvSpPr>
        <p:spPr bwMode="auto">
          <a:xfrm>
            <a:off x="3128963" y="508000"/>
            <a:ext cx="3648075" cy="2527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275562" y="3205419"/>
            <a:ext cx="7354879" cy="3045472"/>
          </a:xfrm>
          <a:prstGeom prst="rect">
            <a:avLst/>
          </a:prstGeom>
          <a:noFill/>
          <a:ln w="9525">
            <a:noFill/>
            <a:miter lim="800000"/>
            <a:headEnd/>
            <a:tailEnd/>
          </a:ln>
          <a:effectLst/>
        </p:spPr>
        <p:txBody>
          <a:bodyPr vert="horz" wrap="square" lIns="87312" tIns="41275" rIns="87312" bIns="412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23319" y="6414080"/>
            <a:ext cx="4328045" cy="336104"/>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839788">
              <a:defRPr sz="1000" i="1"/>
            </a:lvl1pPr>
          </a:lstStyle>
          <a:p>
            <a:pPr>
              <a:defRPr/>
            </a:pPr>
            <a:r>
              <a:rPr lang="en-US"/>
              <a:t>Software Design</a:t>
            </a:r>
          </a:p>
        </p:txBody>
      </p:sp>
      <p:sp>
        <p:nvSpPr>
          <p:cNvPr id="2055" name="Rectangle 7"/>
          <p:cNvSpPr>
            <a:spLocks noGrp="1" noChangeArrowheads="1"/>
          </p:cNvSpPr>
          <p:nvPr>
            <p:ph type="sldNum" sz="quarter" idx="5"/>
          </p:nvPr>
        </p:nvSpPr>
        <p:spPr bwMode="auto">
          <a:xfrm>
            <a:off x="5601274" y="6414080"/>
            <a:ext cx="4328045" cy="336104"/>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839788">
              <a:defRPr sz="1000" i="1"/>
            </a:lvl1pPr>
          </a:lstStyle>
          <a:p>
            <a:pPr>
              <a:defRPr/>
            </a:pPr>
            <a:fld id="{20A95326-8A86-4613-894E-22754AB4F902}"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839788" rtl="0" eaLnBrk="0" fontAlgn="base" hangingPunct="0">
      <a:spcBef>
        <a:spcPct val="30000"/>
      </a:spcBef>
      <a:spcAft>
        <a:spcPct val="0"/>
      </a:spcAft>
      <a:defRPr sz="1200" kern="1200">
        <a:solidFill>
          <a:schemeClr val="tx1"/>
        </a:solidFill>
        <a:latin typeface="Arial" charset="0"/>
        <a:ea typeface="+mn-ea"/>
        <a:cs typeface="+mn-cs"/>
      </a:defRPr>
    </a:lvl1pPr>
    <a:lvl2pPr marL="439738" algn="l" defTabSz="839788" rtl="0" eaLnBrk="0" fontAlgn="base" hangingPunct="0">
      <a:spcBef>
        <a:spcPct val="30000"/>
      </a:spcBef>
      <a:spcAft>
        <a:spcPct val="0"/>
      </a:spcAft>
      <a:defRPr sz="1200" kern="1200">
        <a:solidFill>
          <a:schemeClr val="tx1"/>
        </a:solidFill>
        <a:latin typeface="Arial" charset="0"/>
        <a:ea typeface="+mn-ea"/>
        <a:cs typeface="+mn-cs"/>
      </a:defRPr>
    </a:lvl2pPr>
    <a:lvl3pPr marL="874713" algn="l" defTabSz="839788" rtl="0" eaLnBrk="0" fontAlgn="base" hangingPunct="0">
      <a:spcBef>
        <a:spcPct val="30000"/>
      </a:spcBef>
      <a:spcAft>
        <a:spcPct val="0"/>
      </a:spcAft>
      <a:defRPr sz="1200" kern="1200">
        <a:solidFill>
          <a:schemeClr val="tx1"/>
        </a:solidFill>
        <a:latin typeface="Arial" charset="0"/>
        <a:ea typeface="+mn-ea"/>
        <a:cs typeface="+mn-cs"/>
      </a:defRPr>
    </a:lvl3pPr>
    <a:lvl4pPr marL="1316038" algn="l" defTabSz="839788" rtl="0" eaLnBrk="0" fontAlgn="base" hangingPunct="0">
      <a:spcBef>
        <a:spcPct val="30000"/>
      </a:spcBef>
      <a:spcAft>
        <a:spcPct val="0"/>
      </a:spcAft>
      <a:defRPr sz="1200" kern="1200">
        <a:solidFill>
          <a:schemeClr val="tx1"/>
        </a:solidFill>
        <a:latin typeface="Arial" charset="0"/>
        <a:ea typeface="+mn-ea"/>
        <a:cs typeface="+mn-cs"/>
      </a:defRPr>
    </a:lvl4pPr>
    <a:lvl5pPr marL="1752600" algn="l" defTabSz="839788"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8963" y="508000"/>
            <a:ext cx="3648075" cy="252730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Software Design</a:t>
            </a:r>
            <a:endParaRPr lang="en-US"/>
          </a:p>
        </p:txBody>
      </p:sp>
      <p:sp>
        <p:nvSpPr>
          <p:cNvPr id="5" name="Slide Number Placeholder 4"/>
          <p:cNvSpPr>
            <a:spLocks noGrp="1"/>
          </p:cNvSpPr>
          <p:nvPr>
            <p:ph type="sldNum" sz="quarter" idx="11"/>
          </p:nvPr>
        </p:nvSpPr>
        <p:spPr/>
        <p:txBody>
          <a:bodyPr/>
          <a:lstStyle/>
          <a:p>
            <a:pPr>
              <a:defRPr/>
            </a:pPr>
            <a:fld id="{20A95326-8A86-4613-894E-22754AB4F902}"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p:spPr>
        <p:txBody>
          <a:bodyPr/>
          <a:lstStyle/>
          <a:p>
            <a:r>
              <a:rPr lang="en-US" smtClean="0"/>
              <a:t>Software Design</a:t>
            </a:r>
          </a:p>
        </p:txBody>
      </p:sp>
      <p:sp>
        <p:nvSpPr>
          <p:cNvPr id="182275" name="Rectangle 7"/>
          <p:cNvSpPr>
            <a:spLocks noGrp="1" noChangeArrowheads="1"/>
          </p:cNvSpPr>
          <p:nvPr>
            <p:ph type="sldNum" sz="quarter" idx="5"/>
          </p:nvPr>
        </p:nvSpPr>
        <p:spPr>
          <a:noFill/>
        </p:spPr>
        <p:txBody>
          <a:bodyPr/>
          <a:lstStyle/>
          <a:p>
            <a:fld id="{2AD27EE5-6F59-4CD6-8CB7-6D154F78DF7D}" type="slidenum">
              <a:rPr lang="en-US" smtClean="0"/>
              <a:pPr/>
              <a:t>11</a:t>
            </a:fld>
            <a:endParaRPr lang="en-US" smtClean="0"/>
          </a:p>
        </p:txBody>
      </p:sp>
      <p:sp>
        <p:nvSpPr>
          <p:cNvPr id="182276" name="Rectangle 2"/>
          <p:cNvSpPr>
            <a:spLocks noGrp="1" noRot="1" noChangeAspect="1" noChangeArrowheads="1" noTextEdit="1"/>
          </p:cNvSpPr>
          <p:nvPr>
            <p:ph type="sldImg"/>
          </p:nvPr>
        </p:nvSpPr>
        <p:spPr>
          <a:xfrm>
            <a:off x="3128963" y="508000"/>
            <a:ext cx="3648075" cy="2527300"/>
          </a:xfrm>
          <a:ln/>
        </p:spPr>
      </p:sp>
      <p:sp>
        <p:nvSpPr>
          <p:cNvPr id="182277" name="Rectangle 3"/>
          <p:cNvSpPr>
            <a:spLocks noGrp="1" noChangeArrowheads="1"/>
          </p:cNvSpPr>
          <p:nvPr>
            <p:ph type="body" idx="1"/>
          </p:nvPr>
        </p:nvSpPr>
        <p:spPr>
          <a:noFill/>
          <a:ln/>
        </p:spPr>
        <p:txBody>
          <a:bodyPr/>
          <a:lstStyle/>
          <a:p>
            <a:r>
              <a:rPr lang="en-US" smtClean="0"/>
              <a:t>HK$4900 per participant</a:t>
            </a:r>
          </a:p>
        </p:txBody>
      </p:sp>
    </p:spTree>
    <p:extLst>
      <p:ext uri="{BB962C8B-B14F-4D97-AF65-F5344CB8AC3E}">
        <p14:creationId xmlns:p14="http://schemas.microsoft.com/office/powerpoint/2010/main" val="188197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p:spPr>
        <p:txBody>
          <a:bodyPr/>
          <a:lstStyle/>
          <a:p>
            <a:r>
              <a:rPr lang="en-US" smtClean="0"/>
              <a:t>Software Design</a:t>
            </a:r>
          </a:p>
        </p:txBody>
      </p:sp>
      <p:sp>
        <p:nvSpPr>
          <p:cNvPr id="182275" name="Rectangle 7"/>
          <p:cNvSpPr>
            <a:spLocks noGrp="1" noChangeArrowheads="1"/>
          </p:cNvSpPr>
          <p:nvPr>
            <p:ph type="sldNum" sz="quarter" idx="5"/>
          </p:nvPr>
        </p:nvSpPr>
        <p:spPr>
          <a:noFill/>
        </p:spPr>
        <p:txBody>
          <a:bodyPr/>
          <a:lstStyle/>
          <a:p>
            <a:fld id="{2AD27EE5-6F59-4CD6-8CB7-6D154F78DF7D}" type="slidenum">
              <a:rPr lang="en-US" smtClean="0"/>
              <a:pPr/>
              <a:t>12</a:t>
            </a:fld>
            <a:endParaRPr lang="en-US" smtClean="0"/>
          </a:p>
        </p:txBody>
      </p:sp>
      <p:sp>
        <p:nvSpPr>
          <p:cNvPr id="182276" name="Rectangle 2"/>
          <p:cNvSpPr>
            <a:spLocks noGrp="1" noRot="1" noChangeAspect="1" noChangeArrowheads="1" noTextEdit="1"/>
          </p:cNvSpPr>
          <p:nvPr>
            <p:ph type="sldImg"/>
          </p:nvPr>
        </p:nvSpPr>
        <p:spPr>
          <a:xfrm>
            <a:off x="3128963" y="508000"/>
            <a:ext cx="3648075" cy="2527300"/>
          </a:xfrm>
          <a:ln/>
        </p:spPr>
      </p:sp>
      <p:sp>
        <p:nvSpPr>
          <p:cNvPr id="182277" name="Rectangle 3"/>
          <p:cNvSpPr>
            <a:spLocks noGrp="1" noChangeArrowheads="1"/>
          </p:cNvSpPr>
          <p:nvPr>
            <p:ph type="body" idx="1"/>
          </p:nvPr>
        </p:nvSpPr>
        <p:spPr>
          <a:noFill/>
          <a:ln/>
        </p:spPr>
        <p:txBody>
          <a:bodyPr/>
          <a:lstStyle/>
          <a:p>
            <a:r>
              <a:rPr lang="en-US" smtClean="0"/>
              <a:t>HK$4900 per participant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12" name="Rectangle 3"/>
          <p:cNvSpPr>
            <a:spLocks noGrp="1" noChangeArrowheads="1"/>
          </p:cNvSpPr>
          <p:nvPr>
            <p:ph type="ctrTitle" sz="quarter"/>
          </p:nvPr>
        </p:nvSpPr>
        <p:spPr>
          <a:xfrm>
            <a:off x="377946" y="381000"/>
            <a:ext cx="9146932" cy="3048000"/>
          </a:xfrm>
        </p:spPr>
        <p:txBody>
          <a:bodyPr/>
          <a:lstStyle>
            <a:lvl1pPr>
              <a:defRPr sz="8803" b="0"/>
            </a:lvl1pPr>
          </a:lstStyle>
          <a:p>
            <a:r>
              <a:rPr lang="en-US"/>
              <a:t>Click to edit Master title style</a:t>
            </a:r>
          </a:p>
        </p:txBody>
      </p:sp>
      <p:sp>
        <p:nvSpPr>
          <p:cNvPr id="13" name="Rectangle 4"/>
          <p:cNvSpPr>
            <a:spLocks noGrp="1" noChangeArrowheads="1"/>
          </p:cNvSpPr>
          <p:nvPr>
            <p:ph type="subTitle" sz="quarter" idx="1"/>
          </p:nvPr>
        </p:nvSpPr>
        <p:spPr>
          <a:xfrm>
            <a:off x="377946" y="3886200"/>
            <a:ext cx="9146932" cy="2743200"/>
          </a:xfrm>
        </p:spPr>
        <p:txBody>
          <a:bodyPr/>
          <a:lstStyle>
            <a:lvl1pPr marL="0" indent="0">
              <a:buFont typeface="Wingdings" pitchFamily="2" charset="2"/>
              <a:buNone/>
              <a:defRPr/>
            </a:lvl1pPr>
          </a:lstStyle>
          <a:p>
            <a:r>
              <a:rPr lang="en-US"/>
              <a:t>Click to edit Master subtitle style</a:t>
            </a:r>
          </a:p>
        </p:txBody>
      </p:sp>
      <p:sp>
        <p:nvSpPr>
          <p:cNvPr id="14" name="Rectangle 5"/>
          <p:cNvSpPr>
            <a:spLocks noGrp="1" noChangeArrowheads="1"/>
          </p:cNvSpPr>
          <p:nvPr>
            <p:ph type="dt" sz="quarter" idx="10"/>
          </p:nvPr>
        </p:nvSpPr>
        <p:spPr>
          <a:xfrm>
            <a:off x="377946" y="6172200"/>
            <a:ext cx="2062824" cy="457200"/>
          </a:xfrm>
        </p:spPr>
        <p:txBody>
          <a:bodyPr/>
          <a:lstStyle>
            <a:lvl1pPr>
              <a:defRPr/>
            </a:lvl1pPr>
          </a:lstStyle>
          <a:p>
            <a:pPr>
              <a:defRPr/>
            </a:pPr>
            <a:endParaRPr lang="en-US"/>
          </a:p>
        </p:txBody>
      </p:sp>
      <p:sp>
        <p:nvSpPr>
          <p:cNvPr id="15" name="Rectangle 6"/>
          <p:cNvSpPr>
            <a:spLocks noGrp="1" noChangeArrowheads="1"/>
          </p:cNvSpPr>
          <p:nvPr>
            <p:ph type="ftr" sz="quarter" idx="11"/>
          </p:nvPr>
        </p:nvSpPr>
        <p:spPr>
          <a:xfrm>
            <a:off x="3382459" y="6172200"/>
            <a:ext cx="3137906" cy="457200"/>
          </a:xfrm>
        </p:spPr>
        <p:txBody>
          <a:bodyPr/>
          <a:lstStyle>
            <a:lvl1pPr>
              <a:defRPr/>
            </a:lvl1pPr>
          </a:lstStyle>
          <a:p>
            <a:pPr>
              <a:defRPr/>
            </a:pPr>
            <a:endParaRPr lang="en-US"/>
          </a:p>
        </p:txBody>
      </p:sp>
      <p:sp>
        <p:nvSpPr>
          <p:cNvPr id="16" name="Rectangle 7"/>
          <p:cNvSpPr>
            <a:spLocks noGrp="1" noChangeArrowheads="1"/>
          </p:cNvSpPr>
          <p:nvPr>
            <p:ph type="sldNum" sz="quarter" idx="12"/>
          </p:nvPr>
        </p:nvSpPr>
        <p:spPr>
          <a:xfrm>
            <a:off x="7462055" y="6172200"/>
            <a:ext cx="2062823" cy="457200"/>
          </a:xfrm>
        </p:spPr>
        <p:txBody>
          <a:bodyPr/>
          <a:lstStyle>
            <a:lvl1pPr>
              <a:defRPr/>
            </a:lvl1pPr>
          </a:lstStyle>
          <a:p>
            <a:pPr>
              <a:defRPr/>
            </a:pPr>
            <a:fld id="{3B1391DC-634A-46AE-981E-A3AE2FACF5EF}" type="slidenum">
              <a:rPr lang="en-US"/>
              <a:pPr>
                <a:defRPr/>
              </a:pPr>
              <a:t>‹#›</a:t>
            </a:fld>
            <a:endParaRPr lang="en-US"/>
          </a:p>
        </p:txBody>
      </p:sp>
      <p:grpSp>
        <p:nvGrpSpPr>
          <p:cNvPr id="17" name="Group 12"/>
          <p:cNvGrpSpPr>
            <a:grpSpLocks/>
          </p:cNvGrpSpPr>
          <p:nvPr userDrawn="1"/>
        </p:nvGrpSpPr>
        <p:grpSpPr bwMode="auto">
          <a:xfrm>
            <a:off x="1" y="3355976"/>
            <a:ext cx="9906000" cy="74613"/>
            <a:chOff x="0" y="866"/>
            <a:chExt cx="6238" cy="46"/>
          </a:xfrm>
        </p:grpSpPr>
        <p:sp>
          <p:nvSpPr>
            <p:cNvPr id="18" name="Rectangle 13"/>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p>
          </p:txBody>
        </p:sp>
        <p:sp>
          <p:nvSpPr>
            <p:cNvPr id="19" name="Rectangle 14"/>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p>
          </p:txBody>
        </p:sp>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8115BE1-BA68-4878-8B2B-15D5F9BCB51F}"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088E9E7-B24B-4876-A4AA-E3C8CC45D1DA}"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CF83C9-161D-4577-A324-D27FE636FB72}"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13"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9A4B00-5D9F-4360-905B-729FC7200333}"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FCC365-47F0-4015-9258-24184CDD1ED5}"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D04CA3-1BB8-4EE3-BFB5-16D6C737C199}"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412" y="266700"/>
            <a:ext cx="91440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9412" y="1676400"/>
            <a:ext cx="4441825"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81587" y="1676400"/>
            <a:ext cx="4441825"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79412" y="6172200"/>
            <a:ext cx="2062162" cy="4572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3382962" y="6172200"/>
            <a:ext cx="3136900" cy="457200"/>
          </a:xfr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7461249" y="6172200"/>
            <a:ext cx="2062163" cy="457200"/>
          </a:xfrm>
          <a:ln/>
        </p:spPr>
        <p:txBody>
          <a:bodyPr/>
          <a:lstStyle>
            <a:lvl1pPr>
              <a:defRPr/>
            </a:lvl1pPr>
          </a:lstStyle>
          <a:p>
            <a:pPr>
              <a:defRPr/>
            </a:pPr>
            <a:fld id="{A0682B13-D02D-4A71-8923-43ED1B6DCE40}" type="slidenum">
              <a:rPr lang="en-US"/>
              <a:pPr>
                <a:defRPr/>
              </a:pPr>
              <a:t>‹#›</a:t>
            </a:fld>
            <a:endParaRPr lang="en-US"/>
          </a:p>
        </p:txBody>
      </p:sp>
    </p:spTree>
    <p:extLst>
      <p:ext uri="{BB962C8B-B14F-4D97-AF65-F5344CB8AC3E}">
        <p14:creationId xmlns:p14="http://schemas.microsoft.com/office/powerpoint/2010/main" val="24648447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379412" y="381000"/>
            <a:ext cx="9144000" cy="3048000"/>
          </a:xfrm>
        </p:spPr>
        <p:txBody>
          <a:bodyPr/>
          <a:lstStyle>
            <a:lvl1pPr>
              <a:defRPr sz="6600" b="1"/>
            </a:lvl1pPr>
          </a:lstStyle>
          <a:p>
            <a:r>
              <a:rPr lang="en-US"/>
              <a:t>Click to edit Master title style</a:t>
            </a:r>
          </a:p>
        </p:txBody>
      </p:sp>
      <p:sp>
        <p:nvSpPr>
          <p:cNvPr id="3076" name="Rectangle 4"/>
          <p:cNvSpPr>
            <a:spLocks noGrp="1" noChangeArrowheads="1"/>
          </p:cNvSpPr>
          <p:nvPr>
            <p:ph type="subTitle" sz="quarter" idx="1"/>
          </p:nvPr>
        </p:nvSpPr>
        <p:spPr>
          <a:xfrm>
            <a:off x="379412" y="3886200"/>
            <a:ext cx="9144000" cy="27432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379412" y="6172200"/>
            <a:ext cx="2062162" cy="45720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382962" y="6172200"/>
            <a:ext cx="3136900" cy="45720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7461249" y="6172200"/>
            <a:ext cx="2062163" cy="457200"/>
          </a:xfrm>
        </p:spPr>
        <p:txBody>
          <a:bodyPr/>
          <a:lstStyle>
            <a:lvl1pPr>
              <a:defRPr/>
            </a:lvl1pPr>
          </a:lstStyle>
          <a:p>
            <a:pPr>
              <a:defRPr/>
            </a:pPr>
            <a:fld id="{061B9BF3-EDE3-42F6-BA11-C8B6DE437FD5}"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484FBF-EA38-4FB5-83F1-90B8C0B0E916}"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13"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9618CD3-4C31-4252-90D3-002C03C88812}"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79412" y="3048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558083" name="Rectangle 3"/>
          <p:cNvSpPr>
            <a:spLocks noGrp="1" noChangeArrowheads="1"/>
          </p:cNvSpPr>
          <p:nvPr>
            <p:ph type="body" idx="1"/>
          </p:nvPr>
        </p:nvSpPr>
        <p:spPr bwMode="auto">
          <a:xfrm>
            <a:off x="379413"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8084" name="Rectangle 4"/>
          <p:cNvSpPr>
            <a:spLocks noGrp="1" noChangeArrowheads="1"/>
          </p:cNvSpPr>
          <p:nvPr>
            <p:ph type="dt" sz="half" idx="2"/>
          </p:nvPr>
        </p:nvSpPr>
        <p:spPr bwMode="auto">
          <a:xfrm>
            <a:off x="379413"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folHlink"/>
                </a:solidFill>
              </a:defRPr>
            </a:lvl1pPr>
          </a:lstStyle>
          <a:p>
            <a:pPr>
              <a:defRPr/>
            </a:pPr>
            <a:endParaRPr lang="en-US"/>
          </a:p>
        </p:txBody>
      </p:sp>
      <p:sp>
        <p:nvSpPr>
          <p:cNvPr id="558085" name="Rectangle 5"/>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folHlink"/>
                </a:solidFill>
              </a:defRPr>
            </a:lvl1pPr>
          </a:lstStyle>
          <a:p>
            <a:pPr>
              <a:defRPr/>
            </a:pPr>
            <a:endParaRPr lang="en-US"/>
          </a:p>
        </p:txBody>
      </p:sp>
      <p:sp>
        <p:nvSpPr>
          <p:cNvPr id="558086" name="Rectangle 6"/>
          <p:cNvSpPr>
            <a:spLocks noGrp="1" noChangeArrowheads="1"/>
          </p:cNvSpPr>
          <p:nvPr>
            <p:ph type="sldNum" sz="quarter" idx="4"/>
          </p:nvPr>
        </p:nvSpPr>
        <p:spPr bwMode="auto">
          <a:xfrm>
            <a:off x="746125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1">
                    <a:lumMod val="65000"/>
                  </a:schemeClr>
                </a:solidFill>
              </a:defRPr>
            </a:lvl1pPr>
          </a:lstStyle>
          <a:p>
            <a:pPr>
              <a:defRPr/>
            </a:pPr>
            <a:fld id="{3C930DCF-0E50-4924-8F46-AC746AB49A9A}" type="slidenum">
              <a:rPr lang="en-US" smtClean="0"/>
              <a:pPr>
                <a:defRPr/>
              </a:pPr>
              <a:t>‹#›</a:t>
            </a:fld>
            <a:endParaRPr lang="en-US"/>
          </a:p>
        </p:txBody>
      </p:sp>
      <p:grpSp>
        <p:nvGrpSpPr>
          <p:cNvPr id="9223" name="Group 7"/>
          <p:cNvGrpSpPr>
            <a:grpSpLocks/>
          </p:cNvGrpSpPr>
          <p:nvPr userDrawn="1"/>
        </p:nvGrpSpPr>
        <p:grpSpPr bwMode="auto">
          <a:xfrm>
            <a:off x="0" y="1374775"/>
            <a:ext cx="9902825" cy="73025"/>
            <a:chOff x="0" y="866"/>
            <a:chExt cx="6238" cy="46"/>
          </a:xfrm>
        </p:grpSpPr>
        <p:sp>
          <p:nvSpPr>
            <p:cNvPr id="558088" name="Rectangle 8"/>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p>
          </p:txBody>
        </p:sp>
        <p:sp>
          <p:nvSpPr>
            <p:cNvPr id="558089" name="Rectangle 9"/>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67" r:id="rId1"/>
    <p:sldLayoutId id="2147484385" r:id="rId2"/>
    <p:sldLayoutId id="2147484387" r:id="rId3"/>
    <p:sldLayoutId id="2147484389" r:id="rId4"/>
    <p:sldLayoutId id="2147484390" r:id="rId5"/>
    <p:sldLayoutId id="2147484472" r:id="rId6"/>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8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5808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8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5808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80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58083">
                                            <p:txEl>
                                              <p:pRg st="2" end="2"/>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5580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58083">
                                            <p:txEl>
                                              <p:pRg st="3" end="3"/>
                                            </p:txEl>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499"/>
                                          </p:stCondLst>
                                        </p:cTn>
                                        <p:tgtEl>
                                          <p:spTgt spid="5580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5808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bldLvl="3" autoUpdateAnimBg="0">
        <p:tmplLst>
          <p:tmpl lvl="1">
            <p:tnLst>
              <p:par>
                <p:cTn presetID="1" presetClass="entr" presetSubtype="0" fill="hold" nodeType="clickEffect">
                  <p:stCondLst>
                    <p:cond delay="0"/>
                  </p:stCondLst>
                  <p:childTnLst>
                    <p:set>
                      <p:cBhvr>
                        <p:cTn dur="1" fill="hold">
                          <p:stCondLst>
                            <p:cond delay="499"/>
                          </p:stCondLst>
                        </p:cTn>
                        <p:tgtEl>
                          <p:spTgt spid="558083"/>
                        </p:tgtEl>
                        <p:attrNameLst>
                          <p:attrName>style.visibility</p:attrName>
                        </p:attrNameLst>
                      </p:cBhvr>
                      <p:to>
                        <p:strVal val="visible"/>
                      </p:to>
                    </p:set>
                  </p:childTnLst>
                  <p:subTnLst>
                    <p:animClr clrSpc="rgb" dir="cw">
                      <p:cBhvr override="childStyle">
                        <p:cTn dur="1" fill="hold" display="0" masterRel="nextClick" afterEffect="1"/>
                        <p:tgtEl>
                          <p:spTgt spid="558083"/>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558083"/>
                        </p:tgtEl>
                        <p:attrNameLst>
                          <p:attrName>style.visibility</p:attrName>
                        </p:attrNameLst>
                      </p:cBhvr>
                      <p:to>
                        <p:strVal val="visible"/>
                      </p:to>
                    </p:set>
                  </p:childTnLst>
                  <p:subTnLst>
                    <p:animClr clrSpc="rgb" dir="cw">
                      <p:cBhvr override="childStyle">
                        <p:cTn dur="1" fill="hold" display="0" masterRel="nextClick" afterEffect="1"/>
                        <p:tgtEl>
                          <p:spTgt spid="558083"/>
                        </p:tgtEl>
                        <p:attrNameLst>
                          <p:attrName>ppt_c</p:attrName>
                        </p:attrNameLst>
                      </p:cBhvr>
                      <p:to>
                        <a:schemeClr val="folHlink"/>
                      </p:to>
                    </p:animClr>
                  </p:subTnLst>
                </p:cTn>
              </p:par>
            </p:tnLst>
          </p:tmpl>
          <p:tmpl lvl="3">
            <p:tnLst>
              <p:par>
                <p:cTn presetID="1" presetClass="entr" presetSubtype="0" fill="hold" nodeType="clickEffect">
                  <p:stCondLst>
                    <p:cond delay="0"/>
                  </p:stCondLst>
                  <p:childTnLst>
                    <p:set>
                      <p:cBhvr>
                        <p:cTn dur="1" fill="hold">
                          <p:stCondLst>
                            <p:cond delay="499"/>
                          </p:stCondLst>
                        </p:cTn>
                        <p:tgtEl>
                          <p:spTgt spid="558083"/>
                        </p:tgtEl>
                        <p:attrNameLst>
                          <p:attrName>style.visibility</p:attrName>
                        </p:attrNameLst>
                      </p:cBhvr>
                      <p:to>
                        <p:strVal val="visible"/>
                      </p:to>
                    </p:set>
                  </p:childTnLst>
                  <p:subTnLst>
                    <p:animClr clrSpc="rgb" dir="cw">
                      <p:cBhvr override="childStyle">
                        <p:cTn dur="1" fill="hold" display="0" masterRel="nextClick" afterEffect="1"/>
                        <p:tgtEl>
                          <p:spTgt spid="558083"/>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558083"/>
                        </p:tgtEl>
                        <p:attrNameLst>
                          <p:attrName>style.visibility</p:attrName>
                        </p:attrNameLst>
                      </p:cBhvr>
                      <p:to>
                        <p:strVal val="visible"/>
                      </p:to>
                    </p:set>
                  </p:childTnLst>
                  <p:subTnLst>
                    <p:animClr clrSpc="rgb" dir="cw">
                      <p:cBhvr override="childStyle">
                        <p:cTn dur="1" fill="hold" display="0" masterRel="nextClick" afterEffect="1"/>
                        <p:tgtEl>
                          <p:spTgt spid="558083"/>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558083"/>
                        </p:tgtEl>
                        <p:attrNameLst>
                          <p:attrName>style.visibility</p:attrName>
                        </p:attrNameLst>
                      </p:cBhvr>
                      <p:to>
                        <p:strVal val="visible"/>
                      </p:to>
                    </p:set>
                  </p:childTnLst>
                  <p:subTnLst>
                    <p:animClr clrSpc="rgb" dir="cw">
                      <p:cBhvr override="childStyle">
                        <p:cTn dur="1" fill="hold" display="0" masterRel="nextClick" afterEffect="1"/>
                        <p:tgtEl>
                          <p:spTgt spid="558083"/>
                        </p:tgtEl>
                        <p:attrNameLst>
                          <p:attrName>ppt_c</p:attrName>
                        </p:attrNameLst>
                      </p:cBhvr>
                      <p:to>
                        <a:schemeClr val="folHlink"/>
                      </p:to>
                    </p:animClr>
                  </p:subTnLst>
                </p:cTn>
              </p:par>
            </p:tnLst>
          </p:tmpl>
        </p:tmplLst>
      </p:bldP>
    </p:bldLst>
  </p:timing>
  <p:hf hdr="0" ftr="0" dt="0"/>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Times New Roman" pitchFamily="18" charset="0"/>
          <a:cs typeface="Arial" charset="0"/>
        </a:defRPr>
      </a:lvl2pPr>
      <a:lvl3pPr algn="l" rtl="0" eaLnBrk="0" fontAlgn="base" hangingPunct="0">
        <a:lnSpc>
          <a:spcPct val="90000"/>
        </a:lnSpc>
        <a:spcBef>
          <a:spcPct val="0"/>
        </a:spcBef>
        <a:spcAft>
          <a:spcPct val="0"/>
        </a:spcAft>
        <a:defRPr sz="4400" b="1">
          <a:solidFill>
            <a:schemeClr val="tx2"/>
          </a:solidFill>
          <a:latin typeface="Times New Roman" pitchFamily="18" charset="0"/>
          <a:cs typeface="Arial" charset="0"/>
        </a:defRPr>
      </a:lvl3pPr>
      <a:lvl4pPr algn="l" rtl="0" eaLnBrk="0" fontAlgn="base" hangingPunct="0">
        <a:lnSpc>
          <a:spcPct val="90000"/>
        </a:lnSpc>
        <a:spcBef>
          <a:spcPct val="0"/>
        </a:spcBef>
        <a:spcAft>
          <a:spcPct val="0"/>
        </a:spcAft>
        <a:defRPr sz="4400" b="1">
          <a:solidFill>
            <a:schemeClr val="tx2"/>
          </a:solidFill>
          <a:latin typeface="Times New Roman" pitchFamily="18" charset="0"/>
          <a:cs typeface="Arial" charset="0"/>
        </a:defRPr>
      </a:lvl4pPr>
      <a:lvl5pPr algn="l" rtl="0" eaLnBrk="0" fontAlgn="base" hangingPunct="0">
        <a:lnSpc>
          <a:spcPct val="90000"/>
        </a:lnSpc>
        <a:spcBef>
          <a:spcPct val="0"/>
        </a:spcBef>
        <a:spcAft>
          <a:spcPct val="0"/>
        </a:spcAft>
        <a:defRPr sz="4400" b="1">
          <a:solidFill>
            <a:schemeClr val="tx2"/>
          </a:solidFill>
          <a:latin typeface="Times New Roman" pitchFamily="18" charset="0"/>
          <a:cs typeface="Arial" charset="0"/>
        </a:defRPr>
      </a:lvl5pPr>
      <a:lvl6pPr marL="457200" algn="l" rtl="0" fontAlgn="base">
        <a:lnSpc>
          <a:spcPct val="90000"/>
        </a:lnSpc>
        <a:spcBef>
          <a:spcPct val="0"/>
        </a:spcBef>
        <a:spcAft>
          <a:spcPct val="0"/>
        </a:spcAft>
        <a:defRPr sz="4400" b="1">
          <a:solidFill>
            <a:schemeClr val="tx2"/>
          </a:solidFill>
          <a:latin typeface="Times New Roman" pitchFamily="18" charset="0"/>
          <a:cs typeface="Arial" charset="0"/>
        </a:defRPr>
      </a:lvl6pPr>
      <a:lvl7pPr marL="914400" algn="l" rtl="0" fontAlgn="base">
        <a:lnSpc>
          <a:spcPct val="90000"/>
        </a:lnSpc>
        <a:spcBef>
          <a:spcPct val="0"/>
        </a:spcBef>
        <a:spcAft>
          <a:spcPct val="0"/>
        </a:spcAft>
        <a:defRPr sz="4400" b="1">
          <a:solidFill>
            <a:schemeClr val="tx2"/>
          </a:solidFill>
          <a:latin typeface="Times New Roman" pitchFamily="18" charset="0"/>
          <a:cs typeface="Arial" charset="0"/>
        </a:defRPr>
      </a:lvl7pPr>
      <a:lvl8pPr marL="1371600" algn="l" rtl="0" fontAlgn="base">
        <a:lnSpc>
          <a:spcPct val="90000"/>
        </a:lnSpc>
        <a:spcBef>
          <a:spcPct val="0"/>
        </a:spcBef>
        <a:spcAft>
          <a:spcPct val="0"/>
        </a:spcAft>
        <a:defRPr sz="4400" b="1">
          <a:solidFill>
            <a:schemeClr val="tx2"/>
          </a:solidFill>
          <a:latin typeface="Times New Roman" pitchFamily="18" charset="0"/>
          <a:cs typeface="Arial" charset="0"/>
        </a:defRPr>
      </a:lvl8pPr>
      <a:lvl9pPr marL="1828800" algn="l" rtl="0" fontAlgn="base">
        <a:lnSpc>
          <a:spcPct val="90000"/>
        </a:lnSpc>
        <a:spcBef>
          <a:spcPct val="0"/>
        </a:spcBef>
        <a:spcAft>
          <a:spcPct val="0"/>
        </a:spcAft>
        <a:defRPr sz="4400" b="1">
          <a:solidFill>
            <a:schemeClr val="tx2"/>
          </a:solidFill>
          <a:latin typeface="Times New Roman" pitchFamily="18" charset="0"/>
          <a:cs typeface="Arial"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cs typeface="+mn-cs"/>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cs typeface="+mn-cs"/>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cs typeface="+mn-cs"/>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cs typeface="+mn-cs"/>
        </a:defRPr>
      </a:lvl5pPr>
      <a:lvl6pPr marL="2516188" indent="-284163" algn="l" rtl="0" fontAlgn="base">
        <a:spcBef>
          <a:spcPct val="20000"/>
        </a:spcBef>
        <a:spcAft>
          <a:spcPct val="0"/>
        </a:spcAft>
        <a:buClr>
          <a:schemeClr val="tx1"/>
        </a:buClr>
        <a:buSzPct val="60000"/>
        <a:buFont typeface="Wingdings" pitchFamily="2" charset="2"/>
        <a:buChar char="n"/>
        <a:defRPr sz="2000">
          <a:solidFill>
            <a:schemeClr val="tx1"/>
          </a:solidFill>
          <a:latin typeface="+mn-lt"/>
          <a:cs typeface="+mn-cs"/>
        </a:defRPr>
      </a:lvl6pPr>
      <a:lvl7pPr marL="2973388" indent="-284163" algn="l" rtl="0" fontAlgn="base">
        <a:spcBef>
          <a:spcPct val="20000"/>
        </a:spcBef>
        <a:spcAft>
          <a:spcPct val="0"/>
        </a:spcAft>
        <a:buClr>
          <a:schemeClr val="tx1"/>
        </a:buClr>
        <a:buSzPct val="60000"/>
        <a:buFont typeface="Wingdings" pitchFamily="2" charset="2"/>
        <a:buChar char="n"/>
        <a:defRPr sz="2000">
          <a:solidFill>
            <a:schemeClr val="tx1"/>
          </a:solidFill>
          <a:latin typeface="+mn-lt"/>
          <a:cs typeface="+mn-cs"/>
        </a:defRPr>
      </a:lvl7pPr>
      <a:lvl8pPr marL="3430588" indent="-284163" algn="l" rtl="0" fontAlgn="base">
        <a:spcBef>
          <a:spcPct val="20000"/>
        </a:spcBef>
        <a:spcAft>
          <a:spcPct val="0"/>
        </a:spcAft>
        <a:buClr>
          <a:schemeClr val="tx1"/>
        </a:buClr>
        <a:buSzPct val="60000"/>
        <a:buFont typeface="Wingdings" pitchFamily="2" charset="2"/>
        <a:buChar char="n"/>
        <a:defRPr sz="2000">
          <a:solidFill>
            <a:schemeClr val="tx1"/>
          </a:solidFill>
          <a:latin typeface="+mn-lt"/>
          <a:cs typeface="+mn-cs"/>
        </a:defRPr>
      </a:lvl8pPr>
      <a:lvl9pPr marL="3887788" indent="-284163" algn="l" rtl="0" fontAlgn="base">
        <a:spcBef>
          <a:spcPct val="20000"/>
        </a:spcBef>
        <a:spcAft>
          <a:spcPct val="0"/>
        </a:spcAft>
        <a:buClr>
          <a:schemeClr val="tx1"/>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379413"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79413"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79413"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808080"/>
                </a:solidFill>
              </a:defRPr>
            </a:lvl1pPr>
          </a:lstStyle>
          <a:p>
            <a:pPr>
              <a:defRPr/>
            </a:pPr>
            <a:endParaRPr lang="en-US"/>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808080"/>
                </a:solidFill>
              </a:defRPr>
            </a:lvl1pPr>
          </a:lstStyle>
          <a:p>
            <a:pPr>
              <a:defRPr/>
            </a:pPr>
            <a:endParaRPr lang="en-US"/>
          </a:p>
        </p:txBody>
      </p:sp>
      <p:sp>
        <p:nvSpPr>
          <p:cNvPr id="1031" name="Rectangle 7"/>
          <p:cNvSpPr>
            <a:spLocks noGrp="1" noChangeArrowheads="1"/>
          </p:cNvSpPr>
          <p:nvPr>
            <p:ph type="sldNum" sz="quarter" idx="4"/>
          </p:nvPr>
        </p:nvSpPr>
        <p:spPr bwMode="auto">
          <a:xfrm>
            <a:off x="746125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1">
                    <a:lumMod val="65000"/>
                  </a:schemeClr>
                </a:solidFill>
              </a:defRPr>
            </a:lvl1pPr>
          </a:lstStyle>
          <a:p>
            <a:pPr>
              <a:defRPr/>
            </a:pPr>
            <a:fld id="{EFA66517-DF21-400E-B8BA-B16041B3C662}" type="slidenum">
              <a:rPr lang="en-US" smtClean="0"/>
              <a:pPr>
                <a:defRPr/>
              </a:pPr>
              <a:t>‹#›</a:t>
            </a:fld>
            <a:endParaRPr lang="en-US"/>
          </a:p>
        </p:txBody>
      </p:sp>
      <p:grpSp>
        <p:nvGrpSpPr>
          <p:cNvPr id="13319" name="Group 9"/>
          <p:cNvGrpSpPr>
            <a:grpSpLocks/>
          </p:cNvGrpSpPr>
          <p:nvPr userDrawn="1"/>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471" r:id="rId1"/>
    <p:sldLayoutId id="2147484425" r:id="rId2"/>
    <p:sldLayoutId id="2147484427" r:id="rId3"/>
    <p:sldLayoutId id="2147484429" r:id="rId4"/>
    <p:sldLayoutId id="2147484430"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3"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lnSpc>
          <a:spcPct val="90000"/>
        </a:lnSpc>
        <a:spcBef>
          <a:spcPct val="0"/>
        </a:spcBef>
        <a:spcAft>
          <a:spcPct val="0"/>
        </a:spcAft>
        <a:defRPr sz="44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Times New Roman" pitchFamily="18" charset="0"/>
        </a:defRPr>
      </a:lvl2pPr>
      <a:lvl3pPr algn="l" rtl="0" eaLnBrk="0" fontAlgn="base" hangingPunct="0">
        <a:lnSpc>
          <a:spcPct val="90000"/>
        </a:lnSpc>
        <a:spcBef>
          <a:spcPct val="0"/>
        </a:spcBef>
        <a:spcAft>
          <a:spcPct val="0"/>
        </a:spcAft>
        <a:defRPr sz="4400">
          <a:solidFill>
            <a:schemeClr val="tx2"/>
          </a:solidFill>
          <a:latin typeface="Times New Roman" pitchFamily="18" charset="0"/>
        </a:defRPr>
      </a:lvl3pPr>
      <a:lvl4pPr algn="l" rtl="0" eaLnBrk="0" fontAlgn="base" hangingPunct="0">
        <a:lnSpc>
          <a:spcPct val="90000"/>
        </a:lnSpc>
        <a:spcBef>
          <a:spcPct val="0"/>
        </a:spcBef>
        <a:spcAft>
          <a:spcPct val="0"/>
        </a:spcAft>
        <a:defRPr sz="4400">
          <a:solidFill>
            <a:schemeClr val="tx2"/>
          </a:solidFill>
          <a:latin typeface="Times New Roman" pitchFamily="18" charset="0"/>
        </a:defRPr>
      </a:lvl4pPr>
      <a:lvl5pPr algn="l" rtl="0" eaLnBrk="0" fontAlgn="base" hangingPunct="0">
        <a:lnSpc>
          <a:spcPct val="90000"/>
        </a:lnSpc>
        <a:spcBef>
          <a:spcPct val="0"/>
        </a:spcBef>
        <a:spcAft>
          <a:spcPct val="0"/>
        </a:spcAft>
        <a:defRPr sz="4400">
          <a:solidFill>
            <a:schemeClr val="tx2"/>
          </a:solidFill>
          <a:latin typeface="Times New Roman" pitchFamily="18" charset="0"/>
        </a:defRPr>
      </a:lvl5pPr>
      <a:lvl6pPr marL="457200" algn="l" rtl="0" eaLnBrk="0" fontAlgn="base" hangingPunct="0">
        <a:lnSpc>
          <a:spcPct val="90000"/>
        </a:lnSpc>
        <a:spcBef>
          <a:spcPct val="0"/>
        </a:spcBef>
        <a:spcAft>
          <a:spcPct val="0"/>
        </a:spcAft>
        <a:defRPr sz="4400">
          <a:solidFill>
            <a:schemeClr val="tx2"/>
          </a:solidFill>
          <a:latin typeface="Times New Roman" pitchFamily="18"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8"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8"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ku.hk/thtse" TargetMode="External"/><Relationship Id="rId2" Type="http://schemas.openxmlformats.org/officeDocument/2006/relationships/hyperlink" Target="mailto:thtse@cs.hku.h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9.xml"/><Relationship Id="rId1" Type="http://schemas.openxmlformats.org/officeDocument/2006/relationships/themeOverride" Target="../theme/themeOverride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32.xml.rels><?xml version="1.0" encoding="UTF-8" standalone="yes"?>
<Relationships xmlns="http://schemas.openxmlformats.org/package/2006/relationships"><Relationship Id="rId3" Type="http://schemas.openxmlformats.org/officeDocument/2006/relationships/hyperlink" Target="http://www.usingcsp.com/cspbook.pdf" TargetMode="External"/><Relationship Id="rId2" Type="http://schemas.openxmlformats.org/officeDocument/2006/relationships/hyperlink" Target="http://www.omg.org/spec/UML/2.5.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hemeOverride" Target="../theme/themeOverride11.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0.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hemeOverride" Target="../theme/themeOverride2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themeOverride" Target="../theme/themeOverride2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9.xml"/><Relationship Id="rId1" Type="http://schemas.openxmlformats.org/officeDocument/2006/relationships/themeOverride" Target="../theme/themeOverride2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5.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themeOverride" Target="../theme/themeOverr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9.xml"/><Relationship Id="rId1" Type="http://schemas.openxmlformats.org/officeDocument/2006/relationships/themeOverride" Target="../theme/themeOverride27.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9.xml"/><Relationship Id="rId1" Type="http://schemas.openxmlformats.org/officeDocument/2006/relationships/themeOverride" Target="../theme/themeOverride28.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hemeOverride" Target="../theme/themeOverride29.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9.xml"/><Relationship Id="rId1" Type="http://schemas.openxmlformats.org/officeDocument/2006/relationships/themeOverride" Target="../theme/themeOverride3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hemeOverride" Target="../theme/themeOverride3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9.xml"/><Relationship Id="rId1" Type="http://schemas.openxmlformats.org/officeDocument/2006/relationships/themeOverride" Target="../theme/themeOverride37.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hyperlink" Target="mailto:mycheng@cs.hku.h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oodle.hku.hk/course/view.php?id=9655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upport@cs.hku.hk" TargetMode="External"/><Relationship Id="rId5" Type="http://schemas.openxmlformats.org/officeDocument/2006/relationships/hyperlink" Target="https://intranet.cs.hku.hk/account/" TargetMode="External"/><Relationship Id="rId4" Type="http://schemas.openxmlformats.org/officeDocument/2006/relationships/hyperlink" Target="http://www.cs.hku.hk/~c72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412750" y="609600"/>
            <a:ext cx="9034463" cy="2743200"/>
          </a:xfrm>
          <a:noFill/>
        </p:spPr>
        <p:txBody>
          <a:bodyPr/>
          <a:lstStyle/>
          <a:p>
            <a:r>
              <a:rPr lang="en-US" sz="7300" dirty="0" smtClean="0"/>
              <a:t>Analysis and Design</a:t>
            </a:r>
            <a:r>
              <a:rPr lang="en-US" sz="7200" dirty="0" smtClean="0"/>
              <a:t/>
            </a:r>
            <a:br>
              <a:rPr lang="en-US" sz="7200" dirty="0" smtClean="0"/>
            </a:br>
            <a:r>
              <a:rPr lang="en-US" sz="5700" i="1" dirty="0" smtClean="0"/>
              <a:t>of Enterprise Applications</a:t>
            </a:r>
            <a:r>
              <a:rPr lang="en-US" sz="7200" dirty="0" smtClean="0"/>
              <a:t/>
            </a:r>
            <a:br>
              <a:rPr lang="en-US" sz="7200" dirty="0" smtClean="0"/>
            </a:br>
            <a:r>
              <a:rPr lang="en-US" sz="7300" dirty="0" smtClean="0"/>
              <a:t>in UML</a:t>
            </a:r>
            <a:endParaRPr lang="en-US" sz="7200" b="1" i="1" dirty="0" smtClean="0">
              <a:solidFill>
                <a:schemeClr val="bg1"/>
              </a:solidFill>
            </a:endParaRPr>
          </a:p>
        </p:txBody>
      </p:sp>
      <p:sp>
        <p:nvSpPr>
          <p:cNvPr id="26627" name="Rectangle 6"/>
          <p:cNvSpPr>
            <a:spLocks noChangeArrowheads="1"/>
          </p:cNvSpPr>
          <p:nvPr/>
        </p:nvSpPr>
        <p:spPr bwMode="auto">
          <a:xfrm>
            <a:off x="1519238" y="3886200"/>
            <a:ext cx="7319962" cy="2057400"/>
          </a:xfrm>
          <a:prstGeom prst="rect">
            <a:avLst/>
          </a:prstGeom>
          <a:noFill/>
          <a:ln w="9525">
            <a:noFill/>
            <a:miter lim="800000"/>
            <a:headEnd/>
            <a:tailEnd/>
          </a:ln>
        </p:spPr>
        <p:txBody>
          <a:bodyPr lIns="92075" tIns="46038" rIns="92075" bIns="46038"/>
          <a:lstStyle/>
          <a:p>
            <a:pPr marL="388938">
              <a:lnSpc>
                <a:spcPct val="90000"/>
              </a:lnSpc>
            </a:pPr>
            <a:r>
              <a:rPr lang="en-US" sz="4400" dirty="0"/>
              <a:t>Prof. T.H. Tse</a:t>
            </a:r>
          </a:p>
          <a:p>
            <a:pPr marL="388938">
              <a:lnSpc>
                <a:spcPct val="90000"/>
              </a:lnSpc>
              <a:spcBef>
                <a:spcPts val="200"/>
              </a:spcBef>
            </a:pPr>
            <a:r>
              <a:rPr lang="en-US" dirty="0" smtClean="0"/>
              <a:t>Honorary Professor</a:t>
            </a:r>
          </a:p>
          <a:p>
            <a:pPr marL="388938">
              <a:lnSpc>
                <a:spcPct val="90000"/>
              </a:lnSpc>
              <a:spcBef>
                <a:spcPts val="200"/>
              </a:spcBef>
            </a:pPr>
            <a:r>
              <a:rPr lang="en-US" dirty="0" smtClean="0"/>
              <a:t>Department </a:t>
            </a:r>
            <a:r>
              <a:rPr lang="en-US" dirty="0"/>
              <a:t>of Computer Science</a:t>
            </a:r>
            <a:endParaRPr lang="en-US" sz="2000" dirty="0">
              <a:solidFill>
                <a:srgbClr val="FFCC99"/>
              </a:solidFill>
            </a:endParaRPr>
          </a:p>
          <a:p>
            <a:pPr marL="388938">
              <a:lnSpc>
                <a:spcPct val="90000"/>
              </a:lnSpc>
              <a:spcBef>
                <a:spcPts val="200"/>
              </a:spcBef>
            </a:pPr>
            <a:r>
              <a:rPr lang="en-US" dirty="0"/>
              <a:t>Email:</a:t>
            </a:r>
            <a:r>
              <a:rPr lang="en-US" sz="2000" dirty="0">
                <a:latin typeface="Courier New" pitchFamily="49" charset="0"/>
              </a:rPr>
              <a:t> </a:t>
            </a:r>
            <a:r>
              <a:rPr lang="en-US" sz="2400" dirty="0">
                <a:latin typeface="Consolas" pitchFamily="49" charset="0"/>
                <a:hlinkClick r:id="rId2"/>
              </a:rPr>
              <a:t>thtse@cs.hku.hk</a:t>
            </a:r>
            <a:endParaRPr lang="en-US" sz="2400" dirty="0">
              <a:latin typeface="Consolas" pitchFamily="49" charset="0"/>
            </a:endParaRPr>
          </a:p>
          <a:p>
            <a:pPr marL="388938">
              <a:lnSpc>
                <a:spcPct val="90000"/>
              </a:lnSpc>
              <a:spcBef>
                <a:spcPts val="200"/>
              </a:spcBef>
              <a:buClr>
                <a:schemeClr val="accent2"/>
              </a:buClr>
              <a:buSzPct val="60000"/>
              <a:buFont typeface="Wingdings" pitchFamily="2" charset="2"/>
              <a:buNone/>
            </a:pPr>
            <a:r>
              <a:rPr lang="en-US" dirty="0"/>
              <a:t>Web:</a:t>
            </a:r>
            <a:r>
              <a:rPr lang="en-US" sz="2000" dirty="0">
                <a:latin typeface="Courier New" pitchFamily="49" charset="0"/>
              </a:rPr>
              <a:t> </a:t>
            </a:r>
            <a:r>
              <a:rPr lang="en-US" sz="2400" dirty="0" smtClean="0">
                <a:latin typeface="Consolas" pitchFamily="49" charset="0"/>
                <a:hlinkClick r:id="rId3"/>
              </a:rPr>
              <a:t>hku.hk/</a:t>
            </a:r>
            <a:r>
              <a:rPr lang="en-US" sz="2400" dirty="0" err="1" smtClean="0">
                <a:latin typeface="Consolas" pitchFamily="49" charset="0"/>
                <a:hlinkClick r:id="rId3"/>
              </a:rPr>
              <a:t>thtse</a:t>
            </a:r>
            <a:r>
              <a:rPr lang="en-US" sz="2400" dirty="0" smtClean="0">
                <a:latin typeface="+mn-lt"/>
              </a:rPr>
              <a:t> </a:t>
            </a:r>
            <a:r>
              <a:rPr lang="en-US" sz="2400" b="1" dirty="0">
                <a:solidFill>
                  <a:schemeClr val="bg1">
                    <a:lumMod val="65000"/>
                  </a:schemeClr>
                </a:solidFill>
                <a:latin typeface="+mn-lt"/>
              </a:rPr>
              <a:t>.</a:t>
            </a:r>
          </a:p>
          <a:p>
            <a:pPr marL="388938">
              <a:lnSpc>
                <a:spcPct val="90000"/>
              </a:lnSpc>
              <a:spcBef>
                <a:spcPct val="20000"/>
              </a:spcBef>
              <a:buClr>
                <a:schemeClr val="accent2"/>
              </a:buClr>
              <a:buSzPct val="60000"/>
              <a:buFont typeface="Wingdings" pitchFamily="2" charset="2"/>
              <a:buNone/>
            </a:pPr>
            <a:endParaRPr lang="en-US" sz="2400" b="1" dirty="0">
              <a:latin typeface="Book Antiqua" pitchFamily="18" charset="0"/>
            </a:endParaRPr>
          </a:p>
        </p:txBody>
      </p:sp>
      <p:grpSp>
        <p:nvGrpSpPr>
          <p:cNvPr id="26628" name="Group 7"/>
          <p:cNvGrpSpPr>
            <a:grpSpLocks/>
          </p:cNvGrpSpPr>
          <p:nvPr/>
        </p:nvGrpSpPr>
        <p:grpSpPr bwMode="auto">
          <a:xfrm>
            <a:off x="533400" y="3962400"/>
            <a:ext cx="1219200" cy="1219200"/>
            <a:chOff x="336" y="2496"/>
            <a:chExt cx="768" cy="768"/>
          </a:xfrm>
        </p:grpSpPr>
        <p:sp>
          <p:nvSpPr>
            <p:cNvPr id="26629" name="Rectangle 8"/>
            <p:cNvSpPr>
              <a:spLocks noChangeArrowheads="1"/>
            </p:cNvSpPr>
            <p:nvPr/>
          </p:nvSpPr>
          <p:spPr bwMode="auto">
            <a:xfrm>
              <a:off x="383" y="2537"/>
              <a:ext cx="341" cy="686"/>
            </a:xfrm>
            <a:prstGeom prst="rect">
              <a:avLst/>
            </a:prstGeom>
            <a:solidFill>
              <a:srgbClr val="B2B2B2"/>
            </a:solidFill>
            <a:ln w="12700">
              <a:solidFill>
                <a:srgbClr val="B2B2B2"/>
              </a:solidFill>
              <a:miter lim="800000"/>
              <a:headEnd/>
              <a:tailEnd/>
            </a:ln>
          </p:spPr>
          <p:txBody>
            <a:bodyPr wrap="none" anchor="ctr"/>
            <a:lstStyle/>
            <a:p>
              <a:endParaRPr lang="en-US"/>
            </a:p>
          </p:txBody>
        </p:sp>
        <p:sp>
          <p:nvSpPr>
            <p:cNvPr id="26630" name="Freeform 9"/>
            <p:cNvSpPr>
              <a:spLocks/>
            </p:cNvSpPr>
            <p:nvPr/>
          </p:nvSpPr>
          <p:spPr bwMode="auto">
            <a:xfrm>
              <a:off x="383" y="2586"/>
              <a:ext cx="673" cy="588"/>
            </a:xfrm>
            <a:custGeom>
              <a:avLst/>
              <a:gdLst>
                <a:gd name="T0" fmla="*/ 0 w 1606"/>
                <a:gd name="T1" fmla="*/ 3 h 1435"/>
                <a:gd name="T2" fmla="*/ 0 w 1606"/>
                <a:gd name="T3" fmla="*/ 3 h 1435"/>
                <a:gd name="T4" fmla="*/ 1 w 1606"/>
                <a:gd name="T5" fmla="*/ 3 h 1435"/>
                <a:gd name="T6" fmla="*/ 1 w 1606"/>
                <a:gd name="T7" fmla="*/ 2 h 1435"/>
                <a:gd name="T8" fmla="*/ 1 w 1606"/>
                <a:gd name="T9" fmla="*/ 2 h 1435"/>
                <a:gd name="T10" fmla="*/ 2 w 1606"/>
                <a:gd name="T11" fmla="*/ 2 h 1435"/>
                <a:gd name="T12" fmla="*/ 2 w 1606"/>
                <a:gd name="T13" fmla="*/ 2 h 1435"/>
                <a:gd name="T14" fmla="*/ 2 w 1606"/>
                <a:gd name="T15" fmla="*/ 2 h 1435"/>
                <a:gd name="T16" fmla="*/ 2 w 1606"/>
                <a:gd name="T17" fmla="*/ 1 h 1435"/>
                <a:gd name="T18" fmla="*/ 3 w 1606"/>
                <a:gd name="T19" fmla="*/ 1 h 1435"/>
                <a:gd name="T20" fmla="*/ 3 w 1606"/>
                <a:gd name="T21" fmla="*/ 1 h 1435"/>
                <a:gd name="T22" fmla="*/ 3 w 1606"/>
                <a:gd name="T23" fmla="*/ 1 h 1435"/>
                <a:gd name="T24" fmla="*/ 3 w 1606"/>
                <a:gd name="T25" fmla="*/ 1 h 1435"/>
                <a:gd name="T26" fmla="*/ 3 w 1606"/>
                <a:gd name="T27" fmla="*/ 0 h 1435"/>
                <a:gd name="T28" fmla="*/ 4 w 1606"/>
                <a:gd name="T29" fmla="*/ 0 h 1435"/>
                <a:gd name="T30" fmla="*/ 4 w 1606"/>
                <a:gd name="T31" fmla="*/ 0 h 1435"/>
                <a:gd name="T32" fmla="*/ 3 w 1606"/>
                <a:gd name="T33" fmla="*/ 0 h 1435"/>
                <a:gd name="T34" fmla="*/ 3 w 1606"/>
                <a:gd name="T35" fmla="*/ 0 h 1435"/>
                <a:gd name="T36" fmla="*/ 3 w 1606"/>
                <a:gd name="T37" fmla="*/ 0 h 1435"/>
                <a:gd name="T38" fmla="*/ 3 w 1606"/>
                <a:gd name="T39" fmla="*/ 1 h 1435"/>
                <a:gd name="T40" fmla="*/ 2 w 1606"/>
                <a:gd name="T41" fmla="*/ 1 h 1435"/>
                <a:gd name="T42" fmla="*/ 2 w 1606"/>
                <a:gd name="T43" fmla="*/ 1 h 1435"/>
                <a:gd name="T44" fmla="*/ 2 w 1606"/>
                <a:gd name="T45" fmla="*/ 1 h 1435"/>
                <a:gd name="T46" fmla="*/ 2 w 1606"/>
                <a:gd name="T47" fmla="*/ 2 h 1435"/>
                <a:gd name="T48" fmla="*/ 2 w 1606"/>
                <a:gd name="T49" fmla="*/ 2 h 1435"/>
                <a:gd name="T50" fmla="*/ 1 w 1606"/>
                <a:gd name="T51" fmla="*/ 2 h 1435"/>
                <a:gd name="T52" fmla="*/ 1 w 1606"/>
                <a:gd name="T53" fmla="*/ 2 h 1435"/>
                <a:gd name="T54" fmla="*/ 1 w 1606"/>
                <a:gd name="T55" fmla="*/ 2 h 1435"/>
                <a:gd name="T56" fmla="*/ 1 w 1606"/>
                <a:gd name="T57" fmla="*/ 2 h 1435"/>
                <a:gd name="T58" fmla="*/ 0 w 1606"/>
                <a:gd name="T59" fmla="*/ 2 h 1435"/>
                <a:gd name="T60" fmla="*/ 0 w 1606"/>
                <a:gd name="T61" fmla="*/ 2 h 1435"/>
                <a:gd name="T62" fmla="*/ 0 w 1606"/>
                <a:gd name="T63" fmla="*/ 3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6"/>
                <a:gd name="T97" fmla="*/ 0 h 1435"/>
                <a:gd name="T98" fmla="*/ 1606 w 1606"/>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6" h="1435">
                  <a:moveTo>
                    <a:pt x="0" y="1434"/>
                  </a:moveTo>
                  <a:lnTo>
                    <a:pt x="58" y="1424"/>
                  </a:lnTo>
                  <a:lnTo>
                    <a:pt x="121" y="1411"/>
                  </a:lnTo>
                  <a:lnTo>
                    <a:pt x="206" y="1391"/>
                  </a:lnTo>
                  <a:lnTo>
                    <a:pt x="271" y="1374"/>
                  </a:lnTo>
                  <a:lnTo>
                    <a:pt x="333" y="1352"/>
                  </a:lnTo>
                  <a:lnTo>
                    <a:pt x="395" y="1329"/>
                  </a:lnTo>
                  <a:lnTo>
                    <a:pt x="471" y="1290"/>
                  </a:lnTo>
                  <a:lnTo>
                    <a:pt x="568" y="1227"/>
                  </a:lnTo>
                  <a:lnTo>
                    <a:pt x="637" y="1174"/>
                  </a:lnTo>
                  <a:lnTo>
                    <a:pt x="698" y="1118"/>
                  </a:lnTo>
                  <a:lnTo>
                    <a:pt x="754" y="1062"/>
                  </a:lnTo>
                  <a:lnTo>
                    <a:pt x="799" y="1010"/>
                  </a:lnTo>
                  <a:lnTo>
                    <a:pt x="838" y="965"/>
                  </a:lnTo>
                  <a:lnTo>
                    <a:pt x="880" y="904"/>
                  </a:lnTo>
                  <a:lnTo>
                    <a:pt x="916" y="852"/>
                  </a:lnTo>
                  <a:lnTo>
                    <a:pt x="963" y="789"/>
                  </a:lnTo>
                  <a:lnTo>
                    <a:pt x="999" y="733"/>
                  </a:lnTo>
                  <a:lnTo>
                    <a:pt x="1039" y="672"/>
                  </a:lnTo>
                  <a:lnTo>
                    <a:pt x="1090" y="598"/>
                  </a:lnTo>
                  <a:lnTo>
                    <a:pt x="1147" y="527"/>
                  </a:lnTo>
                  <a:lnTo>
                    <a:pt x="1191" y="476"/>
                  </a:lnTo>
                  <a:lnTo>
                    <a:pt x="1239" y="426"/>
                  </a:lnTo>
                  <a:lnTo>
                    <a:pt x="1290" y="381"/>
                  </a:lnTo>
                  <a:lnTo>
                    <a:pt x="1344" y="340"/>
                  </a:lnTo>
                  <a:lnTo>
                    <a:pt x="1390" y="307"/>
                  </a:lnTo>
                  <a:lnTo>
                    <a:pt x="1436" y="279"/>
                  </a:lnTo>
                  <a:lnTo>
                    <a:pt x="1471" y="263"/>
                  </a:lnTo>
                  <a:lnTo>
                    <a:pt x="1529" y="236"/>
                  </a:lnTo>
                  <a:lnTo>
                    <a:pt x="1580" y="214"/>
                  </a:lnTo>
                  <a:lnTo>
                    <a:pt x="1605" y="206"/>
                  </a:lnTo>
                  <a:lnTo>
                    <a:pt x="1605" y="0"/>
                  </a:lnTo>
                  <a:lnTo>
                    <a:pt x="1537" y="24"/>
                  </a:lnTo>
                  <a:lnTo>
                    <a:pt x="1444" y="68"/>
                  </a:lnTo>
                  <a:lnTo>
                    <a:pt x="1360" y="117"/>
                  </a:lnTo>
                  <a:lnTo>
                    <a:pt x="1289" y="164"/>
                  </a:lnTo>
                  <a:lnTo>
                    <a:pt x="1245" y="198"/>
                  </a:lnTo>
                  <a:lnTo>
                    <a:pt x="1194" y="244"/>
                  </a:lnTo>
                  <a:lnTo>
                    <a:pt x="1141" y="296"/>
                  </a:lnTo>
                  <a:lnTo>
                    <a:pt x="1094" y="352"/>
                  </a:lnTo>
                  <a:lnTo>
                    <a:pt x="1050" y="412"/>
                  </a:lnTo>
                  <a:lnTo>
                    <a:pt x="1016" y="461"/>
                  </a:lnTo>
                  <a:lnTo>
                    <a:pt x="981" y="513"/>
                  </a:lnTo>
                  <a:lnTo>
                    <a:pt x="947" y="564"/>
                  </a:lnTo>
                  <a:lnTo>
                    <a:pt x="911" y="617"/>
                  </a:lnTo>
                  <a:lnTo>
                    <a:pt x="878" y="663"/>
                  </a:lnTo>
                  <a:lnTo>
                    <a:pt x="841" y="720"/>
                  </a:lnTo>
                  <a:lnTo>
                    <a:pt x="807" y="768"/>
                  </a:lnTo>
                  <a:lnTo>
                    <a:pt x="771" y="815"/>
                  </a:lnTo>
                  <a:lnTo>
                    <a:pt x="734" y="857"/>
                  </a:lnTo>
                  <a:lnTo>
                    <a:pt x="693" y="901"/>
                  </a:lnTo>
                  <a:lnTo>
                    <a:pt x="650" y="943"/>
                  </a:lnTo>
                  <a:lnTo>
                    <a:pt x="612" y="980"/>
                  </a:lnTo>
                  <a:lnTo>
                    <a:pt x="558" y="1026"/>
                  </a:lnTo>
                  <a:lnTo>
                    <a:pt x="497" y="1069"/>
                  </a:lnTo>
                  <a:lnTo>
                    <a:pt x="441" y="1101"/>
                  </a:lnTo>
                  <a:lnTo>
                    <a:pt x="381" y="1129"/>
                  </a:lnTo>
                  <a:lnTo>
                    <a:pt x="318" y="1153"/>
                  </a:lnTo>
                  <a:lnTo>
                    <a:pt x="260" y="1172"/>
                  </a:lnTo>
                  <a:lnTo>
                    <a:pt x="182" y="1197"/>
                  </a:lnTo>
                  <a:lnTo>
                    <a:pt x="104" y="1215"/>
                  </a:lnTo>
                  <a:lnTo>
                    <a:pt x="46" y="1225"/>
                  </a:lnTo>
                  <a:lnTo>
                    <a:pt x="0" y="1230"/>
                  </a:lnTo>
                  <a:lnTo>
                    <a:pt x="0" y="1434"/>
                  </a:lnTo>
                </a:path>
              </a:pathLst>
            </a:custGeom>
            <a:solidFill>
              <a:schemeClr val="bg2"/>
            </a:solidFill>
            <a:ln w="12700" cap="rnd" cmpd="sng">
              <a:solidFill>
                <a:schemeClr val="bg2"/>
              </a:solidFill>
              <a:prstDash val="solid"/>
              <a:round/>
              <a:headEnd/>
              <a:tailEnd/>
            </a:ln>
          </p:spPr>
          <p:txBody>
            <a:bodyPr/>
            <a:lstStyle/>
            <a:p>
              <a:endParaRPr lang="en-US"/>
            </a:p>
          </p:txBody>
        </p:sp>
        <p:sp>
          <p:nvSpPr>
            <p:cNvPr id="26631" name="Rectangle 10"/>
            <p:cNvSpPr>
              <a:spLocks noChangeArrowheads="1"/>
            </p:cNvSpPr>
            <p:nvPr/>
          </p:nvSpPr>
          <p:spPr bwMode="auto">
            <a:xfrm>
              <a:off x="363" y="2523"/>
              <a:ext cx="714" cy="714"/>
            </a:xfrm>
            <a:prstGeom prst="rect">
              <a:avLst/>
            </a:prstGeom>
            <a:noFill/>
            <a:ln w="38100">
              <a:solidFill>
                <a:schemeClr val="bg1"/>
              </a:solidFill>
              <a:miter lim="800000"/>
              <a:headEnd type="none" w="sm" len="sm"/>
              <a:tailEnd type="none" w="sm" len="sm"/>
            </a:ln>
          </p:spPr>
          <p:txBody>
            <a:bodyPr wrap="none" anchor="ctr"/>
            <a:lstStyle/>
            <a:p>
              <a:endParaRPr lang="en-US"/>
            </a:p>
          </p:txBody>
        </p:sp>
        <p:sp>
          <p:nvSpPr>
            <p:cNvPr id="26632" name="Rectangle 11"/>
            <p:cNvSpPr>
              <a:spLocks noChangeArrowheads="1"/>
            </p:cNvSpPr>
            <p:nvPr/>
          </p:nvSpPr>
          <p:spPr bwMode="auto">
            <a:xfrm>
              <a:off x="336" y="2496"/>
              <a:ext cx="768" cy="768"/>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noFill/>
        </p:spPr>
        <p:txBody>
          <a:bodyPr/>
          <a:lstStyle/>
          <a:p>
            <a:r>
              <a:rPr lang="en-US" b="1" dirty="0" smtClean="0"/>
              <a:t>Assessments</a:t>
            </a:r>
          </a:p>
        </p:txBody>
      </p:sp>
      <p:sp>
        <p:nvSpPr>
          <p:cNvPr id="168963" name="Rectangle 3"/>
          <p:cNvSpPr>
            <a:spLocks noGrp="1" noChangeArrowheads="1"/>
          </p:cNvSpPr>
          <p:nvPr>
            <p:ph idx="1"/>
          </p:nvPr>
        </p:nvSpPr>
        <p:spPr>
          <a:xfrm>
            <a:off x="455613" y="1676400"/>
            <a:ext cx="9034462" cy="4114800"/>
          </a:xfrm>
          <a:noFill/>
        </p:spPr>
        <p:txBody>
          <a:bodyPr/>
          <a:lstStyle/>
          <a:p>
            <a:pPr marL="395288" indent="-395288">
              <a:tabLst>
                <a:tab pos="3657600" algn="l"/>
              </a:tabLst>
            </a:pPr>
            <a:r>
              <a:rPr lang="en-US" dirty="0" smtClean="0"/>
              <a:t>3 assignments	40%</a:t>
            </a:r>
          </a:p>
          <a:p>
            <a:pPr marL="395288" indent="-395288">
              <a:tabLst>
                <a:tab pos="3657600" algn="l"/>
              </a:tabLst>
            </a:pPr>
            <a:r>
              <a:rPr lang="en-US" dirty="0" smtClean="0"/>
              <a:t>Examination	60%  </a:t>
            </a:r>
            <a:r>
              <a:rPr lang="en-US" b="1" dirty="0" smtClean="0">
                <a:solidFill>
                  <a:schemeClr val="bg1">
                    <a:lumMod val="65000"/>
                  </a:schemeClr>
                </a:solidFill>
              </a:rPr>
              <a:t>.</a:t>
            </a: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bwMode="auto">
          <a:xfrm>
            <a:off x="1318349" y="3176339"/>
            <a:ext cx="914400" cy="0"/>
          </a:xfrm>
          <a:prstGeom prst="line">
            <a:avLst/>
          </a:prstGeom>
          <a:solidFill>
            <a:schemeClr val="accent1"/>
          </a:solidFill>
          <a:ln w="5715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3902418" y="3176339"/>
            <a:ext cx="914400" cy="0"/>
          </a:xfrm>
          <a:prstGeom prst="line">
            <a:avLst/>
          </a:prstGeom>
          <a:solidFill>
            <a:schemeClr val="accent1"/>
          </a:solidFill>
          <a:ln w="57150"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6493218" y="3176339"/>
            <a:ext cx="914400" cy="0"/>
          </a:xfrm>
          <a:prstGeom prst="line">
            <a:avLst/>
          </a:prstGeom>
          <a:solidFill>
            <a:schemeClr val="accent1"/>
          </a:solidFill>
          <a:ln w="57150" cap="flat" cmpd="sng" algn="ctr">
            <a:solidFill>
              <a:schemeClr val="tx1"/>
            </a:solidFill>
            <a:prstDash val="solid"/>
            <a:round/>
            <a:headEnd type="none" w="sm" len="sm"/>
            <a:tailEnd type="none" w="sm" len="sm"/>
          </a:ln>
          <a:effectLst/>
        </p:spPr>
      </p:cxnSp>
      <p:sp>
        <p:nvSpPr>
          <p:cNvPr id="34819" name="Rectangle 3"/>
          <p:cNvSpPr>
            <a:spLocks noGrp="1" noChangeArrowheads="1"/>
          </p:cNvSpPr>
          <p:nvPr>
            <p:ph type="title"/>
          </p:nvPr>
        </p:nvSpPr>
        <p:spPr>
          <a:xfrm>
            <a:off x="379412" y="266700"/>
            <a:ext cx="9144000" cy="1104900"/>
          </a:xfrm>
        </p:spPr>
        <p:txBody>
          <a:bodyPr/>
          <a:lstStyle/>
          <a:p>
            <a:r>
              <a:rPr lang="en-US" b="1" dirty="0" smtClean="0"/>
              <a:t>What Do You Learn </a:t>
            </a:r>
            <a:br>
              <a:rPr lang="en-US" b="1" dirty="0" smtClean="0"/>
            </a:br>
            <a:r>
              <a:rPr lang="en-US" b="1" dirty="0" smtClean="0"/>
              <a:t>from this Course?</a:t>
            </a:r>
          </a:p>
        </p:txBody>
      </p:sp>
      <p:sp>
        <p:nvSpPr>
          <p:cNvPr id="547844" name="Rectangle 4"/>
          <p:cNvSpPr>
            <a:spLocks noGrp="1" noChangeArrowheads="1"/>
          </p:cNvSpPr>
          <p:nvPr>
            <p:ph idx="1"/>
          </p:nvPr>
        </p:nvSpPr>
        <p:spPr>
          <a:xfrm>
            <a:off x="379412" y="1600200"/>
            <a:ext cx="9036050" cy="672067"/>
          </a:xfrm>
        </p:spPr>
        <p:txBody>
          <a:bodyPr/>
          <a:lstStyle/>
          <a:p>
            <a:pPr>
              <a:buFont typeface="Wingdings" pitchFamily="2" charset="2"/>
              <a:buNone/>
            </a:pPr>
            <a:r>
              <a:rPr lang="en-US" sz="3600" b="1" i="1" dirty="0" smtClean="0"/>
              <a:t>We cover</a:t>
            </a:r>
          </a:p>
        </p:txBody>
      </p:sp>
      <p:grpSp>
        <p:nvGrpSpPr>
          <p:cNvPr id="9" name="Group 8"/>
          <p:cNvGrpSpPr/>
          <p:nvPr/>
        </p:nvGrpSpPr>
        <p:grpSpPr>
          <a:xfrm>
            <a:off x="589228" y="2570514"/>
            <a:ext cx="595504" cy="1211651"/>
            <a:chOff x="589228" y="2570514"/>
            <a:chExt cx="595504" cy="1211651"/>
          </a:xfrm>
        </p:grpSpPr>
        <p:sp>
          <p:nvSpPr>
            <p:cNvPr id="14" name="Oval 9"/>
            <p:cNvSpPr>
              <a:spLocks noChangeArrowheads="1"/>
            </p:cNvSpPr>
            <p:nvPr/>
          </p:nvSpPr>
          <p:spPr bwMode="auto">
            <a:xfrm flipH="1">
              <a:off x="738104" y="2570514"/>
              <a:ext cx="297752" cy="291067"/>
            </a:xfrm>
            <a:prstGeom prst="ellipse">
              <a:avLst/>
            </a:prstGeom>
            <a:noFill/>
            <a:ln w="28575">
              <a:solidFill>
                <a:srgbClr val="A6A6A6"/>
              </a:solidFill>
              <a:round/>
              <a:headEnd/>
              <a:tailEnd/>
            </a:ln>
          </p:spPr>
          <p:txBody>
            <a:bodyPr/>
            <a:lstStyle/>
            <a:p>
              <a:endParaRPr lang="en-US" sz="2801"/>
            </a:p>
          </p:txBody>
        </p:sp>
        <p:sp>
          <p:nvSpPr>
            <p:cNvPr id="15" name="Freeform 10"/>
            <p:cNvSpPr>
              <a:spLocks/>
            </p:cNvSpPr>
            <p:nvPr/>
          </p:nvSpPr>
          <p:spPr bwMode="auto">
            <a:xfrm flipH="1">
              <a:off x="589228" y="2861581"/>
              <a:ext cx="297752" cy="920584"/>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A6A6A6"/>
              </a:solidFill>
              <a:prstDash val="solid"/>
              <a:round/>
              <a:headEnd/>
              <a:tailEnd/>
            </a:ln>
          </p:spPr>
          <p:txBody>
            <a:bodyPr/>
            <a:lstStyle/>
            <a:p>
              <a:endParaRPr lang="en-US" sz="2801"/>
            </a:p>
          </p:txBody>
        </p:sp>
        <p:sp>
          <p:nvSpPr>
            <p:cNvPr id="16" name="Line 11"/>
            <p:cNvSpPr>
              <a:spLocks noChangeShapeType="1"/>
            </p:cNvSpPr>
            <p:nvPr/>
          </p:nvSpPr>
          <p:spPr bwMode="auto">
            <a:xfrm>
              <a:off x="886980" y="3297053"/>
              <a:ext cx="297752" cy="485112"/>
            </a:xfrm>
            <a:prstGeom prst="line">
              <a:avLst/>
            </a:prstGeom>
            <a:noFill/>
            <a:ln w="28575">
              <a:solidFill>
                <a:srgbClr val="A6A6A6"/>
              </a:solidFill>
              <a:round/>
              <a:headEnd/>
              <a:tailEnd/>
            </a:ln>
          </p:spPr>
          <p:txBody>
            <a:bodyPr/>
            <a:lstStyle/>
            <a:p>
              <a:endParaRPr lang="en-US" sz="2801"/>
            </a:p>
          </p:txBody>
        </p:sp>
        <p:sp>
          <p:nvSpPr>
            <p:cNvPr id="17" name="Line 12"/>
            <p:cNvSpPr>
              <a:spLocks noChangeShapeType="1"/>
            </p:cNvSpPr>
            <p:nvPr/>
          </p:nvSpPr>
          <p:spPr bwMode="auto">
            <a:xfrm>
              <a:off x="589228" y="3005986"/>
              <a:ext cx="595504" cy="4513"/>
            </a:xfrm>
            <a:prstGeom prst="line">
              <a:avLst/>
            </a:prstGeom>
            <a:noFill/>
            <a:ln w="28575">
              <a:solidFill>
                <a:srgbClr val="A6A6A6"/>
              </a:solidFill>
              <a:round/>
              <a:headEnd/>
              <a:tailEnd/>
            </a:ln>
          </p:spPr>
          <p:txBody>
            <a:bodyPr/>
            <a:lstStyle/>
            <a:p>
              <a:endParaRPr lang="en-US" sz="2801"/>
            </a:p>
          </p:txBody>
        </p:sp>
      </p:grpSp>
      <p:sp>
        <p:nvSpPr>
          <p:cNvPr id="13" name="Text Box 13"/>
          <p:cNvSpPr txBox="1">
            <a:spLocks noChangeArrowheads="1"/>
          </p:cNvSpPr>
          <p:nvPr/>
        </p:nvSpPr>
        <p:spPr bwMode="auto">
          <a:xfrm>
            <a:off x="455612" y="3750405"/>
            <a:ext cx="862737" cy="523348"/>
          </a:xfrm>
          <a:prstGeom prst="rect">
            <a:avLst/>
          </a:prstGeom>
          <a:noFill/>
          <a:ln w="12700">
            <a:noFill/>
            <a:miter lim="800000"/>
            <a:headEnd type="none" w="sm" len="sm"/>
            <a:tailEnd type="none" w="sm" len="sm"/>
          </a:ln>
        </p:spPr>
        <p:txBody>
          <a:bodyPr wrap="none">
            <a:spAutoFit/>
          </a:bodyPr>
          <a:lstStyle/>
          <a:p>
            <a:pPr algn="ctr"/>
            <a:r>
              <a:rPr lang="en-US" sz="2801" dirty="0" smtClean="0"/>
              <a:t>User</a:t>
            </a:r>
            <a:endParaRPr lang="en-US" sz="2801" dirty="0"/>
          </a:p>
        </p:txBody>
      </p:sp>
      <p:sp>
        <p:nvSpPr>
          <p:cNvPr id="2" name="TextBox 1"/>
          <p:cNvSpPr txBox="1"/>
          <p:nvPr/>
        </p:nvSpPr>
        <p:spPr>
          <a:xfrm>
            <a:off x="2237128" y="2641362"/>
            <a:ext cx="1665841" cy="1077218"/>
          </a:xfrm>
          <a:prstGeom prst="rect">
            <a:avLst/>
          </a:prstGeom>
          <a:noFill/>
          <a:ln w="76200">
            <a:solidFill>
              <a:srgbClr val="00B050"/>
            </a:solidFill>
          </a:ln>
        </p:spPr>
        <p:txBody>
          <a:bodyPr wrap="none" rtlCol="0">
            <a:spAutoFit/>
          </a:bodyPr>
          <a:lstStyle/>
          <a:p>
            <a:r>
              <a:rPr lang="en-HK" sz="3200" dirty="0" smtClean="0"/>
              <a:t>Software</a:t>
            </a:r>
          </a:p>
          <a:p>
            <a:r>
              <a:rPr lang="en-HK" sz="3200" dirty="0" smtClean="0"/>
              <a:t>Analysis</a:t>
            </a:r>
            <a:endParaRPr lang="en-US" sz="3200" dirty="0"/>
          </a:p>
        </p:txBody>
      </p:sp>
      <p:sp>
        <p:nvSpPr>
          <p:cNvPr id="19" name="TextBox 18"/>
          <p:cNvSpPr txBox="1"/>
          <p:nvPr/>
        </p:nvSpPr>
        <p:spPr>
          <a:xfrm>
            <a:off x="4831426" y="2641362"/>
            <a:ext cx="1665841" cy="1077218"/>
          </a:xfrm>
          <a:prstGeom prst="rect">
            <a:avLst/>
          </a:prstGeom>
          <a:noFill/>
          <a:ln w="76200">
            <a:solidFill>
              <a:srgbClr val="00B050"/>
            </a:solidFill>
          </a:ln>
        </p:spPr>
        <p:txBody>
          <a:bodyPr wrap="none" rtlCol="0">
            <a:spAutoFit/>
          </a:bodyPr>
          <a:lstStyle/>
          <a:p>
            <a:r>
              <a:rPr lang="en-HK" sz="3200" dirty="0" smtClean="0"/>
              <a:t>Software</a:t>
            </a:r>
          </a:p>
          <a:p>
            <a:pPr algn="ctr"/>
            <a:r>
              <a:rPr lang="en-HK" sz="3200" dirty="0" smtClean="0"/>
              <a:t>Design</a:t>
            </a:r>
            <a:endParaRPr lang="en-US" sz="3200" dirty="0"/>
          </a:p>
        </p:txBody>
      </p:sp>
      <p:grpSp>
        <p:nvGrpSpPr>
          <p:cNvPr id="22" name="Group 8"/>
          <p:cNvGrpSpPr>
            <a:grpSpLocks/>
          </p:cNvGrpSpPr>
          <p:nvPr/>
        </p:nvGrpSpPr>
        <p:grpSpPr bwMode="auto">
          <a:xfrm>
            <a:off x="7660227" y="2570514"/>
            <a:ext cx="595504" cy="1211651"/>
            <a:chOff x="378" y="1549"/>
            <a:chExt cx="264" cy="537"/>
          </a:xfrm>
        </p:grpSpPr>
        <p:sp>
          <p:nvSpPr>
            <p:cNvPr id="24" name="Oval 9"/>
            <p:cNvSpPr>
              <a:spLocks noChangeArrowheads="1"/>
            </p:cNvSpPr>
            <p:nvPr/>
          </p:nvSpPr>
          <p:spPr bwMode="auto">
            <a:xfrm flipH="1">
              <a:off x="444" y="1549"/>
              <a:ext cx="132" cy="129"/>
            </a:xfrm>
            <a:prstGeom prst="ellipse">
              <a:avLst/>
            </a:prstGeom>
            <a:noFill/>
            <a:ln w="28575">
              <a:solidFill>
                <a:srgbClr val="A6A6A6"/>
              </a:solidFill>
              <a:round/>
              <a:headEnd/>
              <a:tailEnd/>
            </a:ln>
          </p:spPr>
          <p:txBody>
            <a:bodyPr/>
            <a:lstStyle/>
            <a:p>
              <a:endParaRPr lang="en-US" sz="2801"/>
            </a:p>
          </p:txBody>
        </p:sp>
        <p:sp>
          <p:nvSpPr>
            <p:cNvPr id="25"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A6A6A6"/>
              </a:solidFill>
              <a:prstDash val="solid"/>
              <a:round/>
              <a:headEnd/>
              <a:tailEnd/>
            </a:ln>
          </p:spPr>
          <p:txBody>
            <a:bodyPr/>
            <a:lstStyle/>
            <a:p>
              <a:endParaRPr lang="en-US" sz="2801"/>
            </a:p>
          </p:txBody>
        </p:sp>
        <p:sp>
          <p:nvSpPr>
            <p:cNvPr id="26" name="Line 11"/>
            <p:cNvSpPr>
              <a:spLocks noChangeShapeType="1"/>
            </p:cNvSpPr>
            <p:nvPr/>
          </p:nvSpPr>
          <p:spPr bwMode="auto">
            <a:xfrm>
              <a:off x="510" y="1871"/>
              <a:ext cx="132" cy="215"/>
            </a:xfrm>
            <a:prstGeom prst="line">
              <a:avLst/>
            </a:prstGeom>
            <a:noFill/>
            <a:ln w="28575">
              <a:solidFill>
                <a:srgbClr val="A6A6A6"/>
              </a:solidFill>
              <a:round/>
              <a:headEnd/>
              <a:tailEnd/>
            </a:ln>
          </p:spPr>
          <p:txBody>
            <a:bodyPr/>
            <a:lstStyle/>
            <a:p>
              <a:endParaRPr lang="en-US" sz="2801"/>
            </a:p>
          </p:txBody>
        </p:sp>
        <p:sp>
          <p:nvSpPr>
            <p:cNvPr id="27" name="Line 12"/>
            <p:cNvSpPr>
              <a:spLocks noChangeShapeType="1"/>
            </p:cNvSpPr>
            <p:nvPr/>
          </p:nvSpPr>
          <p:spPr bwMode="auto">
            <a:xfrm>
              <a:off x="378" y="1742"/>
              <a:ext cx="264" cy="2"/>
            </a:xfrm>
            <a:prstGeom prst="line">
              <a:avLst/>
            </a:prstGeom>
            <a:noFill/>
            <a:ln w="28575">
              <a:solidFill>
                <a:srgbClr val="A6A6A6"/>
              </a:solidFill>
              <a:round/>
              <a:headEnd/>
              <a:tailEnd/>
            </a:ln>
          </p:spPr>
          <p:txBody>
            <a:bodyPr/>
            <a:lstStyle/>
            <a:p>
              <a:endParaRPr lang="en-US" sz="2801"/>
            </a:p>
          </p:txBody>
        </p:sp>
      </p:grpSp>
      <p:sp>
        <p:nvSpPr>
          <p:cNvPr id="23" name="Text Box 13"/>
          <p:cNvSpPr txBox="1">
            <a:spLocks noChangeArrowheads="1"/>
          </p:cNvSpPr>
          <p:nvPr/>
        </p:nvSpPr>
        <p:spPr bwMode="auto">
          <a:xfrm>
            <a:off x="6878199" y="3750405"/>
            <a:ext cx="2159566" cy="523348"/>
          </a:xfrm>
          <a:prstGeom prst="rect">
            <a:avLst/>
          </a:prstGeom>
          <a:noFill/>
          <a:ln w="12700">
            <a:noFill/>
            <a:miter lim="800000"/>
            <a:headEnd type="none" w="sm" len="sm"/>
            <a:tailEnd type="none" w="sm" len="sm"/>
          </a:ln>
        </p:spPr>
        <p:txBody>
          <a:bodyPr wrap="none">
            <a:spAutoFit/>
          </a:bodyPr>
          <a:lstStyle/>
          <a:p>
            <a:pPr algn="ctr"/>
            <a:r>
              <a:rPr lang="en-US" sz="2801" dirty="0" smtClean="0"/>
              <a:t>Programmer </a:t>
            </a:r>
            <a:r>
              <a:rPr lang="en-US" sz="2801" b="1" dirty="0" smtClean="0">
                <a:solidFill>
                  <a:schemeClr val="bg1">
                    <a:lumMod val="65000"/>
                  </a:schemeClr>
                </a:solidFill>
              </a:rPr>
              <a:t>.</a:t>
            </a:r>
            <a:endParaRPr lang="en-US" sz="2801" b="1" dirty="0">
              <a:solidFill>
                <a:schemeClr val="bg1">
                  <a:lumMod val="65000"/>
                </a:schemeClr>
              </a:solidFill>
            </a:endParaRPr>
          </a:p>
        </p:txBody>
      </p:sp>
      <p:sp>
        <p:nvSpPr>
          <p:cNvPr id="8" name="Slide Number Placeholder 7"/>
          <p:cNvSpPr>
            <a:spLocks noGrp="1"/>
          </p:cNvSpPr>
          <p:nvPr>
            <p:ph type="sldNum" sz="quarter" idx="12"/>
          </p:nvPr>
        </p:nvSpPr>
        <p:spPr/>
        <p:txBody>
          <a:bodyPr/>
          <a:lstStyle/>
          <a:p>
            <a:pPr>
              <a:defRPr/>
            </a:pPr>
            <a:fld id="{ABCF83C9-161D-4577-A324-D27FE636FB72}" type="slidenum">
              <a:rPr lang="en-US" smtClean="0"/>
              <a:pPr>
                <a:defRPr/>
              </a:pPr>
              <a:t>11</a:t>
            </a:fld>
            <a:endParaRPr lang="en-US"/>
          </a:p>
        </p:txBody>
      </p:sp>
    </p:spTree>
    <p:extLst>
      <p:ext uri="{BB962C8B-B14F-4D97-AF65-F5344CB8AC3E}">
        <p14:creationId xmlns:p14="http://schemas.microsoft.com/office/powerpoint/2010/main" val="272959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A6A6A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A6A6A6"/>
                                      </p:to>
                                    </p:animClr>
                                  </p:sub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A6A6A6"/>
                                      </p:to>
                                    </p:animClr>
                                  </p:sub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4" grpId="0" build="p"/>
      <p:bldP spid="13" grpId="0"/>
      <p:bldP spid="2" grpId="0" animBg="1"/>
      <p:bldP spid="19"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379412" y="266700"/>
            <a:ext cx="9144000" cy="1104900"/>
          </a:xfrm>
        </p:spPr>
        <p:txBody>
          <a:bodyPr/>
          <a:lstStyle/>
          <a:p>
            <a:r>
              <a:rPr lang="en-US" b="1" dirty="0" smtClean="0"/>
              <a:t>What Do You Learn </a:t>
            </a:r>
            <a:br>
              <a:rPr lang="en-US" b="1" dirty="0" smtClean="0"/>
            </a:br>
            <a:r>
              <a:rPr lang="en-US" b="1" dirty="0" smtClean="0"/>
              <a:t>from this Course?</a:t>
            </a:r>
          </a:p>
        </p:txBody>
      </p:sp>
      <p:sp>
        <p:nvSpPr>
          <p:cNvPr id="547844" name="Rectangle 4"/>
          <p:cNvSpPr>
            <a:spLocks noGrp="1" noChangeArrowheads="1"/>
          </p:cNvSpPr>
          <p:nvPr>
            <p:ph idx="1"/>
          </p:nvPr>
        </p:nvSpPr>
        <p:spPr>
          <a:xfrm>
            <a:off x="379412" y="1600200"/>
            <a:ext cx="9036050" cy="1828800"/>
          </a:xfrm>
        </p:spPr>
        <p:txBody>
          <a:bodyPr/>
          <a:lstStyle/>
          <a:p>
            <a:pPr>
              <a:buFont typeface="Wingdings" pitchFamily="2" charset="2"/>
              <a:buNone/>
            </a:pPr>
            <a:r>
              <a:rPr lang="en-US" sz="3600" b="1" i="1" dirty="0" smtClean="0">
                <a:solidFill>
                  <a:schemeClr val="bg1">
                    <a:lumMod val="65000"/>
                  </a:schemeClr>
                </a:solidFill>
              </a:rPr>
              <a:t>We cover</a:t>
            </a:r>
          </a:p>
          <a:p>
            <a:r>
              <a:rPr lang="en-US" dirty="0" smtClean="0"/>
              <a:t>Concepts</a:t>
            </a:r>
          </a:p>
          <a:p>
            <a:pPr lvl="1"/>
            <a:r>
              <a:rPr lang="en-US" dirty="0" smtClean="0"/>
              <a:t>Object-</a:t>
            </a:r>
            <a:r>
              <a:rPr lang="en-US" dirty="0" err="1" smtClean="0"/>
              <a:t>orientedness</a:t>
            </a:r>
            <a:endParaRPr lang="en-US" dirty="0" smtClean="0"/>
          </a:p>
        </p:txBody>
      </p:sp>
      <p:sp>
        <p:nvSpPr>
          <p:cNvPr id="547847" name="AutoShape 7"/>
          <p:cNvSpPr>
            <a:spLocks noChangeArrowheads="1"/>
          </p:cNvSpPr>
          <p:nvPr/>
        </p:nvSpPr>
        <p:spPr bwMode="auto">
          <a:xfrm>
            <a:off x="4570413" y="1905000"/>
            <a:ext cx="4878387" cy="548640"/>
          </a:xfrm>
          <a:prstGeom prst="wedgeRectCallout">
            <a:avLst>
              <a:gd name="adj1" fmla="val -62271"/>
              <a:gd name="adj2" fmla="val 122376"/>
            </a:avLst>
          </a:prstGeom>
          <a:noFill/>
          <a:ln w="76200">
            <a:solidFill>
              <a:srgbClr val="00B050"/>
            </a:solidFill>
            <a:miter lim="800000"/>
            <a:headEnd type="none" w="sm" len="sm"/>
            <a:tailEnd type="none" w="sm" len="sm"/>
          </a:ln>
        </p:spPr>
        <p:txBody>
          <a:bodyPr/>
          <a:lstStyle/>
          <a:p>
            <a:pPr marL="341313" indent="-280988">
              <a:buClr>
                <a:schemeClr val="tx2"/>
              </a:buClr>
              <a:buSzPct val="60000"/>
              <a:buFont typeface="Wingdings" pitchFamily="2" charset="2"/>
              <a:buNone/>
            </a:pPr>
            <a:r>
              <a:rPr lang="en-US" b="1" i="1" dirty="0" smtClean="0"/>
              <a:t>Prime concept in programming</a:t>
            </a:r>
            <a:endParaRPr lang="en-US" b="1" i="1" dirty="0"/>
          </a:p>
        </p:txBody>
      </p:sp>
      <p:sp>
        <p:nvSpPr>
          <p:cNvPr id="547848" name="Rectangle 8"/>
          <p:cNvSpPr>
            <a:spLocks noChangeArrowheads="1"/>
          </p:cNvSpPr>
          <p:nvPr/>
        </p:nvSpPr>
        <p:spPr bwMode="auto">
          <a:xfrm>
            <a:off x="379412" y="3344863"/>
            <a:ext cx="9036050" cy="1219200"/>
          </a:xfrm>
          <a:prstGeom prst="rect">
            <a:avLst/>
          </a:prstGeom>
          <a:noFill/>
          <a:ln w="9525">
            <a:noFill/>
            <a:miter lim="800000"/>
            <a:headEnd/>
            <a:tailEnd/>
          </a:ln>
        </p:spPr>
        <p:txBody>
          <a:bodyPr lIns="92075" tIns="46038" rIns="92075" bIns="46038"/>
          <a:lstStyle/>
          <a:p>
            <a:pPr marL="398463" indent="-398463">
              <a:spcBef>
                <a:spcPct val="20000"/>
              </a:spcBef>
              <a:buClr>
                <a:schemeClr val="tx2"/>
              </a:buClr>
              <a:buSzPct val="60000"/>
              <a:buFont typeface="Wingdings" pitchFamily="2" charset="2"/>
              <a:buChar char="u"/>
            </a:pPr>
            <a:r>
              <a:rPr lang="en-US" sz="3200" dirty="0"/>
              <a:t>Methodologies</a:t>
            </a:r>
          </a:p>
          <a:p>
            <a:pPr marL="862013" lvl="1" indent="-349250">
              <a:spcBef>
                <a:spcPct val="20000"/>
              </a:spcBef>
              <a:buClr>
                <a:schemeClr val="tx2"/>
              </a:buClr>
              <a:buSzPct val="60000"/>
              <a:buFont typeface="Wingdings" pitchFamily="2" charset="2"/>
              <a:buChar char="n"/>
            </a:pPr>
            <a:r>
              <a:rPr lang="en-US" dirty="0"/>
              <a:t>Unified process</a:t>
            </a:r>
          </a:p>
        </p:txBody>
      </p:sp>
      <p:sp>
        <p:nvSpPr>
          <p:cNvPr id="547849" name="Rectangle 9"/>
          <p:cNvSpPr>
            <a:spLocks noChangeArrowheads="1"/>
          </p:cNvSpPr>
          <p:nvPr/>
        </p:nvSpPr>
        <p:spPr bwMode="auto">
          <a:xfrm>
            <a:off x="379412" y="4438650"/>
            <a:ext cx="9036050" cy="1219200"/>
          </a:xfrm>
          <a:prstGeom prst="rect">
            <a:avLst/>
          </a:prstGeom>
          <a:noFill/>
          <a:ln w="9525">
            <a:noFill/>
            <a:miter lim="800000"/>
            <a:headEnd/>
            <a:tailEnd/>
          </a:ln>
        </p:spPr>
        <p:txBody>
          <a:bodyPr lIns="92075" tIns="46038" rIns="92075" bIns="46038"/>
          <a:lstStyle/>
          <a:p>
            <a:pPr marL="398463" indent="-398463">
              <a:spcBef>
                <a:spcPct val="20000"/>
              </a:spcBef>
              <a:buClr>
                <a:schemeClr val="tx2"/>
              </a:buClr>
              <a:buSzPct val="60000"/>
              <a:buFont typeface="Wingdings" pitchFamily="2" charset="2"/>
              <a:buChar char="u"/>
            </a:pPr>
            <a:r>
              <a:rPr lang="en-US" sz="3200" dirty="0"/>
              <a:t>Techniques</a:t>
            </a:r>
          </a:p>
          <a:p>
            <a:pPr marL="862013" lvl="1" indent="-349250">
              <a:spcBef>
                <a:spcPct val="20000"/>
              </a:spcBef>
              <a:buClr>
                <a:schemeClr val="tx2"/>
              </a:buClr>
              <a:buSzPct val="60000"/>
              <a:buFont typeface="Wingdings" pitchFamily="2" charset="2"/>
              <a:buChar char="n"/>
            </a:pPr>
            <a:r>
              <a:rPr lang="en-US" dirty="0"/>
              <a:t>UML diagrams</a:t>
            </a:r>
          </a:p>
        </p:txBody>
      </p:sp>
      <p:sp>
        <p:nvSpPr>
          <p:cNvPr id="547850" name="Rectangle 10"/>
          <p:cNvSpPr>
            <a:spLocks noChangeArrowheads="1"/>
          </p:cNvSpPr>
          <p:nvPr/>
        </p:nvSpPr>
        <p:spPr bwMode="auto">
          <a:xfrm>
            <a:off x="379412" y="5534025"/>
            <a:ext cx="9036050" cy="1219200"/>
          </a:xfrm>
          <a:prstGeom prst="rect">
            <a:avLst/>
          </a:prstGeom>
          <a:noFill/>
          <a:ln w="9525">
            <a:noFill/>
            <a:miter lim="800000"/>
            <a:headEnd/>
            <a:tailEnd/>
          </a:ln>
        </p:spPr>
        <p:txBody>
          <a:bodyPr lIns="92075" tIns="46038" rIns="92075" bIns="46038"/>
          <a:lstStyle/>
          <a:p>
            <a:pPr marL="398463" indent="-398463">
              <a:spcBef>
                <a:spcPct val="20000"/>
              </a:spcBef>
              <a:buClr>
                <a:schemeClr val="tx2"/>
              </a:buClr>
              <a:buSzPct val="60000"/>
              <a:buFont typeface="Wingdings" pitchFamily="2" charset="2"/>
              <a:buChar char="u"/>
            </a:pPr>
            <a:r>
              <a:rPr lang="en-US" sz="3200" dirty="0" smtClean="0"/>
              <a:t>Tools</a:t>
            </a:r>
            <a:endParaRPr lang="en-US" sz="3200" dirty="0"/>
          </a:p>
          <a:p>
            <a:pPr marL="862013" lvl="1" indent="-349250">
              <a:spcBef>
                <a:spcPct val="20000"/>
              </a:spcBef>
              <a:buClr>
                <a:schemeClr val="tx2"/>
              </a:buClr>
              <a:buSzPct val="60000"/>
              <a:buFont typeface="Wingdings" pitchFamily="2" charset="2"/>
              <a:buChar char="n"/>
            </a:pPr>
            <a:r>
              <a:rPr lang="en-US" dirty="0" smtClean="0"/>
              <a:t>CASE tools </a:t>
            </a:r>
            <a:r>
              <a:rPr lang="en-US" b="1" dirty="0" smtClean="0">
                <a:solidFill>
                  <a:schemeClr val="bg1">
                    <a:lumMod val="65000"/>
                  </a:schemeClr>
                </a:solidFill>
              </a:rPr>
              <a:t>.</a:t>
            </a:r>
            <a:endParaRPr lang="en-US" b="1" dirty="0">
              <a:solidFill>
                <a:schemeClr val="bg1">
                  <a:lumMod val="65000"/>
                </a:schemeClr>
              </a:solidFill>
            </a:endParaRPr>
          </a:p>
        </p:txBody>
      </p:sp>
      <p:sp>
        <p:nvSpPr>
          <p:cNvPr id="547851" name="AutoShape 11"/>
          <p:cNvSpPr>
            <a:spLocks noChangeArrowheads="1"/>
          </p:cNvSpPr>
          <p:nvPr/>
        </p:nvSpPr>
        <p:spPr bwMode="auto">
          <a:xfrm>
            <a:off x="4570412" y="2971800"/>
            <a:ext cx="4878387" cy="548640"/>
          </a:xfrm>
          <a:prstGeom prst="wedgeRectCallout">
            <a:avLst>
              <a:gd name="adj1" fmla="val -62463"/>
              <a:gd name="adj2" fmla="val 118519"/>
            </a:avLst>
          </a:prstGeom>
          <a:noFill/>
          <a:ln w="76200">
            <a:solidFill>
              <a:srgbClr val="00B050"/>
            </a:solidFill>
            <a:miter lim="800000"/>
            <a:headEnd type="none" w="sm" len="sm"/>
            <a:tailEnd type="none" w="sm" len="sm"/>
          </a:ln>
        </p:spPr>
        <p:txBody>
          <a:bodyPr/>
          <a:lstStyle/>
          <a:p>
            <a:pPr marL="341313" indent="-280988">
              <a:buClr>
                <a:schemeClr val="tx2"/>
              </a:buClr>
              <a:buSzPct val="60000"/>
              <a:buFont typeface="Wingdings" pitchFamily="2" charset="2"/>
              <a:buNone/>
            </a:pPr>
            <a:r>
              <a:rPr lang="en-US" b="1" i="1" dirty="0" smtClean="0"/>
              <a:t>Prime methodology in SE</a:t>
            </a:r>
            <a:endParaRPr lang="en-US" b="1" i="1" dirty="0"/>
          </a:p>
        </p:txBody>
      </p:sp>
      <p:sp>
        <p:nvSpPr>
          <p:cNvPr id="547852" name="AutoShape 12"/>
          <p:cNvSpPr>
            <a:spLocks noChangeArrowheads="1"/>
          </p:cNvSpPr>
          <p:nvPr/>
        </p:nvSpPr>
        <p:spPr bwMode="auto">
          <a:xfrm>
            <a:off x="4570413" y="4114800"/>
            <a:ext cx="4878387" cy="548640"/>
          </a:xfrm>
          <a:prstGeom prst="wedgeRectCallout">
            <a:avLst>
              <a:gd name="adj1" fmla="val -62690"/>
              <a:gd name="adj2" fmla="val 119359"/>
            </a:avLst>
          </a:prstGeom>
          <a:noFill/>
          <a:ln w="76200">
            <a:solidFill>
              <a:srgbClr val="00B050"/>
            </a:solidFill>
            <a:miter lim="800000"/>
            <a:headEnd type="none" w="sm" len="sm"/>
            <a:tailEnd type="none" w="sm" len="sm"/>
          </a:ln>
        </p:spPr>
        <p:txBody>
          <a:bodyPr/>
          <a:lstStyle/>
          <a:p>
            <a:pPr marL="341313" indent="-280988">
              <a:buClr>
                <a:schemeClr val="tx2"/>
              </a:buClr>
              <a:buSzPct val="60000"/>
              <a:buFont typeface="Wingdings" pitchFamily="2" charset="2"/>
              <a:buNone/>
            </a:pPr>
            <a:r>
              <a:rPr lang="en-US" b="1" i="1" dirty="0" smtClean="0"/>
              <a:t>Prime technique in SE</a:t>
            </a:r>
            <a:endParaRPr lang="en-US"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784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7844">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47844">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4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47844">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7847"/>
                                        </p:tgtEl>
                                        <p:attrNameLst>
                                          <p:attrName>style.visibility</p:attrName>
                                        </p:attrNameLst>
                                      </p:cBhvr>
                                      <p:to>
                                        <p:strVal val="visible"/>
                                      </p:to>
                                    </p:set>
                                  </p:childTnLst>
                                  <p:subTnLst>
                                    <p:animClr clrSpc="rgb" dir="cw">
                                      <p:cBhvr override="childStyle">
                                        <p:cTn dur="1" fill="hold" display="0" masterRel="nextClick" afterEffect="1"/>
                                        <p:tgtEl>
                                          <p:spTgt spid="547847"/>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784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7848">
                                            <p:txEl>
                                              <p:pRg st="0" end="0"/>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784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47848">
                                            <p:txEl>
                                              <p:pRg st="1" end="1"/>
                                            </p:txEl>
                                          </p:spTgt>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7851"/>
                                        </p:tgtEl>
                                        <p:attrNameLst>
                                          <p:attrName>style.visibility</p:attrName>
                                        </p:attrNameLst>
                                      </p:cBhvr>
                                      <p:to>
                                        <p:strVal val="visible"/>
                                      </p:to>
                                    </p:set>
                                  </p:childTnLst>
                                  <p:subTnLst>
                                    <p:animClr clrSpc="rgb" dir="cw">
                                      <p:cBhvr override="childStyle">
                                        <p:cTn dur="1" fill="hold" display="0" masterRel="nextClick" afterEffect="1"/>
                                        <p:tgtEl>
                                          <p:spTgt spid="547851"/>
                                        </p:tgtEl>
                                        <p:attrNameLst>
                                          <p:attrName>ppt_c</p:attrName>
                                        </p:attrNameLst>
                                      </p:cBhvr>
                                      <p:to>
                                        <a:srgbClr val="A6A6A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784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7849">
                                            <p:txEl>
                                              <p:pRg st="0" end="0"/>
                                            </p:txEl>
                                          </p:spTgt>
                                        </p:tgtEl>
                                        <p:attrNameLst>
                                          <p:attrName>ppt_c</p:attrName>
                                        </p:attrNameLst>
                                      </p:cBhvr>
                                      <p:to>
                                        <a:srgbClr val="A6A6A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784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47849">
                                            <p:txEl>
                                              <p:pRg st="1" end="1"/>
                                            </p:txEl>
                                          </p:spTgt>
                                        </p:tgtEl>
                                        <p:attrNameLst>
                                          <p:attrName>ppt_c</p:attrName>
                                        </p:attrNameLst>
                                      </p:cBhvr>
                                      <p:to>
                                        <a:srgbClr val="A6A6A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7852"/>
                                        </p:tgtEl>
                                        <p:attrNameLst>
                                          <p:attrName>style.visibility</p:attrName>
                                        </p:attrNameLst>
                                      </p:cBhvr>
                                      <p:to>
                                        <p:strVal val="visible"/>
                                      </p:to>
                                    </p:set>
                                  </p:childTnLst>
                                  <p:subTnLst>
                                    <p:animClr clrSpc="rgb" dir="cw">
                                      <p:cBhvr override="childStyle">
                                        <p:cTn dur="1" fill="hold" display="0" masterRel="nextClick" afterEffect="1"/>
                                        <p:tgtEl>
                                          <p:spTgt spid="547852"/>
                                        </p:tgtEl>
                                        <p:attrNameLst>
                                          <p:attrName>ppt_c</p:attrName>
                                        </p:attrNameLst>
                                      </p:cBhvr>
                                      <p:to>
                                        <a:srgbClr val="A6A6A6"/>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785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7850">
                                            <p:txEl>
                                              <p:pRg st="0" end="0"/>
                                            </p:txEl>
                                          </p:spTgt>
                                        </p:tgtEl>
                                        <p:attrNameLst>
                                          <p:attrName>ppt_c</p:attrName>
                                        </p:attrNameLst>
                                      </p:cBhvr>
                                      <p:to>
                                        <a:srgbClr val="A6A6A6"/>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78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4" grpId="0" uiExpand="1" build="p" bldLvl="2"/>
      <p:bldP spid="547847" grpId="0" animBg="1"/>
      <p:bldP spid="547848" grpId="0" build="p" bldLvl="2"/>
      <p:bldP spid="547849" grpId="0" build="p" bldLvl="2"/>
      <p:bldP spid="547850" grpId="0" uiExpand="1" build="p" bldLvl="2"/>
      <p:bldP spid="547851" grpId="0" animBg="1"/>
      <p:bldP spid="54785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51312" y="3569471"/>
            <a:ext cx="4381500" cy="3295650"/>
          </a:xfrm>
          <a:prstGeom prst="rect">
            <a:avLst/>
          </a:prstGeom>
        </p:spPr>
      </p:pic>
      <p:sp>
        <p:nvSpPr>
          <p:cNvPr id="29698" name="Rectangle 2"/>
          <p:cNvSpPr>
            <a:spLocks noGrp="1" noChangeArrowheads="1"/>
          </p:cNvSpPr>
          <p:nvPr>
            <p:ph type="title"/>
          </p:nvPr>
        </p:nvSpPr>
        <p:spPr>
          <a:xfrm>
            <a:off x="379412" y="266700"/>
            <a:ext cx="9144000" cy="1104900"/>
          </a:xfrm>
        </p:spPr>
        <p:txBody>
          <a:bodyPr/>
          <a:lstStyle/>
          <a:p>
            <a:r>
              <a:rPr lang="en-US" b="1" dirty="0" smtClean="0"/>
              <a:t>What Don’t You Learn </a:t>
            </a:r>
            <a:br>
              <a:rPr lang="en-US" b="1" dirty="0" smtClean="0"/>
            </a:br>
            <a:r>
              <a:rPr lang="en-US" b="1" dirty="0" smtClean="0"/>
              <a:t>from this Course?</a:t>
            </a:r>
          </a:p>
        </p:txBody>
      </p:sp>
      <p:sp>
        <p:nvSpPr>
          <p:cNvPr id="504835" name="Rectangle 3"/>
          <p:cNvSpPr>
            <a:spLocks noGrp="1" noChangeArrowheads="1"/>
          </p:cNvSpPr>
          <p:nvPr>
            <p:ph idx="1"/>
          </p:nvPr>
        </p:nvSpPr>
        <p:spPr>
          <a:xfrm>
            <a:off x="379412" y="1676400"/>
            <a:ext cx="9036050" cy="4953000"/>
          </a:xfrm>
        </p:spPr>
        <p:txBody>
          <a:bodyPr/>
          <a:lstStyle/>
          <a:p>
            <a:pPr marL="512763" indent="-512763">
              <a:buClr>
                <a:schemeClr val="bg2"/>
              </a:buClr>
              <a:buSzPct val="100000"/>
              <a:buFont typeface="Wingdings" pitchFamily="2" charset="2"/>
              <a:buChar char="L"/>
            </a:pPr>
            <a:r>
              <a:rPr lang="en-US" dirty="0" smtClean="0"/>
              <a:t>Software engineering fundamentals? </a:t>
            </a:r>
          </a:p>
          <a:p>
            <a:pPr marL="512763" indent="-512763">
              <a:buClr>
                <a:schemeClr val="bg2"/>
              </a:buClr>
              <a:buSzPct val="100000"/>
              <a:buFont typeface="Wingdings" pitchFamily="2" charset="2"/>
              <a:buChar char="L"/>
            </a:pPr>
            <a:r>
              <a:rPr lang="en-US" dirty="0" smtClean="0"/>
              <a:t>Systems </a:t>
            </a:r>
            <a:r>
              <a:rPr lang="en-US" dirty="0"/>
              <a:t>analysis fundamentals?</a:t>
            </a:r>
          </a:p>
          <a:p>
            <a:pPr marL="512763" indent="-512763">
              <a:buClr>
                <a:schemeClr val="bg2"/>
              </a:buClr>
              <a:buSzPct val="100000"/>
              <a:buFont typeface="Wingdings" pitchFamily="2" charset="2"/>
              <a:buChar char="L"/>
            </a:pPr>
            <a:r>
              <a:rPr lang="en-US" dirty="0" smtClean="0"/>
              <a:t>Object-oriented </a:t>
            </a:r>
            <a:r>
              <a:rPr lang="en-US" dirty="0"/>
              <a:t>programming?</a:t>
            </a:r>
          </a:p>
          <a:p>
            <a:pPr marL="512763" indent="-512763">
              <a:buClr>
                <a:schemeClr val="bg2"/>
              </a:buClr>
              <a:buSzPct val="100000"/>
              <a:buFont typeface="Wingdings" pitchFamily="2" charset="2"/>
              <a:buChar char="L"/>
            </a:pPr>
            <a:r>
              <a:rPr lang="en-US" dirty="0" smtClean="0"/>
              <a:t>Technician skills?                                               </a:t>
            </a:r>
            <a:r>
              <a:rPr lang="en-US" b="1" dirty="0" smtClean="0">
                <a:solidFill>
                  <a:schemeClr val="bg1">
                    <a:lumMod val="65000"/>
                  </a:schemeClr>
                </a:solidFill>
              </a:rPr>
              <a:t>.</a:t>
            </a: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13</a:t>
            </a:fld>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0483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0483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04835">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8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79412" y="266700"/>
            <a:ext cx="9144000" cy="1104900"/>
          </a:xfrm>
        </p:spPr>
        <p:txBody>
          <a:bodyPr/>
          <a:lstStyle/>
          <a:p>
            <a:r>
              <a:rPr lang="en-US" b="1" dirty="0" smtClean="0"/>
              <a:t>What Do You Learn </a:t>
            </a:r>
            <a:br>
              <a:rPr lang="en-US" b="1" dirty="0" smtClean="0"/>
            </a:br>
            <a:r>
              <a:rPr lang="en-US" b="1" dirty="0" smtClean="0"/>
              <a:t>from this Course?</a:t>
            </a:r>
          </a:p>
        </p:txBody>
      </p:sp>
      <p:sp>
        <p:nvSpPr>
          <p:cNvPr id="584707" name="Rectangle 3"/>
          <p:cNvSpPr>
            <a:spLocks noGrp="1" noChangeArrowheads="1"/>
          </p:cNvSpPr>
          <p:nvPr>
            <p:ph idx="1"/>
          </p:nvPr>
        </p:nvSpPr>
        <p:spPr>
          <a:xfrm>
            <a:off x="379412" y="1676400"/>
            <a:ext cx="9036050" cy="4953000"/>
          </a:xfrm>
        </p:spPr>
        <p:txBody>
          <a:bodyPr/>
          <a:lstStyle/>
          <a:p>
            <a:pPr>
              <a:defRPr/>
            </a:pPr>
            <a:r>
              <a:rPr lang="en-US" dirty="0" smtClean="0"/>
              <a:t>Will this course be taught at an abstract level?</a:t>
            </a:r>
          </a:p>
          <a:p>
            <a:pPr lvl="1">
              <a:defRPr/>
            </a:pPr>
            <a:r>
              <a:rPr lang="en-US" dirty="0" smtClean="0"/>
              <a:t>It will be taught as a real-life practical course</a:t>
            </a:r>
          </a:p>
          <a:p>
            <a:pPr>
              <a:defRPr/>
            </a:pPr>
            <a:r>
              <a:rPr lang="en-US" dirty="0" smtClean="0"/>
              <a:t>Will it be a theoretical course?</a:t>
            </a:r>
          </a:p>
          <a:p>
            <a:pPr lvl="1">
              <a:defRPr/>
            </a:pPr>
            <a:r>
              <a:rPr lang="en-US" dirty="0" smtClean="0"/>
              <a:t>It will be a real-life practical course</a:t>
            </a:r>
          </a:p>
          <a:p>
            <a:pPr>
              <a:defRPr/>
            </a:pPr>
            <a:r>
              <a:rPr lang="en-US" dirty="0" smtClean="0"/>
              <a:t>What programming language will be taught?</a:t>
            </a:r>
          </a:p>
          <a:p>
            <a:pPr lvl="1">
              <a:defRPr/>
            </a:pPr>
            <a:r>
              <a:rPr lang="en-US" dirty="0" smtClean="0"/>
              <a:t>Programming is </a:t>
            </a:r>
            <a:r>
              <a:rPr lang="en-US" i="1" dirty="0" smtClean="0"/>
              <a:t>not</a:t>
            </a:r>
            <a:r>
              <a:rPr lang="en-US" dirty="0" smtClean="0"/>
              <a:t> part of the course</a:t>
            </a:r>
          </a:p>
          <a:p>
            <a:pPr>
              <a:defRPr/>
            </a:pPr>
            <a:r>
              <a:rPr lang="en-US" dirty="0" smtClean="0"/>
              <a:t>How can the course be practical if it does not involve programming?</a:t>
            </a:r>
          </a:p>
          <a:p>
            <a:pPr lvl="1">
              <a:defRPr/>
            </a:pPr>
            <a:r>
              <a:rPr lang="en-US" dirty="0" smtClean="0"/>
              <a:t>We learn from real-life examples </a:t>
            </a:r>
            <a:r>
              <a:rPr lang="en-US" b="1" dirty="0" smtClean="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47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47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47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3" end="3"/>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47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4" end="4"/>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470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5" end="5"/>
                                            </p:txEl>
                                          </p:spTgt>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470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84707">
                                            <p:txEl>
                                              <p:pRg st="6" end="6"/>
                                            </p:txEl>
                                          </p:spTgt>
                                        </p:tgtEl>
                                        <p:attrNameLst>
                                          <p:attrName>ppt_c</p:attrName>
                                        </p:attrNameLst>
                                      </p:cBhvr>
                                      <p:to>
                                        <a:srgbClr val="A6A6A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4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1680848"/>
            <a:ext cx="8005133" cy="5175504"/>
          </a:xfrm>
          <a:prstGeom prst="rect">
            <a:avLst/>
          </a:prstGeom>
          <a:ln w="28575">
            <a:solidFill>
              <a:srgbClr val="00B050"/>
            </a:solidFill>
          </a:ln>
        </p:spPr>
      </p:pic>
      <p:sp>
        <p:nvSpPr>
          <p:cNvPr id="31747" name="Rectangle 2"/>
          <p:cNvSpPr>
            <a:spLocks noGrp="1" noChangeArrowheads="1"/>
          </p:cNvSpPr>
          <p:nvPr>
            <p:ph type="title"/>
          </p:nvPr>
        </p:nvSpPr>
        <p:spPr>
          <a:xfrm>
            <a:off x="379412" y="266700"/>
            <a:ext cx="9144000" cy="1104900"/>
          </a:xfrm>
        </p:spPr>
        <p:txBody>
          <a:bodyPr/>
          <a:lstStyle/>
          <a:p>
            <a:r>
              <a:rPr lang="en-US" sz="3200" b="1" i="1" dirty="0" smtClean="0"/>
              <a:t>We Learn from Real-Life Examples</a:t>
            </a:r>
            <a:br>
              <a:rPr lang="en-US" sz="3200" b="1" i="1" dirty="0" smtClean="0"/>
            </a:br>
            <a:r>
              <a:rPr lang="en-US" b="1" dirty="0" smtClean="0"/>
              <a:t>Our </a:t>
            </a:r>
            <a:r>
              <a:rPr lang="en-US" b="1" dirty="0" err="1" smtClean="0"/>
              <a:t>Moodle</a:t>
            </a:r>
            <a:r>
              <a:rPr lang="en-US" b="1" dirty="0" smtClean="0"/>
              <a:t> Website</a:t>
            </a:r>
            <a:endParaRPr lang="en-US" dirty="0" smtClean="0"/>
          </a:p>
        </p:txBody>
      </p:sp>
      <p:sp>
        <p:nvSpPr>
          <p:cNvPr id="5" name="AutoShape 7"/>
          <p:cNvSpPr>
            <a:spLocks noChangeArrowheads="1"/>
          </p:cNvSpPr>
          <p:nvPr/>
        </p:nvSpPr>
        <p:spPr bwMode="auto">
          <a:xfrm>
            <a:off x="3833338" y="3276600"/>
            <a:ext cx="1097280" cy="548640"/>
          </a:xfrm>
          <a:prstGeom prst="wedgeRectCallout">
            <a:avLst>
              <a:gd name="adj1" fmla="val -206778"/>
              <a:gd name="adj2" fmla="val -64540"/>
            </a:avLst>
          </a:prstGeom>
          <a:noFill/>
          <a:ln w="76200">
            <a:solidFill>
              <a:schemeClr val="bg1">
                <a:lumMod val="85000"/>
              </a:schemeClr>
            </a:solidFill>
            <a:miter lim="800000"/>
            <a:headEnd type="none" w="sm" len="sm"/>
            <a:tailEnd type="none" w="sm" len="sm"/>
          </a:ln>
        </p:spPr>
        <p:txBody>
          <a:bodyPr/>
          <a:lstStyle/>
          <a:p>
            <a:pPr marL="341313" indent="-280988">
              <a:buClr>
                <a:schemeClr val="tx2"/>
              </a:buClr>
              <a:buSzPct val="60000"/>
              <a:buFont typeface="Wingdings" pitchFamily="2" charset="2"/>
              <a:buNone/>
            </a:pPr>
            <a:r>
              <a:rPr lang="en-US" b="1" i="1" dirty="0" smtClean="0"/>
              <a:t>Click</a:t>
            </a:r>
            <a:endParaRPr lang="en-US"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1680848"/>
            <a:ext cx="8005133" cy="5175504"/>
          </a:xfrm>
          <a:prstGeom prst="rect">
            <a:avLst/>
          </a:prstGeom>
          <a:ln w="28575">
            <a:solidFill>
              <a:schemeClr val="bg1">
                <a:lumMod val="65000"/>
              </a:schemeClr>
            </a:solidFill>
          </a:ln>
        </p:spPr>
      </p:pic>
      <p:sp>
        <p:nvSpPr>
          <p:cNvPr id="31747" name="Rectangle 2"/>
          <p:cNvSpPr>
            <a:spLocks noGrp="1" noChangeArrowheads="1"/>
          </p:cNvSpPr>
          <p:nvPr>
            <p:ph type="title"/>
          </p:nvPr>
        </p:nvSpPr>
        <p:spPr>
          <a:xfrm>
            <a:off x="379412" y="266700"/>
            <a:ext cx="9144000" cy="1104900"/>
          </a:xfrm>
        </p:spPr>
        <p:txBody>
          <a:bodyPr/>
          <a:lstStyle/>
          <a:p>
            <a:r>
              <a:rPr lang="en-US" sz="3200" b="1" i="1" dirty="0" smtClean="0"/>
              <a:t>We Learn from Real-Life Examples</a:t>
            </a:r>
            <a:br>
              <a:rPr lang="en-US" sz="3200" b="1" i="1" dirty="0" smtClean="0"/>
            </a:br>
            <a:r>
              <a:rPr lang="en-US" b="1" dirty="0" smtClean="0"/>
              <a:t>Our </a:t>
            </a:r>
            <a:r>
              <a:rPr lang="en-US" b="1" dirty="0" err="1" smtClean="0"/>
              <a:t>Moodle</a:t>
            </a:r>
            <a:r>
              <a:rPr lang="en-US" b="1" dirty="0" smtClean="0"/>
              <a:t> Website</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22" y="2013840"/>
            <a:ext cx="8001000" cy="4881405"/>
          </a:xfrm>
          <a:prstGeom prst="rect">
            <a:avLst/>
          </a:prstGeom>
          <a:ln w="28575">
            <a:solidFill>
              <a:srgbClr val="00B050"/>
            </a:solidFill>
          </a:ln>
        </p:spPr>
      </p:pic>
    </p:spTree>
    <p:extLst>
      <p:ext uri="{BB962C8B-B14F-4D97-AF65-F5344CB8AC3E}">
        <p14:creationId xmlns:p14="http://schemas.microsoft.com/office/powerpoint/2010/main" val="3091216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79412" y="266700"/>
            <a:ext cx="9144000" cy="1104900"/>
          </a:xfrm>
        </p:spPr>
        <p:txBody>
          <a:bodyPr/>
          <a:lstStyle/>
          <a:p>
            <a:r>
              <a:rPr lang="en-US" sz="3200" b="1" i="1" dirty="0" smtClean="0">
                <a:solidFill>
                  <a:srgbClr val="000066"/>
                </a:solidFill>
              </a:rPr>
              <a:t>We Learn from Real-Life Examples</a:t>
            </a:r>
            <a:br>
              <a:rPr lang="en-US" sz="3200" b="1" i="1" dirty="0" smtClean="0">
                <a:solidFill>
                  <a:srgbClr val="000066"/>
                </a:solidFill>
              </a:rPr>
            </a:br>
            <a:r>
              <a:rPr lang="en-US" b="1" dirty="0" smtClean="0"/>
              <a:t>Our </a:t>
            </a:r>
            <a:r>
              <a:rPr lang="en-US" b="1" dirty="0" err="1" smtClean="0"/>
              <a:t>Moodle</a:t>
            </a:r>
            <a:r>
              <a:rPr lang="en-US" b="1" dirty="0" smtClean="0"/>
              <a:t> We</a:t>
            </a:r>
            <a:r>
              <a:rPr lang="en-US" b="1" dirty="0" smtClean="0">
                <a:solidFill>
                  <a:srgbClr val="000066"/>
                </a:solidFill>
              </a:rPr>
              <a:t>b</a:t>
            </a:r>
            <a:r>
              <a:rPr lang="en-US" b="1" dirty="0" smtClean="0"/>
              <a:t>site</a:t>
            </a:r>
            <a:endParaRPr lang="en-US" dirty="0" smtClean="0"/>
          </a:p>
        </p:txBody>
      </p:sp>
      <p:sp>
        <p:nvSpPr>
          <p:cNvPr id="32772" name="Rectangle 4"/>
          <p:cNvSpPr>
            <a:spLocks noGrp="1" noChangeArrowheads="1"/>
          </p:cNvSpPr>
          <p:nvPr>
            <p:ph sz="half" idx="1"/>
          </p:nvPr>
        </p:nvSpPr>
        <p:spPr>
          <a:xfrm>
            <a:off x="379412" y="1674813"/>
            <a:ext cx="9144000" cy="1524000"/>
          </a:xfrm>
        </p:spPr>
        <p:txBody>
          <a:bodyPr/>
          <a:lstStyle/>
          <a:p>
            <a:pPr>
              <a:buClr>
                <a:srgbClr val="00B050"/>
              </a:buClr>
            </a:pPr>
            <a:r>
              <a:rPr lang="en-US" sz="3200" dirty="0" smtClean="0"/>
              <a:t>Demonstrates that a good design with </a:t>
            </a:r>
            <a:r>
              <a:rPr lang="en-US" sz="3200" b="1" i="1" dirty="0">
                <a:solidFill>
                  <a:srgbClr val="00B050"/>
                </a:solidFill>
              </a:rPr>
              <a:t>interacting components</a:t>
            </a:r>
            <a:r>
              <a:rPr lang="en-US" sz="3200" dirty="0"/>
              <a:t> </a:t>
            </a:r>
            <a:r>
              <a:rPr lang="en-US" sz="3200" dirty="0" smtClean="0"/>
              <a:t>and </a:t>
            </a:r>
            <a:r>
              <a:rPr lang="en-US" sz="3200" b="1" i="1" dirty="0" smtClean="0">
                <a:solidFill>
                  <a:srgbClr val="00B050"/>
                </a:solidFill>
              </a:rPr>
              <a:t>graphical user interface</a:t>
            </a:r>
            <a:r>
              <a:rPr lang="en-US" sz="3200" dirty="0" smtClean="0"/>
              <a:t> is more interesting</a:t>
            </a:r>
          </a:p>
        </p:txBody>
      </p:sp>
      <p:grpSp>
        <p:nvGrpSpPr>
          <p:cNvPr id="4" name="Group 3"/>
          <p:cNvGrpSpPr/>
          <p:nvPr/>
        </p:nvGrpSpPr>
        <p:grpSpPr>
          <a:xfrm>
            <a:off x="5188477" y="3382116"/>
            <a:ext cx="4487335" cy="2960264"/>
            <a:chOff x="5036077" y="3382116"/>
            <a:chExt cx="4487335" cy="2960264"/>
          </a:xfrm>
        </p:grpSpPr>
        <p:pic>
          <p:nvPicPr>
            <p:cNvPr id="32778" name="Picture 12"/>
            <p:cNvPicPr>
              <a:picLocks noChangeAspect="1" noChangeArrowheads="1"/>
            </p:cNvPicPr>
            <p:nvPr/>
          </p:nvPicPr>
          <p:blipFill>
            <a:blip r:embed="rId2" cstate="print"/>
            <a:srcRect/>
            <a:stretch>
              <a:fillRect/>
            </a:stretch>
          </p:blipFill>
          <p:spPr bwMode="auto">
            <a:xfrm>
              <a:off x="5036077" y="3416300"/>
              <a:ext cx="4487335" cy="2926080"/>
            </a:xfrm>
            <a:prstGeom prst="rect">
              <a:avLst/>
            </a:prstGeom>
            <a:noFill/>
            <a:ln w="28575">
              <a:solidFill>
                <a:srgbClr val="C00000"/>
              </a:solidFill>
              <a:miter lim="800000"/>
              <a:headEnd type="none" w="sm" len="sm"/>
              <a:tailEnd type="none" w="sm" len="sm"/>
            </a:ln>
          </p:spPr>
        </p:pic>
        <p:sp>
          <p:nvSpPr>
            <p:cNvPr id="32779" name="Rectangle 10"/>
            <p:cNvSpPr>
              <a:spLocks noChangeArrowheads="1"/>
            </p:cNvSpPr>
            <p:nvPr/>
          </p:nvSpPr>
          <p:spPr bwMode="auto">
            <a:xfrm>
              <a:off x="8728046" y="3382116"/>
              <a:ext cx="710620" cy="839391"/>
            </a:xfrm>
            <a:prstGeom prst="rect">
              <a:avLst/>
            </a:prstGeom>
            <a:noFill/>
            <a:ln w="12700">
              <a:noFill/>
              <a:miter lim="800000"/>
              <a:headEnd type="none" w="sm" len="sm"/>
              <a:tailEnd type="none" w="sm" len="sm"/>
            </a:ln>
          </p:spPr>
          <p:txBody>
            <a:bodyPr anchor="ctr">
              <a:spAutoFit/>
            </a:bodyPr>
            <a:lstStyle/>
            <a:p>
              <a:r>
                <a:rPr lang="en-US" altLang="zh-TW" sz="6000" dirty="0">
                  <a:solidFill>
                    <a:srgbClr val="CC0000"/>
                  </a:solidFill>
                  <a:ea typeface="新細明體" pitchFamily="18" charset="-120"/>
                  <a:sym typeface="Wingdings" pitchFamily="2" charset="2"/>
                </a:rPr>
                <a:t></a:t>
              </a:r>
              <a:endParaRPr lang="en-US" altLang="zh-TW" sz="6000" dirty="0">
                <a:solidFill>
                  <a:srgbClr val="CC0000"/>
                </a:solidFill>
                <a:ea typeface="新細明體" pitchFamily="18" charset="-120"/>
              </a:endParaRPr>
            </a:p>
          </p:txBody>
        </p:sp>
      </p:grpSp>
      <p:grpSp>
        <p:nvGrpSpPr>
          <p:cNvPr id="7" name="Group 6"/>
          <p:cNvGrpSpPr/>
          <p:nvPr/>
        </p:nvGrpSpPr>
        <p:grpSpPr>
          <a:xfrm>
            <a:off x="227012" y="3424134"/>
            <a:ext cx="4783508" cy="2981369"/>
            <a:chOff x="227012" y="3424134"/>
            <a:chExt cx="4783508" cy="2981369"/>
          </a:xfrm>
        </p:grpSpPr>
        <p:grpSp>
          <p:nvGrpSpPr>
            <p:cNvPr id="6" name="Group 5"/>
            <p:cNvGrpSpPr/>
            <p:nvPr/>
          </p:nvGrpSpPr>
          <p:grpSpPr>
            <a:xfrm>
              <a:off x="227012" y="3424134"/>
              <a:ext cx="4776850" cy="2981369"/>
              <a:chOff x="379412" y="3424134"/>
              <a:chExt cx="4776850" cy="298136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3424134"/>
                <a:ext cx="4525870" cy="2926080"/>
              </a:xfrm>
              <a:prstGeom prst="rect">
                <a:avLst/>
              </a:prstGeom>
              <a:ln w="28575">
                <a:solidFill>
                  <a:schemeClr val="bg1">
                    <a:lumMod val="65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38" y="3638443"/>
                <a:ext cx="4535424" cy="2767060"/>
              </a:xfrm>
              <a:prstGeom prst="rect">
                <a:avLst/>
              </a:prstGeom>
              <a:ln w="28575">
                <a:solidFill>
                  <a:srgbClr val="00B050"/>
                </a:solidFill>
              </a:ln>
            </p:spPr>
          </p:pic>
        </p:grpSp>
        <p:sp>
          <p:nvSpPr>
            <p:cNvPr id="15" name="Rectangle 10"/>
            <p:cNvSpPr>
              <a:spLocks noChangeArrowheads="1"/>
            </p:cNvSpPr>
            <p:nvPr/>
          </p:nvSpPr>
          <p:spPr bwMode="auto">
            <a:xfrm>
              <a:off x="4233280" y="3580209"/>
              <a:ext cx="777240" cy="839391"/>
            </a:xfrm>
            <a:prstGeom prst="rect">
              <a:avLst/>
            </a:prstGeom>
            <a:noFill/>
            <a:ln w="12700">
              <a:noFill/>
              <a:miter lim="800000"/>
              <a:headEnd type="none" w="sm" len="sm"/>
              <a:tailEnd type="none" w="sm" len="sm"/>
            </a:ln>
          </p:spPr>
          <p:txBody>
            <a:bodyPr anchor="ctr">
              <a:spAutoFit/>
            </a:bodyPr>
            <a:lstStyle/>
            <a:p>
              <a:pPr algn="r"/>
              <a:r>
                <a:rPr lang="en-US" altLang="zh-TW" sz="6000" dirty="0" smtClean="0">
                  <a:solidFill>
                    <a:srgbClr val="00B050"/>
                  </a:solidFill>
                  <a:ea typeface="新細明體" pitchFamily="18" charset="-120"/>
                  <a:sym typeface="Wingdings"/>
                </a:rPr>
                <a:t></a:t>
              </a:r>
              <a:endParaRPr lang="en-US" altLang="zh-TW" sz="6000" dirty="0">
                <a:solidFill>
                  <a:srgbClr val="00B050"/>
                </a:solidFill>
                <a:ea typeface="新細明體" pitchFamily="18"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772">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2"/>
          <p:cNvGrpSpPr/>
          <p:nvPr/>
        </p:nvGrpSpPr>
        <p:grpSpPr>
          <a:xfrm>
            <a:off x="379416" y="1591654"/>
            <a:ext cx="4869924" cy="3143477"/>
            <a:chOff x="379416" y="1591654"/>
            <a:chExt cx="4869924" cy="314347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6" y="1717611"/>
              <a:ext cx="4869924" cy="3017520"/>
            </a:xfrm>
            <a:prstGeom prst="rect">
              <a:avLst/>
            </a:prstGeom>
            <a:ln w="28575">
              <a:solidFill>
                <a:schemeClr val="bg2"/>
              </a:solidFill>
            </a:ln>
          </p:spPr>
        </p:pic>
        <p:sp>
          <p:nvSpPr>
            <p:cNvPr id="12" name="Rectangle 10"/>
            <p:cNvSpPr>
              <a:spLocks noChangeArrowheads="1"/>
            </p:cNvSpPr>
            <p:nvPr/>
          </p:nvSpPr>
          <p:spPr bwMode="auto">
            <a:xfrm>
              <a:off x="4453334" y="1591654"/>
              <a:ext cx="777240" cy="1015663"/>
            </a:xfrm>
            <a:prstGeom prst="rect">
              <a:avLst/>
            </a:prstGeom>
            <a:noFill/>
            <a:ln w="12700">
              <a:noFill/>
              <a:miter lim="800000"/>
              <a:headEnd type="none" w="sm" len="sm"/>
              <a:tailEnd type="none" w="sm" len="sm"/>
            </a:ln>
          </p:spPr>
          <p:txBody>
            <a:bodyPr anchor="ctr">
              <a:spAutoFit/>
            </a:bodyPr>
            <a:lstStyle/>
            <a:p>
              <a:pPr algn="r"/>
              <a:r>
                <a:rPr lang="en-US" altLang="zh-TW" sz="6000" dirty="0" smtClean="0">
                  <a:solidFill>
                    <a:schemeClr val="bg2"/>
                  </a:solidFill>
                  <a:ea typeface="新細明體" pitchFamily="18" charset="-120"/>
                  <a:sym typeface="Wingdings"/>
                </a:rPr>
                <a:t></a:t>
              </a:r>
              <a:endParaRPr lang="en-US" altLang="zh-TW" sz="6000" dirty="0">
                <a:solidFill>
                  <a:schemeClr val="bg2"/>
                </a:solidFill>
                <a:ea typeface="新細明體" pitchFamily="18" charset="-120"/>
              </a:endParaRPr>
            </a:p>
          </p:txBody>
        </p:sp>
      </p:grpSp>
      <p:sp>
        <p:nvSpPr>
          <p:cNvPr id="1230851" name="Rectangle 3"/>
          <p:cNvSpPr>
            <a:spLocks noGrp="1" noChangeArrowheads="1"/>
          </p:cNvSpPr>
          <p:nvPr>
            <p:ph type="body" sz="half" idx="1"/>
          </p:nvPr>
        </p:nvSpPr>
        <p:spPr>
          <a:xfrm>
            <a:off x="379412" y="4876800"/>
            <a:ext cx="9144000" cy="1600200"/>
          </a:xfrm>
        </p:spPr>
        <p:txBody>
          <a:bodyPr/>
          <a:lstStyle/>
          <a:p>
            <a:pPr>
              <a:buClr>
                <a:srgbClr val="00B050"/>
              </a:buClr>
            </a:pPr>
            <a:r>
              <a:rPr lang="en-US" sz="3200" dirty="0" smtClean="0"/>
              <a:t>Demonstrates that object-oriented design with good </a:t>
            </a:r>
            <a:r>
              <a:rPr lang="en-US" sz="3200" b="1" i="1" dirty="0" smtClean="0">
                <a:solidFill>
                  <a:srgbClr val="00B050"/>
                </a:solidFill>
              </a:rPr>
              <a:t>contractual interfaces</a:t>
            </a:r>
            <a:r>
              <a:rPr lang="en-US" sz="3200" dirty="0" smtClean="0"/>
              <a:t> (pre-agreed interfaces between interacting components) is necessary</a:t>
            </a:r>
            <a:r>
              <a:rPr lang="en-US" sz="3200" b="1" dirty="0" smtClean="0">
                <a:solidFill>
                  <a:schemeClr val="bg1">
                    <a:lumMod val="65000"/>
                  </a:schemeClr>
                </a:solidFill>
              </a:rPr>
              <a:t> .</a:t>
            </a:r>
          </a:p>
        </p:txBody>
      </p:sp>
      <p:sp>
        <p:nvSpPr>
          <p:cNvPr id="1230859" name="AutoShape 11"/>
          <p:cNvSpPr>
            <a:spLocks noChangeArrowheads="1"/>
          </p:cNvSpPr>
          <p:nvPr/>
        </p:nvSpPr>
        <p:spPr bwMode="auto">
          <a:xfrm>
            <a:off x="5408611" y="1717611"/>
            <a:ext cx="3931920" cy="1323439"/>
          </a:xfrm>
          <a:prstGeom prst="wedgeRectCallout">
            <a:avLst>
              <a:gd name="adj1" fmla="val -134374"/>
              <a:gd name="adj2" fmla="val 56125"/>
            </a:avLst>
          </a:prstGeom>
          <a:solidFill>
            <a:schemeClr val="bg1"/>
          </a:solidFill>
          <a:ln w="76200">
            <a:solidFill>
              <a:schemeClr val="bg1">
                <a:lumMod val="65000"/>
              </a:schemeClr>
            </a:solidFill>
            <a:miter lim="800000"/>
            <a:headEnd type="none" w="sm" len="sm"/>
            <a:tailEnd type="none" w="sm" len="sm"/>
          </a:ln>
        </p:spPr>
        <p:txBody>
          <a:bodyPr wrap="square" anchor="ctr">
            <a:spAutoFit/>
          </a:bodyPr>
          <a:lstStyle/>
          <a:p>
            <a:pPr marL="60325" lvl="0">
              <a:spcBef>
                <a:spcPts val="900"/>
              </a:spcBef>
              <a:buClr>
                <a:srgbClr val="00B050"/>
              </a:buClr>
              <a:buSzPct val="60000"/>
            </a:pPr>
            <a:r>
              <a:rPr lang="en-US" sz="2400" dirty="0" smtClean="0">
                <a:solidFill>
                  <a:srgbClr val="000000"/>
                </a:solidFill>
              </a:rPr>
              <a:t>Hidden hardcoded hyperlink</a:t>
            </a:r>
            <a:r>
              <a:rPr lang="en-US" sz="1600" dirty="0" smtClean="0">
                <a:solidFill>
                  <a:srgbClr val="000000"/>
                </a:solidFill>
              </a:rPr>
              <a:t/>
            </a:r>
            <a:br>
              <a:rPr lang="en-US" sz="1600" dirty="0" smtClean="0">
                <a:solidFill>
                  <a:srgbClr val="000000"/>
                </a:solidFill>
              </a:rPr>
            </a:br>
            <a:r>
              <a:rPr lang="en-US" sz="1600" dirty="0" smtClean="0">
                <a:latin typeface="Consolas" pitchFamily="49" charset="0"/>
              </a:rPr>
              <a:t>http://www.cs.hku.hk/course/</a:t>
            </a:r>
            <a:r>
              <a:rPr lang="en-US" sz="1600" b="1" dirty="0" smtClean="0">
                <a:solidFill>
                  <a:schemeClr val="bg2"/>
                </a:solidFill>
                <a:latin typeface="Consolas" pitchFamily="49" charset="0"/>
              </a:rPr>
              <a:t>20XX</a:t>
            </a:r>
            <a:r>
              <a:rPr lang="en-US" sz="1600" dirty="0" smtClean="0">
                <a:latin typeface="Consolas" pitchFamily="49" charset="0"/>
              </a:rPr>
              <a:t>/c7201/THTse/lectures.html</a:t>
            </a:r>
            <a:br>
              <a:rPr lang="en-US" sz="1600" dirty="0" smtClean="0">
                <a:latin typeface="Consolas" pitchFamily="49" charset="0"/>
              </a:rPr>
            </a:br>
            <a:r>
              <a:rPr lang="en-US" sz="2400" dirty="0" smtClean="0">
                <a:solidFill>
                  <a:srgbClr val="000000"/>
                </a:solidFill>
              </a:rPr>
              <a:t>changes every year</a:t>
            </a:r>
            <a:endParaRPr lang="en-US" sz="2400" dirty="0">
              <a:solidFill>
                <a:srgbClr val="000000"/>
              </a:solidFill>
            </a:endParaRPr>
          </a:p>
        </p:txBody>
      </p:sp>
      <p:sp>
        <p:nvSpPr>
          <p:cNvPr id="1230862" name="AutoShape 14"/>
          <p:cNvSpPr>
            <a:spLocks noChangeArrowheads="1"/>
          </p:cNvSpPr>
          <p:nvPr/>
        </p:nvSpPr>
        <p:spPr bwMode="auto">
          <a:xfrm>
            <a:off x="5408611" y="3248561"/>
            <a:ext cx="3931920" cy="1323439"/>
          </a:xfrm>
          <a:prstGeom prst="wedgeRectCallout">
            <a:avLst>
              <a:gd name="adj1" fmla="val -129763"/>
              <a:gd name="adj2" fmla="val -42650"/>
            </a:avLst>
          </a:prstGeom>
          <a:solidFill>
            <a:schemeClr val="bg1"/>
          </a:solidFill>
          <a:ln w="76200">
            <a:solidFill>
              <a:schemeClr val="bg1">
                <a:lumMod val="65000"/>
              </a:schemeClr>
            </a:solidFill>
            <a:miter lim="800000"/>
            <a:headEnd type="none" w="sm" len="sm"/>
            <a:tailEnd type="none" w="sm" len="sm"/>
          </a:ln>
        </p:spPr>
        <p:txBody>
          <a:bodyPr wrap="square" anchor="ctr">
            <a:spAutoFit/>
          </a:bodyPr>
          <a:lstStyle/>
          <a:p>
            <a:r>
              <a:rPr lang="en-US" sz="2400" dirty="0" smtClean="0">
                <a:solidFill>
                  <a:srgbClr val="000000"/>
                </a:solidFill>
              </a:rPr>
              <a:t>Hidden hardcoded hyperlink</a:t>
            </a:r>
            <a:br>
              <a:rPr lang="en-US" sz="2400" dirty="0" smtClean="0">
                <a:solidFill>
                  <a:srgbClr val="000000"/>
                </a:solidFill>
              </a:rPr>
            </a:br>
            <a:r>
              <a:rPr lang="en-US" sz="1600" dirty="0" smtClean="0">
                <a:solidFill>
                  <a:srgbClr val="000000"/>
                </a:solidFill>
                <a:latin typeface="Consolas" pitchFamily="49" charset="0"/>
              </a:rPr>
              <a:t>http://moodle.hku.hk/course/view.php?id=</a:t>
            </a:r>
            <a:r>
              <a:rPr lang="en-US" sz="1600" b="1" dirty="0" smtClean="0">
                <a:solidFill>
                  <a:srgbClr val="CC0000"/>
                </a:solidFill>
                <a:latin typeface="Consolas" pitchFamily="49" charset="0"/>
              </a:rPr>
              <a:t>12345</a:t>
            </a:r>
            <a:r>
              <a:rPr lang="en-US" sz="1600" dirty="0" smtClean="0">
                <a:solidFill>
                  <a:srgbClr val="000000"/>
                </a:solidFill>
                <a:latin typeface="Consolas" pitchFamily="49" charset="0"/>
              </a:rPr>
              <a:t>#section-</a:t>
            </a:r>
            <a:r>
              <a:rPr lang="en-US" sz="1600" b="1" dirty="0" smtClean="0">
                <a:solidFill>
                  <a:srgbClr val="CC0000"/>
                </a:solidFill>
                <a:latin typeface="Consolas" pitchFamily="49" charset="0"/>
              </a:rPr>
              <a:t>2</a:t>
            </a:r>
            <a:br>
              <a:rPr lang="en-US" sz="1600" b="1" dirty="0" smtClean="0">
                <a:solidFill>
                  <a:srgbClr val="CC0000"/>
                </a:solidFill>
                <a:latin typeface="Consolas" pitchFamily="49" charset="0"/>
              </a:rPr>
            </a:br>
            <a:r>
              <a:rPr lang="en-US" sz="2400" dirty="0" smtClean="0">
                <a:solidFill>
                  <a:srgbClr val="000000"/>
                </a:solidFill>
              </a:rPr>
              <a:t>may change at any time</a:t>
            </a:r>
          </a:p>
        </p:txBody>
      </p:sp>
      <p:sp>
        <p:nvSpPr>
          <p:cNvPr id="9" name="TextBox 8"/>
          <p:cNvSpPr txBox="1"/>
          <p:nvPr/>
        </p:nvSpPr>
        <p:spPr>
          <a:xfrm rot="-300000">
            <a:off x="4844064" y="94916"/>
            <a:ext cx="1914307" cy="584775"/>
          </a:xfrm>
          <a:prstGeom prst="rect">
            <a:avLst/>
          </a:prstGeom>
          <a:solidFill>
            <a:schemeClr val="tx1"/>
          </a:solidFill>
        </p:spPr>
        <p:txBody>
          <a:bodyPr wrap="none" rtlCol="0">
            <a:spAutoFit/>
          </a:bodyPr>
          <a:lstStyle/>
          <a:p>
            <a:r>
              <a:rPr lang="en-US" sz="3200" b="1" dirty="0" smtClean="0">
                <a:solidFill>
                  <a:schemeClr val="bg1"/>
                </a:solidFill>
                <a:latin typeface="Arial" pitchFamily="34" charset="0"/>
                <a:cs typeface="Arial" pitchFamily="34" charset="0"/>
              </a:rPr>
              <a:t>Mistakes</a:t>
            </a:r>
            <a:endParaRPr lang="en-US" sz="3200" b="1" dirty="0">
              <a:solidFill>
                <a:schemeClr val="bg1"/>
              </a:solidFill>
              <a:latin typeface="Arial" pitchFamily="34" charset="0"/>
              <a:cs typeface="Arial" pitchFamily="34" charset="0"/>
            </a:endParaRPr>
          </a:p>
        </p:txBody>
      </p:sp>
      <p:sp>
        <p:nvSpPr>
          <p:cNvPr id="11" name="Rectangle 2"/>
          <p:cNvSpPr>
            <a:spLocks noGrp="1" noChangeArrowheads="1"/>
          </p:cNvSpPr>
          <p:nvPr>
            <p:ph type="title"/>
          </p:nvPr>
        </p:nvSpPr>
        <p:spPr>
          <a:xfrm>
            <a:off x="379412" y="266700"/>
            <a:ext cx="9144000" cy="1104900"/>
          </a:xfrm>
        </p:spPr>
        <p:txBody>
          <a:bodyPr/>
          <a:lstStyle/>
          <a:p>
            <a:r>
              <a:rPr lang="en-US" sz="3200" b="1" i="1" dirty="0" smtClean="0">
                <a:solidFill>
                  <a:schemeClr val="bg2"/>
                </a:solidFill>
              </a:rPr>
              <a:t>We Learn from Real-Life</a:t>
            </a:r>
            <a:br>
              <a:rPr lang="en-US" sz="3200" b="1" i="1" dirty="0" smtClean="0">
                <a:solidFill>
                  <a:schemeClr val="bg2"/>
                </a:solidFill>
              </a:rPr>
            </a:br>
            <a:r>
              <a:rPr lang="en-US" b="1" dirty="0" smtClean="0">
                <a:solidFill>
                  <a:schemeClr val="bg2"/>
                </a:solidFill>
              </a:rPr>
              <a:t>Our Moodle Website</a:t>
            </a:r>
            <a:endParaRPr lang="en-US" dirty="0" smtClean="0">
              <a:solidFill>
                <a:schemeClr val="bg2"/>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0859">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086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8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30859">
                                            <p:txEl>
                                              <p:pRg st="0" end="0"/>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86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30862">
                                            <p:txEl>
                                              <p:pRg st="0" end="0"/>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1" grpId="0" build="p"/>
      <p:bldP spid="1230859" grpId="0" uiExpand="1" build="p" animBg="1"/>
      <p:bldP spid="123086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9412" y="266700"/>
            <a:ext cx="9144000" cy="1104900"/>
          </a:xfrm>
        </p:spPr>
        <p:txBody>
          <a:bodyPr/>
          <a:lstStyle/>
          <a:p>
            <a:r>
              <a:rPr lang="en-US" b="1" dirty="0" smtClean="0"/>
              <a:t>What </a:t>
            </a:r>
            <a:r>
              <a:rPr lang="en-US" b="1" dirty="0" smtClean="0">
                <a:solidFill>
                  <a:srgbClr val="00B050"/>
                </a:solidFill>
              </a:rPr>
              <a:t>Else</a:t>
            </a:r>
            <a:r>
              <a:rPr lang="en-US" b="1" dirty="0" smtClean="0"/>
              <a:t> Do You Learn </a:t>
            </a:r>
            <a:br>
              <a:rPr lang="en-US" b="1" dirty="0" smtClean="0"/>
            </a:br>
            <a:r>
              <a:rPr lang="en-US" b="1" dirty="0" smtClean="0"/>
              <a:t>from this Course?</a:t>
            </a:r>
          </a:p>
        </p:txBody>
      </p:sp>
      <p:sp>
        <p:nvSpPr>
          <p:cNvPr id="504835" name="Rectangle 3"/>
          <p:cNvSpPr>
            <a:spLocks noGrp="1" noChangeArrowheads="1"/>
          </p:cNvSpPr>
          <p:nvPr>
            <p:ph idx="1"/>
          </p:nvPr>
        </p:nvSpPr>
        <p:spPr>
          <a:xfrm>
            <a:off x="379412" y="1676400"/>
            <a:ext cx="9036050" cy="4953000"/>
          </a:xfrm>
        </p:spPr>
        <p:txBody>
          <a:bodyPr/>
          <a:lstStyle/>
          <a:p>
            <a:pPr marL="457200" indent="-457200">
              <a:buClr>
                <a:srgbClr val="008000"/>
              </a:buClr>
              <a:buSzPct val="80000"/>
              <a:buFont typeface="Wingdings" pitchFamily="2" charset="2"/>
              <a:buChar char=""/>
            </a:pPr>
            <a:r>
              <a:rPr lang="en-US" dirty="0" smtClean="0"/>
              <a:t>How to sell your project</a:t>
            </a:r>
          </a:p>
          <a:p>
            <a:pPr marL="457200" indent="-457200">
              <a:buClr>
                <a:srgbClr val="008000"/>
              </a:buClr>
              <a:buSzPct val="80000"/>
              <a:buFont typeface="Wingdings" pitchFamily="2" charset="2"/>
              <a:buChar char=""/>
            </a:pPr>
            <a:r>
              <a:rPr lang="en-US" dirty="0" smtClean="0"/>
              <a:t>How to sell yourself</a:t>
            </a:r>
            <a:r>
              <a:rPr lang="en-US" b="1" dirty="0" smtClean="0">
                <a:solidFill>
                  <a:schemeClr val="bg1">
                    <a:lumMod val="65000"/>
                  </a:schemeClr>
                </a:solidFill>
              </a:rPr>
              <a:t> </a:t>
            </a:r>
            <a:r>
              <a:rPr lang="en-US" b="1" i="1" dirty="0" smtClean="0">
                <a:solidFill>
                  <a:schemeClr val="bg1">
                    <a:lumMod val="65000"/>
                  </a:schemeClr>
                </a:solidFill>
              </a:rPr>
              <a:t>.</a:t>
            </a:r>
          </a:p>
        </p:txBody>
      </p:sp>
      <p:pic>
        <p:nvPicPr>
          <p:cNvPr id="219138" name="Picture 2" descr="http://triptohongkong.com/wp-content/uploads/2015/10/taxi-for-hire.jpg"/>
          <p:cNvPicPr>
            <a:picLocks noChangeAspect="1" noChangeArrowheads="1"/>
          </p:cNvPicPr>
          <p:nvPr/>
        </p:nvPicPr>
        <p:blipFill>
          <a:blip r:embed="rId2" cstate="print"/>
          <a:srcRect/>
          <a:stretch>
            <a:fillRect/>
          </a:stretch>
        </p:blipFill>
        <p:spPr bwMode="auto">
          <a:xfrm>
            <a:off x="4532312" y="2429773"/>
            <a:ext cx="2019300" cy="1524001"/>
          </a:xfrm>
          <a:prstGeom prst="rect">
            <a:avLst/>
          </a:prstGeom>
          <a:noFill/>
        </p:spPr>
      </p:pic>
      <p:sp>
        <p:nvSpPr>
          <p:cNvPr id="3" name="Slide Number Placeholder 2"/>
          <p:cNvSpPr>
            <a:spLocks noGrp="1"/>
          </p:cNvSpPr>
          <p:nvPr>
            <p:ph type="sldNum" sz="quarter" idx="12"/>
          </p:nvPr>
        </p:nvSpPr>
        <p:spPr/>
        <p:txBody>
          <a:bodyPr/>
          <a:lstStyle/>
          <a:p>
            <a:pPr>
              <a:defRPr/>
            </a:pPr>
            <a:fld id="{ABCF83C9-161D-4577-A324-D27FE636FB72}" type="slidenum">
              <a:rPr lang="en-US" smtClean="0"/>
              <a:pPr>
                <a:defRPr/>
              </a:pPr>
              <a:t>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0483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9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16550" y="1719770"/>
            <a:ext cx="4486275" cy="3638550"/>
          </a:xfrm>
          <a:prstGeom prst="rect">
            <a:avLst/>
          </a:prstGeom>
        </p:spPr>
      </p:pic>
      <p:sp>
        <p:nvSpPr>
          <p:cNvPr id="2" name="Title 1"/>
          <p:cNvSpPr>
            <a:spLocks noGrp="1"/>
          </p:cNvSpPr>
          <p:nvPr>
            <p:ph type="title"/>
          </p:nvPr>
        </p:nvSpPr>
        <p:spPr>
          <a:xfrm>
            <a:off x="380882" y="267713"/>
            <a:ext cx="9144243" cy="1104546"/>
          </a:xfrm>
        </p:spPr>
        <p:txBody>
          <a:bodyPr/>
          <a:lstStyle/>
          <a:p>
            <a:pPr>
              <a:lnSpc>
                <a:spcPct val="90000"/>
              </a:lnSpc>
            </a:pPr>
            <a:r>
              <a:rPr lang="en-HK" b="1" dirty="0" smtClean="0"/>
              <a:t>About the Instructor</a:t>
            </a:r>
            <a:endParaRPr lang="en-US" b="1" dirty="0"/>
          </a:p>
        </p:txBody>
      </p:sp>
      <p:sp>
        <p:nvSpPr>
          <p:cNvPr id="3" name="Content Placeholder 2"/>
          <p:cNvSpPr>
            <a:spLocks noGrp="1"/>
          </p:cNvSpPr>
          <p:nvPr>
            <p:ph idx="1"/>
          </p:nvPr>
        </p:nvSpPr>
        <p:spPr>
          <a:xfrm>
            <a:off x="380877" y="1600786"/>
            <a:ext cx="5027588" cy="652121"/>
          </a:xfrm>
        </p:spPr>
        <p:txBody>
          <a:bodyPr/>
          <a:lstStyle/>
          <a:p>
            <a:pPr marL="0" indent="0">
              <a:buNone/>
            </a:pPr>
            <a:r>
              <a:rPr lang="en-US" sz="3599" b="1" i="1" dirty="0"/>
              <a:t>Teaching</a:t>
            </a:r>
            <a:endParaRPr lang="en-US" i="1" dirty="0" smtClean="0">
              <a:solidFill>
                <a:schemeClr val="bg1">
                  <a:lumMod val="65000"/>
                </a:schemeClr>
              </a:solidFill>
            </a:endParaRPr>
          </a:p>
        </p:txBody>
      </p:sp>
      <p:sp>
        <p:nvSpPr>
          <p:cNvPr id="7" name="Content Placeholder 2"/>
          <p:cNvSpPr txBox="1">
            <a:spLocks/>
          </p:cNvSpPr>
          <p:nvPr/>
        </p:nvSpPr>
        <p:spPr bwMode="auto">
          <a:xfrm>
            <a:off x="380877" y="2836682"/>
            <a:ext cx="5027588" cy="1294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45" tIns="46023" rIns="92045" bIns="46023" numCol="1" anchor="t" anchorCtr="0" compatLnSpc="1">
            <a:prstTxWarp prst="textNoShape">
              <a:avLst/>
            </a:prstTxWarp>
          </a:bodyPr>
          <a:lstStyle>
            <a:lvl1pPr marL="398463" indent="-398463" algn="l" rtl="0" eaLnBrk="0" fontAlgn="base" hangingPunct="0">
              <a:spcBef>
                <a:spcPct val="20000"/>
              </a:spcBef>
              <a:spcAft>
                <a:spcPct val="0"/>
              </a:spcAft>
              <a:buClr>
                <a:schemeClr val="tx2"/>
              </a:buClr>
              <a:buSzPct val="60000"/>
              <a:buFont typeface="Wingdings" charset="0"/>
              <a:buChar char="u"/>
              <a:defRPr sz="3200">
                <a:solidFill>
                  <a:schemeClr val="tx1"/>
                </a:solidFill>
                <a:latin typeface="+mn-lt"/>
                <a:ea typeface="+mn-ea"/>
                <a:cs typeface="ＭＳ Ｐゴシック" charset="0"/>
              </a:defRPr>
            </a:lvl1pPr>
            <a:lvl2pPr marL="862013" indent="-349250" algn="l" rtl="0" eaLnBrk="0" fontAlgn="base" hangingPunct="0">
              <a:spcBef>
                <a:spcPct val="20000"/>
              </a:spcBef>
              <a:spcAft>
                <a:spcPct val="0"/>
              </a:spcAft>
              <a:buClr>
                <a:schemeClr val="tx2"/>
              </a:buClr>
              <a:buSzPct val="60000"/>
              <a:buFont typeface="Wingdings" charset="0"/>
              <a:buChar char="n"/>
              <a:defRPr sz="2800">
                <a:solidFill>
                  <a:schemeClr val="tx1"/>
                </a:solidFill>
                <a:latin typeface="+mn-lt"/>
                <a:ea typeface="+mn-ea"/>
              </a:defRPr>
            </a:lvl2pPr>
            <a:lvl3pPr marL="1262063" indent="-285750" algn="l" rtl="0" eaLnBrk="0" fontAlgn="base" hangingPunct="0">
              <a:spcBef>
                <a:spcPct val="20000"/>
              </a:spcBef>
              <a:spcAft>
                <a:spcPct val="0"/>
              </a:spcAft>
              <a:buClr>
                <a:schemeClr val="tx1"/>
              </a:buClr>
              <a:buSzPct val="60000"/>
              <a:buFont typeface="Wingdings" charset="0"/>
              <a:buChar char="n"/>
              <a:defRPr sz="2400">
                <a:solidFill>
                  <a:schemeClr val="tx1"/>
                </a:solidFill>
                <a:latin typeface="+mn-lt"/>
                <a:ea typeface="+mn-ea"/>
              </a:defRPr>
            </a:lvl3pPr>
            <a:lvl4pPr marL="1660525" indent="-284163" algn="l" rtl="0" eaLnBrk="0" fontAlgn="base" hangingPunct="0">
              <a:spcBef>
                <a:spcPct val="20000"/>
              </a:spcBef>
              <a:spcAft>
                <a:spcPct val="0"/>
              </a:spcAft>
              <a:buClr>
                <a:schemeClr val="tx1"/>
              </a:buClr>
              <a:buSzPct val="60000"/>
              <a:buFont typeface="Wingdings" charset="0"/>
              <a:buChar char="u"/>
              <a:defRPr sz="2000">
                <a:solidFill>
                  <a:schemeClr val="tx1"/>
                </a:solidFill>
                <a:latin typeface="+mn-lt"/>
                <a:ea typeface="+mn-ea"/>
              </a:defRPr>
            </a:lvl4pPr>
            <a:lvl5pPr marL="20589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5pPr>
            <a:lvl6pPr marL="25161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6pPr>
            <a:lvl7pPr marL="29733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7pPr>
            <a:lvl8pPr marL="34305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8pPr>
            <a:lvl9pPr marL="38877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9pPr>
          </a:lstStyle>
          <a:p>
            <a:pPr>
              <a:buClr>
                <a:srgbClr val="00B050"/>
              </a:buClr>
            </a:pPr>
            <a:r>
              <a:rPr lang="en-US" sz="3199" kern="0" dirty="0" smtClean="0"/>
              <a:t>Teacher effectiveness</a:t>
            </a:r>
            <a:r>
              <a:rPr lang="en-US" sz="3199" b="1" i="1" kern="0" dirty="0" smtClean="0">
                <a:solidFill>
                  <a:srgbClr val="00B050"/>
                </a:solidFill>
              </a:rPr>
              <a:t> 94.4%</a:t>
            </a:r>
            <a:r>
              <a:rPr lang="en-US" sz="3199" kern="0" dirty="0" smtClean="0"/>
              <a:t> in 2022</a:t>
            </a:r>
          </a:p>
          <a:p>
            <a:pPr>
              <a:buClr>
                <a:srgbClr val="00B050"/>
              </a:buClr>
            </a:pPr>
            <a:r>
              <a:rPr lang="en-US" sz="3199" kern="0" dirty="0" smtClean="0"/>
              <a:t>Course effectiveness </a:t>
            </a:r>
            <a:r>
              <a:rPr lang="en-US" sz="3199" b="1" i="1" kern="0" dirty="0" smtClean="0">
                <a:solidFill>
                  <a:srgbClr val="00B050"/>
                </a:solidFill>
              </a:rPr>
              <a:t>93.1% </a:t>
            </a:r>
            <a:r>
              <a:rPr lang="en-US" sz="3199" kern="0" dirty="0" smtClean="0"/>
              <a:t>in 2022 </a:t>
            </a:r>
            <a:r>
              <a:rPr lang="en-US" sz="3199" b="1" kern="0" dirty="0" smtClean="0">
                <a:solidFill>
                  <a:schemeClr val="bg1">
                    <a:lumMod val="65000"/>
                  </a:schemeClr>
                </a:solidFill>
              </a:rPr>
              <a:t>.</a:t>
            </a:r>
            <a:endParaRPr lang="en-US" sz="3199" b="1" kern="0" dirty="0">
              <a:solidFill>
                <a:schemeClr val="bg1">
                  <a:lumMod val="65000"/>
                </a:schemeClr>
              </a:solidFill>
            </a:endParaRPr>
          </a:p>
        </p:txBody>
      </p:sp>
      <p:sp>
        <p:nvSpPr>
          <p:cNvPr id="10" name="Content Placeholder 2"/>
          <p:cNvSpPr txBox="1">
            <a:spLocks/>
          </p:cNvSpPr>
          <p:nvPr/>
        </p:nvSpPr>
        <p:spPr bwMode="auto">
          <a:xfrm>
            <a:off x="380877" y="2252907"/>
            <a:ext cx="5027588" cy="609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45" tIns="46023" rIns="92045" bIns="46023" numCol="1" anchor="t" anchorCtr="0" compatLnSpc="1">
            <a:prstTxWarp prst="textNoShape">
              <a:avLst/>
            </a:prstTxWarp>
          </a:bodyPr>
          <a:lstStyle>
            <a:lvl1pPr marL="398463" indent="-398463" algn="l" rtl="0" eaLnBrk="0" fontAlgn="base" hangingPunct="0">
              <a:spcBef>
                <a:spcPct val="20000"/>
              </a:spcBef>
              <a:spcAft>
                <a:spcPct val="0"/>
              </a:spcAft>
              <a:buClr>
                <a:schemeClr val="tx2"/>
              </a:buClr>
              <a:buSzPct val="60000"/>
              <a:buFont typeface="Wingdings" charset="0"/>
              <a:buChar char="u"/>
              <a:defRPr sz="3200">
                <a:solidFill>
                  <a:schemeClr val="tx1"/>
                </a:solidFill>
                <a:latin typeface="+mn-lt"/>
                <a:ea typeface="+mn-ea"/>
                <a:cs typeface="ＭＳ Ｐゴシック" charset="0"/>
              </a:defRPr>
            </a:lvl1pPr>
            <a:lvl2pPr marL="862013" indent="-349250" algn="l" rtl="0" eaLnBrk="0" fontAlgn="base" hangingPunct="0">
              <a:spcBef>
                <a:spcPct val="20000"/>
              </a:spcBef>
              <a:spcAft>
                <a:spcPct val="0"/>
              </a:spcAft>
              <a:buClr>
                <a:schemeClr val="tx2"/>
              </a:buClr>
              <a:buSzPct val="60000"/>
              <a:buFont typeface="Wingdings" charset="0"/>
              <a:buChar char="n"/>
              <a:defRPr sz="2800">
                <a:solidFill>
                  <a:schemeClr val="tx1"/>
                </a:solidFill>
                <a:latin typeface="+mn-lt"/>
                <a:ea typeface="+mn-ea"/>
              </a:defRPr>
            </a:lvl2pPr>
            <a:lvl3pPr marL="1262063" indent="-285750" algn="l" rtl="0" eaLnBrk="0" fontAlgn="base" hangingPunct="0">
              <a:spcBef>
                <a:spcPct val="20000"/>
              </a:spcBef>
              <a:spcAft>
                <a:spcPct val="0"/>
              </a:spcAft>
              <a:buClr>
                <a:schemeClr val="tx1"/>
              </a:buClr>
              <a:buSzPct val="60000"/>
              <a:buFont typeface="Wingdings" charset="0"/>
              <a:buChar char="n"/>
              <a:defRPr sz="2400">
                <a:solidFill>
                  <a:schemeClr val="tx1"/>
                </a:solidFill>
                <a:latin typeface="+mn-lt"/>
                <a:ea typeface="+mn-ea"/>
              </a:defRPr>
            </a:lvl3pPr>
            <a:lvl4pPr marL="1660525" indent="-284163" algn="l" rtl="0" eaLnBrk="0" fontAlgn="base" hangingPunct="0">
              <a:spcBef>
                <a:spcPct val="20000"/>
              </a:spcBef>
              <a:spcAft>
                <a:spcPct val="0"/>
              </a:spcAft>
              <a:buClr>
                <a:schemeClr val="tx1"/>
              </a:buClr>
              <a:buSzPct val="60000"/>
              <a:buFont typeface="Wingdings" charset="0"/>
              <a:buChar char="u"/>
              <a:defRPr sz="2000">
                <a:solidFill>
                  <a:schemeClr val="tx1"/>
                </a:solidFill>
                <a:latin typeface="+mn-lt"/>
                <a:ea typeface="+mn-ea"/>
              </a:defRPr>
            </a:lvl4pPr>
            <a:lvl5pPr marL="20589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5pPr>
            <a:lvl6pPr marL="25161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6pPr>
            <a:lvl7pPr marL="29733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7pPr>
            <a:lvl8pPr marL="34305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8pPr>
            <a:lvl9pPr marL="38877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9pPr>
          </a:lstStyle>
          <a:p>
            <a:pPr>
              <a:buClr>
                <a:srgbClr val="00B050"/>
              </a:buClr>
            </a:pPr>
            <a:r>
              <a:rPr lang="en-US" sz="3199" b="1" i="1" kern="0" dirty="0">
                <a:solidFill>
                  <a:srgbClr val="00B050"/>
                </a:solidFill>
              </a:rPr>
              <a:t>Best teacher award</a:t>
            </a:r>
            <a:endParaRPr lang="en-US" sz="3199" kern="0" dirty="0"/>
          </a:p>
        </p:txBody>
      </p:sp>
      <p:sp>
        <p:nvSpPr>
          <p:cNvPr id="6" name="Slide Number Placeholder 5"/>
          <p:cNvSpPr>
            <a:spLocks noGrp="1"/>
          </p:cNvSpPr>
          <p:nvPr>
            <p:ph type="sldNum" sz="quarter" idx="12"/>
          </p:nvPr>
        </p:nvSpPr>
        <p:spPr/>
        <p:txBody>
          <a:bodyPr/>
          <a:lstStyle/>
          <a:p>
            <a:pPr>
              <a:defRPr/>
            </a:pPr>
            <a:fld id="{ABCF83C9-161D-4577-A324-D27FE636FB72}" type="slidenum">
              <a:rPr lang="en-US" smtClean="0"/>
              <a:pPr>
                <a:defRPr/>
              </a:pPr>
              <a:t>2</a:t>
            </a:fld>
            <a:endParaRPr lang="en-US"/>
          </a:p>
        </p:txBody>
      </p:sp>
    </p:spTree>
    <p:extLst>
      <p:ext uri="{BB962C8B-B14F-4D97-AF65-F5344CB8AC3E}">
        <p14:creationId xmlns:p14="http://schemas.microsoft.com/office/powerpoint/2010/main" val="737915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rgbClr val="A6A6A6"/>
                                      </p:to>
                                    </p:animClr>
                                  </p:sub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P spid="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a:ln>
            <a:noFill/>
          </a:ln>
        </p:spPr>
        <p:txBody>
          <a:bodyPr/>
          <a:lstStyle/>
          <a:p>
            <a:r>
              <a:rPr lang="en-US" b="1" dirty="0" smtClean="0"/>
              <a:t>Is This Course Easy?</a:t>
            </a:r>
          </a:p>
        </p:txBody>
      </p:sp>
      <p:sp>
        <p:nvSpPr>
          <p:cNvPr id="16" name="Rectangle 3"/>
          <p:cNvSpPr>
            <a:spLocks noGrp="1" noChangeArrowheads="1"/>
          </p:cNvSpPr>
          <p:nvPr>
            <p:ph idx="1"/>
          </p:nvPr>
        </p:nvSpPr>
        <p:spPr>
          <a:xfrm>
            <a:off x="379412" y="1447800"/>
            <a:ext cx="9144000" cy="1143000"/>
          </a:xfrm>
        </p:spPr>
        <p:txBody>
          <a:bodyPr/>
          <a:lstStyle/>
          <a:p>
            <a:pPr>
              <a:buFont typeface="Wingdings" pitchFamily="2" charset="2"/>
              <a:buNone/>
            </a:pPr>
            <a:r>
              <a:rPr lang="en-US" sz="3600" b="1" i="1" dirty="0" smtClean="0">
                <a:solidFill>
                  <a:schemeClr val="bg2"/>
                </a:solidFill>
              </a:rPr>
              <a:t>No!  </a:t>
            </a:r>
            <a:r>
              <a:rPr lang="en-US" sz="6600" dirty="0" smtClean="0">
                <a:solidFill>
                  <a:schemeClr val="bg2"/>
                </a:solidFill>
                <a:sym typeface="Wingdings" pitchFamily="2" charset="2"/>
              </a:rPr>
              <a:t></a:t>
            </a:r>
            <a:endParaRPr lang="en-US" dirty="0" smtClean="0">
              <a:solidFill>
                <a:schemeClr val="bg2"/>
              </a:solidFill>
            </a:endParaRPr>
          </a:p>
        </p:txBody>
      </p:sp>
      <p:sp>
        <p:nvSpPr>
          <p:cNvPr id="6" name="AutoShape 6"/>
          <p:cNvSpPr>
            <a:spLocks noChangeArrowheads="1"/>
          </p:cNvSpPr>
          <p:nvPr/>
        </p:nvSpPr>
        <p:spPr bwMode="auto">
          <a:xfrm>
            <a:off x="3945572" y="1752600"/>
            <a:ext cx="5577840" cy="1417320"/>
          </a:xfrm>
          <a:prstGeom prst="wedgeRectCallout">
            <a:avLst>
              <a:gd name="adj1" fmla="val -73249"/>
              <a:gd name="adj2" fmla="val -32155"/>
            </a:avLst>
          </a:prstGeom>
          <a:noFill/>
          <a:ln w="76200">
            <a:solidFill>
              <a:schemeClr val="bg1">
                <a:lumMod val="65000"/>
              </a:schemeClr>
            </a:solidFill>
            <a:miter lim="800000"/>
            <a:headEnd type="none" w="sm" len="sm"/>
            <a:tailEnd type="none" w="sm" len="sm"/>
          </a:ln>
        </p:spPr>
        <p:txBody>
          <a:bodyPr/>
          <a:lstStyle/>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course is about real life</a:t>
            </a:r>
          </a:p>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lang="en-US" dirty="0" smtClean="0">
                <a:solidFill>
                  <a:srgbClr val="000000"/>
                </a:solidFill>
              </a:rPr>
              <a:t>Real life is challenging</a:t>
            </a:r>
          </a:p>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lang="en-US" dirty="0" smtClean="0">
                <a:solidFill>
                  <a:srgbClr val="000000"/>
                </a:solidFill>
              </a:rPr>
              <a:t>Especially if you are a team leader</a:t>
            </a:r>
            <a:endParaRPr kumimoji="0" lang="en-US" sz="6600" b="1" i="0" u="none" strike="noStrike" kern="1200" cap="none" spc="0" normalizeH="0" baseline="0" noProof="0" dirty="0">
              <a:ln>
                <a:noFill/>
              </a:ln>
              <a:solidFill>
                <a:srgbClr val="FFFFFF">
                  <a:lumMod val="65000"/>
                </a:srgbClr>
              </a:solidFill>
              <a:effectLst/>
              <a:uLnTx/>
              <a:uFillTx/>
              <a:latin typeface="Times New Roman" pitchFamily="18" charset="0"/>
              <a:ea typeface="+mn-ea"/>
              <a:cs typeface="+mn-cs"/>
            </a:endParaRPr>
          </a:p>
        </p:txBody>
      </p:sp>
      <p:sp>
        <p:nvSpPr>
          <p:cNvPr id="7" name="AutoShape 6"/>
          <p:cNvSpPr>
            <a:spLocks noChangeArrowheads="1"/>
          </p:cNvSpPr>
          <p:nvPr/>
        </p:nvSpPr>
        <p:spPr bwMode="auto">
          <a:xfrm>
            <a:off x="455612" y="3385132"/>
            <a:ext cx="6675120" cy="1005840"/>
          </a:xfrm>
          <a:prstGeom prst="wedgeRectCallout">
            <a:avLst>
              <a:gd name="adj1" fmla="val 73033"/>
              <a:gd name="adj2" fmla="val -65913"/>
            </a:avLst>
          </a:prstGeom>
          <a:solidFill>
            <a:schemeClr val="bg1"/>
          </a:solidFill>
          <a:ln w="76200">
            <a:solidFill>
              <a:schemeClr val="bg1">
                <a:lumMod val="65000"/>
              </a:schemeClr>
            </a:solidFill>
            <a:miter lim="800000"/>
            <a:headEnd type="none" w="sm" len="sm"/>
            <a:tailEnd type="none" w="sm" len="sm"/>
          </a:ln>
        </p:spPr>
        <p:txBody>
          <a:bodyPr/>
          <a:lstStyle/>
          <a:p>
            <a:pPr marL="60325" marR="0" lvl="0" algn="l" defTabSz="914400" rtl="0" eaLnBrk="0" fontAlgn="base" latinLnBrk="0" hangingPunct="0">
              <a:lnSpc>
                <a:spcPct val="100000"/>
              </a:lnSpc>
              <a:spcBef>
                <a:spcPct val="0"/>
              </a:spcBef>
              <a:spcAft>
                <a:spcPct val="0"/>
              </a:spcAft>
              <a:buClr>
                <a:srgbClr val="CC0000"/>
              </a:buClr>
              <a:buSzPct val="60000"/>
              <a:tabLst/>
              <a:defRPr/>
            </a:pPr>
            <a:r>
              <a:rPr lang="en-US" dirty="0" smtClean="0">
                <a:solidFill>
                  <a:srgbClr val="000000"/>
                </a:solidFill>
              </a:rPr>
              <a:t>Rather than following instructions,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need to understand concepts and make decisions</a:t>
            </a:r>
            <a:endParaRPr kumimoji="0" lang="en-US" sz="6600" b="1" i="0" u="none" strike="noStrike" kern="1200" cap="none" spc="0" normalizeH="0" baseline="0" noProof="0" dirty="0">
              <a:ln>
                <a:noFill/>
              </a:ln>
              <a:solidFill>
                <a:srgbClr val="FFFFFF">
                  <a:lumMod val="65000"/>
                </a:srgbClr>
              </a:solidFill>
              <a:effectLst/>
              <a:uLnTx/>
              <a:uFillTx/>
              <a:latin typeface="Times New Roman" pitchFamily="18" charset="0"/>
              <a:ea typeface="+mn-ea"/>
              <a:cs typeface="+mn-cs"/>
            </a:endParaRPr>
          </a:p>
        </p:txBody>
      </p:sp>
      <p:sp>
        <p:nvSpPr>
          <p:cNvPr id="8" name="AutoShape 6"/>
          <p:cNvSpPr>
            <a:spLocks noChangeArrowheads="1"/>
          </p:cNvSpPr>
          <p:nvPr/>
        </p:nvSpPr>
        <p:spPr bwMode="auto">
          <a:xfrm>
            <a:off x="3031172" y="4602480"/>
            <a:ext cx="6492240" cy="1417320"/>
          </a:xfrm>
          <a:prstGeom prst="wedgeRectCallout">
            <a:avLst>
              <a:gd name="adj1" fmla="val -64979"/>
              <a:gd name="adj2" fmla="val -58705"/>
            </a:avLst>
          </a:prstGeom>
          <a:solidFill>
            <a:schemeClr val="bg1"/>
          </a:solidFill>
          <a:ln w="76200">
            <a:solidFill>
              <a:schemeClr val="bg1">
                <a:lumMod val="65000"/>
              </a:schemeClr>
            </a:solidFill>
            <a:miter lim="800000"/>
            <a:headEnd type="none" w="sm" len="sm"/>
            <a:tailEnd type="none" w="sm" len="sm"/>
          </a:ln>
        </p:spPr>
        <p:txBody>
          <a:bodyPr/>
          <a:lstStyle/>
          <a:p>
            <a:pPr marL="60325" lvl="0">
              <a:buClr>
                <a:srgbClr val="CC0000"/>
              </a:buClr>
              <a:buSzPct val="60000"/>
              <a:defRPr/>
            </a:pPr>
            <a:r>
              <a:rPr lang="en-US" dirty="0" smtClean="0">
                <a:solidFill>
                  <a:srgbClr val="000000"/>
                </a:solidFill>
              </a:rPr>
              <a:t>“</a:t>
            </a:r>
            <a:r>
              <a:rPr lang="en-HK" dirty="0"/>
              <a:t>Never, ever, </a:t>
            </a:r>
            <a:r>
              <a:rPr lang="en-HK" dirty="0" smtClean="0"/>
              <a:t>let </a:t>
            </a:r>
            <a:r>
              <a:rPr lang="en-HK" dirty="0"/>
              <a:t>management </a:t>
            </a:r>
            <a:r>
              <a:rPr lang="en-HK" dirty="0" smtClean="0"/>
              <a:t>promote </a:t>
            </a:r>
            <a:r>
              <a:rPr lang="en-HK" dirty="0"/>
              <a:t>you to </a:t>
            </a:r>
            <a:r>
              <a:rPr lang="en-HK" dirty="0" smtClean="0"/>
              <a:t>an analyst, designer, or team lead. It will promote </a:t>
            </a:r>
            <a:r>
              <a:rPr lang="en-HK" dirty="0"/>
              <a:t>you out of </a:t>
            </a:r>
            <a:r>
              <a:rPr lang="en-HK" dirty="0" smtClean="0"/>
              <a:t>programming</a:t>
            </a:r>
            <a:r>
              <a:rPr lang="en-US" dirty="0" smtClean="0">
                <a:solidFill>
                  <a:srgbClr val="000000"/>
                </a:solidFill>
              </a:rPr>
              <a:t>”</a:t>
            </a:r>
            <a:r>
              <a:rPr kumimoji="0" lang="en-US" sz="2800" b="1" i="0" u="none" strike="noStrike" kern="1200" cap="none" spc="0" normalizeH="0" baseline="0" noProof="0" dirty="0" smtClean="0">
                <a:ln>
                  <a:noFill/>
                </a:ln>
                <a:solidFill>
                  <a:srgbClr val="FFFFFF">
                    <a:lumMod val="65000"/>
                  </a:srgbClr>
                </a:solidFill>
                <a:effectLst/>
                <a:uLnTx/>
                <a:uFillTx/>
                <a:latin typeface="Times New Roman" pitchFamily="18" charset="0"/>
                <a:ea typeface="+mn-ea"/>
                <a:cs typeface="+mn-cs"/>
              </a:rPr>
              <a:t> .</a:t>
            </a:r>
            <a:endParaRPr kumimoji="0" lang="en-US" sz="6600" b="1" i="0" u="none" strike="noStrike" kern="1200" cap="none" spc="0" normalizeH="0" baseline="0" noProof="0" dirty="0">
              <a:ln>
                <a:noFill/>
              </a:ln>
              <a:solidFill>
                <a:srgbClr val="FFFFFF">
                  <a:lumMod val="65000"/>
                </a:srgb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130642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0" end="0"/>
                                            </p:txEl>
                                          </p:spTgt>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subTnLst>
                                    <p:animClr clrSpc="rgb" dir="cw">
                                      <p:cBhvr override="childStyle">
                                        <p:cTn dur="1" fill="hold" display="0" masterRel="nextClick" afterEffect="1"/>
                                        <p:tgtEl>
                                          <p:spTgt spid="6">
                                            <p:bg/>
                                          </p:spTgt>
                                        </p:tgtEl>
                                        <p:attrNameLst>
                                          <p:attrName>ppt_c</p:attrName>
                                        </p:attrNameLst>
                                      </p:cBhvr>
                                      <p:to>
                                        <a:srgbClr val="A6A6A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A6A6A6"/>
                                      </p:to>
                                    </p:animClr>
                                  </p:subTnLst>
                                </p:cTn>
                              </p:par>
                              <p:par>
                                <p:cTn id="21" presetID="1" presetClass="entr" presetSubtype="0" fill="hold" grpId="0" nodeType="with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A6A6A6"/>
                                      </p:to>
                                    </p:animClr>
                                  </p:subTnLst>
                                </p:cTn>
                              </p:par>
                              <p:par>
                                <p:cTn id="27" presetID="1" presetClass="entr" presetSubtype="0"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6" grpId="0" uiExpand="1" build="p" animBg="1"/>
      <p:bldP spid="7"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smtClean="0"/>
              <a:t>Is This Course Easy?</a:t>
            </a:r>
          </a:p>
        </p:txBody>
      </p:sp>
      <p:sp>
        <p:nvSpPr>
          <p:cNvPr id="16" name="Rectangle 3"/>
          <p:cNvSpPr>
            <a:spLocks noGrp="1" noChangeArrowheads="1"/>
          </p:cNvSpPr>
          <p:nvPr>
            <p:ph idx="1"/>
          </p:nvPr>
        </p:nvSpPr>
        <p:spPr>
          <a:xfrm>
            <a:off x="379412" y="1447800"/>
            <a:ext cx="9036050" cy="1143000"/>
          </a:xfrm>
        </p:spPr>
        <p:txBody>
          <a:bodyPr/>
          <a:lstStyle/>
          <a:p>
            <a:pPr>
              <a:buFont typeface="Wingdings" pitchFamily="2" charset="2"/>
              <a:buNone/>
            </a:pPr>
            <a:r>
              <a:rPr lang="en-US" sz="3600" b="1" i="1" dirty="0" smtClean="0">
                <a:solidFill>
                  <a:schemeClr val="bg1">
                    <a:lumMod val="65000"/>
                  </a:schemeClr>
                </a:solidFill>
              </a:rPr>
              <a:t>No!  </a:t>
            </a:r>
            <a:r>
              <a:rPr lang="en-US" sz="6600" dirty="0" smtClean="0">
                <a:solidFill>
                  <a:schemeClr val="bg1">
                    <a:lumMod val="65000"/>
                  </a:schemeClr>
                </a:solidFill>
                <a:sym typeface="Wingdings" pitchFamily="2" charset="2"/>
              </a:rPr>
              <a:t></a:t>
            </a:r>
            <a:endParaRPr lang="en-US" dirty="0" smtClean="0">
              <a:solidFill>
                <a:schemeClr val="bg1">
                  <a:lumMod val="65000"/>
                </a:schemeClr>
              </a:solidFill>
            </a:endParaRPr>
          </a:p>
        </p:txBody>
      </p:sp>
      <p:sp>
        <p:nvSpPr>
          <p:cNvPr id="17" name="Rectangle 5"/>
          <p:cNvSpPr>
            <a:spLocks noChangeArrowheads="1"/>
          </p:cNvSpPr>
          <p:nvPr/>
        </p:nvSpPr>
        <p:spPr bwMode="auto">
          <a:xfrm>
            <a:off x="407988" y="2552700"/>
            <a:ext cx="9036050" cy="647700"/>
          </a:xfrm>
          <a:prstGeom prst="rect">
            <a:avLst/>
          </a:prstGeom>
          <a:noFill/>
          <a:ln w="9525">
            <a:noFill/>
            <a:miter lim="800000"/>
            <a:headEnd/>
            <a:tailEnd/>
          </a:ln>
        </p:spPr>
        <p:txBody>
          <a:bodyPr lIns="92075" tIns="46038" rIns="92075" bIns="46038"/>
          <a:lstStyle/>
          <a:p>
            <a:pPr marL="398463" marR="0" lvl="0" indent="-398463" algn="l" defTabSz="914400" rtl="0" eaLnBrk="0" fontAlgn="base" latinLnBrk="0" hangingPunct="0">
              <a:lnSpc>
                <a:spcPct val="100000"/>
              </a:lnSpc>
              <a:spcBef>
                <a:spcPct val="20000"/>
              </a:spcBef>
              <a:spcAft>
                <a:spcPct val="0"/>
              </a:spcAft>
              <a:buClr>
                <a:srgbClr val="CC0000"/>
              </a:buClr>
              <a:buSzPct val="60000"/>
              <a:buFont typeface="Wingdings" pitchFamily="2" charset="2"/>
              <a:buChar char="u"/>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rPr>
              <a:t>analysis </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rPr>
              <a:t>user-driven</a:t>
            </a:r>
          </a:p>
        </p:txBody>
      </p:sp>
      <p:sp>
        <p:nvSpPr>
          <p:cNvPr id="18" name="AutoShape 6"/>
          <p:cNvSpPr>
            <a:spLocks noChangeArrowheads="1"/>
          </p:cNvSpPr>
          <p:nvPr/>
        </p:nvSpPr>
        <p:spPr bwMode="auto">
          <a:xfrm>
            <a:off x="810974" y="4023360"/>
            <a:ext cx="8366760" cy="1417320"/>
          </a:xfrm>
          <a:prstGeom prst="wedgeRectCallout">
            <a:avLst>
              <a:gd name="adj1" fmla="val -3281"/>
              <a:gd name="adj2" fmla="val -110244"/>
            </a:avLst>
          </a:prstGeom>
          <a:solidFill>
            <a:schemeClr val="bg1"/>
          </a:solidFill>
          <a:ln w="76200">
            <a:solidFill>
              <a:schemeClr val="bg1">
                <a:lumMod val="65000"/>
              </a:schemeClr>
            </a:solidFill>
            <a:miter lim="800000"/>
            <a:headEnd type="none" w="sm" len="sm"/>
            <a:tailEnd type="none" w="sm" len="sm"/>
          </a:ln>
        </p:spPr>
        <p:txBody>
          <a:bodyPr/>
          <a:lstStyle/>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User requirements are challenging</a:t>
            </a:r>
          </a:p>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 </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will </a:t>
            </a:r>
            <a:r>
              <a:rPr kumimoji="0" lang="en-US" sz="2800" b="1" i="1" u="none" strike="noStrike" kern="1200" cap="none" spc="0" normalizeH="0" baseline="0" noProof="0" dirty="0">
                <a:ln>
                  <a:noFill/>
                </a:ln>
                <a:solidFill>
                  <a:srgbClr val="CC0000"/>
                </a:solidFill>
                <a:effectLst/>
                <a:uLnTx/>
                <a:uFillTx/>
                <a:latin typeface="Times New Roman" pitchFamily="18" charset="0"/>
                <a:ea typeface="+mn-ea"/>
                <a:cs typeface="+mn-cs"/>
              </a:rPr>
              <a:t>deduct</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marks if you invent user requirements</a:t>
            </a:r>
          </a:p>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In real life, your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senior manager </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will not like it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either</a:t>
            </a:r>
            <a:r>
              <a:rPr kumimoji="0" lang="en-US" sz="2800" b="1" i="0" u="none" strike="noStrike" kern="1200" cap="none" spc="0" normalizeH="0" baseline="0" noProof="0" dirty="0" smtClean="0">
                <a:ln>
                  <a:noFill/>
                </a:ln>
                <a:solidFill>
                  <a:srgbClr val="FFFFFF">
                    <a:lumMod val="65000"/>
                  </a:srgbClr>
                </a:solidFill>
                <a:effectLst/>
                <a:uLnTx/>
                <a:uFillTx/>
                <a:latin typeface="Times New Roman" pitchFamily="18" charset="0"/>
                <a:ea typeface="+mn-ea"/>
                <a:cs typeface="+mn-cs"/>
              </a:rPr>
              <a:t> .</a:t>
            </a:r>
            <a:endParaRPr kumimoji="0" lang="en-US" sz="6600" b="1" i="0" u="none" strike="noStrike" kern="1200" cap="none" spc="0" normalizeH="0" baseline="0" noProof="0" dirty="0">
              <a:ln>
                <a:noFill/>
              </a:ln>
              <a:solidFill>
                <a:srgbClr val="FFFFFF">
                  <a:lumMod val="65000"/>
                </a:srgbClr>
              </a:solidFill>
              <a:effectLst/>
              <a:uLnTx/>
              <a:uFillTx/>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618CD3-4C31-4252-90D3-002C03C88812}" type="slidenum">
              <a:rPr kumimoji="0" lang="en-US" sz="1400" b="0" i="0" u="none" strike="noStrike" kern="1200" cap="none" spc="0" normalizeH="0" baseline="0" noProof="0" smtClean="0">
                <a:ln>
                  <a:noFill/>
                </a:ln>
                <a:solidFill>
                  <a:srgbClr val="FFFFFF">
                    <a:lumMod val="65000"/>
                  </a:srgb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srgbClr val="FFFFFF">
                  <a:lumMod val="65000"/>
                </a:srgbClr>
              </a:solidFill>
              <a:effectLst/>
              <a:uLnTx/>
              <a:uFillTx/>
              <a:latin typeface="Times New Roman" pitchFamily="18" charset="0"/>
              <a:ea typeface="+mn-ea"/>
              <a:cs typeface="+mn-cs"/>
            </a:endParaRPr>
          </a:p>
        </p:txBody>
      </p:sp>
      <p:sp>
        <p:nvSpPr>
          <p:cNvPr id="2" name="Rectangle 1"/>
          <p:cNvSpPr/>
          <p:nvPr/>
        </p:nvSpPr>
        <p:spPr bwMode="auto">
          <a:xfrm>
            <a:off x="810974" y="2607178"/>
            <a:ext cx="3063240" cy="533400"/>
          </a:xfrm>
          <a:prstGeom prst="rect">
            <a:avLst/>
          </a:prstGeom>
          <a:noFill/>
          <a:ln w="762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844377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uiExpand="1" build="p"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smtClean="0"/>
              <a:t>Is This Course Easy?</a:t>
            </a:r>
          </a:p>
        </p:txBody>
      </p:sp>
      <p:sp>
        <p:nvSpPr>
          <p:cNvPr id="3" name="Rectangle 3"/>
          <p:cNvSpPr>
            <a:spLocks noGrp="1" noChangeArrowheads="1"/>
          </p:cNvSpPr>
          <p:nvPr>
            <p:ph idx="1"/>
          </p:nvPr>
        </p:nvSpPr>
        <p:spPr>
          <a:xfrm>
            <a:off x="379412" y="1447800"/>
            <a:ext cx="9036050" cy="1143000"/>
          </a:xfrm>
        </p:spPr>
        <p:txBody>
          <a:bodyPr/>
          <a:lstStyle/>
          <a:p>
            <a:pPr>
              <a:buFont typeface="Wingdings" pitchFamily="2" charset="2"/>
              <a:buNone/>
            </a:pPr>
            <a:r>
              <a:rPr lang="en-US" sz="3600" b="1" i="1" dirty="0" smtClean="0">
                <a:solidFill>
                  <a:schemeClr val="bg1">
                    <a:lumMod val="65000"/>
                  </a:schemeClr>
                </a:solidFill>
              </a:rPr>
              <a:t>No!  </a:t>
            </a:r>
            <a:r>
              <a:rPr lang="en-US" sz="6600" dirty="0" smtClean="0">
                <a:solidFill>
                  <a:schemeClr val="bg1">
                    <a:lumMod val="65000"/>
                  </a:schemeClr>
                </a:solidFill>
                <a:sym typeface="Wingdings" pitchFamily="2" charset="2"/>
              </a:rPr>
              <a:t></a:t>
            </a:r>
            <a:endParaRPr lang="en-US" dirty="0" smtClean="0">
              <a:solidFill>
                <a:schemeClr val="bg1">
                  <a:lumMod val="65000"/>
                </a:schemeClr>
              </a:solidFill>
            </a:endParaRPr>
          </a:p>
        </p:txBody>
      </p:sp>
      <p:sp>
        <p:nvSpPr>
          <p:cNvPr id="4" name="Rectangle 4"/>
          <p:cNvSpPr>
            <a:spLocks noChangeArrowheads="1"/>
          </p:cNvSpPr>
          <p:nvPr/>
        </p:nvSpPr>
        <p:spPr bwMode="auto">
          <a:xfrm>
            <a:off x="411163" y="2552700"/>
            <a:ext cx="9036050" cy="647700"/>
          </a:xfrm>
          <a:prstGeom prst="rect">
            <a:avLst/>
          </a:prstGeom>
          <a:noFill/>
          <a:ln w="9525">
            <a:noFill/>
            <a:miter lim="800000"/>
            <a:headEnd/>
            <a:tailEnd/>
          </a:ln>
        </p:spPr>
        <p:txBody>
          <a:bodyPr lIns="92075" tIns="46038" rIns="92075" bIns="46038"/>
          <a:lstStyle/>
          <a:p>
            <a:pPr marL="398463" marR="0" lvl="0" indent="-398463" algn="l" defTabSz="914400" rtl="0" eaLnBrk="0" fontAlgn="base" latinLnBrk="0" hangingPunct="0">
              <a:lnSpc>
                <a:spcPct val="100000"/>
              </a:lnSpc>
              <a:spcBef>
                <a:spcPct val="20000"/>
              </a:spcBef>
              <a:spcAft>
                <a:spcPct val="0"/>
              </a:spcAft>
              <a:buClr>
                <a:srgbClr val="A6A6A6"/>
              </a:buClr>
              <a:buSzPct val="60000"/>
              <a:buFont typeface="Wingdings" pitchFamily="2" charset="2"/>
              <a:buChar char="u"/>
              <a:tabLst/>
              <a:defRPr/>
            </a:pPr>
            <a:r>
              <a:rPr kumimoji="0" lang="en-US" sz="3200" b="0" i="0" u="none" strike="noStrike" kern="1200" cap="none" spc="0" normalizeH="0" baseline="0" noProof="0" dirty="0" smtClean="0">
                <a:ln>
                  <a:noFill/>
                </a:ln>
                <a:solidFill>
                  <a:srgbClr val="A6A6A6"/>
                </a:solidFill>
                <a:effectLst/>
                <a:uLnTx/>
                <a:uFillTx/>
                <a:latin typeface="Times New Roman" pitchFamily="18" charset="0"/>
                <a:ea typeface="+mn-ea"/>
                <a:cs typeface="+mn-cs"/>
              </a:rPr>
              <a:t>Software </a:t>
            </a:r>
            <a:r>
              <a:rPr kumimoji="0" lang="en-US" sz="3200" b="0" i="0" u="none" strike="noStrike" kern="1200" cap="none" spc="0" normalizeH="0" baseline="0" noProof="0" dirty="0">
                <a:ln>
                  <a:noFill/>
                </a:ln>
                <a:solidFill>
                  <a:srgbClr val="A6A6A6"/>
                </a:solidFill>
                <a:effectLst/>
                <a:uLnTx/>
                <a:uFillTx/>
                <a:latin typeface="Times New Roman" pitchFamily="18" charset="0"/>
                <a:ea typeface="+mn-ea"/>
                <a:cs typeface="+mn-cs"/>
              </a:rPr>
              <a:t>analysis is </a:t>
            </a:r>
            <a:r>
              <a:rPr kumimoji="0" lang="en-US" sz="3200" b="0" i="0" u="none" strike="noStrike" kern="1200" cap="none" spc="0" normalizeH="0" baseline="0" noProof="0" dirty="0" smtClean="0">
                <a:ln>
                  <a:noFill/>
                </a:ln>
                <a:solidFill>
                  <a:srgbClr val="A6A6A6"/>
                </a:solidFill>
                <a:effectLst/>
                <a:uLnTx/>
                <a:uFillTx/>
                <a:latin typeface="Times New Roman" pitchFamily="18" charset="0"/>
                <a:ea typeface="+mn-ea"/>
                <a:cs typeface="+mn-cs"/>
              </a:rPr>
              <a:t>user-driven</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6"/>
          <p:cNvSpPr>
            <a:spLocks noChangeArrowheads="1"/>
          </p:cNvSpPr>
          <p:nvPr/>
        </p:nvSpPr>
        <p:spPr bwMode="auto">
          <a:xfrm>
            <a:off x="407988" y="3132746"/>
            <a:ext cx="9036050" cy="647700"/>
          </a:xfrm>
          <a:prstGeom prst="rect">
            <a:avLst/>
          </a:prstGeom>
          <a:noFill/>
          <a:ln w="9525">
            <a:noFill/>
            <a:miter lim="800000"/>
            <a:headEnd/>
            <a:tailEnd/>
          </a:ln>
        </p:spPr>
        <p:txBody>
          <a:bodyPr lIns="92075" tIns="46038" rIns="92075" bIns="46038"/>
          <a:lstStyle/>
          <a:p>
            <a:pPr marL="398463" marR="0" lvl="0" indent="-398463" algn="l" defTabSz="914400" rtl="0" eaLnBrk="0" fontAlgn="base" latinLnBrk="0" hangingPunct="0">
              <a:lnSpc>
                <a:spcPct val="100000"/>
              </a:lnSpc>
              <a:spcBef>
                <a:spcPct val="20000"/>
              </a:spcBef>
              <a:spcAft>
                <a:spcPct val="0"/>
              </a:spcAft>
              <a:buClr>
                <a:srgbClr val="CC0000"/>
              </a:buClr>
              <a:buSzPct val="60000"/>
              <a:buFont typeface="Wingdings" pitchFamily="2" charset="2"/>
              <a:buChar char="u"/>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rPr>
              <a:t>Software design </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rPr>
              <a:t>a creative process</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618CD3-4C31-4252-90D3-002C03C88812}" type="slidenum">
              <a:rPr kumimoji="0" lang="en-US" sz="1400" b="0" i="0" u="none" strike="noStrike" kern="1200" cap="none" spc="0" normalizeH="0" baseline="0" noProof="0" smtClean="0">
                <a:ln>
                  <a:noFill/>
                </a:ln>
                <a:solidFill>
                  <a:srgbClr val="FFFFFF">
                    <a:lumMod val="65000"/>
                  </a:srgb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srgbClr val="FFFFFF">
                  <a:lumMod val="65000"/>
                </a:srgbClr>
              </a:solidFill>
              <a:effectLst/>
              <a:uLnTx/>
              <a:uFillTx/>
              <a:latin typeface="Times New Roman" pitchFamily="18" charset="0"/>
              <a:ea typeface="+mn-ea"/>
              <a:cs typeface="+mn-cs"/>
            </a:endParaRPr>
          </a:p>
        </p:txBody>
      </p:sp>
      <p:sp>
        <p:nvSpPr>
          <p:cNvPr id="8" name="Rectangle 7"/>
          <p:cNvSpPr/>
          <p:nvPr/>
        </p:nvSpPr>
        <p:spPr bwMode="auto">
          <a:xfrm>
            <a:off x="828066" y="3183308"/>
            <a:ext cx="2788920" cy="533400"/>
          </a:xfrm>
          <a:prstGeom prst="rect">
            <a:avLst/>
          </a:prstGeom>
          <a:noFill/>
          <a:ln w="762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9" name="AutoShape 6"/>
          <p:cNvSpPr>
            <a:spLocks noChangeArrowheads="1"/>
          </p:cNvSpPr>
          <p:nvPr/>
        </p:nvSpPr>
        <p:spPr bwMode="auto">
          <a:xfrm>
            <a:off x="828066" y="4572000"/>
            <a:ext cx="6675120" cy="1417320"/>
          </a:xfrm>
          <a:prstGeom prst="wedgeRectCallout">
            <a:avLst>
              <a:gd name="adj1" fmla="val 5508"/>
              <a:gd name="adj2" fmla="val -108436"/>
            </a:avLst>
          </a:prstGeom>
          <a:solidFill>
            <a:schemeClr val="bg1"/>
          </a:solidFill>
          <a:ln w="76200">
            <a:solidFill>
              <a:schemeClr val="bg1">
                <a:lumMod val="65000"/>
              </a:schemeClr>
            </a:solidFill>
            <a:miter lim="800000"/>
            <a:headEnd type="none" w="sm" len="sm"/>
            <a:tailEnd type="none" w="sm" len="sm"/>
          </a:ln>
        </p:spPr>
        <p:txBody>
          <a:bodyPr/>
          <a:lstStyle/>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is not a product to be reproduced</a:t>
            </a:r>
          </a:p>
          <a:p>
            <a:pPr marL="401638" marR="0" lvl="0" indent="-341313" algn="l" defTabSz="914400" rtl="0" eaLnBrk="0" fontAlgn="base" latinLnBrk="0" hangingPunct="0">
              <a:lnSpc>
                <a:spcPct val="100000"/>
              </a:lnSpc>
              <a:spcBef>
                <a:spcPct val="0"/>
              </a:spcBef>
              <a:spcAft>
                <a:spcPct val="0"/>
              </a:spcAft>
              <a:buClr>
                <a:srgbClr val="CC0000"/>
              </a:buClr>
              <a:buSzPct val="60000"/>
              <a:buFont typeface="Wingdings" pitchFamily="2" charset="2"/>
              <a:buChar char="u"/>
              <a:tabLst/>
              <a:defRPr/>
            </a:pPr>
            <a:r>
              <a:rPr lang="en-US" dirty="0" smtClean="0">
                <a:solidFill>
                  <a:srgbClr val="000000"/>
                </a:solidFill>
              </a:rPr>
              <a:t>It is a product to be created innovatively </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401638" indent="-341313">
              <a:buClr>
                <a:srgbClr val="CC0000"/>
              </a:buClr>
              <a:buSzPct val="60000"/>
              <a:buFont typeface="Wingdings" pitchFamily="2" charset="2"/>
              <a:buChar char="u"/>
              <a:defRPr/>
            </a:pPr>
            <a:r>
              <a:rPr lang="en-US" b="1" i="1" dirty="0" smtClean="0">
                <a:solidFill>
                  <a:srgbClr val="CC0000"/>
                </a:solidFill>
              </a:rPr>
              <a:t>Not</a:t>
            </a:r>
            <a:r>
              <a:rPr lang="en-US" dirty="0" smtClean="0">
                <a:solidFill>
                  <a:srgbClr val="000000"/>
                </a:solidFill>
              </a:rPr>
              <a:t> </a:t>
            </a:r>
            <a:r>
              <a:rPr lang="en-US" dirty="0">
                <a:solidFill>
                  <a:srgbClr val="000000"/>
                </a:solidFill>
              </a:rPr>
              <a:t>part of the user requirements</a:t>
            </a:r>
            <a:r>
              <a:rPr lang="en-US" b="1" dirty="0">
                <a:solidFill>
                  <a:srgbClr val="FFFFFF">
                    <a:lumMod val="65000"/>
                  </a:srgbClr>
                </a:solidFill>
              </a:rPr>
              <a:t> </a:t>
            </a:r>
            <a:r>
              <a:rPr lang="en-US" b="1" dirty="0" smtClean="0">
                <a:solidFill>
                  <a:srgbClr val="FFFFFF">
                    <a:lumMod val="65000"/>
                  </a:srgbClr>
                </a:solidFill>
              </a:rPr>
              <a:t>.</a:t>
            </a:r>
            <a:endParaRPr lang="en-US" sz="6600" b="1" dirty="0">
              <a:solidFill>
                <a:srgbClr val="FFFFFF">
                  <a:lumMod val="65000"/>
                </a:srgbClr>
              </a:solidFill>
            </a:endParaRPr>
          </a:p>
        </p:txBody>
      </p:sp>
    </p:spTree>
    <p:extLst>
      <p:ext uri="{BB962C8B-B14F-4D97-AF65-F5344CB8AC3E}">
        <p14:creationId xmlns:p14="http://schemas.microsoft.com/office/powerpoint/2010/main" val="22253950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sz="3200" b="1" i="1" dirty="0" smtClean="0"/>
              <a:t>We Learn from Mistakes</a:t>
            </a:r>
            <a:r>
              <a:rPr lang="en-US" sz="3200" b="1" dirty="0" smtClean="0"/>
              <a:t/>
            </a:r>
            <a:br>
              <a:rPr lang="en-US" sz="3200" b="1" dirty="0" smtClean="0"/>
            </a:br>
            <a:r>
              <a:rPr lang="en-US" b="1" dirty="0" smtClean="0"/>
              <a:t>Misconception in Software Design </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618CD3-4C31-4252-90D3-002C03C88812}" type="slidenum">
              <a:rPr kumimoji="0" lang="en-US" sz="1400" b="0" i="0" u="none" strike="noStrike" kern="1200" cap="none" spc="0" normalizeH="0" baseline="0" noProof="0" smtClean="0">
                <a:ln>
                  <a:noFill/>
                </a:ln>
                <a:solidFill>
                  <a:srgbClr val="FFFFFF">
                    <a:lumMod val="65000"/>
                  </a:srgb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srgbClr val="FFFFFF">
                  <a:lumMod val="65000"/>
                </a:srgbClr>
              </a:solidFill>
              <a:effectLst/>
              <a:uLnTx/>
              <a:uFillTx/>
              <a:latin typeface="Times New Roman" pitchFamily="18"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7" y="1828800"/>
            <a:ext cx="8253475" cy="4663440"/>
          </a:xfrm>
          <a:prstGeom prst="rect">
            <a:avLst/>
          </a:prstGeom>
        </p:spPr>
      </p:pic>
    </p:spTree>
    <p:extLst>
      <p:ext uri="{BB962C8B-B14F-4D97-AF65-F5344CB8AC3E}">
        <p14:creationId xmlns:p14="http://schemas.microsoft.com/office/powerpoint/2010/main" val="251783608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52" y="2259661"/>
            <a:ext cx="2066925" cy="4419600"/>
          </a:xfrm>
          <a:prstGeom prst="rect">
            <a:avLst/>
          </a:prstGeom>
        </p:spPr>
      </p:pic>
      <p:sp>
        <p:nvSpPr>
          <p:cNvPr id="11" name="AutoShape 9"/>
          <p:cNvSpPr>
            <a:spLocks noChangeAspect="1" noChangeArrowheads="1"/>
          </p:cNvSpPr>
          <p:nvPr/>
        </p:nvSpPr>
        <p:spPr bwMode="auto">
          <a:xfrm>
            <a:off x="467049" y="1676400"/>
            <a:ext cx="1947863" cy="609600"/>
          </a:xfrm>
          <a:prstGeom prst="rect">
            <a:avLst/>
          </a:prstGeom>
          <a:noFill/>
          <a:ln w="9525">
            <a:noFill/>
            <a:miter lim="800000"/>
            <a:headEnd/>
            <a:tailEnd/>
          </a:ln>
        </p:spPr>
        <p:txBody>
          <a:bodyPr lIns="92075" tIns="46038" rIns="92075" bIns="46038"/>
          <a:lstStyle/>
          <a:p>
            <a:pPr marL="398463" indent="-398463" algn="ctr">
              <a:spcBef>
                <a:spcPct val="20000"/>
              </a:spcBef>
              <a:buClr>
                <a:schemeClr val="tx2"/>
              </a:buClr>
              <a:buSzPct val="60000"/>
              <a:buFont typeface="Wingdings" pitchFamily="2" charset="2"/>
              <a:buNone/>
            </a:pPr>
            <a:r>
              <a:rPr lang="en-US" sz="3200" dirty="0"/>
              <a:t>iPhone </a:t>
            </a:r>
            <a:r>
              <a:rPr lang="en-US" sz="3200" dirty="0" smtClean="0"/>
              <a:t>13</a:t>
            </a:r>
            <a:endParaRPr lang="en-US" sz="3200" dirty="0"/>
          </a:p>
        </p:txBody>
      </p:sp>
      <p:grpSp>
        <p:nvGrpSpPr>
          <p:cNvPr id="12" name="Group 11"/>
          <p:cNvGrpSpPr/>
          <p:nvPr/>
        </p:nvGrpSpPr>
        <p:grpSpPr>
          <a:xfrm>
            <a:off x="2665412" y="1676400"/>
            <a:ext cx="3170525" cy="4892053"/>
            <a:chOff x="2665412" y="1676400"/>
            <a:chExt cx="3170525" cy="4892053"/>
          </a:xfrm>
        </p:grpSpPr>
        <p:grpSp>
          <p:nvGrpSpPr>
            <p:cNvPr id="13" name="Group 12"/>
            <p:cNvGrpSpPr/>
            <p:nvPr/>
          </p:nvGrpSpPr>
          <p:grpSpPr>
            <a:xfrm>
              <a:off x="3732212" y="1676400"/>
              <a:ext cx="2103725" cy="4892053"/>
              <a:chOff x="3874843" y="1676400"/>
              <a:chExt cx="2103725" cy="4892053"/>
            </a:xfrm>
          </p:grpSpPr>
          <p:pic>
            <p:nvPicPr>
              <p:cNvPr id="16" name="Picture 1"/>
              <p:cNvPicPr>
                <a:picLocks noChangeAspect="1" noChangeArrowheads="1"/>
              </p:cNvPicPr>
              <p:nvPr/>
            </p:nvPicPr>
            <p:blipFill>
              <a:blip r:embed="rId4" cstate="print"/>
              <a:srcRect/>
              <a:stretch>
                <a:fillRect/>
              </a:stretch>
            </p:blipFill>
            <p:spPr bwMode="auto">
              <a:xfrm>
                <a:off x="3874843" y="2362213"/>
                <a:ext cx="2103725" cy="4206240"/>
              </a:xfrm>
              <a:prstGeom prst="rect">
                <a:avLst/>
              </a:prstGeom>
              <a:noFill/>
              <a:ln w="9525">
                <a:noFill/>
                <a:miter lim="800000"/>
                <a:headEnd/>
                <a:tailEnd/>
              </a:ln>
            </p:spPr>
          </p:pic>
          <p:sp>
            <p:nvSpPr>
              <p:cNvPr id="17" name="AutoShape 9"/>
              <p:cNvSpPr>
                <a:spLocks noChangeAspect="1" noChangeArrowheads="1"/>
              </p:cNvSpPr>
              <p:nvPr/>
            </p:nvSpPr>
            <p:spPr bwMode="auto">
              <a:xfrm>
                <a:off x="3952774" y="1676400"/>
                <a:ext cx="1947863" cy="609600"/>
              </a:xfrm>
              <a:prstGeom prst="rect">
                <a:avLst/>
              </a:prstGeom>
              <a:noFill/>
              <a:ln w="9525">
                <a:noFill/>
                <a:miter lim="800000"/>
                <a:headEnd/>
                <a:tailEnd/>
              </a:ln>
            </p:spPr>
            <p:txBody>
              <a:bodyPr lIns="92075" tIns="46038" rIns="92075" bIns="46038"/>
              <a:lstStyle/>
              <a:p>
                <a:pPr marL="398463" indent="-398463" algn="ctr">
                  <a:spcBef>
                    <a:spcPct val="20000"/>
                  </a:spcBef>
                  <a:buClr>
                    <a:schemeClr val="tx2"/>
                  </a:buClr>
                  <a:buSzPct val="60000"/>
                  <a:buFont typeface="Wingdings" pitchFamily="2" charset="2"/>
                  <a:buNone/>
                </a:pPr>
                <a:r>
                  <a:rPr lang="en-US" sz="3200" dirty="0"/>
                  <a:t>iPhone </a:t>
                </a:r>
                <a:r>
                  <a:rPr lang="en-US" sz="3200" dirty="0" smtClean="0"/>
                  <a:t>8</a:t>
                </a:r>
                <a:endParaRPr lang="en-US" sz="3200" dirty="0"/>
              </a:p>
            </p:txBody>
          </p:sp>
        </p:grpSp>
        <p:sp>
          <p:nvSpPr>
            <p:cNvPr id="15" name="Text Box 10"/>
            <p:cNvSpPr txBox="1">
              <a:spLocks noChangeArrowheads="1"/>
            </p:cNvSpPr>
            <p:nvPr/>
          </p:nvSpPr>
          <p:spPr bwMode="auto">
            <a:xfrm>
              <a:off x="2665412" y="3200400"/>
              <a:ext cx="871538" cy="1555750"/>
            </a:xfrm>
            <a:prstGeom prst="rect">
              <a:avLst/>
            </a:prstGeom>
            <a:noFill/>
            <a:ln w="12700">
              <a:noFill/>
              <a:miter lim="800000"/>
              <a:headEnd type="none" w="sm" len="sm"/>
              <a:tailEnd type="none" w="sm" len="sm"/>
            </a:ln>
          </p:spPr>
          <p:txBody>
            <a:bodyPr wrap="none">
              <a:spAutoFit/>
            </a:bodyPr>
            <a:lstStyle/>
            <a:p>
              <a:r>
                <a:rPr lang="en-US" sz="9600" dirty="0">
                  <a:solidFill>
                    <a:schemeClr val="tx2"/>
                  </a:solidFill>
                </a:rPr>
                <a:t>=</a:t>
              </a:r>
            </a:p>
          </p:txBody>
        </p:sp>
      </p:grpSp>
      <p:sp>
        <p:nvSpPr>
          <p:cNvPr id="18" name="AutoShape 3"/>
          <p:cNvSpPr>
            <a:spLocks noGrp="1" noChangeAspect="1" noChangeArrowheads="1"/>
          </p:cNvSpPr>
          <p:nvPr>
            <p:ph type="title"/>
          </p:nvPr>
        </p:nvSpPr>
        <p:spPr>
          <a:xfrm>
            <a:off x="379412" y="266699"/>
            <a:ext cx="9144000" cy="1118100"/>
          </a:xfrm>
          <a:ln>
            <a:noFill/>
          </a:ln>
        </p:spPr>
        <p:txBody>
          <a:bodyPr/>
          <a:lstStyle/>
          <a:p>
            <a:r>
              <a:rPr lang="en-US" b="1" dirty="0" smtClean="0"/>
              <a:t>What if Designs were not Creative?</a:t>
            </a:r>
          </a:p>
        </p:txBody>
      </p:sp>
      <p:sp>
        <p:nvSpPr>
          <p:cNvPr id="19" name="AutoShape 5"/>
          <p:cNvSpPr>
            <a:spLocks noChangeArrowheads="1"/>
          </p:cNvSpPr>
          <p:nvPr/>
        </p:nvSpPr>
        <p:spPr bwMode="auto">
          <a:xfrm>
            <a:off x="6231572" y="3352800"/>
            <a:ext cx="3291840" cy="1874520"/>
          </a:xfrm>
          <a:prstGeom prst="wedgeRectCallout">
            <a:avLst>
              <a:gd name="adj1" fmla="val -82969"/>
              <a:gd name="adj2" fmla="val 93413"/>
            </a:avLst>
          </a:prstGeom>
          <a:solidFill>
            <a:schemeClr val="bg1"/>
          </a:solidFill>
          <a:ln w="76200">
            <a:solidFill>
              <a:schemeClr val="bg1">
                <a:lumMod val="65000"/>
              </a:schemeClr>
            </a:solidFill>
            <a:miter lim="800000"/>
            <a:headEnd type="none" w="sm" len="sm"/>
            <a:tailEnd type="none" w="sm" len="sm"/>
          </a:ln>
        </p:spPr>
        <p:txBody>
          <a:bodyPr/>
          <a:lstStyle/>
          <a:p>
            <a:pPr marL="58738">
              <a:buClr>
                <a:schemeClr val="tx2"/>
              </a:buClr>
              <a:buSzPct val="60000"/>
              <a:buFont typeface="Wingdings" pitchFamily="2" charset="2"/>
              <a:buNone/>
            </a:pPr>
            <a:r>
              <a:rPr lang="en-US" b="1" i="1" dirty="0" smtClean="0"/>
              <a:t>The home button would be retained if designers followed a “model answer”</a:t>
            </a:r>
            <a:r>
              <a:rPr lang="en-US" b="1" dirty="0" smtClean="0">
                <a:solidFill>
                  <a:schemeClr val="bg1">
                    <a:lumMod val="65000"/>
                  </a:schemeClr>
                </a:solidFill>
              </a:rPr>
              <a:t> .</a:t>
            </a:r>
            <a:endParaRPr lang="en-US" sz="6600" b="1" dirty="0">
              <a:solidFill>
                <a:schemeClr val="bg1">
                  <a:lumMod val="65000"/>
                </a:schemeClr>
              </a:solidFill>
            </a:endParaRPr>
          </a:p>
        </p:txBody>
      </p:sp>
    </p:spTree>
    <p:extLst>
      <p:ext uri="{BB962C8B-B14F-4D97-AF65-F5344CB8AC3E}">
        <p14:creationId xmlns:p14="http://schemas.microsoft.com/office/powerpoint/2010/main" val="149776793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smtClean="0"/>
              <a:t>Is This Course Easy?</a:t>
            </a:r>
          </a:p>
        </p:txBody>
      </p:sp>
      <p:sp>
        <p:nvSpPr>
          <p:cNvPr id="3" name="Rectangle 3"/>
          <p:cNvSpPr>
            <a:spLocks noGrp="1" noChangeArrowheads="1"/>
          </p:cNvSpPr>
          <p:nvPr>
            <p:ph idx="1"/>
          </p:nvPr>
        </p:nvSpPr>
        <p:spPr>
          <a:xfrm>
            <a:off x="412750" y="1447800"/>
            <a:ext cx="9036050" cy="1143000"/>
          </a:xfrm>
        </p:spPr>
        <p:txBody>
          <a:bodyPr/>
          <a:lstStyle/>
          <a:p>
            <a:pPr>
              <a:buFont typeface="Wingdings" pitchFamily="2" charset="2"/>
              <a:buNone/>
            </a:pPr>
            <a:r>
              <a:rPr lang="en-US" sz="3600" b="1" i="1" dirty="0" smtClean="0">
                <a:solidFill>
                  <a:schemeClr val="bg1">
                    <a:lumMod val="65000"/>
                  </a:schemeClr>
                </a:solidFill>
              </a:rPr>
              <a:t>No!  </a:t>
            </a:r>
            <a:r>
              <a:rPr lang="en-US" sz="6600" dirty="0" smtClean="0">
                <a:solidFill>
                  <a:schemeClr val="bg1">
                    <a:lumMod val="65000"/>
                  </a:schemeClr>
                </a:solidFill>
                <a:sym typeface="Wingdings" pitchFamily="2" charset="2"/>
              </a:rPr>
              <a:t></a:t>
            </a:r>
            <a:endParaRPr lang="en-US" dirty="0" smtClean="0">
              <a:solidFill>
                <a:schemeClr val="bg1">
                  <a:lumMod val="65000"/>
                </a:schemeClr>
              </a:solidFill>
            </a:endParaRPr>
          </a:p>
        </p:txBody>
      </p:sp>
      <p:sp>
        <p:nvSpPr>
          <p:cNvPr id="4" name="Rectangle 4"/>
          <p:cNvSpPr>
            <a:spLocks noChangeArrowheads="1"/>
          </p:cNvSpPr>
          <p:nvPr/>
        </p:nvSpPr>
        <p:spPr bwMode="auto">
          <a:xfrm>
            <a:off x="407988" y="2552700"/>
            <a:ext cx="9036050" cy="1172554"/>
          </a:xfrm>
          <a:prstGeom prst="rect">
            <a:avLst/>
          </a:prstGeom>
          <a:noFill/>
          <a:ln w="9525">
            <a:noFill/>
            <a:miter lim="800000"/>
            <a:headEnd/>
            <a:tailEnd/>
          </a:ln>
        </p:spPr>
        <p:txBody>
          <a:bodyPr lIns="92075" tIns="46038" rIns="92075" bIns="46038"/>
          <a:lstStyle/>
          <a:p>
            <a:pPr marL="398463" indent="-398463">
              <a:spcBef>
                <a:spcPct val="20000"/>
              </a:spcBef>
              <a:buClr>
                <a:schemeClr val="folHlink"/>
              </a:buClr>
              <a:buSzPct val="60000"/>
              <a:buFont typeface="Wingdings" pitchFamily="2" charset="2"/>
              <a:buChar char="u"/>
            </a:pPr>
            <a:r>
              <a:rPr lang="en-US" sz="3200" dirty="0" smtClean="0">
                <a:solidFill>
                  <a:schemeClr val="folHlink"/>
                </a:solidFill>
              </a:rPr>
              <a:t>Software analysis is user-driven</a:t>
            </a:r>
          </a:p>
          <a:p>
            <a:pPr marL="398463" indent="-398463">
              <a:spcBef>
                <a:spcPct val="20000"/>
              </a:spcBef>
              <a:buClr>
                <a:schemeClr val="folHlink"/>
              </a:buClr>
              <a:buSzPct val="60000"/>
              <a:buFont typeface="Wingdings" pitchFamily="2" charset="2"/>
              <a:buChar char="u"/>
            </a:pPr>
            <a:r>
              <a:rPr lang="en-US" sz="3200" dirty="0" smtClean="0">
                <a:solidFill>
                  <a:schemeClr val="folHlink"/>
                </a:solidFill>
              </a:rPr>
              <a:t>Software </a:t>
            </a:r>
            <a:r>
              <a:rPr lang="en-US" sz="3200" dirty="0">
                <a:solidFill>
                  <a:schemeClr val="folHlink"/>
                </a:solidFill>
              </a:rPr>
              <a:t>design is a creative </a:t>
            </a:r>
            <a:r>
              <a:rPr lang="en-US" sz="3200" dirty="0" smtClean="0">
                <a:solidFill>
                  <a:schemeClr val="folHlink"/>
                </a:solidFill>
              </a:rPr>
              <a:t>process</a:t>
            </a:r>
            <a:endParaRPr lang="en-US" sz="3600" dirty="0"/>
          </a:p>
        </p:txBody>
      </p:sp>
      <p:sp>
        <p:nvSpPr>
          <p:cNvPr id="5" name="AutoShape 5"/>
          <p:cNvSpPr>
            <a:spLocks noChangeArrowheads="1"/>
          </p:cNvSpPr>
          <p:nvPr/>
        </p:nvSpPr>
        <p:spPr bwMode="auto">
          <a:xfrm>
            <a:off x="3884613" y="4554908"/>
            <a:ext cx="4953000" cy="1417320"/>
          </a:xfrm>
          <a:prstGeom prst="wedgeRectCallout">
            <a:avLst>
              <a:gd name="adj1" fmla="val -71692"/>
              <a:gd name="adj2" fmla="val -57289"/>
            </a:avLst>
          </a:prstGeom>
          <a:noFill/>
          <a:ln w="76200">
            <a:solidFill>
              <a:schemeClr val="tx1"/>
            </a:solidFill>
            <a:miter lim="800000"/>
            <a:headEnd type="none" w="sm" len="sm"/>
            <a:tailEnd type="none" w="sm" len="sm"/>
          </a:ln>
        </p:spPr>
        <p:txBody>
          <a:bodyPr/>
          <a:lstStyle/>
          <a:p>
            <a:pPr marL="60325">
              <a:buClr>
                <a:schemeClr val="tx2"/>
              </a:buClr>
              <a:buSzPct val="60000"/>
              <a:buFont typeface="Wingdings" pitchFamily="2" charset="2"/>
              <a:buNone/>
            </a:pPr>
            <a:r>
              <a:rPr lang="en-US" dirty="0"/>
              <a:t>You must liberate yourself from</a:t>
            </a:r>
          </a:p>
          <a:p>
            <a:pPr marL="341313" indent="-284163">
              <a:buClr>
                <a:schemeClr val="tx2"/>
              </a:buClr>
              <a:buSzPct val="60000"/>
              <a:buFont typeface="Wingdings" pitchFamily="2" charset="2"/>
              <a:buChar char="u"/>
            </a:pPr>
            <a:r>
              <a:rPr lang="en-US" dirty="0"/>
              <a:t> Past </a:t>
            </a:r>
            <a:r>
              <a:rPr lang="en-US" dirty="0" smtClean="0"/>
              <a:t>examination papers</a:t>
            </a:r>
            <a:endParaRPr lang="en-US" dirty="0"/>
          </a:p>
          <a:p>
            <a:pPr marL="341313" indent="-284163">
              <a:buClr>
                <a:schemeClr val="tx2"/>
              </a:buClr>
              <a:buSzPct val="60000"/>
              <a:buFont typeface="Wingdings" pitchFamily="2" charset="2"/>
              <a:buChar char="u"/>
            </a:pPr>
            <a:r>
              <a:rPr lang="en-US" dirty="0"/>
              <a:t> Model </a:t>
            </a:r>
            <a:r>
              <a:rPr lang="en-US" dirty="0" smtClean="0"/>
              <a:t>answers</a:t>
            </a:r>
            <a:r>
              <a:rPr lang="en-US" b="1" dirty="0" smtClean="0">
                <a:solidFill>
                  <a:schemeClr val="bg1">
                    <a:lumMod val="65000"/>
                  </a:schemeClr>
                </a:solidFill>
              </a:rPr>
              <a:t> .</a:t>
            </a:r>
            <a:endParaRPr lang="en-US" sz="6600" b="1" dirty="0">
              <a:solidFill>
                <a:schemeClr val="bg1">
                  <a:lumMod val="65000"/>
                </a:schemeClr>
              </a:solidFill>
            </a:endParaRPr>
          </a:p>
        </p:txBody>
      </p:sp>
      <p:sp>
        <p:nvSpPr>
          <p:cNvPr id="6" name="Rectangle 6"/>
          <p:cNvSpPr>
            <a:spLocks noChangeArrowheads="1"/>
          </p:cNvSpPr>
          <p:nvPr/>
        </p:nvSpPr>
        <p:spPr bwMode="auto">
          <a:xfrm>
            <a:off x="411163" y="3725254"/>
            <a:ext cx="9036050" cy="647700"/>
          </a:xfrm>
          <a:prstGeom prst="rect">
            <a:avLst/>
          </a:prstGeom>
          <a:noFill/>
          <a:ln w="9525">
            <a:noFill/>
            <a:miter lim="800000"/>
            <a:headEnd/>
            <a:tailEnd/>
          </a:ln>
        </p:spPr>
        <p:txBody>
          <a:bodyPr lIns="92075" tIns="46038" rIns="92075" bIns="46038"/>
          <a:lstStyle/>
          <a:p>
            <a:pPr marL="398463" indent="-398463">
              <a:spcBef>
                <a:spcPct val="20000"/>
              </a:spcBef>
              <a:buClr>
                <a:schemeClr val="tx2"/>
              </a:buClr>
              <a:buSzPct val="60000"/>
              <a:buFont typeface="Wingdings" pitchFamily="2" charset="2"/>
              <a:buChar char="u"/>
            </a:pPr>
            <a:r>
              <a:rPr lang="en-US" sz="3200" dirty="0"/>
              <a:t>No model answer in </a:t>
            </a:r>
            <a:r>
              <a:rPr lang="en-US" sz="3200" dirty="0" smtClean="0"/>
              <a:t>real life</a:t>
            </a:r>
            <a:endParaRPr lang="en-US" sz="3200" dirty="0"/>
          </a:p>
        </p:txBody>
      </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25</a:t>
            </a:fld>
            <a:endParaRPr lang="en-US"/>
          </a:p>
        </p:txBody>
      </p:sp>
    </p:spTree>
    <p:extLst>
      <p:ext uri="{BB962C8B-B14F-4D97-AF65-F5344CB8AC3E}">
        <p14:creationId xmlns:p14="http://schemas.microsoft.com/office/powerpoint/2010/main" val="56003265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subTnLst>
                                    <p:animClr clrSpc="rgb" dir="cw">
                                      <p:cBhvr override="childStyle">
                                        <p:cTn dur="1" fill="hold" display="0" masterRel="nextClick" afterEffect="1"/>
                                        <p:tgtEl>
                                          <p:spTgt spid="5">
                                            <p:bg/>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smtClean="0"/>
              <a:t>Is This Course Easy?</a:t>
            </a:r>
          </a:p>
        </p:txBody>
      </p:sp>
      <p:sp>
        <p:nvSpPr>
          <p:cNvPr id="4" name="Rectangle 3"/>
          <p:cNvSpPr txBox="1">
            <a:spLocks noChangeArrowheads="1"/>
          </p:cNvSpPr>
          <p:nvPr/>
        </p:nvSpPr>
        <p:spPr bwMode="auto">
          <a:xfrm>
            <a:off x="412750" y="1447800"/>
            <a:ext cx="9036050" cy="114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a:lstStyle>
          <a:p>
            <a:pPr>
              <a:buFont typeface="Wingdings" pitchFamily="2" charset="2"/>
              <a:buNone/>
            </a:pPr>
            <a:r>
              <a:rPr lang="en-US" sz="3600" b="1" i="1" kern="0" dirty="0" smtClean="0">
                <a:solidFill>
                  <a:schemeClr val="bg1">
                    <a:lumMod val="65000"/>
                  </a:schemeClr>
                </a:solidFill>
              </a:rPr>
              <a:t>No!  </a:t>
            </a:r>
            <a:r>
              <a:rPr lang="en-US" sz="6600" kern="0" dirty="0" smtClean="0">
                <a:solidFill>
                  <a:schemeClr val="bg1">
                    <a:lumMod val="65000"/>
                  </a:schemeClr>
                </a:solidFill>
                <a:sym typeface="Wingdings" pitchFamily="2" charset="2"/>
              </a:rPr>
              <a:t></a:t>
            </a:r>
            <a:endParaRPr lang="en-US" kern="0" dirty="0" smtClean="0">
              <a:solidFill>
                <a:schemeClr val="bg1">
                  <a:lumMod val="65000"/>
                </a:schemeClr>
              </a:solidFill>
            </a:endParaRPr>
          </a:p>
        </p:txBody>
      </p:sp>
      <p:sp>
        <p:nvSpPr>
          <p:cNvPr id="5" name="Rectangle 5"/>
          <p:cNvSpPr>
            <a:spLocks noChangeArrowheads="1"/>
          </p:cNvSpPr>
          <p:nvPr/>
        </p:nvSpPr>
        <p:spPr bwMode="auto">
          <a:xfrm>
            <a:off x="411163" y="4317048"/>
            <a:ext cx="9036050" cy="1855152"/>
          </a:xfrm>
          <a:prstGeom prst="rect">
            <a:avLst/>
          </a:prstGeom>
          <a:noFill/>
          <a:ln w="9525">
            <a:noFill/>
            <a:miter lim="800000"/>
            <a:headEnd/>
            <a:tailEnd/>
          </a:ln>
        </p:spPr>
        <p:txBody>
          <a:bodyPr lIns="92075" tIns="46038" rIns="92075" bIns="46038"/>
          <a:lstStyle/>
          <a:p>
            <a:pPr marL="398463" indent="-398463">
              <a:spcBef>
                <a:spcPts val="768"/>
              </a:spcBef>
              <a:buClr>
                <a:schemeClr val="tx2"/>
              </a:buClr>
              <a:buSzPct val="60000"/>
              <a:buFont typeface="Wingdings" pitchFamily="2" charset="2"/>
              <a:buChar char="u"/>
            </a:pPr>
            <a:r>
              <a:rPr lang="en-US" sz="3200" dirty="0"/>
              <a:t>No </a:t>
            </a:r>
            <a:r>
              <a:rPr lang="en-US" sz="3200" dirty="0" smtClean="0"/>
              <a:t>theory in software engineering</a:t>
            </a:r>
          </a:p>
          <a:p>
            <a:pPr marL="398463" indent="-398463">
              <a:spcBef>
                <a:spcPts val="768"/>
              </a:spcBef>
              <a:buClr>
                <a:schemeClr val="tx2"/>
              </a:buClr>
              <a:buSzPct val="60000"/>
              <a:buFont typeface="Wingdings" pitchFamily="2" charset="2"/>
              <a:buChar char="u"/>
            </a:pPr>
            <a:r>
              <a:rPr lang="en-US" sz="3200" dirty="0"/>
              <a:t>Step by step procedure proved to be problematic</a:t>
            </a:r>
          </a:p>
          <a:p>
            <a:pPr marL="398463" indent="-398463">
              <a:spcBef>
                <a:spcPts val="768"/>
              </a:spcBef>
              <a:buClr>
                <a:schemeClr val="tx2"/>
              </a:buClr>
              <a:buSzPct val="60000"/>
              <a:buFont typeface="Wingdings" pitchFamily="2" charset="2"/>
              <a:buChar char="u"/>
            </a:pPr>
            <a:r>
              <a:rPr lang="en-US" sz="3200" dirty="0"/>
              <a:t>Learn from experience, with trial and error</a:t>
            </a:r>
            <a:r>
              <a:rPr lang="en-US" sz="3200" b="1" dirty="0">
                <a:solidFill>
                  <a:schemeClr val="bg1">
                    <a:lumMod val="65000"/>
                  </a:schemeClr>
                </a:solidFill>
              </a:rPr>
              <a:t> </a:t>
            </a:r>
            <a:r>
              <a:rPr lang="en-US" sz="3200" b="1" dirty="0" smtClean="0">
                <a:solidFill>
                  <a:schemeClr val="bg1">
                    <a:lumMod val="65000"/>
                  </a:schemeClr>
                </a:solidFill>
              </a:rPr>
              <a:t>.</a:t>
            </a:r>
            <a:endParaRPr lang="en-US" sz="3200" b="1" dirty="0">
              <a:solidFill>
                <a:schemeClr val="bg1">
                  <a:lumMod val="65000"/>
                </a:schemeClr>
              </a:solidFill>
            </a:endParaRPr>
          </a:p>
        </p:txBody>
      </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26</a:t>
            </a:fld>
            <a:endParaRPr lang="en-US"/>
          </a:p>
        </p:txBody>
      </p:sp>
      <p:sp>
        <p:nvSpPr>
          <p:cNvPr id="7" name="Rectangle 4"/>
          <p:cNvSpPr>
            <a:spLocks noChangeArrowheads="1"/>
          </p:cNvSpPr>
          <p:nvPr/>
        </p:nvSpPr>
        <p:spPr bwMode="auto">
          <a:xfrm>
            <a:off x="407988" y="2552700"/>
            <a:ext cx="9036050" cy="1172554"/>
          </a:xfrm>
          <a:prstGeom prst="rect">
            <a:avLst/>
          </a:prstGeom>
          <a:noFill/>
          <a:ln w="9525">
            <a:noFill/>
            <a:miter lim="800000"/>
            <a:headEnd/>
            <a:tailEnd/>
          </a:ln>
        </p:spPr>
        <p:txBody>
          <a:bodyPr lIns="92075" tIns="46038" rIns="92075" bIns="46038"/>
          <a:lstStyle/>
          <a:p>
            <a:pPr marL="398463" indent="-398463">
              <a:spcBef>
                <a:spcPct val="20000"/>
              </a:spcBef>
              <a:buClr>
                <a:schemeClr val="folHlink"/>
              </a:buClr>
              <a:buSzPct val="60000"/>
              <a:buFont typeface="Wingdings" pitchFamily="2" charset="2"/>
              <a:buChar char="u"/>
            </a:pPr>
            <a:r>
              <a:rPr lang="en-US" sz="3200" dirty="0" smtClean="0">
                <a:solidFill>
                  <a:schemeClr val="folHlink"/>
                </a:solidFill>
              </a:rPr>
              <a:t>Software analysis is user-driven</a:t>
            </a:r>
          </a:p>
          <a:p>
            <a:pPr marL="398463" indent="-398463">
              <a:spcBef>
                <a:spcPct val="20000"/>
              </a:spcBef>
              <a:buClr>
                <a:schemeClr val="folHlink"/>
              </a:buClr>
              <a:buSzPct val="60000"/>
              <a:buFont typeface="Wingdings" pitchFamily="2" charset="2"/>
              <a:buChar char="u"/>
            </a:pPr>
            <a:r>
              <a:rPr lang="en-US" sz="3200" dirty="0" smtClean="0">
                <a:solidFill>
                  <a:schemeClr val="folHlink"/>
                </a:solidFill>
              </a:rPr>
              <a:t>Software </a:t>
            </a:r>
            <a:r>
              <a:rPr lang="en-US" sz="3200" dirty="0">
                <a:solidFill>
                  <a:schemeClr val="folHlink"/>
                </a:solidFill>
              </a:rPr>
              <a:t>design is a creative </a:t>
            </a:r>
            <a:r>
              <a:rPr lang="en-US" sz="3200" dirty="0" smtClean="0">
                <a:solidFill>
                  <a:schemeClr val="folHlink"/>
                </a:solidFill>
              </a:rPr>
              <a:t>process</a:t>
            </a:r>
            <a:endParaRPr lang="en-US" sz="3600" dirty="0"/>
          </a:p>
        </p:txBody>
      </p:sp>
      <p:sp>
        <p:nvSpPr>
          <p:cNvPr id="8" name="Rectangle 6"/>
          <p:cNvSpPr>
            <a:spLocks noChangeArrowheads="1"/>
          </p:cNvSpPr>
          <p:nvPr/>
        </p:nvSpPr>
        <p:spPr bwMode="auto">
          <a:xfrm>
            <a:off x="411163" y="3725254"/>
            <a:ext cx="9036050" cy="647700"/>
          </a:xfrm>
          <a:prstGeom prst="rect">
            <a:avLst/>
          </a:prstGeom>
          <a:noFill/>
          <a:ln w="9525">
            <a:noFill/>
            <a:miter lim="800000"/>
            <a:headEnd/>
            <a:tailEnd/>
          </a:ln>
        </p:spPr>
        <p:txBody>
          <a:bodyPr lIns="92075" tIns="46038" rIns="92075" bIns="46038"/>
          <a:lstStyle/>
          <a:p>
            <a:pPr marL="398463" indent="-398463">
              <a:spcBef>
                <a:spcPct val="20000"/>
              </a:spcBef>
              <a:buClr>
                <a:schemeClr val="bg1">
                  <a:lumMod val="65000"/>
                </a:schemeClr>
              </a:buClr>
              <a:buSzPct val="60000"/>
              <a:buFont typeface="Wingdings" pitchFamily="2" charset="2"/>
              <a:buChar char="u"/>
            </a:pPr>
            <a:r>
              <a:rPr lang="en-US" sz="3200" dirty="0">
                <a:solidFill>
                  <a:schemeClr val="bg1">
                    <a:lumMod val="65000"/>
                  </a:schemeClr>
                </a:solidFill>
              </a:rPr>
              <a:t>No model answer in </a:t>
            </a:r>
            <a:r>
              <a:rPr lang="en-US" sz="3200" dirty="0" smtClean="0">
                <a:solidFill>
                  <a:schemeClr val="bg1">
                    <a:lumMod val="65000"/>
                  </a:schemeClr>
                </a:solidFill>
              </a:rPr>
              <a:t>real life</a:t>
            </a:r>
            <a:endParaRPr lang="en-US" sz="3200" dirty="0">
              <a:solidFill>
                <a:schemeClr val="bg1">
                  <a:lumMod val="65000"/>
                </a:schemeClr>
              </a:solidFill>
            </a:endParaRPr>
          </a:p>
        </p:txBody>
      </p:sp>
    </p:spTree>
    <p:extLst>
      <p:ext uri="{BB962C8B-B14F-4D97-AF65-F5344CB8AC3E}">
        <p14:creationId xmlns:p14="http://schemas.microsoft.com/office/powerpoint/2010/main" val="23225520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b="1" smtClean="0"/>
              <a:t>Is This Course Practical?</a:t>
            </a:r>
          </a:p>
        </p:txBody>
      </p:sp>
      <p:sp>
        <p:nvSpPr>
          <p:cNvPr id="540675" name="Rectangle 3"/>
          <p:cNvSpPr>
            <a:spLocks noGrp="1" noChangeArrowheads="1"/>
          </p:cNvSpPr>
          <p:nvPr>
            <p:ph idx="1"/>
          </p:nvPr>
        </p:nvSpPr>
        <p:spPr>
          <a:xfrm>
            <a:off x="412750" y="1676400"/>
            <a:ext cx="9034463" cy="4953000"/>
          </a:xfrm>
        </p:spPr>
        <p:txBody>
          <a:bodyPr/>
          <a:lstStyle/>
          <a:p>
            <a:r>
              <a:rPr lang="en-US" dirty="0" smtClean="0"/>
              <a:t>Is it practical to draw so many diagrams?</a:t>
            </a:r>
          </a:p>
          <a:p>
            <a:pPr lvl="1"/>
            <a:r>
              <a:rPr lang="en-US" dirty="0" smtClean="0"/>
              <a:t>Why don’t we assign a programmer to code directly?</a:t>
            </a:r>
          </a:p>
          <a:p>
            <a:pPr>
              <a:buClr>
                <a:schemeClr val="hlink"/>
              </a:buClr>
            </a:pPr>
            <a:r>
              <a:rPr lang="en-US" dirty="0" smtClean="0"/>
              <a:t>Millions of lines of code in a typical system</a:t>
            </a:r>
          </a:p>
          <a:p>
            <a:pPr>
              <a:buClr>
                <a:schemeClr val="hlink"/>
              </a:buClr>
            </a:pPr>
            <a:r>
              <a:rPr lang="en-US" dirty="0" smtClean="0"/>
              <a:t>How many lines of code per day?</a:t>
            </a:r>
          </a:p>
          <a:p>
            <a:pPr lvl="1">
              <a:buClr>
                <a:schemeClr val="hlink"/>
              </a:buClr>
            </a:pPr>
            <a:r>
              <a:rPr lang="en-US" dirty="0" smtClean="0"/>
              <a:t>10 lines per day </a:t>
            </a:r>
            <a:r>
              <a:rPr lang="en-US" b="1" dirty="0" err="1" smtClean="0">
                <a:latin typeface="PMingLiU" panose="02020500000000000000" pitchFamily="18" charset="-120"/>
                <a:ea typeface="PMingLiU" panose="02020500000000000000" pitchFamily="18" charset="-120"/>
              </a:rPr>
              <a:t>一日十行</a:t>
            </a:r>
            <a:endParaRPr lang="en-US" b="1" dirty="0" smtClean="0">
              <a:latin typeface="PMingLiU" panose="02020500000000000000" pitchFamily="18" charset="-120"/>
              <a:ea typeface="PMingLiU" panose="02020500000000000000" pitchFamily="18" charset="-120"/>
            </a:endParaRPr>
          </a:p>
          <a:p>
            <a:pPr>
              <a:buClr>
                <a:schemeClr val="hlink"/>
              </a:buClr>
            </a:pPr>
            <a:r>
              <a:rPr lang="en-US" dirty="0" smtClean="0"/>
              <a:t>How many person years?</a:t>
            </a:r>
          </a:p>
          <a:p>
            <a:pPr lvl="1">
              <a:buClr>
                <a:schemeClr val="hlink"/>
              </a:buClr>
            </a:pPr>
            <a:r>
              <a:rPr lang="en-US" dirty="0" smtClean="0"/>
              <a:t>300+</a:t>
            </a:r>
          </a:p>
          <a:p>
            <a:pPr>
              <a:buClr>
                <a:schemeClr val="hlink"/>
              </a:buClr>
            </a:pPr>
            <a:r>
              <a:rPr lang="en-US" dirty="0" smtClean="0"/>
              <a:t>Which is more practical: Direct programming or teamwork with well-controlled process? </a:t>
            </a:r>
            <a:r>
              <a:rPr lang="en-US" b="1" dirty="0" smtClean="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06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06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06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3" end="3"/>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067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4" end="4"/>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067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5" end="5"/>
                                            </p:txEl>
                                          </p:spTgt>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067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40675">
                                            <p:txEl>
                                              <p:pRg st="6" end="6"/>
                                            </p:txEl>
                                          </p:spTgt>
                                        </p:tgtEl>
                                        <p:attrNameLst>
                                          <p:attrName>ppt_c</p:attrName>
                                        </p:attrNameLst>
                                      </p:cBhvr>
                                      <p:to>
                                        <a:srgbClr val="A6A6A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0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b="1" dirty="0" smtClean="0"/>
              <a:t>Is This Course Practical?</a:t>
            </a:r>
          </a:p>
        </p:txBody>
      </p:sp>
      <p:sp>
        <p:nvSpPr>
          <p:cNvPr id="537603" name="Rectangle 3"/>
          <p:cNvSpPr>
            <a:spLocks noGrp="1" noChangeArrowheads="1"/>
          </p:cNvSpPr>
          <p:nvPr>
            <p:ph sz="half" idx="1"/>
          </p:nvPr>
        </p:nvSpPr>
        <p:spPr/>
        <p:txBody>
          <a:bodyPr/>
          <a:lstStyle/>
          <a:p>
            <a:r>
              <a:rPr lang="en-US" sz="3200" dirty="0" smtClean="0"/>
              <a:t>Why object-oriented analysis and design?</a:t>
            </a:r>
          </a:p>
          <a:p>
            <a:pPr lvl="1"/>
            <a:r>
              <a:rPr lang="en-US" sz="2800" dirty="0" smtClean="0"/>
              <a:t>Why not component-based development?</a:t>
            </a:r>
          </a:p>
          <a:p>
            <a:pPr lvl="1"/>
            <a:r>
              <a:rPr lang="en-US" sz="2800" dirty="0" smtClean="0"/>
              <a:t>Why not service-oriented software development?</a:t>
            </a:r>
          </a:p>
          <a:p>
            <a:pPr lvl="1"/>
            <a:r>
              <a:rPr lang="en-US" sz="2800" dirty="0" smtClean="0"/>
              <a:t>Why not cloud computing?</a:t>
            </a:r>
          </a:p>
        </p:txBody>
      </p:sp>
      <p:sp>
        <p:nvSpPr>
          <p:cNvPr id="537613" name="Rectangle 13"/>
          <p:cNvSpPr>
            <a:spLocks noGrp="1" noChangeArrowheads="1"/>
          </p:cNvSpPr>
          <p:nvPr>
            <p:ph sz="half" idx="2"/>
          </p:nvPr>
        </p:nvSpPr>
        <p:spPr>
          <a:xfrm>
            <a:off x="5006975" y="1676400"/>
            <a:ext cx="4297680" cy="1600200"/>
          </a:xfrm>
        </p:spPr>
        <p:txBody>
          <a:bodyPr/>
          <a:lstStyle/>
          <a:p>
            <a:pPr>
              <a:buClr>
                <a:schemeClr val="hlink"/>
              </a:buClr>
            </a:pPr>
            <a:r>
              <a:rPr lang="en-US" sz="3200" dirty="0" smtClean="0"/>
              <a:t>Object-oriented analysis and design lay the foundation</a:t>
            </a:r>
          </a:p>
          <a:p>
            <a:endParaRPr lang="en-US" sz="3200" dirty="0" smtClean="0"/>
          </a:p>
        </p:txBody>
      </p:sp>
      <p:sp>
        <p:nvSpPr>
          <p:cNvPr id="537608" name="Rectangle 8"/>
          <p:cNvSpPr>
            <a:spLocks noChangeArrowheads="1"/>
          </p:cNvSpPr>
          <p:nvPr/>
        </p:nvSpPr>
        <p:spPr bwMode="auto">
          <a:xfrm>
            <a:off x="5494338" y="5410200"/>
            <a:ext cx="3505200" cy="685800"/>
          </a:xfrm>
          <a:prstGeom prst="rect">
            <a:avLst/>
          </a:prstGeom>
          <a:noFill/>
          <a:ln w="76200">
            <a:solidFill>
              <a:srgbClr val="C00000"/>
            </a:solidFill>
            <a:miter lim="800000"/>
            <a:headEnd type="none" w="sm" len="sm"/>
            <a:tailEnd type="none" w="sm" len="sm"/>
          </a:ln>
        </p:spPr>
        <p:txBody>
          <a:bodyPr wrap="none" anchor="ctr"/>
          <a:lstStyle/>
          <a:p>
            <a:pPr algn="ctr"/>
            <a:r>
              <a:rPr lang="en-US" dirty="0"/>
              <a:t>Objects</a:t>
            </a:r>
          </a:p>
        </p:txBody>
      </p:sp>
      <p:sp>
        <p:nvSpPr>
          <p:cNvPr id="537610" name="Rectangle 10"/>
          <p:cNvSpPr>
            <a:spLocks noChangeArrowheads="1"/>
          </p:cNvSpPr>
          <p:nvPr/>
        </p:nvSpPr>
        <p:spPr bwMode="auto">
          <a:xfrm>
            <a:off x="5494338" y="4724400"/>
            <a:ext cx="3505200" cy="685800"/>
          </a:xfrm>
          <a:prstGeom prst="rect">
            <a:avLst/>
          </a:prstGeom>
          <a:noFill/>
          <a:ln w="76200">
            <a:solidFill>
              <a:srgbClr val="FF6600"/>
            </a:solidFill>
            <a:miter lim="800000"/>
            <a:headEnd type="none" w="sm" len="sm"/>
            <a:tailEnd type="none" w="sm" len="sm"/>
          </a:ln>
        </p:spPr>
        <p:txBody>
          <a:bodyPr wrap="none" anchor="ctr"/>
          <a:lstStyle/>
          <a:p>
            <a:pPr algn="ctr"/>
            <a:r>
              <a:rPr lang="en-US" dirty="0"/>
              <a:t>Components</a:t>
            </a:r>
          </a:p>
        </p:txBody>
      </p:sp>
      <p:sp>
        <p:nvSpPr>
          <p:cNvPr id="537611" name="Rectangle 11"/>
          <p:cNvSpPr>
            <a:spLocks noChangeArrowheads="1"/>
          </p:cNvSpPr>
          <p:nvPr/>
        </p:nvSpPr>
        <p:spPr bwMode="auto">
          <a:xfrm>
            <a:off x="5494338" y="4038600"/>
            <a:ext cx="3505200" cy="685800"/>
          </a:xfrm>
          <a:prstGeom prst="rect">
            <a:avLst/>
          </a:prstGeom>
          <a:noFill/>
          <a:ln w="76200">
            <a:solidFill>
              <a:schemeClr val="hlink"/>
            </a:solidFill>
            <a:miter lim="800000"/>
            <a:headEnd type="none" w="sm" len="sm"/>
            <a:tailEnd type="none" w="sm" len="sm"/>
          </a:ln>
        </p:spPr>
        <p:txBody>
          <a:bodyPr wrap="none" anchor="ctr"/>
          <a:lstStyle/>
          <a:p>
            <a:pPr algn="ctr"/>
            <a:r>
              <a:rPr lang="en-US" dirty="0"/>
              <a:t>Services</a:t>
            </a:r>
          </a:p>
        </p:txBody>
      </p:sp>
      <p:sp>
        <p:nvSpPr>
          <p:cNvPr id="537612" name="Rectangle 12"/>
          <p:cNvSpPr>
            <a:spLocks noChangeArrowheads="1"/>
          </p:cNvSpPr>
          <p:nvPr/>
        </p:nvSpPr>
        <p:spPr bwMode="auto">
          <a:xfrm>
            <a:off x="5494338" y="3352800"/>
            <a:ext cx="3505200" cy="685800"/>
          </a:xfrm>
          <a:prstGeom prst="rect">
            <a:avLst/>
          </a:prstGeom>
          <a:noFill/>
          <a:ln w="76200">
            <a:solidFill>
              <a:srgbClr val="00B050"/>
            </a:solidFill>
            <a:miter lim="800000"/>
            <a:headEnd type="none" w="sm" len="sm"/>
            <a:tailEnd type="none" w="sm" len="sm"/>
          </a:ln>
        </p:spPr>
        <p:txBody>
          <a:bodyPr wrap="none" anchor="ctr"/>
          <a:lstStyle/>
          <a:p>
            <a:pPr algn="ctr"/>
            <a:r>
              <a:rPr lang="en-US" dirty="0" smtClean="0"/>
              <a:t>Clouds</a:t>
            </a:r>
            <a:r>
              <a:rPr lang="en-US" b="1" dirty="0" smtClean="0">
                <a:solidFill>
                  <a:schemeClr val="bg1">
                    <a:lumMod val="65000"/>
                  </a:schemeClr>
                </a:solidFill>
              </a:rPr>
              <a:t> .</a:t>
            </a:r>
            <a:endParaRPr lang="en-US" b="1" dirty="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B79A4B00-5D9F-4360-905B-729FC7200333}" type="slidenum">
              <a:rPr lang="en-US" smtClean="0"/>
              <a:pPr>
                <a:defRPr/>
              </a:pPr>
              <a:t>28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7603">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37603">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76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37603">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76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37603">
                                            <p:txEl>
                                              <p:pRg st="3" end="3"/>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76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7613">
                                            <p:txEl>
                                              <p:pRg st="0" end="0"/>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76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76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76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7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uiExpand="1" build="p" bldLvl="2"/>
      <p:bldP spid="537613" grpId="0" build="p"/>
      <p:bldP spid="537608" grpId="0" animBg="1"/>
      <p:bldP spid="537610" grpId="0" animBg="1"/>
      <p:bldP spid="537611" grpId="0" animBg="1"/>
      <p:bldP spid="5376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9412" y="266700"/>
            <a:ext cx="9144000" cy="1104900"/>
          </a:xfrm>
        </p:spPr>
        <p:txBody>
          <a:bodyPr/>
          <a:lstStyle/>
          <a:p>
            <a:r>
              <a:rPr lang="en-US" b="1" dirty="0" smtClean="0"/>
              <a:t>Your </a:t>
            </a:r>
            <a:r>
              <a:rPr lang="en-US" b="1" dirty="0" smtClean="0">
                <a:solidFill>
                  <a:srgbClr val="00B050"/>
                </a:solidFill>
              </a:rPr>
              <a:t>Longer Term Expectations </a:t>
            </a:r>
            <a:r>
              <a:rPr lang="en-US" b="1" dirty="0" smtClean="0"/>
              <a:t>from this Course?</a:t>
            </a:r>
          </a:p>
        </p:txBody>
      </p:sp>
      <p:sp>
        <p:nvSpPr>
          <p:cNvPr id="504835" name="Rectangle 3"/>
          <p:cNvSpPr>
            <a:spLocks noGrp="1" noChangeArrowheads="1"/>
          </p:cNvSpPr>
          <p:nvPr>
            <p:ph idx="1"/>
          </p:nvPr>
        </p:nvSpPr>
        <p:spPr>
          <a:xfrm>
            <a:off x="379412" y="1676400"/>
            <a:ext cx="9036050" cy="685800"/>
          </a:xfrm>
        </p:spPr>
        <p:txBody>
          <a:bodyPr/>
          <a:lstStyle/>
          <a:p>
            <a:pPr marL="457200" indent="-457200">
              <a:buClr>
                <a:schemeClr val="bg2"/>
              </a:buClr>
              <a:buSzPct val="80000"/>
              <a:buFont typeface="Wingdings" pitchFamily="2" charset="2"/>
              <a:buChar char="L"/>
            </a:pPr>
            <a:r>
              <a:rPr lang="en-US" dirty="0" smtClean="0"/>
              <a:t>An easy degree?</a:t>
            </a:r>
            <a:endParaRPr lang="en-US" dirty="0" smtClean="0">
              <a:solidFill>
                <a:schemeClr val="folHlink"/>
              </a:solidFill>
            </a:endParaRPr>
          </a:p>
        </p:txBody>
      </p:sp>
      <p:sp>
        <p:nvSpPr>
          <p:cNvPr id="5" name="AutoShape 7"/>
          <p:cNvSpPr>
            <a:spLocks noChangeArrowheads="1"/>
          </p:cNvSpPr>
          <p:nvPr/>
        </p:nvSpPr>
        <p:spPr bwMode="auto">
          <a:xfrm>
            <a:off x="4219892" y="2362200"/>
            <a:ext cx="822960" cy="533400"/>
          </a:xfrm>
          <a:prstGeom prst="wedgeRectCallout">
            <a:avLst>
              <a:gd name="adj1" fmla="val -134382"/>
              <a:gd name="adj2" fmla="val -11933"/>
            </a:avLst>
          </a:prstGeom>
          <a:noFill/>
          <a:ln w="76200">
            <a:solidFill>
              <a:srgbClr val="00B050"/>
            </a:solidFill>
            <a:miter lim="800000"/>
            <a:headEnd type="none" w="sm" len="sm"/>
            <a:tailEnd type="none" w="sm" len="sm"/>
          </a:ln>
        </p:spPr>
        <p:txBody>
          <a:bodyPr/>
          <a:lstStyle/>
          <a:p>
            <a:pPr marL="341313" indent="-341313" algn="r">
              <a:buClr>
                <a:schemeClr val="tx2"/>
              </a:buClr>
              <a:buSzPct val="60000"/>
              <a:buFont typeface="Wingdings" pitchFamily="2" charset="2"/>
              <a:buNone/>
            </a:pPr>
            <a:r>
              <a:rPr lang="en-US" b="1" i="1" dirty="0" smtClean="0"/>
              <a:t>Yes!</a:t>
            </a:r>
            <a:endParaRPr lang="en-US" dirty="0"/>
          </a:p>
        </p:txBody>
      </p:sp>
      <p:sp>
        <p:nvSpPr>
          <p:cNvPr id="6" name="Rectangle 3"/>
          <p:cNvSpPr txBox="1">
            <a:spLocks noChangeArrowheads="1"/>
          </p:cNvSpPr>
          <p:nvPr/>
        </p:nvSpPr>
        <p:spPr bwMode="auto">
          <a:xfrm>
            <a:off x="379412" y="2260833"/>
            <a:ext cx="9036050" cy="68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
                <a:srgbClr val="00B050"/>
              </a:buClr>
              <a:buSzPct val="80000"/>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 good job?</a:t>
            </a:r>
            <a:endParaRPr kumimoji="0" lang="en-US" sz="3200" b="0" i="0" u="none" strike="noStrike" kern="0" cap="none" spc="0" normalizeH="0" baseline="0" noProof="0" dirty="0" smtClean="0">
              <a:ln>
                <a:noFill/>
              </a:ln>
              <a:solidFill>
                <a:schemeClr val="folHlink"/>
              </a:solidFill>
              <a:effectLst/>
              <a:uLnTx/>
              <a:uFillTx/>
              <a:latin typeface="+mn-lt"/>
              <a:ea typeface="+mn-ea"/>
              <a:cs typeface="+mn-cs"/>
            </a:endParaRPr>
          </a:p>
        </p:txBody>
      </p:sp>
      <p:sp>
        <p:nvSpPr>
          <p:cNvPr id="7" name="AutoShape 7"/>
          <p:cNvSpPr>
            <a:spLocks noChangeArrowheads="1"/>
          </p:cNvSpPr>
          <p:nvPr/>
        </p:nvSpPr>
        <p:spPr bwMode="auto">
          <a:xfrm>
            <a:off x="4219892" y="1676400"/>
            <a:ext cx="5303520" cy="533400"/>
          </a:xfrm>
          <a:prstGeom prst="wedgeRectCallout">
            <a:avLst>
              <a:gd name="adj1" fmla="val -56174"/>
              <a:gd name="adj2" fmla="val 15215"/>
            </a:avLst>
          </a:prstGeom>
          <a:noFill/>
          <a:ln w="76200">
            <a:solidFill>
              <a:schemeClr val="bg2"/>
            </a:solidFill>
            <a:miter lim="800000"/>
            <a:headEnd type="none" w="sm" len="sm"/>
            <a:tailEnd type="none" w="sm" len="sm"/>
          </a:ln>
        </p:spPr>
        <p:txBody>
          <a:bodyPr/>
          <a:lstStyle/>
          <a:p>
            <a:pPr marL="341313" indent="-341313">
              <a:buClr>
                <a:schemeClr val="tx2"/>
              </a:buClr>
              <a:buSzPct val="60000"/>
              <a:buFont typeface="Wingdings" pitchFamily="2" charset="2"/>
              <a:buNone/>
            </a:pPr>
            <a:r>
              <a:rPr lang="en-US" b="1" i="1" dirty="0"/>
              <a:t>This course is </a:t>
            </a:r>
            <a:r>
              <a:rPr lang="en-US" b="1" i="1" dirty="0" smtClean="0"/>
              <a:t>not easy </a:t>
            </a:r>
            <a:r>
              <a:rPr lang="en-US" b="1" dirty="0"/>
              <a:t>(</a:t>
            </a:r>
            <a:r>
              <a:rPr lang="en-US" b="1" i="1" dirty="0"/>
              <a:t>by nature</a:t>
            </a:r>
            <a:r>
              <a:rPr lang="en-US" b="1" dirty="0" smtClean="0"/>
              <a:t>)</a:t>
            </a:r>
            <a:endParaRPr lang="en-US" dirty="0"/>
          </a:p>
        </p:txBody>
      </p:sp>
      <p:sp>
        <p:nvSpPr>
          <p:cNvPr id="9" name="Rectangle 3"/>
          <p:cNvSpPr txBox="1">
            <a:spLocks noChangeArrowheads="1"/>
          </p:cNvSpPr>
          <p:nvPr/>
        </p:nvSpPr>
        <p:spPr bwMode="auto">
          <a:xfrm>
            <a:off x="379412" y="2844567"/>
            <a:ext cx="9036050" cy="68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
                <a:srgbClr val="00B050"/>
              </a:buClr>
              <a:buSzPct val="80000"/>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 good professional career?</a:t>
            </a:r>
          </a:p>
          <a:p>
            <a:pPr marL="457200" marR="0" lvl="0" indent="-457200" algn="l" defTabSz="914400" rtl="0" eaLnBrk="0" fontAlgn="base" latinLnBrk="0" hangingPunct="0">
              <a:lnSpc>
                <a:spcPct val="100000"/>
              </a:lnSpc>
              <a:spcBef>
                <a:spcPct val="20000"/>
              </a:spcBef>
              <a:spcAft>
                <a:spcPct val="0"/>
              </a:spcAft>
              <a:buClr>
                <a:schemeClr val="bg2"/>
              </a:buClr>
              <a:buSzPct val="80000"/>
              <a:buFont typeface="Wingdings" pitchFamily="2" charset="2"/>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bg2"/>
              </a:buClr>
              <a:buSzPct val="80000"/>
              <a:buFont typeface="Wingdings" pitchFamily="2" charset="2"/>
              <a:buChar char="L"/>
              <a:tabLst/>
              <a:defRPr/>
            </a:pPr>
            <a:endParaRPr kumimoji="0" lang="en-US" sz="3200" b="0" i="0" u="none" strike="noStrike" kern="0" cap="none" spc="0" normalizeH="0" baseline="0" noProof="0" dirty="0" smtClean="0">
              <a:ln>
                <a:noFill/>
              </a:ln>
              <a:solidFill>
                <a:schemeClr val="folHlink"/>
              </a:solidFill>
              <a:effectLst/>
              <a:uLnTx/>
              <a:uFillTx/>
              <a:latin typeface="+mn-lt"/>
              <a:ea typeface="+mn-ea"/>
              <a:cs typeface="+mn-cs"/>
            </a:endParaRPr>
          </a:p>
        </p:txBody>
      </p:sp>
      <p:pic>
        <p:nvPicPr>
          <p:cNvPr id="122882" name="Picture 2" descr="http://files.ctctcdn.com/86a1e4ff001/4fd3a255-6c6d-4e16-bdbe-267f7f4f3fbf.jpg"/>
          <p:cNvPicPr>
            <a:picLocks noChangeAspect="1" noChangeArrowheads="1"/>
          </p:cNvPicPr>
          <p:nvPr/>
        </p:nvPicPr>
        <p:blipFill>
          <a:blip r:embed="rId2" cstate="print"/>
          <a:srcRect/>
          <a:stretch>
            <a:fillRect/>
          </a:stretch>
        </p:blipFill>
        <p:spPr bwMode="auto">
          <a:xfrm>
            <a:off x="912812" y="3573994"/>
            <a:ext cx="4644569" cy="3291840"/>
          </a:xfrm>
          <a:prstGeom prst="rect">
            <a:avLst/>
          </a:prstGeom>
          <a:noFill/>
        </p:spPr>
      </p:pic>
      <p:sp>
        <p:nvSpPr>
          <p:cNvPr id="8" name="AutoShape 7"/>
          <p:cNvSpPr>
            <a:spLocks noChangeArrowheads="1"/>
          </p:cNvSpPr>
          <p:nvPr/>
        </p:nvSpPr>
        <p:spPr bwMode="auto">
          <a:xfrm>
            <a:off x="7145972" y="3124200"/>
            <a:ext cx="2377440" cy="1463040"/>
          </a:xfrm>
          <a:prstGeom prst="wedgeRectCallout">
            <a:avLst>
              <a:gd name="adj1" fmla="val -103451"/>
              <a:gd name="adj2" fmla="val -42148"/>
            </a:avLst>
          </a:prstGeom>
          <a:noFill/>
          <a:ln w="76200">
            <a:solidFill>
              <a:srgbClr val="00B050"/>
            </a:solidFill>
            <a:miter lim="800000"/>
            <a:headEnd type="none" w="sm" len="sm"/>
            <a:tailEnd type="none" w="sm" len="sm"/>
          </a:ln>
        </p:spPr>
        <p:txBody>
          <a:bodyPr/>
          <a:lstStyle/>
          <a:p>
            <a:pPr marL="341313" indent="-341313" algn="ctr">
              <a:buClr>
                <a:schemeClr val="tx2"/>
              </a:buClr>
              <a:buSzPct val="60000"/>
              <a:buFont typeface="Wingdings" pitchFamily="2" charset="2"/>
              <a:buNone/>
            </a:pPr>
            <a:r>
              <a:rPr lang="en-US" sz="8800" b="1" i="1" dirty="0" smtClean="0"/>
              <a:t>Yes!</a:t>
            </a:r>
            <a:r>
              <a:rPr lang="en-US" sz="4800" b="1" i="1" dirty="0" smtClean="0"/>
              <a:t> </a:t>
            </a:r>
            <a:r>
              <a:rPr lang="en-US" sz="3200" b="1" dirty="0" smtClean="0">
                <a:solidFill>
                  <a:schemeClr val="bg1">
                    <a:lumMod val="65000"/>
                  </a:schemeClr>
                </a:solidFill>
              </a:rPr>
              <a:t>.</a:t>
            </a:r>
            <a:endParaRPr lang="en-US" sz="8800" b="1" dirty="0">
              <a:solidFill>
                <a:schemeClr val="bg1">
                  <a:lumMod val="65000"/>
                </a:schemeClr>
              </a:solidFill>
            </a:endParaRP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29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0483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p:bldP spid="5" grpId="0" animBg="1"/>
      <p:bldP spid="6" grpId="0" build="p"/>
      <p:bldP spid="7" grpId="0" animBg="1"/>
      <p:bldP spid="9"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90" y="1600786"/>
            <a:ext cx="4495922" cy="1828214"/>
          </a:xfrm>
        </p:spPr>
        <p:txBody>
          <a:bodyPr/>
          <a:lstStyle/>
          <a:p>
            <a:pPr marL="0" indent="0">
              <a:buNone/>
            </a:pPr>
            <a:r>
              <a:rPr lang="en-US" sz="2800" b="1" i="1" dirty="0" smtClean="0">
                <a:solidFill>
                  <a:schemeClr val="bg1">
                    <a:lumMod val="65000"/>
                  </a:schemeClr>
                </a:solidFill>
              </a:rPr>
              <a:t>Teaching</a:t>
            </a:r>
            <a:endParaRPr lang="en-US" sz="3599" b="1" i="1" dirty="0" smtClean="0">
              <a:solidFill>
                <a:schemeClr val="bg1">
                  <a:lumMod val="65000"/>
                </a:schemeClr>
              </a:solidFill>
            </a:endParaRPr>
          </a:p>
          <a:p>
            <a:pPr marL="0" indent="0">
              <a:buNone/>
            </a:pPr>
            <a:r>
              <a:rPr lang="en-US" sz="3599" b="1" i="1" dirty="0" smtClean="0"/>
              <a:t>Research</a:t>
            </a:r>
            <a:endParaRPr lang="en-US" sz="3599" b="1" i="1" dirty="0"/>
          </a:p>
          <a:p>
            <a:pPr>
              <a:buClr>
                <a:srgbClr val="00B050"/>
              </a:buClr>
            </a:pPr>
            <a:r>
              <a:rPr lang="en-US" b="1" i="1" dirty="0" smtClean="0">
                <a:solidFill>
                  <a:srgbClr val="00B050"/>
                </a:solidFill>
              </a:rPr>
              <a:t>Ranked internationally as no. 2 </a:t>
            </a:r>
            <a:r>
              <a:rPr lang="en-US" dirty="0" smtClean="0"/>
              <a:t>among experts in metamorphic testing</a:t>
            </a:r>
          </a:p>
          <a:p>
            <a:pPr>
              <a:buClr>
                <a:srgbClr val="00B050"/>
              </a:buClr>
            </a:pPr>
            <a:r>
              <a:rPr lang="en-US" b="1" i="1" dirty="0" smtClean="0">
                <a:solidFill>
                  <a:srgbClr val="00B050"/>
                </a:solidFill>
              </a:rPr>
              <a:t>Grand champion</a:t>
            </a:r>
            <a:r>
              <a:rPr lang="en-US" dirty="0" smtClean="0"/>
              <a:t> of most influential paper award 2021 </a:t>
            </a:r>
          </a:p>
          <a:p>
            <a:pPr>
              <a:buClr>
                <a:srgbClr val="00B050"/>
              </a:buClr>
            </a:pPr>
            <a:r>
              <a:rPr lang="en-US" b="1" i="1" dirty="0" smtClean="0">
                <a:solidFill>
                  <a:srgbClr val="00B050"/>
                </a:solidFill>
              </a:rPr>
              <a:t>New book</a:t>
            </a:r>
            <a:r>
              <a:rPr lang="en-US" dirty="0" smtClean="0"/>
              <a:t> 2023</a:t>
            </a:r>
            <a:r>
              <a:rPr lang="en-US" dirty="0" smtClean="0">
                <a:solidFill>
                  <a:schemeClr val="bg1">
                    <a:lumMod val="65000"/>
                  </a:schemeClr>
                </a:solidFill>
              </a:rPr>
              <a:t> </a:t>
            </a:r>
            <a:r>
              <a:rPr lang="en-US" b="1" dirty="0" smtClean="0">
                <a:solidFill>
                  <a:schemeClr val="bg1">
                    <a:lumMod val="65000"/>
                  </a:schemeClr>
                </a:solidFill>
              </a:rPr>
              <a:t>.</a:t>
            </a:r>
            <a:endParaRPr lang="en-US" b="1" dirty="0">
              <a:solidFill>
                <a:schemeClr val="bg1">
                  <a:lumMod val="65000"/>
                </a:schemeClr>
              </a:solidFill>
            </a:endParaRPr>
          </a:p>
        </p:txBody>
      </p:sp>
      <p:sp>
        <p:nvSpPr>
          <p:cNvPr id="9" name="Title 1"/>
          <p:cNvSpPr>
            <a:spLocks noGrp="1"/>
          </p:cNvSpPr>
          <p:nvPr>
            <p:ph type="title"/>
          </p:nvPr>
        </p:nvSpPr>
        <p:spPr>
          <a:xfrm>
            <a:off x="380882" y="267713"/>
            <a:ext cx="9144243" cy="1104546"/>
          </a:xfrm>
        </p:spPr>
        <p:txBody>
          <a:bodyPr/>
          <a:lstStyle/>
          <a:p>
            <a:pPr>
              <a:lnSpc>
                <a:spcPct val="90000"/>
              </a:lnSpc>
            </a:pPr>
            <a:r>
              <a:rPr lang="en-US" b="1" dirty="0" smtClean="0"/>
              <a:t>About the</a:t>
            </a:r>
            <a:br>
              <a:rPr lang="en-US" b="1" dirty="0" smtClean="0"/>
            </a:br>
            <a:r>
              <a:rPr lang="en-US" b="1" dirty="0" smtClean="0"/>
              <a:t>Instructor</a:t>
            </a:r>
            <a:endParaRPr lang="en-US" b="1" dirty="0"/>
          </a:p>
        </p:txBody>
      </p:sp>
      <p:grpSp>
        <p:nvGrpSpPr>
          <p:cNvPr id="13" name="Group 12"/>
          <p:cNvGrpSpPr/>
          <p:nvPr/>
        </p:nvGrpSpPr>
        <p:grpSpPr>
          <a:xfrm>
            <a:off x="5256212" y="304800"/>
            <a:ext cx="4389120" cy="2926080"/>
            <a:chOff x="4951412" y="176273"/>
            <a:chExt cx="4389120" cy="2926080"/>
          </a:xfrm>
        </p:grpSpPr>
        <p:sp>
          <p:nvSpPr>
            <p:cNvPr id="10" name="AutoShape 4"/>
            <p:cNvSpPr>
              <a:spLocks noChangeArrowheads="1"/>
            </p:cNvSpPr>
            <p:nvPr/>
          </p:nvSpPr>
          <p:spPr bwMode="auto">
            <a:xfrm>
              <a:off x="4951412" y="176273"/>
              <a:ext cx="4389120" cy="2926080"/>
            </a:xfrm>
            <a:prstGeom prst="wedgeRectCallout">
              <a:avLst>
                <a:gd name="adj1" fmla="val -59831"/>
                <a:gd name="adj2" fmla="val 69040"/>
              </a:avLst>
            </a:prstGeom>
            <a:solidFill>
              <a:schemeClr val="bg1"/>
            </a:solidFill>
            <a:ln w="76200">
              <a:solidFill>
                <a:schemeClr val="bg1">
                  <a:lumMod val="65000"/>
                </a:schemeClr>
              </a:solidFill>
              <a:miter lim="800000"/>
              <a:headEnd type="none" w="sm" len="sm"/>
              <a:tailEnd type="none" w="sm" len="sm"/>
            </a:ln>
          </p:spPr>
          <p:txBody>
            <a:bodyPr wrap="square" anchor="ctr">
              <a:spAutoFit/>
            </a:bodyPr>
            <a:lstStyle/>
            <a:p>
              <a:pPr marL="60325"/>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370" y="276259"/>
              <a:ext cx="4201205" cy="2743200"/>
            </a:xfrm>
            <a:prstGeom prst="rect">
              <a:avLst/>
            </a:prstGeom>
          </p:spPr>
        </p:pic>
      </p:grpSp>
      <p:grpSp>
        <p:nvGrpSpPr>
          <p:cNvPr id="14" name="Group 13"/>
          <p:cNvGrpSpPr/>
          <p:nvPr/>
        </p:nvGrpSpPr>
        <p:grpSpPr>
          <a:xfrm>
            <a:off x="5256212" y="3505200"/>
            <a:ext cx="2039112" cy="2971800"/>
            <a:chOff x="4451461" y="3429000"/>
            <a:chExt cx="2039112" cy="2971800"/>
          </a:xfrm>
        </p:grpSpPr>
        <p:sp>
          <p:nvSpPr>
            <p:cNvPr id="12" name="AutoShape 4"/>
            <p:cNvSpPr>
              <a:spLocks noChangeArrowheads="1"/>
            </p:cNvSpPr>
            <p:nvPr/>
          </p:nvSpPr>
          <p:spPr bwMode="auto">
            <a:xfrm>
              <a:off x="4451461" y="3429000"/>
              <a:ext cx="2039112" cy="2971800"/>
            </a:xfrm>
            <a:prstGeom prst="wedgeRectCallout">
              <a:avLst>
                <a:gd name="adj1" fmla="val -126180"/>
                <a:gd name="adj2" fmla="val 35086"/>
              </a:avLst>
            </a:prstGeom>
            <a:solidFill>
              <a:schemeClr val="bg1"/>
            </a:solidFill>
            <a:ln w="76200">
              <a:solidFill>
                <a:schemeClr val="bg1">
                  <a:lumMod val="65000"/>
                </a:schemeClr>
              </a:solidFill>
              <a:miter lim="800000"/>
              <a:headEnd type="none" w="sm" len="sm"/>
              <a:tailEnd type="none" w="sm" len="sm"/>
            </a:ln>
          </p:spPr>
          <p:txBody>
            <a:bodyPr wrap="square" anchor="ctr">
              <a:spAutoFit/>
            </a:bodyPr>
            <a:lstStyle/>
            <a:p>
              <a:pPr marL="60325"/>
              <a:endParaRPr lang="en-US" sz="2400" dirty="0"/>
            </a:p>
          </p:txBody>
        </p:sp>
        <p:pic>
          <p:nvPicPr>
            <p:cNvPr id="7" name="Picture 6"/>
            <p:cNvPicPr>
              <a:picLocks noChangeAspect="1"/>
            </p:cNvPicPr>
            <p:nvPr/>
          </p:nvPicPr>
          <p:blipFill>
            <a:blip r:embed="rId3"/>
            <a:stretch>
              <a:fillRect/>
            </a:stretch>
          </p:blipFill>
          <p:spPr>
            <a:xfrm>
              <a:off x="4556161" y="3543300"/>
              <a:ext cx="1829713" cy="2743200"/>
            </a:xfrm>
            <a:prstGeom prst="rect">
              <a:avLst/>
            </a:prstGeom>
            <a:ln>
              <a:solidFill>
                <a:schemeClr val="bg1">
                  <a:lumMod val="65000"/>
                </a:schemeClr>
              </a:solidFill>
            </a:ln>
          </p:spPr>
        </p:pic>
      </p:grpSp>
    </p:spTree>
    <p:extLst>
      <p:ext uri="{BB962C8B-B14F-4D97-AF65-F5344CB8AC3E}">
        <p14:creationId xmlns:p14="http://schemas.microsoft.com/office/powerpoint/2010/main" val="3976767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412" y="266700"/>
            <a:ext cx="9144000" cy="1104900"/>
          </a:xfrm>
        </p:spPr>
        <p:txBody>
          <a:bodyPr/>
          <a:lstStyle/>
          <a:p>
            <a:r>
              <a:rPr lang="en-US" b="1" dirty="0" smtClean="0"/>
              <a:t>Course Outline</a:t>
            </a:r>
          </a:p>
        </p:txBody>
      </p:sp>
      <p:sp>
        <p:nvSpPr>
          <p:cNvPr id="499715" name="Rectangle 3"/>
          <p:cNvSpPr>
            <a:spLocks noGrp="1" noChangeArrowheads="1"/>
          </p:cNvSpPr>
          <p:nvPr>
            <p:ph sz="half" idx="1"/>
          </p:nvPr>
        </p:nvSpPr>
        <p:spPr>
          <a:xfrm>
            <a:off x="379411" y="1676400"/>
            <a:ext cx="4572000" cy="4953000"/>
          </a:xfrm>
        </p:spPr>
        <p:txBody>
          <a:bodyPr/>
          <a:lstStyle/>
          <a:p>
            <a:pPr marL="344488" indent="-344488">
              <a:lnSpc>
                <a:spcPct val="90000"/>
              </a:lnSpc>
            </a:pPr>
            <a:r>
              <a:rPr lang="en-US" sz="2400" dirty="0" smtClean="0"/>
              <a:t>Introduction</a:t>
            </a:r>
          </a:p>
          <a:p>
            <a:pPr marL="344488" indent="-344488">
              <a:lnSpc>
                <a:spcPct val="90000"/>
              </a:lnSpc>
            </a:pPr>
            <a:r>
              <a:rPr lang="en-US" sz="2400" dirty="0" smtClean="0"/>
              <a:t>Fundamentals in relation to software engineering</a:t>
            </a:r>
          </a:p>
          <a:p>
            <a:pPr marL="344488" indent="-344488">
              <a:lnSpc>
                <a:spcPct val="90000"/>
              </a:lnSpc>
            </a:pPr>
            <a:r>
              <a:rPr lang="en-US" sz="2400" dirty="0" smtClean="0"/>
              <a:t>Fundamentals in relation to object-orientation</a:t>
            </a:r>
          </a:p>
          <a:p>
            <a:pPr marL="344488" indent="-344488">
              <a:lnSpc>
                <a:spcPct val="90000"/>
              </a:lnSpc>
            </a:pPr>
            <a:r>
              <a:rPr lang="en-US" sz="2400" dirty="0" smtClean="0"/>
              <a:t>Introducing the unified process</a:t>
            </a:r>
          </a:p>
          <a:p>
            <a:pPr marL="344488" indent="-344488">
              <a:lnSpc>
                <a:spcPct val="90000"/>
              </a:lnSpc>
            </a:pPr>
            <a:r>
              <a:rPr lang="en-US" sz="2400" dirty="0" smtClean="0"/>
              <a:t>Object-oriented analysis</a:t>
            </a:r>
          </a:p>
          <a:p>
            <a:pPr marL="344488" indent="-344488">
              <a:lnSpc>
                <a:spcPct val="90000"/>
              </a:lnSpc>
            </a:pPr>
            <a:r>
              <a:rPr lang="en-US" sz="2400" dirty="0" smtClean="0"/>
              <a:t>Practical guidelines for identifying classes and relationships</a:t>
            </a:r>
          </a:p>
          <a:p>
            <a:pPr marL="344488" indent="-344488">
              <a:lnSpc>
                <a:spcPct val="90000"/>
              </a:lnSpc>
            </a:pPr>
            <a:r>
              <a:rPr lang="en-US" sz="2400" dirty="0" smtClean="0"/>
              <a:t>Dynamic modelling with sequence diagrams</a:t>
            </a:r>
          </a:p>
        </p:txBody>
      </p:sp>
      <p:sp>
        <p:nvSpPr>
          <p:cNvPr id="499717" name="Rectangle 5"/>
          <p:cNvSpPr>
            <a:spLocks noGrp="1" noChangeArrowheads="1"/>
          </p:cNvSpPr>
          <p:nvPr>
            <p:ph sz="half" idx="2"/>
          </p:nvPr>
        </p:nvSpPr>
        <p:spPr>
          <a:xfrm>
            <a:off x="5500052" y="1676400"/>
            <a:ext cx="4023360" cy="4953000"/>
          </a:xfrm>
        </p:spPr>
        <p:txBody>
          <a:bodyPr/>
          <a:lstStyle/>
          <a:p>
            <a:pPr marL="344488" indent="-344488">
              <a:lnSpc>
                <a:spcPct val="90000"/>
              </a:lnSpc>
            </a:pPr>
            <a:r>
              <a:rPr lang="en-US" sz="2400" dirty="0" smtClean="0"/>
              <a:t>Dynamic modelling with state machines</a:t>
            </a:r>
          </a:p>
          <a:p>
            <a:pPr marL="344488" indent="-344488">
              <a:lnSpc>
                <a:spcPct val="90000"/>
              </a:lnSpc>
            </a:pPr>
            <a:r>
              <a:rPr lang="en-US" sz="2400" dirty="0" smtClean="0"/>
              <a:t>Time and activity modelling</a:t>
            </a:r>
          </a:p>
          <a:p>
            <a:pPr marL="344488" indent="-344488">
              <a:lnSpc>
                <a:spcPct val="90000"/>
              </a:lnSpc>
            </a:pPr>
            <a:r>
              <a:rPr lang="en-US" sz="2400" dirty="0" smtClean="0"/>
              <a:t>Object-oriented design</a:t>
            </a:r>
          </a:p>
          <a:p>
            <a:pPr marL="344488" indent="-344488">
              <a:lnSpc>
                <a:spcPct val="90000"/>
              </a:lnSpc>
            </a:pPr>
            <a:r>
              <a:rPr lang="en-US" sz="2400" dirty="0" smtClean="0"/>
              <a:t>Introducing design patterns</a:t>
            </a:r>
          </a:p>
          <a:p>
            <a:pPr marL="344488" indent="-344488">
              <a:lnSpc>
                <a:spcPct val="90000"/>
              </a:lnSpc>
            </a:pPr>
            <a:r>
              <a:rPr lang="en-US" sz="2400" dirty="0" smtClean="0"/>
              <a:t>Introducing enterprise applications</a:t>
            </a:r>
          </a:p>
          <a:p>
            <a:pPr marL="344488" indent="-344488">
              <a:lnSpc>
                <a:spcPct val="90000"/>
              </a:lnSpc>
            </a:pPr>
            <a:r>
              <a:rPr lang="en-US" sz="2400" dirty="0" smtClean="0"/>
              <a:t>Shortcomings of UML</a:t>
            </a:r>
          </a:p>
          <a:p>
            <a:pPr marL="344488" indent="-344488">
              <a:lnSpc>
                <a:spcPct val="90000"/>
              </a:lnSpc>
            </a:pPr>
            <a:r>
              <a:rPr lang="en-US" sz="2400" dirty="0" smtClean="0"/>
              <a:t>Formal methods and beyond</a:t>
            </a:r>
          </a:p>
          <a:p>
            <a:pPr marL="344488" indent="-344488">
              <a:lnSpc>
                <a:spcPct val="90000"/>
              </a:lnSpc>
            </a:pPr>
            <a:r>
              <a:rPr lang="en-US" sz="2400" dirty="0" smtClean="0"/>
              <a:t>Modern Web design</a:t>
            </a:r>
          </a:p>
        </p:txBody>
      </p:sp>
      <p:sp>
        <p:nvSpPr>
          <p:cNvPr id="499716" name="AutoShape 4"/>
          <p:cNvSpPr>
            <a:spLocks noChangeArrowheads="1"/>
          </p:cNvSpPr>
          <p:nvPr/>
        </p:nvSpPr>
        <p:spPr bwMode="auto">
          <a:xfrm>
            <a:off x="5591492" y="335280"/>
            <a:ext cx="3931920" cy="1188720"/>
          </a:xfrm>
          <a:prstGeom prst="wedgeRectCallout">
            <a:avLst>
              <a:gd name="adj1" fmla="val -77626"/>
              <a:gd name="adj2" fmla="val 12839"/>
            </a:avLst>
          </a:prstGeom>
          <a:solidFill>
            <a:schemeClr val="bg1"/>
          </a:solidFill>
          <a:ln w="76200">
            <a:solidFill>
              <a:srgbClr val="00B050"/>
            </a:solidFill>
            <a:miter lim="800000"/>
            <a:headEnd type="none" w="sm" len="sm"/>
            <a:tailEnd type="none" w="sm" len="sm"/>
          </a:ln>
        </p:spPr>
        <p:txBody>
          <a:bodyPr anchor="ctr">
            <a:spAutoFit/>
          </a:bodyPr>
          <a:lstStyle/>
          <a:p>
            <a:pPr marL="60325"/>
            <a:r>
              <a:rPr lang="en-US" sz="2400" b="1" i="1" dirty="0"/>
              <a:t>Subject to change depending on </a:t>
            </a:r>
            <a:r>
              <a:rPr lang="en-US" sz="2400" b="1" i="1" dirty="0" smtClean="0">
                <a:solidFill>
                  <a:srgbClr val="00B050"/>
                </a:solidFill>
              </a:rPr>
              <a:t>your</a:t>
            </a:r>
            <a:r>
              <a:rPr lang="en-US" sz="2400" b="1" i="1" dirty="0" smtClean="0"/>
              <a:t> background</a:t>
            </a:r>
            <a:r>
              <a:rPr lang="en-US" sz="2400" b="1" i="1" dirty="0"/>
              <a:t>, </a:t>
            </a:r>
            <a:r>
              <a:rPr lang="en-US" sz="2400" b="1" i="1" dirty="0" smtClean="0"/>
              <a:t>interests, </a:t>
            </a:r>
            <a:r>
              <a:rPr lang="en-US" sz="2400" b="1" i="1" dirty="0"/>
              <a:t>and </a:t>
            </a:r>
            <a:r>
              <a:rPr lang="en-US" sz="2400" b="1" i="1" dirty="0" smtClean="0"/>
              <a:t>feedback</a:t>
            </a:r>
            <a:r>
              <a:rPr lang="en-US" sz="2400" b="1" dirty="0" smtClean="0">
                <a:solidFill>
                  <a:schemeClr val="bg1">
                    <a:lumMod val="65000"/>
                  </a:schemeClr>
                </a:solidFill>
              </a:rPr>
              <a:t> .</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pPr>
              <a:defRPr/>
            </a:pPr>
            <a:fld id="{B79A4B00-5D9F-4360-905B-729FC7200333}" type="slidenum">
              <a:rPr lang="en-US" smtClean="0"/>
              <a:pPr>
                <a:defRPr/>
              </a:pPr>
              <a:t>30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7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7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7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3" end="3"/>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97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4" end="4"/>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97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5" end="5"/>
                                            </p:txEl>
                                          </p:spTgt>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97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99715">
                                            <p:txEl>
                                              <p:pRg st="6" end="6"/>
                                            </p:txEl>
                                          </p:spTgt>
                                        </p:tgtEl>
                                        <p:attrNameLst>
                                          <p:attrName>ppt_c</p:attrName>
                                        </p:attrNameLst>
                                      </p:cBhvr>
                                      <p:to>
                                        <a:srgbClr val="A6A6A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97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0" end="0"/>
                                            </p:txEl>
                                          </p:spTgt>
                                        </p:tgtEl>
                                        <p:attrNameLst>
                                          <p:attrName>ppt_c</p:attrName>
                                        </p:attrNameLst>
                                      </p:cBhvr>
                                      <p:to>
                                        <a:srgbClr val="A6A6A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971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1" end="1"/>
                                            </p:txEl>
                                          </p:spTgt>
                                        </p:tgtEl>
                                        <p:attrNameLst>
                                          <p:attrName>ppt_c</p:attrName>
                                        </p:attrNameLst>
                                      </p:cBhvr>
                                      <p:to>
                                        <a:srgbClr val="A6A6A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971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2" end="2"/>
                                            </p:txEl>
                                          </p:spTgt>
                                        </p:tgtEl>
                                        <p:attrNameLst>
                                          <p:attrName>ppt_c</p:attrName>
                                        </p:attrNameLst>
                                      </p:cBhvr>
                                      <p:to>
                                        <a:srgbClr val="A6A6A6"/>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971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3" end="3"/>
                                            </p:txEl>
                                          </p:spTgt>
                                        </p:tgtEl>
                                        <p:attrNameLst>
                                          <p:attrName>ppt_c</p:attrName>
                                        </p:attrNameLst>
                                      </p:cBhvr>
                                      <p:to>
                                        <a:srgbClr val="A6A6A6"/>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971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4" end="4"/>
                                            </p:txEl>
                                          </p:spTgt>
                                        </p:tgtEl>
                                        <p:attrNameLst>
                                          <p:attrName>ppt_c</p:attrName>
                                        </p:attrNameLst>
                                      </p:cBhvr>
                                      <p:to>
                                        <a:srgbClr val="A6A6A6"/>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971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5" end="5"/>
                                            </p:txEl>
                                          </p:spTgt>
                                        </p:tgtEl>
                                        <p:attrNameLst>
                                          <p:attrName>ppt_c</p:attrName>
                                        </p:attrNameLst>
                                      </p:cBhvr>
                                      <p:to>
                                        <a:srgbClr val="A6A6A6"/>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971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6" end="6"/>
                                            </p:txEl>
                                          </p:spTgt>
                                        </p:tgtEl>
                                        <p:attrNameLst>
                                          <p:attrName>ppt_c</p:attrName>
                                        </p:attrNameLst>
                                      </p:cBhvr>
                                      <p:to>
                                        <a:srgbClr val="A6A6A6"/>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971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99717">
                                            <p:txEl>
                                              <p:pRg st="7" end="7"/>
                                            </p:txEl>
                                          </p:spTgt>
                                        </p:tgtEl>
                                        <p:attrNameLst>
                                          <p:attrName>ppt_c</p:attrName>
                                        </p:attrNameLst>
                                      </p:cBhvr>
                                      <p:to>
                                        <a:srgbClr val="A6A6A6"/>
                                      </p:to>
                                    </p:animClr>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9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build="p"/>
      <p:bldP spid="499717" grpId="0" build="p"/>
      <p:bldP spid="49971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455612" y="1676400"/>
            <a:ext cx="8321040" cy="1097280"/>
          </a:xfrm>
          <a:prstGeom prst="wedgeRectCallout">
            <a:avLst>
              <a:gd name="adj1" fmla="val -189"/>
              <a:gd name="adj2" fmla="val 103666"/>
            </a:avLst>
          </a:prstGeom>
          <a:noFill/>
          <a:ln w="76200">
            <a:solidFill>
              <a:schemeClr val="bg2"/>
            </a:solidFill>
            <a:miter lim="800000"/>
            <a:headEnd/>
            <a:tailEnd/>
          </a:ln>
        </p:spPr>
        <p:txBody>
          <a:bodyPr lIns="92075" tIns="46038" rIns="92075" bIns="46038"/>
          <a:lstStyle/>
          <a:p>
            <a:pPr marL="60325">
              <a:spcBef>
                <a:spcPct val="20000"/>
              </a:spcBef>
              <a:buClr>
                <a:schemeClr val="tx2"/>
              </a:buClr>
              <a:buSzPct val="60000"/>
            </a:pPr>
            <a:r>
              <a:rPr lang="en-US" sz="3200" dirty="0" smtClean="0"/>
              <a:t>Unfortunately, no single book can possibly cover OO design and programming in real depth</a:t>
            </a:r>
            <a:r>
              <a:rPr lang="en-US" sz="3200" b="1" dirty="0" smtClean="0">
                <a:solidFill>
                  <a:schemeClr val="bg1">
                    <a:lumMod val="65000"/>
                  </a:schemeClr>
                </a:solidFill>
              </a:rPr>
              <a:t> .</a:t>
            </a:r>
            <a:endParaRPr lang="en-US" sz="2600" b="1" dirty="0" smtClean="0">
              <a:solidFill>
                <a:schemeClr val="bg1">
                  <a:lumMod val="65000"/>
                </a:schemeClr>
              </a:solidFill>
              <a:latin typeface="+mj-lt"/>
            </a:endParaRPr>
          </a:p>
        </p:txBody>
      </p:sp>
      <p:sp>
        <p:nvSpPr>
          <p:cNvPr id="9" name="Rectangle 2"/>
          <p:cNvSpPr>
            <a:spLocks noGrp="1" noChangeArrowheads="1"/>
          </p:cNvSpPr>
          <p:nvPr>
            <p:ph type="title"/>
          </p:nvPr>
        </p:nvSpPr>
        <p:spPr>
          <a:xfrm>
            <a:off x="303213" y="266700"/>
            <a:ext cx="8526462" cy="1104900"/>
          </a:xfrm>
          <a:noFill/>
        </p:spPr>
        <p:txBody>
          <a:bodyPr/>
          <a:lstStyle/>
          <a:p>
            <a:r>
              <a:rPr lang="en-US" b="1" dirty="0" smtClean="0"/>
              <a:t>Textbook?</a:t>
            </a:r>
          </a:p>
        </p:txBody>
      </p:sp>
      <p:sp>
        <p:nvSpPr>
          <p:cNvPr id="10" name="TextBox 9"/>
          <p:cNvSpPr txBox="1"/>
          <p:nvPr/>
        </p:nvSpPr>
        <p:spPr>
          <a:xfrm>
            <a:off x="6399212" y="4556182"/>
            <a:ext cx="2011680" cy="523220"/>
          </a:xfrm>
          <a:prstGeom prst="rect">
            <a:avLst/>
          </a:prstGeom>
          <a:noFill/>
        </p:spPr>
        <p:txBody>
          <a:bodyPr wrap="square" rtlCol="0">
            <a:spAutoFit/>
          </a:bodyPr>
          <a:lstStyle/>
          <a:p>
            <a:r>
              <a:rPr lang="en-US" dirty="0" smtClean="0"/>
              <a:t>Allen </a:t>
            </a:r>
            <a:r>
              <a:rPr lang="en-US" dirty="0" err="1" smtClean="0"/>
              <a:t>Holub</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4951412" y="3276600"/>
            <a:ext cx="1371600" cy="167676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9618CD3-4C31-4252-90D3-002C03C88812}" type="slidenum">
              <a:rPr lang="en-US" smtClean="0"/>
              <a:pPr>
                <a:defRPr/>
              </a:pPr>
              <a:t>31</a:t>
            </a:fld>
            <a:endParaRPr lang="en-US"/>
          </a:p>
        </p:txBody>
      </p:sp>
    </p:spTree>
    <p:extLst>
      <p:ext uri="{BB962C8B-B14F-4D97-AF65-F5344CB8AC3E}">
        <p14:creationId xmlns:p14="http://schemas.microsoft.com/office/powerpoint/2010/main" val="11807761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303213" y="1676400"/>
            <a:ext cx="9296400" cy="1676400"/>
          </a:xfrm>
          <a:prstGeom prst="rect">
            <a:avLst/>
          </a:prstGeom>
          <a:noFill/>
          <a:ln w="9525">
            <a:noFill/>
            <a:miter lim="800000"/>
            <a:headEnd/>
            <a:tailEnd/>
          </a:ln>
        </p:spPr>
        <p:txBody>
          <a:bodyPr lIns="92075" tIns="46038" rIns="92075" bIns="46038"/>
          <a:lstStyle/>
          <a:p>
            <a:pPr marL="395288" indent="-395288">
              <a:spcBef>
                <a:spcPct val="20000"/>
              </a:spcBef>
              <a:buClr>
                <a:schemeClr val="tx2"/>
              </a:buClr>
              <a:buSzPct val="60000"/>
              <a:buFont typeface="Wingdings" pitchFamily="2" charset="2"/>
              <a:buChar char="u"/>
            </a:pPr>
            <a:r>
              <a:rPr lang="en-US" sz="3200" i="1" dirty="0" smtClean="0"/>
              <a:t>OMG Unified Modeling Language </a:t>
            </a:r>
            <a:r>
              <a:rPr lang="en-US" sz="3200" dirty="0" smtClean="0"/>
              <a:t>(</a:t>
            </a:r>
            <a:r>
              <a:rPr lang="en-US" sz="3200" i="1" dirty="0" smtClean="0"/>
              <a:t>OMG UML</a:t>
            </a:r>
            <a:r>
              <a:rPr lang="en-US" sz="3200" dirty="0" smtClean="0"/>
              <a:t>) Version 2.5.1, Object Management Group, Needham, MA (2017), </a:t>
            </a:r>
            <a:r>
              <a:rPr lang="en-US" sz="2000" dirty="0" smtClean="0">
                <a:latin typeface="Consolas" pitchFamily="49" charset="0"/>
                <a:hlinkClick r:id="rId2"/>
              </a:rPr>
              <a:t>http://www.omg.org/spec/UML/2.5.1/PDF</a:t>
            </a:r>
            <a:endParaRPr lang="en-US" sz="2500" dirty="0" smtClean="0">
              <a:latin typeface="Consolas" pitchFamily="49" charset="0"/>
            </a:endParaRPr>
          </a:p>
          <a:p>
            <a:pPr marL="395288" lvl="0" indent="-395288">
              <a:spcBef>
                <a:spcPct val="20000"/>
              </a:spcBef>
              <a:buClr>
                <a:srgbClr val="000066"/>
              </a:buClr>
              <a:buSzPct val="60000"/>
              <a:buFont typeface="Wingdings" pitchFamily="2" charset="2"/>
              <a:buChar char="u"/>
            </a:pPr>
            <a:r>
              <a:rPr lang="en-US" sz="3200" kern="0" dirty="0">
                <a:solidFill>
                  <a:srgbClr val="000000"/>
                </a:solidFill>
                <a:latin typeface="Times New Roman"/>
              </a:rPr>
              <a:t>C.A.R. Hoare, </a:t>
            </a:r>
            <a:r>
              <a:rPr lang="en-US" sz="3200" i="1" kern="0" dirty="0">
                <a:solidFill>
                  <a:srgbClr val="000000"/>
                </a:solidFill>
                <a:latin typeface="Times New Roman"/>
              </a:rPr>
              <a:t>Communicating Sequential Processes</a:t>
            </a:r>
            <a:r>
              <a:rPr lang="en-US" sz="3200" kern="0" dirty="0">
                <a:solidFill>
                  <a:srgbClr val="000000"/>
                </a:solidFill>
                <a:latin typeface="Times New Roman"/>
              </a:rPr>
              <a:t>, Prentice-Hall (</a:t>
            </a:r>
            <a:r>
              <a:rPr lang="en-US" sz="3200" kern="0" dirty="0" smtClean="0">
                <a:solidFill>
                  <a:srgbClr val="000000"/>
                </a:solidFill>
                <a:latin typeface="Times New Roman"/>
              </a:rPr>
              <a:t>1985), </a:t>
            </a:r>
            <a:r>
              <a:rPr lang="en-US" sz="2000" kern="0" dirty="0" smtClean="0">
                <a:solidFill>
                  <a:srgbClr val="000000"/>
                </a:solidFill>
                <a:latin typeface="Consolas" pitchFamily="49" charset="0"/>
                <a:hlinkClick r:id="rId3"/>
              </a:rPr>
              <a:t>http</a:t>
            </a:r>
            <a:r>
              <a:rPr lang="en-US" sz="2000" kern="0" dirty="0">
                <a:solidFill>
                  <a:srgbClr val="000000"/>
                </a:solidFill>
                <a:latin typeface="Consolas" pitchFamily="49" charset="0"/>
                <a:hlinkClick r:id="rId3"/>
              </a:rPr>
              <a:t>://</a:t>
            </a:r>
            <a:r>
              <a:rPr lang="en-US" sz="2000" kern="0" dirty="0" smtClean="0">
                <a:solidFill>
                  <a:srgbClr val="000000"/>
                </a:solidFill>
                <a:latin typeface="Consolas" pitchFamily="49" charset="0"/>
                <a:hlinkClick r:id="rId3"/>
              </a:rPr>
              <a:t>www.usingcsp.com/cspbook.pdf</a:t>
            </a:r>
            <a:endParaRPr lang="en-US" sz="2000" kern="0" dirty="0">
              <a:solidFill>
                <a:srgbClr val="000000"/>
              </a:solidFill>
              <a:latin typeface="Times New Roman"/>
            </a:endParaRPr>
          </a:p>
          <a:p>
            <a:pPr marL="395288" indent="-395288">
              <a:spcBef>
                <a:spcPct val="20000"/>
              </a:spcBef>
              <a:buClr>
                <a:schemeClr val="tx2"/>
              </a:buClr>
              <a:buSzPct val="60000"/>
              <a:buFont typeface="Wingdings" pitchFamily="2" charset="2"/>
              <a:buChar char="u"/>
            </a:pPr>
            <a:endParaRPr lang="en-US" sz="2000" dirty="0" smtClean="0">
              <a:solidFill>
                <a:schemeClr val="bg1">
                  <a:lumMod val="65000"/>
                </a:schemeClr>
              </a:solidFill>
              <a:latin typeface="+mj-lt"/>
            </a:endParaRPr>
          </a:p>
        </p:txBody>
      </p:sp>
      <p:sp>
        <p:nvSpPr>
          <p:cNvPr id="45059" name="Rectangle 2"/>
          <p:cNvSpPr>
            <a:spLocks noGrp="1" noChangeArrowheads="1"/>
          </p:cNvSpPr>
          <p:nvPr>
            <p:ph type="title"/>
          </p:nvPr>
        </p:nvSpPr>
        <p:spPr>
          <a:xfrm>
            <a:off x="303213" y="266700"/>
            <a:ext cx="8526462" cy="1104900"/>
          </a:xfrm>
          <a:noFill/>
        </p:spPr>
        <p:txBody>
          <a:bodyPr/>
          <a:lstStyle/>
          <a:p>
            <a:r>
              <a:rPr lang="en-US" b="1" dirty="0" smtClean="0"/>
              <a:t>Advanced References</a:t>
            </a:r>
          </a:p>
        </p:txBody>
      </p:sp>
      <p:sp>
        <p:nvSpPr>
          <p:cNvPr id="172040" name="AutoShape 8"/>
          <p:cNvSpPr>
            <a:spLocks noChangeArrowheads="1"/>
          </p:cNvSpPr>
          <p:nvPr/>
        </p:nvSpPr>
        <p:spPr bwMode="auto">
          <a:xfrm>
            <a:off x="836612" y="4572000"/>
            <a:ext cx="8686800" cy="1463040"/>
          </a:xfrm>
          <a:prstGeom prst="flowChartProcess">
            <a:avLst/>
          </a:prstGeom>
          <a:noFill/>
          <a:ln w="76200">
            <a:solidFill>
              <a:srgbClr val="00B050"/>
            </a:solidFill>
            <a:miter lim="800000"/>
            <a:headEnd type="none" w="sm" len="sm"/>
            <a:tailEnd type="none" w="sm" len="sm"/>
          </a:ln>
        </p:spPr>
        <p:txBody>
          <a:bodyPr/>
          <a:lstStyle/>
          <a:p>
            <a:pPr marL="341313" indent="-341313">
              <a:buClr>
                <a:srgbClr val="008000"/>
              </a:buClr>
              <a:buSzPct val="80000"/>
              <a:buFont typeface="Wingdings" pitchFamily="2" charset="2"/>
              <a:buChar char="J"/>
            </a:pPr>
            <a:r>
              <a:rPr lang="en-US" dirty="0"/>
              <a:t>Provides more breadth and depth to </a:t>
            </a:r>
            <a:r>
              <a:rPr lang="en-US" b="1" i="1" dirty="0" smtClean="0"/>
              <a:t>experienced</a:t>
            </a:r>
            <a:r>
              <a:rPr lang="en-US" dirty="0" smtClean="0"/>
              <a:t> </a:t>
            </a:r>
            <a:r>
              <a:rPr lang="en-US" dirty="0"/>
              <a:t>students</a:t>
            </a:r>
          </a:p>
          <a:p>
            <a:pPr marL="341313" indent="-341313">
              <a:buClr>
                <a:schemeClr val="bg2"/>
              </a:buClr>
              <a:buSzPct val="80000"/>
              <a:buFont typeface="Wingdings" pitchFamily="2" charset="2"/>
              <a:buChar char="L"/>
            </a:pPr>
            <a:r>
              <a:rPr lang="en-US" b="1" i="1" dirty="0">
                <a:solidFill>
                  <a:schemeClr val="bg2"/>
                </a:solidFill>
              </a:rPr>
              <a:t>Not</a:t>
            </a:r>
            <a:r>
              <a:rPr lang="en-US" dirty="0"/>
              <a:t> for students who </a:t>
            </a:r>
            <a:r>
              <a:rPr lang="en-US" dirty="0" smtClean="0"/>
              <a:t>cannot understand </a:t>
            </a:r>
            <a:r>
              <a:rPr lang="en-US" dirty="0"/>
              <a:t>the </a:t>
            </a:r>
            <a:r>
              <a:rPr lang="en-US" dirty="0" smtClean="0"/>
              <a:t>course</a:t>
            </a:r>
          </a:p>
          <a:p>
            <a:pPr marL="341313" indent="-341313">
              <a:buClr>
                <a:schemeClr val="bg2"/>
              </a:buClr>
              <a:buSzPct val="80000"/>
              <a:buFont typeface="Wingdings" pitchFamily="2" charset="2"/>
              <a:buChar char="L"/>
            </a:pPr>
            <a:r>
              <a:rPr lang="en-US" dirty="0" smtClean="0"/>
              <a:t>You should </a:t>
            </a:r>
            <a:r>
              <a:rPr lang="en-US" dirty="0"/>
              <a:t>ask the </a:t>
            </a:r>
            <a:r>
              <a:rPr lang="en-US" dirty="0" smtClean="0"/>
              <a:t>professor</a:t>
            </a:r>
            <a:r>
              <a:rPr lang="en-US" b="1" dirty="0" smtClean="0">
                <a:solidFill>
                  <a:schemeClr val="bg1">
                    <a:lumMod val="65000"/>
                  </a:schemeClr>
                </a:solidFill>
              </a:rPr>
              <a:t> .</a:t>
            </a:r>
            <a:endParaRPr lang="en-US"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2036">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2036">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40">
                                            <p:bg/>
                                          </p:spTgt>
                                        </p:tgtEl>
                                        <p:attrNameLst>
                                          <p:attrName>style.visibility</p:attrName>
                                        </p:attrNameLst>
                                      </p:cBhvr>
                                      <p:to>
                                        <p:strVal val="visible"/>
                                      </p:to>
                                    </p:set>
                                  </p:childTnLst>
                                  <p:subTnLst>
                                    <p:animClr clrSpc="rgb" dir="cw">
                                      <p:cBhvr override="childStyle">
                                        <p:cTn dur="1" fill="hold" display="0" masterRel="nextClick" afterEffect="1"/>
                                        <p:tgtEl>
                                          <p:spTgt spid="172040">
                                            <p:bg/>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7204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2040">
                                            <p:txEl>
                                              <p:pRg st="0" end="0"/>
                                            </p:txEl>
                                          </p:spTgt>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204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2040">
                                            <p:txEl>
                                              <p:pRg st="1" end="1"/>
                                            </p:txEl>
                                          </p:spTgt>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20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build="p"/>
      <p:bldP spid="172040"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79412" y="304800"/>
            <a:ext cx="9144000" cy="1104900"/>
          </a:xfrm>
        </p:spPr>
        <p:txBody>
          <a:bodyPr/>
          <a:lstStyle/>
          <a:p>
            <a:r>
              <a:rPr lang="en-US" b="1" dirty="0" smtClean="0"/>
              <a:t>Lectures</a:t>
            </a:r>
          </a:p>
        </p:txBody>
      </p:sp>
      <p:sp>
        <p:nvSpPr>
          <p:cNvPr id="450563" name="Rectangle 3"/>
          <p:cNvSpPr>
            <a:spLocks noGrp="1" noChangeArrowheads="1"/>
          </p:cNvSpPr>
          <p:nvPr>
            <p:ph idx="1"/>
          </p:nvPr>
        </p:nvSpPr>
        <p:spPr>
          <a:xfrm>
            <a:off x="379412" y="1676400"/>
            <a:ext cx="9144000" cy="2514600"/>
          </a:xfrm>
        </p:spPr>
        <p:txBody>
          <a:bodyPr/>
          <a:lstStyle/>
          <a:p>
            <a:pPr>
              <a:buFont typeface="Wingdings" pitchFamily="2" charset="2"/>
              <a:buNone/>
            </a:pPr>
            <a:r>
              <a:rPr lang="en-US" sz="3600" b="1" i="1" dirty="0" smtClean="0"/>
              <a:t>Lectures are lectures are lectures</a:t>
            </a:r>
          </a:p>
          <a:p>
            <a:r>
              <a:rPr lang="en-US" dirty="0" smtClean="0"/>
              <a:t>Slides </a:t>
            </a:r>
            <a:r>
              <a:rPr lang="en-US" sz="3600" dirty="0" smtClean="0">
                <a:sym typeface="Symbol" pitchFamily="18" charset="2"/>
              </a:rPr>
              <a:t></a:t>
            </a:r>
            <a:r>
              <a:rPr lang="en-US" dirty="0" smtClean="0"/>
              <a:t> notes</a:t>
            </a:r>
          </a:p>
          <a:p>
            <a:pPr lvl="1"/>
            <a:r>
              <a:rPr lang="en-US" dirty="0" smtClean="0"/>
              <a:t>Interesting but not excessively detailed?</a:t>
            </a:r>
          </a:p>
        </p:txBody>
      </p:sp>
      <p:sp>
        <p:nvSpPr>
          <p:cNvPr id="450564" name="AutoShape 4"/>
          <p:cNvSpPr>
            <a:spLocks noChangeArrowheads="1"/>
          </p:cNvSpPr>
          <p:nvPr/>
        </p:nvSpPr>
        <p:spPr bwMode="auto">
          <a:xfrm>
            <a:off x="5484812" y="3886200"/>
            <a:ext cx="3962400" cy="914400"/>
          </a:xfrm>
          <a:prstGeom prst="wedgeRectCallout">
            <a:avLst>
              <a:gd name="adj1" fmla="val -40962"/>
              <a:gd name="adj2" fmla="val -87846"/>
            </a:avLst>
          </a:prstGeom>
          <a:noFill/>
          <a:ln w="76200">
            <a:solidFill>
              <a:schemeClr val="bg2"/>
            </a:solidFill>
            <a:miter lim="800000"/>
            <a:headEnd type="none" w="sm" len="sm"/>
            <a:tailEnd type="none" w="sm" len="sm"/>
          </a:ln>
        </p:spPr>
        <p:txBody>
          <a:bodyPr wrap="none" anchor="ctr"/>
          <a:lstStyle/>
          <a:p>
            <a:r>
              <a:rPr lang="en-US" dirty="0"/>
              <a:t>Complaints from students</a:t>
            </a:r>
          </a:p>
          <a:p>
            <a:r>
              <a:rPr lang="en-US" dirty="0"/>
              <a:t>who </a:t>
            </a:r>
            <a:r>
              <a:rPr lang="en-US" dirty="0" smtClean="0"/>
              <a:t>skip lectures</a:t>
            </a:r>
            <a:endParaRPr lang="en-US" dirty="0"/>
          </a:p>
        </p:txBody>
      </p:sp>
      <p:sp>
        <p:nvSpPr>
          <p:cNvPr id="450565" name="AutoShape 5"/>
          <p:cNvSpPr>
            <a:spLocks noChangeArrowheads="1"/>
          </p:cNvSpPr>
          <p:nvPr/>
        </p:nvSpPr>
        <p:spPr bwMode="auto">
          <a:xfrm>
            <a:off x="4037012" y="5105400"/>
            <a:ext cx="3962400" cy="914400"/>
          </a:xfrm>
          <a:prstGeom prst="wedgeRectCallout">
            <a:avLst>
              <a:gd name="adj1" fmla="val -96946"/>
              <a:gd name="adj2" fmla="val -162916"/>
            </a:avLst>
          </a:prstGeom>
          <a:noFill/>
          <a:ln w="76200">
            <a:solidFill>
              <a:schemeClr val="bg2"/>
            </a:solidFill>
            <a:miter lim="800000"/>
            <a:headEnd type="none" w="sm" len="sm"/>
            <a:tailEnd type="none" w="sm" len="sm"/>
          </a:ln>
        </p:spPr>
        <p:txBody>
          <a:bodyPr wrap="none" anchor="ctr"/>
          <a:lstStyle/>
          <a:p>
            <a:r>
              <a:rPr lang="en-US" dirty="0"/>
              <a:t>Complaints from students</a:t>
            </a:r>
          </a:p>
          <a:p>
            <a:r>
              <a:rPr lang="en-US" dirty="0"/>
              <a:t>who attend </a:t>
            </a:r>
            <a:r>
              <a:rPr lang="en-US" dirty="0" smtClean="0"/>
              <a:t>lectures</a:t>
            </a:r>
            <a:r>
              <a:rPr lang="en-US" b="1" dirty="0" smtClean="0">
                <a:solidFill>
                  <a:schemeClr val="bg1">
                    <a:lumMod val="65000"/>
                  </a:schemeClr>
                </a:solidFill>
              </a:rPr>
              <a:t> .</a:t>
            </a:r>
            <a:endParaRPr lang="en-US" b="1" dirty="0">
              <a:solidFill>
                <a:schemeClr val="bg1">
                  <a:lumMod val="65000"/>
                </a:schemeClr>
              </a:solidFill>
            </a:endParaRPr>
          </a:p>
        </p:txBody>
      </p:sp>
      <p:sp>
        <p:nvSpPr>
          <p:cNvPr id="450566" name="Rectangle 6"/>
          <p:cNvSpPr>
            <a:spLocks noChangeArrowheads="1"/>
          </p:cNvSpPr>
          <p:nvPr/>
        </p:nvSpPr>
        <p:spPr bwMode="auto">
          <a:xfrm>
            <a:off x="411163" y="3429000"/>
            <a:ext cx="9036050" cy="762000"/>
          </a:xfrm>
          <a:prstGeom prst="rect">
            <a:avLst/>
          </a:prstGeom>
          <a:noFill/>
          <a:ln w="9525">
            <a:noFill/>
            <a:miter lim="800000"/>
            <a:headEnd/>
            <a:tailEnd/>
          </a:ln>
        </p:spPr>
        <p:txBody>
          <a:bodyPr lIns="92075" tIns="46038" rIns="92075" bIns="46038"/>
          <a:lstStyle/>
          <a:p>
            <a:pPr marL="862013" lvl="1" indent="-349250">
              <a:spcBef>
                <a:spcPct val="20000"/>
              </a:spcBef>
              <a:buClr>
                <a:schemeClr val="tx2"/>
              </a:buClr>
              <a:buSzPct val="60000"/>
              <a:buFont typeface="Wingdings" pitchFamily="2" charset="2"/>
              <a:buChar char="n"/>
            </a:pPr>
            <a:r>
              <a:rPr lang="en-US" dirty="0"/>
              <a:t>Detailed but not interesting?</a:t>
            </a: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33</a:t>
            </a:fld>
            <a:endParaRPr lang="en-US"/>
          </a:p>
        </p:txBody>
      </p:sp>
    </p:spTree>
    <p:extLst>
      <p:ext uri="{BB962C8B-B14F-4D97-AF65-F5344CB8AC3E}">
        <p14:creationId xmlns:p14="http://schemas.microsoft.com/office/powerpoint/2010/main" val="2752851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563">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50563">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0563">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64"/>
                                        </p:tgtEl>
                                        <p:attrNameLst>
                                          <p:attrName>style.visibility</p:attrName>
                                        </p:attrNameLst>
                                      </p:cBhvr>
                                      <p:to>
                                        <p:strVal val="visible"/>
                                      </p:to>
                                    </p:set>
                                  </p:childTnLst>
                                  <p:subTnLst>
                                    <p:animClr clrSpc="rgb" dir="cw">
                                      <p:cBhvr override="childStyle">
                                        <p:cTn dur="1" fill="hold" display="0" masterRel="nextClick" afterEffect="1"/>
                                        <p:tgtEl>
                                          <p:spTgt spid="450564"/>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66"/>
                                        </p:tgtEl>
                                        <p:attrNameLst>
                                          <p:attrName>style.visibility</p:attrName>
                                        </p:attrNameLst>
                                      </p:cBhvr>
                                      <p:to>
                                        <p:strVal val="visible"/>
                                      </p:to>
                                    </p:set>
                                  </p:childTnLst>
                                  <p:subTnLst>
                                    <p:animClr clrSpc="rgb" dir="cw">
                                      <p:cBhvr override="childStyle">
                                        <p:cTn dur="1" fill="hold" display="0" masterRel="nextClick" afterEffect="1"/>
                                        <p:tgtEl>
                                          <p:spTgt spid="450566"/>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bldLvl="2"/>
      <p:bldP spid="450564" grpId="0" animBg="1"/>
      <p:bldP spid="450565" grpId="0" animBg="1"/>
      <p:bldP spid="45056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379412" y="1676400"/>
            <a:ext cx="9144000" cy="2514600"/>
          </a:xfrm>
        </p:spPr>
        <p:txBody>
          <a:bodyPr/>
          <a:lstStyle/>
          <a:p>
            <a:pPr>
              <a:buFont typeface="Wingdings" pitchFamily="2" charset="2"/>
              <a:buNone/>
            </a:pPr>
            <a:r>
              <a:rPr lang="en-US" sz="3600" b="1" i="1" dirty="0" smtClean="0">
                <a:solidFill>
                  <a:schemeClr val="bg1">
                    <a:lumMod val="65000"/>
                  </a:schemeClr>
                </a:solidFill>
              </a:rPr>
              <a:t>Lectures are lectures are lectures</a:t>
            </a:r>
          </a:p>
          <a:p>
            <a:pPr>
              <a:buClr>
                <a:schemeClr val="bg1">
                  <a:lumMod val="65000"/>
                </a:schemeClr>
              </a:buClr>
            </a:pPr>
            <a:r>
              <a:rPr lang="en-US" dirty="0" smtClean="0">
                <a:solidFill>
                  <a:schemeClr val="bg1">
                    <a:lumMod val="65000"/>
                  </a:schemeClr>
                </a:solidFill>
              </a:rPr>
              <a:t>Slides </a:t>
            </a:r>
            <a:r>
              <a:rPr lang="en-US" sz="3600" dirty="0" smtClean="0">
                <a:solidFill>
                  <a:schemeClr val="bg1">
                    <a:lumMod val="65000"/>
                  </a:schemeClr>
                </a:solidFill>
                <a:sym typeface="Symbol" pitchFamily="18" charset="2"/>
              </a:rPr>
              <a:t></a:t>
            </a:r>
            <a:r>
              <a:rPr lang="en-US" dirty="0" smtClean="0">
                <a:solidFill>
                  <a:schemeClr val="bg1">
                    <a:lumMod val="65000"/>
                  </a:schemeClr>
                </a:solidFill>
              </a:rPr>
              <a:t> notes</a:t>
            </a:r>
          </a:p>
          <a:p>
            <a:pPr lvl="1"/>
            <a:r>
              <a:rPr lang="en-US" dirty="0" smtClean="0"/>
              <a:t>Interesting but not excessively detailed?</a:t>
            </a:r>
          </a:p>
        </p:txBody>
      </p:sp>
      <p:sp>
        <p:nvSpPr>
          <p:cNvPr id="47109" name="Rectangle 4"/>
          <p:cNvSpPr>
            <a:spLocks noChangeArrowheads="1"/>
          </p:cNvSpPr>
          <p:nvPr/>
        </p:nvSpPr>
        <p:spPr bwMode="auto">
          <a:xfrm>
            <a:off x="411163" y="3429000"/>
            <a:ext cx="9036050" cy="762000"/>
          </a:xfrm>
          <a:prstGeom prst="rect">
            <a:avLst/>
          </a:prstGeom>
          <a:noFill/>
          <a:ln w="9525">
            <a:noFill/>
            <a:miter lim="800000"/>
            <a:headEnd/>
            <a:tailEnd/>
          </a:ln>
        </p:spPr>
        <p:txBody>
          <a:bodyPr lIns="92075" tIns="46038" rIns="92075" bIns="46038"/>
          <a:lstStyle/>
          <a:p>
            <a:pPr marL="862013" lvl="1" indent="-349250">
              <a:spcBef>
                <a:spcPct val="20000"/>
              </a:spcBef>
              <a:buClr>
                <a:schemeClr val="bg1">
                  <a:lumMod val="65000"/>
                </a:schemeClr>
              </a:buClr>
              <a:buSzPct val="60000"/>
              <a:buFont typeface="Wingdings" pitchFamily="2" charset="2"/>
              <a:buChar char="n"/>
            </a:pPr>
            <a:r>
              <a:rPr lang="en-US" dirty="0">
                <a:solidFill>
                  <a:schemeClr val="bg1">
                    <a:lumMod val="65000"/>
                  </a:schemeClr>
                </a:solidFill>
              </a:rPr>
              <a:t>Detailed but not interesting?</a:t>
            </a:r>
          </a:p>
        </p:txBody>
      </p:sp>
      <p:sp>
        <p:nvSpPr>
          <p:cNvPr id="47110" name="AutoShape 5"/>
          <p:cNvSpPr>
            <a:spLocks noChangeArrowheads="1"/>
          </p:cNvSpPr>
          <p:nvPr/>
        </p:nvSpPr>
        <p:spPr bwMode="auto">
          <a:xfrm>
            <a:off x="2970212" y="4648200"/>
            <a:ext cx="6553200" cy="609600"/>
          </a:xfrm>
          <a:prstGeom prst="wedgeRectCallout">
            <a:avLst>
              <a:gd name="adj1" fmla="val -59104"/>
              <a:gd name="adj2" fmla="val -219856"/>
            </a:avLst>
          </a:prstGeom>
          <a:noFill/>
          <a:ln w="76200">
            <a:solidFill>
              <a:srgbClr val="00B050"/>
            </a:solidFill>
            <a:miter lim="800000"/>
            <a:headEnd type="none" w="sm" len="sm"/>
            <a:tailEnd type="none" w="sm" len="sm"/>
          </a:ln>
        </p:spPr>
        <p:txBody>
          <a:bodyPr wrap="none" anchor="ctr"/>
          <a:lstStyle/>
          <a:p>
            <a:pPr algn="ctr"/>
            <a:r>
              <a:rPr lang="en-US" dirty="0"/>
              <a:t>I will cater for students who attend </a:t>
            </a:r>
            <a:r>
              <a:rPr lang="en-US" dirty="0" smtClean="0"/>
              <a:t>lectures</a:t>
            </a:r>
            <a:r>
              <a:rPr lang="en-US" b="1" dirty="0" smtClean="0">
                <a:solidFill>
                  <a:schemeClr val="bg1">
                    <a:lumMod val="65000"/>
                  </a:schemeClr>
                </a:solidFill>
              </a:rPr>
              <a:t> .</a:t>
            </a:r>
            <a:endParaRPr lang="en-US" b="1" dirty="0">
              <a:solidFill>
                <a:schemeClr val="bg1">
                  <a:lumMod val="65000"/>
                </a:schemeClr>
              </a:solidFill>
            </a:endParaRPr>
          </a:p>
        </p:txBody>
      </p:sp>
      <p:sp>
        <p:nvSpPr>
          <p:cNvPr id="9" name="Rectangle 2"/>
          <p:cNvSpPr>
            <a:spLocks noGrp="1" noChangeArrowheads="1"/>
          </p:cNvSpPr>
          <p:nvPr>
            <p:ph type="title"/>
          </p:nvPr>
        </p:nvSpPr>
        <p:spPr>
          <a:xfrm>
            <a:off x="379412" y="304800"/>
            <a:ext cx="9144000" cy="1104900"/>
          </a:xfrm>
        </p:spPr>
        <p:txBody>
          <a:bodyPr/>
          <a:lstStyle/>
          <a:p>
            <a:r>
              <a:rPr lang="en-US" b="1" dirty="0" smtClean="0"/>
              <a:t>Lectures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65" name="Picture 1"/>
          <p:cNvPicPr>
            <a:picLocks noChangeAspect="1" noChangeArrowheads="1"/>
          </p:cNvPicPr>
          <p:nvPr/>
        </p:nvPicPr>
        <p:blipFill>
          <a:blip r:embed="rId2" cstate="print"/>
          <a:srcRect/>
          <a:stretch>
            <a:fillRect/>
          </a:stretch>
        </p:blipFill>
        <p:spPr bwMode="auto">
          <a:xfrm>
            <a:off x="914400" y="3124200"/>
            <a:ext cx="4951412" cy="3427413"/>
          </a:xfrm>
          <a:prstGeom prst="rect">
            <a:avLst/>
          </a:prstGeom>
          <a:noFill/>
          <a:ln w="28575">
            <a:solidFill>
              <a:schemeClr val="bg1">
                <a:lumMod val="65000"/>
              </a:schemeClr>
            </a:solidFill>
            <a:miter lim="800000"/>
            <a:headEnd/>
            <a:tailEnd/>
          </a:ln>
          <a:effectLst/>
        </p:spPr>
      </p:pic>
      <p:sp>
        <p:nvSpPr>
          <p:cNvPr id="48132" name="Rectangle 1027"/>
          <p:cNvSpPr>
            <a:spLocks noGrp="1" noChangeArrowheads="1"/>
          </p:cNvSpPr>
          <p:nvPr>
            <p:ph type="body" sz="half" idx="1"/>
          </p:nvPr>
        </p:nvSpPr>
        <p:spPr>
          <a:xfrm>
            <a:off x="379412" y="1676400"/>
            <a:ext cx="9144000" cy="1295400"/>
          </a:xfrm>
        </p:spPr>
        <p:txBody>
          <a:bodyPr/>
          <a:lstStyle/>
          <a:p>
            <a:pPr>
              <a:buFont typeface="Wingdings" pitchFamily="2" charset="2"/>
              <a:buNone/>
            </a:pPr>
            <a:r>
              <a:rPr lang="en-US" sz="3600" b="1" i="1" dirty="0" smtClean="0">
                <a:solidFill>
                  <a:schemeClr val="bg1">
                    <a:lumMod val="65000"/>
                  </a:schemeClr>
                </a:solidFill>
              </a:rPr>
              <a:t>Lectures are lectures are lectures</a:t>
            </a:r>
          </a:p>
          <a:p>
            <a:pPr>
              <a:buClr>
                <a:schemeClr val="bg1">
                  <a:lumMod val="65000"/>
                </a:schemeClr>
              </a:buClr>
            </a:pPr>
            <a:r>
              <a:rPr lang="en-US" dirty="0" smtClean="0">
                <a:solidFill>
                  <a:schemeClr val="bg1">
                    <a:lumMod val="65000"/>
                  </a:schemeClr>
                </a:solidFill>
              </a:rPr>
              <a:t>Slides </a:t>
            </a:r>
            <a:r>
              <a:rPr lang="en-US" sz="3600" dirty="0" smtClean="0">
                <a:solidFill>
                  <a:schemeClr val="bg1">
                    <a:lumMod val="65000"/>
                  </a:schemeClr>
                </a:solidFill>
                <a:sym typeface="Symbol" pitchFamily="18" charset="2"/>
              </a:rPr>
              <a:t></a:t>
            </a:r>
            <a:r>
              <a:rPr lang="en-US" dirty="0" smtClean="0">
                <a:solidFill>
                  <a:schemeClr val="bg1">
                    <a:lumMod val="65000"/>
                  </a:schemeClr>
                </a:solidFill>
              </a:rPr>
              <a:t> notes</a:t>
            </a:r>
          </a:p>
        </p:txBody>
      </p:sp>
      <p:sp>
        <p:nvSpPr>
          <p:cNvPr id="2" name="Slide Number Placeholder 1"/>
          <p:cNvSpPr>
            <a:spLocks noGrp="1"/>
          </p:cNvSpPr>
          <p:nvPr>
            <p:ph type="sldNum" sz="quarter" idx="12"/>
          </p:nvPr>
        </p:nvSpPr>
        <p:spPr/>
        <p:txBody>
          <a:bodyPr/>
          <a:lstStyle/>
          <a:p>
            <a:pPr>
              <a:defRPr/>
            </a:pPr>
            <a:fld id="{A0682B13-D02D-4A71-8923-43ED1B6DCE40}" type="slidenum">
              <a:rPr lang="en-US" smtClean="0"/>
              <a:pPr>
                <a:defRPr/>
              </a:pPr>
              <a:t>35</a:t>
            </a:fld>
            <a:endParaRPr lang="en-US"/>
          </a:p>
        </p:txBody>
      </p:sp>
      <p:sp>
        <p:nvSpPr>
          <p:cNvPr id="8" name="Rectangle 2"/>
          <p:cNvSpPr>
            <a:spLocks noGrp="1" noChangeArrowheads="1"/>
          </p:cNvSpPr>
          <p:nvPr>
            <p:ph type="title"/>
          </p:nvPr>
        </p:nvSpPr>
        <p:spPr>
          <a:xfrm>
            <a:off x="379412" y="304800"/>
            <a:ext cx="9144000" cy="1104900"/>
          </a:xfrm>
        </p:spPr>
        <p:txBody>
          <a:bodyPr/>
          <a:lstStyle/>
          <a:p>
            <a:r>
              <a:rPr lang="en-US" b="1" smtClean="0"/>
              <a:t>Lectures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2813" y="3124200"/>
            <a:ext cx="4953603" cy="3429121"/>
          </a:xfrm>
          <a:prstGeom prst="rect">
            <a:avLst/>
          </a:prstGeom>
          <a:ln w="28575">
            <a:solidFill>
              <a:schemeClr val="bg1">
                <a:lumMod val="65000"/>
              </a:schemeClr>
            </a:solidFill>
          </a:ln>
        </p:spPr>
      </p:pic>
      <p:sp>
        <p:nvSpPr>
          <p:cNvPr id="49156" name="Rectangle 3"/>
          <p:cNvSpPr>
            <a:spLocks noGrp="1" noChangeArrowheads="1"/>
          </p:cNvSpPr>
          <p:nvPr>
            <p:ph type="title"/>
          </p:nvPr>
        </p:nvSpPr>
        <p:spPr/>
        <p:txBody>
          <a:bodyPr/>
          <a:lstStyle/>
          <a:p>
            <a:r>
              <a:rPr lang="en-US" b="1" smtClean="0"/>
              <a:t>Lectures</a:t>
            </a:r>
          </a:p>
        </p:txBody>
      </p:sp>
      <p:sp>
        <p:nvSpPr>
          <p:cNvPr id="49157" name="Rectangle 4"/>
          <p:cNvSpPr>
            <a:spLocks noGrp="1" noChangeArrowheads="1"/>
          </p:cNvSpPr>
          <p:nvPr>
            <p:ph idx="1"/>
          </p:nvPr>
        </p:nvSpPr>
        <p:spPr/>
        <p:txBody>
          <a:bodyPr/>
          <a:lstStyle/>
          <a:p>
            <a:pPr>
              <a:buFont typeface="Wingdings" pitchFamily="2" charset="2"/>
              <a:buNone/>
            </a:pPr>
            <a:r>
              <a:rPr lang="en-US" sz="3600" b="1" i="1" dirty="0" smtClean="0">
                <a:solidFill>
                  <a:schemeClr val="bg1">
                    <a:lumMod val="65000"/>
                  </a:schemeClr>
                </a:solidFill>
              </a:rPr>
              <a:t>Lectures are lectures are lectures</a:t>
            </a:r>
          </a:p>
          <a:p>
            <a:pPr>
              <a:buClr>
                <a:schemeClr val="bg1">
                  <a:lumMod val="65000"/>
                </a:schemeClr>
              </a:buClr>
            </a:pPr>
            <a:r>
              <a:rPr lang="en-US" dirty="0" smtClean="0">
                <a:solidFill>
                  <a:schemeClr val="bg1">
                    <a:lumMod val="65000"/>
                  </a:schemeClr>
                </a:solidFill>
              </a:rPr>
              <a:t>Slides </a:t>
            </a:r>
            <a:r>
              <a:rPr lang="en-US" sz="3600" dirty="0" smtClean="0">
                <a:solidFill>
                  <a:schemeClr val="bg1">
                    <a:lumMod val="65000"/>
                  </a:schemeClr>
                </a:solidFill>
                <a:sym typeface="Symbol" pitchFamily="18" charset="2"/>
              </a:rPr>
              <a:t></a:t>
            </a:r>
            <a:r>
              <a:rPr lang="en-US" dirty="0" smtClean="0">
                <a:solidFill>
                  <a:schemeClr val="bg1">
                    <a:lumMod val="65000"/>
                  </a:schemeClr>
                </a:solidFill>
              </a:rPr>
              <a:t> notes</a:t>
            </a: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7" name="Picture 1"/>
          <p:cNvPicPr>
            <a:picLocks noChangeAspect="1" noChangeArrowheads="1"/>
          </p:cNvPicPr>
          <p:nvPr/>
        </p:nvPicPr>
        <p:blipFill>
          <a:blip r:embed="rId2" cstate="print"/>
          <a:srcRect/>
          <a:stretch>
            <a:fillRect/>
          </a:stretch>
        </p:blipFill>
        <p:spPr bwMode="auto">
          <a:xfrm>
            <a:off x="912813" y="3124200"/>
            <a:ext cx="4951412" cy="3427413"/>
          </a:xfrm>
          <a:prstGeom prst="rect">
            <a:avLst/>
          </a:prstGeom>
          <a:noFill/>
          <a:ln w="28575">
            <a:solidFill>
              <a:schemeClr val="bg1">
                <a:lumMod val="65000"/>
              </a:schemeClr>
            </a:solidFill>
            <a:miter lim="800000"/>
            <a:headEnd/>
            <a:tailEnd/>
          </a:ln>
          <a:effectLst/>
        </p:spPr>
      </p:pic>
      <p:sp>
        <p:nvSpPr>
          <p:cNvPr id="50180" name="Rectangle 3"/>
          <p:cNvSpPr>
            <a:spLocks noGrp="1" noChangeArrowheads="1"/>
          </p:cNvSpPr>
          <p:nvPr>
            <p:ph type="title"/>
          </p:nvPr>
        </p:nvSpPr>
        <p:spPr/>
        <p:txBody>
          <a:bodyPr/>
          <a:lstStyle/>
          <a:p>
            <a:r>
              <a:rPr lang="en-US" b="1" smtClean="0"/>
              <a:t>Lectures</a:t>
            </a:r>
          </a:p>
        </p:txBody>
      </p:sp>
      <p:sp>
        <p:nvSpPr>
          <p:cNvPr id="50181" name="Rectangle 4"/>
          <p:cNvSpPr>
            <a:spLocks noGrp="1" noChangeArrowheads="1"/>
          </p:cNvSpPr>
          <p:nvPr>
            <p:ph idx="1"/>
          </p:nvPr>
        </p:nvSpPr>
        <p:spPr/>
        <p:txBody>
          <a:bodyPr/>
          <a:lstStyle/>
          <a:p>
            <a:pPr>
              <a:buFont typeface="Wingdings" pitchFamily="2" charset="2"/>
              <a:buNone/>
            </a:pPr>
            <a:r>
              <a:rPr lang="en-US" sz="3600" b="1" i="1" dirty="0" smtClean="0">
                <a:solidFill>
                  <a:schemeClr val="bg1">
                    <a:lumMod val="65000"/>
                  </a:schemeClr>
                </a:solidFill>
              </a:rPr>
              <a:t>Lectures are lectures are lectures</a:t>
            </a:r>
          </a:p>
          <a:p>
            <a:pPr>
              <a:buClr>
                <a:schemeClr val="bg1">
                  <a:lumMod val="65000"/>
                </a:schemeClr>
              </a:buClr>
            </a:pPr>
            <a:r>
              <a:rPr lang="en-US" dirty="0" smtClean="0">
                <a:solidFill>
                  <a:schemeClr val="bg1">
                    <a:lumMod val="65000"/>
                  </a:schemeClr>
                </a:solidFill>
              </a:rPr>
              <a:t>Slides </a:t>
            </a:r>
            <a:r>
              <a:rPr lang="en-US" sz="3600" dirty="0" smtClean="0">
                <a:solidFill>
                  <a:schemeClr val="bg1">
                    <a:lumMod val="65000"/>
                  </a:schemeClr>
                </a:solidFill>
                <a:sym typeface="Symbol" pitchFamily="18" charset="2"/>
              </a:rPr>
              <a:t></a:t>
            </a:r>
            <a:r>
              <a:rPr lang="en-US" dirty="0" smtClean="0">
                <a:solidFill>
                  <a:schemeClr val="bg1">
                    <a:lumMod val="65000"/>
                  </a:schemeClr>
                </a:solidFill>
              </a:rPr>
              <a:t> notes</a:t>
            </a: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1027"/>
          <p:cNvSpPr>
            <a:spLocks noGrp="1" noChangeArrowheads="1"/>
          </p:cNvSpPr>
          <p:nvPr>
            <p:ph type="title"/>
          </p:nvPr>
        </p:nvSpPr>
        <p:spPr>
          <a:xfrm>
            <a:off x="379412" y="304800"/>
            <a:ext cx="9144000" cy="1104900"/>
          </a:xfrm>
        </p:spPr>
        <p:txBody>
          <a:bodyPr/>
          <a:lstStyle/>
          <a:p>
            <a:r>
              <a:rPr lang="en-US" b="1" smtClean="0"/>
              <a:t>Lectures</a:t>
            </a:r>
          </a:p>
        </p:txBody>
      </p:sp>
      <p:sp>
        <p:nvSpPr>
          <p:cNvPr id="52227" name="Rectangle 1026"/>
          <p:cNvSpPr>
            <a:spLocks noChangeArrowheads="1"/>
          </p:cNvSpPr>
          <p:nvPr/>
        </p:nvSpPr>
        <p:spPr bwMode="auto">
          <a:xfrm>
            <a:off x="379412" y="1676400"/>
            <a:ext cx="9144000" cy="1371600"/>
          </a:xfrm>
          <a:prstGeom prst="rect">
            <a:avLst/>
          </a:prstGeom>
          <a:noFill/>
          <a:ln w="9525">
            <a:noFill/>
            <a:miter lim="800000"/>
            <a:headEnd/>
            <a:tailEnd/>
          </a:ln>
        </p:spPr>
        <p:txBody>
          <a:bodyPr lIns="92075" tIns="46038" rIns="92075" bIns="46038"/>
          <a:lstStyle/>
          <a:p>
            <a:pPr marL="398463" indent="-398463">
              <a:spcBef>
                <a:spcPct val="20000"/>
              </a:spcBef>
              <a:buClr>
                <a:schemeClr val="tx2"/>
              </a:buClr>
              <a:buSzPct val="60000"/>
              <a:buFont typeface="Wingdings" pitchFamily="2" charset="2"/>
              <a:buNone/>
            </a:pPr>
            <a:r>
              <a:rPr lang="en-US" sz="3600" b="1" i="1" dirty="0">
                <a:solidFill>
                  <a:schemeClr val="folHlink"/>
                </a:solidFill>
              </a:rPr>
              <a:t>Lectures are lectures are lectures</a:t>
            </a:r>
          </a:p>
          <a:p>
            <a:pPr marL="398463" indent="-398463">
              <a:spcBef>
                <a:spcPct val="20000"/>
              </a:spcBef>
              <a:buClr>
                <a:schemeClr val="bg1">
                  <a:lumMod val="65000"/>
                </a:schemeClr>
              </a:buClr>
              <a:buSzPct val="60000"/>
              <a:buFont typeface="Wingdings" pitchFamily="2" charset="2"/>
              <a:buChar char="u"/>
            </a:pPr>
            <a:r>
              <a:rPr lang="en-US" sz="3200" dirty="0">
                <a:solidFill>
                  <a:schemeClr val="folHlink"/>
                </a:solidFill>
              </a:rPr>
              <a:t>Slides </a:t>
            </a:r>
            <a:r>
              <a:rPr lang="en-US" sz="3600" dirty="0">
                <a:solidFill>
                  <a:schemeClr val="folHlink"/>
                </a:solidFill>
                <a:sym typeface="Symbol" pitchFamily="18" charset="2"/>
              </a:rPr>
              <a:t></a:t>
            </a:r>
            <a:r>
              <a:rPr lang="en-US" sz="3200" dirty="0">
                <a:solidFill>
                  <a:schemeClr val="folHlink"/>
                </a:solidFill>
              </a:rPr>
              <a:t> </a:t>
            </a:r>
            <a:r>
              <a:rPr lang="en-US" sz="3200" dirty="0" smtClean="0">
                <a:solidFill>
                  <a:schemeClr val="folHlink"/>
                </a:solidFill>
              </a:rPr>
              <a:t>notes</a:t>
            </a:r>
            <a:endParaRPr lang="en-US" sz="3200" dirty="0"/>
          </a:p>
        </p:txBody>
      </p:sp>
      <p:sp>
        <p:nvSpPr>
          <p:cNvPr id="5" name="Rectangle 1026"/>
          <p:cNvSpPr>
            <a:spLocks noChangeArrowheads="1"/>
          </p:cNvSpPr>
          <p:nvPr/>
        </p:nvSpPr>
        <p:spPr bwMode="auto">
          <a:xfrm>
            <a:off x="379412" y="2980426"/>
            <a:ext cx="8229600" cy="1743974"/>
          </a:xfrm>
          <a:prstGeom prst="rect">
            <a:avLst/>
          </a:prstGeom>
          <a:noFill/>
          <a:ln w="9525">
            <a:noFill/>
            <a:miter lim="800000"/>
            <a:headEnd/>
            <a:tailEnd/>
          </a:ln>
        </p:spPr>
        <p:txBody>
          <a:bodyPr lIns="92075" tIns="46038" rIns="92075" bIns="46038"/>
          <a:lstStyle/>
          <a:p>
            <a:pPr marL="398463" indent="-398463">
              <a:spcBef>
                <a:spcPct val="20000"/>
              </a:spcBef>
              <a:buClr>
                <a:schemeClr val="tx2"/>
              </a:buClr>
              <a:buSzPct val="60000"/>
              <a:buFont typeface="Wingdings" pitchFamily="2" charset="2"/>
              <a:buChar char="u"/>
            </a:pPr>
            <a:r>
              <a:rPr lang="en-US" sz="3200" dirty="0" smtClean="0"/>
              <a:t>What I discuss may </a:t>
            </a:r>
            <a:r>
              <a:rPr lang="en-US" sz="3200" dirty="0"/>
              <a:t>be more important than </a:t>
            </a:r>
            <a:r>
              <a:rPr lang="en-US" sz="3200" dirty="0" smtClean="0"/>
              <a:t>the slides</a:t>
            </a:r>
            <a:endParaRPr lang="en-US" sz="3200" dirty="0"/>
          </a:p>
          <a:p>
            <a:pPr marL="398463" indent="-398463">
              <a:spcBef>
                <a:spcPct val="20000"/>
              </a:spcBef>
              <a:buClr>
                <a:schemeClr val="tx2"/>
              </a:buClr>
              <a:buSzPct val="60000"/>
              <a:buFont typeface="Wingdings" pitchFamily="2" charset="2"/>
              <a:buChar char="u"/>
            </a:pPr>
            <a:r>
              <a:rPr lang="en-US" sz="3200" dirty="0" smtClean="0"/>
              <a:t>Your feedback is also important</a:t>
            </a:r>
            <a:r>
              <a:rPr lang="en-US" sz="3200" b="1" dirty="0" smtClean="0">
                <a:solidFill>
                  <a:schemeClr val="bg1">
                    <a:lumMod val="65000"/>
                  </a:schemeClr>
                </a:solidFill>
              </a:rPr>
              <a:t> .</a:t>
            </a:r>
            <a:endParaRPr lang="en-US" sz="3200" b="1" dirty="0">
              <a:solidFill>
                <a:schemeClr val="bg1">
                  <a:lumMod val="65000"/>
                </a:schemeClr>
              </a:solidFill>
            </a:endParaRP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38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a:lnSpc>
                <a:spcPct val="90000"/>
              </a:lnSpc>
              <a:defRPr/>
            </a:pPr>
            <a:r>
              <a:rPr lang="en-US" b="1" dirty="0" smtClean="0">
                <a:solidFill>
                  <a:srgbClr val="CC0000"/>
                </a:solidFill>
              </a:rPr>
              <a:t>Causes of Dull Lectures</a:t>
            </a:r>
            <a:endParaRPr lang="en-US" sz="2800" b="1" dirty="0" smtClean="0">
              <a:solidFill>
                <a:schemeClr val="bg2"/>
              </a:solidFill>
              <a:cs typeface="+mj-cs"/>
            </a:endParaRPr>
          </a:p>
        </p:txBody>
      </p:sp>
      <p:pic>
        <p:nvPicPr>
          <p:cNvPr id="5" name="Picture 4"/>
          <p:cNvPicPr>
            <a:picLocks noChangeAspect="1" noChangeArrowheads="1"/>
          </p:cNvPicPr>
          <p:nvPr/>
        </p:nvPicPr>
        <p:blipFill>
          <a:blip r:embed="rId3" cstate="print"/>
          <a:srcRect/>
          <a:stretch>
            <a:fillRect/>
          </a:stretch>
        </p:blipFill>
        <p:spPr bwMode="auto">
          <a:xfrm>
            <a:off x="370796" y="1676405"/>
            <a:ext cx="1152156" cy="1752600"/>
          </a:xfrm>
          <a:prstGeom prst="rect">
            <a:avLst/>
          </a:prstGeom>
          <a:noFill/>
          <a:ln w="9525">
            <a:noFill/>
            <a:miter lim="800000"/>
            <a:headEnd/>
            <a:tailEnd/>
          </a:ln>
        </p:spPr>
      </p:pic>
      <p:pic>
        <p:nvPicPr>
          <p:cNvPr id="6" name="Picture 2" descr="http://www.redorbit.com/media/uploads/2012/05/sciencepress-051112-002-617x416.jpg"/>
          <p:cNvPicPr>
            <a:picLocks noChangeAspect="1" noChangeArrowheads="1"/>
          </p:cNvPicPr>
          <p:nvPr/>
        </p:nvPicPr>
        <p:blipFill>
          <a:blip r:embed="rId4" cstate="print"/>
          <a:srcRect/>
          <a:stretch>
            <a:fillRect/>
          </a:stretch>
        </p:blipFill>
        <p:spPr bwMode="auto">
          <a:xfrm>
            <a:off x="1675863" y="1676401"/>
            <a:ext cx="2575978" cy="1737360"/>
          </a:xfrm>
          <a:prstGeom prst="rect">
            <a:avLst/>
          </a:prstGeom>
          <a:noFill/>
        </p:spPr>
      </p:pic>
      <p:sp>
        <p:nvSpPr>
          <p:cNvPr id="7" name="AutoShape 4"/>
          <p:cNvSpPr>
            <a:spLocks noChangeArrowheads="1"/>
          </p:cNvSpPr>
          <p:nvPr/>
        </p:nvSpPr>
        <p:spPr bwMode="auto">
          <a:xfrm>
            <a:off x="3229844" y="4114800"/>
            <a:ext cx="3566160" cy="640080"/>
          </a:xfrm>
          <a:prstGeom prst="wedgeRectCallout">
            <a:avLst>
              <a:gd name="adj1" fmla="val -54831"/>
              <a:gd name="adj2" fmla="val -123612"/>
            </a:avLst>
          </a:prstGeom>
          <a:noFill/>
          <a:ln w="76200">
            <a:solidFill>
              <a:srgbClr val="CC0000"/>
            </a:solidFill>
            <a:miter lim="800000"/>
            <a:headEnd type="none" w="sm" len="sm"/>
            <a:tailEnd type="none" w="sm" len="sm"/>
          </a:ln>
        </p:spPr>
        <p:txBody>
          <a:bodyPr wrap="none" anchor="ctr"/>
          <a:lstStyle/>
          <a:p>
            <a:pPr>
              <a:lnSpc>
                <a:spcPct val="90000"/>
              </a:lnSpc>
            </a:pPr>
            <a:r>
              <a:rPr lang="en-US" altLang="zh-TW" sz="3200" dirty="0" smtClean="0">
                <a:solidFill>
                  <a:srgbClr val="000000"/>
                </a:solidFill>
                <a:latin typeface="+mn-lt"/>
              </a:rPr>
              <a:t>Poker-face students</a:t>
            </a:r>
            <a:r>
              <a:rPr lang="en-US" altLang="zh-TW" sz="3200" b="1" dirty="0" smtClean="0">
                <a:solidFill>
                  <a:schemeClr val="bg1">
                    <a:lumMod val="65000"/>
                  </a:schemeClr>
                </a:solidFill>
                <a:latin typeface="+mn-lt"/>
              </a:rPr>
              <a:t> .</a:t>
            </a:r>
          </a:p>
        </p:txBody>
      </p:sp>
      <p:sp>
        <p:nvSpPr>
          <p:cNvPr id="8" name="AutoShape 4"/>
          <p:cNvSpPr>
            <a:spLocks noChangeArrowheads="1"/>
          </p:cNvSpPr>
          <p:nvPr/>
        </p:nvSpPr>
        <p:spPr bwMode="auto">
          <a:xfrm>
            <a:off x="1279751" y="4937760"/>
            <a:ext cx="4387713" cy="640080"/>
          </a:xfrm>
          <a:prstGeom prst="wedgeRectCallout">
            <a:avLst>
              <a:gd name="adj1" fmla="val -54136"/>
              <a:gd name="adj2" fmla="val -254115"/>
            </a:avLst>
          </a:prstGeom>
          <a:noFill/>
          <a:ln w="76200">
            <a:solidFill>
              <a:schemeClr val="bg1">
                <a:lumMod val="65000"/>
              </a:schemeClr>
            </a:solidFill>
            <a:miter lim="800000"/>
            <a:headEnd type="none" w="sm" len="sm"/>
            <a:tailEnd type="none" w="sm" len="sm"/>
          </a:ln>
        </p:spPr>
        <p:txBody>
          <a:bodyPr wrap="none" anchor="ctr"/>
          <a:lstStyle/>
          <a:p>
            <a:pPr>
              <a:lnSpc>
                <a:spcPct val="90000"/>
              </a:lnSpc>
            </a:pPr>
            <a:r>
              <a:rPr lang="en-US" altLang="zh-TW" sz="3200" dirty="0" smtClean="0">
                <a:latin typeface="+mn-lt"/>
              </a:rPr>
              <a:t>One-way communication</a:t>
            </a:r>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39</a:t>
            </a:fld>
            <a:endParaRPr lang="en-US"/>
          </a:p>
        </p:txBody>
      </p:sp>
    </p:spTree>
    <p:extLst>
      <p:ext uri="{BB962C8B-B14F-4D97-AF65-F5344CB8AC3E}">
        <p14:creationId xmlns:p14="http://schemas.microsoft.com/office/powerpoint/2010/main" val="2271042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63975" y="1727832"/>
            <a:ext cx="6038850" cy="3886200"/>
          </a:xfrm>
          <a:prstGeom prst="rect">
            <a:avLst/>
          </a:prstGeom>
        </p:spPr>
      </p:pic>
      <p:sp>
        <p:nvSpPr>
          <p:cNvPr id="2" name="Title 1"/>
          <p:cNvSpPr>
            <a:spLocks noGrp="1"/>
          </p:cNvSpPr>
          <p:nvPr>
            <p:ph type="title"/>
          </p:nvPr>
        </p:nvSpPr>
        <p:spPr>
          <a:xfrm>
            <a:off x="380882" y="267713"/>
            <a:ext cx="9144243" cy="1104546"/>
          </a:xfrm>
        </p:spPr>
        <p:txBody>
          <a:bodyPr/>
          <a:lstStyle/>
          <a:p>
            <a:pPr>
              <a:lnSpc>
                <a:spcPct val="90000"/>
              </a:lnSpc>
            </a:pPr>
            <a:r>
              <a:rPr lang="en-US" b="1" dirty="0" smtClean="0"/>
              <a:t>About the Instructor</a:t>
            </a:r>
            <a:endParaRPr lang="en-US" b="1" dirty="0"/>
          </a:p>
        </p:txBody>
      </p:sp>
      <p:sp>
        <p:nvSpPr>
          <p:cNvPr id="3" name="Content Placeholder 2"/>
          <p:cNvSpPr>
            <a:spLocks noGrp="1"/>
          </p:cNvSpPr>
          <p:nvPr>
            <p:ph idx="1"/>
          </p:nvPr>
        </p:nvSpPr>
        <p:spPr>
          <a:xfrm>
            <a:off x="380877" y="1600786"/>
            <a:ext cx="3290785" cy="3275550"/>
          </a:xfrm>
        </p:spPr>
        <p:txBody>
          <a:bodyPr/>
          <a:lstStyle/>
          <a:p>
            <a:pPr marL="0" indent="0">
              <a:buNone/>
            </a:pPr>
            <a:r>
              <a:rPr lang="en-US" sz="2800" b="1" i="1" dirty="0" smtClean="0">
                <a:solidFill>
                  <a:schemeClr val="bg1">
                    <a:lumMod val="65000"/>
                  </a:schemeClr>
                </a:solidFill>
              </a:rPr>
              <a:t>Teaching</a:t>
            </a:r>
          </a:p>
          <a:p>
            <a:pPr marL="0" indent="0">
              <a:buNone/>
            </a:pPr>
            <a:r>
              <a:rPr lang="en-US" sz="2800" b="1" i="1" dirty="0" smtClean="0">
                <a:solidFill>
                  <a:schemeClr val="bg1">
                    <a:lumMod val="65000"/>
                  </a:schemeClr>
                </a:solidFill>
              </a:rPr>
              <a:t>Research</a:t>
            </a:r>
          </a:p>
          <a:p>
            <a:pPr marL="0" indent="0">
              <a:buNone/>
            </a:pPr>
            <a:r>
              <a:rPr lang="en-US" sz="3599" b="1" i="1" dirty="0" smtClean="0"/>
              <a:t>Administration</a:t>
            </a:r>
            <a:endParaRPr lang="en-US" sz="3599" b="1" i="1" dirty="0"/>
          </a:p>
          <a:p>
            <a:pPr>
              <a:buClr>
                <a:srgbClr val="00B050"/>
              </a:buClr>
            </a:pPr>
            <a:r>
              <a:rPr lang="en-US" b="1" i="1" dirty="0" smtClean="0">
                <a:solidFill>
                  <a:srgbClr val="00B050"/>
                </a:solidFill>
              </a:rPr>
              <a:t>Intermediary of</a:t>
            </a:r>
            <a:r>
              <a:rPr lang="en-US" dirty="0" smtClean="0"/>
              <a:t> </a:t>
            </a:r>
            <a:r>
              <a:rPr lang="en-US" b="1" i="1" dirty="0" smtClean="0">
                <a:solidFill>
                  <a:srgbClr val="00B050"/>
                </a:solidFill>
              </a:rPr>
              <a:t> $140,000,000 donations </a:t>
            </a:r>
            <a:r>
              <a:rPr lang="en-US" dirty="0" smtClean="0"/>
              <a:t>for The University of Hong Kong </a:t>
            </a:r>
            <a:r>
              <a:rPr lang="en-US" b="1" dirty="0" smtClean="0">
                <a:solidFill>
                  <a:schemeClr val="bg1">
                    <a:lumMod val="65000"/>
                  </a:schemeClr>
                </a:solidFill>
              </a:rPr>
              <a:t>.</a:t>
            </a:r>
          </a:p>
        </p:txBody>
      </p:sp>
      <p:sp>
        <p:nvSpPr>
          <p:cNvPr id="7" name="Slide Number Placeholder 6"/>
          <p:cNvSpPr>
            <a:spLocks noGrp="1"/>
          </p:cNvSpPr>
          <p:nvPr>
            <p:ph type="sldNum" sz="quarter" idx="12"/>
          </p:nvPr>
        </p:nvSpPr>
        <p:spPr/>
        <p:txBody>
          <a:bodyPr/>
          <a:lstStyle/>
          <a:p>
            <a:pPr>
              <a:defRPr/>
            </a:pPr>
            <a:fld id="{ABCF83C9-161D-4577-A324-D27FE636FB72}" type="slidenum">
              <a:rPr lang="en-US" smtClean="0"/>
              <a:pPr>
                <a:defRPr/>
              </a:pPr>
              <a:t>4</a:t>
            </a:fld>
            <a:endParaRPr lang="en-US"/>
          </a:p>
        </p:txBody>
      </p:sp>
    </p:spTree>
    <p:extLst>
      <p:ext uri="{BB962C8B-B14F-4D97-AF65-F5344CB8AC3E}">
        <p14:creationId xmlns:p14="http://schemas.microsoft.com/office/powerpoint/2010/main" val="3066277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a:lnSpc>
                <a:spcPct val="90000"/>
              </a:lnSpc>
              <a:defRPr/>
            </a:pPr>
            <a:r>
              <a:rPr lang="en-US" b="1" dirty="0" smtClean="0">
                <a:solidFill>
                  <a:srgbClr val="CC0000"/>
                </a:solidFill>
              </a:rPr>
              <a:t>Causes of Dull Lectures</a:t>
            </a:r>
            <a:endParaRPr lang="en-US" sz="2800" b="1" dirty="0" smtClean="0">
              <a:solidFill>
                <a:schemeClr val="bg2"/>
              </a:solidFill>
              <a:cs typeface="+mj-cs"/>
            </a:endParaRPr>
          </a:p>
        </p:txBody>
      </p:sp>
      <p:sp>
        <p:nvSpPr>
          <p:cNvPr id="7" name="AutoShape 4"/>
          <p:cNvSpPr>
            <a:spLocks noChangeArrowheads="1"/>
          </p:cNvSpPr>
          <p:nvPr/>
        </p:nvSpPr>
        <p:spPr bwMode="auto">
          <a:xfrm>
            <a:off x="501332" y="1676405"/>
            <a:ext cx="7498080" cy="1737360"/>
          </a:xfrm>
          <a:prstGeom prst="wedgeRectCallout">
            <a:avLst>
              <a:gd name="adj1" fmla="val -47803"/>
              <a:gd name="adj2" fmla="val 222821"/>
            </a:avLst>
          </a:prstGeom>
          <a:noFill/>
          <a:ln w="76200">
            <a:solidFill>
              <a:schemeClr val="bg2"/>
            </a:solidFill>
            <a:miter lim="800000"/>
            <a:headEnd type="none" w="sm" len="sm"/>
            <a:tailEnd type="none" w="sm" len="sm"/>
          </a:ln>
        </p:spPr>
        <p:txBody>
          <a:bodyPr wrap="none" anchor="ctr"/>
          <a:lstStyle/>
          <a:p>
            <a:pPr marL="457200" indent="-396875">
              <a:buClr>
                <a:schemeClr val="bg2"/>
              </a:buClr>
              <a:buSzPct val="60000"/>
              <a:buFont typeface="Wingdings" panose="05000000000000000000" pitchFamily="2" charset="2"/>
              <a:buChar char="u"/>
            </a:pPr>
            <a:r>
              <a:rPr lang="en-HK" sz="3200" dirty="0"/>
              <a:t>I dared not ask for your </a:t>
            </a:r>
            <a:r>
              <a:rPr lang="en-HK" sz="3200" dirty="0" smtClean="0"/>
              <a:t>help</a:t>
            </a:r>
          </a:p>
          <a:p>
            <a:pPr marL="457200" indent="-396875">
              <a:buClr>
                <a:schemeClr val="bg2"/>
              </a:buClr>
              <a:buSzPct val="60000"/>
              <a:buFont typeface="Wingdings" panose="05000000000000000000" pitchFamily="2" charset="2"/>
              <a:buChar char="u"/>
            </a:pPr>
            <a:r>
              <a:rPr lang="en-HK" sz="3200" dirty="0" smtClean="0"/>
              <a:t>A </a:t>
            </a:r>
            <a:r>
              <a:rPr lang="en-HK" sz="3200" dirty="0"/>
              <a:t>good student should not </a:t>
            </a:r>
            <a:r>
              <a:rPr lang="en-HK" sz="3200" dirty="0" smtClean="0"/>
              <a:t>have problems</a:t>
            </a:r>
          </a:p>
          <a:p>
            <a:pPr marL="457200" indent="-396875">
              <a:buClr>
                <a:schemeClr val="bg2"/>
              </a:buClr>
              <a:buSzPct val="60000"/>
              <a:buFont typeface="Wingdings" panose="05000000000000000000" pitchFamily="2" charset="2"/>
              <a:buChar char="u"/>
            </a:pPr>
            <a:r>
              <a:rPr lang="en-HK" sz="3200" dirty="0" smtClean="0"/>
              <a:t>A </a:t>
            </a:r>
            <a:r>
              <a:rPr lang="en-HK" sz="3200" dirty="0"/>
              <a:t>good student should always </a:t>
            </a:r>
            <a:r>
              <a:rPr lang="en-HK" sz="3200" dirty="0" smtClean="0"/>
              <a:t>deliver</a:t>
            </a:r>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40</a:t>
            </a:fld>
            <a:endParaRPr lang="en-US"/>
          </a:p>
        </p:txBody>
      </p:sp>
      <p:sp>
        <p:nvSpPr>
          <p:cNvPr id="12" name="AutoShape 5"/>
          <p:cNvSpPr>
            <a:spLocks noChangeArrowheads="1"/>
          </p:cNvSpPr>
          <p:nvPr/>
        </p:nvSpPr>
        <p:spPr bwMode="auto">
          <a:xfrm>
            <a:off x="3526056" y="3962400"/>
            <a:ext cx="4480560" cy="1569660"/>
          </a:xfrm>
          <a:prstGeom prst="wedgeRectCallout">
            <a:avLst>
              <a:gd name="adj1" fmla="val -75860"/>
              <a:gd name="adj2" fmla="val -84788"/>
            </a:avLst>
          </a:prstGeom>
          <a:solidFill>
            <a:schemeClr val="bg1"/>
          </a:solidFill>
          <a:ln w="76200">
            <a:solidFill>
              <a:schemeClr val="bg1">
                <a:lumMod val="65000"/>
              </a:schemeClr>
            </a:solidFill>
            <a:miter lim="800000"/>
            <a:headEnd type="none" w="sm" len="sm"/>
            <a:tailEnd type="none" w="sm" len="sm"/>
          </a:ln>
        </p:spPr>
        <p:txBody>
          <a:bodyPr wrap="square">
            <a:spAutoFit/>
          </a:bodyPr>
          <a:lstStyle/>
          <a:p>
            <a:pPr marL="60325" lvl="0" eaLnBrk="1" hangingPunct="1">
              <a:spcBef>
                <a:spcPct val="20000"/>
              </a:spcBef>
              <a:buClr>
                <a:srgbClr val="00B050"/>
              </a:buClr>
              <a:buSzPct val="60000"/>
              <a:tabLst>
                <a:tab pos="1828800" algn="l"/>
                <a:tab pos="2803525" algn="l"/>
                <a:tab pos="4572000" algn="l"/>
                <a:tab pos="6629400" algn="l"/>
              </a:tabLst>
            </a:pPr>
            <a:r>
              <a:rPr lang="en-US" sz="3200" dirty="0" smtClean="0"/>
              <a:t>You should work with your supervisor </a:t>
            </a:r>
            <a:r>
              <a:rPr lang="en-US" sz="3200" dirty="0"/>
              <a:t>as a </a:t>
            </a:r>
            <a:r>
              <a:rPr lang="en-US" sz="3200" b="1" i="1" dirty="0">
                <a:solidFill>
                  <a:srgbClr val="00B050"/>
                </a:solidFill>
              </a:rPr>
              <a:t>team</a:t>
            </a:r>
            <a:r>
              <a:rPr lang="en-US" sz="3200" dirty="0"/>
              <a:t> </a:t>
            </a:r>
            <a:r>
              <a:rPr lang="en-US" sz="3200" dirty="0" smtClean="0"/>
              <a:t>in order to excel </a:t>
            </a:r>
            <a:r>
              <a:rPr lang="en-US" sz="3200" b="1" dirty="0" smtClean="0">
                <a:solidFill>
                  <a:schemeClr val="bg1">
                    <a:lumMod val="65000"/>
                  </a:schemeClr>
                </a:solidFill>
              </a:rPr>
              <a:t>.</a:t>
            </a:r>
            <a:endParaRPr lang="en-US" altLang="zh-TW" sz="3200" b="1" i="1" dirty="0">
              <a:solidFill>
                <a:schemeClr val="bg1">
                  <a:lumMod val="65000"/>
                </a:schemeClr>
              </a:solidFill>
            </a:endParaRPr>
          </a:p>
        </p:txBody>
      </p:sp>
    </p:spTree>
    <p:extLst>
      <p:ext uri="{BB962C8B-B14F-4D97-AF65-F5344CB8AC3E}">
        <p14:creationId xmlns:p14="http://schemas.microsoft.com/office/powerpoint/2010/main" val="35283767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A6A6A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A6A6A6"/>
                                      </p:to>
                                    </p:animClr>
                                  </p:subTnLst>
                                </p:cTn>
                              </p:par>
                              <p:par>
                                <p:cTn id="17" presetID="1" presetClass="entr" presetSubtype="0" fill="hold" grpId="0" nodeType="withEffect">
                                  <p:stCondLst>
                                    <p:cond delay="0"/>
                                  </p:stCondLst>
                                  <p:childTnLst>
                                    <p:set>
                                      <p:cBhvr>
                                        <p:cTn id="18" dur="1" fill="hold">
                                          <p:stCondLst>
                                            <p:cond delay="0"/>
                                          </p:stCondLst>
                                        </p:cTn>
                                        <p:tgtEl>
                                          <p:spTgt spid="1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2"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5" name="Rectangle 3"/>
          <p:cNvSpPr>
            <a:spLocks noGrp="1" noChangeArrowheads="1"/>
          </p:cNvSpPr>
          <p:nvPr>
            <p:ph type="body" sz="half" idx="1"/>
          </p:nvPr>
        </p:nvSpPr>
        <p:spPr>
          <a:xfrm>
            <a:off x="379412" y="1676400"/>
            <a:ext cx="9144000" cy="762000"/>
          </a:xfrm>
        </p:spPr>
        <p:txBody>
          <a:bodyPr/>
          <a:lstStyle/>
          <a:p>
            <a:pPr eaLnBrk="1" hangingPunct="1">
              <a:buFont typeface="Wingdings" pitchFamily="2" charset="2"/>
              <a:buNone/>
              <a:tabLst>
                <a:tab pos="1828800" algn="l"/>
                <a:tab pos="2803525" algn="l"/>
                <a:tab pos="4572000" algn="l"/>
                <a:tab pos="6629400" algn="l"/>
              </a:tabLst>
            </a:pPr>
            <a:r>
              <a:rPr lang="en-US" sz="3600" b="1" i="1" dirty="0" smtClean="0"/>
              <a:t>I will </a:t>
            </a:r>
          </a:p>
          <a:p>
            <a:pPr lvl="0" eaLnBrk="1" hangingPunct="1">
              <a:buClr>
                <a:srgbClr val="000066"/>
              </a:buClr>
              <a:tabLst>
                <a:tab pos="1828800" algn="l"/>
                <a:tab pos="2803525" algn="l"/>
                <a:tab pos="4572000" algn="l"/>
                <a:tab pos="6629400" algn="l"/>
              </a:tabLst>
            </a:pPr>
            <a:r>
              <a:rPr lang="en-US" sz="3200" kern="1200" dirty="0">
                <a:solidFill>
                  <a:srgbClr val="000000"/>
                </a:solidFill>
                <a:latin typeface="Times New Roman" pitchFamily="18" charset="0"/>
              </a:rPr>
              <a:t>target for the average students</a:t>
            </a:r>
          </a:p>
          <a:p>
            <a:pPr lvl="0" eaLnBrk="1" hangingPunct="1">
              <a:buClr>
                <a:srgbClr val="000066"/>
              </a:buClr>
              <a:tabLst>
                <a:tab pos="1828800" algn="l"/>
                <a:tab pos="2803525" algn="l"/>
                <a:tab pos="4572000" algn="l"/>
                <a:tab pos="6629400" algn="l"/>
              </a:tabLst>
            </a:pPr>
            <a:r>
              <a:rPr lang="en-US" sz="3200" kern="1200" dirty="0">
                <a:solidFill>
                  <a:srgbClr val="000000"/>
                </a:solidFill>
                <a:latin typeface="Times New Roman" pitchFamily="18" charset="0"/>
              </a:rPr>
              <a:t>inspire the best students</a:t>
            </a:r>
            <a:endParaRPr lang="en-US" sz="3200" b="1" kern="1200" dirty="0">
              <a:solidFill>
                <a:srgbClr val="000000"/>
              </a:solidFill>
              <a:latin typeface="Times New Roman" pitchFamily="18" charset="0"/>
            </a:endParaRPr>
          </a:p>
          <a:p>
            <a:pPr lvl="0" eaLnBrk="1" hangingPunct="1">
              <a:buClr>
                <a:srgbClr val="000066"/>
              </a:buClr>
              <a:tabLst>
                <a:tab pos="1828800" algn="l"/>
                <a:tab pos="2803525" algn="l"/>
                <a:tab pos="4572000" algn="l"/>
                <a:tab pos="6629400" algn="l"/>
              </a:tabLst>
            </a:pPr>
            <a:r>
              <a:rPr lang="en-HK" sz="3200" kern="1200" dirty="0">
                <a:solidFill>
                  <a:srgbClr val="000000"/>
                </a:solidFill>
                <a:latin typeface="Times New Roman" pitchFamily="18" charset="0"/>
              </a:rPr>
              <a:t>help the weaker students</a:t>
            </a:r>
            <a:endParaRPr lang="en-US" sz="3200" kern="1200" dirty="0">
              <a:solidFill>
                <a:srgbClr val="000000"/>
              </a:solidFill>
              <a:latin typeface="Times New Roman" pitchFamily="18" charset="0"/>
            </a:endParaRPr>
          </a:p>
          <a:p>
            <a:pPr eaLnBrk="1" hangingPunct="1">
              <a:buFont typeface="Wingdings" pitchFamily="2" charset="2"/>
              <a:buNone/>
              <a:tabLst>
                <a:tab pos="1828800" algn="l"/>
                <a:tab pos="2803525" algn="l"/>
                <a:tab pos="4572000" algn="l"/>
                <a:tab pos="6629400" algn="l"/>
              </a:tabLst>
            </a:pPr>
            <a:endParaRPr lang="en-US" dirty="0" smtClean="0"/>
          </a:p>
        </p:txBody>
      </p:sp>
      <p:sp>
        <p:nvSpPr>
          <p:cNvPr id="3" name="Slide Number Placeholder 2"/>
          <p:cNvSpPr>
            <a:spLocks noGrp="1"/>
          </p:cNvSpPr>
          <p:nvPr>
            <p:ph type="sldNum" sz="quarter" idx="12"/>
          </p:nvPr>
        </p:nvSpPr>
        <p:spPr/>
        <p:txBody>
          <a:bodyPr/>
          <a:lstStyle/>
          <a:p>
            <a:pPr>
              <a:defRPr/>
            </a:pPr>
            <a:fld id="{B79A4B00-5D9F-4360-905B-729FC7200333}" type="slidenum">
              <a:rPr lang="en-US" smtClean="0"/>
              <a:pPr>
                <a:defRPr/>
              </a:pPr>
              <a:t>41</a:t>
            </a:fld>
            <a:endParaRPr lang="en-US"/>
          </a:p>
        </p:txBody>
      </p:sp>
      <p:sp>
        <p:nvSpPr>
          <p:cNvPr id="19" name="Rectangle 3"/>
          <p:cNvSpPr>
            <a:spLocks noGrp="1" noChangeArrowheads="1"/>
          </p:cNvSpPr>
          <p:nvPr>
            <p:ph type="title"/>
          </p:nvPr>
        </p:nvSpPr>
        <p:spPr>
          <a:xfrm>
            <a:off x="379412" y="304800"/>
            <a:ext cx="9144000" cy="1104900"/>
          </a:xfrm>
        </p:spPr>
        <p:txBody>
          <a:bodyPr/>
          <a:lstStyle/>
          <a:p>
            <a:pPr eaLnBrk="1" hangingPunct="1"/>
            <a:r>
              <a:rPr lang="en-US" b="1" dirty="0" smtClean="0"/>
              <a:t>Your Feedback is Important</a:t>
            </a:r>
            <a:endParaRPr lang="en-US" dirty="0" smtClean="0"/>
          </a:p>
        </p:txBody>
      </p:sp>
      <p:sp>
        <p:nvSpPr>
          <p:cNvPr id="20" name="AutoShape 5"/>
          <p:cNvSpPr>
            <a:spLocks noChangeArrowheads="1"/>
          </p:cNvSpPr>
          <p:nvPr/>
        </p:nvSpPr>
        <p:spPr bwMode="auto">
          <a:xfrm>
            <a:off x="6414452" y="3200400"/>
            <a:ext cx="3108960" cy="954107"/>
          </a:xfrm>
          <a:prstGeom prst="wedgeRectCallout">
            <a:avLst>
              <a:gd name="adj1" fmla="val -85111"/>
              <a:gd name="adj2" fmla="val 17084"/>
            </a:avLst>
          </a:prstGeom>
          <a:solidFill>
            <a:schemeClr val="bg1">
              <a:lumMod val="65000"/>
            </a:schemeClr>
          </a:solidFill>
          <a:ln w="76200">
            <a:solidFill>
              <a:srgbClr val="A6A6A6"/>
            </a:solidFill>
            <a:miter lim="800000"/>
            <a:headEnd type="none" w="sm" len="sm"/>
            <a:tailEnd type="none" w="sm" len="sm"/>
          </a:ln>
        </p:spPr>
        <p:txBody>
          <a:bodyPr>
            <a:spAutoFit/>
          </a:bodyPr>
          <a:lstStyle/>
          <a:p>
            <a:pPr marL="60325" lvl="0" eaLnBrk="1" hangingPunct="1">
              <a:spcBef>
                <a:spcPct val="20000"/>
              </a:spcBef>
              <a:buClr>
                <a:srgbClr val="00B050"/>
              </a:buClr>
              <a:buSzPct val="60000"/>
              <a:tabLst>
                <a:tab pos="1828800" algn="l"/>
                <a:tab pos="2803525" algn="l"/>
                <a:tab pos="4572000" algn="l"/>
                <a:tab pos="6629400" algn="l"/>
              </a:tabLst>
            </a:pPr>
            <a:r>
              <a:rPr lang="en-US" dirty="0" smtClean="0"/>
              <a:t>You need to tell me during the course </a:t>
            </a:r>
            <a:r>
              <a:rPr lang="en-US" b="1" dirty="0" smtClean="0">
                <a:solidFill>
                  <a:schemeClr val="bg1">
                    <a:lumMod val="65000"/>
                  </a:schemeClr>
                </a:solidFill>
              </a:rPr>
              <a:t>.</a:t>
            </a:r>
            <a:endParaRPr lang="en-US" altLang="zh-TW" b="1" i="1" dirty="0">
              <a:solidFill>
                <a:schemeClr val="bg1">
                  <a:lumMod val="65000"/>
                </a:schemeClr>
              </a:solidFill>
            </a:endParaRPr>
          </a:p>
        </p:txBody>
      </p:sp>
      <p:sp>
        <p:nvSpPr>
          <p:cNvPr id="24" name="AutoShape 5"/>
          <p:cNvSpPr>
            <a:spLocks noChangeArrowheads="1"/>
          </p:cNvSpPr>
          <p:nvPr/>
        </p:nvSpPr>
        <p:spPr bwMode="auto">
          <a:xfrm>
            <a:off x="6414452" y="3200400"/>
            <a:ext cx="3108960" cy="954107"/>
          </a:xfrm>
          <a:prstGeom prst="wedgeRectCallout">
            <a:avLst>
              <a:gd name="adj1" fmla="val -88684"/>
              <a:gd name="adj2" fmla="val -39344"/>
            </a:avLst>
          </a:prstGeom>
          <a:solidFill>
            <a:schemeClr val="bg1">
              <a:lumMod val="65000"/>
            </a:schemeClr>
          </a:solidFill>
          <a:ln w="76200">
            <a:solidFill>
              <a:srgbClr val="A6A6A6"/>
            </a:solidFill>
            <a:miter lim="800000"/>
            <a:headEnd type="none" w="sm" len="sm"/>
            <a:tailEnd type="none" w="sm" len="sm"/>
          </a:ln>
        </p:spPr>
        <p:txBody>
          <a:bodyPr>
            <a:spAutoFit/>
          </a:bodyPr>
          <a:lstStyle/>
          <a:p>
            <a:pPr marL="60325" lvl="0" eaLnBrk="1" hangingPunct="1">
              <a:spcBef>
                <a:spcPct val="20000"/>
              </a:spcBef>
              <a:buClr>
                <a:srgbClr val="00B050"/>
              </a:buClr>
              <a:buSzPct val="60000"/>
              <a:tabLst>
                <a:tab pos="1828800" algn="l"/>
                <a:tab pos="2803525" algn="l"/>
                <a:tab pos="4572000" algn="l"/>
                <a:tab pos="6629400" algn="l"/>
              </a:tabLst>
            </a:pPr>
            <a:r>
              <a:rPr lang="en-US" dirty="0" smtClean="0"/>
              <a:t>You need to tell me during the course </a:t>
            </a:r>
            <a:r>
              <a:rPr lang="en-US" b="1" dirty="0" smtClean="0">
                <a:solidFill>
                  <a:schemeClr val="bg1">
                    <a:lumMod val="65000"/>
                  </a:schemeClr>
                </a:solidFill>
              </a:rPr>
              <a:t>.</a:t>
            </a:r>
            <a:endParaRPr lang="en-US" altLang="zh-TW" b="1" i="1" dirty="0">
              <a:solidFill>
                <a:schemeClr val="bg1">
                  <a:lumMod val="65000"/>
                </a:schemeClr>
              </a:solidFill>
            </a:endParaRPr>
          </a:p>
        </p:txBody>
      </p:sp>
      <p:sp>
        <p:nvSpPr>
          <p:cNvPr id="13" name="AutoShape 5"/>
          <p:cNvSpPr>
            <a:spLocks noChangeArrowheads="1"/>
          </p:cNvSpPr>
          <p:nvPr/>
        </p:nvSpPr>
        <p:spPr bwMode="auto">
          <a:xfrm>
            <a:off x="6414452" y="3200400"/>
            <a:ext cx="3108960" cy="954107"/>
          </a:xfrm>
          <a:prstGeom prst="wedgeRectCallout">
            <a:avLst>
              <a:gd name="adj1" fmla="val -57897"/>
              <a:gd name="adj2" fmla="val -90398"/>
            </a:avLst>
          </a:prstGeom>
          <a:solidFill>
            <a:schemeClr val="bg1">
              <a:lumMod val="65000"/>
            </a:schemeClr>
          </a:solidFill>
          <a:ln w="76200">
            <a:solidFill>
              <a:srgbClr val="A6A6A6"/>
            </a:solidFill>
            <a:miter lim="800000"/>
            <a:headEnd type="none" w="sm" len="sm"/>
            <a:tailEnd type="none" w="sm" len="sm"/>
          </a:ln>
        </p:spPr>
        <p:txBody>
          <a:bodyPr>
            <a:spAutoFit/>
          </a:bodyPr>
          <a:lstStyle/>
          <a:p>
            <a:pPr marL="60325" lvl="0" eaLnBrk="1" hangingPunct="1">
              <a:spcBef>
                <a:spcPct val="20000"/>
              </a:spcBef>
              <a:buClr>
                <a:srgbClr val="00B050"/>
              </a:buClr>
              <a:buSzPct val="60000"/>
              <a:tabLst>
                <a:tab pos="1828800" algn="l"/>
                <a:tab pos="2803525" algn="l"/>
                <a:tab pos="4572000" algn="l"/>
                <a:tab pos="6629400" algn="l"/>
              </a:tabLst>
            </a:pPr>
            <a:r>
              <a:rPr lang="en-US" dirty="0" smtClean="0"/>
              <a:t>You need to tell me during the course </a:t>
            </a:r>
            <a:r>
              <a:rPr lang="en-US" b="1" dirty="0" smtClean="0">
                <a:solidFill>
                  <a:schemeClr val="bg1">
                    <a:lumMod val="65000"/>
                  </a:schemeClr>
                </a:solidFill>
              </a:rPr>
              <a:t>.</a:t>
            </a:r>
            <a:endParaRPr lang="en-US" altLang="zh-TW" b="1" i="1" dirty="0">
              <a:solidFill>
                <a:schemeClr val="bg1">
                  <a:lumMod val="65000"/>
                </a:schemeClr>
              </a:solidFill>
            </a:endParaRPr>
          </a:p>
        </p:txBody>
      </p:sp>
      <p:sp>
        <p:nvSpPr>
          <p:cNvPr id="17" name="AutoShape 5"/>
          <p:cNvSpPr>
            <a:spLocks noChangeArrowheads="1"/>
          </p:cNvSpPr>
          <p:nvPr/>
        </p:nvSpPr>
        <p:spPr bwMode="auto">
          <a:xfrm>
            <a:off x="6414452" y="3200400"/>
            <a:ext cx="3108960" cy="954107"/>
          </a:xfrm>
          <a:prstGeom prst="rect">
            <a:avLst/>
          </a:prstGeom>
          <a:solidFill>
            <a:schemeClr val="bg1"/>
          </a:solidFill>
          <a:ln w="76200">
            <a:solidFill>
              <a:srgbClr val="A6A6A6"/>
            </a:solidFill>
            <a:miter lim="800000"/>
            <a:headEnd type="none" w="sm" len="sm"/>
            <a:tailEnd type="none" w="sm" len="sm"/>
          </a:ln>
        </p:spPr>
        <p:txBody>
          <a:bodyPr>
            <a:spAutoFit/>
          </a:bodyPr>
          <a:lstStyle/>
          <a:p>
            <a:pPr marL="60325" lvl="0" eaLnBrk="1" hangingPunct="1">
              <a:spcBef>
                <a:spcPct val="20000"/>
              </a:spcBef>
              <a:buClr>
                <a:srgbClr val="00B050"/>
              </a:buClr>
              <a:buSzPct val="60000"/>
              <a:tabLst>
                <a:tab pos="1828800" algn="l"/>
                <a:tab pos="2803525" algn="l"/>
                <a:tab pos="4572000" algn="l"/>
                <a:tab pos="6629400" algn="l"/>
              </a:tabLst>
            </a:pPr>
            <a:r>
              <a:rPr lang="en-US" b="1" i="1" dirty="0" smtClean="0"/>
              <a:t>You need to tell me during the course</a:t>
            </a:r>
            <a:r>
              <a:rPr lang="en-US" dirty="0" smtClean="0"/>
              <a:t> </a:t>
            </a:r>
            <a:r>
              <a:rPr lang="en-US" b="1" dirty="0" smtClean="0">
                <a:solidFill>
                  <a:schemeClr val="bg1">
                    <a:lumMod val="65000"/>
                  </a:schemeClr>
                </a:solidFill>
              </a:rPr>
              <a:t>.</a:t>
            </a:r>
            <a:endParaRPr lang="en-US" altLang="zh-TW" b="1" i="1" dirty="0">
              <a:solidFill>
                <a:schemeClr val="bg1">
                  <a:lumMod val="6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P spid="20" grpId="0" animBg="1"/>
      <p:bldP spid="24" grpId="0" animBg="1"/>
      <p:bldP spid="13" grpId="0" animBg="1"/>
      <p:bldP spid="17"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5" name="Rectangle 3"/>
          <p:cNvSpPr>
            <a:spLocks noGrp="1" noChangeArrowheads="1"/>
          </p:cNvSpPr>
          <p:nvPr>
            <p:ph type="body" sz="half" idx="1"/>
          </p:nvPr>
        </p:nvSpPr>
        <p:spPr>
          <a:xfrm>
            <a:off x="379412" y="1447800"/>
            <a:ext cx="9144000" cy="762000"/>
          </a:xfrm>
        </p:spPr>
        <p:txBody>
          <a:bodyPr/>
          <a:lstStyle/>
          <a:p>
            <a:pPr eaLnBrk="1" hangingPunct="1">
              <a:buFont typeface="Wingdings" pitchFamily="2" charset="2"/>
              <a:buNone/>
              <a:tabLst>
                <a:tab pos="1828800" algn="l"/>
                <a:tab pos="2803525" algn="l"/>
                <a:tab pos="4572000" algn="l"/>
                <a:tab pos="6629400" algn="l"/>
              </a:tabLst>
            </a:pPr>
            <a:r>
              <a:rPr lang="en-US" sz="3600" b="1" i="1" dirty="0" smtClean="0"/>
              <a:t>Teacher Effectiveness</a:t>
            </a:r>
            <a:endParaRPr lang="en-US" dirty="0" smtClean="0"/>
          </a:p>
        </p:txBody>
      </p:sp>
      <p:sp>
        <p:nvSpPr>
          <p:cNvPr id="561157" name="Rectangle 5"/>
          <p:cNvSpPr>
            <a:spLocks noChangeArrowheads="1"/>
          </p:cNvSpPr>
          <p:nvPr/>
        </p:nvSpPr>
        <p:spPr bwMode="auto">
          <a:xfrm>
            <a:off x="379413" y="2114550"/>
            <a:ext cx="3886200" cy="3676650"/>
          </a:xfrm>
          <a:prstGeom prst="rect">
            <a:avLst/>
          </a:prstGeom>
          <a:noFill/>
          <a:ln w="9525">
            <a:noFill/>
            <a:miter lim="800000"/>
            <a:headEnd/>
            <a:tailEnd/>
          </a:ln>
        </p:spPr>
        <p:txBody>
          <a:bodyPr lIns="92075" tIns="46038" rIns="92075" bIns="46038"/>
          <a:lstStyle/>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2022/23	</a:t>
            </a:r>
            <a:r>
              <a:rPr lang="en-US" b="1" dirty="0" smtClean="0"/>
              <a:t>94.4</a:t>
            </a:r>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2021/22	</a:t>
            </a:r>
            <a:r>
              <a:rPr lang="en-US" b="1" dirty="0" smtClean="0"/>
              <a:t>93.2</a:t>
            </a:r>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2020/21	</a:t>
            </a:r>
            <a:r>
              <a:rPr lang="en-US" b="1" dirty="0" smtClean="0"/>
              <a:t>96.3</a:t>
            </a:r>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2019/20	</a:t>
            </a:r>
            <a:r>
              <a:rPr lang="en-US" b="1" dirty="0" smtClean="0"/>
              <a:t>83.3</a:t>
            </a:r>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2018/19	</a:t>
            </a:r>
            <a:r>
              <a:rPr lang="en-US" b="1" dirty="0" smtClean="0"/>
              <a:t>89.6</a:t>
            </a:r>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2017/18	</a:t>
            </a:r>
            <a:r>
              <a:rPr lang="en-US" b="1" dirty="0" smtClean="0"/>
              <a:t>86.0</a:t>
            </a:r>
            <a:endParaRPr lang="en-US" dirty="0" smtClean="0"/>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2016/17	</a:t>
            </a:r>
            <a:r>
              <a:rPr lang="en-US" b="1" dirty="0" smtClean="0"/>
              <a:t>89.2</a:t>
            </a:r>
            <a:endParaRPr lang="en-US" dirty="0" smtClean="0"/>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2015/16	</a:t>
            </a:r>
            <a:r>
              <a:rPr lang="en-US" b="1" dirty="0" smtClean="0"/>
              <a:t>95.2</a:t>
            </a:r>
            <a:endParaRPr lang="en-US" dirty="0" smtClean="0"/>
          </a:p>
          <a:p>
            <a:pPr marL="398463" indent="-398463" eaLnBrk="1" hangingPunct="1">
              <a:spcBef>
                <a:spcPct val="20000"/>
              </a:spcBef>
              <a:buClr>
                <a:schemeClr val="tx2"/>
              </a:buClr>
              <a:buSzPct val="60000"/>
              <a:buFont typeface="Wingdings" pitchFamily="2" charset="2"/>
              <a:buChar char="u"/>
              <a:tabLst>
                <a:tab pos="1828800" algn="l"/>
                <a:tab pos="2803525" algn="l"/>
                <a:tab pos="4572000" algn="l"/>
                <a:tab pos="6629400" algn="l"/>
              </a:tabLst>
            </a:pPr>
            <a:r>
              <a:rPr lang="en-US" dirty="0" smtClean="0"/>
              <a:t>2014/15	</a:t>
            </a:r>
            <a:r>
              <a:rPr lang="en-US" b="1" dirty="0" smtClean="0"/>
              <a:t>95.0</a:t>
            </a:r>
            <a:endParaRPr lang="en-US" b="1" dirty="0"/>
          </a:p>
        </p:txBody>
      </p:sp>
      <p:sp>
        <p:nvSpPr>
          <p:cNvPr id="3" name="Slide Number Placeholder 2"/>
          <p:cNvSpPr>
            <a:spLocks noGrp="1"/>
          </p:cNvSpPr>
          <p:nvPr>
            <p:ph type="sldNum" sz="quarter" idx="12"/>
          </p:nvPr>
        </p:nvSpPr>
        <p:spPr/>
        <p:txBody>
          <a:bodyPr/>
          <a:lstStyle/>
          <a:p>
            <a:pPr>
              <a:defRPr/>
            </a:pPr>
            <a:fld id="{B79A4B00-5D9F-4360-905B-729FC7200333}" type="slidenum">
              <a:rPr lang="en-US" smtClean="0"/>
              <a:pPr>
                <a:defRPr/>
              </a:pPr>
              <a:t>42</a:t>
            </a:fld>
            <a:endParaRPr lang="en-US"/>
          </a:p>
        </p:txBody>
      </p:sp>
      <p:sp>
        <p:nvSpPr>
          <p:cNvPr id="19" name="Rectangle 3"/>
          <p:cNvSpPr>
            <a:spLocks noGrp="1" noChangeArrowheads="1"/>
          </p:cNvSpPr>
          <p:nvPr>
            <p:ph type="title"/>
          </p:nvPr>
        </p:nvSpPr>
        <p:spPr>
          <a:xfrm>
            <a:off x="379412" y="304800"/>
            <a:ext cx="9144000" cy="1104900"/>
          </a:xfrm>
        </p:spPr>
        <p:txBody>
          <a:bodyPr/>
          <a:lstStyle/>
          <a:p>
            <a:pPr eaLnBrk="1" hangingPunct="1"/>
            <a:r>
              <a:rPr lang="en-US" b="1" dirty="0" smtClean="0"/>
              <a:t>Feedback from Previous Students</a:t>
            </a:r>
            <a:endParaRPr lang="en-US" dirty="0" smtClean="0"/>
          </a:p>
        </p:txBody>
      </p:sp>
      <p:sp>
        <p:nvSpPr>
          <p:cNvPr id="11" name="Line 4"/>
          <p:cNvSpPr>
            <a:spLocks noChangeShapeType="1"/>
          </p:cNvSpPr>
          <p:nvPr/>
        </p:nvSpPr>
        <p:spPr bwMode="auto">
          <a:xfrm rot="20100000" flipH="1" flipV="1">
            <a:off x="3313638" y="5869610"/>
            <a:ext cx="2064710" cy="1024173"/>
          </a:xfrm>
          <a:prstGeom prst="line">
            <a:avLst/>
          </a:prstGeom>
          <a:noFill/>
          <a:ln w="406400">
            <a:solidFill>
              <a:srgbClr val="00B050"/>
            </a:solidFill>
            <a:round/>
            <a:headEnd type="none" w="sm" len="sm"/>
            <a:tailEnd type="stealth" w="med" len="lg"/>
          </a:ln>
        </p:spPr>
        <p:txBody>
          <a:bodyPr wrap="none" anchor="ctr"/>
          <a:lstStyle/>
          <a:p>
            <a:endParaRPr lang="en-US"/>
          </a:p>
        </p:txBody>
      </p:sp>
      <p:sp>
        <p:nvSpPr>
          <p:cNvPr id="18" name="Line 4"/>
          <p:cNvSpPr>
            <a:spLocks noChangeShapeType="1"/>
          </p:cNvSpPr>
          <p:nvPr/>
        </p:nvSpPr>
        <p:spPr bwMode="auto">
          <a:xfrm rot="20100000" flipH="1" flipV="1">
            <a:off x="3205531" y="4898135"/>
            <a:ext cx="2280928" cy="560500"/>
          </a:xfrm>
          <a:prstGeom prst="line">
            <a:avLst/>
          </a:prstGeom>
          <a:noFill/>
          <a:ln w="406400">
            <a:solidFill>
              <a:srgbClr val="00B050"/>
            </a:solidFill>
            <a:round/>
            <a:headEnd type="none" w="sm" len="sm"/>
            <a:tailEnd type="stealth" w="med" len="lg"/>
          </a:ln>
        </p:spPr>
        <p:txBody>
          <a:bodyPr wrap="none" anchor="ctr"/>
          <a:lstStyle/>
          <a:p>
            <a:endParaRPr lang="en-US"/>
          </a:p>
        </p:txBody>
      </p:sp>
      <p:sp>
        <p:nvSpPr>
          <p:cNvPr id="15" name="Line 4"/>
          <p:cNvSpPr>
            <a:spLocks noChangeShapeType="1"/>
          </p:cNvSpPr>
          <p:nvPr/>
        </p:nvSpPr>
        <p:spPr bwMode="auto">
          <a:xfrm rot="20100000" flipH="1" flipV="1">
            <a:off x="3240775" y="2906307"/>
            <a:ext cx="2044799" cy="674944"/>
          </a:xfrm>
          <a:prstGeom prst="line">
            <a:avLst/>
          </a:prstGeom>
          <a:noFill/>
          <a:ln w="406400">
            <a:solidFill>
              <a:srgbClr val="00B050"/>
            </a:solidFill>
            <a:round/>
            <a:headEnd type="none" w="sm" len="sm"/>
            <a:tailEnd type="stealth" w="med" len="lg"/>
          </a:ln>
        </p:spPr>
        <p:txBody>
          <a:bodyPr wrap="none" anchor="ctr"/>
          <a:lstStyle/>
          <a:p>
            <a:endParaRPr lang="en-US"/>
          </a:p>
        </p:txBody>
      </p:sp>
      <p:sp>
        <p:nvSpPr>
          <p:cNvPr id="16" name="Line 4"/>
          <p:cNvSpPr>
            <a:spLocks noChangeShapeType="1"/>
          </p:cNvSpPr>
          <p:nvPr/>
        </p:nvSpPr>
        <p:spPr bwMode="auto">
          <a:xfrm rot="20100000" flipH="1" flipV="1">
            <a:off x="3203494" y="3832171"/>
            <a:ext cx="2192593" cy="531280"/>
          </a:xfrm>
          <a:prstGeom prst="line">
            <a:avLst/>
          </a:prstGeom>
          <a:noFill/>
          <a:ln w="406400">
            <a:solidFill>
              <a:srgbClr val="00B050"/>
            </a:solidFill>
            <a:round/>
            <a:headEnd type="none" w="sm" len="sm"/>
            <a:tailEnd type="stealth" w="med" len="lg"/>
          </a:ln>
        </p:spPr>
        <p:txBody>
          <a:bodyPr wrap="none" anchor="ctr"/>
          <a:lstStyle/>
          <a:p>
            <a:endParaRPr lang="en-US"/>
          </a:p>
        </p:txBody>
      </p:sp>
      <p:sp>
        <p:nvSpPr>
          <p:cNvPr id="21" name="Line 4"/>
          <p:cNvSpPr>
            <a:spLocks noChangeShapeType="1"/>
          </p:cNvSpPr>
          <p:nvPr/>
        </p:nvSpPr>
        <p:spPr bwMode="auto">
          <a:xfrm rot="20100000" flipH="1" flipV="1">
            <a:off x="3220440" y="2374007"/>
            <a:ext cx="2073955" cy="585171"/>
          </a:xfrm>
          <a:prstGeom prst="line">
            <a:avLst/>
          </a:prstGeom>
          <a:noFill/>
          <a:ln w="406400">
            <a:solidFill>
              <a:srgbClr val="00B050"/>
            </a:solidFill>
            <a:round/>
            <a:headEnd type="none" w="sm" len="sm"/>
            <a:tailEnd type="stealth" w="med" len="lg"/>
          </a:ln>
        </p:spPr>
        <p:txBody>
          <a:bodyPr wrap="none" anchor="ctr"/>
          <a:lstStyle/>
          <a:p>
            <a:endParaRPr lang="en-US"/>
          </a:p>
        </p:txBody>
      </p:sp>
      <p:sp>
        <p:nvSpPr>
          <p:cNvPr id="14" name="Line 4"/>
          <p:cNvSpPr>
            <a:spLocks noChangeShapeType="1"/>
          </p:cNvSpPr>
          <p:nvPr/>
        </p:nvSpPr>
        <p:spPr bwMode="auto">
          <a:xfrm rot="20100000" flipH="1" flipV="1">
            <a:off x="3252367" y="5417420"/>
            <a:ext cx="2183122" cy="760467"/>
          </a:xfrm>
          <a:prstGeom prst="line">
            <a:avLst/>
          </a:prstGeom>
          <a:noFill/>
          <a:ln w="406400">
            <a:solidFill>
              <a:srgbClr val="00B050"/>
            </a:solidFill>
            <a:round/>
            <a:headEnd type="none" w="sm" len="sm"/>
            <a:tailEnd type="stealth" w="med" len="lg"/>
          </a:ln>
        </p:spPr>
        <p:txBody>
          <a:bodyPr wrap="none" anchor="ctr"/>
          <a:lstStyle/>
          <a:p>
            <a:endParaRPr lang="en-US"/>
          </a:p>
        </p:txBody>
      </p:sp>
      <p:sp>
        <p:nvSpPr>
          <p:cNvPr id="24" name="AutoShape 5"/>
          <p:cNvSpPr>
            <a:spLocks noChangeArrowheads="1"/>
          </p:cNvSpPr>
          <p:nvPr/>
        </p:nvSpPr>
        <p:spPr bwMode="auto">
          <a:xfrm>
            <a:off x="5774372" y="2114550"/>
            <a:ext cx="3749040" cy="2377440"/>
          </a:xfrm>
          <a:prstGeom prst="wedgeRectCallout">
            <a:avLst>
              <a:gd name="adj1" fmla="val -113598"/>
              <a:gd name="adj2" fmla="val 23625"/>
            </a:avLst>
          </a:prstGeom>
          <a:solidFill>
            <a:schemeClr val="bg1"/>
          </a:solidFill>
          <a:ln w="76200">
            <a:solidFill>
              <a:schemeClr val="bg1">
                <a:lumMod val="65000"/>
              </a:schemeClr>
            </a:solidFill>
            <a:miter lim="800000"/>
            <a:headEnd type="none" w="sm" len="sm"/>
            <a:tailEnd type="none" w="sm" len="sm"/>
          </a:ln>
        </p:spPr>
        <p:txBody>
          <a:bodyPr>
            <a:spAutoFit/>
          </a:bodyPr>
          <a:lstStyle/>
          <a:p>
            <a:pPr marL="400050" lvl="0" indent="-339725" eaLnBrk="1" hangingPunct="1">
              <a:spcBef>
                <a:spcPct val="20000"/>
              </a:spcBef>
              <a:buClr>
                <a:srgbClr val="00B050"/>
              </a:buClr>
              <a:buSzPct val="60000"/>
              <a:buFont typeface="Wingdings" pitchFamily="2" charset="2"/>
              <a:buChar char="u"/>
              <a:tabLst>
                <a:tab pos="1828800" algn="l"/>
                <a:tab pos="2803525" algn="l"/>
                <a:tab pos="4572000" algn="l"/>
                <a:tab pos="6629400" algn="l"/>
              </a:tabLst>
            </a:pPr>
            <a:r>
              <a:rPr lang="en-US" dirty="0" smtClean="0"/>
              <a:t>Professor tries to interact with the class a lot, which I like</a:t>
            </a:r>
          </a:p>
          <a:p>
            <a:pPr marL="400050" lvl="0" indent="-339725" eaLnBrk="1" hangingPunct="1">
              <a:spcBef>
                <a:spcPct val="20000"/>
              </a:spcBef>
              <a:buClr>
                <a:srgbClr val="C00000"/>
              </a:buClr>
              <a:buSzPct val="60000"/>
              <a:buFont typeface="Wingdings" pitchFamily="2" charset="2"/>
              <a:buChar char="u"/>
              <a:tabLst>
                <a:tab pos="1828800" algn="l"/>
                <a:tab pos="2803525" algn="l"/>
                <a:tab pos="4572000" algn="l"/>
                <a:tab pos="6629400" algn="l"/>
              </a:tabLst>
            </a:pPr>
            <a:r>
              <a:rPr lang="en-US" dirty="0" smtClean="0"/>
              <a:t>Unfortunately </a:t>
            </a:r>
            <a:r>
              <a:rPr lang="en-US" dirty="0"/>
              <a:t>we had a rather shy </a:t>
            </a:r>
            <a:r>
              <a:rPr lang="en-US" dirty="0" smtClean="0"/>
              <a:t>class </a:t>
            </a:r>
            <a:r>
              <a:rPr lang="en-US" b="1" dirty="0" smtClean="0">
                <a:solidFill>
                  <a:schemeClr val="bg1">
                    <a:lumMod val="65000"/>
                  </a:schemeClr>
                </a:solidFill>
              </a:rPr>
              <a:t>.</a:t>
            </a:r>
            <a:endParaRPr lang="en-US" altLang="zh-TW" b="1" i="1" dirty="0">
              <a:solidFill>
                <a:schemeClr val="bg1">
                  <a:lumMod val="65000"/>
                </a:schemeClr>
              </a:solidFill>
            </a:endParaRPr>
          </a:p>
        </p:txBody>
      </p:sp>
      <p:sp>
        <p:nvSpPr>
          <p:cNvPr id="17" name="Line 4"/>
          <p:cNvSpPr>
            <a:spLocks noChangeShapeType="1"/>
          </p:cNvSpPr>
          <p:nvPr/>
        </p:nvSpPr>
        <p:spPr bwMode="auto">
          <a:xfrm rot="20100000" flipH="1" flipV="1">
            <a:off x="3245079" y="1881870"/>
            <a:ext cx="2033222" cy="692743"/>
          </a:xfrm>
          <a:prstGeom prst="line">
            <a:avLst/>
          </a:prstGeom>
          <a:noFill/>
          <a:ln w="406400">
            <a:solidFill>
              <a:srgbClr val="00B050"/>
            </a:solidFill>
            <a:round/>
            <a:headEnd type="none" w="sm" len="sm"/>
            <a:tailEnd type="stealth" w="med" len="lg"/>
          </a:ln>
        </p:spPr>
        <p:txBody>
          <a:bodyPr wrap="none" anchor="ctr"/>
          <a:lstStyle/>
          <a:p>
            <a:endParaRPr lang="en-US"/>
          </a:p>
        </p:txBody>
      </p:sp>
    </p:spTree>
    <p:extLst>
      <p:ext uri="{BB962C8B-B14F-4D97-AF65-F5344CB8AC3E}">
        <p14:creationId xmlns:p14="http://schemas.microsoft.com/office/powerpoint/2010/main" val="3022445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61157"/>
                                        </p:tgtEl>
                                        <p:attrNameLst>
                                          <p:attrName>style.visibility</p:attrName>
                                        </p:attrNameLst>
                                      </p:cBhvr>
                                      <p:to>
                                        <p:strVal val="visible"/>
                                      </p:to>
                                    </p:set>
                                    <p:animEffect transition="in" filter="wipe(up)">
                                      <p:cBhvr>
                                        <p:cTn id="11" dur="500"/>
                                        <p:tgtEl>
                                          <p:spTgt spid="56115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bg/>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0" end="0"/>
                                            </p:txEl>
                                          </p:spTgt>
                                        </p:tgtEl>
                                        <p:attrNameLst>
                                          <p:attrName>ppt_c</p:attrName>
                                        </p:attrNameLst>
                                      </p:cBhvr>
                                      <p:to>
                                        <a:srgbClr val="A6A6A6"/>
                                      </p:to>
                                    </p:animClr>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P spid="561157" grpId="0"/>
      <p:bldP spid="11" grpId="0" animBg="1"/>
      <p:bldP spid="18" grpId="0" animBg="1"/>
      <p:bldP spid="15" grpId="0" animBg="1"/>
      <p:bldP spid="16" grpId="0" animBg="1"/>
      <p:bldP spid="21" grpId="0" animBg="1"/>
      <p:bldP spid="14" grpId="0" animBg="1"/>
      <p:bldP spid="24" grpId="0" uiExpand="1" build="p"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006975" y="1676400"/>
            <a:ext cx="4441825" cy="4953000"/>
          </a:xfrm>
          <a:prstGeom prst="rect">
            <a:avLst/>
          </a:prstGeom>
          <a:noFill/>
          <a:ln w="9525">
            <a:noFill/>
            <a:miter lim="800000"/>
            <a:headEnd/>
            <a:tailEnd/>
          </a:ln>
        </p:spPr>
        <p:txBody>
          <a:bodyPr lIns="92075" tIns="46038" rIns="92075" bIns="46038"/>
          <a:lstStyle/>
          <a:p>
            <a:pPr marL="225425" indent="-225425">
              <a:spcBef>
                <a:spcPct val="20000"/>
              </a:spcBef>
              <a:buClr>
                <a:schemeClr val="tx2"/>
              </a:buClr>
              <a:buSzPct val="60000"/>
              <a:buFont typeface="Wingdings" pitchFamily="2" charset="2"/>
              <a:buChar char="u"/>
            </a:pPr>
            <a:endParaRPr lang="en-US" sz="1800"/>
          </a:p>
        </p:txBody>
      </p:sp>
      <p:sp>
        <p:nvSpPr>
          <p:cNvPr id="590852" name="Rectangle 4"/>
          <p:cNvSpPr>
            <a:spLocks noGrp="1" noChangeArrowheads="1"/>
          </p:cNvSpPr>
          <p:nvPr>
            <p:ph sz="half" idx="1"/>
          </p:nvPr>
        </p:nvSpPr>
        <p:spPr>
          <a:xfrm>
            <a:off x="227013" y="1524000"/>
            <a:ext cx="4767262" cy="4953000"/>
          </a:xfrm>
        </p:spPr>
        <p:txBody>
          <a:bodyPr/>
          <a:lstStyle/>
          <a:p>
            <a:pPr marL="227013" lvl="0" indent="-227013"/>
            <a:r>
              <a:rPr lang="en-HK" sz="1600" dirty="0" err="1" smtClean="0"/>
              <a:t>Prof.</a:t>
            </a:r>
            <a:r>
              <a:rPr lang="en-HK" sz="1600" dirty="0" smtClean="0"/>
              <a:t> Tse has given me some very good directions, which affects my career directly</a:t>
            </a:r>
            <a:endParaRPr lang="en-US" sz="1600" dirty="0" smtClean="0"/>
          </a:p>
          <a:p>
            <a:pPr marL="228600" indent="-228600" eaLnBrk="1" hangingPunct="1"/>
            <a:r>
              <a:rPr lang="en-US" sz="1600" dirty="0" smtClean="0"/>
              <a:t>This is the best course (really)</a:t>
            </a:r>
          </a:p>
          <a:p>
            <a:pPr marL="228600" indent="-228600" eaLnBrk="1" hangingPunct="1"/>
            <a:r>
              <a:rPr lang="en-US" sz="1600" dirty="0" smtClean="0"/>
              <a:t>It is a really meaningful course! </a:t>
            </a:r>
          </a:p>
          <a:p>
            <a:pPr marL="228600" indent="-228600" eaLnBrk="1" hangingPunct="1"/>
            <a:r>
              <a:rPr lang="en-US" sz="1600" dirty="0" smtClean="0"/>
              <a:t>Rich and stimulate thinking</a:t>
            </a:r>
          </a:p>
          <a:p>
            <a:pPr marL="228600" indent="-228600" eaLnBrk="1" hangingPunct="1"/>
            <a:r>
              <a:rPr lang="en-US" sz="1600" dirty="0" smtClean="0"/>
              <a:t>I really enjoy the course Thank you very much! </a:t>
            </a:r>
          </a:p>
          <a:p>
            <a:pPr marL="228600" indent="-228600" eaLnBrk="1" hangingPunct="1"/>
            <a:r>
              <a:rPr lang="en-US" sz="1600" dirty="0" smtClean="0"/>
              <a:t>Really intriguing</a:t>
            </a:r>
          </a:p>
          <a:p>
            <a:pPr marL="228600" indent="-228600" eaLnBrk="1" hangingPunct="1"/>
            <a:r>
              <a:rPr lang="en-US" sz="1600" dirty="0" smtClean="0"/>
              <a:t>I found your course challenging and enjoyable </a:t>
            </a:r>
          </a:p>
          <a:p>
            <a:pPr marL="228600" indent="-228600" eaLnBrk="1" hangingPunct="1"/>
            <a:r>
              <a:rPr lang="en-US" sz="1600" dirty="0" smtClean="0"/>
              <a:t>I enjoyed this course very much indeed</a:t>
            </a:r>
          </a:p>
          <a:p>
            <a:pPr marL="228600" indent="-228600" eaLnBrk="1" hangingPunct="1"/>
            <a:r>
              <a:rPr lang="en-US" sz="1600" dirty="0" smtClean="0"/>
              <a:t>Very good in every aspect</a:t>
            </a:r>
          </a:p>
          <a:p>
            <a:pPr marL="228600" indent="-228600" eaLnBrk="1" hangingPunct="1"/>
            <a:r>
              <a:rPr lang="en-US" sz="1600" dirty="0" smtClean="0"/>
              <a:t>I think he is the best teacher in the </a:t>
            </a:r>
            <a:r>
              <a:rPr lang="en-US" sz="1600" dirty="0" err="1" smtClean="0"/>
              <a:t>programme</a:t>
            </a:r>
            <a:endParaRPr lang="en-US" sz="1600" dirty="0" smtClean="0"/>
          </a:p>
          <a:p>
            <a:pPr marL="228600" indent="-228600" eaLnBrk="1" hangingPunct="1"/>
            <a:r>
              <a:rPr lang="en-US" sz="1600" dirty="0" smtClean="0"/>
              <a:t>You are one of my most respectful teachers who taught me a lot of things that I always feel grateful about</a:t>
            </a:r>
          </a:p>
          <a:p>
            <a:pPr marL="228600" indent="-228600" eaLnBrk="1" hangingPunct="1"/>
            <a:r>
              <a:rPr lang="en-US" sz="1600" dirty="0" smtClean="0"/>
              <a:t>It was a pleasure learning from you this semester Thank you for the amazing lectures! ... I feel they had been my best class in my last 2 years here</a:t>
            </a:r>
          </a:p>
          <a:p>
            <a:pPr marL="228600" indent="-228600" eaLnBrk="1" hangingPunct="1"/>
            <a:r>
              <a:rPr lang="en-US" sz="1600" dirty="0" smtClean="0"/>
              <a:t>I was impressed by your expertise and experience among this domain </a:t>
            </a:r>
          </a:p>
        </p:txBody>
      </p:sp>
      <p:sp>
        <p:nvSpPr>
          <p:cNvPr id="590853" name="Rectangle 5"/>
          <p:cNvSpPr>
            <a:spLocks noGrp="1" noChangeArrowheads="1"/>
          </p:cNvSpPr>
          <p:nvPr>
            <p:ph sz="half" idx="2"/>
          </p:nvPr>
        </p:nvSpPr>
        <p:spPr>
          <a:xfrm>
            <a:off x="5006975" y="1524000"/>
            <a:ext cx="4592638" cy="4953000"/>
          </a:xfrm>
        </p:spPr>
        <p:txBody>
          <a:bodyPr/>
          <a:lstStyle/>
          <a:p>
            <a:pPr marL="228600" indent="-228600" eaLnBrk="1" hangingPunct="1"/>
            <a:r>
              <a:rPr lang="en-US" sz="1600" dirty="0" smtClean="0"/>
              <a:t>Your lectures are the most interesting ones (in my opinion) in CS. And you are the first one who makes me feel software engineering is fun. Thanks for your teaching. </a:t>
            </a:r>
          </a:p>
          <a:p>
            <a:pPr marL="228600" indent="-228600" eaLnBrk="1" hangingPunct="1"/>
            <a:r>
              <a:rPr lang="en-US" sz="1600" dirty="0" smtClean="0"/>
              <a:t>I have just enrolled in your undergraduate course this semester, and have already learned so much from you that I regret not having met you earlier ... Thank you! </a:t>
            </a:r>
          </a:p>
          <a:p>
            <a:pPr marL="228600" indent="-228600" eaLnBrk="1" hangingPunct="1"/>
            <a:r>
              <a:rPr lang="en-US" sz="1600" dirty="0" smtClean="0"/>
              <a:t>Have insight! Clear concept! Good teacher! </a:t>
            </a:r>
          </a:p>
          <a:p>
            <a:pPr marL="228600" indent="-228600" eaLnBrk="1" hangingPunct="1"/>
            <a:r>
              <a:rPr lang="en-US" sz="1600" dirty="0" smtClean="0"/>
              <a:t>Great explanations. Thanks </a:t>
            </a:r>
          </a:p>
          <a:p>
            <a:pPr marL="228600" indent="-228600" eaLnBrk="1" hangingPunct="1"/>
            <a:r>
              <a:rPr lang="en-US" altLang="zh-TW" sz="1600" dirty="0" smtClean="0">
                <a:ea typeface="新細明體" pitchFamily="18" charset="-120"/>
              </a:rPr>
              <a:t>Explanations are clear with good examples</a:t>
            </a:r>
          </a:p>
          <a:p>
            <a:pPr marL="228600" indent="-228600" eaLnBrk="1" hangingPunct="1"/>
            <a:r>
              <a:rPr lang="en-US" altLang="zh-TW" sz="1600" dirty="0" smtClean="0">
                <a:ea typeface="新細明體" pitchFamily="18" charset="-120"/>
              </a:rPr>
              <a:t>He uses common knowledge to explain professional problems.  It made us very easy to understand the key point of this course</a:t>
            </a:r>
          </a:p>
          <a:p>
            <a:pPr marL="228600" indent="-228600" eaLnBrk="1" hangingPunct="1"/>
            <a:r>
              <a:rPr lang="en-US" sz="1600" dirty="0" smtClean="0"/>
              <a:t>You are such a great professor</a:t>
            </a:r>
          </a:p>
          <a:p>
            <a:pPr marL="228600" indent="-228600" eaLnBrk="1" hangingPunct="1"/>
            <a:r>
              <a:rPr lang="en-US" sz="1600" dirty="0" smtClean="0"/>
              <a:t>You are really a very responsible and professional professor</a:t>
            </a:r>
          </a:p>
          <a:p>
            <a:pPr marL="228600" indent="-228600" eaLnBrk="1" hangingPunct="1"/>
            <a:r>
              <a:rPr lang="en-US" sz="1600" dirty="0" smtClean="0"/>
              <a:t>He is so good</a:t>
            </a:r>
          </a:p>
          <a:p>
            <a:pPr marL="228600" indent="-228600" eaLnBrk="1" hangingPunct="1"/>
            <a:r>
              <a:rPr lang="en-US" sz="1600" dirty="0" smtClean="0"/>
              <a:t>Your lessons are great and I appreciate them  </a:t>
            </a:r>
          </a:p>
        </p:txBody>
      </p:sp>
      <p:sp>
        <p:nvSpPr>
          <p:cNvPr id="8" name="Rectangle 3"/>
          <p:cNvSpPr>
            <a:spLocks noGrp="1" noChangeArrowheads="1"/>
          </p:cNvSpPr>
          <p:nvPr>
            <p:ph type="title"/>
          </p:nvPr>
        </p:nvSpPr>
        <p:spPr>
          <a:xfrm>
            <a:off x="379412" y="304800"/>
            <a:ext cx="9144000" cy="1104900"/>
          </a:xfrm>
        </p:spPr>
        <p:txBody>
          <a:bodyPr/>
          <a:lstStyle/>
          <a:p>
            <a:pPr eaLnBrk="1" hangingPunct="1"/>
            <a:r>
              <a:rPr lang="en-US" b="1" smtClean="0"/>
              <a:t>Feedback from Previous Students</a:t>
            </a:r>
            <a:endParaRPr lang="en-US" smtClean="0"/>
          </a:p>
        </p:txBody>
      </p:sp>
      <p:sp>
        <p:nvSpPr>
          <p:cNvPr id="9" name="AutoShape 5"/>
          <p:cNvSpPr>
            <a:spLocks noChangeArrowheads="1"/>
          </p:cNvSpPr>
          <p:nvPr/>
        </p:nvSpPr>
        <p:spPr bwMode="auto">
          <a:xfrm>
            <a:off x="2756852" y="2736502"/>
            <a:ext cx="4389120" cy="1874520"/>
          </a:xfrm>
          <a:prstGeom prst="wedgeRectCallout">
            <a:avLst>
              <a:gd name="adj1" fmla="val -50354"/>
              <a:gd name="adj2" fmla="val -80452"/>
            </a:avLst>
          </a:prstGeom>
          <a:solidFill>
            <a:schemeClr val="bg1"/>
          </a:solidFill>
          <a:ln w="76200">
            <a:solidFill>
              <a:srgbClr val="00B050"/>
            </a:solidFill>
            <a:miter lim="800000"/>
            <a:headEnd type="none" w="sm" len="sm"/>
            <a:tailEnd type="none" w="sm" len="sm"/>
          </a:ln>
        </p:spPr>
        <p:txBody>
          <a:bodyPr>
            <a:spAutoFit/>
          </a:bodyPr>
          <a:lstStyle/>
          <a:p>
            <a:pPr marL="60325"/>
            <a:r>
              <a:rPr lang="en-HK" b="1" i="1" dirty="0" smtClean="0">
                <a:solidFill>
                  <a:srgbClr val="00B050"/>
                </a:solidFill>
              </a:rPr>
              <a:t>Long Term:</a:t>
            </a:r>
          </a:p>
          <a:p>
            <a:pPr marL="60325"/>
            <a:r>
              <a:rPr lang="en-HK" dirty="0" err="1" smtClean="0"/>
              <a:t>Prof</a:t>
            </a:r>
            <a:r>
              <a:rPr lang="en-HK" dirty="0" err="1"/>
              <a:t>.</a:t>
            </a:r>
            <a:r>
              <a:rPr lang="en-HK" dirty="0"/>
              <a:t> Tse has given me some very good directions, which affects my career directly </a:t>
            </a:r>
            <a:r>
              <a:rPr lang="en-HK" altLang="zh-TW" b="1" dirty="0" smtClean="0">
                <a:solidFill>
                  <a:schemeClr val="bg1">
                    <a:lumMod val="65000"/>
                  </a:schemeClr>
                </a:solidFill>
              </a:rPr>
              <a:t>.</a:t>
            </a:r>
            <a:endParaRPr lang="en-US" altLang="zh-TW" b="1"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0852"/>
                                        </p:tgtEl>
                                        <p:attrNameLst>
                                          <p:attrName>style.visibility</p:attrName>
                                        </p:attrNameLst>
                                      </p:cBhvr>
                                      <p:to>
                                        <p:strVal val="visible"/>
                                      </p:to>
                                    </p:set>
                                    <p:animEffect transition="in" filter="wipe(up)">
                                      <p:cBhvr>
                                        <p:cTn id="7" dur="500"/>
                                        <p:tgtEl>
                                          <p:spTgt spid="59085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0853"/>
                                        </p:tgtEl>
                                        <p:attrNameLst>
                                          <p:attrName>style.visibility</p:attrName>
                                        </p:attrNameLst>
                                      </p:cBhvr>
                                      <p:to>
                                        <p:strVal val="visible"/>
                                      </p:to>
                                    </p:set>
                                    <p:animEffect transition="in" filter="wipe(up)">
                                      <p:cBhvr>
                                        <p:cTn id="11" dur="500"/>
                                        <p:tgtEl>
                                          <p:spTgt spid="5908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bldLvl="3" autoUpdateAnimBg="0"/>
      <p:bldP spid="590853" grpId="0" bldLvl="3" autoUpdateAnimBg="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006975" y="1676400"/>
            <a:ext cx="4441825" cy="4953000"/>
          </a:xfrm>
          <a:prstGeom prst="rect">
            <a:avLst/>
          </a:prstGeom>
          <a:noFill/>
          <a:ln w="9525">
            <a:noFill/>
            <a:miter lim="800000"/>
            <a:headEnd/>
            <a:tailEnd/>
          </a:ln>
        </p:spPr>
        <p:txBody>
          <a:bodyPr lIns="92075" tIns="46038" rIns="92075" bIns="46038"/>
          <a:lstStyle/>
          <a:p>
            <a:pPr marL="225425" indent="-225425">
              <a:spcBef>
                <a:spcPct val="20000"/>
              </a:spcBef>
              <a:buClr>
                <a:schemeClr val="tx2"/>
              </a:buClr>
              <a:buSzPct val="60000"/>
              <a:buFont typeface="Wingdings" pitchFamily="2" charset="2"/>
              <a:buChar char="u"/>
            </a:pPr>
            <a:endParaRPr lang="en-US" sz="1800"/>
          </a:p>
        </p:txBody>
      </p:sp>
      <p:sp>
        <p:nvSpPr>
          <p:cNvPr id="56323" name="Rectangle 3"/>
          <p:cNvSpPr>
            <a:spLocks noGrp="1" noChangeArrowheads="1"/>
          </p:cNvSpPr>
          <p:nvPr>
            <p:ph type="title"/>
          </p:nvPr>
        </p:nvSpPr>
        <p:spPr/>
        <p:txBody>
          <a:bodyPr/>
          <a:lstStyle/>
          <a:p>
            <a:pPr eaLnBrk="1" hangingPunct="1"/>
            <a:r>
              <a:rPr lang="en-US" b="1" smtClean="0"/>
              <a:t>Feedback from Previous Students</a:t>
            </a:r>
            <a:endParaRPr lang="en-US" smtClean="0"/>
          </a:p>
        </p:txBody>
      </p:sp>
      <p:sp>
        <p:nvSpPr>
          <p:cNvPr id="591876" name="Rectangle 4"/>
          <p:cNvSpPr>
            <a:spLocks noGrp="1" noChangeArrowheads="1"/>
          </p:cNvSpPr>
          <p:nvPr>
            <p:ph sz="half" idx="1"/>
          </p:nvPr>
        </p:nvSpPr>
        <p:spPr>
          <a:xfrm>
            <a:off x="227013" y="1524000"/>
            <a:ext cx="4767262" cy="5105400"/>
          </a:xfrm>
        </p:spPr>
        <p:txBody>
          <a:bodyPr/>
          <a:lstStyle/>
          <a:p>
            <a:pPr marL="228600" indent="-228600" eaLnBrk="1" hangingPunct="1"/>
            <a:r>
              <a:rPr lang="en-US" sz="1600" dirty="0" smtClean="0"/>
              <a:t>You are really a great teacher. You are the first teacher I've ever encountered throughout my undergraduate and postgraduate studies who would </a:t>
            </a:r>
            <a:r>
              <a:rPr lang="en-US" sz="1600" i="1" dirty="0" smtClean="0"/>
              <a:t>personally</a:t>
            </a:r>
            <a:r>
              <a:rPr lang="en-US" sz="1600" dirty="0" smtClean="0"/>
              <a:t> reply to </a:t>
            </a:r>
            <a:r>
              <a:rPr lang="en-US" sz="1600" i="1" dirty="0" smtClean="0"/>
              <a:t>every</a:t>
            </a:r>
            <a:r>
              <a:rPr lang="en-US" sz="1600" dirty="0" smtClean="0"/>
              <a:t> student's enquiry with patient and detail answers. Thank you very much </a:t>
            </a:r>
          </a:p>
          <a:p>
            <a:pPr marL="228600" indent="-228600" eaLnBrk="1" hangingPunct="1"/>
            <a:r>
              <a:rPr lang="en-US" sz="1600" dirty="0"/>
              <a:t>Prof. Tse answers questions from students in an impressive and responsible manner, which is of a great help in gaining full understanding of material </a:t>
            </a:r>
          </a:p>
          <a:p>
            <a:pPr marL="228600" indent="-228600" eaLnBrk="1" hangingPunct="1"/>
            <a:r>
              <a:rPr lang="en-US" sz="1600" dirty="0" smtClean="0"/>
              <a:t>You can point out the root of our problems by using a few comments and that is really cool </a:t>
            </a:r>
          </a:p>
          <a:p>
            <a:pPr marL="228600" indent="-228600" eaLnBrk="1" hangingPunct="1"/>
            <a:r>
              <a:rPr lang="en-US" altLang="zh-TW" sz="1600" dirty="0" smtClean="0">
                <a:ea typeface="新細明體" pitchFamily="18" charset="-120"/>
              </a:rPr>
              <a:t>Very willing to answer students’ questions</a:t>
            </a:r>
            <a:endParaRPr lang="en-US" sz="1600" dirty="0" smtClean="0"/>
          </a:p>
          <a:p>
            <a:pPr marL="228600" indent="-228600" eaLnBrk="1" hangingPunct="1"/>
            <a:r>
              <a:rPr lang="en-US" sz="1600" dirty="0" smtClean="0"/>
              <a:t>Willing to ensure students understand all details</a:t>
            </a:r>
          </a:p>
          <a:p>
            <a:pPr marL="228600" indent="-228600" eaLnBrk="1" hangingPunct="1"/>
            <a:r>
              <a:rPr lang="en-US" sz="1600" dirty="0" smtClean="0"/>
              <a:t>A kind teacher who is very patient to students who may not have the background</a:t>
            </a:r>
          </a:p>
          <a:p>
            <a:pPr marL="227013" indent="-227013"/>
            <a:r>
              <a:rPr lang="en-US" sz="1600" dirty="0" smtClean="0"/>
              <a:t>Prof. Tse is a very committed teacher. He takes and answers questions from student in an impressive and responsible manner, which is of a great help in gaining full understanding of the material </a:t>
            </a:r>
          </a:p>
          <a:p>
            <a:pPr marL="228600" indent="-228600" eaLnBrk="1" hangingPunct="1"/>
            <a:r>
              <a:rPr lang="en-US" sz="1600" dirty="0" smtClean="0"/>
              <a:t>You are a nice teacher, I like you, and I admire you </a:t>
            </a:r>
          </a:p>
        </p:txBody>
      </p:sp>
      <p:sp>
        <p:nvSpPr>
          <p:cNvPr id="591877" name="Rectangle 5"/>
          <p:cNvSpPr>
            <a:spLocks noGrp="1" noChangeArrowheads="1"/>
          </p:cNvSpPr>
          <p:nvPr>
            <p:ph sz="half" idx="2"/>
          </p:nvPr>
        </p:nvSpPr>
        <p:spPr>
          <a:xfrm>
            <a:off x="5006975" y="1524000"/>
            <a:ext cx="4592638" cy="4953000"/>
          </a:xfrm>
        </p:spPr>
        <p:txBody>
          <a:bodyPr/>
          <a:lstStyle/>
          <a:p>
            <a:pPr marL="228600" indent="-228600" eaLnBrk="1" hangingPunct="1"/>
            <a:r>
              <a:rPr lang="en-US" sz="1600" dirty="0" smtClean="0"/>
              <a:t>Up to now, the materials covered in the course are exactly those I am encountering, or the knowledge I need in my ... job, and I am sure you, no matter what jobs you are planning, will find useful in the future. Do pay some effort to this course </a:t>
            </a:r>
          </a:p>
          <a:p>
            <a:pPr marL="228600" indent="-228600" eaLnBrk="1" hangingPunct="1"/>
            <a:r>
              <a:rPr lang="en-US" sz="1600" dirty="0" smtClean="0"/>
              <a:t>My own opinion coincided with the evaluation result and I strongly feel that the course was taught in a completely different manner as compared with those that I attended in my undergrad years</a:t>
            </a:r>
          </a:p>
          <a:p>
            <a:pPr marL="228600" indent="-228600" eaLnBrk="1" hangingPunct="1"/>
            <a:r>
              <a:rPr lang="en-US" sz="1600" dirty="0" smtClean="0"/>
              <a:t>I am greatly impressed by your email instructions ... Not just the technology but the care, the concern and the effort to keep the student in tune and in progress </a:t>
            </a:r>
          </a:p>
          <a:p>
            <a:pPr marL="228600" indent="-228600" eaLnBrk="1" hangingPunct="1"/>
            <a:r>
              <a:rPr lang="en-US" sz="1600" dirty="0" smtClean="0"/>
              <a:t>You are really a good teacher. I am really moved by your hard work and admire you</a:t>
            </a:r>
          </a:p>
          <a:p>
            <a:pPr marL="228600" indent="-228600" eaLnBrk="1" hangingPunct="1"/>
            <a:r>
              <a:rPr lang="en-US" sz="1600" dirty="0" smtClean="0"/>
              <a:t>I am proud of being your student </a:t>
            </a:r>
          </a:p>
          <a:p>
            <a:pPr marL="228600" indent="-228600" eaLnBrk="1" hangingPunct="1"/>
            <a:r>
              <a:rPr lang="en-US" sz="1600" dirty="0" smtClean="0"/>
              <a:t>Prof. Tse has given me some very good directions, which affects my career directly</a:t>
            </a:r>
          </a:p>
          <a:p>
            <a:pPr marL="228600" indent="-228600" eaLnBrk="1" hangingPunct="1"/>
            <a:r>
              <a:rPr lang="en-US" sz="1600" dirty="0" smtClean="0"/>
              <a:t>I really appreciate your teaching method. It is totally different </a:t>
            </a:r>
            <a:endParaRPr lang="en-US" sz="1600" b="1" i="1" dirty="0" smtClean="0">
              <a:solidFill>
                <a:schemeClr val="bg1">
                  <a:lumMod val="65000"/>
                </a:schemeClr>
              </a:solidFill>
            </a:endParaRPr>
          </a:p>
          <a:p>
            <a:pPr marL="228600" indent="-228600" eaLnBrk="1" hangingPunct="1">
              <a:buNone/>
            </a:pPr>
            <a:r>
              <a:rPr lang="en-US" sz="1600" dirty="0" smtClean="0"/>
              <a:t> </a:t>
            </a:r>
          </a:p>
          <a:p>
            <a:pPr marL="228600" indent="-228600" eaLnBrk="1" hangingPunct="1"/>
            <a:endParaRPr lang="en-US" sz="1600" dirty="0" smtClean="0"/>
          </a:p>
          <a:p>
            <a:pPr marL="228600" indent="-228600" eaLnBrk="1" hangingPunct="1"/>
            <a:endParaRPr lang="en-US" sz="1600" dirty="0" smtClean="0"/>
          </a:p>
        </p:txBody>
      </p:sp>
      <p:sp>
        <p:nvSpPr>
          <p:cNvPr id="7" name="AutoShape 5"/>
          <p:cNvSpPr>
            <a:spLocks noChangeArrowheads="1"/>
          </p:cNvSpPr>
          <p:nvPr/>
        </p:nvSpPr>
        <p:spPr bwMode="auto">
          <a:xfrm>
            <a:off x="1293812" y="3307080"/>
            <a:ext cx="7315200" cy="1874520"/>
          </a:xfrm>
          <a:prstGeom prst="wedgeRectCallout">
            <a:avLst>
              <a:gd name="adj1" fmla="val -47122"/>
              <a:gd name="adj2" fmla="val -74742"/>
            </a:avLst>
          </a:prstGeom>
          <a:solidFill>
            <a:schemeClr val="bg1"/>
          </a:solidFill>
          <a:ln w="76200">
            <a:solidFill>
              <a:srgbClr val="00B050"/>
            </a:solidFill>
            <a:miter lim="800000"/>
            <a:headEnd type="none" w="sm" len="sm"/>
            <a:tailEnd type="none" w="sm" len="sm"/>
          </a:ln>
        </p:spPr>
        <p:txBody>
          <a:bodyPr>
            <a:spAutoFit/>
          </a:bodyPr>
          <a:lstStyle/>
          <a:p>
            <a:pPr marL="60325"/>
            <a:r>
              <a:rPr lang="en-HK" altLang="zh-TW" b="1" i="1" dirty="0" smtClean="0">
                <a:solidFill>
                  <a:srgbClr val="00B050"/>
                </a:solidFill>
              </a:rPr>
              <a:t>Intermediate Term:</a:t>
            </a:r>
          </a:p>
          <a:p>
            <a:pPr marL="60325"/>
            <a:r>
              <a:rPr lang="en-HK" altLang="zh-TW" dirty="0" smtClean="0"/>
              <a:t>You are the first teacher I’ve ever encountered … who would </a:t>
            </a:r>
            <a:r>
              <a:rPr lang="en-HK" altLang="zh-TW" b="1" i="1" dirty="0" smtClean="0"/>
              <a:t>personally</a:t>
            </a:r>
            <a:r>
              <a:rPr lang="en-HK" altLang="zh-TW" dirty="0" smtClean="0"/>
              <a:t> reply to </a:t>
            </a:r>
            <a:r>
              <a:rPr lang="en-HK" altLang="zh-TW" b="1" i="1" dirty="0" smtClean="0"/>
              <a:t>every</a:t>
            </a:r>
            <a:r>
              <a:rPr lang="en-HK" altLang="zh-TW" dirty="0" smtClean="0"/>
              <a:t> student’s enquiry with patient and detail answers </a:t>
            </a:r>
            <a:r>
              <a:rPr lang="en-HK" altLang="zh-TW" b="1" dirty="0" smtClean="0">
                <a:solidFill>
                  <a:schemeClr val="bg1">
                    <a:lumMod val="65000"/>
                  </a:schemeClr>
                </a:solidFill>
              </a:rPr>
              <a:t>.</a:t>
            </a:r>
            <a:endParaRPr lang="en-US" altLang="zh-TW" b="1"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1876"/>
                                        </p:tgtEl>
                                        <p:attrNameLst>
                                          <p:attrName>style.visibility</p:attrName>
                                        </p:attrNameLst>
                                      </p:cBhvr>
                                      <p:to>
                                        <p:strVal val="visible"/>
                                      </p:to>
                                    </p:set>
                                    <p:animEffect transition="in" filter="wipe(up)">
                                      <p:cBhvr>
                                        <p:cTn id="7" dur="500"/>
                                        <p:tgtEl>
                                          <p:spTgt spid="5918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1877"/>
                                        </p:tgtEl>
                                        <p:attrNameLst>
                                          <p:attrName>style.visibility</p:attrName>
                                        </p:attrNameLst>
                                      </p:cBhvr>
                                      <p:to>
                                        <p:strVal val="visible"/>
                                      </p:to>
                                    </p:set>
                                    <p:animEffect transition="in" filter="wipe(up)">
                                      <p:cBhvr>
                                        <p:cTn id="11" dur="500"/>
                                        <p:tgtEl>
                                          <p:spTgt spid="59187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6" grpId="0" bldLvl="3" autoUpdateAnimBg="0"/>
      <p:bldP spid="591877" grpId="0" bldLvl="3" autoUpdateAnimBg="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006975" y="1676400"/>
            <a:ext cx="4441825" cy="4953000"/>
          </a:xfrm>
          <a:prstGeom prst="rect">
            <a:avLst/>
          </a:prstGeom>
          <a:noFill/>
          <a:ln w="9525">
            <a:noFill/>
            <a:miter lim="800000"/>
            <a:headEnd/>
            <a:tailEnd/>
          </a:ln>
        </p:spPr>
        <p:txBody>
          <a:bodyPr lIns="92075" tIns="46038" rIns="92075" bIns="46038"/>
          <a:lstStyle/>
          <a:p>
            <a:pPr marL="225425" indent="-225425">
              <a:spcBef>
                <a:spcPct val="20000"/>
              </a:spcBef>
              <a:buClr>
                <a:schemeClr val="tx2"/>
              </a:buClr>
              <a:buSzPct val="60000"/>
              <a:buFont typeface="Wingdings" pitchFamily="2" charset="2"/>
              <a:buChar char="u"/>
            </a:pPr>
            <a:endParaRPr lang="en-US" sz="1800"/>
          </a:p>
        </p:txBody>
      </p:sp>
      <p:sp>
        <p:nvSpPr>
          <p:cNvPr id="57347" name="Rectangle 3"/>
          <p:cNvSpPr>
            <a:spLocks noGrp="1" noChangeArrowheads="1"/>
          </p:cNvSpPr>
          <p:nvPr>
            <p:ph type="title"/>
          </p:nvPr>
        </p:nvSpPr>
        <p:spPr/>
        <p:txBody>
          <a:bodyPr/>
          <a:lstStyle/>
          <a:p>
            <a:pPr eaLnBrk="1" hangingPunct="1"/>
            <a:r>
              <a:rPr lang="en-US" b="1" dirty="0" smtClean="0"/>
              <a:t>Feedback from Previous Students</a:t>
            </a:r>
            <a:endParaRPr lang="en-US" dirty="0" smtClean="0"/>
          </a:p>
        </p:txBody>
      </p:sp>
      <p:sp>
        <p:nvSpPr>
          <p:cNvPr id="592900" name="Rectangle 4"/>
          <p:cNvSpPr>
            <a:spLocks noGrp="1" noChangeArrowheads="1"/>
          </p:cNvSpPr>
          <p:nvPr>
            <p:ph sz="half" idx="1"/>
          </p:nvPr>
        </p:nvSpPr>
        <p:spPr>
          <a:xfrm>
            <a:off x="227013" y="1524000"/>
            <a:ext cx="4767262" cy="4953000"/>
          </a:xfrm>
        </p:spPr>
        <p:txBody>
          <a:bodyPr/>
          <a:lstStyle/>
          <a:p>
            <a:pPr marL="228600" indent="-228600" eaLnBrk="1" hangingPunct="1"/>
            <a:r>
              <a:rPr lang="en-US" sz="1600" dirty="0" smtClean="0"/>
              <a:t>Your course is very good, you give an penetrating analysis and you make it easy to understand</a:t>
            </a:r>
          </a:p>
          <a:p>
            <a:pPr marL="228600" indent="-228600" eaLnBrk="1" hangingPunct="1"/>
            <a:r>
              <a:rPr lang="en-US" sz="1600" dirty="0" smtClean="0"/>
              <a:t>Everyone who has ever taken your courses knows of your commitment to excellence in teaching</a:t>
            </a:r>
          </a:p>
          <a:p>
            <a:pPr marL="228600" indent="-228600" eaLnBrk="1" hangingPunct="1"/>
            <a:r>
              <a:rPr lang="en-US" sz="1600" dirty="0" smtClean="0"/>
              <a:t>Your slides are well-presented, concise and good</a:t>
            </a:r>
          </a:p>
          <a:p>
            <a:pPr marL="228600" indent="-228600" eaLnBrk="1" hangingPunct="1"/>
            <a:r>
              <a:rPr lang="en-US" sz="1600" dirty="0" smtClean="0"/>
              <a:t>Thank you for the quality of the lectures, as well as for the energy you put to teach the course and the effort you make to ensure the slides are easy to understand</a:t>
            </a:r>
          </a:p>
          <a:p>
            <a:pPr marL="228600" indent="-228600" eaLnBrk="1" hangingPunct="1"/>
            <a:r>
              <a:rPr lang="en-US" sz="1600" dirty="0" smtClean="0"/>
              <a:t>Excellent presentation and course materials </a:t>
            </a:r>
          </a:p>
          <a:p>
            <a:pPr marL="228600" indent="-228600" eaLnBrk="1" hangingPunct="1"/>
            <a:r>
              <a:rPr lang="en-US" sz="1600" dirty="0" smtClean="0"/>
              <a:t>They told me several times that my presentation was very impressive — and this is because I learned a lot of presentation skills from you! </a:t>
            </a:r>
          </a:p>
          <a:p>
            <a:pPr marL="228600" indent="-228600" eaLnBrk="1" hangingPunct="1"/>
            <a:r>
              <a:rPr lang="en-US" sz="1600" dirty="0" smtClean="0"/>
              <a:t>Encourage students for questions</a:t>
            </a:r>
          </a:p>
          <a:p>
            <a:pPr marL="228600" indent="-228600" eaLnBrk="1" hangingPunct="1"/>
            <a:r>
              <a:rPr lang="en-US" sz="1600" dirty="0" smtClean="0"/>
              <a:t>I really appreciate your teaching</a:t>
            </a:r>
          </a:p>
          <a:p>
            <a:pPr marL="228600" indent="-228600" eaLnBrk="1" hangingPunct="1"/>
            <a:r>
              <a:rPr lang="en-US" sz="1600" dirty="0" smtClean="0"/>
              <a:t>The assignment series of this course is really great that it provides a complete example of applying the unified process, from analysis to design</a:t>
            </a:r>
          </a:p>
          <a:p>
            <a:pPr marL="228600" indent="-228600" eaLnBrk="1" hangingPunct="1"/>
            <a:endParaRPr lang="en-US" sz="1600" dirty="0" smtClean="0"/>
          </a:p>
          <a:p>
            <a:pPr marL="228600" indent="-228600" eaLnBrk="1" hangingPunct="1"/>
            <a:endParaRPr lang="en-US" sz="1600" dirty="0" smtClean="0"/>
          </a:p>
        </p:txBody>
      </p:sp>
      <p:sp>
        <p:nvSpPr>
          <p:cNvPr id="592901" name="Rectangle 5"/>
          <p:cNvSpPr>
            <a:spLocks noGrp="1" noChangeArrowheads="1"/>
          </p:cNvSpPr>
          <p:nvPr>
            <p:ph sz="half" idx="2"/>
          </p:nvPr>
        </p:nvSpPr>
        <p:spPr>
          <a:xfrm>
            <a:off x="5006975" y="1524000"/>
            <a:ext cx="4745038" cy="5334000"/>
          </a:xfrm>
        </p:spPr>
        <p:txBody>
          <a:bodyPr/>
          <a:lstStyle/>
          <a:p>
            <a:pPr marL="228600" indent="-228600" eaLnBrk="1" hangingPunct="1"/>
            <a:r>
              <a:rPr lang="en-US" sz="1600" dirty="0" smtClean="0"/>
              <a:t>Our gratitude and respect for your effort in helping us to be a full-fledged and creative individual </a:t>
            </a:r>
          </a:p>
          <a:p>
            <a:pPr marL="228600" indent="-228600" eaLnBrk="1" hangingPunct="1"/>
            <a:r>
              <a:rPr lang="en-US" sz="1600" dirty="0" smtClean="0"/>
              <a:t>Indeed what you have taught me is very solid (not only research, but also about personality) </a:t>
            </a:r>
          </a:p>
          <a:p>
            <a:pPr marL="228600" indent="-228600" eaLnBrk="1" hangingPunct="1"/>
            <a:r>
              <a:rPr lang="en-US" sz="1600" dirty="0" smtClean="0"/>
              <a:t>Very interesting </a:t>
            </a:r>
          </a:p>
          <a:p>
            <a:pPr marL="228600" indent="-228600" eaLnBrk="1" hangingPunct="1"/>
            <a:r>
              <a:rPr lang="en-US" sz="1600" dirty="0" smtClean="0"/>
              <a:t>Very useful for daily jobs </a:t>
            </a:r>
          </a:p>
          <a:p>
            <a:pPr marL="228600" indent="-228600" eaLnBrk="1" hangingPunct="1"/>
            <a:r>
              <a:rPr lang="en-US" sz="1600" dirty="0" smtClean="0"/>
              <a:t>Very good</a:t>
            </a:r>
          </a:p>
          <a:p>
            <a:pPr marL="228600" indent="-228600" eaLnBrk="1" hangingPunct="1"/>
            <a:r>
              <a:rPr lang="en-US" sz="1600" dirty="0" smtClean="0"/>
              <a:t>Good. Good. Good </a:t>
            </a:r>
          </a:p>
          <a:p>
            <a:pPr marL="228600" indent="-228600" eaLnBrk="1" hangingPunct="1"/>
            <a:r>
              <a:rPr lang="en-US" sz="1600" dirty="0" smtClean="0"/>
              <a:t>Definitely very </a:t>
            </a:r>
            <a:r>
              <a:rPr lang="en-US" sz="1600" dirty="0" err="1" smtClean="0"/>
              <a:t>very</a:t>
            </a:r>
            <a:r>
              <a:rPr lang="en-US" sz="1600" dirty="0" smtClean="0"/>
              <a:t> </a:t>
            </a:r>
            <a:r>
              <a:rPr lang="en-US" sz="1600" dirty="0" err="1" smtClean="0"/>
              <a:t>very</a:t>
            </a:r>
            <a:r>
              <a:rPr lang="en-US" sz="1600" dirty="0" smtClean="0"/>
              <a:t> helpful </a:t>
            </a:r>
          </a:p>
          <a:p>
            <a:pPr marL="228600" indent="-228600" eaLnBrk="1" hangingPunct="1"/>
            <a:r>
              <a:rPr lang="en-US" sz="1600" dirty="0" smtClean="0"/>
              <a:t>Excellent! </a:t>
            </a:r>
          </a:p>
          <a:p>
            <a:pPr marL="228600" indent="-228600" eaLnBrk="1" hangingPunct="1"/>
            <a:r>
              <a:rPr lang="en-US" sz="1600" dirty="0" smtClean="0"/>
              <a:t>Excellent professor </a:t>
            </a:r>
          </a:p>
          <a:p>
            <a:pPr marL="228600" indent="-228600" eaLnBrk="1" hangingPunct="1"/>
            <a:r>
              <a:rPr lang="en-US" sz="1600" dirty="0" smtClean="0"/>
              <a:t>Vivid </a:t>
            </a:r>
          </a:p>
          <a:p>
            <a:pPr marL="228600" indent="-228600" eaLnBrk="1" hangingPunct="1"/>
            <a:r>
              <a:rPr lang="en-US" sz="1600" dirty="0" smtClean="0"/>
              <a:t>Cool! </a:t>
            </a:r>
          </a:p>
          <a:p>
            <a:pPr marL="228600" indent="-228600" eaLnBrk="1" hangingPunct="1"/>
            <a:r>
              <a:rPr lang="en-US" sz="1600" dirty="0" smtClean="0"/>
              <a:t>Cool jokes </a:t>
            </a:r>
          </a:p>
          <a:p>
            <a:pPr marL="228600" indent="-228600" eaLnBrk="1" hangingPunct="1"/>
            <a:r>
              <a:rPr lang="en-US" sz="1600" dirty="0" smtClean="0"/>
              <a:t>Very humorous and very helpful!</a:t>
            </a:r>
          </a:p>
          <a:p>
            <a:pPr marL="228600" indent="-228600" eaLnBrk="1" hangingPunct="1"/>
            <a:r>
              <a:rPr lang="en-US" sz="1600" dirty="0" smtClean="0"/>
              <a:t>Full of passion</a:t>
            </a:r>
          </a:p>
          <a:p>
            <a:pPr marL="228600" indent="-228600" eaLnBrk="1" hangingPunct="1"/>
            <a:r>
              <a:rPr lang="en-US" sz="1600" dirty="0" smtClean="0"/>
              <a:t>Keep up the good work</a:t>
            </a:r>
            <a:endParaRPr lang="en-US" sz="1600" b="1" i="1" dirty="0" smtClean="0">
              <a:solidFill>
                <a:schemeClr val="bg1">
                  <a:lumMod val="65000"/>
                </a:schemeClr>
              </a:solidFill>
            </a:endParaRPr>
          </a:p>
        </p:txBody>
      </p:sp>
      <p:sp>
        <p:nvSpPr>
          <p:cNvPr id="6" name="AutoShape 5"/>
          <p:cNvSpPr>
            <a:spLocks noChangeArrowheads="1"/>
          </p:cNvSpPr>
          <p:nvPr/>
        </p:nvSpPr>
        <p:spPr bwMode="auto">
          <a:xfrm>
            <a:off x="3854132" y="3131820"/>
            <a:ext cx="2286000" cy="1097280"/>
          </a:xfrm>
          <a:prstGeom prst="wedgeRectCallout">
            <a:avLst>
              <a:gd name="adj1" fmla="val 40343"/>
              <a:gd name="adj2" fmla="val 134005"/>
            </a:avLst>
          </a:prstGeom>
          <a:solidFill>
            <a:schemeClr val="bg1"/>
          </a:solidFill>
          <a:ln w="76200">
            <a:solidFill>
              <a:srgbClr val="00B050"/>
            </a:solidFill>
            <a:miter lim="800000"/>
            <a:headEnd type="none" w="sm" len="sm"/>
            <a:tailEnd type="none" w="sm" len="sm"/>
          </a:ln>
        </p:spPr>
        <p:txBody>
          <a:bodyPr>
            <a:spAutoFit/>
          </a:bodyPr>
          <a:lstStyle/>
          <a:p>
            <a:pPr marL="60325"/>
            <a:r>
              <a:rPr lang="en-HK" altLang="zh-TW" sz="3200" b="1" i="1" dirty="0" smtClean="0">
                <a:solidFill>
                  <a:srgbClr val="00B050"/>
                </a:solidFill>
              </a:rPr>
              <a:t>Short Term:</a:t>
            </a:r>
          </a:p>
          <a:p>
            <a:pPr marL="60325"/>
            <a:r>
              <a:rPr lang="en-HK" altLang="zh-TW" sz="3200" dirty="0" smtClean="0"/>
              <a:t>Cool jokes</a:t>
            </a:r>
            <a:r>
              <a:rPr lang="en-HK" altLang="zh-TW" dirty="0" smtClean="0"/>
              <a:t> </a:t>
            </a:r>
            <a:r>
              <a:rPr lang="en-HK" altLang="zh-TW" b="1" dirty="0" smtClean="0">
                <a:solidFill>
                  <a:schemeClr val="bg1">
                    <a:lumMod val="65000"/>
                  </a:schemeClr>
                </a:solidFill>
              </a:rPr>
              <a:t>.</a:t>
            </a:r>
            <a:endParaRPr lang="en-US" altLang="zh-TW" b="1"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2900"/>
                                        </p:tgtEl>
                                        <p:attrNameLst>
                                          <p:attrName>style.visibility</p:attrName>
                                        </p:attrNameLst>
                                      </p:cBhvr>
                                      <p:to>
                                        <p:strVal val="visible"/>
                                      </p:to>
                                    </p:set>
                                    <p:animEffect transition="in" filter="wipe(up)">
                                      <p:cBhvr>
                                        <p:cTn id="7" dur="500"/>
                                        <p:tgtEl>
                                          <p:spTgt spid="59290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2901"/>
                                        </p:tgtEl>
                                        <p:attrNameLst>
                                          <p:attrName>style.visibility</p:attrName>
                                        </p:attrNameLst>
                                      </p:cBhvr>
                                      <p:to>
                                        <p:strVal val="visible"/>
                                      </p:to>
                                    </p:set>
                                    <p:animEffect transition="in" filter="wipe(up)">
                                      <p:cBhvr>
                                        <p:cTn id="11" dur="500"/>
                                        <p:tgtEl>
                                          <p:spTgt spid="59290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bldLvl="3" autoUpdateAnimBg="0"/>
      <p:bldP spid="592901" grpId="0" bldLvl="3" autoUpdateAnimBg="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eaLnBrk="1" hangingPunct="1"/>
            <a:r>
              <a:rPr lang="en-US" b="1" dirty="0" smtClean="0"/>
              <a:t>Not All Comments are Positive</a:t>
            </a:r>
            <a:endParaRPr lang="en-US" dirty="0" smtClean="0"/>
          </a:p>
        </p:txBody>
      </p:sp>
      <p:sp>
        <p:nvSpPr>
          <p:cNvPr id="5" name="AutoShape 6"/>
          <p:cNvSpPr>
            <a:spLocks noChangeArrowheads="1"/>
          </p:cNvSpPr>
          <p:nvPr/>
        </p:nvSpPr>
        <p:spPr bwMode="auto">
          <a:xfrm>
            <a:off x="3656012" y="1676400"/>
            <a:ext cx="5638800" cy="3657600"/>
          </a:xfrm>
          <a:prstGeom prst="cloudCallout">
            <a:avLst>
              <a:gd name="adj1" fmla="val 27347"/>
              <a:gd name="adj2" fmla="val 36903"/>
            </a:avLst>
          </a:prstGeom>
          <a:solidFill>
            <a:srgbClr val="F8F8F8"/>
          </a:solidFill>
          <a:ln w="76200">
            <a:solidFill>
              <a:schemeClr val="hlink"/>
            </a:solidFill>
            <a:round/>
            <a:headEnd type="none" w="sm" len="sm"/>
            <a:tailEnd type="none" w="sm" len="sm"/>
          </a:ln>
        </p:spPr>
        <p:txBody>
          <a:bodyPr/>
          <a:lstStyle/>
          <a:p>
            <a:pPr marL="344488" indent="-344488">
              <a:lnSpc>
                <a:spcPct val="90000"/>
              </a:lnSpc>
              <a:buClr>
                <a:srgbClr val="000066"/>
              </a:buClr>
              <a:buSzPct val="100000"/>
              <a:buFont typeface="Wingdings" pitchFamily="2" charset="2"/>
              <a:buChar char=""/>
            </a:pPr>
            <a:r>
              <a:rPr lang="en-US" sz="3200" dirty="0"/>
              <a:t>Please </a:t>
            </a:r>
            <a:r>
              <a:rPr lang="en-US" sz="3200" b="1" i="1" dirty="0"/>
              <a:t>interrupt </a:t>
            </a:r>
            <a:r>
              <a:rPr lang="en-US" sz="3200" dirty="0"/>
              <a:t>me when you don’t understand</a:t>
            </a:r>
          </a:p>
          <a:p>
            <a:pPr marL="344488" indent="-344488">
              <a:lnSpc>
                <a:spcPct val="90000"/>
              </a:lnSpc>
              <a:spcBef>
                <a:spcPts val="1200"/>
              </a:spcBef>
              <a:buClr>
                <a:srgbClr val="000066"/>
              </a:buClr>
              <a:buSzPct val="100000"/>
              <a:buFont typeface="Wingdings" pitchFamily="2" charset="2"/>
              <a:buChar char=""/>
            </a:pPr>
            <a:r>
              <a:rPr lang="en-US" sz="3200" dirty="0"/>
              <a:t>Do not wait until the course is </a:t>
            </a:r>
            <a:r>
              <a:rPr lang="en-US" sz="3200" dirty="0" smtClean="0"/>
              <a:t>over </a:t>
            </a:r>
            <a:r>
              <a:rPr lang="en-US" sz="3200" b="1" dirty="0" smtClean="0">
                <a:solidFill>
                  <a:schemeClr val="bg1">
                    <a:lumMod val="65000"/>
                  </a:schemeClr>
                </a:solidFill>
              </a:rPr>
              <a:t>.</a:t>
            </a:r>
            <a:endParaRPr lang="en-US" sz="3200" b="1" dirty="0">
              <a:solidFill>
                <a:schemeClr val="bg1">
                  <a:lumMod val="65000"/>
                </a:schemeClr>
              </a:solidFill>
            </a:endParaRPr>
          </a:p>
        </p:txBody>
      </p:sp>
      <p:sp>
        <p:nvSpPr>
          <p:cNvPr id="6" name="AutoShape 4"/>
          <p:cNvSpPr>
            <a:spLocks noChangeArrowheads="1"/>
          </p:cNvSpPr>
          <p:nvPr/>
        </p:nvSpPr>
        <p:spPr bwMode="auto">
          <a:xfrm>
            <a:off x="412750" y="1676400"/>
            <a:ext cx="3090863" cy="1384300"/>
          </a:xfrm>
          <a:prstGeom prst="wedgeRectCallout">
            <a:avLst>
              <a:gd name="adj1" fmla="val -48319"/>
              <a:gd name="adj2" fmla="val 272343"/>
            </a:avLst>
          </a:prstGeom>
          <a:noFill/>
          <a:ln w="76200">
            <a:solidFill>
              <a:schemeClr val="tx2"/>
            </a:solidFill>
            <a:miter lim="800000"/>
            <a:headEnd type="none" w="sm" len="sm"/>
            <a:tailEnd type="none" w="sm" len="sm"/>
          </a:ln>
        </p:spPr>
        <p:txBody>
          <a:bodyPr>
            <a:spAutoFit/>
          </a:bodyPr>
          <a:lstStyle/>
          <a:p>
            <a:pPr eaLnBrk="1" hangingPunct="1"/>
            <a:r>
              <a:rPr lang="en-US" dirty="0" smtClean="0"/>
              <a:t>Always don’t know what you are talking about</a:t>
            </a:r>
            <a:endParaRPr lang="en-US" dirty="0"/>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46</a:t>
            </a:fld>
            <a:endParaRPr lang="en-US"/>
          </a:p>
        </p:txBody>
      </p:sp>
    </p:spTree>
    <p:extLst>
      <p:ext uri="{BB962C8B-B14F-4D97-AF65-F5344CB8AC3E}">
        <p14:creationId xmlns:p14="http://schemas.microsoft.com/office/powerpoint/2010/main" val="224646692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 calcmode="lin" valueType="num">
                                      <p:cBhvr>
                                        <p:cTn id="11" dur="500" fill="hold"/>
                                        <p:tgtEl>
                                          <p:spTgt spid="5">
                                            <p:bg/>
                                          </p:spTgt>
                                        </p:tgtEl>
                                        <p:attrNameLst>
                                          <p:attrName>ppt_w</p:attrName>
                                        </p:attrNameLst>
                                      </p:cBhvr>
                                      <p:tavLst>
                                        <p:tav tm="0">
                                          <p:val>
                                            <p:fltVal val="0"/>
                                          </p:val>
                                        </p:tav>
                                        <p:tav tm="100000">
                                          <p:val>
                                            <p:strVal val="#ppt_w"/>
                                          </p:val>
                                        </p:tav>
                                      </p:tavLst>
                                    </p:anim>
                                    <p:anim calcmode="lin" valueType="num">
                                      <p:cBhvr>
                                        <p:cTn id="12" dur="500" fill="hold"/>
                                        <p:tgtEl>
                                          <p:spTgt spid="5">
                                            <p:bg/>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autoUpdateAnimBg="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eaLnBrk="1" hangingPunct="1"/>
            <a:r>
              <a:rPr lang="en-US" b="1" dirty="0" smtClean="0"/>
              <a:t>Not All Comments are Positive</a:t>
            </a:r>
            <a:endParaRPr lang="en-US" dirty="0" smtClean="0"/>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47</a:t>
            </a:fld>
            <a:endParaRPr lang="en-US"/>
          </a:p>
        </p:txBody>
      </p:sp>
      <p:sp>
        <p:nvSpPr>
          <p:cNvPr id="5" name="AutoShape 4"/>
          <p:cNvSpPr>
            <a:spLocks noChangeArrowheads="1"/>
          </p:cNvSpPr>
          <p:nvPr/>
        </p:nvSpPr>
        <p:spPr bwMode="auto">
          <a:xfrm>
            <a:off x="412749" y="1676400"/>
            <a:ext cx="7863840" cy="1005840"/>
          </a:xfrm>
          <a:prstGeom prst="wedgeRectCallout">
            <a:avLst>
              <a:gd name="adj1" fmla="val -49890"/>
              <a:gd name="adj2" fmla="val 441746"/>
            </a:avLst>
          </a:prstGeom>
          <a:noFill/>
          <a:ln w="76200">
            <a:solidFill>
              <a:schemeClr val="tx2"/>
            </a:solidFill>
            <a:miter lim="800000"/>
            <a:headEnd type="none" w="sm" len="sm"/>
            <a:tailEnd type="none" w="sm" len="sm"/>
          </a:ln>
        </p:spPr>
        <p:txBody>
          <a:bodyPr>
            <a:spAutoFit/>
          </a:bodyPr>
          <a:lstStyle/>
          <a:p>
            <a:pPr eaLnBrk="1" hangingPunct="1"/>
            <a:r>
              <a:rPr lang="en-HK" dirty="0"/>
              <a:t>Please focus on assignments and exam and the final grade, instead of asking students to “think and guess” </a:t>
            </a:r>
          </a:p>
          <a:p>
            <a:pPr eaLnBrk="1" hangingPunct="1"/>
            <a:endParaRPr lang="en-US" dirty="0"/>
          </a:p>
        </p:txBody>
      </p:sp>
      <p:sp>
        <p:nvSpPr>
          <p:cNvPr id="6" name="AutoShape 6"/>
          <p:cNvSpPr>
            <a:spLocks noChangeArrowheads="1"/>
          </p:cNvSpPr>
          <p:nvPr/>
        </p:nvSpPr>
        <p:spPr bwMode="auto">
          <a:xfrm>
            <a:off x="3031172" y="2819400"/>
            <a:ext cx="6492240" cy="3429000"/>
          </a:xfrm>
          <a:prstGeom prst="cloudCallout">
            <a:avLst>
              <a:gd name="adj1" fmla="val 27347"/>
              <a:gd name="adj2" fmla="val 36903"/>
            </a:avLst>
          </a:prstGeom>
          <a:solidFill>
            <a:srgbClr val="F8F8F8"/>
          </a:solidFill>
          <a:ln w="76200">
            <a:solidFill>
              <a:schemeClr val="hlink"/>
            </a:solidFill>
            <a:round/>
            <a:headEnd type="none" w="sm" len="sm"/>
            <a:tailEnd type="none" w="sm" len="sm"/>
          </a:ln>
        </p:spPr>
        <p:txBody>
          <a:bodyPr/>
          <a:lstStyle/>
          <a:p>
            <a:pPr marL="344488" indent="-344488">
              <a:lnSpc>
                <a:spcPct val="90000"/>
              </a:lnSpc>
              <a:buClr>
                <a:srgbClr val="000066"/>
              </a:buClr>
              <a:buSzPct val="100000"/>
              <a:buFont typeface="Wingdings" pitchFamily="2" charset="2"/>
              <a:buChar char=""/>
            </a:pPr>
            <a:r>
              <a:rPr lang="en-HK" sz="3200" dirty="0"/>
              <a:t>This is an MSc course for </a:t>
            </a:r>
            <a:r>
              <a:rPr lang="en-HK" sz="3200" dirty="0" smtClean="0"/>
              <a:t>professional </a:t>
            </a:r>
            <a:r>
              <a:rPr lang="en-HK" sz="3200" dirty="0"/>
              <a:t>career</a:t>
            </a:r>
          </a:p>
          <a:p>
            <a:pPr marL="344488" indent="-344488">
              <a:lnSpc>
                <a:spcPct val="90000"/>
              </a:lnSpc>
              <a:spcBef>
                <a:spcPts val="1200"/>
              </a:spcBef>
              <a:buClr>
                <a:srgbClr val="000066"/>
              </a:buClr>
              <a:buSzPct val="100000"/>
              <a:buFont typeface="Wingdings" pitchFamily="2" charset="2"/>
              <a:buChar char=""/>
            </a:pPr>
            <a:r>
              <a:rPr lang="en-HK" sz="3200" dirty="0" smtClean="0"/>
              <a:t>No model answer to guess from your real project manager </a:t>
            </a:r>
            <a:r>
              <a:rPr lang="en-HK" sz="3200" b="1" dirty="0" smtClean="0">
                <a:solidFill>
                  <a:schemeClr val="bg1">
                    <a:lumMod val="65000"/>
                  </a:schemeClr>
                </a:solidFill>
              </a:rPr>
              <a:t>.</a:t>
            </a:r>
            <a:endParaRPr lang="en-US" sz="3200" b="1" dirty="0">
              <a:solidFill>
                <a:schemeClr val="bg1">
                  <a:lumMod val="65000"/>
                </a:schemeClr>
              </a:solidFill>
            </a:endParaRPr>
          </a:p>
        </p:txBody>
      </p:sp>
    </p:spTree>
    <p:extLst>
      <p:ext uri="{BB962C8B-B14F-4D97-AF65-F5344CB8AC3E}">
        <p14:creationId xmlns:p14="http://schemas.microsoft.com/office/powerpoint/2010/main" val="412496848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anim calcmode="lin" valueType="num">
                                      <p:cBhvr>
                                        <p:cTn id="11" dur="500" fill="hold"/>
                                        <p:tgtEl>
                                          <p:spTgt spid="6">
                                            <p:bg/>
                                          </p:spTgt>
                                        </p:tgtEl>
                                        <p:attrNameLst>
                                          <p:attrName>ppt_w</p:attrName>
                                        </p:attrNameLst>
                                      </p:cBhvr>
                                      <p:tavLst>
                                        <p:tav tm="0">
                                          <p:val>
                                            <p:fltVal val="0"/>
                                          </p:val>
                                        </p:tav>
                                        <p:tav tm="100000">
                                          <p:val>
                                            <p:strVal val="#ppt_w"/>
                                          </p:val>
                                        </p:tav>
                                      </p:tavLst>
                                    </p:anim>
                                    <p:anim calcmode="lin" valueType="num">
                                      <p:cBhvr>
                                        <p:cTn id="12" dur="500" fill="hold"/>
                                        <p:tgtEl>
                                          <p:spTgt spid="6">
                                            <p:bg/>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eaLnBrk="1" hangingPunct="1"/>
            <a:r>
              <a:rPr lang="en-US" b="1" dirty="0" smtClean="0"/>
              <a:t>Not All Comments are Consistent</a:t>
            </a:r>
            <a:endParaRPr lang="en-US" dirty="0" smtClean="0"/>
          </a:p>
        </p:txBody>
      </p:sp>
      <p:sp>
        <p:nvSpPr>
          <p:cNvPr id="7" name="AutoShape 4"/>
          <p:cNvSpPr>
            <a:spLocks noChangeArrowheads="1"/>
          </p:cNvSpPr>
          <p:nvPr/>
        </p:nvSpPr>
        <p:spPr bwMode="auto">
          <a:xfrm>
            <a:off x="6432549" y="1676399"/>
            <a:ext cx="3090863" cy="954088"/>
          </a:xfrm>
          <a:prstGeom prst="wedgeRectCallout">
            <a:avLst>
              <a:gd name="adj1" fmla="val -1830"/>
              <a:gd name="adj2" fmla="val 417473"/>
            </a:avLst>
          </a:prstGeom>
          <a:noFill/>
          <a:ln w="76200">
            <a:solidFill>
              <a:srgbClr val="00B050"/>
            </a:solidFill>
            <a:miter lim="800000"/>
            <a:headEnd type="none" w="sm" len="sm"/>
            <a:tailEnd type="none" w="sm" len="sm"/>
          </a:ln>
        </p:spPr>
        <p:txBody>
          <a:bodyPr>
            <a:spAutoFit/>
          </a:bodyPr>
          <a:lstStyle/>
          <a:p>
            <a:r>
              <a:rPr lang="en-US" dirty="0"/>
              <a:t>The course gives us many examples</a:t>
            </a:r>
          </a:p>
        </p:txBody>
      </p:sp>
      <p:sp>
        <p:nvSpPr>
          <p:cNvPr id="8" name="AutoShape 5"/>
          <p:cNvSpPr>
            <a:spLocks noChangeArrowheads="1"/>
          </p:cNvSpPr>
          <p:nvPr/>
        </p:nvSpPr>
        <p:spPr bwMode="auto">
          <a:xfrm>
            <a:off x="412750" y="1676399"/>
            <a:ext cx="3430587" cy="594360"/>
          </a:xfrm>
          <a:prstGeom prst="wedgeRectCallout">
            <a:avLst>
              <a:gd name="adj1" fmla="val -41961"/>
              <a:gd name="adj2" fmla="val 726851"/>
            </a:avLst>
          </a:prstGeom>
          <a:noFill/>
          <a:ln w="76200">
            <a:solidFill>
              <a:schemeClr val="bg2"/>
            </a:solidFill>
            <a:miter lim="800000"/>
            <a:headEnd type="none" w="sm" len="sm"/>
            <a:tailEnd type="none" w="sm" len="sm"/>
          </a:ln>
        </p:spPr>
        <p:txBody>
          <a:bodyPr>
            <a:spAutoFit/>
          </a:bodyPr>
          <a:lstStyle/>
          <a:p>
            <a:pPr algn="ctr"/>
            <a:r>
              <a:rPr lang="en-US"/>
              <a:t>I need more examples</a:t>
            </a:r>
          </a:p>
        </p:txBody>
      </p:sp>
      <p:sp>
        <p:nvSpPr>
          <p:cNvPr id="9" name="AutoShape 6"/>
          <p:cNvSpPr>
            <a:spLocks noChangeArrowheads="1"/>
          </p:cNvSpPr>
          <p:nvPr/>
        </p:nvSpPr>
        <p:spPr bwMode="auto">
          <a:xfrm>
            <a:off x="1446213" y="2590800"/>
            <a:ext cx="5638800" cy="3657600"/>
          </a:xfrm>
          <a:prstGeom prst="cloudCallout">
            <a:avLst>
              <a:gd name="adj1" fmla="val 27347"/>
              <a:gd name="adj2" fmla="val 36903"/>
            </a:avLst>
          </a:prstGeom>
          <a:solidFill>
            <a:srgbClr val="F8F8F8"/>
          </a:solidFill>
          <a:ln w="76200">
            <a:solidFill>
              <a:schemeClr val="hlink"/>
            </a:solidFill>
            <a:round/>
            <a:headEnd type="none" w="sm" len="sm"/>
            <a:tailEnd type="none" w="sm" len="sm"/>
          </a:ln>
        </p:spPr>
        <p:txBody>
          <a:bodyPr/>
          <a:lstStyle/>
          <a:p>
            <a:pPr marL="344488" indent="-344488">
              <a:lnSpc>
                <a:spcPct val="90000"/>
              </a:lnSpc>
              <a:buClr>
                <a:schemeClr val="tx2"/>
              </a:buClr>
              <a:buSzPct val="100000"/>
              <a:buFont typeface="Wingdings" pitchFamily="2" charset="2"/>
              <a:buChar char=""/>
            </a:pPr>
            <a:r>
              <a:rPr lang="en-US" sz="3200" dirty="0"/>
              <a:t>Please </a:t>
            </a:r>
            <a:r>
              <a:rPr lang="en-US" sz="3200" b="1" i="1" dirty="0"/>
              <a:t>interrupt </a:t>
            </a:r>
            <a:r>
              <a:rPr lang="en-US" sz="3200" dirty="0"/>
              <a:t>me when you don’t understand</a:t>
            </a:r>
          </a:p>
          <a:p>
            <a:pPr marL="344488" indent="-344488">
              <a:lnSpc>
                <a:spcPct val="90000"/>
              </a:lnSpc>
              <a:spcBef>
                <a:spcPts val="1200"/>
              </a:spcBef>
              <a:buClr>
                <a:schemeClr val="tx2"/>
              </a:buClr>
              <a:buSzPct val="100000"/>
              <a:buFont typeface="Wingdings" pitchFamily="2" charset="2"/>
              <a:buChar char=""/>
            </a:pPr>
            <a:r>
              <a:rPr lang="en-US" sz="3200" dirty="0"/>
              <a:t>Do not wait until the course is </a:t>
            </a:r>
            <a:r>
              <a:rPr lang="en-US" sz="3200" dirty="0" smtClean="0"/>
              <a:t>over </a:t>
            </a:r>
            <a:r>
              <a:rPr lang="en-US" sz="3200" b="1" dirty="0" smtClean="0">
                <a:solidFill>
                  <a:schemeClr val="bg1">
                    <a:lumMod val="65000"/>
                  </a:schemeClr>
                </a:solidFill>
              </a:rPr>
              <a:t>.</a:t>
            </a:r>
            <a:endParaRPr lang="en-US" sz="3200" b="1" dirty="0">
              <a:solidFill>
                <a:schemeClr val="bg1">
                  <a:lumMod val="65000"/>
                </a:schemeClr>
              </a:solidFill>
            </a:endParaRPr>
          </a:p>
        </p:txBody>
      </p:sp>
    </p:spTree>
    <p:extLst>
      <p:ext uri="{BB962C8B-B14F-4D97-AF65-F5344CB8AC3E}">
        <p14:creationId xmlns:p14="http://schemas.microsoft.com/office/powerpoint/2010/main" val="359539835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 calcmode="lin" valueType="num">
                                      <p:cBhvr>
                                        <p:cTn id="15" dur="500" fill="hold"/>
                                        <p:tgtEl>
                                          <p:spTgt spid="9">
                                            <p:bg/>
                                          </p:spTgt>
                                        </p:tgtEl>
                                        <p:attrNameLst>
                                          <p:attrName>ppt_w</p:attrName>
                                        </p:attrNameLst>
                                      </p:cBhvr>
                                      <p:tavLst>
                                        <p:tav tm="0">
                                          <p:val>
                                            <p:fltVal val="0"/>
                                          </p:val>
                                        </p:tav>
                                        <p:tav tm="100000">
                                          <p:val>
                                            <p:strVal val="#ppt_w"/>
                                          </p:val>
                                        </p:tav>
                                      </p:tavLst>
                                    </p:anim>
                                    <p:anim calcmode="lin" valueType="num">
                                      <p:cBhvr>
                                        <p:cTn id="16" dur="500" fill="hold"/>
                                        <p:tgtEl>
                                          <p:spTgt spid="9">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
                                            <p:txEl>
                                              <p:pRg st="0" end="0"/>
                                            </p:txEl>
                                          </p:spTgt>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uiExpand="1"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eaLnBrk="1" hangingPunct="1"/>
            <a:r>
              <a:rPr lang="en-US" b="1" dirty="0" smtClean="0"/>
              <a:t>Not All Comments are Consistent</a:t>
            </a:r>
            <a:endParaRPr lang="en-US" dirty="0" smtClean="0"/>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49</a:t>
            </a:fld>
            <a:endParaRPr lang="en-US"/>
          </a:p>
        </p:txBody>
      </p:sp>
      <p:sp>
        <p:nvSpPr>
          <p:cNvPr id="5" name="AutoShape 3"/>
          <p:cNvSpPr>
            <a:spLocks noChangeArrowheads="1"/>
          </p:cNvSpPr>
          <p:nvPr/>
        </p:nvSpPr>
        <p:spPr bwMode="auto">
          <a:xfrm>
            <a:off x="2086292" y="3362980"/>
            <a:ext cx="2560320" cy="1005840"/>
          </a:xfrm>
          <a:prstGeom prst="wedgeRectCallout">
            <a:avLst>
              <a:gd name="adj1" fmla="val -53241"/>
              <a:gd name="adj2" fmla="val 211773"/>
            </a:avLst>
          </a:prstGeom>
          <a:noFill/>
          <a:ln w="76200">
            <a:solidFill>
              <a:srgbClr val="00B050"/>
            </a:solidFill>
            <a:miter lim="800000"/>
            <a:headEnd type="none" w="sm" len="sm"/>
            <a:tailEnd type="none" w="sm" len="sm"/>
          </a:ln>
        </p:spPr>
        <p:txBody>
          <a:bodyPr>
            <a:spAutoFit/>
          </a:bodyPr>
          <a:lstStyle/>
          <a:p>
            <a:pPr>
              <a:spcBef>
                <a:spcPct val="20000"/>
              </a:spcBef>
              <a:buClr>
                <a:schemeClr val="hlink"/>
              </a:buClr>
              <a:buSzPct val="60000"/>
              <a:buFont typeface="Wingdings" pitchFamily="2" charset="2"/>
              <a:buNone/>
            </a:pPr>
            <a:r>
              <a:rPr lang="en-US"/>
              <a:t>Don’t adjust the course difficulty</a:t>
            </a:r>
          </a:p>
        </p:txBody>
      </p:sp>
      <p:sp>
        <p:nvSpPr>
          <p:cNvPr id="6" name="AutoShape 4"/>
          <p:cNvSpPr>
            <a:spLocks noChangeArrowheads="1"/>
          </p:cNvSpPr>
          <p:nvPr/>
        </p:nvSpPr>
        <p:spPr bwMode="auto">
          <a:xfrm>
            <a:off x="531812" y="1676400"/>
            <a:ext cx="3200400" cy="1417320"/>
          </a:xfrm>
          <a:prstGeom prst="wedgeRectCallout">
            <a:avLst>
              <a:gd name="adj1" fmla="val -48319"/>
              <a:gd name="adj2" fmla="val 272343"/>
            </a:avLst>
          </a:prstGeom>
          <a:noFill/>
          <a:ln w="76200">
            <a:solidFill>
              <a:schemeClr val="bg2"/>
            </a:solidFill>
            <a:miter lim="800000"/>
            <a:headEnd type="none" w="sm" len="sm"/>
            <a:tailEnd type="none" w="sm" len="sm"/>
          </a:ln>
        </p:spPr>
        <p:txBody>
          <a:bodyPr>
            <a:spAutoFit/>
          </a:bodyPr>
          <a:lstStyle/>
          <a:p>
            <a:pPr>
              <a:spcBef>
                <a:spcPct val="20000"/>
              </a:spcBef>
              <a:buClr>
                <a:schemeClr val="tx2"/>
              </a:buClr>
              <a:buSzPct val="60000"/>
              <a:buFont typeface="Wingdings" pitchFamily="2" charset="2"/>
              <a:buNone/>
            </a:pPr>
            <a:r>
              <a:rPr lang="en-US" dirty="0"/>
              <a:t>Too difficult: </a:t>
            </a:r>
            <a:r>
              <a:rPr lang="en-US" dirty="0" smtClean="0"/>
              <a:t>too </a:t>
            </a:r>
            <a:r>
              <a:rPr lang="en-US" dirty="0"/>
              <a:t>much assumption on </a:t>
            </a:r>
            <a:r>
              <a:rPr lang="en-US" dirty="0" smtClean="0"/>
              <a:t>student </a:t>
            </a:r>
            <a:r>
              <a:rPr lang="en-US" dirty="0"/>
              <a:t>background</a:t>
            </a:r>
          </a:p>
        </p:txBody>
      </p:sp>
      <p:sp>
        <p:nvSpPr>
          <p:cNvPr id="7" name="AutoShape 5"/>
          <p:cNvSpPr>
            <a:spLocks noChangeArrowheads="1"/>
          </p:cNvSpPr>
          <p:nvPr/>
        </p:nvSpPr>
        <p:spPr bwMode="auto">
          <a:xfrm>
            <a:off x="4035424" y="1676400"/>
            <a:ext cx="4526280" cy="1417320"/>
          </a:xfrm>
          <a:prstGeom prst="wedgeRectCallout">
            <a:avLst>
              <a:gd name="adj1" fmla="val 62206"/>
              <a:gd name="adj2" fmla="val 132463"/>
            </a:avLst>
          </a:prstGeom>
          <a:noFill/>
          <a:ln w="76200">
            <a:solidFill>
              <a:schemeClr val="bg2"/>
            </a:solidFill>
            <a:miter lim="800000"/>
            <a:headEnd type="none" w="sm" len="sm"/>
            <a:tailEnd type="none" w="sm" len="sm"/>
          </a:ln>
        </p:spPr>
        <p:txBody>
          <a:bodyPr>
            <a:spAutoFit/>
          </a:bodyPr>
          <a:lstStyle/>
          <a:p>
            <a:r>
              <a:rPr lang="en-US" dirty="0"/>
              <a:t>As the teacher tries to balance </a:t>
            </a:r>
            <a:r>
              <a:rPr lang="en-US" dirty="0" smtClean="0"/>
              <a:t>student </a:t>
            </a:r>
            <a:r>
              <a:rPr lang="en-US" dirty="0"/>
              <a:t>background, teaching material is a little bit too easy</a:t>
            </a:r>
          </a:p>
        </p:txBody>
      </p:sp>
      <p:sp>
        <p:nvSpPr>
          <p:cNvPr id="8" name="AutoShape 6"/>
          <p:cNvSpPr>
            <a:spLocks noChangeArrowheads="1"/>
          </p:cNvSpPr>
          <p:nvPr/>
        </p:nvSpPr>
        <p:spPr bwMode="auto">
          <a:xfrm>
            <a:off x="3122612" y="4724400"/>
            <a:ext cx="4800600" cy="1600200"/>
          </a:xfrm>
          <a:prstGeom prst="cloudCallout">
            <a:avLst>
              <a:gd name="adj1" fmla="val 27347"/>
              <a:gd name="adj2" fmla="val 36903"/>
            </a:avLst>
          </a:prstGeom>
          <a:solidFill>
            <a:srgbClr val="F8F8F8"/>
          </a:solidFill>
          <a:ln w="76200">
            <a:solidFill>
              <a:schemeClr val="hlink"/>
            </a:solidFill>
            <a:round/>
            <a:headEnd type="none" w="sm" len="sm"/>
            <a:tailEnd type="none" w="sm" len="sm"/>
          </a:ln>
        </p:spPr>
        <p:txBody>
          <a:bodyPr/>
          <a:lstStyle/>
          <a:p>
            <a:pPr algn="ctr">
              <a:buClr>
                <a:schemeClr val="tx2"/>
              </a:buClr>
              <a:buSzPct val="60000"/>
              <a:buFont typeface="Wingdings" pitchFamily="2" charset="2"/>
              <a:buNone/>
            </a:pPr>
            <a:r>
              <a:rPr lang="en-US" sz="3200" dirty="0"/>
              <a:t>It is</a:t>
            </a:r>
            <a:r>
              <a:rPr lang="en-US" sz="3200" b="1" i="1" dirty="0"/>
              <a:t> your </a:t>
            </a:r>
            <a:r>
              <a:rPr lang="en-US" sz="3200" dirty="0"/>
              <a:t>opinion that </a:t>
            </a:r>
            <a:r>
              <a:rPr lang="en-US" sz="3200" dirty="0" smtClean="0"/>
              <a:t>counts </a:t>
            </a:r>
            <a:r>
              <a:rPr lang="en-US" sz="3200" b="1" dirty="0" smtClean="0">
                <a:solidFill>
                  <a:schemeClr val="bg1">
                    <a:lumMod val="65000"/>
                  </a:schemeClr>
                </a:solidFill>
              </a:rPr>
              <a:t>.</a:t>
            </a:r>
            <a:endParaRPr lang="en-US" sz="3200" b="1" dirty="0">
              <a:solidFill>
                <a:schemeClr val="bg1">
                  <a:lumMod val="65000"/>
                </a:schemeClr>
              </a:solidFill>
            </a:endParaRPr>
          </a:p>
        </p:txBody>
      </p:sp>
      <p:sp>
        <p:nvSpPr>
          <p:cNvPr id="9" name="AutoShape 5"/>
          <p:cNvSpPr>
            <a:spLocks noChangeArrowheads="1"/>
          </p:cNvSpPr>
          <p:nvPr/>
        </p:nvSpPr>
        <p:spPr bwMode="auto">
          <a:xfrm>
            <a:off x="4951412" y="3362980"/>
            <a:ext cx="1828800" cy="523220"/>
          </a:xfrm>
          <a:prstGeom prst="wedgeRectCallout">
            <a:avLst>
              <a:gd name="adj1" fmla="val 60337"/>
              <a:gd name="adj2" fmla="val 150475"/>
            </a:avLst>
          </a:prstGeom>
          <a:noFill/>
          <a:ln w="76200">
            <a:solidFill>
              <a:schemeClr val="bg2"/>
            </a:solidFill>
            <a:miter lim="800000"/>
            <a:headEnd type="none" w="sm" len="sm"/>
            <a:tailEnd type="none" w="sm" len="sm"/>
          </a:ln>
        </p:spPr>
        <p:txBody>
          <a:bodyPr>
            <a:spAutoFit/>
          </a:bodyPr>
          <a:lstStyle/>
          <a:p>
            <a:r>
              <a:rPr lang="en-HK" dirty="0" smtClean="0"/>
              <a:t>Too simple</a:t>
            </a:r>
          </a:p>
        </p:txBody>
      </p:sp>
    </p:spTree>
    <p:extLst>
      <p:ext uri="{BB962C8B-B14F-4D97-AF65-F5344CB8AC3E}">
        <p14:creationId xmlns:p14="http://schemas.microsoft.com/office/powerpoint/2010/main" val="9689353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autoUpdateAnimBg="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6419" name="Rectangle 4"/>
          <p:cNvSpPr>
            <a:spLocks noChangeArrowheads="1"/>
          </p:cNvSpPr>
          <p:nvPr/>
        </p:nvSpPr>
        <p:spPr bwMode="auto">
          <a:xfrm>
            <a:off x="412750" y="266700"/>
            <a:ext cx="8150225" cy="1104900"/>
          </a:xfrm>
          <a:prstGeom prst="rect">
            <a:avLst/>
          </a:prstGeom>
          <a:noFill/>
          <a:ln w="9525">
            <a:noFill/>
            <a:miter lim="800000"/>
            <a:headEnd/>
            <a:tailEnd/>
          </a:ln>
        </p:spPr>
        <p:txBody>
          <a:bodyPr lIns="92079" tIns="46040" rIns="92079" bIns="46040" anchor="b"/>
          <a:lstStyle/>
          <a:p>
            <a:pPr algn="l"/>
            <a:r>
              <a:rPr lang="en-US" sz="3200" b="1" i="1" dirty="0" smtClean="0">
                <a:solidFill>
                  <a:srgbClr val="000066"/>
                </a:solidFill>
                <a:latin typeface="Times New Roman" pitchFamily="18" charset="0"/>
                <a:ea typeface="MS PGothic" pitchFamily="34" charset="-128"/>
                <a:cs typeface="+mn-cs"/>
              </a:rPr>
              <a:t>About the Instructor</a:t>
            </a:r>
          </a:p>
          <a:p>
            <a:pPr algn="l"/>
            <a:r>
              <a:rPr lang="en-US" sz="4400" b="1" dirty="0" smtClean="0">
                <a:solidFill>
                  <a:srgbClr val="000066"/>
                </a:solidFill>
                <a:latin typeface="Times New Roman" pitchFamily="18" charset="0"/>
                <a:ea typeface="MS PGothic" pitchFamily="34" charset="-128"/>
                <a:cs typeface="+mn-cs"/>
              </a:rPr>
              <a:t>Selected Past Students</a:t>
            </a:r>
            <a:endParaRPr lang="en-US" sz="6000" b="1" dirty="0" smtClean="0">
              <a:solidFill>
                <a:srgbClr val="000066"/>
              </a:solidFill>
              <a:latin typeface="Times New Roman" pitchFamily="18" charset="0"/>
              <a:ea typeface="MS PGothic" pitchFamily="34" charset="-128"/>
              <a:cs typeface="+mn-cs"/>
            </a:endParaRPr>
          </a:p>
        </p:txBody>
      </p:sp>
      <p:grpSp>
        <p:nvGrpSpPr>
          <p:cNvPr id="4" name="Group 31"/>
          <p:cNvGrpSpPr/>
          <p:nvPr/>
        </p:nvGrpSpPr>
        <p:grpSpPr>
          <a:xfrm>
            <a:off x="457054" y="1676400"/>
            <a:ext cx="7844933" cy="728907"/>
            <a:chOff x="457200" y="1676400"/>
            <a:chExt cx="7847441" cy="728907"/>
          </a:xfrm>
        </p:grpSpPr>
        <p:cxnSp>
          <p:nvCxnSpPr>
            <p:cNvPr id="18" name="Straight Connector 17"/>
            <p:cNvCxnSpPr/>
            <p:nvPr/>
          </p:nvCxnSpPr>
          <p:spPr bwMode="auto">
            <a:xfrm>
              <a:off x="457200" y="2133600"/>
              <a:ext cx="2514598"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0" name="Text Box 4"/>
            <p:cNvSpPr txBox="1">
              <a:spLocks noChangeArrowheads="1"/>
            </p:cNvSpPr>
            <p:nvPr/>
          </p:nvSpPr>
          <p:spPr bwMode="auto">
            <a:xfrm>
              <a:off x="712695" y="1856667"/>
              <a:ext cx="7591946" cy="54864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algn="l">
                <a:buClrTx/>
                <a:buNone/>
                <a:tabLst>
                  <a:tab pos="2682875" algn="l"/>
                  <a:tab pos="3486150" algn="l"/>
                  <a:tab pos="8742363" algn="l"/>
                </a:tabLst>
              </a:pPr>
              <a:r>
                <a:rPr lang="en-US" sz="2800" dirty="0" smtClean="0"/>
                <a:t>Associate Professor, City University of Hong Kong</a:t>
              </a:r>
            </a:p>
          </p:txBody>
        </p:sp>
        <p:cxnSp>
          <p:nvCxnSpPr>
            <p:cNvPr id="30" name="Straight Connector 29"/>
            <p:cNvCxnSpPr/>
            <p:nvPr/>
          </p:nvCxnSpPr>
          <p:spPr bwMode="auto">
            <a:xfrm>
              <a:off x="457200" y="1676400"/>
              <a:ext cx="0" cy="45720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grpSp>
        <p:nvGrpSpPr>
          <p:cNvPr id="5" name="Group 33"/>
          <p:cNvGrpSpPr/>
          <p:nvPr/>
        </p:nvGrpSpPr>
        <p:grpSpPr>
          <a:xfrm>
            <a:off x="457054" y="2667000"/>
            <a:ext cx="6378988" cy="1726722"/>
            <a:chOff x="457200" y="1828800"/>
            <a:chExt cx="6454396" cy="1726722"/>
          </a:xfrm>
        </p:grpSpPr>
        <p:cxnSp>
          <p:nvCxnSpPr>
            <p:cNvPr id="20" name="Straight Connector 19"/>
            <p:cNvCxnSpPr/>
            <p:nvPr/>
          </p:nvCxnSpPr>
          <p:spPr bwMode="auto">
            <a:xfrm>
              <a:off x="457200" y="329184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4" name="Text Box 4"/>
            <p:cNvSpPr txBox="1">
              <a:spLocks noChangeArrowheads="1"/>
            </p:cNvSpPr>
            <p:nvPr/>
          </p:nvSpPr>
          <p:spPr bwMode="auto">
            <a:xfrm>
              <a:off x="712693" y="3032302"/>
              <a:ext cx="6198903" cy="52322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marL="454025" indent="-454025" algn="l">
                <a:buClrTx/>
                <a:buNone/>
                <a:tabLst>
                  <a:tab pos="2682875" algn="l"/>
                  <a:tab pos="3486150" algn="l"/>
                  <a:tab pos="8742363" algn="l"/>
                </a:tabLst>
              </a:pPr>
              <a:r>
                <a:rPr lang="en-US" sz="2800" dirty="0" smtClean="0"/>
                <a:t>Associate Professor, </a:t>
              </a:r>
              <a:r>
                <a:rPr lang="en-US" sz="2800" dirty="0" err="1" smtClean="0"/>
                <a:t>Beihang</a:t>
              </a:r>
              <a:r>
                <a:rPr lang="en-US" sz="2800" dirty="0" smtClean="0"/>
                <a:t> University </a:t>
              </a:r>
              <a:r>
                <a:rPr lang="en-US" sz="2800" b="1" dirty="0" smtClean="0">
                  <a:solidFill>
                    <a:schemeClr val="bg1">
                      <a:lumMod val="65000"/>
                    </a:schemeClr>
                  </a:solidFill>
                </a:rPr>
                <a:t>.</a:t>
              </a:r>
            </a:p>
          </p:txBody>
        </p:sp>
        <p:cxnSp>
          <p:nvCxnSpPr>
            <p:cNvPr id="33" name="Straight Connector 32"/>
            <p:cNvCxnSpPr/>
            <p:nvPr/>
          </p:nvCxnSpPr>
          <p:spPr bwMode="auto">
            <a:xfrm>
              <a:off x="457200" y="1828800"/>
              <a:ext cx="0" cy="146304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grpSp>
        <p:nvGrpSpPr>
          <p:cNvPr id="6" name="Group 36"/>
          <p:cNvGrpSpPr/>
          <p:nvPr/>
        </p:nvGrpSpPr>
        <p:grpSpPr>
          <a:xfrm>
            <a:off x="457054" y="1676400"/>
            <a:ext cx="6473333" cy="1949286"/>
            <a:chOff x="457200" y="2668434"/>
            <a:chExt cx="6475411" cy="1949286"/>
          </a:xfrm>
        </p:grpSpPr>
        <p:grpSp>
          <p:nvGrpSpPr>
            <p:cNvPr id="7" name="Group 35"/>
            <p:cNvGrpSpPr/>
            <p:nvPr/>
          </p:nvGrpSpPr>
          <p:grpSpPr>
            <a:xfrm>
              <a:off x="457200" y="3657600"/>
              <a:ext cx="6475411" cy="960120"/>
              <a:chOff x="457200" y="3733800"/>
              <a:chExt cx="6475411" cy="960120"/>
            </a:xfrm>
          </p:grpSpPr>
          <p:cxnSp>
            <p:nvCxnSpPr>
              <p:cNvPr id="21" name="Straight Connector 20"/>
              <p:cNvCxnSpPr/>
              <p:nvPr/>
            </p:nvCxnSpPr>
            <p:spPr bwMode="auto">
              <a:xfrm>
                <a:off x="457200" y="421386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2" name="Text Box 4"/>
              <p:cNvSpPr txBox="1">
                <a:spLocks noChangeArrowheads="1"/>
              </p:cNvSpPr>
              <p:nvPr/>
            </p:nvSpPr>
            <p:spPr bwMode="auto">
              <a:xfrm>
                <a:off x="712695" y="3733800"/>
                <a:ext cx="6219916" cy="96012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algn="l">
                  <a:buClrTx/>
                  <a:buNone/>
                  <a:tabLst>
                    <a:tab pos="2682875" algn="l"/>
                    <a:tab pos="3486150" algn="l"/>
                    <a:tab pos="8742363" algn="l"/>
                  </a:tabLst>
                </a:pPr>
                <a:r>
                  <a:rPr lang="en-US" sz="2800" dirty="0" smtClean="0"/>
                  <a:t>Associate Professor, Institute of Software, Chinese Academy of Sciences</a:t>
                </a:r>
              </a:p>
            </p:txBody>
          </p:sp>
        </p:grpSp>
        <p:cxnSp>
          <p:nvCxnSpPr>
            <p:cNvPr id="35" name="Straight Connector 34"/>
            <p:cNvCxnSpPr/>
            <p:nvPr/>
          </p:nvCxnSpPr>
          <p:spPr bwMode="auto">
            <a:xfrm>
              <a:off x="457200" y="2668434"/>
              <a:ext cx="0" cy="146304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sp>
        <p:nvSpPr>
          <p:cNvPr id="2" name="Slide Number Placeholder 1"/>
          <p:cNvSpPr>
            <a:spLocks noGrp="1"/>
          </p:cNvSpPr>
          <p:nvPr>
            <p:ph type="sldNum" sz="quarter" idx="12"/>
          </p:nvPr>
        </p:nvSpPr>
        <p:spPr/>
        <p:txBody>
          <a:bodyPr/>
          <a:lstStyle/>
          <a:p>
            <a:pPr>
              <a:defRPr/>
            </a:pPr>
            <a:fld id="{4BD04CA3-1BB8-4EE3-BFB5-16D6C737C199}" type="slidenum">
              <a:rPr lang="en-US" smtClean="0"/>
              <a:pPr>
                <a:defRPr/>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p:spPr>
        <p:txBody>
          <a:bodyPr/>
          <a:lstStyle/>
          <a:p>
            <a:pPr eaLnBrk="1" hangingPunct="1"/>
            <a:r>
              <a:rPr lang="en-US" b="1" dirty="0" smtClean="0"/>
              <a:t>Some Comments are Consistent</a:t>
            </a:r>
            <a:endParaRPr lang="en-US" dirty="0" smtClean="0"/>
          </a:p>
        </p:txBody>
      </p:sp>
      <p:sp>
        <p:nvSpPr>
          <p:cNvPr id="9" name="AutoShape 4"/>
          <p:cNvSpPr>
            <a:spLocks noChangeArrowheads="1"/>
          </p:cNvSpPr>
          <p:nvPr/>
        </p:nvSpPr>
        <p:spPr bwMode="auto">
          <a:xfrm>
            <a:off x="412750" y="1676400"/>
            <a:ext cx="3776663" cy="1384300"/>
          </a:xfrm>
          <a:prstGeom prst="wedgeRectCallout">
            <a:avLst>
              <a:gd name="adj1" fmla="val -48319"/>
              <a:gd name="adj2" fmla="val 272343"/>
            </a:avLst>
          </a:prstGeom>
          <a:noFill/>
          <a:ln w="76200">
            <a:solidFill>
              <a:schemeClr val="bg2"/>
            </a:solidFill>
            <a:miter lim="800000"/>
            <a:headEnd type="none" w="sm" len="sm"/>
            <a:tailEnd type="none" w="sm" len="sm"/>
          </a:ln>
        </p:spPr>
        <p:txBody>
          <a:bodyPr>
            <a:spAutoFit/>
          </a:bodyPr>
          <a:lstStyle/>
          <a:p>
            <a:r>
              <a:rPr lang="en-US" dirty="0"/>
              <a:t>3 hour class is too much; better break it into two classes of 1.5 hour each</a:t>
            </a:r>
          </a:p>
        </p:txBody>
      </p:sp>
      <p:sp>
        <p:nvSpPr>
          <p:cNvPr id="10" name="AutoShape 5"/>
          <p:cNvSpPr>
            <a:spLocks noChangeArrowheads="1"/>
          </p:cNvSpPr>
          <p:nvPr/>
        </p:nvSpPr>
        <p:spPr bwMode="auto">
          <a:xfrm>
            <a:off x="4799013" y="1676400"/>
            <a:ext cx="4649787" cy="954088"/>
          </a:xfrm>
          <a:prstGeom prst="wedgeRectCallout">
            <a:avLst>
              <a:gd name="adj1" fmla="val 50222"/>
              <a:gd name="adj2" fmla="val 413764"/>
            </a:avLst>
          </a:prstGeom>
          <a:noFill/>
          <a:ln w="76200">
            <a:solidFill>
              <a:schemeClr val="bg2"/>
            </a:solidFill>
            <a:miter lim="800000"/>
            <a:headEnd type="none" w="sm" len="sm"/>
            <a:tailEnd type="none" w="sm" len="sm"/>
          </a:ln>
        </p:spPr>
        <p:txBody>
          <a:bodyPr>
            <a:spAutoFit/>
          </a:bodyPr>
          <a:lstStyle/>
          <a:p>
            <a:r>
              <a:rPr lang="en-US"/>
              <a:t>The lecture length should be split into 2</a:t>
            </a:r>
          </a:p>
        </p:txBody>
      </p:sp>
      <p:sp>
        <p:nvSpPr>
          <p:cNvPr id="11" name="AutoShape 6"/>
          <p:cNvSpPr>
            <a:spLocks noChangeArrowheads="1"/>
          </p:cNvSpPr>
          <p:nvPr/>
        </p:nvSpPr>
        <p:spPr bwMode="auto">
          <a:xfrm>
            <a:off x="3427413" y="3657600"/>
            <a:ext cx="2743200" cy="914400"/>
          </a:xfrm>
          <a:prstGeom prst="cloudCallout">
            <a:avLst>
              <a:gd name="adj1" fmla="val 27347"/>
              <a:gd name="adj2" fmla="val 36903"/>
            </a:avLst>
          </a:prstGeom>
          <a:solidFill>
            <a:srgbClr val="F8F8F8"/>
          </a:solidFill>
          <a:ln w="76200">
            <a:solidFill>
              <a:srgbClr val="00B050"/>
            </a:solidFill>
            <a:round/>
            <a:headEnd type="none" w="sm" len="sm"/>
            <a:tailEnd type="none" w="sm" len="sm"/>
          </a:ln>
        </p:spPr>
        <p:txBody>
          <a:bodyPr/>
          <a:lstStyle/>
          <a:p>
            <a:pPr algn="ctr">
              <a:buClr>
                <a:schemeClr val="tx2"/>
              </a:buClr>
              <a:buSzPct val="60000"/>
              <a:buFont typeface="Wingdings" pitchFamily="2" charset="2"/>
              <a:buNone/>
            </a:pPr>
            <a:r>
              <a:rPr lang="en-US" sz="3200" b="1" i="1" dirty="0" smtClean="0"/>
              <a:t>Done </a:t>
            </a:r>
            <a:r>
              <a:rPr lang="en-US" sz="3200" b="1" dirty="0" smtClean="0">
                <a:solidFill>
                  <a:schemeClr val="bg1">
                    <a:lumMod val="65000"/>
                  </a:schemeClr>
                </a:solidFill>
              </a:rPr>
              <a:t>.</a:t>
            </a:r>
            <a:endParaRPr lang="en-US" sz="3200" b="1" dirty="0">
              <a:solidFill>
                <a:schemeClr val="bg1">
                  <a:lumMod val="65000"/>
                </a:schemeClr>
              </a:solidFill>
            </a:endParaRPr>
          </a:p>
        </p:txBody>
      </p:sp>
    </p:spTree>
    <p:extLst>
      <p:ext uri="{BB962C8B-B14F-4D97-AF65-F5344CB8AC3E}">
        <p14:creationId xmlns:p14="http://schemas.microsoft.com/office/powerpoint/2010/main" val="368953115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Feedback from Us</a:t>
            </a:r>
            <a:endParaRPr lang="en-US" b="1" dirty="0"/>
          </a:p>
        </p:txBody>
      </p:sp>
      <p:sp>
        <p:nvSpPr>
          <p:cNvPr id="3" name="Content Placeholder 2"/>
          <p:cNvSpPr>
            <a:spLocks noGrp="1"/>
          </p:cNvSpPr>
          <p:nvPr>
            <p:ph idx="1"/>
          </p:nvPr>
        </p:nvSpPr>
        <p:spPr/>
        <p:txBody>
          <a:bodyPr/>
          <a:lstStyle/>
          <a:p>
            <a:pPr>
              <a:buNone/>
            </a:pPr>
            <a:r>
              <a:rPr lang="en-US" sz="3600" b="1" i="1" dirty="0" smtClean="0"/>
              <a:t>Assignments</a:t>
            </a:r>
          </a:p>
          <a:p>
            <a:pPr>
              <a:buClr>
                <a:srgbClr val="00B050"/>
              </a:buClr>
            </a:pPr>
            <a:r>
              <a:rPr lang="en-US" dirty="0" smtClean="0"/>
              <a:t>Return grades in three weeks</a:t>
            </a:r>
          </a:p>
          <a:p>
            <a:pPr>
              <a:buClr>
                <a:srgbClr val="00B050"/>
              </a:buClr>
            </a:pPr>
            <a:r>
              <a:rPr lang="en-US" dirty="0" smtClean="0"/>
              <a:t>Overall comments in </a:t>
            </a:r>
            <a:r>
              <a:rPr lang="en-US" dirty="0" err="1" smtClean="0"/>
              <a:t>Moodle</a:t>
            </a:r>
            <a:endParaRPr lang="en-US" dirty="0" smtClean="0"/>
          </a:p>
          <a:p>
            <a:pPr>
              <a:buClr>
                <a:srgbClr val="00B050"/>
              </a:buClr>
            </a:pPr>
            <a:r>
              <a:rPr lang="en-US" b="1" i="1" dirty="0" smtClean="0">
                <a:solidFill>
                  <a:srgbClr val="00B050"/>
                </a:solidFill>
              </a:rPr>
              <a:t>Further discussions</a:t>
            </a:r>
            <a:r>
              <a:rPr lang="en-US" dirty="0" smtClean="0"/>
              <a:t> in </a:t>
            </a:r>
            <a:r>
              <a:rPr lang="en-US" dirty="0" err="1" smtClean="0"/>
              <a:t>Moodle</a:t>
            </a:r>
            <a:endParaRPr lang="en-US" dirty="0" smtClean="0"/>
          </a:p>
          <a:p>
            <a:pPr>
              <a:buNone/>
            </a:pPr>
            <a:r>
              <a:rPr lang="en-US" sz="3600" b="1" i="1" dirty="0" smtClean="0"/>
              <a:t>Examination</a:t>
            </a:r>
          </a:p>
          <a:p>
            <a:pPr>
              <a:buClr>
                <a:srgbClr val="00B050"/>
              </a:buClr>
            </a:pPr>
            <a:r>
              <a:rPr lang="en-US" dirty="0" smtClean="0"/>
              <a:t>Overall comments in Moodle </a:t>
            </a:r>
            <a:r>
              <a:rPr lang="en-US" b="1" dirty="0" smtClean="0">
                <a:solidFill>
                  <a:schemeClr val="bg1">
                    <a:lumMod val="65000"/>
                  </a:schemeClr>
                </a:solidFill>
              </a:rPr>
              <a:t>.</a:t>
            </a:r>
            <a:endParaRPr lang="en-US" sz="2800" b="1" dirty="0">
              <a:solidFill>
                <a:schemeClr val="bg1">
                  <a:lumMod val="65000"/>
                </a:schemeClr>
              </a:solidFill>
            </a:endParaRPr>
          </a:p>
        </p:txBody>
      </p:sp>
      <p:sp>
        <p:nvSpPr>
          <p:cNvPr id="5" name="Slide Number Placeholder 4"/>
          <p:cNvSpPr>
            <a:spLocks noGrp="1"/>
          </p:cNvSpPr>
          <p:nvPr>
            <p:ph type="sldNum" sz="quarter" idx="12"/>
          </p:nvPr>
        </p:nvSpPr>
        <p:spPr/>
        <p:txBody>
          <a:bodyPr/>
          <a:lstStyle/>
          <a:p>
            <a:pPr>
              <a:defRPr/>
            </a:pPr>
            <a:fld id="{ABCF83C9-161D-4577-A324-D27FE636FB72}" type="slidenum">
              <a:rPr lang="en-US" smtClean="0"/>
              <a:pPr>
                <a:defRPr/>
              </a:pPr>
              <a:t>51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sp>
        <p:nvSpPr>
          <p:cNvPr id="3" name="AutoShape 3"/>
          <p:cNvSpPr>
            <a:spLocks noChangeArrowheads="1"/>
          </p:cNvSpPr>
          <p:nvPr/>
        </p:nvSpPr>
        <p:spPr bwMode="auto">
          <a:xfrm>
            <a:off x="3198813" y="1447800"/>
            <a:ext cx="5867400" cy="3810000"/>
          </a:xfrm>
          <a:prstGeom prst="cloudCallout">
            <a:avLst>
              <a:gd name="adj1" fmla="val -51380"/>
              <a:gd name="adj2" fmla="val -50875"/>
            </a:avLst>
          </a:prstGeom>
          <a:solidFill>
            <a:srgbClr val="F8F8F8"/>
          </a:solidFill>
          <a:ln w="76200">
            <a:solidFill>
              <a:schemeClr val="tx1"/>
            </a:solidFill>
            <a:round/>
            <a:headEnd type="none" w="sm" len="sm"/>
            <a:tailEnd type="none" w="sm" len="sm"/>
          </a:ln>
        </p:spPr>
        <p:txBody>
          <a:bodyPr/>
          <a:lstStyle/>
          <a:p>
            <a:pPr marL="341313" indent="-341313">
              <a:buClr>
                <a:schemeClr val="tx2"/>
              </a:buClr>
              <a:buSzPct val="60000"/>
              <a:buFont typeface="Wingdings" pitchFamily="2" charset="2"/>
              <a:buChar char="u"/>
            </a:pPr>
            <a:r>
              <a:rPr lang="en-US" dirty="0"/>
              <a:t>Learn also from other people’s mistakes</a:t>
            </a:r>
          </a:p>
          <a:p>
            <a:pPr marL="341313" indent="-341313">
              <a:buClr>
                <a:schemeClr val="tx2"/>
              </a:buClr>
              <a:buSzPct val="60000"/>
              <a:buFont typeface="Wingdings" pitchFamily="2" charset="2"/>
              <a:buChar char="u"/>
            </a:pPr>
            <a:r>
              <a:rPr lang="en-US" dirty="0"/>
              <a:t>You do not need to pay the price of making these mistakes </a:t>
            </a:r>
            <a:r>
              <a:rPr lang="en-US" dirty="0" smtClean="0"/>
              <a:t>yourself </a:t>
            </a:r>
            <a:r>
              <a:rPr lang="en-US" b="1" dirty="0" smtClean="0">
                <a:solidFill>
                  <a:schemeClr val="bg1">
                    <a:lumMod val="65000"/>
                  </a:schemeClr>
                </a:solidFill>
              </a:rPr>
              <a:t>.</a:t>
            </a:r>
            <a:endParaRPr lang="en-US" sz="6600" b="1" dirty="0">
              <a:solidFill>
                <a:schemeClr val="bg1">
                  <a:lumMod val="65000"/>
                </a:schemeClr>
              </a:solidFill>
            </a:endParaRPr>
          </a:p>
        </p:txBody>
      </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52</a:t>
            </a:fld>
            <a:endParaRPr lang="en-US"/>
          </a:p>
        </p:txBody>
      </p:sp>
    </p:spTree>
    <p:extLst>
      <p:ext uri="{BB962C8B-B14F-4D97-AF65-F5344CB8AC3E}">
        <p14:creationId xmlns:p14="http://schemas.microsoft.com/office/powerpoint/2010/main" val="11067751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sp>
        <p:nvSpPr>
          <p:cNvPr id="3" name="Rectangle 3"/>
          <p:cNvSpPr txBox="1">
            <a:spLocks noChangeArrowheads="1"/>
          </p:cNvSpPr>
          <p:nvPr/>
        </p:nvSpPr>
        <p:spPr>
          <a:xfrm>
            <a:off x="412750" y="1676400"/>
            <a:ext cx="6492240" cy="1295400"/>
          </a:xfrm>
          <a:prstGeom prst="wedgeRectCallout">
            <a:avLst>
              <a:gd name="adj1" fmla="val -48636"/>
              <a:gd name="adj2" fmla="val 238647"/>
            </a:avLst>
          </a:prstGeom>
          <a:ln w="76200">
            <a:solidFill>
              <a:schemeClr val="tx2"/>
            </a:solidFill>
          </a:ln>
        </p:spPr>
        <p:txBody>
          <a:bodyPr/>
          <a:lstStyle/>
          <a:p>
            <a:pPr marL="461963" indent="-403225" eaLnBrk="1" hangingPunct="1">
              <a:spcBef>
                <a:spcPct val="20000"/>
              </a:spcBef>
              <a:buClr>
                <a:schemeClr val="tx2"/>
              </a:buClr>
              <a:buSzPct val="60000"/>
              <a:buFont typeface="Wingdings" pitchFamily="2" charset="2"/>
              <a:buChar char="u"/>
              <a:tabLst>
                <a:tab pos="2741613" algn="l"/>
              </a:tabLst>
            </a:pPr>
            <a:r>
              <a:rPr lang="en-US" sz="3200" dirty="0" smtClean="0"/>
              <a:t>I have learnt everything about Java</a:t>
            </a:r>
          </a:p>
          <a:p>
            <a:pPr marL="461963" indent="-403225" eaLnBrk="1" hangingPunct="1">
              <a:spcBef>
                <a:spcPct val="20000"/>
              </a:spcBef>
              <a:buClr>
                <a:schemeClr val="tx2"/>
              </a:buClr>
              <a:buSzPct val="60000"/>
              <a:buFont typeface="Wingdings" pitchFamily="2" charset="2"/>
              <a:buChar char="u"/>
              <a:tabLst>
                <a:tab pos="2741613" algn="l"/>
              </a:tabLst>
            </a:pPr>
            <a:r>
              <a:rPr lang="en-US" sz="3200" dirty="0" smtClean="0"/>
              <a:t>What should I learn next?</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AutoShape 6"/>
          <p:cNvSpPr>
            <a:spLocks noChangeArrowheads="1"/>
          </p:cNvSpPr>
          <p:nvPr/>
        </p:nvSpPr>
        <p:spPr bwMode="auto">
          <a:xfrm>
            <a:off x="3198812" y="3276600"/>
            <a:ext cx="4389120" cy="2377440"/>
          </a:xfrm>
          <a:prstGeom prst="cloudCallout">
            <a:avLst>
              <a:gd name="adj1" fmla="val 27347"/>
              <a:gd name="adj2" fmla="val 36903"/>
            </a:avLst>
          </a:prstGeom>
          <a:solidFill>
            <a:srgbClr val="F8F8F8"/>
          </a:solidFill>
          <a:ln w="76200">
            <a:solidFill>
              <a:schemeClr val="tx1"/>
            </a:solidFill>
            <a:round/>
            <a:headEnd type="none" w="sm" len="sm"/>
            <a:tailEnd type="none" w="sm" len="sm"/>
          </a:ln>
        </p:spPr>
        <p:txBody>
          <a:bodyPr/>
          <a:lstStyle/>
          <a:p>
            <a:pPr algn="ctr">
              <a:buClr>
                <a:schemeClr val="tx2"/>
              </a:buClr>
              <a:buSzPct val="60000"/>
              <a:buFont typeface="Wingdings" pitchFamily="2" charset="2"/>
              <a:buNone/>
            </a:pPr>
            <a:r>
              <a:rPr lang="en-US" sz="3200" b="1" i="1" dirty="0" smtClean="0"/>
              <a:t>In real life, programming is not everything </a:t>
            </a:r>
            <a:r>
              <a:rPr lang="en-US" sz="3200" b="1" dirty="0" smtClean="0">
                <a:solidFill>
                  <a:schemeClr val="bg1">
                    <a:lumMod val="65000"/>
                  </a:schemeClr>
                </a:solidFill>
              </a:rPr>
              <a:t>.</a:t>
            </a:r>
            <a:endParaRPr lang="en-US" sz="3200" b="1" dirty="0">
              <a:solidFill>
                <a:schemeClr val="bg1">
                  <a:lumMod val="65000"/>
                </a:schemeClr>
              </a:solidFill>
            </a:endParaRPr>
          </a:p>
        </p:txBody>
      </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53</a:t>
            </a:fld>
            <a:endParaRPr lang="en-US"/>
          </a:p>
        </p:txBody>
      </p:sp>
    </p:spTree>
    <p:extLst>
      <p:ext uri="{BB962C8B-B14F-4D97-AF65-F5344CB8AC3E}">
        <p14:creationId xmlns:p14="http://schemas.microsoft.com/office/powerpoint/2010/main" val="341197431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6A6A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2" descr="http://hongkongthrumyeyes.com/wp-content/uploads/2015/01/Where-am-I-hongkong-hk-hkig-mtr.jpg"/>
          <p:cNvPicPr>
            <a:picLocks noChangeAspect="1" noChangeArrowheads="1"/>
          </p:cNvPicPr>
          <p:nvPr/>
        </p:nvPicPr>
        <p:blipFill>
          <a:blip r:embed="rId3" cstate="print"/>
          <a:srcRect/>
          <a:stretch>
            <a:fillRect/>
          </a:stretch>
        </p:blipFill>
        <p:spPr bwMode="auto">
          <a:xfrm>
            <a:off x="379412" y="1677987"/>
            <a:ext cx="5180012" cy="5180013"/>
          </a:xfrm>
          <a:prstGeom prst="rect">
            <a:avLst/>
          </a:prstGeom>
          <a:noFill/>
        </p:spPr>
      </p:pic>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54</a:t>
            </a:fld>
            <a:endParaRPr lang="en-US"/>
          </a:p>
        </p:txBody>
      </p:sp>
    </p:spTree>
    <p:extLst>
      <p:ext uri="{BB962C8B-B14F-4D97-AF65-F5344CB8AC3E}">
        <p14:creationId xmlns:p14="http://schemas.microsoft.com/office/powerpoint/2010/main" val="7570441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3" descr="e"/>
          <p:cNvPicPr>
            <a:picLocks noChangeAspect="1" noChangeArrowheads="1"/>
          </p:cNvPicPr>
          <p:nvPr/>
        </p:nvPicPr>
        <p:blipFill>
          <a:blip r:embed="rId3" cstate="print"/>
          <a:srcRect/>
          <a:stretch>
            <a:fillRect/>
          </a:stretch>
        </p:blipFill>
        <p:spPr bwMode="auto">
          <a:xfrm>
            <a:off x="412750" y="1676400"/>
            <a:ext cx="6645275" cy="4984750"/>
          </a:xfrm>
          <a:prstGeom prst="rect">
            <a:avLst/>
          </a:prstGeom>
          <a:noFill/>
          <a:ln w="19050">
            <a:solidFill>
              <a:schemeClr val="folHlink"/>
            </a:solidFill>
            <a:miter lim="800000"/>
            <a:headEnd/>
            <a:tailEnd/>
          </a:ln>
          <a:effectLst>
            <a:outerShdw dist="35921" dir="2700000" algn="ctr" rotWithShape="0">
              <a:schemeClr val="folHlink"/>
            </a:outerShdw>
          </a:effectLst>
        </p:spPr>
      </p:pic>
      <p:sp>
        <p:nvSpPr>
          <p:cNvPr id="4" name="Oval 3"/>
          <p:cNvSpPr/>
          <p:nvPr/>
        </p:nvSpPr>
        <p:spPr bwMode="auto">
          <a:xfrm>
            <a:off x="4328110" y="3784833"/>
            <a:ext cx="640080" cy="457200"/>
          </a:xfrm>
          <a:prstGeom prst="ellipse">
            <a:avLst/>
          </a:prstGeom>
          <a:noFill/>
          <a:ln w="571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55</a:t>
            </a:fld>
            <a:endParaRPr lang="en-US"/>
          </a:p>
        </p:txBody>
      </p:sp>
    </p:spTree>
    <p:extLst>
      <p:ext uri="{BB962C8B-B14F-4D97-AF65-F5344CB8AC3E}">
        <p14:creationId xmlns:p14="http://schemas.microsoft.com/office/powerpoint/2010/main" val="26568548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grpSp>
        <p:nvGrpSpPr>
          <p:cNvPr id="3" name="Group 3"/>
          <p:cNvGrpSpPr>
            <a:grpSpLocks/>
          </p:cNvGrpSpPr>
          <p:nvPr/>
        </p:nvGrpSpPr>
        <p:grpSpPr bwMode="auto">
          <a:xfrm>
            <a:off x="303213" y="1676400"/>
            <a:ext cx="2959100" cy="3765550"/>
            <a:chOff x="191" y="1056"/>
            <a:chExt cx="1864" cy="2372"/>
          </a:xfrm>
        </p:grpSpPr>
        <p:grpSp>
          <p:nvGrpSpPr>
            <p:cNvPr id="4" name="Group 4"/>
            <p:cNvGrpSpPr>
              <a:grpSpLocks/>
            </p:cNvGrpSpPr>
            <p:nvPr/>
          </p:nvGrpSpPr>
          <p:grpSpPr bwMode="auto">
            <a:xfrm>
              <a:off x="260" y="1056"/>
              <a:ext cx="1795" cy="1705"/>
              <a:chOff x="260" y="1056"/>
              <a:chExt cx="1795" cy="1705"/>
            </a:xfrm>
          </p:grpSpPr>
          <p:sp>
            <p:nvSpPr>
              <p:cNvPr id="6" name="Line 5"/>
              <p:cNvSpPr>
                <a:spLocks noChangeShapeType="1"/>
              </p:cNvSpPr>
              <p:nvPr/>
            </p:nvSpPr>
            <p:spPr bwMode="auto">
              <a:xfrm flipH="1">
                <a:off x="1771" y="1106"/>
                <a:ext cx="0" cy="987"/>
              </a:xfrm>
              <a:prstGeom prst="line">
                <a:avLst/>
              </a:prstGeom>
              <a:noFill/>
              <a:ln w="28575">
                <a:solidFill>
                  <a:schemeClr val="tx2"/>
                </a:solidFill>
                <a:round/>
                <a:headEnd/>
                <a:tailEnd type="none" w="med" len="lg"/>
              </a:ln>
            </p:spPr>
            <p:txBody>
              <a:bodyPr/>
              <a:lstStyle/>
              <a:p>
                <a:endParaRPr lang="en-US"/>
              </a:p>
            </p:txBody>
          </p:sp>
          <p:sp>
            <p:nvSpPr>
              <p:cNvPr id="7" name="Freeform 6"/>
              <p:cNvSpPr>
                <a:spLocks/>
              </p:cNvSpPr>
              <p:nvPr/>
            </p:nvSpPr>
            <p:spPr bwMode="auto">
              <a:xfrm flipH="1">
                <a:off x="1697" y="1354"/>
                <a:ext cx="148" cy="97"/>
              </a:xfrm>
              <a:custGeom>
                <a:avLst/>
                <a:gdLst>
                  <a:gd name="T0" fmla="*/ 86 w 144"/>
                  <a:gd name="T1" fmla="*/ 0 h 94"/>
                  <a:gd name="T2" fmla="*/ 0 w 144"/>
                  <a:gd name="T3" fmla="*/ 116 h 94"/>
                  <a:gd name="T4" fmla="*/ 174 w 144"/>
                  <a:gd name="T5" fmla="*/ 116 h 94"/>
                  <a:gd name="T6" fmla="*/ 86 w 144"/>
                  <a:gd name="T7" fmla="*/ 0 h 94"/>
                  <a:gd name="T8" fmla="*/ 0 60000 65536"/>
                  <a:gd name="T9" fmla="*/ 0 60000 65536"/>
                  <a:gd name="T10" fmla="*/ 0 60000 65536"/>
                  <a:gd name="T11" fmla="*/ 0 60000 65536"/>
                  <a:gd name="T12" fmla="*/ 0 w 144"/>
                  <a:gd name="T13" fmla="*/ 0 h 94"/>
                  <a:gd name="T14" fmla="*/ 144 w 144"/>
                  <a:gd name="T15" fmla="*/ 94 h 94"/>
                </a:gdLst>
                <a:ahLst/>
                <a:cxnLst>
                  <a:cxn ang="T8">
                    <a:pos x="T0" y="T1"/>
                  </a:cxn>
                  <a:cxn ang="T9">
                    <a:pos x="T2" y="T3"/>
                  </a:cxn>
                  <a:cxn ang="T10">
                    <a:pos x="T4" y="T5"/>
                  </a:cxn>
                  <a:cxn ang="T11">
                    <a:pos x="T6" y="T7"/>
                  </a:cxn>
                </a:cxnLst>
                <a:rect l="T12" t="T13" r="T14" b="T15"/>
                <a:pathLst>
                  <a:path w="144" h="94">
                    <a:moveTo>
                      <a:pt x="72" y="0"/>
                    </a:moveTo>
                    <a:lnTo>
                      <a:pt x="0" y="94"/>
                    </a:lnTo>
                    <a:lnTo>
                      <a:pt x="144" y="94"/>
                    </a:lnTo>
                    <a:lnTo>
                      <a:pt x="72" y="0"/>
                    </a:lnTo>
                    <a:close/>
                  </a:path>
                </a:pathLst>
              </a:custGeom>
              <a:solidFill>
                <a:schemeClr val="bg1"/>
              </a:solidFill>
              <a:ln w="28575" cap="flat" cmpd="sng">
                <a:solidFill>
                  <a:schemeClr val="tx2"/>
                </a:solidFill>
                <a:prstDash val="solid"/>
                <a:round/>
                <a:headEnd type="none" w="sm" len="sm"/>
                <a:tailEnd type="none" w="sm" len="sm"/>
              </a:ln>
            </p:spPr>
            <p:txBody>
              <a:bodyPr/>
              <a:lstStyle/>
              <a:p>
                <a:endParaRPr lang="en-US"/>
              </a:p>
            </p:txBody>
          </p:sp>
          <p:sp>
            <p:nvSpPr>
              <p:cNvPr id="8" name="Line 7"/>
              <p:cNvSpPr>
                <a:spLocks noChangeShapeType="1"/>
              </p:cNvSpPr>
              <p:nvPr/>
            </p:nvSpPr>
            <p:spPr bwMode="auto">
              <a:xfrm flipV="1">
                <a:off x="586" y="2119"/>
                <a:ext cx="1037" cy="395"/>
              </a:xfrm>
              <a:prstGeom prst="line">
                <a:avLst/>
              </a:prstGeom>
              <a:noFill/>
              <a:ln w="28575">
                <a:solidFill>
                  <a:schemeClr val="tx2"/>
                </a:solidFill>
                <a:round/>
                <a:headEnd/>
                <a:tailEnd type="none" w="med" len="lg"/>
              </a:ln>
            </p:spPr>
            <p:txBody>
              <a:bodyPr/>
              <a:lstStyle/>
              <a:p>
                <a:endParaRPr lang="en-US"/>
              </a:p>
            </p:txBody>
          </p:sp>
          <p:sp>
            <p:nvSpPr>
              <p:cNvPr id="9" name="Line 8"/>
              <p:cNvSpPr>
                <a:spLocks noChangeShapeType="1"/>
              </p:cNvSpPr>
              <p:nvPr/>
            </p:nvSpPr>
            <p:spPr bwMode="auto">
              <a:xfrm>
                <a:off x="635" y="1575"/>
                <a:ext cx="865" cy="496"/>
              </a:xfrm>
              <a:prstGeom prst="line">
                <a:avLst/>
              </a:prstGeom>
              <a:noFill/>
              <a:ln w="28575">
                <a:solidFill>
                  <a:schemeClr val="tx2"/>
                </a:solidFill>
                <a:round/>
                <a:headEnd/>
                <a:tailEnd type="none" w="med" len="lg"/>
              </a:ln>
            </p:spPr>
            <p:txBody>
              <a:bodyPr/>
              <a:lstStyle/>
              <a:p>
                <a:endParaRPr lang="en-US"/>
              </a:p>
            </p:txBody>
          </p:sp>
          <p:sp>
            <p:nvSpPr>
              <p:cNvPr id="10" name="Oval 9"/>
              <p:cNvSpPr>
                <a:spLocks noChangeArrowheads="1"/>
              </p:cNvSpPr>
              <p:nvPr/>
            </p:nvSpPr>
            <p:spPr bwMode="auto">
              <a:xfrm flipH="1">
                <a:off x="1488" y="1949"/>
                <a:ext cx="567" cy="243"/>
              </a:xfrm>
              <a:prstGeom prst="ellipse">
                <a:avLst/>
              </a:prstGeom>
              <a:solidFill>
                <a:schemeClr val="bg1"/>
              </a:solidFill>
              <a:ln w="28575">
                <a:solidFill>
                  <a:schemeClr val="tx2"/>
                </a:solidFill>
                <a:round/>
                <a:headEnd/>
                <a:tailEnd/>
              </a:ln>
            </p:spPr>
            <p:txBody>
              <a:bodyPr/>
              <a:lstStyle/>
              <a:p>
                <a:pPr algn="ctr"/>
                <a:endParaRPr lang="en-US" sz="1000"/>
              </a:p>
            </p:txBody>
          </p:sp>
          <p:sp>
            <p:nvSpPr>
              <p:cNvPr id="11" name="Rectangle 10"/>
              <p:cNvSpPr>
                <a:spLocks noChangeArrowheads="1"/>
              </p:cNvSpPr>
              <p:nvPr/>
            </p:nvSpPr>
            <p:spPr bwMode="auto">
              <a:xfrm flipH="1">
                <a:off x="1488" y="1954"/>
                <a:ext cx="563" cy="243"/>
              </a:xfrm>
              <a:prstGeom prst="rect">
                <a:avLst/>
              </a:prstGeom>
              <a:noFill/>
              <a:ln w="4763">
                <a:noFill/>
                <a:miter lim="800000"/>
                <a:headEnd/>
                <a:tailEnd/>
              </a:ln>
            </p:spPr>
            <p:txBody>
              <a:bodyPr/>
              <a:lstStyle/>
              <a:p>
                <a:pPr algn="ctr"/>
                <a:r>
                  <a:rPr lang="en-US" sz="1000"/>
                  <a:t>PG Student Record</a:t>
                </a:r>
              </a:p>
            </p:txBody>
          </p:sp>
          <p:sp>
            <p:nvSpPr>
              <p:cNvPr id="12" name="Line 11"/>
              <p:cNvSpPr>
                <a:spLocks noChangeShapeType="1"/>
              </p:cNvSpPr>
              <p:nvPr/>
            </p:nvSpPr>
            <p:spPr bwMode="auto">
              <a:xfrm flipV="1">
                <a:off x="635" y="1222"/>
                <a:ext cx="879" cy="107"/>
              </a:xfrm>
              <a:prstGeom prst="line">
                <a:avLst/>
              </a:prstGeom>
              <a:noFill/>
              <a:ln w="28575">
                <a:solidFill>
                  <a:schemeClr val="tx2"/>
                </a:solidFill>
                <a:round/>
                <a:headEnd/>
                <a:tailEnd type="none" w="med" len="lg"/>
              </a:ln>
            </p:spPr>
            <p:txBody>
              <a:bodyPr/>
              <a:lstStyle/>
              <a:p>
                <a:endParaRPr lang="en-US"/>
              </a:p>
            </p:txBody>
          </p:sp>
          <p:grpSp>
            <p:nvGrpSpPr>
              <p:cNvPr id="13" name="Group 12"/>
              <p:cNvGrpSpPr>
                <a:grpSpLocks/>
              </p:cNvGrpSpPr>
              <p:nvPr/>
            </p:nvGrpSpPr>
            <p:grpSpPr bwMode="auto">
              <a:xfrm flipH="1">
                <a:off x="284" y="2207"/>
                <a:ext cx="273" cy="554"/>
                <a:chOff x="2511" y="2630"/>
                <a:chExt cx="264" cy="538"/>
              </a:xfrm>
            </p:grpSpPr>
            <p:sp>
              <p:nvSpPr>
                <p:cNvPr id="25" name="Oval 13"/>
                <p:cNvSpPr>
                  <a:spLocks noChangeArrowheads="1"/>
                </p:cNvSpPr>
                <p:nvPr/>
              </p:nvSpPr>
              <p:spPr bwMode="auto">
                <a:xfrm>
                  <a:off x="2577" y="2630"/>
                  <a:ext cx="132" cy="130"/>
                </a:xfrm>
                <a:prstGeom prst="ellipse">
                  <a:avLst/>
                </a:prstGeom>
                <a:noFill/>
                <a:ln w="28575">
                  <a:solidFill>
                    <a:schemeClr val="tx2"/>
                  </a:solidFill>
                  <a:round/>
                  <a:headEnd/>
                  <a:tailEnd/>
                </a:ln>
              </p:spPr>
              <p:txBody>
                <a:bodyPr/>
                <a:lstStyle/>
                <a:p>
                  <a:endParaRPr lang="en-US"/>
                </a:p>
              </p:txBody>
            </p:sp>
            <p:sp>
              <p:nvSpPr>
                <p:cNvPr id="26" name="Freeform 14"/>
                <p:cNvSpPr>
                  <a:spLocks/>
                </p:cNvSpPr>
                <p:nvPr/>
              </p:nvSpPr>
              <p:spPr bwMode="auto">
                <a:xfrm>
                  <a:off x="2643" y="2760"/>
                  <a:ext cx="132" cy="408"/>
                </a:xfrm>
                <a:custGeom>
                  <a:avLst/>
                  <a:gdLst>
                    <a:gd name="T0" fmla="*/ 0 w 30"/>
                    <a:gd name="T1" fmla="*/ 0 h 95"/>
                    <a:gd name="T2" fmla="*/ 0 w 30"/>
                    <a:gd name="T3" fmla="*/ 1211120 h 95"/>
                    <a:gd name="T4" fmla="*/ 957972 w 30"/>
                    <a:gd name="T5" fmla="*/ 2559766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a:p>
              </p:txBody>
            </p:sp>
            <p:sp>
              <p:nvSpPr>
                <p:cNvPr id="27" name="Line 15"/>
                <p:cNvSpPr>
                  <a:spLocks noChangeShapeType="1"/>
                </p:cNvSpPr>
                <p:nvPr/>
              </p:nvSpPr>
              <p:spPr bwMode="auto">
                <a:xfrm flipH="1">
                  <a:off x="2511" y="2953"/>
                  <a:ext cx="132" cy="215"/>
                </a:xfrm>
                <a:prstGeom prst="line">
                  <a:avLst/>
                </a:prstGeom>
                <a:noFill/>
                <a:ln w="28575">
                  <a:solidFill>
                    <a:schemeClr val="tx2"/>
                  </a:solidFill>
                  <a:round/>
                  <a:headEnd/>
                  <a:tailEnd/>
                </a:ln>
              </p:spPr>
              <p:txBody>
                <a:bodyPr/>
                <a:lstStyle/>
                <a:p>
                  <a:endParaRPr lang="en-US"/>
                </a:p>
              </p:txBody>
            </p:sp>
            <p:sp>
              <p:nvSpPr>
                <p:cNvPr id="28" name="Line 16"/>
                <p:cNvSpPr>
                  <a:spLocks noChangeShapeType="1"/>
                </p:cNvSpPr>
                <p:nvPr/>
              </p:nvSpPr>
              <p:spPr bwMode="auto">
                <a:xfrm flipH="1">
                  <a:off x="2511" y="2824"/>
                  <a:ext cx="264" cy="2"/>
                </a:xfrm>
                <a:prstGeom prst="line">
                  <a:avLst/>
                </a:prstGeom>
                <a:noFill/>
                <a:ln w="28575">
                  <a:solidFill>
                    <a:schemeClr val="tx2"/>
                  </a:solidFill>
                  <a:round/>
                  <a:headEnd/>
                  <a:tailEnd/>
                </a:ln>
              </p:spPr>
              <p:txBody>
                <a:bodyPr/>
                <a:lstStyle/>
                <a:p>
                  <a:endParaRPr lang="en-US"/>
                </a:p>
              </p:txBody>
            </p:sp>
          </p:grpSp>
          <p:sp>
            <p:nvSpPr>
              <p:cNvPr id="15" name="Rectangle 17"/>
              <p:cNvSpPr>
                <a:spLocks noChangeArrowheads="1"/>
              </p:cNvSpPr>
              <p:nvPr/>
            </p:nvSpPr>
            <p:spPr bwMode="auto">
              <a:xfrm flipH="1">
                <a:off x="315" y="2049"/>
                <a:ext cx="214" cy="96"/>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Timer</a:t>
                </a:r>
                <a:endParaRPr lang="en-US" sz="1000" b="1"/>
              </a:p>
            </p:txBody>
          </p:sp>
          <p:grpSp>
            <p:nvGrpSpPr>
              <p:cNvPr id="16" name="Group 18"/>
              <p:cNvGrpSpPr>
                <a:grpSpLocks/>
              </p:cNvGrpSpPr>
              <p:nvPr/>
            </p:nvGrpSpPr>
            <p:grpSpPr bwMode="auto">
              <a:xfrm flipH="1">
                <a:off x="284" y="1215"/>
                <a:ext cx="273" cy="552"/>
                <a:chOff x="2511" y="1665"/>
                <a:chExt cx="264" cy="537"/>
              </a:xfrm>
            </p:grpSpPr>
            <p:sp>
              <p:nvSpPr>
                <p:cNvPr id="21" name="Oval 19"/>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endParaRPr lang="en-US"/>
                </a:p>
              </p:txBody>
            </p:sp>
            <p:sp>
              <p:nvSpPr>
                <p:cNvPr id="22" name="Freeform 20"/>
                <p:cNvSpPr>
                  <a:spLocks/>
                </p:cNvSpPr>
                <p:nvPr/>
              </p:nvSpPr>
              <p:spPr bwMode="auto">
                <a:xfrm>
                  <a:off x="2643" y="1794"/>
                  <a:ext cx="132" cy="408"/>
                </a:xfrm>
                <a:custGeom>
                  <a:avLst/>
                  <a:gdLst>
                    <a:gd name="T0" fmla="*/ 0 w 30"/>
                    <a:gd name="T1" fmla="*/ 0 h 95"/>
                    <a:gd name="T2" fmla="*/ 0 w 30"/>
                    <a:gd name="T3" fmla="*/ 1211120 h 95"/>
                    <a:gd name="T4" fmla="*/ 957972 w 30"/>
                    <a:gd name="T5" fmla="*/ 2559766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a:p>
              </p:txBody>
            </p:sp>
            <p:sp>
              <p:nvSpPr>
                <p:cNvPr id="23" name="Line 21"/>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a:p>
              </p:txBody>
            </p:sp>
            <p:sp>
              <p:nvSpPr>
                <p:cNvPr id="24" name="Line 22"/>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a:p>
              </p:txBody>
            </p:sp>
          </p:grpSp>
          <p:sp>
            <p:nvSpPr>
              <p:cNvPr id="17" name="Rectangle 23"/>
              <p:cNvSpPr>
                <a:spLocks noChangeArrowheads="1"/>
              </p:cNvSpPr>
              <p:nvPr/>
            </p:nvSpPr>
            <p:spPr bwMode="auto">
              <a:xfrm flipH="1">
                <a:off x="260" y="1056"/>
                <a:ext cx="326" cy="96"/>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Professor</a:t>
                </a:r>
                <a:endParaRPr lang="en-US" sz="1000" b="1"/>
              </a:p>
            </p:txBody>
          </p:sp>
          <p:sp>
            <p:nvSpPr>
              <p:cNvPr id="18" name="Line 24"/>
              <p:cNvSpPr>
                <a:spLocks noChangeShapeType="1"/>
              </p:cNvSpPr>
              <p:nvPr/>
            </p:nvSpPr>
            <p:spPr bwMode="auto">
              <a:xfrm flipV="1">
                <a:off x="635" y="1280"/>
                <a:ext cx="988" cy="938"/>
              </a:xfrm>
              <a:prstGeom prst="line">
                <a:avLst/>
              </a:prstGeom>
              <a:noFill/>
              <a:ln w="28575">
                <a:solidFill>
                  <a:schemeClr val="tx2"/>
                </a:solidFill>
                <a:round/>
                <a:headEnd/>
                <a:tailEnd type="none" w="med" len="lg"/>
              </a:ln>
            </p:spPr>
            <p:txBody>
              <a:bodyPr/>
              <a:lstStyle/>
              <a:p>
                <a:endParaRPr lang="en-US"/>
              </a:p>
            </p:txBody>
          </p:sp>
          <p:sp>
            <p:nvSpPr>
              <p:cNvPr id="19" name="Oval 25"/>
              <p:cNvSpPr>
                <a:spLocks noChangeArrowheads="1"/>
              </p:cNvSpPr>
              <p:nvPr/>
            </p:nvSpPr>
            <p:spPr bwMode="auto">
              <a:xfrm flipH="1">
                <a:off x="1488" y="1110"/>
                <a:ext cx="566" cy="243"/>
              </a:xfrm>
              <a:prstGeom prst="ellipse">
                <a:avLst/>
              </a:prstGeom>
              <a:solidFill>
                <a:schemeClr val="bg1"/>
              </a:solidFill>
              <a:ln w="28575">
                <a:solidFill>
                  <a:schemeClr val="tx2"/>
                </a:solidFill>
                <a:round/>
                <a:headEnd/>
                <a:tailEnd/>
              </a:ln>
            </p:spPr>
            <p:txBody>
              <a:bodyPr/>
              <a:lstStyle/>
              <a:p>
                <a:pPr algn="ctr"/>
                <a:endParaRPr lang="en-US" sz="1000"/>
              </a:p>
            </p:txBody>
          </p:sp>
          <p:sp>
            <p:nvSpPr>
              <p:cNvPr id="20" name="Oval 26"/>
              <p:cNvSpPr>
                <a:spLocks noChangeArrowheads="1"/>
              </p:cNvSpPr>
              <p:nvPr/>
            </p:nvSpPr>
            <p:spPr bwMode="auto">
              <a:xfrm flipH="1">
                <a:off x="1488" y="1082"/>
                <a:ext cx="566" cy="242"/>
              </a:xfrm>
              <a:prstGeom prst="ellipse">
                <a:avLst/>
              </a:prstGeom>
              <a:noFill/>
              <a:ln w="4763">
                <a:noFill/>
                <a:round/>
                <a:headEnd/>
                <a:tailEnd/>
              </a:ln>
            </p:spPr>
            <p:txBody>
              <a:bodyPr/>
              <a:lstStyle/>
              <a:p>
                <a:pPr algn="ctr"/>
                <a:r>
                  <a:rPr lang="en-US" sz="1000"/>
                  <a:t>Student Record</a:t>
                </a:r>
              </a:p>
            </p:txBody>
          </p:sp>
        </p:grpSp>
        <p:sp>
          <p:nvSpPr>
            <p:cNvPr id="5" name="Text Box 27"/>
            <p:cNvSpPr txBox="1">
              <a:spLocks noChangeArrowheads="1"/>
            </p:cNvSpPr>
            <p:nvPr/>
          </p:nvSpPr>
          <p:spPr bwMode="auto">
            <a:xfrm>
              <a:off x="191" y="2832"/>
              <a:ext cx="967" cy="596"/>
            </a:xfrm>
            <a:prstGeom prst="rect">
              <a:avLst/>
            </a:prstGeom>
            <a:noFill/>
            <a:ln w="12700">
              <a:noFill/>
              <a:miter lim="800000"/>
              <a:headEnd type="none" w="sm" len="sm"/>
              <a:tailEnd type="none" w="sm" len="sm"/>
            </a:ln>
          </p:spPr>
          <p:txBody>
            <a:bodyPr wrap="none">
              <a:spAutoFit/>
            </a:bodyPr>
            <a:lstStyle/>
            <a:p>
              <a:r>
                <a:rPr lang="en-US" b="1" i="1"/>
                <a:t>Use Case</a:t>
              </a:r>
            </a:p>
            <a:p>
              <a:r>
                <a:rPr lang="en-US" b="1" i="1"/>
                <a:t>Diagram</a:t>
              </a:r>
            </a:p>
          </p:txBody>
        </p:sp>
      </p:grpSp>
      <p:grpSp>
        <p:nvGrpSpPr>
          <p:cNvPr id="29" name="Group 28"/>
          <p:cNvGrpSpPr>
            <a:grpSpLocks/>
          </p:cNvGrpSpPr>
          <p:nvPr/>
        </p:nvGrpSpPr>
        <p:grpSpPr bwMode="auto">
          <a:xfrm>
            <a:off x="2741613" y="3994150"/>
            <a:ext cx="3276600" cy="2392363"/>
            <a:chOff x="1727" y="2516"/>
            <a:chExt cx="2064" cy="1507"/>
          </a:xfrm>
        </p:grpSpPr>
        <p:grpSp>
          <p:nvGrpSpPr>
            <p:cNvPr id="30" name="Group 29"/>
            <p:cNvGrpSpPr>
              <a:grpSpLocks/>
            </p:cNvGrpSpPr>
            <p:nvPr/>
          </p:nvGrpSpPr>
          <p:grpSpPr bwMode="auto">
            <a:xfrm>
              <a:off x="1823" y="2516"/>
              <a:ext cx="1920" cy="1132"/>
              <a:chOff x="2639" y="1056"/>
              <a:chExt cx="1920" cy="1132"/>
            </a:xfrm>
          </p:grpSpPr>
          <p:sp>
            <p:nvSpPr>
              <p:cNvPr id="32" name="Line 30"/>
              <p:cNvSpPr>
                <a:spLocks noChangeShapeType="1"/>
              </p:cNvSpPr>
              <p:nvPr/>
            </p:nvSpPr>
            <p:spPr bwMode="auto">
              <a:xfrm flipV="1">
                <a:off x="2974" y="2000"/>
                <a:ext cx="965" cy="0"/>
              </a:xfrm>
              <a:prstGeom prst="line">
                <a:avLst/>
              </a:prstGeom>
              <a:noFill/>
              <a:ln w="28575">
                <a:solidFill>
                  <a:schemeClr val="tx2"/>
                </a:solidFill>
                <a:round/>
                <a:headEnd/>
                <a:tailEnd type="none" w="med" len="lg"/>
              </a:ln>
            </p:spPr>
            <p:txBody>
              <a:bodyPr/>
              <a:lstStyle/>
              <a:p>
                <a:endParaRPr lang="en-US"/>
              </a:p>
            </p:txBody>
          </p:sp>
          <p:sp>
            <p:nvSpPr>
              <p:cNvPr id="33" name="Line 31"/>
              <p:cNvSpPr>
                <a:spLocks noChangeShapeType="1"/>
              </p:cNvSpPr>
              <p:nvPr/>
            </p:nvSpPr>
            <p:spPr bwMode="auto">
              <a:xfrm>
                <a:off x="3017" y="1307"/>
                <a:ext cx="1090" cy="713"/>
              </a:xfrm>
              <a:prstGeom prst="line">
                <a:avLst/>
              </a:prstGeom>
              <a:noFill/>
              <a:ln w="28575">
                <a:solidFill>
                  <a:schemeClr val="tx2"/>
                </a:solidFill>
                <a:round/>
                <a:headEnd/>
                <a:tailEnd type="none" w="med" len="lg"/>
              </a:ln>
            </p:spPr>
            <p:txBody>
              <a:bodyPr/>
              <a:lstStyle/>
              <a:p>
                <a:endParaRPr lang="en-US"/>
              </a:p>
            </p:txBody>
          </p:sp>
          <p:sp>
            <p:nvSpPr>
              <p:cNvPr id="34" name="Line 32"/>
              <p:cNvSpPr>
                <a:spLocks noChangeShapeType="1"/>
              </p:cNvSpPr>
              <p:nvPr/>
            </p:nvSpPr>
            <p:spPr bwMode="auto">
              <a:xfrm flipV="1">
                <a:off x="3017" y="1266"/>
                <a:ext cx="1090" cy="712"/>
              </a:xfrm>
              <a:prstGeom prst="line">
                <a:avLst/>
              </a:prstGeom>
              <a:noFill/>
              <a:ln w="28575">
                <a:solidFill>
                  <a:schemeClr val="tx2"/>
                </a:solidFill>
                <a:round/>
                <a:headEnd/>
                <a:tailEnd type="none" w="med" len="lg"/>
              </a:ln>
            </p:spPr>
            <p:txBody>
              <a:bodyPr/>
              <a:lstStyle/>
              <a:p>
                <a:endParaRPr lang="en-US"/>
              </a:p>
            </p:txBody>
          </p:sp>
          <p:sp>
            <p:nvSpPr>
              <p:cNvPr id="35" name="Line 33"/>
              <p:cNvSpPr>
                <a:spLocks noChangeShapeType="1"/>
              </p:cNvSpPr>
              <p:nvPr/>
            </p:nvSpPr>
            <p:spPr bwMode="auto">
              <a:xfrm flipV="1">
                <a:off x="3142" y="1244"/>
                <a:ext cx="755" cy="0"/>
              </a:xfrm>
              <a:prstGeom prst="line">
                <a:avLst/>
              </a:prstGeom>
              <a:noFill/>
              <a:ln w="28575">
                <a:solidFill>
                  <a:schemeClr val="tx2"/>
                </a:solidFill>
                <a:round/>
                <a:headEnd/>
                <a:tailEnd type="none" w="med" len="lg"/>
              </a:ln>
            </p:spPr>
            <p:txBody>
              <a:bodyPr/>
              <a:lstStyle/>
              <a:p>
                <a:endParaRPr lang="en-US"/>
              </a:p>
            </p:txBody>
          </p:sp>
          <p:sp>
            <p:nvSpPr>
              <p:cNvPr id="36" name="Line 34"/>
              <p:cNvSpPr>
                <a:spLocks noChangeShapeType="1"/>
              </p:cNvSpPr>
              <p:nvPr/>
            </p:nvSpPr>
            <p:spPr bwMode="auto">
              <a:xfrm flipH="1">
                <a:off x="4171" y="1224"/>
                <a:ext cx="0" cy="838"/>
              </a:xfrm>
              <a:prstGeom prst="line">
                <a:avLst/>
              </a:prstGeom>
              <a:noFill/>
              <a:ln w="28575">
                <a:solidFill>
                  <a:schemeClr val="tx2"/>
                </a:solidFill>
                <a:round/>
                <a:headEnd/>
                <a:tailEnd type="none" w="med" len="lg"/>
              </a:ln>
            </p:spPr>
            <p:txBody>
              <a:bodyPr/>
              <a:lstStyle/>
              <a:p>
                <a:endParaRPr lang="en-US"/>
              </a:p>
            </p:txBody>
          </p:sp>
          <p:grpSp>
            <p:nvGrpSpPr>
              <p:cNvPr id="37" name="Group 35"/>
              <p:cNvGrpSpPr>
                <a:grpSpLocks/>
              </p:cNvGrpSpPr>
              <p:nvPr/>
            </p:nvGrpSpPr>
            <p:grpSpPr bwMode="auto">
              <a:xfrm>
                <a:off x="3820" y="1056"/>
                <a:ext cx="702" cy="1132"/>
                <a:chOff x="3809" y="1056"/>
                <a:chExt cx="633" cy="1132"/>
              </a:xfrm>
            </p:grpSpPr>
            <p:sp>
              <p:nvSpPr>
                <p:cNvPr id="47" name="Rectangle 36"/>
                <p:cNvSpPr>
                  <a:spLocks noChangeArrowheads="1"/>
                </p:cNvSpPr>
                <p:nvPr/>
              </p:nvSpPr>
              <p:spPr bwMode="auto">
                <a:xfrm flipH="1">
                  <a:off x="3809" y="1056"/>
                  <a:ext cx="633" cy="378"/>
                </a:xfrm>
                <a:prstGeom prst="rect">
                  <a:avLst/>
                </a:prstGeom>
                <a:solidFill>
                  <a:schemeClr val="bg1"/>
                </a:solidFill>
                <a:ln w="28575">
                  <a:solidFill>
                    <a:schemeClr val="tx2"/>
                  </a:solidFill>
                  <a:miter lim="800000"/>
                  <a:headEnd type="none" w="sm" len="sm"/>
                  <a:tailEnd type="none" w="sm" len="sm"/>
                </a:ln>
              </p:spPr>
              <p:txBody>
                <a:bodyPr wrap="none" anchor="ctr"/>
                <a:lstStyle/>
                <a:p>
                  <a:endParaRPr lang="en-US"/>
                </a:p>
              </p:txBody>
            </p:sp>
            <p:sp>
              <p:nvSpPr>
                <p:cNvPr id="48" name="Rectangle 37"/>
                <p:cNvSpPr>
                  <a:spLocks noChangeArrowheads="1"/>
                </p:cNvSpPr>
                <p:nvPr/>
              </p:nvSpPr>
              <p:spPr bwMode="auto">
                <a:xfrm flipH="1">
                  <a:off x="3809" y="1810"/>
                  <a:ext cx="633" cy="378"/>
                </a:xfrm>
                <a:prstGeom prst="rect">
                  <a:avLst/>
                </a:prstGeom>
                <a:solidFill>
                  <a:schemeClr val="bg1"/>
                </a:solidFill>
                <a:ln w="28575">
                  <a:solidFill>
                    <a:schemeClr val="tx2"/>
                  </a:solidFill>
                  <a:miter lim="800000"/>
                  <a:headEnd type="none" w="sm" len="sm"/>
                  <a:tailEnd type="none" w="sm" len="sm"/>
                </a:ln>
              </p:spPr>
              <p:txBody>
                <a:bodyPr wrap="none" anchor="ctr"/>
                <a:lstStyle/>
                <a:p>
                  <a:endParaRPr lang="en-US"/>
                </a:p>
              </p:txBody>
            </p:sp>
            <p:sp>
              <p:nvSpPr>
                <p:cNvPr id="49" name="Line 38"/>
                <p:cNvSpPr>
                  <a:spLocks noChangeShapeType="1"/>
                </p:cNvSpPr>
                <p:nvPr/>
              </p:nvSpPr>
              <p:spPr bwMode="auto">
                <a:xfrm flipH="1">
                  <a:off x="3813" y="1182"/>
                  <a:ext cx="629" cy="0"/>
                </a:xfrm>
                <a:prstGeom prst="line">
                  <a:avLst/>
                </a:prstGeom>
                <a:noFill/>
                <a:ln w="28575">
                  <a:solidFill>
                    <a:schemeClr val="tx2"/>
                  </a:solidFill>
                  <a:round/>
                  <a:headEnd type="none" w="sm" len="sm"/>
                  <a:tailEnd type="none" w="sm" len="sm"/>
                </a:ln>
              </p:spPr>
              <p:txBody>
                <a:bodyPr/>
                <a:lstStyle/>
                <a:p>
                  <a:endParaRPr lang="en-US"/>
                </a:p>
              </p:txBody>
            </p:sp>
            <p:sp>
              <p:nvSpPr>
                <p:cNvPr id="50" name="Line 39"/>
                <p:cNvSpPr>
                  <a:spLocks noChangeShapeType="1"/>
                </p:cNvSpPr>
                <p:nvPr/>
              </p:nvSpPr>
              <p:spPr bwMode="auto">
                <a:xfrm flipH="1">
                  <a:off x="3813" y="1937"/>
                  <a:ext cx="629" cy="0"/>
                </a:xfrm>
                <a:prstGeom prst="line">
                  <a:avLst/>
                </a:prstGeom>
                <a:noFill/>
                <a:ln w="28575">
                  <a:solidFill>
                    <a:schemeClr val="tx2"/>
                  </a:solidFill>
                  <a:round/>
                  <a:headEnd type="none" w="sm" len="sm"/>
                  <a:tailEnd type="none" w="sm" len="sm"/>
                </a:ln>
              </p:spPr>
              <p:txBody>
                <a:bodyPr/>
                <a:lstStyle/>
                <a:p>
                  <a:endParaRPr lang="en-US"/>
                </a:p>
              </p:txBody>
            </p:sp>
          </p:grpSp>
          <p:sp>
            <p:nvSpPr>
              <p:cNvPr id="38" name="Rectangle 40"/>
              <p:cNvSpPr>
                <a:spLocks noChangeArrowheads="1"/>
              </p:cNvSpPr>
              <p:nvPr/>
            </p:nvSpPr>
            <p:spPr bwMode="auto">
              <a:xfrm flipH="1">
                <a:off x="2639" y="1056"/>
                <a:ext cx="629" cy="378"/>
              </a:xfrm>
              <a:prstGeom prst="rect">
                <a:avLst/>
              </a:prstGeom>
              <a:solidFill>
                <a:schemeClr val="bg1"/>
              </a:solidFill>
              <a:ln w="28575">
                <a:solidFill>
                  <a:schemeClr val="tx2"/>
                </a:solidFill>
                <a:miter lim="800000"/>
                <a:headEnd type="none" w="sm" len="sm"/>
                <a:tailEnd type="none" w="sm" len="sm"/>
              </a:ln>
            </p:spPr>
            <p:txBody>
              <a:bodyPr wrap="none" anchor="ctr"/>
              <a:lstStyle/>
              <a:p>
                <a:endParaRPr lang="en-US"/>
              </a:p>
            </p:txBody>
          </p:sp>
          <p:sp>
            <p:nvSpPr>
              <p:cNvPr id="39" name="Rectangle 41"/>
              <p:cNvSpPr>
                <a:spLocks noChangeArrowheads="1"/>
              </p:cNvSpPr>
              <p:nvPr/>
            </p:nvSpPr>
            <p:spPr bwMode="auto">
              <a:xfrm flipH="1">
                <a:off x="2639" y="1810"/>
                <a:ext cx="629" cy="378"/>
              </a:xfrm>
              <a:prstGeom prst="rect">
                <a:avLst/>
              </a:prstGeom>
              <a:solidFill>
                <a:schemeClr val="bg1"/>
              </a:solidFill>
              <a:ln w="28575">
                <a:solidFill>
                  <a:schemeClr val="tx2"/>
                </a:solidFill>
                <a:miter lim="800000"/>
                <a:headEnd type="none" w="sm" len="sm"/>
                <a:tailEnd type="none" w="sm" len="sm"/>
              </a:ln>
            </p:spPr>
            <p:txBody>
              <a:bodyPr wrap="none" anchor="ctr"/>
              <a:lstStyle/>
              <a:p>
                <a:endParaRPr lang="en-US"/>
              </a:p>
            </p:txBody>
          </p:sp>
          <p:sp>
            <p:nvSpPr>
              <p:cNvPr id="40" name="Rectangle 42"/>
              <p:cNvSpPr>
                <a:spLocks noChangeArrowheads="1"/>
              </p:cNvSpPr>
              <p:nvPr/>
            </p:nvSpPr>
            <p:spPr bwMode="auto">
              <a:xfrm flipH="1">
                <a:off x="3784" y="1810"/>
                <a:ext cx="775" cy="207"/>
              </a:xfrm>
              <a:prstGeom prst="rect">
                <a:avLst/>
              </a:prstGeom>
              <a:noFill/>
              <a:ln w="28575">
                <a:noFill/>
                <a:miter lim="800000"/>
                <a:headEnd/>
                <a:tailEnd/>
              </a:ln>
            </p:spPr>
            <p:txBody>
              <a:bodyPr/>
              <a:lstStyle/>
              <a:p>
                <a:pPr algn="ctr"/>
                <a:r>
                  <a:rPr lang="en-US" sz="1000"/>
                  <a:t>PG Student Record</a:t>
                </a:r>
              </a:p>
            </p:txBody>
          </p:sp>
          <p:sp>
            <p:nvSpPr>
              <p:cNvPr id="41" name="Rectangle 43"/>
              <p:cNvSpPr>
                <a:spLocks noChangeArrowheads="1"/>
              </p:cNvSpPr>
              <p:nvPr/>
            </p:nvSpPr>
            <p:spPr bwMode="auto">
              <a:xfrm flipH="1">
                <a:off x="2855" y="1816"/>
                <a:ext cx="196" cy="96"/>
              </a:xfrm>
              <a:prstGeom prst="rect">
                <a:avLst/>
              </a:prstGeom>
              <a:noFill/>
              <a:ln w="28575">
                <a:noFill/>
                <a:miter lim="800000"/>
                <a:headEnd/>
                <a:tailEnd/>
              </a:ln>
            </p:spPr>
            <p:txBody>
              <a:bodyPr wrap="none" lIns="0" tIns="0" rIns="0" bIns="0">
                <a:spAutoFit/>
              </a:bodyPr>
              <a:lstStyle/>
              <a:p>
                <a:pPr algn="ctr"/>
                <a:r>
                  <a:rPr lang="en-US" sz="1000">
                    <a:solidFill>
                      <a:srgbClr val="000000"/>
                    </a:solidFill>
                  </a:rPr>
                  <a:t>Timer</a:t>
                </a:r>
                <a:endParaRPr lang="en-US" sz="1000"/>
              </a:p>
            </p:txBody>
          </p:sp>
          <p:sp>
            <p:nvSpPr>
              <p:cNvPr id="42" name="Rectangle 44"/>
              <p:cNvSpPr>
                <a:spLocks noChangeArrowheads="1"/>
              </p:cNvSpPr>
              <p:nvPr/>
            </p:nvSpPr>
            <p:spPr bwMode="auto">
              <a:xfrm flipH="1">
                <a:off x="2802" y="1062"/>
                <a:ext cx="303" cy="96"/>
              </a:xfrm>
              <a:prstGeom prst="rect">
                <a:avLst/>
              </a:prstGeom>
              <a:noFill/>
              <a:ln w="28575">
                <a:noFill/>
                <a:miter lim="800000"/>
                <a:headEnd/>
                <a:tailEnd/>
              </a:ln>
            </p:spPr>
            <p:txBody>
              <a:bodyPr wrap="none" lIns="0" tIns="0" rIns="0" bIns="0">
                <a:spAutoFit/>
              </a:bodyPr>
              <a:lstStyle/>
              <a:p>
                <a:pPr algn="ctr"/>
                <a:r>
                  <a:rPr lang="en-US" sz="1000">
                    <a:solidFill>
                      <a:srgbClr val="000000"/>
                    </a:solidFill>
                  </a:rPr>
                  <a:t>Professor</a:t>
                </a:r>
                <a:endParaRPr lang="en-US" sz="1000"/>
              </a:p>
            </p:txBody>
          </p:sp>
          <p:sp>
            <p:nvSpPr>
              <p:cNvPr id="43" name="Rectangle 45"/>
              <p:cNvSpPr>
                <a:spLocks noChangeArrowheads="1"/>
              </p:cNvSpPr>
              <p:nvPr/>
            </p:nvSpPr>
            <p:spPr bwMode="auto">
              <a:xfrm flipH="1">
                <a:off x="3837" y="1056"/>
                <a:ext cx="669" cy="206"/>
              </a:xfrm>
              <a:prstGeom prst="rect">
                <a:avLst/>
              </a:prstGeom>
              <a:noFill/>
              <a:ln w="28575">
                <a:noFill/>
                <a:miter lim="800000"/>
                <a:headEnd/>
                <a:tailEnd/>
              </a:ln>
            </p:spPr>
            <p:txBody>
              <a:bodyPr/>
              <a:lstStyle/>
              <a:p>
                <a:pPr algn="ctr"/>
                <a:r>
                  <a:rPr lang="en-US" sz="1000"/>
                  <a:t>Student Record</a:t>
                </a:r>
              </a:p>
            </p:txBody>
          </p:sp>
          <p:sp>
            <p:nvSpPr>
              <p:cNvPr id="44" name="Line 46"/>
              <p:cNvSpPr>
                <a:spLocks noChangeShapeType="1"/>
              </p:cNvSpPr>
              <p:nvPr/>
            </p:nvSpPr>
            <p:spPr bwMode="auto">
              <a:xfrm flipH="1">
                <a:off x="2639" y="1937"/>
                <a:ext cx="629" cy="0"/>
              </a:xfrm>
              <a:prstGeom prst="line">
                <a:avLst/>
              </a:prstGeom>
              <a:noFill/>
              <a:ln w="28575">
                <a:solidFill>
                  <a:schemeClr val="tx2"/>
                </a:solidFill>
                <a:round/>
                <a:headEnd type="none" w="sm" len="sm"/>
                <a:tailEnd type="none" w="sm" len="sm"/>
              </a:ln>
            </p:spPr>
            <p:txBody>
              <a:bodyPr/>
              <a:lstStyle/>
              <a:p>
                <a:endParaRPr lang="en-US"/>
              </a:p>
            </p:txBody>
          </p:sp>
          <p:sp>
            <p:nvSpPr>
              <p:cNvPr id="45" name="Line 47"/>
              <p:cNvSpPr>
                <a:spLocks noChangeShapeType="1"/>
              </p:cNvSpPr>
              <p:nvPr/>
            </p:nvSpPr>
            <p:spPr bwMode="auto">
              <a:xfrm flipH="1">
                <a:off x="2639" y="1182"/>
                <a:ext cx="629" cy="0"/>
              </a:xfrm>
              <a:prstGeom prst="line">
                <a:avLst/>
              </a:prstGeom>
              <a:noFill/>
              <a:ln w="28575">
                <a:solidFill>
                  <a:schemeClr val="tx2"/>
                </a:solidFill>
                <a:round/>
                <a:headEnd type="none" w="sm" len="sm"/>
                <a:tailEnd type="none" w="sm" len="sm"/>
              </a:ln>
            </p:spPr>
            <p:txBody>
              <a:bodyPr/>
              <a:lstStyle/>
              <a:p>
                <a:endParaRPr lang="en-US"/>
              </a:p>
            </p:txBody>
          </p:sp>
          <p:sp>
            <p:nvSpPr>
              <p:cNvPr id="46" name="Freeform 48"/>
              <p:cNvSpPr>
                <a:spLocks/>
              </p:cNvSpPr>
              <p:nvPr/>
            </p:nvSpPr>
            <p:spPr bwMode="auto">
              <a:xfrm flipH="1">
                <a:off x="4108" y="1435"/>
                <a:ext cx="126" cy="82"/>
              </a:xfrm>
              <a:custGeom>
                <a:avLst/>
                <a:gdLst>
                  <a:gd name="T0" fmla="*/ 28 w 144"/>
                  <a:gd name="T1" fmla="*/ 0 h 94"/>
                  <a:gd name="T2" fmla="*/ 0 w 144"/>
                  <a:gd name="T3" fmla="*/ 37 h 94"/>
                  <a:gd name="T4" fmla="*/ 56 w 144"/>
                  <a:gd name="T5" fmla="*/ 37 h 94"/>
                  <a:gd name="T6" fmla="*/ 28 w 144"/>
                  <a:gd name="T7" fmla="*/ 0 h 94"/>
                  <a:gd name="T8" fmla="*/ 0 60000 65536"/>
                  <a:gd name="T9" fmla="*/ 0 60000 65536"/>
                  <a:gd name="T10" fmla="*/ 0 60000 65536"/>
                  <a:gd name="T11" fmla="*/ 0 60000 65536"/>
                  <a:gd name="T12" fmla="*/ 0 w 144"/>
                  <a:gd name="T13" fmla="*/ 0 h 94"/>
                  <a:gd name="T14" fmla="*/ 144 w 144"/>
                  <a:gd name="T15" fmla="*/ 94 h 94"/>
                </a:gdLst>
                <a:ahLst/>
                <a:cxnLst>
                  <a:cxn ang="T8">
                    <a:pos x="T0" y="T1"/>
                  </a:cxn>
                  <a:cxn ang="T9">
                    <a:pos x="T2" y="T3"/>
                  </a:cxn>
                  <a:cxn ang="T10">
                    <a:pos x="T4" y="T5"/>
                  </a:cxn>
                  <a:cxn ang="T11">
                    <a:pos x="T6" y="T7"/>
                  </a:cxn>
                </a:cxnLst>
                <a:rect l="T12" t="T13" r="T14" b="T15"/>
                <a:pathLst>
                  <a:path w="144" h="94">
                    <a:moveTo>
                      <a:pt x="72" y="0"/>
                    </a:moveTo>
                    <a:lnTo>
                      <a:pt x="0" y="94"/>
                    </a:lnTo>
                    <a:lnTo>
                      <a:pt x="144" y="94"/>
                    </a:lnTo>
                    <a:lnTo>
                      <a:pt x="72" y="0"/>
                    </a:lnTo>
                    <a:close/>
                  </a:path>
                </a:pathLst>
              </a:custGeom>
              <a:solidFill>
                <a:schemeClr val="bg1"/>
              </a:solidFill>
              <a:ln w="28575" cap="flat" cmpd="sng">
                <a:solidFill>
                  <a:schemeClr val="tx2"/>
                </a:solidFill>
                <a:prstDash val="solid"/>
                <a:round/>
                <a:headEnd type="none" w="sm" len="sm"/>
                <a:tailEnd type="none" w="sm" len="sm"/>
              </a:ln>
            </p:spPr>
            <p:txBody>
              <a:bodyPr/>
              <a:lstStyle/>
              <a:p>
                <a:endParaRPr lang="en-US"/>
              </a:p>
            </p:txBody>
          </p:sp>
        </p:grpSp>
        <p:sp>
          <p:nvSpPr>
            <p:cNvPr id="31" name="Text Box 49"/>
            <p:cNvSpPr txBox="1">
              <a:spLocks noChangeArrowheads="1"/>
            </p:cNvSpPr>
            <p:nvPr/>
          </p:nvSpPr>
          <p:spPr bwMode="auto">
            <a:xfrm>
              <a:off x="1727" y="3696"/>
              <a:ext cx="2064" cy="327"/>
            </a:xfrm>
            <a:prstGeom prst="rect">
              <a:avLst/>
            </a:prstGeom>
            <a:noFill/>
            <a:ln w="12700">
              <a:noFill/>
              <a:miter lim="800000"/>
              <a:headEnd type="none" w="sm" len="sm"/>
              <a:tailEnd type="none" w="sm" len="sm"/>
            </a:ln>
          </p:spPr>
          <p:txBody>
            <a:bodyPr>
              <a:spAutoFit/>
            </a:bodyPr>
            <a:lstStyle/>
            <a:p>
              <a:r>
                <a:rPr lang="en-US" b="1" i="1"/>
                <a:t>Class Diagram</a:t>
              </a:r>
            </a:p>
          </p:txBody>
        </p:sp>
      </p:grpSp>
      <p:grpSp>
        <p:nvGrpSpPr>
          <p:cNvPr id="51" name="Group 50"/>
          <p:cNvGrpSpPr>
            <a:grpSpLocks/>
          </p:cNvGrpSpPr>
          <p:nvPr/>
        </p:nvGrpSpPr>
        <p:grpSpPr bwMode="auto">
          <a:xfrm>
            <a:off x="6599238" y="1676400"/>
            <a:ext cx="2924175" cy="3994150"/>
            <a:chOff x="4157" y="1056"/>
            <a:chExt cx="1842" cy="2516"/>
          </a:xfrm>
        </p:grpSpPr>
        <p:sp>
          <p:nvSpPr>
            <p:cNvPr id="52" name="Line 51"/>
            <p:cNvSpPr>
              <a:spLocks noChangeShapeType="1"/>
            </p:cNvSpPr>
            <p:nvPr/>
          </p:nvSpPr>
          <p:spPr bwMode="auto">
            <a:xfrm flipV="1">
              <a:off x="4510" y="2293"/>
              <a:ext cx="1024" cy="391"/>
            </a:xfrm>
            <a:prstGeom prst="line">
              <a:avLst/>
            </a:prstGeom>
            <a:noFill/>
            <a:ln w="28575">
              <a:solidFill>
                <a:schemeClr val="tx2"/>
              </a:solidFill>
              <a:round/>
              <a:headEnd/>
              <a:tailEnd type="none" w="med" len="lg"/>
            </a:ln>
          </p:spPr>
          <p:txBody>
            <a:bodyPr/>
            <a:lstStyle/>
            <a:p>
              <a:endParaRPr lang="en-US"/>
            </a:p>
          </p:txBody>
        </p:sp>
        <p:sp>
          <p:nvSpPr>
            <p:cNvPr id="53" name="Line 52"/>
            <p:cNvSpPr>
              <a:spLocks noChangeShapeType="1"/>
            </p:cNvSpPr>
            <p:nvPr/>
          </p:nvSpPr>
          <p:spPr bwMode="auto">
            <a:xfrm>
              <a:off x="4559" y="1757"/>
              <a:ext cx="1080" cy="532"/>
            </a:xfrm>
            <a:prstGeom prst="line">
              <a:avLst/>
            </a:prstGeom>
            <a:noFill/>
            <a:ln w="28575">
              <a:solidFill>
                <a:schemeClr val="tx2"/>
              </a:solidFill>
              <a:round/>
              <a:headEnd/>
              <a:tailEnd type="none" w="med" len="lg"/>
            </a:ln>
          </p:spPr>
          <p:txBody>
            <a:bodyPr/>
            <a:lstStyle/>
            <a:p>
              <a:endParaRPr lang="en-US"/>
            </a:p>
          </p:txBody>
        </p:sp>
        <p:sp>
          <p:nvSpPr>
            <p:cNvPr id="54" name="Line 53"/>
            <p:cNvSpPr>
              <a:spLocks noChangeShapeType="1"/>
            </p:cNvSpPr>
            <p:nvPr/>
          </p:nvSpPr>
          <p:spPr bwMode="auto">
            <a:xfrm flipV="1">
              <a:off x="4559" y="1262"/>
              <a:ext cx="1080" cy="250"/>
            </a:xfrm>
            <a:prstGeom prst="line">
              <a:avLst/>
            </a:prstGeom>
            <a:noFill/>
            <a:ln w="28575">
              <a:solidFill>
                <a:schemeClr val="tx2"/>
              </a:solidFill>
              <a:round/>
              <a:headEnd/>
              <a:tailEnd type="none" w="med" len="lg"/>
            </a:ln>
          </p:spPr>
          <p:txBody>
            <a:bodyPr/>
            <a:lstStyle/>
            <a:p>
              <a:endParaRPr lang="en-US"/>
            </a:p>
          </p:txBody>
        </p:sp>
        <p:grpSp>
          <p:nvGrpSpPr>
            <p:cNvPr id="55" name="Group 54"/>
            <p:cNvGrpSpPr>
              <a:grpSpLocks/>
            </p:cNvGrpSpPr>
            <p:nvPr/>
          </p:nvGrpSpPr>
          <p:grpSpPr bwMode="auto">
            <a:xfrm flipH="1">
              <a:off x="4240" y="2381"/>
              <a:ext cx="269" cy="547"/>
              <a:chOff x="2511" y="2630"/>
              <a:chExt cx="264" cy="538"/>
            </a:xfrm>
          </p:grpSpPr>
          <p:sp>
            <p:nvSpPr>
              <p:cNvPr id="73" name="Oval 55"/>
              <p:cNvSpPr>
                <a:spLocks noChangeArrowheads="1"/>
              </p:cNvSpPr>
              <p:nvPr/>
            </p:nvSpPr>
            <p:spPr bwMode="auto">
              <a:xfrm>
                <a:off x="2577" y="2630"/>
                <a:ext cx="132" cy="130"/>
              </a:xfrm>
              <a:prstGeom prst="ellipse">
                <a:avLst/>
              </a:prstGeom>
              <a:noFill/>
              <a:ln w="28575">
                <a:solidFill>
                  <a:schemeClr val="tx2"/>
                </a:solidFill>
                <a:round/>
                <a:headEnd/>
                <a:tailEnd/>
              </a:ln>
            </p:spPr>
            <p:txBody>
              <a:bodyPr/>
              <a:lstStyle/>
              <a:p>
                <a:endParaRPr lang="en-US"/>
              </a:p>
            </p:txBody>
          </p:sp>
          <p:sp>
            <p:nvSpPr>
              <p:cNvPr id="74" name="Freeform 56"/>
              <p:cNvSpPr>
                <a:spLocks/>
              </p:cNvSpPr>
              <p:nvPr/>
            </p:nvSpPr>
            <p:spPr bwMode="auto">
              <a:xfrm>
                <a:off x="2643" y="2760"/>
                <a:ext cx="132" cy="408"/>
              </a:xfrm>
              <a:custGeom>
                <a:avLst/>
                <a:gdLst>
                  <a:gd name="T0" fmla="*/ 0 w 30"/>
                  <a:gd name="T1" fmla="*/ 0 h 95"/>
                  <a:gd name="T2" fmla="*/ 0 w 30"/>
                  <a:gd name="T3" fmla="*/ 1211120 h 95"/>
                  <a:gd name="T4" fmla="*/ 957972 w 30"/>
                  <a:gd name="T5" fmla="*/ 2559766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a:p>
            </p:txBody>
          </p:sp>
          <p:sp>
            <p:nvSpPr>
              <p:cNvPr id="75" name="Line 57"/>
              <p:cNvSpPr>
                <a:spLocks noChangeShapeType="1"/>
              </p:cNvSpPr>
              <p:nvPr/>
            </p:nvSpPr>
            <p:spPr bwMode="auto">
              <a:xfrm flipH="1">
                <a:off x="2511" y="2953"/>
                <a:ext cx="132" cy="215"/>
              </a:xfrm>
              <a:prstGeom prst="line">
                <a:avLst/>
              </a:prstGeom>
              <a:noFill/>
              <a:ln w="28575">
                <a:solidFill>
                  <a:schemeClr val="tx2"/>
                </a:solidFill>
                <a:round/>
                <a:headEnd/>
                <a:tailEnd/>
              </a:ln>
            </p:spPr>
            <p:txBody>
              <a:bodyPr/>
              <a:lstStyle/>
              <a:p>
                <a:endParaRPr lang="en-US"/>
              </a:p>
            </p:txBody>
          </p:sp>
          <p:sp>
            <p:nvSpPr>
              <p:cNvPr id="76" name="Line 58"/>
              <p:cNvSpPr>
                <a:spLocks noChangeShapeType="1"/>
              </p:cNvSpPr>
              <p:nvPr/>
            </p:nvSpPr>
            <p:spPr bwMode="auto">
              <a:xfrm flipH="1">
                <a:off x="2511" y="2824"/>
                <a:ext cx="264" cy="2"/>
              </a:xfrm>
              <a:prstGeom prst="line">
                <a:avLst/>
              </a:prstGeom>
              <a:noFill/>
              <a:ln w="28575">
                <a:solidFill>
                  <a:schemeClr val="tx2"/>
                </a:solidFill>
                <a:round/>
                <a:headEnd/>
                <a:tailEnd/>
              </a:ln>
            </p:spPr>
            <p:txBody>
              <a:bodyPr/>
              <a:lstStyle/>
              <a:p>
                <a:endParaRPr lang="en-US"/>
              </a:p>
            </p:txBody>
          </p:sp>
        </p:grpSp>
        <p:sp>
          <p:nvSpPr>
            <p:cNvPr id="56" name="Rectangle 59"/>
            <p:cNvSpPr>
              <a:spLocks noChangeArrowheads="1"/>
            </p:cNvSpPr>
            <p:nvPr/>
          </p:nvSpPr>
          <p:spPr bwMode="auto">
            <a:xfrm flipH="1">
              <a:off x="4268" y="2225"/>
              <a:ext cx="214" cy="96"/>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Timer</a:t>
              </a:r>
              <a:endParaRPr lang="en-US" sz="1000" b="1"/>
            </a:p>
          </p:txBody>
        </p:sp>
        <p:grpSp>
          <p:nvGrpSpPr>
            <p:cNvPr id="57" name="Group 60"/>
            <p:cNvGrpSpPr>
              <a:grpSpLocks/>
            </p:cNvGrpSpPr>
            <p:nvPr/>
          </p:nvGrpSpPr>
          <p:grpSpPr bwMode="auto">
            <a:xfrm flipH="1">
              <a:off x="4240" y="1400"/>
              <a:ext cx="269" cy="547"/>
              <a:chOff x="2511" y="1665"/>
              <a:chExt cx="264" cy="537"/>
            </a:xfrm>
          </p:grpSpPr>
          <p:sp>
            <p:nvSpPr>
              <p:cNvPr id="69" name="Oval 61"/>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endParaRPr lang="en-US"/>
              </a:p>
            </p:txBody>
          </p:sp>
          <p:sp>
            <p:nvSpPr>
              <p:cNvPr id="70" name="Freeform 62"/>
              <p:cNvSpPr>
                <a:spLocks/>
              </p:cNvSpPr>
              <p:nvPr/>
            </p:nvSpPr>
            <p:spPr bwMode="auto">
              <a:xfrm>
                <a:off x="2643" y="1794"/>
                <a:ext cx="132" cy="408"/>
              </a:xfrm>
              <a:custGeom>
                <a:avLst/>
                <a:gdLst>
                  <a:gd name="T0" fmla="*/ 0 w 30"/>
                  <a:gd name="T1" fmla="*/ 0 h 95"/>
                  <a:gd name="T2" fmla="*/ 0 w 30"/>
                  <a:gd name="T3" fmla="*/ 1211120 h 95"/>
                  <a:gd name="T4" fmla="*/ 957972 w 30"/>
                  <a:gd name="T5" fmla="*/ 2559766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a:p>
            </p:txBody>
          </p:sp>
          <p:sp>
            <p:nvSpPr>
              <p:cNvPr id="71" name="Line 63"/>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a:p>
            </p:txBody>
          </p:sp>
          <p:sp>
            <p:nvSpPr>
              <p:cNvPr id="72" name="Line 64"/>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a:p>
            </p:txBody>
          </p:sp>
        </p:grpSp>
        <p:sp>
          <p:nvSpPr>
            <p:cNvPr id="58" name="Rectangle 65"/>
            <p:cNvSpPr>
              <a:spLocks noChangeArrowheads="1"/>
            </p:cNvSpPr>
            <p:nvPr/>
          </p:nvSpPr>
          <p:spPr bwMode="auto">
            <a:xfrm flipH="1">
              <a:off x="4212" y="1243"/>
              <a:ext cx="327" cy="96"/>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Professor</a:t>
              </a:r>
              <a:endParaRPr lang="en-US" sz="1000" b="1"/>
            </a:p>
          </p:txBody>
        </p:sp>
        <p:sp>
          <p:nvSpPr>
            <p:cNvPr id="59" name="Line 66"/>
            <p:cNvSpPr>
              <a:spLocks noChangeShapeType="1"/>
            </p:cNvSpPr>
            <p:nvPr/>
          </p:nvSpPr>
          <p:spPr bwMode="auto">
            <a:xfrm flipV="1">
              <a:off x="4559" y="1464"/>
              <a:ext cx="975" cy="928"/>
            </a:xfrm>
            <a:prstGeom prst="line">
              <a:avLst/>
            </a:prstGeom>
            <a:noFill/>
            <a:ln w="28575">
              <a:solidFill>
                <a:schemeClr val="tx2"/>
              </a:solidFill>
              <a:round/>
              <a:headEnd/>
              <a:tailEnd type="none" w="med" len="lg"/>
            </a:ln>
          </p:spPr>
          <p:txBody>
            <a:bodyPr/>
            <a:lstStyle/>
            <a:p>
              <a:endParaRPr lang="en-US"/>
            </a:p>
          </p:txBody>
        </p:sp>
        <p:sp>
          <p:nvSpPr>
            <p:cNvPr id="60" name="Line 67"/>
            <p:cNvSpPr>
              <a:spLocks noChangeShapeType="1"/>
            </p:cNvSpPr>
            <p:nvPr/>
          </p:nvSpPr>
          <p:spPr bwMode="auto">
            <a:xfrm flipH="1">
              <a:off x="5665" y="1293"/>
              <a:ext cx="0" cy="975"/>
            </a:xfrm>
            <a:prstGeom prst="line">
              <a:avLst/>
            </a:prstGeom>
            <a:noFill/>
            <a:ln w="28575">
              <a:solidFill>
                <a:schemeClr val="tx2"/>
              </a:solidFill>
              <a:round/>
              <a:headEnd/>
              <a:tailEnd type="none" w="med" len="lg"/>
            </a:ln>
          </p:spPr>
          <p:txBody>
            <a:bodyPr/>
            <a:lstStyle/>
            <a:p>
              <a:endParaRPr lang="en-US"/>
            </a:p>
          </p:txBody>
        </p:sp>
        <p:grpSp>
          <p:nvGrpSpPr>
            <p:cNvPr id="61" name="Group 68"/>
            <p:cNvGrpSpPr>
              <a:grpSpLocks/>
            </p:cNvGrpSpPr>
            <p:nvPr/>
          </p:nvGrpSpPr>
          <p:grpSpPr bwMode="auto">
            <a:xfrm>
              <a:off x="5434" y="2032"/>
              <a:ext cx="462" cy="463"/>
              <a:chOff x="4175" y="3264"/>
              <a:chExt cx="432" cy="432"/>
            </a:xfrm>
          </p:grpSpPr>
          <p:sp>
            <p:nvSpPr>
              <p:cNvPr id="67" name="Oval 69"/>
              <p:cNvSpPr>
                <a:spLocks noChangeArrowheads="1"/>
              </p:cNvSpPr>
              <p:nvPr/>
            </p:nvSpPr>
            <p:spPr bwMode="auto">
              <a:xfrm flipH="1">
                <a:off x="4175" y="3264"/>
                <a:ext cx="432" cy="432"/>
              </a:xfrm>
              <a:prstGeom prst="ellipse">
                <a:avLst/>
              </a:prstGeom>
              <a:solidFill>
                <a:schemeClr val="bg1"/>
              </a:solidFill>
              <a:ln w="28575">
                <a:solidFill>
                  <a:schemeClr val="tx2"/>
                </a:solidFill>
                <a:round/>
                <a:headEnd/>
                <a:tailEnd/>
              </a:ln>
            </p:spPr>
            <p:txBody>
              <a:bodyPr/>
              <a:lstStyle/>
              <a:p>
                <a:pPr algn="ctr"/>
                <a:endParaRPr lang="en-US" sz="1000"/>
              </a:p>
            </p:txBody>
          </p:sp>
          <p:sp>
            <p:nvSpPr>
              <p:cNvPr id="68" name="Line 70"/>
              <p:cNvSpPr>
                <a:spLocks noChangeShapeType="1"/>
              </p:cNvSpPr>
              <p:nvPr/>
            </p:nvSpPr>
            <p:spPr bwMode="auto">
              <a:xfrm>
                <a:off x="4175" y="3696"/>
                <a:ext cx="432" cy="0"/>
              </a:xfrm>
              <a:prstGeom prst="line">
                <a:avLst/>
              </a:prstGeom>
              <a:noFill/>
              <a:ln w="28575">
                <a:solidFill>
                  <a:schemeClr val="tx2"/>
                </a:solidFill>
                <a:round/>
                <a:headEnd type="none" w="sm" len="sm"/>
                <a:tailEnd type="none" w="sm" len="sm"/>
              </a:ln>
            </p:spPr>
            <p:txBody>
              <a:bodyPr/>
              <a:lstStyle/>
              <a:p>
                <a:endParaRPr lang="en-US"/>
              </a:p>
            </p:txBody>
          </p:sp>
        </p:grpSp>
        <p:sp>
          <p:nvSpPr>
            <p:cNvPr id="62" name="Oval 71"/>
            <p:cNvSpPr>
              <a:spLocks noChangeArrowheads="1"/>
            </p:cNvSpPr>
            <p:nvPr/>
          </p:nvSpPr>
          <p:spPr bwMode="auto">
            <a:xfrm flipH="1">
              <a:off x="5434" y="1056"/>
              <a:ext cx="462" cy="462"/>
            </a:xfrm>
            <a:prstGeom prst="ellipse">
              <a:avLst/>
            </a:prstGeom>
            <a:solidFill>
              <a:schemeClr val="bg1"/>
            </a:solidFill>
            <a:ln w="28575">
              <a:solidFill>
                <a:schemeClr val="tx2"/>
              </a:solidFill>
              <a:round/>
              <a:headEnd/>
              <a:tailEnd/>
            </a:ln>
          </p:spPr>
          <p:txBody>
            <a:bodyPr/>
            <a:lstStyle/>
            <a:p>
              <a:pPr algn="ctr"/>
              <a:endParaRPr lang="en-US" sz="1000"/>
            </a:p>
          </p:txBody>
        </p:sp>
        <p:sp>
          <p:nvSpPr>
            <p:cNvPr id="63" name="Line 72"/>
            <p:cNvSpPr>
              <a:spLocks noChangeShapeType="1"/>
            </p:cNvSpPr>
            <p:nvPr/>
          </p:nvSpPr>
          <p:spPr bwMode="auto">
            <a:xfrm>
              <a:off x="5434" y="1518"/>
              <a:ext cx="462" cy="0"/>
            </a:xfrm>
            <a:prstGeom prst="line">
              <a:avLst/>
            </a:prstGeom>
            <a:noFill/>
            <a:ln w="28575">
              <a:solidFill>
                <a:schemeClr val="tx2"/>
              </a:solidFill>
              <a:round/>
              <a:headEnd type="none" w="sm" len="sm"/>
              <a:tailEnd type="none" w="sm" len="sm"/>
            </a:ln>
          </p:spPr>
          <p:txBody>
            <a:bodyPr/>
            <a:lstStyle/>
            <a:p>
              <a:endParaRPr lang="en-US"/>
            </a:p>
          </p:txBody>
        </p:sp>
        <p:sp>
          <p:nvSpPr>
            <p:cNvPr id="64" name="Rectangle 73"/>
            <p:cNvSpPr>
              <a:spLocks noChangeArrowheads="1"/>
            </p:cNvSpPr>
            <p:nvPr/>
          </p:nvSpPr>
          <p:spPr bwMode="auto">
            <a:xfrm flipH="1">
              <a:off x="5331" y="2149"/>
              <a:ext cx="668" cy="240"/>
            </a:xfrm>
            <a:prstGeom prst="rect">
              <a:avLst/>
            </a:prstGeom>
            <a:noFill/>
            <a:ln w="4763">
              <a:noFill/>
              <a:miter lim="800000"/>
              <a:headEnd/>
              <a:tailEnd/>
            </a:ln>
          </p:spPr>
          <p:txBody>
            <a:bodyPr/>
            <a:lstStyle/>
            <a:p>
              <a:pPr algn="ctr"/>
              <a:r>
                <a:rPr lang="en-US" sz="1000"/>
                <a:t>PG Student Record</a:t>
              </a:r>
            </a:p>
          </p:txBody>
        </p:sp>
        <p:sp>
          <p:nvSpPr>
            <p:cNvPr id="65" name="Oval 74"/>
            <p:cNvSpPr>
              <a:spLocks noChangeArrowheads="1"/>
            </p:cNvSpPr>
            <p:nvPr/>
          </p:nvSpPr>
          <p:spPr bwMode="auto">
            <a:xfrm flipH="1">
              <a:off x="5386" y="1131"/>
              <a:ext cx="560" cy="240"/>
            </a:xfrm>
            <a:prstGeom prst="ellipse">
              <a:avLst/>
            </a:prstGeom>
            <a:noFill/>
            <a:ln w="4763">
              <a:noFill/>
              <a:round/>
              <a:headEnd/>
              <a:tailEnd/>
            </a:ln>
          </p:spPr>
          <p:txBody>
            <a:bodyPr/>
            <a:lstStyle/>
            <a:p>
              <a:pPr algn="ctr"/>
              <a:r>
                <a:rPr lang="en-US" sz="1000"/>
                <a:t>Student Record</a:t>
              </a:r>
            </a:p>
          </p:txBody>
        </p:sp>
        <p:sp>
          <p:nvSpPr>
            <p:cNvPr id="66" name="Text Box 75"/>
            <p:cNvSpPr txBox="1">
              <a:spLocks noChangeArrowheads="1"/>
            </p:cNvSpPr>
            <p:nvPr/>
          </p:nvSpPr>
          <p:spPr bwMode="auto">
            <a:xfrm>
              <a:off x="4157" y="2976"/>
              <a:ext cx="1632" cy="596"/>
            </a:xfrm>
            <a:prstGeom prst="rect">
              <a:avLst/>
            </a:prstGeom>
            <a:noFill/>
            <a:ln w="12700">
              <a:noFill/>
              <a:miter lim="800000"/>
              <a:headEnd type="none" w="sm" len="sm"/>
              <a:tailEnd type="none" w="sm" len="sm"/>
            </a:ln>
          </p:spPr>
          <p:txBody>
            <a:bodyPr>
              <a:spAutoFit/>
            </a:bodyPr>
            <a:lstStyle/>
            <a:p>
              <a:r>
                <a:rPr lang="en-US" b="1" i="1"/>
                <a:t>Communication Diagram</a:t>
              </a:r>
            </a:p>
          </p:txBody>
        </p:sp>
      </p:gr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56</a:t>
            </a:fld>
            <a:endParaRPr lang="en-US"/>
          </a:p>
        </p:txBody>
      </p:sp>
    </p:spTree>
    <p:extLst>
      <p:ext uri="{BB962C8B-B14F-4D97-AF65-F5344CB8AC3E}">
        <p14:creationId xmlns:p14="http://schemas.microsoft.com/office/powerpoint/2010/main" val="12611365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sp>
        <p:nvSpPr>
          <p:cNvPr id="3" name="Rectangle 3"/>
          <p:cNvSpPr>
            <a:spLocks noGrp="1" noChangeArrowheads="1"/>
          </p:cNvSpPr>
          <p:nvPr>
            <p:ph idx="1"/>
          </p:nvPr>
        </p:nvSpPr>
        <p:spPr>
          <a:xfrm>
            <a:off x="412750" y="3886200"/>
            <a:ext cx="3471863" cy="609600"/>
          </a:xfrm>
        </p:spPr>
        <p:txBody>
          <a:bodyPr/>
          <a:lstStyle/>
          <a:p>
            <a:pPr>
              <a:buFont typeface="Wingdings" pitchFamily="2" charset="2"/>
              <a:buNone/>
            </a:pPr>
            <a:r>
              <a:rPr lang="en-US" b="1" i="1" smtClean="0"/>
              <a:t>State Machine</a:t>
            </a:r>
          </a:p>
        </p:txBody>
      </p:sp>
      <p:pic>
        <p:nvPicPr>
          <p:cNvPr id="4" name="Picture 4" descr="e"/>
          <p:cNvPicPr>
            <a:picLocks noChangeAspect="1" noChangeArrowheads="1"/>
          </p:cNvPicPr>
          <p:nvPr/>
        </p:nvPicPr>
        <p:blipFill>
          <a:blip r:embed="rId3" cstate="print"/>
          <a:srcRect/>
          <a:stretch>
            <a:fillRect/>
          </a:stretch>
        </p:blipFill>
        <p:spPr bwMode="auto">
          <a:xfrm>
            <a:off x="412750" y="1676400"/>
            <a:ext cx="4081463" cy="2103438"/>
          </a:xfrm>
          <a:prstGeom prst="rect">
            <a:avLst/>
          </a:prstGeom>
          <a:noFill/>
          <a:ln w="9525">
            <a:noFill/>
            <a:miter lim="800000"/>
            <a:headEnd/>
            <a:tailEnd/>
          </a:ln>
        </p:spPr>
      </p:pic>
      <p:grpSp>
        <p:nvGrpSpPr>
          <p:cNvPr id="5" name="Group 5"/>
          <p:cNvGrpSpPr>
            <a:grpSpLocks/>
          </p:cNvGrpSpPr>
          <p:nvPr/>
        </p:nvGrpSpPr>
        <p:grpSpPr bwMode="auto">
          <a:xfrm>
            <a:off x="5367338" y="1676400"/>
            <a:ext cx="4081462" cy="2819400"/>
            <a:chOff x="3381" y="1056"/>
            <a:chExt cx="2571" cy="1776"/>
          </a:xfrm>
        </p:grpSpPr>
        <p:pic>
          <p:nvPicPr>
            <p:cNvPr id="6" name="Picture 6" descr="e"/>
            <p:cNvPicPr>
              <a:picLocks noChangeAspect="1" noChangeArrowheads="1"/>
            </p:cNvPicPr>
            <p:nvPr/>
          </p:nvPicPr>
          <p:blipFill>
            <a:blip r:embed="rId3" cstate="print"/>
            <a:srcRect/>
            <a:stretch>
              <a:fillRect/>
            </a:stretch>
          </p:blipFill>
          <p:spPr bwMode="auto">
            <a:xfrm>
              <a:off x="3381" y="1056"/>
              <a:ext cx="2571" cy="1325"/>
            </a:xfrm>
            <a:prstGeom prst="rect">
              <a:avLst/>
            </a:prstGeom>
            <a:noFill/>
            <a:ln w="9525">
              <a:noFill/>
              <a:miter lim="800000"/>
              <a:headEnd/>
              <a:tailEnd/>
            </a:ln>
          </p:spPr>
        </p:pic>
        <p:sp>
          <p:nvSpPr>
            <p:cNvPr id="7" name="Rectangle 7"/>
            <p:cNvSpPr>
              <a:spLocks noChangeArrowheads="1"/>
            </p:cNvSpPr>
            <p:nvPr/>
          </p:nvSpPr>
          <p:spPr bwMode="auto">
            <a:xfrm>
              <a:off x="3381" y="2448"/>
              <a:ext cx="2475" cy="384"/>
            </a:xfrm>
            <a:prstGeom prst="rect">
              <a:avLst/>
            </a:prstGeom>
            <a:noFill/>
            <a:ln w="9525">
              <a:noFill/>
              <a:miter lim="800000"/>
              <a:headEnd/>
              <a:tailEnd/>
            </a:ln>
          </p:spPr>
          <p:txBody>
            <a:bodyPr lIns="92075" tIns="46038" rIns="92075" bIns="46038"/>
            <a:lstStyle/>
            <a:p>
              <a:pPr marL="403225" indent="-403225">
                <a:spcBef>
                  <a:spcPct val="20000"/>
                </a:spcBef>
                <a:buClr>
                  <a:schemeClr val="tx2"/>
                </a:buClr>
                <a:buSzPct val="60000"/>
                <a:buFont typeface="Wingdings" pitchFamily="2" charset="2"/>
                <a:buNone/>
              </a:pPr>
              <a:r>
                <a:rPr lang="en-US" sz="3200" b="1" i="1"/>
                <a:t>Activity Diagram</a:t>
              </a:r>
            </a:p>
          </p:txBody>
        </p:sp>
      </p:gr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57</a:t>
            </a:fld>
            <a:endParaRPr lang="en-US"/>
          </a:p>
        </p:txBody>
      </p:sp>
    </p:spTree>
    <p:extLst>
      <p:ext uri="{BB962C8B-B14F-4D97-AF65-F5344CB8AC3E}">
        <p14:creationId xmlns:p14="http://schemas.microsoft.com/office/powerpoint/2010/main" val="34350008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grpSp>
        <p:nvGrpSpPr>
          <p:cNvPr id="3" name="Group 3"/>
          <p:cNvGrpSpPr>
            <a:grpSpLocks/>
          </p:cNvGrpSpPr>
          <p:nvPr/>
        </p:nvGrpSpPr>
        <p:grpSpPr bwMode="auto">
          <a:xfrm>
            <a:off x="531812" y="1916113"/>
            <a:ext cx="4910137" cy="2427287"/>
            <a:chOff x="1376" y="2576"/>
            <a:chExt cx="3093" cy="1529"/>
          </a:xfrm>
        </p:grpSpPr>
        <p:sp>
          <p:nvSpPr>
            <p:cNvPr id="4" name="Line 4"/>
            <p:cNvSpPr>
              <a:spLocks noChangeShapeType="1"/>
            </p:cNvSpPr>
            <p:nvPr/>
          </p:nvSpPr>
          <p:spPr bwMode="auto">
            <a:xfrm>
              <a:off x="1822" y="2880"/>
              <a:ext cx="0" cy="879"/>
            </a:xfrm>
            <a:prstGeom prst="line">
              <a:avLst/>
            </a:prstGeom>
            <a:noFill/>
            <a:ln w="25400">
              <a:solidFill>
                <a:schemeClr val="tx2"/>
              </a:solidFill>
              <a:round/>
              <a:headEnd type="none" w="sm" len="sm"/>
              <a:tailEnd type="stealth" w="med" len="lg"/>
            </a:ln>
          </p:spPr>
          <p:txBody>
            <a:bodyPr wrap="none" anchor="ctr"/>
            <a:lstStyle/>
            <a:p>
              <a:endParaRPr lang="en-US"/>
            </a:p>
          </p:txBody>
        </p:sp>
        <p:sp>
          <p:nvSpPr>
            <p:cNvPr id="5" name="Line 5"/>
            <p:cNvSpPr>
              <a:spLocks noChangeShapeType="1"/>
            </p:cNvSpPr>
            <p:nvPr/>
          </p:nvSpPr>
          <p:spPr bwMode="auto">
            <a:xfrm flipV="1">
              <a:off x="1920" y="2910"/>
              <a:ext cx="2256" cy="0"/>
            </a:xfrm>
            <a:prstGeom prst="line">
              <a:avLst/>
            </a:prstGeom>
            <a:noFill/>
            <a:ln w="25400">
              <a:solidFill>
                <a:schemeClr val="tx2"/>
              </a:solidFill>
              <a:round/>
              <a:headEnd type="none" w="sm" len="sm"/>
              <a:tailEnd type="stealth" w="med" len="lg"/>
            </a:ln>
          </p:spPr>
          <p:txBody>
            <a:bodyPr wrap="none" anchor="ctr"/>
            <a:lstStyle/>
            <a:p>
              <a:endParaRPr lang="en-US"/>
            </a:p>
          </p:txBody>
        </p:sp>
        <p:sp>
          <p:nvSpPr>
            <p:cNvPr id="6" name="AutoShape 6"/>
            <p:cNvSpPr>
              <a:spLocks noChangeArrowheads="1"/>
            </p:cNvSpPr>
            <p:nvPr/>
          </p:nvSpPr>
          <p:spPr bwMode="auto">
            <a:xfrm>
              <a:off x="1376" y="2699"/>
              <a:ext cx="892" cy="365"/>
            </a:xfrm>
            <a:prstGeom prst="roundRect">
              <a:avLst>
                <a:gd name="adj" fmla="val 12495"/>
              </a:avLst>
            </a:prstGeom>
            <a:solidFill>
              <a:schemeClr val="accent1"/>
            </a:solidFill>
            <a:ln w="25400">
              <a:solidFill>
                <a:schemeClr val="tx2"/>
              </a:solidFill>
              <a:round/>
              <a:headEnd/>
              <a:tailEnd/>
            </a:ln>
            <a:effectLst>
              <a:outerShdw dist="71842" dir="2700000" algn="ctr" rotWithShape="0">
                <a:schemeClr val="tx2"/>
              </a:outerShdw>
            </a:effectLst>
          </p:spPr>
          <p:txBody>
            <a:bodyPr wrap="none" lIns="92075" tIns="46038" rIns="92075" bIns="46038">
              <a:spAutoFit/>
            </a:bodyPr>
            <a:lstStyle/>
            <a:p>
              <a:pPr algn="ctr">
                <a:defRPr/>
              </a:pPr>
              <a:r>
                <a:rPr lang="en-US"/>
                <a:t>Pending</a:t>
              </a:r>
            </a:p>
          </p:txBody>
        </p:sp>
        <p:sp>
          <p:nvSpPr>
            <p:cNvPr id="7" name="Rectangle 7"/>
            <p:cNvSpPr>
              <a:spLocks noChangeArrowheads="1"/>
            </p:cNvSpPr>
            <p:nvPr/>
          </p:nvSpPr>
          <p:spPr bwMode="auto">
            <a:xfrm>
              <a:off x="2625" y="2576"/>
              <a:ext cx="830" cy="327"/>
            </a:xfrm>
            <a:prstGeom prst="rect">
              <a:avLst/>
            </a:prstGeom>
            <a:noFill/>
            <a:ln w="9525">
              <a:noFill/>
              <a:miter lim="800000"/>
              <a:headEnd/>
              <a:tailEnd/>
            </a:ln>
          </p:spPr>
          <p:txBody>
            <a:bodyPr wrap="none" lIns="92075" tIns="46038" rIns="92075" bIns="46038">
              <a:spAutoFit/>
            </a:bodyPr>
            <a:lstStyle/>
            <a:p>
              <a:pPr algn="ctr"/>
              <a:r>
                <a:rPr lang="en-US"/>
                <a:t>no click</a:t>
              </a:r>
            </a:p>
          </p:txBody>
        </p:sp>
        <p:sp>
          <p:nvSpPr>
            <p:cNvPr id="8" name="AutoShape 8"/>
            <p:cNvSpPr>
              <a:spLocks noChangeArrowheads="1"/>
            </p:cNvSpPr>
            <p:nvPr/>
          </p:nvSpPr>
          <p:spPr bwMode="auto">
            <a:xfrm>
              <a:off x="1675" y="3744"/>
              <a:ext cx="308" cy="361"/>
            </a:xfrm>
            <a:prstGeom prst="roundRect">
              <a:avLst>
                <a:gd name="adj" fmla="val 12495"/>
              </a:avLst>
            </a:prstGeom>
            <a:solidFill>
              <a:schemeClr val="accent1"/>
            </a:solidFill>
            <a:ln w="25400">
              <a:solidFill>
                <a:schemeClr val="tx2"/>
              </a:solidFill>
              <a:round/>
              <a:headEnd/>
              <a:tailEnd/>
            </a:ln>
            <a:effectLst>
              <a:outerShdw dist="71842" dir="2700000" algn="ctr" rotWithShape="0">
                <a:schemeClr val="tx2"/>
              </a:outerShdw>
            </a:effectLst>
          </p:spPr>
          <p:txBody>
            <a:bodyPr wrap="none" lIns="92075" tIns="46038" rIns="92075" bIns="46038">
              <a:spAutoFit/>
            </a:bodyPr>
            <a:lstStyle/>
            <a:p>
              <a:pPr>
                <a:defRPr/>
              </a:pPr>
              <a:r>
                <a:rPr lang="en-US"/>
                <a:t>A</a:t>
              </a:r>
            </a:p>
          </p:txBody>
        </p:sp>
        <p:sp>
          <p:nvSpPr>
            <p:cNvPr id="9" name="AutoShape 9"/>
            <p:cNvSpPr>
              <a:spLocks noChangeArrowheads="1"/>
            </p:cNvSpPr>
            <p:nvPr/>
          </p:nvSpPr>
          <p:spPr bwMode="auto">
            <a:xfrm>
              <a:off x="4176" y="2736"/>
              <a:ext cx="293" cy="361"/>
            </a:xfrm>
            <a:prstGeom prst="roundRect">
              <a:avLst>
                <a:gd name="adj" fmla="val 12495"/>
              </a:avLst>
            </a:prstGeom>
            <a:solidFill>
              <a:schemeClr val="accent1"/>
            </a:solidFill>
            <a:ln w="25400">
              <a:solidFill>
                <a:schemeClr val="tx2"/>
              </a:solidFill>
              <a:round/>
              <a:headEnd/>
              <a:tailEnd/>
            </a:ln>
            <a:effectLst>
              <a:outerShdw dist="71842" dir="2700000" algn="ctr" rotWithShape="0">
                <a:schemeClr val="tx2"/>
              </a:outerShdw>
            </a:effectLst>
          </p:spPr>
          <p:txBody>
            <a:bodyPr wrap="none" lIns="92075" tIns="46038" rIns="92075" bIns="46038">
              <a:spAutoFit/>
            </a:bodyPr>
            <a:lstStyle/>
            <a:p>
              <a:pPr>
                <a:defRPr/>
              </a:pPr>
              <a:r>
                <a:rPr lang="en-US"/>
                <a:t>B</a:t>
              </a:r>
            </a:p>
          </p:txBody>
        </p:sp>
        <p:sp>
          <p:nvSpPr>
            <p:cNvPr id="10" name="Rectangle 10"/>
            <p:cNvSpPr>
              <a:spLocks noChangeArrowheads="1"/>
            </p:cNvSpPr>
            <p:nvPr/>
          </p:nvSpPr>
          <p:spPr bwMode="auto">
            <a:xfrm>
              <a:off x="1872" y="3216"/>
              <a:ext cx="550" cy="327"/>
            </a:xfrm>
            <a:prstGeom prst="rect">
              <a:avLst/>
            </a:prstGeom>
            <a:noFill/>
            <a:ln w="9525">
              <a:noFill/>
              <a:miter lim="800000"/>
              <a:headEnd/>
              <a:tailEnd/>
            </a:ln>
          </p:spPr>
          <p:txBody>
            <a:bodyPr wrap="none" lIns="92075" tIns="46038" rIns="92075" bIns="46038">
              <a:spAutoFit/>
            </a:bodyPr>
            <a:lstStyle/>
            <a:p>
              <a:r>
                <a:rPr lang="en-US"/>
                <a:t>click</a:t>
              </a:r>
            </a:p>
          </p:txBody>
        </p:sp>
      </p:gr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58</a:t>
            </a:fld>
            <a:endParaRPr lang="en-US"/>
          </a:p>
        </p:txBody>
      </p:sp>
    </p:spTree>
    <p:extLst>
      <p:ext uri="{BB962C8B-B14F-4D97-AF65-F5344CB8AC3E}">
        <p14:creationId xmlns:p14="http://schemas.microsoft.com/office/powerpoint/2010/main" val="341270421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3" descr="4"/>
          <p:cNvPicPr>
            <a:picLocks noChangeAspect="1" noChangeArrowheads="1"/>
          </p:cNvPicPr>
          <p:nvPr/>
        </p:nvPicPr>
        <p:blipFill>
          <a:blip r:embed="rId3" cstate="print"/>
          <a:srcRect/>
          <a:stretch>
            <a:fillRect/>
          </a:stretch>
        </p:blipFill>
        <p:spPr bwMode="auto">
          <a:xfrm>
            <a:off x="381000" y="1676400"/>
            <a:ext cx="9144000" cy="40957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59</a:t>
            </a:fld>
            <a:endParaRPr lang="en-US"/>
          </a:p>
        </p:txBody>
      </p:sp>
    </p:spTree>
    <p:extLst>
      <p:ext uri="{BB962C8B-B14F-4D97-AF65-F5344CB8AC3E}">
        <p14:creationId xmlns:p14="http://schemas.microsoft.com/office/powerpoint/2010/main" val="118348180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5"/>
          <p:cNvGrpSpPr/>
          <p:nvPr/>
        </p:nvGrpSpPr>
        <p:grpSpPr>
          <a:xfrm>
            <a:off x="1066458" y="2133600"/>
            <a:ext cx="6492240" cy="1293491"/>
            <a:chOff x="1066800" y="2148840"/>
            <a:chExt cx="6748076" cy="1293491"/>
          </a:xfrm>
        </p:grpSpPr>
        <p:grpSp>
          <p:nvGrpSpPr>
            <p:cNvPr id="3" name="Group 44"/>
            <p:cNvGrpSpPr/>
            <p:nvPr/>
          </p:nvGrpSpPr>
          <p:grpSpPr>
            <a:xfrm>
              <a:off x="1066800" y="2148840"/>
              <a:ext cx="2514600" cy="822960"/>
              <a:chOff x="1066800" y="2148840"/>
              <a:chExt cx="2514600" cy="822960"/>
            </a:xfrm>
          </p:grpSpPr>
          <p:cxnSp>
            <p:nvCxnSpPr>
              <p:cNvPr id="24" name="Straight Connector 23"/>
              <p:cNvCxnSpPr/>
              <p:nvPr/>
            </p:nvCxnSpPr>
            <p:spPr bwMode="auto">
              <a:xfrm>
                <a:off x="1066800" y="2148840"/>
                <a:ext cx="0" cy="822960"/>
              </a:xfrm>
              <a:prstGeom prst="line">
                <a:avLst/>
              </a:prstGeom>
              <a:solidFill>
                <a:schemeClr val="accent1"/>
              </a:solidFill>
              <a:ln w="381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a:off x="1066800" y="297180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sp>
          <p:nvSpPr>
            <p:cNvPr id="37" name="Text Box 4"/>
            <p:cNvSpPr txBox="1">
              <a:spLocks noChangeArrowheads="1"/>
            </p:cNvSpPr>
            <p:nvPr/>
          </p:nvSpPr>
          <p:spPr bwMode="auto">
            <a:xfrm>
              <a:off x="1322636" y="2488224"/>
              <a:ext cx="6492240" cy="954107"/>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algn="l">
                <a:buClrTx/>
                <a:buNone/>
                <a:tabLst>
                  <a:tab pos="2682875" algn="l"/>
                  <a:tab pos="3486150" algn="l"/>
                  <a:tab pos="8742363" algn="l"/>
                </a:tabLst>
              </a:pPr>
              <a:r>
                <a:rPr lang="en-US" sz="2800" dirty="0" smtClean="0"/>
                <a:t>Associate Professor, Institute of Software, Chinese Academy of Sciences</a:t>
              </a:r>
              <a:r>
                <a:rPr lang="en-US" sz="2800" b="1" dirty="0" smtClean="0">
                  <a:solidFill>
                    <a:schemeClr val="bg1">
                      <a:lumMod val="65000"/>
                    </a:schemeClr>
                  </a:solidFill>
                </a:rPr>
                <a:t> .</a:t>
              </a:r>
            </a:p>
          </p:txBody>
        </p:sp>
      </p:grpSp>
      <p:sp>
        <p:nvSpPr>
          <p:cNvPr id="1596419" name="Rectangle 4"/>
          <p:cNvSpPr>
            <a:spLocks noChangeArrowheads="1"/>
          </p:cNvSpPr>
          <p:nvPr/>
        </p:nvSpPr>
        <p:spPr bwMode="auto">
          <a:xfrm>
            <a:off x="412750" y="266700"/>
            <a:ext cx="8150225" cy="1104900"/>
          </a:xfrm>
          <a:prstGeom prst="rect">
            <a:avLst/>
          </a:prstGeom>
          <a:noFill/>
          <a:ln w="9525">
            <a:noFill/>
            <a:miter lim="800000"/>
            <a:headEnd/>
            <a:tailEnd/>
          </a:ln>
        </p:spPr>
        <p:txBody>
          <a:bodyPr lIns="92079" tIns="46040" rIns="92079" bIns="46040" anchor="b"/>
          <a:lstStyle/>
          <a:p>
            <a:r>
              <a:rPr lang="en-US" sz="3200" b="1" i="1" dirty="0" smtClean="0">
                <a:solidFill>
                  <a:srgbClr val="000066"/>
                </a:solidFill>
                <a:ea typeface="MS PGothic" pitchFamily="34" charset="-128"/>
              </a:rPr>
              <a:t>About the Instructor</a:t>
            </a:r>
          </a:p>
          <a:p>
            <a:r>
              <a:rPr lang="en-US" sz="4400" b="1" dirty="0" smtClean="0">
                <a:solidFill>
                  <a:srgbClr val="000066"/>
                </a:solidFill>
                <a:ea typeface="MS PGothic" pitchFamily="34" charset="-128"/>
              </a:rPr>
              <a:t>Selected Past Students</a:t>
            </a:r>
            <a:endParaRPr lang="en-US" sz="6000" b="1" dirty="0" smtClean="0">
              <a:solidFill>
                <a:srgbClr val="000066"/>
              </a:solidFill>
              <a:ea typeface="MS PGothic" pitchFamily="34" charset="-128"/>
            </a:endParaRPr>
          </a:p>
        </p:txBody>
      </p:sp>
      <p:grpSp>
        <p:nvGrpSpPr>
          <p:cNvPr id="6" name="Group 41"/>
          <p:cNvGrpSpPr/>
          <p:nvPr/>
        </p:nvGrpSpPr>
        <p:grpSpPr>
          <a:xfrm>
            <a:off x="457054" y="1828800"/>
            <a:ext cx="5741813" cy="411480"/>
            <a:chOff x="457200" y="2131641"/>
            <a:chExt cx="5743654" cy="365760"/>
          </a:xfrm>
        </p:grpSpPr>
        <p:cxnSp>
          <p:nvCxnSpPr>
            <p:cNvPr id="18" name="Straight Connector 17"/>
            <p:cNvCxnSpPr/>
            <p:nvPr/>
          </p:nvCxnSpPr>
          <p:spPr bwMode="auto">
            <a:xfrm>
              <a:off x="457200" y="2316480"/>
              <a:ext cx="2514600" cy="0"/>
            </a:xfrm>
            <a:prstGeom prst="line">
              <a:avLst/>
            </a:prstGeom>
            <a:solidFill>
              <a:schemeClr val="bg1"/>
            </a:solidFill>
            <a:ln w="38100" cap="flat" cmpd="sng" algn="ctr">
              <a:solidFill>
                <a:schemeClr val="bg1">
                  <a:lumMod val="65000"/>
                </a:schemeClr>
              </a:solidFill>
              <a:prstDash val="solid"/>
              <a:round/>
              <a:headEnd type="none" w="sm" len="sm"/>
              <a:tailEnd type="none" w="sm" len="sm"/>
            </a:ln>
            <a:effectLst/>
          </p:spPr>
        </p:cxnSp>
        <p:sp>
          <p:nvSpPr>
            <p:cNvPr id="10" name="Text Box 4"/>
            <p:cNvSpPr txBox="1">
              <a:spLocks noChangeArrowheads="1"/>
            </p:cNvSpPr>
            <p:nvPr/>
          </p:nvSpPr>
          <p:spPr bwMode="auto">
            <a:xfrm>
              <a:off x="712695" y="2131641"/>
              <a:ext cx="5488159" cy="365760"/>
            </a:xfrm>
            <a:prstGeom prst="rect">
              <a:avLst/>
            </a:prstGeom>
            <a:solidFill>
              <a:schemeClr val="bg1"/>
            </a:solidFill>
            <a:ln w="12700">
              <a:solidFill>
                <a:schemeClr val="bg1">
                  <a:lumMod val="65000"/>
                </a:schemeClr>
              </a:solidFill>
              <a:miter lim="800000"/>
              <a:headEnd type="none" w="sm" len="sm"/>
              <a:tailEnd type="none" w="sm" len="sm"/>
            </a:ln>
            <a:effectLst>
              <a:outerShdw dist="71842" dir="2700000" algn="ctr" rotWithShape="0">
                <a:schemeClr val="bg1">
                  <a:lumMod val="65000"/>
                </a:schemeClr>
              </a:outerShdw>
            </a:effectLst>
          </p:spPr>
          <p:txBody>
            <a:bodyPr wrap="square">
              <a:spAutoFit/>
            </a:bodyPr>
            <a:lstStyle/>
            <a:p>
              <a:pPr algn="l">
                <a:buClrTx/>
                <a:buNone/>
                <a:tabLst>
                  <a:tab pos="2682875" algn="l"/>
                  <a:tab pos="3486150" algn="l"/>
                  <a:tab pos="8742363" algn="l"/>
                </a:tabLst>
              </a:pPr>
              <a:r>
                <a:rPr lang="en-US" sz="2000" dirty="0" smtClean="0">
                  <a:solidFill>
                    <a:schemeClr val="bg1">
                      <a:lumMod val="65000"/>
                    </a:schemeClr>
                  </a:solidFill>
                </a:rPr>
                <a:t>Associate Professor, City University of Hong Kong</a:t>
              </a:r>
            </a:p>
          </p:txBody>
        </p:sp>
      </p:grpSp>
      <p:cxnSp>
        <p:nvCxnSpPr>
          <p:cNvPr id="30" name="Straight Connector 29"/>
          <p:cNvCxnSpPr/>
          <p:nvPr/>
        </p:nvCxnSpPr>
        <p:spPr bwMode="auto">
          <a:xfrm>
            <a:off x="457053" y="1676400"/>
            <a:ext cx="0" cy="640080"/>
          </a:xfrm>
          <a:prstGeom prst="line">
            <a:avLst/>
          </a:prstGeom>
          <a:solidFill>
            <a:schemeClr val="bg1"/>
          </a:solidFill>
          <a:ln w="38100" cap="flat" cmpd="sng" algn="ctr">
            <a:solidFill>
              <a:schemeClr val="bg1">
                <a:lumMod val="65000"/>
              </a:schemeClr>
            </a:solidFill>
            <a:prstDash val="solid"/>
            <a:round/>
            <a:headEnd type="none" w="sm" len="sm"/>
            <a:tailEnd type="none" w="sm" len="sm"/>
          </a:ln>
          <a:effectLst/>
        </p:spPr>
      </p:cxnSp>
      <p:grpSp>
        <p:nvGrpSpPr>
          <p:cNvPr id="7" name="Group 38"/>
          <p:cNvGrpSpPr/>
          <p:nvPr/>
        </p:nvGrpSpPr>
        <p:grpSpPr>
          <a:xfrm>
            <a:off x="446986" y="4343400"/>
            <a:ext cx="4597878" cy="400110"/>
            <a:chOff x="347693" y="4099102"/>
            <a:chExt cx="6079908" cy="400110"/>
          </a:xfrm>
        </p:grpSpPr>
        <p:cxnSp>
          <p:nvCxnSpPr>
            <p:cNvPr id="20" name="Straight Connector 19"/>
            <p:cNvCxnSpPr/>
            <p:nvPr/>
          </p:nvCxnSpPr>
          <p:spPr bwMode="auto">
            <a:xfrm>
              <a:off x="347693" y="4299157"/>
              <a:ext cx="2514600" cy="0"/>
            </a:xfrm>
            <a:prstGeom prst="line">
              <a:avLst/>
            </a:prstGeom>
            <a:solidFill>
              <a:schemeClr val="bg1"/>
            </a:solidFill>
            <a:ln w="38100" cap="flat" cmpd="sng" algn="ctr">
              <a:solidFill>
                <a:schemeClr val="bg1">
                  <a:lumMod val="65000"/>
                </a:schemeClr>
              </a:solidFill>
              <a:prstDash val="solid"/>
              <a:round/>
              <a:headEnd type="none" w="sm" len="sm"/>
              <a:tailEnd type="none" w="sm" len="sm"/>
            </a:ln>
            <a:effectLst/>
          </p:spPr>
        </p:cxnSp>
        <p:sp>
          <p:nvSpPr>
            <p:cNvPr id="14" name="Text Box 4"/>
            <p:cNvSpPr txBox="1">
              <a:spLocks noChangeArrowheads="1"/>
            </p:cNvSpPr>
            <p:nvPr/>
          </p:nvSpPr>
          <p:spPr bwMode="auto">
            <a:xfrm>
              <a:off x="758321" y="4099102"/>
              <a:ext cx="5669280" cy="400110"/>
            </a:xfrm>
            <a:prstGeom prst="rect">
              <a:avLst/>
            </a:prstGeom>
            <a:solidFill>
              <a:schemeClr val="bg1"/>
            </a:solidFill>
            <a:ln w="12700">
              <a:solidFill>
                <a:schemeClr val="bg1">
                  <a:lumMod val="65000"/>
                </a:schemeClr>
              </a:solidFill>
              <a:miter lim="800000"/>
              <a:headEnd type="none" w="sm" len="sm"/>
              <a:tailEnd type="none" w="sm" len="sm"/>
            </a:ln>
            <a:effectLst>
              <a:outerShdw dist="71842" dir="2700000" algn="ctr" rotWithShape="0">
                <a:schemeClr val="bg1">
                  <a:lumMod val="65000"/>
                </a:schemeClr>
              </a:outerShdw>
            </a:effectLst>
          </p:spPr>
          <p:txBody>
            <a:bodyPr wrap="square">
              <a:spAutoFit/>
            </a:bodyPr>
            <a:lstStyle/>
            <a:p>
              <a:pPr marL="454025" indent="-454025" algn="l">
                <a:buClrTx/>
                <a:buNone/>
                <a:tabLst>
                  <a:tab pos="2682875" algn="l"/>
                  <a:tab pos="3486150" algn="l"/>
                  <a:tab pos="8742363" algn="l"/>
                </a:tabLst>
              </a:pPr>
              <a:r>
                <a:rPr lang="en-US" sz="2000" dirty="0" smtClean="0">
                  <a:solidFill>
                    <a:schemeClr val="bg1">
                      <a:lumMod val="65000"/>
                    </a:schemeClr>
                  </a:solidFill>
                </a:rPr>
                <a:t>Associate Professor, </a:t>
              </a:r>
              <a:r>
                <a:rPr lang="en-US" sz="2000" dirty="0" err="1" smtClean="0">
                  <a:solidFill>
                    <a:schemeClr val="bg1">
                      <a:lumMod val="65000"/>
                    </a:schemeClr>
                  </a:solidFill>
                </a:rPr>
                <a:t>Beihang</a:t>
              </a:r>
              <a:r>
                <a:rPr lang="en-US" sz="2000" dirty="0" smtClean="0">
                  <a:solidFill>
                    <a:schemeClr val="bg1">
                      <a:lumMod val="65000"/>
                    </a:schemeClr>
                  </a:solidFill>
                </a:rPr>
                <a:t> University</a:t>
              </a:r>
            </a:p>
          </p:txBody>
        </p:sp>
      </p:grpSp>
      <p:cxnSp>
        <p:nvCxnSpPr>
          <p:cNvPr id="33" name="Straight Connector 32"/>
          <p:cNvCxnSpPr/>
          <p:nvPr/>
        </p:nvCxnSpPr>
        <p:spPr bwMode="auto">
          <a:xfrm>
            <a:off x="457053" y="3581400"/>
            <a:ext cx="0" cy="960120"/>
          </a:xfrm>
          <a:prstGeom prst="line">
            <a:avLst/>
          </a:prstGeom>
          <a:solidFill>
            <a:schemeClr val="bg1"/>
          </a:solidFill>
          <a:ln w="38100" cap="flat" cmpd="sng" algn="ctr">
            <a:solidFill>
              <a:schemeClr val="bg1">
                <a:lumMod val="65000"/>
              </a:schemeClr>
            </a:solidFill>
            <a:prstDash val="solid"/>
            <a:round/>
            <a:headEnd type="none" w="sm" len="sm"/>
            <a:tailEnd type="none" w="sm" len="sm"/>
          </a:ln>
          <a:effectLst/>
        </p:spPr>
      </p:cxnSp>
      <p:grpSp>
        <p:nvGrpSpPr>
          <p:cNvPr id="8" name="Group 43"/>
          <p:cNvGrpSpPr/>
          <p:nvPr/>
        </p:nvGrpSpPr>
        <p:grpSpPr>
          <a:xfrm>
            <a:off x="457054" y="3657600"/>
            <a:ext cx="7955280" cy="411480"/>
            <a:chOff x="457200" y="2970366"/>
            <a:chExt cx="6656295" cy="707886"/>
          </a:xfrm>
        </p:grpSpPr>
        <p:cxnSp>
          <p:nvCxnSpPr>
            <p:cNvPr id="21" name="Straight Connector 20"/>
            <p:cNvCxnSpPr/>
            <p:nvPr/>
          </p:nvCxnSpPr>
          <p:spPr bwMode="auto">
            <a:xfrm>
              <a:off x="457200" y="3324309"/>
              <a:ext cx="2514600" cy="0"/>
            </a:xfrm>
            <a:prstGeom prst="line">
              <a:avLst/>
            </a:prstGeom>
            <a:solidFill>
              <a:schemeClr val="bg1"/>
            </a:solidFill>
            <a:ln w="38100" cap="flat" cmpd="sng" algn="ctr">
              <a:solidFill>
                <a:schemeClr val="bg1">
                  <a:lumMod val="65000"/>
                </a:schemeClr>
              </a:solidFill>
              <a:prstDash val="solid"/>
              <a:round/>
              <a:headEnd type="none" w="sm" len="sm"/>
              <a:tailEnd type="none" w="sm" len="sm"/>
            </a:ln>
            <a:effectLst/>
          </p:spPr>
        </p:cxnSp>
        <p:sp>
          <p:nvSpPr>
            <p:cNvPr id="12" name="Text Box 4"/>
            <p:cNvSpPr txBox="1">
              <a:spLocks noChangeArrowheads="1"/>
            </p:cNvSpPr>
            <p:nvPr/>
          </p:nvSpPr>
          <p:spPr bwMode="auto">
            <a:xfrm>
              <a:off x="712695" y="2970366"/>
              <a:ext cx="6400800" cy="707886"/>
            </a:xfrm>
            <a:prstGeom prst="rect">
              <a:avLst/>
            </a:prstGeom>
            <a:solidFill>
              <a:schemeClr val="bg1"/>
            </a:solidFill>
            <a:ln w="12700">
              <a:solidFill>
                <a:schemeClr val="bg1">
                  <a:lumMod val="65000"/>
                </a:schemeClr>
              </a:solidFill>
              <a:miter lim="800000"/>
              <a:headEnd type="none" w="sm" len="sm"/>
              <a:tailEnd type="none" w="sm" len="sm"/>
            </a:ln>
            <a:effectLst>
              <a:outerShdw dist="71842" dir="2700000" algn="ctr" rotWithShape="0">
                <a:schemeClr val="bg1">
                  <a:lumMod val="65000"/>
                </a:schemeClr>
              </a:outerShdw>
            </a:effectLst>
          </p:spPr>
          <p:txBody>
            <a:bodyPr wrap="square">
              <a:spAutoFit/>
            </a:bodyPr>
            <a:lstStyle/>
            <a:p>
              <a:pPr algn="l">
                <a:buClrTx/>
                <a:buNone/>
                <a:tabLst>
                  <a:tab pos="2682875" algn="l"/>
                  <a:tab pos="3486150" algn="l"/>
                  <a:tab pos="8742363" algn="l"/>
                </a:tabLst>
              </a:pPr>
              <a:r>
                <a:rPr lang="en-US" sz="2000" dirty="0" smtClean="0">
                  <a:solidFill>
                    <a:schemeClr val="bg1">
                      <a:lumMod val="65000"/>
                    </a:schemeClr>
                  </a:solidFill>
                </a:rPr>
                <a:t>Associate Professor, Institute of Software, Chinese Academy of Sciences</a:t>
              </a:r>
            </a:p>
          </p:txBody>
        </p:sp>
      </p:grpSp>
      <p:cxnSp>
        <p:nvCxnSpPr>
          <p:cNvPr id="35" name="Straight Connector 34"/>
          <p:cNvCxnSpPr/>
          <p:nvPr/>
        </p:nvCxnSpPr>
        <p:spPr bwMode="auto">
          <a:xfrm>
            <a:off x="457053" y="2209800"/>
            <a:ext cx="0" cy="1463040"/>
          </a:xfrm>
          <a:prstGeom prst="line">
            <a:avLst/>
          </a:prstGeom>
          <a:solidFill>
            <a:schemeClr val="bg1"/>
          </a:solidFill>
          <a:ln w="38100" cap="flat" cmpd="sng" algn="ctr">
            <a:solidFill>
              <a:schemeClr val="bg1">
                <a:lumMod val="65000"/>
              </a:schemeClr>
            </a:solidFill>
            <a:prstDash val="solid"/>
            <a:round/>
            <a:headEnd type="none" w="sm" len="sm"/>
            <a:tailEnd type="none" w="sm" len="sm"/>
          </a:ln>
          <a:effectLst/>
        </p:spPr>
      </p:cxnSp>
      <p:sp>
        <p:nvSpPr>
          <p:cNvPr id="4" name="Slide Number Placeholder 3"/>
          <p:cNvSpPr>
            <a:spLocks noGrp="1"/>
          </p:cNvSpPr>
          <p:nvPr>
            <p:ph type="sldNum" sz="quarter" idx="12"/>
          </p:nvPr>
        </p:nvSpPr>
        <p:spPr/>
        <p:txBody>
          <a:bodyPr/>
          <a:lstStyle/>
          <a:p>
            <a:pPr>
              <a:defRPr/>
            </a:pPr>
            <a:fld id="{4BD04CA3-1BB8-4EE3-BFB5-16D6C737C199}"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2" descr="e"/>
          <p:cNvPicPr>
            <a:picLocks noChangeAspect="1" noChangeArrowheads="1"/>
          </p:cNvPicPr>
          <p:nvPr/>
        </p:nvPicPr>
        <p:blipFill>
          <a:blip r:embed="rId3" cstate="print"/>
          <a:srcRect/>
          <a:stretch>
            <a:fillRect/>
          </a:stretch>
        </p:blipFill>
        <p:spPr bwMode="auto">
          <a:xfrm>
            <a:off x="0" y="1676400"/>
            <a:ext cx="9902825" cy="3767138"/>
          </a:xfrm>
          <a:prstGeom prst="rect">
            <a:avLst/>
          </a:prstGeom>
          <a:noFill/>
          <a:ln w="9525">
            <a:noFill/>
            <a:miter lim="800000"/>
            <a:headEnd/>
            <a:tailEnd/>
          </a:ln>
        </p:spPr>
      </p:pic>
      <p:sp>
        <p:nvSpPr>
          <p:cNvPr id="4" name="Oval 3"/>
          <p:cNvSpPr/>
          <p:nvPr/>
        </p:nvSpPr>
        <p:spPr bwMode="auto">
          <a:xfrm>
            <a:off x="4539932" y="4850934"/>
            <a:ext cx="274320" cy="457200"/>
          </a:xfrm>
          <a:prstGeom prst="ellipse">
            <a:avLst/>
          </a:prstGeom>
          <a:noFill/>
          <a:ln w="571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60</a:t>
            </a:fld>
            <a:endParaRPr lang="en-US"/>
          </a:p>
        </p:txBody>
      </p:sp>
    </p:spTree>
    <p:extLst>
      <p:ext uri="{BB962C8B-B14F-4D97-AF65-F5344CB8AC3E}">
        <p14:creationId xmlns:p14="http://schemas.microsoft.com/office/powerpoint/2010/main" val="282865584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2" descr="e"/>
          <p:cNvPicPr>
            <a:picLocks noChangeAspect="1" noChangeArrowheads="1"/>
          </p:cNvPicPr>
          <p:nvPr/>
        </p:nvPicPr>
        <p:blipFill>
          <a:blip r:embed="rId3" cstate="print"/>
          <a:srcRect/>
          <a:stretch>
            <a:fillRect/>
          </a:stretch>
        </p:blipFill>
        <p:spPr bwMode="auto">
          <a:xfrm>
            <a:off x="412750" y="1676400"/>
            <a:ext cx="6900863" cy="51768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61</a:t>
            </a:fld>
            <a:endParaRPr lang="en-US"/>
          </a:p>
        </p:txBody>
      </p:sp>
    </p:spTree>
    <p:extLst>
      <p:ext uri="{BB962C8B-B14F-4D97-AF65-F5344CB8AC3E}">
        <p14:creationId xmlns:p14="http://schemas.microsoft.com/office/powerpoint/2010/main" val="14143433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3"/>
          <p:cNvPicPr>
            <a:picLocks noChangeAspect="1" noChangeArrowheads="1"/>
          </p:cNvPicPr>
          <p:nvPr/>
        </p:nvPicPr>
        <p:blipFill>
          <a:blip r:embed="rId3" cstate="print"/>
          <a:srcRect/>
          <a:stretch>
            <a:fillRect/>
          </a:stretch>
        </p:blipFill>
        <p:spPr bwMode="auto">
          <a:xfrm>
            <a:off x="412750" y="1676401"/>
            <a:ext cx="9211733" cy="5181600"/>
          </a:xfrm>
          <a:prstGeom prst="rect">
            <a:avLst/>
          </a:prstGeom>
          <a:noFill/>
          <a:ln w="9525">
            <a:noFill/>
            <a:miter lim="800000"/>
            <a:headEnd/>
            <a:tailEnd/>
          </a:ln>
        </p:spPr>
      </p:pic>
    </p:spTree>
    <p:extLst>
      <p:ext uri="{BB962C8B-B14F-4D97-AF65-F5344CB8AC3E}">
        <p14:creationId xmlns:p14="http://schemas.microsoft.com/office/powerpoint/2010/main" val="405621545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pic>
        <p:nvPicPr>
          <p:cNvPr id="3" name="Picture 3" descr="e"/>
          <p:cNvPicPr>
            <a:picLocks noChangeAspect="1" noChangeArrowheads="1"/>
          </p:cNvPicPr>
          <p:nvPr/>
        </p:nvPicPr>
        <p:blipFill>
          <a:blip r:embed="rId3" cstate="print"/>
          <a:srcRect/>
          <a:stretch>
            <a:fillRect/>
          </a:stretch>
        </p:blipFill>
        <p:spPr bwMode="auto">
          <a:xfrm>
            <a:off x="379412" y="1676400"/>
            <a:ext cx="9144000" cy="438638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9618CD3-4C31-4252-90D3-002C03C88812}" type="slidenum">
              <a:rPr lang="en-US" smtClean="0"/>
              <a:pPr>
                <a:defRPr/>
              </a:pPr>
              <a:t>63</a:t>
            </a:fld>
            <a:endParaRPr lang="en-US"/>
          </a:p>
        </p:txBody>
      </p:sp>
    </p:spTree>
    <p:extLst>
      <p:ext uri="{BB962C8B-B14F-4D97-AF65-F5344CB8AC3E}">
        <p14:creationId xmlns:p14="http://schemas.microsoft.com/office/powerpoint/2010/main" val="24358910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9412" y="304800"/>
            <a:ext cx="9144000" cy="1104900"/>
          </a:xfrm>
        </p:spPr>
        <p:txBody>
          <a:bodyPr/>
          <a:lstStyle/>
          <a:p>
            <a:r>
              <a:rPr lang="en-US" b="1" dirty="0"/>
              <a:t>We Learn from Mistakes</a:t>
            </a:r>
            <a:endParaRPr lang="en-US" b="1" dirty="0" smtClean="0"/>
          </a:p>
        </p:txBody>
      </p:sp>
      <p:sp>
        <p:nvSpPr>
          <p:cNvPr id="3" name="Rectangle 4"/>
          <p:cNvSpPr>
            <a:spLocks noGrp="1" noChangeArrowheads="1"/>
          </p:cNvSpPr>
          <p:nvPr>
            <p:ph idx="1"/>
          </p:nvPr>
        </p:nvSpPr>
        <p:spPr>
          <a:xfrm>
            <a:off x="379413" y="1676400"/>
            <a:ext cx="9144000" cy="3352800"/>
          </a:xfrm>
        </p:spPr>
        <p:txBody>
          <a:bodyPr/>
          <a:lstStyle/>
          <a:p>
            <a:pPr eaLnBrk="1" hangingPunct="1"/>
            <a:r>
              <a:rPr lang="en-US" sz="3200" b="1" dirty="0" smtClean="0">
                <a:solidFill>
                  <a:schemeClr val="tx2"/>
                </a:solidFill>
              </a:rPr>
              <a:t>23%</a:t>
            </a:r>
            <a:r>
              <a:rPr lang="en-US" sz="3200" dirty="0" smtClean="0"/>
              <a:t> of all projects undertaken by internal information systems organizations are cancelled before completion</a:t>
            </a:r>
          </a:p>
          <a:p>
            <a:pPr eaLnBrk="1" hangingPunct="1"/>
            <a:r>
              <a:rPr lang="en-US" sz="3200" b="1" dirty="0" smtClean="0">
                <a:solidFill>
                  <a:schemeClr val="tx2"/>
                </a:solidFill>
              </a:rPr>
              <a:t>49%</a:t>
            </a:r>
            <a:r>
              <a:rPr lang="en-US" sz="3200" dirty="0" smtClean="0"/>
              <a:t> of projects cost </a:t>
            </a:r>
            <a:r>
              <a:rPr lang="en-US" sz="3200" b="1" dirty="0" smtClean="0">
                <a:solidFill>
                  <a:schemeClr val="tx2"/>
                </a:solidFill>
              </a:rPr>
              <a:t>189%</a:t>
            </a:r>
            <a:r>
              <a:rPr lang="en-US" sz="3200" b="1" dirty="0" smtClean="0"/>
              <a:t> </a:t>
            </a:r>
            <a:r>
              <a:rPr lang="en-US" sz="3200" dirty="0" smtClean="0"/>
              <a:t>of their original estimates</a:t>
            </a:r>
          </a:p>
          <a:p>
            <a:pPr eaLnBrk="1" hangingPunct="1"/>
            <a:r>
              <a:rPr lang="en-US" sz="3200" dirty="0" smtClean="0"/>
              <a:t>Only </a:t>
            </a:r>
            <a:r>
              <a:rPr lang="en-US" sz="3200" b="1" dirty="0" smtClean="0">
                <a:solidFill>
                  <a:schemeClr val="tx2"/>
                </a:solidFill>
              </a:rPr>
              <a:t>28%</a:t>
            </a:r>
            <a:r>
              <a:rPr lang="en-US" sz="3200" b="1" dirty="0" smtClean="0"/>
              <a:t> </a:t>
            </a:r>
            <a:r>
              <a:rPr lang="en-US" sz="3200" dirty="0" smtClean="0"/>
              <a:t>of projects are completed on time and within budget</a:t>
            </a:r>
          </a:p>
          <a:p>
            <a:pPr eaLnBrk="1" hangingPunct="1"/>
            <a:r>
              <a:rPr lang="en-US" sz="3200" dirty="0" smtClean="0"/>
              <a:t>Projects completed have </a:t>
            </a:r>
            <a:r>
              <a:rPr lang="en-US" sz="3200" b="1" dirty="0" smtClean="0">
                <a:solidFill>
                  <a:schemeClr val="tx2"/>
                </a:solidFill>
              </a:rPr>
              <a:t>42%</a:t>
            </a:r>
            <a:r>
              <a:rPr lang="en-US" sz="3200" b="1" dirty="0" smtClean="0"/>
              <a:t> </a:t>
            </a:r>
            <a:r>
              <a:rPr lang="en-US" sz="3200" dirty="0" smtClean="0"/>
              <a:t>of the originally proposed features or functions</a:t>
            </a:r>
            <a:r>
              <a:rPr lang="en-US" sz="3200" b="1" dirty="0" smtClean="0">
                <a:solidFill>
                  <a:schemeClr val="bg1">
                    <a:lumMod val="65000"/>
                  </a:schemeClr>
                </a:solidFill>
              </a:rPr>
              <a:t> .</a:t>
            </a:r>
          </a:p>
        </p:txBody>
      </p:sp>
    </p:spTree>
    <p:extLst>
      <p:ext uri="{BB962C8B-B14F-4D97-AF65-F5344CB8AC3E}">
        <p14:creationId xmlns:p14="http://schemas.microsoft.com/office/powerpoint/2010/main" val="30696346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4187" y="1676400"/>
            <a:ext cx="6829425" cy="5191125"/>
          </a:xfrm>
          <a:prstGeom prst="rect">
            <a:avLst/>
          </a:prstGeom>
        </p:spPr>
      </p:pic>
      <p:sp>
        <p:nvSpPr>
          <p:cNvPr id="14" name="Rectangle 2"/>
          <p:cNvSpPr>
            <a:spLocks noGrp="1" noChangeArrowheads="1"/>
          </p:cNvSpPr>
          <p:nvPr>
            <p:ph type="title"/>
          </p:nvPr>
        </p:nvSpPr>
        <p:spPr>
          <a:xfrm>
            <a:off x="379412" y="304800"/>
            <a:ext cx="9144000" cy="1104900"/>
          </a:xfrm>
        </p:spPr>
        <p:txBody>
          <a:bodyPr/>
          <a:lstStyle/>
          <a:p>
            <a:r>
              <a:rPr lang="en-US" sz="3200" b="1" i="1" dirty="0"/>
              <a:t>Not Just Small Problems ...</a:t>
            </a:r>
            <a:br>
              <a:rPr lang="en-US" sz="3200" b="1" i="1" dirty="0"/>
            </a:br>
            <a:r>
              <a:rPr lang="en-US" b="1" dirty="0"/>
              <a:t>Examples of Major Software Crisis</a:t>
            </a:r>
            <a:endParaRPr lang="en-US" b="1" dirty="0" smtClean="0"/>
          </a:p>
        </p:txBody>
      </p:sp>
    </p:spTree>
    <p:extLst>
      <p:ext uri="{BB962C8B-B14F-4D97-AF65-F5344CB8AC3E}">
        <p14:creationId xmlns:p14="http://schemas.microsoft.com/office/powerpoint/2010/main" val="10337102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a:noFill/>
        </p:spPr>
        <p:txBody>
          <a:bodyPr/>
          <a:lstStyle/>
          <a:p>
            <a:r>
              <a:rPr lang="en-US" sz="3200" b="1" i="1" dirty="0" smtClean="0"/>
              <a:t>Not Just Small Problems ...</a:t>
            </a:r>
            <a:br>
              <a:rPr lang="en-US" sz="3200" b="1" i="1" dirty="0" smtClean="0"/>
            </a:br>
            <a:r>
              <a:rPr lang="en-US" b="1" dirty="0" smtClean="0"/>
              <a:t>Examples of Major Software Crisis</a:t>
            </a:r>
          </a:p>
        </p:txBody>
      </p:sp>
      <p:sp>
        <p:nvSpPr>
          <p:cNvPr id="5" name="Rectangle 3"/>
          <p:cNvSpPr>
            <a:spLocks noGrp="1" noChangeArrowheads="1"/>
          </p:cNvSpPr>
          <p:nvPr>
            <p:ph idx="1"/>
          </p:nvPr>
        </p:nvSpPr>
        <p:spPr>
          <a:xfrm>
            <a:off x="379413" y="1676400"/>
            <a:ext cx="9144000" cy="4953000"/>
          </a:xfrm>
          <a:noFill/>
        </p:spPr>
        <p:txBody>
          <a:bodyPr/>
          <a:lstStyle/>
          <a:p>
            <a:pPr marL="395288" indent="-395288"/>
            <a:r>
              <a:rPr lang="en-US" sz="3200" dirty="0" smtClean="0"/>
              <a:t>Hong Kong Airport is not alone</a:t>
            </a:r>
          </a:p>
          <a:p>
            <a:pPr marL="395288" indent="-395288"/>
            <a:r>
              <a:rPr lang="en-US" sz="3200" dirty="0" smtClean="0"/>
              <a:t>Denver Airport Automated Baggage System</a:t>
            </a:r>
          </a:p>
          <a:p>
            <a:pPr marL="395288" indent="-395288"/>
            <a:r>
              <a:rPr lang="en-US" sz="3200" dirty="0" smtClean="0"/>
              <a:t>American Airlines </a:t>
            </a:r>
            <a:r>
              <a:rPr lang="en-US" sz="3200" dirty="0" err="1" smtClean="0"/>
              <a:t>Sabre</a:t>
            </a:r>
            <a:r>
              <a:rPr lang="en-US" sz="3200" dirty="0" smtClean="0"/>
              <a:t> System</a:t>
            </a:r>
          </a:p>
          <a:p>
            <a:pPr marL="395288" indent="-395288"/>
            <a:r>
              <a:rPr lang="en-US" sz="3200" dirty="0" smtClean="0"/>
              <a:t>Advanced Aviation System</a:t>
            </a:r>
            <a:r>
              <a:rPr lang="en-US" sz="3200" b="1" dirty="0" smtClean="0">
                <a:solidFill>
                  <a:schemeClr val="bg1">
                    <a:lumMod val="65000"/>
                  </a:schemeClr>
                </a:solidFill>
              </a:rPr>
              <a:t> .</a:t>
            </a:r>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66</a:t>
            </a:fld>
            <a:endParaRPr lang="en-US"/>
          </a:p>
        </p:txBody>
      </p:sp>
    </p:spTree>
    <p:extLst>
      <p:ext uri="{BB962C8B-B14F-4D97-AF65-F5344CB8AC3E}">
        <p14:creationId xmlns:p14="http://schemas.microsoft.com/office/powerpoint/2010/main" val="147137388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379412" y="304800"/>
            <a:ext cx="9144000" cy="1104900"/>
          </a:xfrm>
          <a:noFill/>
        </p:spPr>
        <p:txBody>
          <a:bodyPr/>
          <a:lstStyle/>
          <a:p>
            <a:r>
              <a:rPr lang="en-US" b="1" dirty="0" smtClean="0"/>
              <a:t>Denver Airport</a:t>
            </a:r>
            <a:br>
              <a:rPr lang="en-US" b="1" dirty="0" smtClean="0"/>
            </a:br>
            <a:r>
              <a:rPr lang="en-US" b="1" dirty="0" smtClean="0"/>
              <a:t>Automated Baggage System</a:t>
            </a:r>
          </a:p>
        </p:txBody>
      </p:sp>
      <p:sp>
        <p:nvSpPr>
          <p:cNvPr id="5" name="Rectangle 4"/>
          <p:cNvSpPr>
            <a:spLocks noGrp="1" noChangeArrowheads="1"/>
          </p:cNvSpPr>
          <p:nvPr>
            <p:ph idx="1"/>
          </p:nvPr>
        </p:nvSpPr>
        <p:spPr>
          <a:xfrm>
            <a:off x="412750" y="1676400"/>
            <a:ext cx="8882063" cy="4953000"/>
          </a:xfrm>
          <a:noFill/>
        </p:spPr>
        <p:txBody>
          <a:bodyPr/>
          <a:lstStyle/>
          <a:p>
            <a:pPr marL="395288" indent="-395288">
              <a:lnSpc>
                <a:spcPct val="90000"/>
              </a:lnSpc>
              <a:buClr>
                <a:srgbClr val="000066"/>
              </a:buClr>
            </a:pPr>
            <a:r>
              <a:rPr lang="en-US" sz="3200" dirty="0" smtClean="0"/>
              <a:t>Designed for brand new international airport</a:t>
            </a:r>
          </a:p>
          <a:p>
            <a:pPr marL="395288" indent="-395288">
              <a:lnSpc>
                <a:spcPct val="90000"/>
              </a:lnSpc>
              <a:buClr>
                <a:srgbClr val="000066"/>
              </a:buClr>
            </a:pPr>
            <a:r>
              <a:rPr lang="en-US" sz="3200" dirty="0" smtClean="0"/>
              <a:t>Comprised of 100 networked computers </a:t>
            </a:r>
          </a:p>
          <a:p>
            <a:pPr marL="395288" indent="-395288">
              <a:lnSpc>
                <a:spcPct val="90000"/>
              </a:lnSpc>
              <a:buClr>
                <a:srgbClr val="000066"/>
              </a:buClr>
            </a:pPr>
            <a:r>
              <a:rPr lang="en-US" sz="3200" dirty="0" smtClean="0"/>
              <a:t>Planned to deliver 60,000 bags per hour from more than 12 gates </a:t>
            </a:r>
          </a:p>
          <a:p>
            <a:pPr marL="395288" indent="-395288">
              <a:lnSpc>
                <a:spcPct val="90000"/>
              </a:lnSpc>
              <a:buClr>
                <a:srgbClr val="000066"/>
              </a:buClr>
            </a:pPr>
            <a:r>
              <a:rPr lang="en-US" sz="3200" dirty="0" smtClean="0"/>
              <a:t>Estimated cost </a:t>
            </a:r>
            <a:r>
              <a:rPr lang="en-US" sz="3200" dirty="0" err="1" smtClean="0"/>
              <a:t>US$200M</a:t>
            </a:r>
            <a:endParaRPr lang="en-US" sz="3200" dirty="0" smtClean="0"/>
          </a:p>
          <a:p>
            <a:pPr marL="395288" indent="-395288">
              <a:lnSpc>
                <a:spcPct val="90000"/>
              </a:lnSpc>
            </a:pPr>
            <a:r>
              <a:rPr lang="en-US" sz="3200" dirty="0" smtClean="0"/>
              <a:t>Delayed the grand opening of the airport four times</a:t>
            </a:r>
            <a:r>
              <a:rPr lang="en-US" sz="3200" b="1" dirty="0" smtClean="0">
                <a:solidFill>
                  <a:schemeClr val="bg1">
                    <a:lumMod val="65000"/>
                  </a:schemeClr>
                </a:solidFill>
              </a:rPr>
              <a:t> .</a:t>
            </a:r>
          </a:p>
          <a:p>
            <a:endParaRPr lang="en-US" sz="3200" dirty="0" smtClean="0"/>
          </a:p>
        </p:txBody>
      </p:sp>
    </p:spTree>
    <p:extLst>
      <p:ext uri="{BB962C8B-B14F-4D97-AF65-F5344CB8AC3E}">
        <p14:creationId xmlns:p14="http://schemas.microsoft.com/office/powerpoint/2010/main" val="16054678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9412" y="304800"/>
            <a:ext cx="9144000" cy="1104900"/>
          </a:xfrm>
          <a:noFill/>
        </p:spPr>
        <p:txBody>
          <a:bodyPr/>
          <a:lstStyle/>
          <a:p>
            <a:r>
              <a:rPr lang="en-US" b="1" dirty="0" smtClean="0"/>
              <a:t>American Airlines Sabre System</a:t>
            </a:r>
          </a:p>
        </p:txBody>
      </p:sp>
      <p:sp>
        <p:nvSpPr>
          <p:cNvPr id="5" name="Rectangle 3"/>
          <p:cNvSpPr>
            <a:spLocks noGrp="1" noChangeArrowheads="1"/>
          </p:cNvSpPr>
          <p:nvPr>
            <p:ph idx="1"/>
          </p:nvPr>
        </p:nvSpPr>
        <p:spPr>
          <a:xfrm>
            <a:off x="412750" y="1676400"/>
            <a:ext cx="8882063" cy="4953000"/>
          </a:xfrm>
          <a:noFill/>
        </p:spPr>
        <p:txBody>
          <a:bodyPr/>
          <a:lstStyle/>
          <a:p>
            <a:pPr marL="395288" indent="-395288">
              <a:buClr>
                <a:srgbClr val="000066"/>
              </a:buClr>
            </a:pPr>
            <a:r>
              <a:rPr lang="en-US" sz="3200" dirty="0" smtClean="0"/>
              <a:t>US$2B flight reservation system</a:t>
            </a:r>
          </a:p>
          <a:p>
            <a:pPr marL="395288" indent="-395288">
              <a:buClr>
                <a:srgbClr val="000066"/>
              </a:buClr>
            </a:pPr>
            <a:r>
              <a:rPr lang="en-US" sz="3200" dirty="0" smtClean="0"/>
              <a:t>Shining example of a strategic information system to enable American to be one of the world’s largest airlines</a:t>
            </a:r>
          </a:p>
          <a:p>
            <a:pPr marL="395288" indent="-395288"/>
            <a:r>
              <a:rPr lang="en-US" sz="3200" dirty="0" smtClean="0"/>
              <a:t>An attempt to add hotel and car reservations to the system collapsed with a write-off of US$165M </a:t>
            </a:r>
            <a:r>
              <a:rPr lang="en-US" sz="3200" b="1" dirty="0" smtClean="0">
                <a:solidFill>
                  <a:schemeClr val="bg1">
                    <a:lumMod val="65000"/>
                  </a:schemeClr>
                </a:solidFill>
              </a:rPr>
              <a:t>.</a:t>
            </a:r>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68</a:t>
            </a:fld>
            <a:endParaRPr lang="en-US"/>
          </a:p>
        </p:txBody>
      </p:sp>
    </p:spTree>
    <p:extLst>
      <p:ext uri="{BB962C8B-B14F-4D97-AF65-F5344CB8AC3E}">
        <p14:creationId xmlns:p14="http://schemas.microsoft.com/office/powerpoint/2010/main" val="351482499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379412" y="304800"/>
            <a:ext cx="9144000" cy="1104900"/>
          </a:xfrm>
          <a:noFill/>
        </p:spPr>
        <p:txBody>
          <a:bodyPr/>
          <a:lstStyle/>
          <a:p>
            <a:r>
              <a:rPr lang="en-US" b="1" dirty="0" smtClean="0"/>
              <a:t>Advanced Aviation System</a:t>
            </a:r>
          </a:p>
        </p:txBody>
      </p:sp>
      <p:sp>
        <p:nvSpPr>
          <p:cNvPr id="5" name="Rectangle 4"/>
          <p:cNvSpPr>
            <a:spLocks noGrp="1" noChangeArrowheads="1"/>
          </p:cNvSpPr>
          <p:nvPr>
            <p:ph idx="1"/>
          </p:nvPr>
        </p:nvSpPr>
        <p:spPr>
          <a:xfrm>
            <a:off x="412750" y="1676400"/>
            <a:ext cx="8321040" cy="4953000"/>
          </a:xfrm>
          <a:noFill/>
        </p:spPr>
        <p:txBody>
          <a:bodyPr/>
          <a:lstStyle/>
          <a:p>
            <a:pPr marL="395288" indent="-395288">
              <a:lnSpc>
                <a:spcPct val="90000"/>
              </a:lnSpc>
              <a:tabLst>
                <a:tab pos="8123238" algn="l"/>
                <a:tab pos="8751888" algn="l"/>
              </a:tabLst>
            </a:pPr>
            <a:r>
              <a:rPr lang="en-US" sz="3200" dirty="0" smtClean="0"/>
              <a:t>FAA’s next generation Air Traffic Control System was conservatively estimated to cost </a:t>
            </a:r>
            <a:r>
              <a:rPr lang="en-US" sz="3200" dirty="0" err="1" smtClean="0"/>
              <a:t>US$500</a:t>
            </a:r>
            <a:r>
              <a:rPr lang="en-US" sz="3200" dirty="0" smtClean="0"/>
              <a:t> per line of code</a:t>
            </a:r>
          </a:p>
          <a:p>
            <a:pPr marL="858838" lvl="1" indent="-395288">
              <a:lnSpc>
                <a:spcPct val="90000"/>
              </a:lnSpc>
              <a:tabLst>
                <a:tab pos="8123238" algn="l"/>
                <a:tab pos="8751888" algn="l"/>
              </a:tabLst>
            </a:pPr>
            <a:r>
              <a:rPr lang="en-US" sz="2800" dirty="0" smtClean="0"/>
              <a:t>Five times industry average for well-managed development process</a:t>
            </a:r>
          </a:p>
          <a:p>
            <a:pPr marL="395288" indent="-395288">
              <a:lnSpc>
                <a:spcPct val="90000"/>
              </a:lnSpc>
              <a:tabLst>
                <a:tab pos="8123238" algn="l"/>
                <a:tab pos="8751888" algn="l"/>
              </a:tabLst>
            </a:pPr>
            <a:r>
              <a:rPr lang="en-US" sz="3200" dirty="0" smtClean="0"/>
              <a:t>Center for Naval Analysis further found that the actual cost was </a:t>
            </a:r>
            <a:r>
              <a:rPr lang="en-US" sz="3200" dirty="0" err="1" smtClean="0"/>
              <a:t>US$900</a:t>
            </a:r>
            <a:r>
              <a:rPr lang="en-US" sz="3200" dirty="0" smtClean="0"/>
              <a:t> per line </a:t>
            </a:r>
          </a:p>
          <a:p>
            <a:pPr marL="395288" indent="-395288">
              <a:lnSpc>
                <a:spcPct val="90000"/>
              </a:lnSpc>
              <a:tabLst>
                <a:tab pos="8123238" algn="l"/>
                <a:tab pos="8751888" algn="l"/>
              </a:tabLst>
            </a:pPr>
            <a:r>
              <a:rPr lang="en-US" sz="3200" dirty="0" smtClean="0"/>
              <a:t>“On average, every line of code developed needs to be rewritten once” </a:t>
            </a:r>
            <a:r>
              <a:rPr lang="en-US" sz="3200" b="1" dirty="0" smtClean="0">
                <a:solidFill>
                  <a:schemeClr val="bg1">
                    <a:lumMod val="65000"/>
                  </a:schemeClr>
                </a:solidFill>
              </a:rPr>
              <a:t>.</a:t>
            </a:r>
          </a:p>
        </p:txBody>
      </p:sp>
      <p:sp>
        <p:nvSpPr>
          <p:cNvPr id="3" name="Slide Number Placeholder 2"/>
          <p:cNvSpPr>
            <a:spLocks noGrp="1"/>
          </p:cNvSpPr>
          <p:nvPr>
            <p:ph type="sldNum" sz="quarter" idx="12"/>
          </p:nvPr>
        </p:nvSpPr>
        <p:spPr/>
        <p:txBody>
          <a:bodyPr/>
          <a:lstStyle/>
          <a:p>
            <a:pPr>
              <a:defRPr/>
            </a:pPr>
            <a:fld id="{B9618CD3-4C31-4252-90D3-002C03C88812}" type="slidenum">
              <a:rPr lang="en-US" smtClean="0"/>
              <a:pPr>
                <a:defRPr/>
              </a:pPr>
              <a:t>69</a:t>
            </a:fld>
            <a:endParaRPr lang="en-US"/>
          </a:p>
        </p:txBody>
      </p:sp>
    </p:spTree>
    <p:extLst>
      <p:ext uri="{BB962C8B-B14F-4D97-AF65-F5344CB8AC3E}">
        <p14:creationId xmlns:p14="http://schemas.microsoft.com/office/powerpoint/2010/main" val="22938904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36"/>
          <p:cNvGrpSpPr/>
          <p:nvPr/>
        </p:nvGrpSpPr>
        <p:grpSpPr>
          <a:xfrm>
            <a:off x="457054" y="2569045"/>
            <a:ext cx="5833252" cy="1369588"/>
            <a:chOff x="457200" y="3032182"/>
            <a:chExt cx="5835151" cy="1369588"/>
          </a:xfrm>
        </p:grpSpPr>
        <p:grpSp>
          <p:nvGrpSpPr>
            <p:cNvPr id="6" name="Group 35"/>
            <p:cNvGrpSpPr/>
            <p:nvPr/>
          </p:nvGrpSpPr>
          <p:grpSpPr>
            <a:xfrm>
              <a:off x="457200" y="3880562"/>
              <a:ext cx="5835151" cy="521208"/>
              <a:chOff x="457200" y="3956762"/>
              <a:chExt cx="5835151" cy="521208"/>
            </a:xfrm>
          </p:grpSpPr>
          <p:cxnSp>
            <p:nvCxnSpPr>
              <p:cNvPr id="21" name="Straight Connector 20"/>
              <p:cNvCxnSpPr/>
              <p:nvPr/>
            </p:nvCxnSpPr>
            <p:spPr bwMode="auto">
              <a:xfrm>
                <a:off x="457200" y="421386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2" name="Text Box 4"/>
              <p:cNvSpPr txBox="1">
                <a:spLocks noChangeArrowheads="1"/>
              </p:cNvSpPr>
              <p:nvPr/>
            </p:nvSpPr>
            <p:spPr bwMode="auto">
              <a:xfrm>
                <a:off x="712695" y="3956762"/>
                <a:ext cx="5579656" cy="521208"/>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algn="l">
                  <a:buClrTx/>
                  <a:buNone/>
                  <a:tabLst>
                    <a:tab pos="2682875" algn="l"/>
                    <a:tab pos="3486150" algn="l"/>
                    <a:tab pos="8742363" algn="l"/>
                  </a:tabLst>
                </a:pPr>
                <a:r>
                  <a:rPr lang="en-US" sz="2800" dirty="0" smtClean="0"/>
                  <a:t>Executive Director in Goldman Sachs</a:t>
                </a:r>
              </a:p>
            </p:txBody>
          </p:sp>
        </p:grpSp>
        <p:cxnSp>
          <p:nvCxnSpPr>
            <p:cNvPr id="35" name="Straight Connector 34"/>
            <p:cNvCxnSpPr/>
            <p:nvPr/>
          </p:nvCxnSpPr>
          <p:spPr bwMode="auto">
            <a:xfrm>
              <a:off x="457200" y="3032182"/>
              <a:ext cx="0" cy="109728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sp>
        <p:nvSpPr>
          <p:cNvPr id="1596419" name="Rectangle 4"/>
          <p:cNvSpPr>
            <a:spLocks noChangeArrowheads="1"/>
          </p:cNvSpPr>
          <p:nvPr/>
        </p:nvSpPr>
        <p:spPr bwMode="auto">
          <a:xfrm>
            <a:off x="412750" y="266700"/>
            <a:ext cx="8150225" cy="1104900"/>
          </a:xfrm>
          <a:prstGeom prst="rect">
            <a:avLst/>
          </a:prstGeom>
          <a:noFill/>
          <a:ln w="9525">
            <a:noFill/>
            <a:miter lim="800000"/>
            <a:headEnd/>
            <a:tailEnd/>
          </a:ln>
        </p:spPr>
        <p:txBody>
          <a:bodyPr lIns="92079" tIns="46040" rIns="92079" bIns="46040" anchor="b"/>
          <a:lstStyle/>
          <a:p>
            <a:pPr algn="l"/>
            <a:r>
              <a:rPr lang="en-US" sz="3200" b="1" i="1" dirty="0" smtClean="0">
                <a:solidFill>
                  <a:srgbClr val="000066"/>
                </a:solidFill>
                <a:latin typeface="Times New Roman" pitchFamily="18" charset="0"/>
                <a:ea typeface="MS PGothic" pitchFamily="34" charset="-128"/>
                <a:cs typeface="+mn-cs"/>
              </a:rPr>
              <a:t>About the Instructor</a:t>
            </a:r>
          </a:p>
          <a:p>
            <a:pPr algn="l"/>
            <a:r>
              <a:rPr lang="en-US" sz="4400" b="1" dirty="0" smtClean="0">
                <a:solidFill>
                  <a:srgbClr val="000066"/>
                </a:solidFill>
                <a:latin typeface="Times New Roman" pitchFamily="18" charset="0"/>
                <a:ea typeface="MS PGothic" pitchFamily="34" charset="-128"/>
                <a:cs typeface="+mn-cs"/>
              </a:rPr>
              <a:t>Selected Past Students</a:t>
            </a:r>
            <a:endParaRPr lang="en-US" sz="6000" b="1" dirty="0" smtClean="0">
              <a:solidFill>
                <a:srgbClr val="000066"/>
              </a:solidFill>
              <a:latin typeface="Times New Roman" pitchFamily="18" charset="0"/>
              <a:ea typeface="MS PGothic" pitchFamily="34" charset="-128"/>
              <a:cs typeface="+mn-cs"/>
            </a:endParaRPr>
          </a:p>
        </p:txBody>
      </p:sp>
      <p:grpSp>
        <p:nvGrpSpPr>
          <p:cNvPr id="7" name="Group 38"/>
          <p:cNvGrpSpPr/>
          <p:nvPr/>
        </p:nvGrpSpPr>
        <p:grpSpPr>
          <a:xfrm>
            <a:off x="457054" y="3718422"/>
            <a:ext cx="7748216" cy="1733794"/>
            <a:chOff x="457200" y="3666226"/>
            <a:chExt cx="7914210" cy="1733794"/>
          </a:xfrm>
        </p:grpSpPr>
        <p:grpSp>
          <p:nvGrpSpPr>
            <p:cNvPr id="8" name="Group 26"/>
            <p:cNvGrpSpPr/>
            <p:nvPr/>
          </p:nvGrpSpPr>
          <p:grpSpPr>
            <a:xfrm>
              <a:off x="457200" y="4876800"/>
              <a:ext cx="7914210" cy="523220"/>
              <a:chOff x="457200" y="4767590"/>
              <a:chExt cx="7914210" cy="523220"/>
            </a:xfrm>
          </p:grpSpPr>
          <p:cxnSp>
            <p:nvCxnSpPr>
              <p:cNvPr id="23" name="Straight Connector 22"/>
              <p:cNvCxnSpPr/>
              <p:nvPr/>
            </p:nvCxnSpPr>
            <p:spPr bwMode="auto">
              <a:xfrm>
                <a:off x="457200" y="502920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1" name="Text Box 4"/>
              <p:cNvSpPr txBox="1">
                <a:spLocks noChangeArrowheads="1"/>
              </p:cNvSpPr>
              <p:nvPr/>
            </p:nvSpPr>
            <p:spPr bwMode="auto">
              <a:xfrm>
                <a:off x="712695" y="4767590"/>
                <a:ext cx="7658715" cy="52322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marL="454025" indent="-454025" algn="l">
                  <a:buClrTx/>
                  <a:buNone/>
                  <a:tabLst>
                    <a:tab pos="2682875" algn="l"/>
                    <a:tab pos="3486150" algn="l"/>
                    <a:tab pos="8742363" algn="l"/>
                  </a:tabLst>
                </a:pPr>
                <a:r>
                  <a:rPr lang="en-US" sz="2800" dirty="0" smtClean="0"/>
                  <a:t>Further study in University of California, Berkeley</a:t>
                </a:r>
                <a:endParaRPr lang="en-US" sz="2800" b="1" dirty="0" smtClean="0">
                  <a:solidFill>
                    <a:schemeClr val="bg1">
                      <a:lumMod val="65000"/>
                    </a:schemeClr>
                  </a:solidFill>
                </a:endParaRPr>
              </a:p>
            </p:txBody>
          </p:sp>
        </p:grpSp>
        <p:cxnSp>
          <p:nvCxnSpPr>
            <p:cNvPr id="38" name="Straight Connector 37"/>
            <p:cNvCxnSpPr/>
            <p:nvPr/>
          </p:nvCxnSpPr>
          <p:spPr bwMode="auto">
            <a:xfrm>
              <a:off x="457200" y="3666226"/>
              <a:ext cx="0" cy="146304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grpSp>
        <p:nvGrpSpPr>
          <p:cNvPr id="27" name="Group 35"/>
          <p:cNvGrpSpPr/>
          <p:nvPr/>
        </p:nvGrpSpPr>
        <p:grpSpPr>
          <a:xfrm>
            <a:off x="455612" y="1882550"/>
            <a:ext cx="1306973" cy="523220"/>
            <a:chOff x="457200" y="3948136"/>
            <a:chExt cx="1307397" cy="523220"/>
          </a:xfrm>
        </p:grpSpPr>
        <p:cxnSp>
          <p:nvCxnSpPr>
            <p:cNvPr id="29" name="Straight Connector 28"/>
            <p:cNvCxnSpPr/>
            <p:nvPr/>
          </p:nvCxnSpPr>
          <p:spPr bwMode="auto">
            <a:xfrm>
              <a:off x="457200" y="4213860"/>
              <a:ext cx="1280573"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31" name="Text Box 4"/>
            <p:cNvSpPr txBox="1">
              <a:spLocks noChangeArrowheads="1"/>
            </p:cNvSpPr>
            <p:nvPr/>
          </p:nvSpPr>
          <p:spPr bwMode="auto">
            <a:xfrm>
              <a:off x="712696" y="3948136"/>
              <a:ext cx="1051901" cy="52322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algn="l">
                <a:buClrTx/>
                <a:buNone/>
                <a:tabLst>
                  <a:tab pos="2682875" algn="l"/>
                  <a:tab pos="3486150" algn="l"/>
                  <a:tab pos="8742363" algn="l"/>
                </a:tabLst>
              </a:pPr>
              <a:r>
                <a:rPr lang="en-US" sz="2800" dirty="0" smtClean="0"/>
                <a:t>Apple</a:t>
              </a:r>
            </a:p>
          </p:txBody>
        </p:sp>
      </p:grpSp>
      <p:cxnSp>
        <p:nvCxnSpPr>
          <p:cNvPr id="28" name="Straight Connector 27"/>
          <p:cNvCxnSpPr/>
          <p:nvPr/>
        </p:nvCxnSpPr>
        <p:spPr bwMode="auto">
          <a:xfrm>
            <a:off x="455612" y="1676400"/>
            <a:ext cx="0" cy="463676"/>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nvGrpSpPr>
          <p:cNvPr id="37" name="Group 36"/>
          <p:cNvGrpSpPr/>
          <p:nvPr/>
        </p:nvGrpSpPr>
        <p:grpSpPr>
          <a:xfrm>
            <a:off x="455612" y="1796628"/>
            <a:ext cx="1581293" cy="1360962"/>
            <a:chOff x="457200" y="3032182"/>
            <a:chExt cx="1581805" cy="1360962"/>
          </a:xfrm>
        </p:grpSpPr>
        <p:grpSp>
          <p:nvGrpSpPr>
            <p:cNvPr id="39" name="Group 35"/>
            <p:cNvGrpSpPr/>
            <p:nvPr/>
          </p:nvGrpSpPr>
          <p:grpSpPr>
            <a:xfrm>
              <a:off x="457200" y="3871936"/>
              <a:ext cx="1581805" cy="521208"/>
              <a:chOff x="457200" y="3948136"/>
              <a:chExt cx="1581805" cy="521208"/>
            </a:xfrm>
          </p:grpSpPr>
          <p:cxnSp>
            <p:nvCxnSpPr>
              <p:cNvPr id="41" name="Straight Connector 40"/>
              <p:cNvCxnSpPr/>
              <p:nvPr/>
            </p:nvCxnSpPr>
            <p:spPr bwMode="auto">
              <a:xfrm>
                <a:off x="457200" y="4213860"/>
                <a:ext cx="1280573"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42" name="Text Box 4"/>
              <p:cNvSpPr txBox="1">
                <a:spLocks noChangeArrowheads="1"/>
              </p:cNvSpPr>
              <p:nvPr/>
            </p:nvSpPr>
            <p:spPr bwMode="auto">
              <a:xfrm>
                <a:off x="712696" y="3948136"/>
                <a:ext cx="1326309" cy="521208"/>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algn="l">
                  <a:buClrTx/>
                  <a:buNone/>
                  <a:tabLst>
                    <a:tab pos="2682875" algn="l"/>
                    <a:tab pos="3486150" algn="l"/>
                    <a:tab pos="8742363" algn="l"/>
                  </a:tabLst>
                </a:pPr>
                <a:r>
                  <a:rPr lang="en-US" sz="2800" dirty="0" smtClean="0"/>
                  <a:t>Alibaba</a:t>
                </a:r>
              </a:p>
            </p:txBody>
          </p:sp>
        </p:grpSp>
        <p:cxnSp>
          <p:nvCxnSpPr>
            <p:cNvPr id="40" name="Straight Connector 39"/>
            <p:cNvCxnSpPr/>
            <p:nvPr/>
          </p:nvCxnSpPr>
          <p:spPr bwMode="auto">
            <a:xfrm>
              <a:off x="457200" y="3032182"/>
              <a:ext cx="0" cy="109728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grpSp>
        <p:nvGrpSpPr>
          <p:cNvPr id="44" name="Group 43"/>
          <p:cNvGrpSpPr/>
          <p:nvPr/>
        </p:nvGrpSpPr>
        <p:grpSpPr>
          <a:xfrm>
            <a:off x="455612" y="2194422"/>
            <a:ext cx="6840534" cy="2514600"/>
            <a:chOff x="455612" y="2895600"/>
            <a:chExt cx="6840534" cy="2514600"/>
          </a:xfrm>
        </p:grpSpPr>
        <p:grpSp>
          <p:nvGrpSpPr>
            <p:cNvPr id="4" name="Group 33"/>
            <p:cNvGrpSpPr/>
            <p:nvPr/>
          </p:nvGrpSpPr>
          <p:grpSpPr>
            <a:xfrm>
              <a:off x="457054" y="2895600"/>
              <a:ext cx="6839092" cy="2514600"/>
              <a:chOff x="457200" y="1828800"/>
              <a:chExt cx="6841290" cy="2514600"/>
            </a:xfrm>
          </p:grpSpPr>
          <p:cxnSp>
            <p:nvCxnSpPr>
              <p:cNvPr id="20" name="Straight Connector 19"/>
              <p:cNvCxnSpPr/>
              <p:nvPr/>
            </p:nvCxnSpPr>
            <p:spPr bwMode="auto">
              <a:xfrm>
                <a:off x="457200" y="403860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4" name="Text Box 4"/>
              <p:cNvSpPr txBox="1">
                <a:spLocks noChangeArrowheads="1"/>
              </p:cNvSpPr>
              <p:nvPr/>
            </p:nvSpPr>
            <p:spPr bwMode="auto">
              <a:xfrm>
                <a:off x="712694" y="3794760"/>
                <a:ext cx="6585796" cy="54864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marL="454025" indent="-454025" algn="l">
                  <a:buClrTx/>
                  <a:buNone/>
                  <a:tabLst>
                    <a:tab pos="2682875" algn="l"/>
                    <a:tab pos="3486150" algn="l"/>
                    <a:tab pos="8742363" algn="l"/>
                  </a:tabLst>
                </a:pPr>
                <a:r>
                  <a:rPr lang="en-US" sz="2800" dirty="0" smtClean="0"/>
                  <a:t>Further study in </a:t>
                </a:r>
                <a:r>
                  <a:rPr lang="en-US" dirty="0" smtClean="0"/>
                  <a:t>Carnegie Mellon University</a:t>
                </a:r>
                <a:endParaRPr lang="en-US" sz="2800" dirty="0" smtClean="0"/>
              </a:p>
            </p:txBody>
          </p:sp>
          <p:cxnSp>
            <p:nvCxnSpPr>
              <p:cNvPr id="33" name="Straight Connector 32"/>
              <p:cNvCxnSpPr/>
              <p:nvPr/>
            </p:nvCxnSpPr>
            <p:spPr bwMode="auto">
              <a:xfrm>
                <a:off x="457200" y="1828800"/>
                <a:ext cx="0" cy="146304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cxnSp>
          <p:nvCxnSpPr>
            <p:cNvPr id="43" name="Straight Connector 42"/>
            <p:cNvCxnSpPr/>
            <p:nvPr/>
          </p:nvCxnSpPr>
          <p:spPr bwMode="auto">
            <a:xfrm>
              <a:off x="455612" y="3657600"/>
              <a:ext cx="0" cy="146304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sp>
        <p:nvSpPr>
          <p:cNvPr id="2" name="Slide Number Placeholder 1"/>
          <p:cNvSpPr>
            <a:spLocks noGrp="1"/>
          </p:cNvSpPr>
          <p:nvPr>
            <p:ph type="sldNum" sz="quarter" idx="12"/>
          </p:nvPr>
        </p:nvSpPr>
        <p:spPr/>
        <p:txBody>
          <a:bodyPr/>
          <a:lstStyle/>
          <a:p>
            <a:pPr>
              <a:defRPr/>
            </a:pPr>
            <a:fld id="{4BD04CA3-1BB8-4EE3-BFB5-16D6C737C199}" type="slidenum">
              <a:rPr lang="en-US" smtClean="0"/>
              <a:pPr>
                <a:defRPr/>
              </a:pPr>
              <a:t>7</a:t>
            </a:fld>
            <a:endParaRPr lang="en-US"/>
          </a:p>
        </p:txBody>
      </p:sp>
      <p:grpSp>
        <p:nvGrpSpPr>
          <p:cNvPr id="45" name="Group 38"/>
          <p:cNvGrpSpPr/>
          <p:nvPr/>
        </p:nvGrpSpPr>
        <p:grpSpPr>
          <a:xfrm>
            <a:off x="455612" y="4480422"/>
            <a:ext cx="4822136" cy="1733794"/>
            <a:chOff x="457200" y="3666226"/>
            <a:chExt cx="4925442" cy="1733794"/>
          </a:xfrm>
        </p:grpSpPr>
        <p:grpSp>
          <p:nvGrpSpPr>
            <p:cNvPr id="46" name="Group 26"/>
            <p:cNvGrpSpPr/>
            <p:nvPr/>
          </p:nvGrpSpPr>
          <p:grpSpPr>
            <a:xfrm>
              <a:off x="457200" y="4876800"/>
              <a:ext cx="4925442" cy="523220"/>
              <a:chOff x="457200" y="4767590"/>
              <a:chExt cx="4925442" cy="523220"/>
            </a:xfrm>
          </p:grpSpPr>
          <p:cxnSp>
            <p:nvCxnSpPr>
              <p:cNvPr id="48" name="Straight Connector 47"/>
              <p:cNvCxnSpPr/>
              <p:nvPr/>
            </p:nvCxnSpPr>
            <p:spPr bwMode="auto">
              <a:xfrm>
                <a:off x="457200" y="5029200"/>
                <a:ext cx="2514600" cy="0"/>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49" name="Text Box 4"/>
              <p:cNvSpPr txBox="1">
                <a:spLocks noChangeArrowheads="1"/>
              </p:cNvSpPr>
              <p:nvPr/>
            </p:nvSpPr>
            <p:spPr bwMode="auto">
              <a:xfrm>
                <a:off x="712695" y="4767590"/>
                <a:ext cx="4669947" cy="523220"/>
              </a:xfrm>
              <a:prstGeom prst="rect">
                <a:avLst/>
              </a:prstGeom>
              <a:solidFill>
                <a:schemeClr val="accent1"/>
              </a:solidFill>
              <a:ln w="12700">
                <a:solidFill>
                  <a:srgbClr val="00B050"/>
                </a:solidFill>
                <a:miter lim="800000"/>
                <a:headEnd type="none" w="sm" len="sm"/>
                <a:tailEnd type="none" w="sm" len="sm"/>
              </a:ln>
              <a:effectLst>
                <a:outerShdw dist="71842" dir="2700000" algn="ctr" rotWithShape="0">
                  <a:srgbClr val="00B050"/>
                </a:outerShdw>
              </a:effectLst>
            </p:spPr>
            <p:txBody>
              <a:bodyPr wrap="square">
                <a:spAutoFit/>
              </a:bodyPr>
              <a:lstStyle/>
              <a:p>
                <a:pPr marL="454025" indent="-454025" algn="l">
                  <a:buClrTx/>
                  <a:buNone/>
                  <a:tabLst>
                    <a:tab pos="2682875" algn="l"/>
                    <a:tab pos="3486150" algn="l"/>
                    <a:tab pos="8742363" algn="l"/>
                  </a:tabLst>
                </a:pPr>
                <a:r>
                  <a:rPr lang="en-US" dirty="0" smtClean="0"/>
                  <a:t>A+ in MSc Dissertation 2022</a:t>
                </a:r>
                <a:r>
                  <a:rPr lang="en-US" sz="2800" b="1" dirty="0" smtClean="0">
                    <a:solidFill>
                      <a:schemeClr val="bg1">
                        <a:lumMod val="65000"/>
                      </a:schemeClr>
                    </a:solidFill>
                  </a:rPr>
                  <a:t> .</a:t>
                </a:r>
              </a:p>
            </p:txBody>
          </p:sp>
        </p:grpSp>
        <p:cxnSp>
          <p:nvCxnSpPr>
            <p:cNvPr id="47" name="Straight Connector 46"/>
            <p:cNvCxnSpPr/>
            <p:nvPr/>
          </p:nvCxnSpPr>
          <p:spPr bwMode="auto">
            <a:xfrm>
              <a:off x="457200" y="3666226"/>
              <a:ext cx="0" cy="1463040"/>
            </a:xfrm>
            <a:prstGeom prst="line">
              <a:avLst/>
            </a:prstGeom>
            <a:solidFill>
              <a:schemeClr val="accent1"/>
            </a:solidFill>
            <a:ln w="38100" cap="flat" cmpd="sng" algn="ctr">
              <a:solidFill>
                <a:schemeClr val="tx1"/>
              </a:solidFill>
              <a:prstDash val="solid"/>
              <a:round/>
              <a:headEnd type="none" w="sm" len="sm"/>
              <a:tailEnd type="none" w="sm" len="sm"/>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8" y="1676400"/>
            <a:ext cx="6600510" cy="4846320"/>
          </a:xfrm>
          <a:prstGeom prst="rect">
            <a:avLst/>
          </a:prstGeom>
        </p:spPr>
      </p:pic>
      <p:sp>
        <p:nvSpPr>
          <p:cNvPr id="4" name="Rectangle 2"/>
          <p:cNvSpPr>
            <a:spLocks noGrp="1" noChangeArrowheads="1"/>
          </p:cNvSpPr>
          <p:nvPr>
            <p:ph type="title"/>
          </p:nvPr>
        </p:nvSpPr>
        <p:spPr>
          <a:xfrm>
            <a:off x="379412" y="304800"/>
            <a:ext cx="9144000" cy="1104900"/>
          </a:xfrm>
        </p:spPr>
        <p:txBody>
          <a:bodyPr/>
          <a:lstStyle/>
          <a:p>
            <a:r>
              <a:rPr lang="en-US" b="1" dirty="0" smtClean="0"/>
              <a:t>No Wonder ...</a:t>
            </a:r>
          </a:p>
        </p:txBody>
      </p:sp>
    </p:spTree>
    <p:extLst>
      <p:ext uri="{BB962C8B-B14F-4D97-AF65-F5344CB8AC3E}">
        <p14:creationId xmlns:p14="http://schemas.microsoft.com/office/powerpoint/2010/main" val="395478113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2" cstate="print"/>
          <a:srcRect/>
          <a:stretch>
            <a:fillRect/>
          </a:stretch>
        </p:blipFill>
        <p:spPr bwMode="auto">
          <a:xfrm>
            <a:off x="455612" y="1691640"/>
            <a:ext cx="8402839" cy="516636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71</a:t>
            </a:fld>
            <a:endParaRPr lang="en-US"/>
          </a:p>
        </p:txBody>
      </p:sp>
      <p:sp>
        <p:nvSpPr>
          <p:cNvPr id="7" name="Rectangle 4"/>
          <p:cNvSpPr>
            <a:spLocks noGrp="1" noChangeArrowheads="1"/>
          </p:cNvSpPr>
          <p:nvPr>
            <p:ph type="title"/>
          </p:nvPr>
        </p:nvSpPr>
        <p:spPr>
          <a:xfrm>
            <a:off x="379412" y="304800"/>
            <a:ext cx="9144000" cy="1104900"/>
          </a:xfrm>
        </p:spPr>
        <p:txBody>
          <a:bodyPr/>
          <a:lstStyle/>
          <a:p>
            <a:r>
              <a:rPr lang="en-GB" sz="3200" b="1" i="1" dirty="0" smtClean="0"/>
              <a:t>On the Other Hand</a:t>
            </a:r>
            <a:br>
              <a:rPr lang="en-GB" sz="3200" b="1" i="1" dirty="0" smtClean="0"/>
            </a:br>
            <a:r>
              <a:rPr lang="en-GB" dirty="0" smtClean="0"/>
              <a:t>No. 1 in Best Technology Jobs</a:t>
            </a:r>
            <a:endParaRPr lang="en-GB" b="1" dirty="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3"/>
          <p:cNvSpPr>
            <a:spLocks noGrp="1" noChangeArrowheads="1"/>
          </p:cNvSpPr>
          <p:nvPr>
            <p:ph type="title"/>
          </p:nvPr>
        </p:nvSpPr>
        <p:spPr>
          <a:xfrm>
            <a:off x="379412" y="266700"/>
            <a:ext cx="9144000" cy="1104900"/>
          </a:xfrm>
        </p:spPr>
        <p:txBody>
          <a:bodyPr/>
          <a:lstStyle/>
          <a:p>
            <a:pPr>
              <a:tabLst>
                <a:tab pos="8913813" algn="r"/>
              </a:tabLst>
            </a:pPr>
            <a:r>
              <a:rPr lang="en-US" sz="3200" b="1" i="1" dirty="0" smtClean="0"/>
              <a:t>Mismatch?</a:t>
            </a:r>
            <a:br>
              <a:rPr lang="en-US" sz="3200" b="1" i="1" dirty="0" smtClean="0"/>
            </a:br>
            <a:r>
              <a:rPr lang="en-GB" sz="4800" b="1" dirty="0" smtClean="0"/>
              <a:t>25 Most Important Topics	</a:t>
            </a:r>
            <a:r>
              <a:rPr lang="en-GB" sz="1400" b="0" dirty="0" smtClean="0">
                <a:solidFill>
                  <a:schemeClr val="tx1"/>
                </a:solidFill>
              </a:rPr>
              <a:t>Ref: </a:t>
            </a:r>
            <a:r>
              <a:rPr lang="en-GB" sz="1400" b="0" dirty="0" err="1" smtClean="0">
                <a:solidFill>
                  <a:schemeClr val="tx1"/>
                </a:solidFill>
              </a:rPr>
              <a:t>Lethbridge</a:t>
            </a:r>
            <a:endParaRPr lang="en-US" sz="1400" b="0" dirty="0" smtClean="0">
              <a:solidFill>
                <a:schemeClr val="tx1"/>
              </a:solidFill>
            </a:endParaRPr>
          </a:p>
        </p:txBody>
      </p:sp>
      <p:graphicFrame>
        <p:nvGraphicFramePr>
          <p:cNvPr id="478210" name="Object 2"/>
          <p:cNvGraphicFramePr>
            <a:graphicFrameLocks noChangeAspect="1"/>
          </p:cNvGraphicFramePr>
          <p:nvPr/>
        </p:nvGraphicFramePr>
        <p:xfrm>
          <a:off x="76200" y="1676400"/>
          <a:ext cx="9750425" cy="5186363"/>
        </p:xfrm>
        <a:graphic>
          <a:graphicData uri="http://schemas.openxmlformats.org/presentationml/2006/ole">
            <mc:AlternateContent xmlns:mc="http://schemas.openxmlformats.org/markup-compatibility/2006">
              <mc:Choice xmlns:v="urn:schemas-microsoft-com:vml" Requires="v">
                <p:oleObj spid="_x0000_s2182" name="Photo Editor Photo" r:id="rId3" imgW="8580952" imgH="4563112" progId="">
                  <p:embed/>
                </p:oleObj>
              </mc:Choice>
              <mc:Fallback>
                <p:oleObj name="Photo Editor Photo" r:id="rId3" imgW="8580952" imgH="456311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76400"/>
                        <a:ext cx="9750425"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3"/>
          <p:cNvSpPr>
            <a:spLocks noGrp="1" noChangeArrowheads="1"/>
          </p:cNvSpPr>
          <p:nvPr>
            <p:ph type="title"/>
          </p:nvPr>
        </p:nvSpPr>
        <p:spPr>
          <a:xfrm>
            <a:off x="379412" y="266700"/>
            <a:ext cx="9144000" cy="1104900"/>
          </a:xfrm>
        </p:spPr>
        <p:txBody>
          <a:bodyPr/>
          <a:lstStyle/>
          <a:p>
            <a:pPr>
              <a:tabLst>
                <a:tab pos="8913813" algn="r"/>
              </a:tabLst>
            </a:pPr>
            <a:r>
              <a:rPr lang="en-US" sz="3200" b="1" i="1" dirty="0" smtClean="0"/>
              <a:t>Mismatch?</a:t>
            </a:r>
            <a:br>
              <a:rPr lang="en-US" sz="3200" b="1" i="1" dirty="0" smtClean="0"/>
            </a:br>
            <a:r>
              <a:rPr lang="en-GB" sz="4800" b="1" dirty="0" smtClean="0"/>
              <a:t>25 Most Important Topics	</a:t>
            </a:r>
            <a:r>
              <a:rPr lang="en-GB" sz="1400" b="0" dirty="0" smtClean="0">
                <a:solidFill>
                  <a:schemeClr val="tx1"/>
                </a:solidFill>
              </a:rPr>
              <a:t>Ref: </a:t>
            </a:r>
            <a:r>
              <a:rPr lang="en-GB" sz="1400" b="0" dirty="0" err="1" smtClean="0">
                <a:solidFill>
                  <a:schemeClr val="tx1"/>
                </a:solidFill>
              </a:rPr>
              <a:t>Lethbridge</a:t>
            </a:r>
            <a:endParaRPr lang="en-US" sz="1400" b="0" dirty="0" smtClean="0">
              <a:solidFill>
                <a:schemeClr val="tx1"/>
              </a:solidFill>
            </a:endParaRPr>
          </a:p>
        </p:txBody>
      </p:sp>
      <p:graphicFrame>
        <p:nvGraphicFramePr>
          <p:cNvPr id="478210" name="Object 2"/>
          <p:cNvGraphicFramePr>
            <a:graphicFrameLocks noChangeAspect="1"/>
          </p:cNvGraphicFramePr>
          <p:nvPr/>
        </p:nvGraphicFramePr>
        <p:xfrm>
          <a:off x="76200" y="1676400"/>
          <a:ext cx="9750425" cy="5186363"/>
        </p:xfrm>
        <a:graphic>
          <a:graphicData uri="http://schemas.openxmlformats.org/presentationml/2006/ole">
            <mc:AlternateContent xmlns:mc="http://schemas.openxmlformats.org/markup-compatibility/2006">
              <mc:Choice xmlns:v="urn:schemas-microsoft-com:vml" Requires="v">
                <p:oleObj spid="_x0000_s8195" name="Photo Editor Photo" r:id="rId3" imgW="8580952" imgH="4563112" progId="">
                  <p:embed/>
                </p:oleObj>
              </mc:Choice>
              <mc:Fallback>
                <p:oleObj name="Photo Editor Photo" r:id="rId3" imgW="8580952" imgH="4563112" progId="">
                  <p:embed/>
                  <p:pic>
                    <p:nvPicPr>
                      <p:cNvPr id="478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76400"/>
                        <a:ext cx="9750425"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grpSp>
        <p:nvGrpSpPr>
          <p:cNvPr id="12" name="Group 11"/>
          <p:cNvGrpSpPr/>
          <p:nvPr/>
        </p:nvGrpSpPr>
        <p:grpSpPr>
          <a:xfrm>
            <a:off x="676056" y="1349375"/>
            <a:ext cx="9042486" cy="5508625"/>
            <a:chOff x="676056" y="1349375"/>
            <a:chExt cx="9042486" cy="5508625"/>
          </a:xfrm>
        </p:grpSpPr>
        <p:sp>
          <p:nvSpPr>
            <p:cNvPr id="2059" name="Freeform 14"/>
            <p:cNvSpPr>
              <a:spLocks/>
            </p:cNvSpPr>
            <p:nvPr/>
          </p:nvSpPr>
          <p:spPr bwMode="auto">
            <a:xfrm>
              <a:off x="676056" y="5149850"/>
              <a:ext cx="4533900" cy="1708150"/>
            </a:xfrm>
            <a:custGeom>
              <a:avLst/>
              <a:gdLst>
                <a:gd name="T0" fmla="*/ 2147483647 w 2854"/>
                <a:gd name="T1" fmla="*/ 2147483647 h 1076"/>
                <a:gd name="T2" fmla="*/ 2147483647 w 2854"/>
                <a:gd name="T3" fmla="*/ 2147483647 h 1076"/>
                <a:gd name="T4" fmla="*/ 2147483647 w 2854"/>
                <a:gd name="T5" fmla="*/ 2147483647 h 1076"/>
                <a:gd name="T6" fmla="*/ 0 w 2854"/>
                <a:gd name="T7" fmla="*/ 2147483647 h 1076"/>
                <a:gd name="T8" fmla="*/ 2147483647 w 2854"/>
                <a:gd name="T9" fmla="*/ 0 h 1076"/>
                <a:gd name="T10" fmla="*/ 0 60000 65536"/>
                <a:gd name="T11" fmla="*/ 0 60000 65536"/>
                <a:gd name="T12" fmla="*/ 0 60000 65536"/>
                <a:gd name="T13" fmla="*/ 0 60000 65536"/>
                <a:gd name="T14" fmla="*/ 0 60000 65536"/>
                <a:gd name="T15" fmla="*/ 0 w 2854"/>
                <a:gd name="T16" fmla="*/ 0 h 1076"/>
                <a:gd name="T17" fmla="*/ 2854 w 2854"/>
                <a:gd name="T18" fmla="*/ 1076 h 1076"/>
              </a:gdLst>
              <a:ahLst/>
              <a:cxnLst>
                <a:cxn ang="T10">
                  <a:pos x="T0" y="T1"/>
                </a:cxn>
                <a:cxn ang="T11">
                  <a:pos x="T2" y="T3"/>
                </a:cxn>
                <a:cxn ang="T12">
                  <a:pos x="T4" y="T5"/>
                </a:cxn>
                <a:cxn ang="T13">
                  <a:pos x="T6" y="T7"/>
                </a:cxn>
                <a:cxn ang="T14">
                  <a:pos x="T8" y="T9"/>
                </a:cxn>
              </a:cxnLst>
              <a:rect l="T15" t="T16" r="T17" b="T18"/>
              <a:pathLst>
                <a:path w="2854" h="1076">
                  <a:moveTo>
                    <a:pt x="626" y="13"/>
                  </a:moveTo>
                  <a:lnTo>
                    <a:pt x="2854" y="13"/>
                  </a:lnTo>
                  <a:lnTo>
                    <a:pt x="2272" y="1076"/>
                  </a:lnTo>
                  <a:lnTo>
                    <a:pt x="0" y="1070"/>
                  </a:lnTo>
                  <a:lnTo>
                    <a:pt x="645" y="0"/>
                  </a:lnTo>
                </a:path>
              </a:pathLst>
            </a:custGeom>
            <a:noFill/>
            <a:ln w="57150" cap="flat" cmpd="sng">
              <a:solidFill>
                <a:srgbClr val="00B050"/>
              </a:solidFill>
              <a:prstDash val="solid"/>
              <a:round/>
              <a:headEnd type="none" w="sm" len="sm"/>
              <a:tailEnd type="none" w="sm" len="sm"/>
            </a:ln>
          </p:spPr>
          <p:txBody>
            <a:bodyPr/>
            <a:lstStyle/>
            <a:p>
              <a:endParaRPr lang="en-US"/>
            </a:p>
          </p:txBody>
        </p:sp>
        <p:sp>
          <p:nvSpPr>
            <p:cNvPr id="2061" name="AutoShape 12"/>
            <p:cNvSpPr>
              <a:spLocks noChangeArrowheads="1"/>
            </p:cNvSpPr>
            <p:nvPr/>
          </p:nvSpPr>
          <p:spPr bwMode="auto">
            <a:xfrm>
              <a:off x="4695692" y="1349375"/>
              <a:ext cx="5022850" cy="3527425"/>
            </a:xfrm>
            <a:prstGeom prst="wedgeRectCallout">
              <a:avLst>
                <a:gd name="adj1" fmla="val -78634"/>
                <a:gd name="adj2" fmla="val 56843"/>
              </a:avLst>
            </a:prstGeom>
            <a:solidFill>
              <a:srgbClr val="FFFFFF"/>
            </a:solidFill>
            <a:ln w="57150">
              <a:solidFill>
                <a:srgbClr val="00B050"/>
              </a:solidFill>
              <a:miter lim="800000"/>
              <a:headEnd type="none" w="sm" len="sm"/>
              <a:tailEnd type="none" w="sm" len="sm"/>
            </a:ln>
          </p:spPr>
          <p:txBody>
            <a:bodyPr wrap="none" anchor="ctr"/>
            <a:lstStyle/>
            <a:p>
              <a:endParaRPr lang="en-US"/>
            </a:p>
          </p:txBody>
        </p:sp>
        <p:pic>
          <p:nvPicPr>
            <p:cNvPr id="7" name="Picture 6"/>
            <p:cNvPicPr>
              <a:picLocks noChangeAspect="1"/>
            </p:cNvPicPr>
            <p:nvPr/>
          </p:nvPicPr>
          <p:blipFill>
            <a:blip r:embed="rId5"/>
            <a:stretch>
              <a:fillRect/>
            </a:stretch>
          </p:blipFill>
          <p:spPr>
            <a:xfrm>
              <a:off x="4730316" y="1398527"/>
              <a:ext cx="4953603" cy="3429121"/>
            </a:xfrm>
            <a:prstGeom prst="rect">
              <a:avLst/>
            </a:prstGeom>
          </p:spPr>
        </p:pic>
      </p:grpSp>
    </p:spTree>
    <p:extLst>
      <p:ext uri="{BB962C8B-B14F-4D97-AF65-F5344CB8AC3E}">
        <p14:creationId xmlns:p14="http://schemas.microsoft.com/office/powerpoint/2010/main" val="2413904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smtClean="0"/>
              <a:t>About the Tutor</a:t>
            </a:r>
          </a:p>
        </p:txBody>
      </p:sp>
      <p:sp>
        <p:nvSpPr>
          <p:cNvPr id="571395" name="Rectangle 3"/>
          <p:cNvSpPr>
            <a:spLocks noGrp="1" noChangeArrowheads="1"/>
          </p:cNvSpPr>
          <p:nvPr>
            <p:ph idx="1"/>
          </p:nvPr>
        </p:nvSpPr>
        <p:spPr>
          <a:xfrm>
            <a:off x="414338" y="1676400"/>
            <a:ext cx="8138160" cy="3810000"/>
          </a:xfrm>
        </p:spPr>
        <p:txBody>
          <a:bodyPr/>
          <a:lstStyle/>
          <a:p>
            <a:pPr marL="0" indent="0">
              <a:buNone/>
              <a:tabLst>
                <a:tab pos="401638" algn="l"/>
                <a:tab pos="3033713" algn="l"/>
                <a:tab pos="8797925" algn="l"/>
              </a:tabLst>
            </a:pPr>
            <a:r>
              <a:rPr lang="en-US" sz="3600" b="1" i="1" dirty="0" smtClean="0">
                <a:cs typeface="Arial" charset="0"/>
              </a:rPr>
              <a:t>Jolly Cheng</a:t>
            </a:r>
            <a:r>
              <a:rPr lang="en-US" sz="3600" dirty="0" smtClean="0">
                <a:cs typeface="Arial" charset="0"/>
              </a:rPr>
              <a:t>  </a:t>
            </a:r>
            <a:r>
              <a:rPr lang="en-US" sz="2800" dirty="0" err="1" smtClean="0">
                <a:latin typeface="Consolas" pitchFamily="49" charset="0"/>
                <a:cs typeface="Arial" charset="0"/>
                <a:hlinkClick r:id="rId2"/>
              </a:rPr>
              <a:t>mycheng@cs.hku.hk</a:t>
            </a:r>
            <a:endParaRPr lang="en-US" sz="2800" dirty="0" smtClean="0">
              <a:latin typeface="Consolas" pitchFamily="49" charset="0"/>
            </a:endParaRPr>
          </a:p>
          <a:p>
            <a:pPr>
              <a:tabLst>
                <a:tab pos="401638" algn="l"/>
                <a:tab pos="3033713" algn="l"/>
                <a:tab pos="8797925" algn="l"/>
              </a:tabLst>
            </a:pPr>
            <a:r>
              <a:rPr lang="en-HK" dirty="0"/>
              <a:t>MSc(</a:t>
            </a:r>
            <a:r>
              <a:rPr lang="en-HK" dirty="0" err="1"/>
              <a:t>CompSc</a:t>
            </a:r>
            <a:r>
              <a:rPr lang="en-HK" dirty="0"/>
              <a:t>) </a:t>
            </a:r>
            <a:r>
              <a:rPr lang="en-HK" dirty="0" smtClean="0"/>
              <a:t>with distinction</a:t>
            </a:r>
          </a:p>
          <a:p>
            <a:pPr>
              <a:tabLst>
                <a:tab pos="401638" algn="l"/>
                <a:tab pos="3033713" algn="l"/>
                <a:tab pos="8797925" algn="l"/>
              </a:tabLst>
            </a:pPr>
            <a:r>
              <a:rPr lang="en-HK" dirty="0" smtClean="0"/>
              <a:t>Grade </a:t>
            </a:r>
            <a:r>
              <a:rPr lang="en-HK" dirty="0"/>
              <a:t>A in most </a:t>
            </a:r>
            <a:r>
              <a:rPr lang="en-HK" dirty="0" smtClean="0"/>
              <a:t>courses</a:t>
            </a:r>
          </a:p>
          <a:p>
            <a:pPr>
              <a:tabLst>
                <a:tab pos="401638" algn="l"/>
                <a:tab pos="3033713" algn="l"/>
                <a:tab pos="8797925" algn="l"/>
              </a:tabLst>
            </a:pPr>
            <a:r>
              <a:rPr lang="en-US" b="1" i="1" dirty="0" smtClean="0">
                <a:solidFill>
                  <a:srgbClr val="00B050"/>
                </a:solidFill>
              </a:rPr>
              <a:t>Best Tutor Award</a:t>
            </a:r>
            <a:r>
              <a:rPr lang="en-US" b="1" i="1" dirty="0" smtClean="0"/>
              <a:t> </a:t>
            </a:r>
            <a:r>
              <a:rPr lang="en-US" dirty="0" smtClean="0"/>
              <a:t>in 2015</a:t>
            </a:r>
            <a:r>
              <a:rPr lang="en-US" b="1" dirty="0" smtClean="0">
                <a:solidFill>
                  <a:schemeClr val="bg1">
                    <a:lumMod val="65000"/>
                  </a:schemeClr>
                </a:solidFill>
              </a:rPr>
              <a:t> .</a:t>
            </a:r>
          </a:p>
        </p:txBody>
      </p:sp>
      <p:sp>
        <p:nvSpPr>
          <p:cNvPr id="2" name="Slide Number Placeholder 1"/>
          <p:cNvSpPr>
            <a:spLocks noGrp="1"/>
          </p:cNvSpPr>
          <p:nvPr>
            <p:ph type="sldNum" sz="quarter" idx="12"/>
          </p:nvPr>
        </p:nvSpPr>
        <p:spPr/>
        <p:txBody>
          <a:bodyPr/>
          <a:lstStyle/>
          <a:p>
            <a:pPr>
              <a:defRPr/>
            </a:pPr>
            <a:fld id="{ABCF83C9-161D-4577-A324-D27FE636FB72}" type="slidenum">
              <a:rPr lang="en-US" smtClean="0"/>
              <a:pPr>
                <a:defRPr/>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139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1395">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1395">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smtClean="0"/>
              <a:t>Important Links</a:t>
            </a:r>
          </a:p>
        </p:txBody>
      </p:sp>
      <p:sp>
        <p:nvSpPr>
          <p:cNvPr id="571395" name="Rectangle 3"/>
          <p:cNvSpPr>
            <a:spLocks noGrp="1" noChangeArrowheads="1"/>
          </p:cNvSpPr>
          <p:nvPr>
            <p:ph idx="1"/>
          </p:nvPr>
        </p:nvSpPr>
        <p:spPr>
          <a:xfrm>
            <a:off x="414336" y="1676400"/>
            <a:ext cx="8499475" cy="2514600"/>
          </a:xfrm>
        </p:spPr>
        <p:txBody>
          <a:bodyPr/>
          <a:lstStyle/>
          <a:p>
            <a:pPr>
              <a:tabLst>
                <a:tab pos="401638" algn="l"/>
                <a:tab pos="3033713" algn="l"/>
                <a:tab pos="8797925" algn="l"/>
              </a:tabLst>
            </a:pPr>
            <a:r>
              <a:rPr lang="en-US" dirty="0" smtClean="0"/>
              <a:t>Moodle website for the course </a:t>
            </a:r>
            <a:r>
              <a:rPr lang="en-US" sz="2400" dirty="0" smtClean="0">
                <a:latin typeface="Consolas" pitchFamily="49" charset="0"/>
                <a:hlinkClick r:id="rId3"/>
              </a:rPr>
              <a:t>https://moodle.hku.hk/course/view.php?id=96555</a:t>
            </a:r>
            <a:r>
              <a:rPr lang="en-US" dirty="0" smtClean="0"/>
              <a:t> or </a:t>
            </a:r>
            <a:r>
              <a:rPr lang="en-US" sz="2400" dirty="0" smtClean="0">
                <a:latin typeface="Consolas" pitchFamily="49" charset="0"/>
                <a:hlinkClick r:id="rId4"/>
              </a:rPr>
              <a:t>https://www.cs.hku.hk/~c7201</a:t>
            </a:r>
            <a:endParaRPr lang="en-US" sz="2400" dirty="0" smtClean="0">
              <a:latin typeface="Consolas" pitchFamily="49" charset="0"/>
            </a:endParaRPr>
          </a:p>
          <a:p>
            <a:pPr>
              <a:tabLst>
                <a:tab pos="401638" algn="l"/>
                <a:tab pos="3033713" algn="l"/>
                <a:tab pos="8797925" algn="l"/>
              </a:tabLst>
            </a:pPr>
            <a:r>
              <a:rPr lang="en-US" dirty="0" smtClean="0"/>
              <a:t>News and open discussions forum for the course</a:t>
            </a:r>
          </a:p>
          <a:p>
            <a:pPr marL="798513" lvl="1" indent="-285750">
              <a:tabLst>
                <a:tab pos="401638" algn="l"/>
                <a:tab pos="3033713" algn="l"/>
                <a:tab pos="8797925" algn="l"/>
              </a:tabLst>
            </a:pPr>
            <a:r>
              <a:rPr lang="en-US" sz="2400" dirty="0" smtClean="0"/>
              <a:t>Via the </a:t>
            </a:r>
            <a:r>
              <a:rPr lang="en-US" sz="2400" dirty="0" err="1" smtClean="0"/>
              <a:t>Moodle</a:t>
            </a:r>
            <a:r>
              <a:rPr lang="en-US" sz="2400" dirty="0" smtClean="0"/>
              <a:t> website</a:t>
            </a:r>
            <a:endParaRPr lang="en-US" dirty="0" smtClean="0"/>
          </a:p>
        </p:txBody>
      </p:sp>
      <p:sp>
        <p:nvSpPr>
          <p:cNvPr id="571396" name="AutoShape 4"/>
          <p:cNvSpPr>
            <a:spLocks noChangeArrowheads="1"/>
          </p:cNvSpPr>
          <p:nvPr/>
        </p:nvSpPr>
        <p:spPr bwMode="auto">
          <a:xfrm>
            <a:off x="7528560" y="3825240"/>
            <a:ext cx="2011680" cy="2651760"/>
          </a:xfrm>
          <a:prstGeom prst="wedgeRectCallout">
            <a:avLst>
              <a:gd name="adj1" fmla="val -192230"/>
              <a:gd name="adj2" fmla="val -53114"/>
            </a:avLst>
          </a:prstGeom>
          <a:noFill/>
          <a:ln w="76200">
            <a:solidFill>
              <a:srgbClr val="00B050"/>
            </a:solidFill>
            <a:miter lim="800000"/>
            <a:headEnd type="none" w="sm" len="sm"/>
            <a:tailEnd type="none" w="sm" len="sm"/>
          </a:ln>
        </p:spPr>
        <p:txBody>
          <a:bodyPr wrap="square" anchor="ctr">
            <a:spAutoFit/>
          </a:bodyPr>
          <a:lstStyle/>
          <a:p>
            <a:pPr marL="60325"/>
            <a:r>
              <a:rPr lang="en-US" b="1" i="1" dirty="0" smtClean="0"/>
              <a:t>Open discussions forum is an important element </a:t>
            </a:r>
            <a:r>
              <a:rPr lang="en-US" b="1" i="1" dirty="0"/>
              <a:t>of this </a:t>
            </a:r>
            <a:r>
              <a:rPr lang="en-US" b="1" i="1" dirty="0" smtClean="0"/>
              <a:t>course</a:t>
            </a:r>
            <a:r>
              <a:rPr lang="en-US" sz="2400" dirty="0" smtClean="0"/>
              <a:t> </a:t>
            </a:r>
            <a:endParaRPr lang="en-US" sz="2400" dirty="0"/>
          </a:p>
        </p:txBody>
      </p:sp>
      <p:sp>
        <p:nvSpPr>
          <p:cNvPr id="571398" name="Rectangle 6"/>
          <p:cNvSpPr>
            <a:spLocks noChangeArrowheads="1"/>
          </p:cNvSpPr>
          <p:nvPr/>
        </p:nvSpPr>
        <p:spPr bwMode="auto">
          <a:xfrm>
            <a:off x="419788" y="4144274"/>
            <a:ext cx="7274824" cy="1714500"/>
          </a:xfrm>
          <a:prstGeom prst="rect">
            <a:avLst/>
          </a:prstGeom>
          <a:noFill/>
          <a:ln w="9525">
            <a:noFill/>
            <a:miter lim="800000"/>
            <a:headEnd/>
            <a:tailEnd/>
          </a:ln>
        </p:spPr>
        <p:txBody>
          <a:bodyPr lIns="92075" tIns="46038" rIns="92075" bIns="46038"/>
          <a:lstStyle/>
          <a:p>
            <a:pPr marL="398463" indent="-398463">
              <a:lnSpc>
                <a:spcPct val="90000"/>
              </a:lnSpc>
              <a:spcBef>
                <a:spcPct val="20000"/>
              </a:spcBef>
              <a:buClr>
                <a:schemeClr val="tx2"/>
              </a:buClr>
              <a:buSzPct val="60000"/>
              <a:buFont typeface="Wingdings" pitchFamily="2" charset="2"/>
              <a:buChar char="u"/>
              <a:tabLst>
                <a:tab pos="401638" algn="l"/>
                <a:tab pos="3033713" algn="l"/>
                <a:tab pos="7032625" algn="l"/>
              </a:tabLst>
            </a:pPr>
            <a:r>
              <a:rPr lang="en-US" sz="3200" dirty="0" smtClean="0"/>
              <a:t>To apply </a:t>
            </a:r>
            <a:r>
              <a:rPr lang="en-US" sz="3200" dirty="0"/>
              <a:t>for CS account</a:t>
            </a:r>
            <a:r>
              <a:rPr lang="en-US" sz="3600" dirty="0"/>
              <a:t>	  	</a:t>
            </a:r>
            <a:r>
              <a:rPr lang="en-US" sz="2400" dirty="0">
                <a:latin typeface="Consolas" pitchFamily="49" charset="0"/>
                <a:hlinkClick r:id="rId5"/>
              </a:rPr>
              <a:t>https://intranet.cs.hku.hk/account/</a:t>
            </a:r>
            <a:r>
              <a:rPr lang="en-US" dirty="0"/>
              <a:t> </a:t>
            </a:r>
          </a:p>
          <a:p>
            <a:pPr marL="398463" indent="-398463">
              <a:lnSpc>
                <a:spcPct val="90000"/>
              </a:lnSpc>
              <a:spcBef>
                <a:spcPct val="20000"/>
              </a:spcBef>
              <a:buClr>
                <a:schemeClr val="tx2"/>
              </a:buClr>
              <a:buSzPct val="60000"/>
              <a:buFont typeface="Wingdings" pitchFamily="2" charset="2"/>
              <a:buChar char="u"/>
              <a:tabLst>
                <a:tab pos="401638" algn="l"/>
                <a:tab pos="3033713" algn="l"/>
                <a:tab pos="8797925" algn="l"/>
              </a:tabLst>
            </a:pPr>
            <a:r>
              <a:rPr lang="en-US" sz="3200" dirty="0"/>
              <a:t>Technical problems  </a:t>
            </a:r>
            <a:r>
              <a:rPr lang="en-US" sz="2400" dirty="0" err="1" smtClean="0">
                <a:latin typeface="Consolas" pitchFamily="49" charset="0"/>
                <a:hlinkClick r:id="rId6"/>
              </a:rPr>
              <a:t>support@cs.hku.hk</a:t>
            </a:r>
            <a:r>
              <a:rPr lang="en-US" sz="2400" dirty="0" smtClean="0">
                <a:latin typeface="Consolas" pitchFamily="49" charset="0"/>
              </a:rPr>
              <a:t> </a:t>
            </a:r>
            <a:r>
              <a:rPr lang="en-US" sz="2400" b="1" dirty="0" smtClean="0">
                <a:solidFill>
                  <a:schemeClr val="bg1">
                    <a:lumMod val="65000"/>
                  </a:schemeClr>
                </a:solidFill>
              </a:rPr>
              <a:t>.</a:t>
            </a:r>
            <a:endParaRPr lang="en-US" sz="2400"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139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1395">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5713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1395">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1396"/>
                                        </p:tgtEl>
                                        <p:attrNameLst>
                                          <p:attrName>style.visibility</p:attrName>
                                        </p:attrNameLst>
                                      </p:cBhvr>
                                      <p:to>
                                        <p:strVal val="visible"/>
                                      </p:to>
                                    </p:set>
                                  </p:childTnLst>
                                  <p:subTnLst>
                                    <p:animClr clrSpc="rgb" dir="cw">
                                      <p:cBhvr override="childStyle">
                                        <p:cTn dur="1" fill="hold" display="0" masterRel="nextClick" afterEffect="1"/>
                                        <p:tgtEl>
                                          <p:spTgt spid="571396"/>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139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1398">
                                            <p:txEl>
                                              <p:pRg st="0" end="0"/>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13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P spid="571396" grpId="0" animBg="1"/>
      <p:bldP spid="571398" grpId="0" uiExpand="1" build="p"/>
    </p:bldLst>
  </p:timing>
</p:sld>
</file>

<file path=ppt/theme/theme1.xml><?xml version="1.0" encoding="utf-8"?>
<a:theme xmlns:a="http://schemas.openxmlformats.org/drawingml/2006/main" name="1_Side Bar">
  <a:themeElements>
    <a:clrScheme name="1_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1_Side Ba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1_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1_Side Bar 3">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5">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7">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8">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ide Bar">
  <a:themeElements>
    <a:clrScheme name="Side Bar 8">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themeOverride>
</file>

<file path=ppt/theme/themeOverride10.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1.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9.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0.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1.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9.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0.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1.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9.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7965</TotalTime>
  <Words>2787</Words>
  <Application>Microsoft Office PowerPoint</Application>
  <PresentationFormat>Custom</PresentationFormat>
  <Paragraphs>487</Paragraphs>
  <Slides>73</Slides>
  <Notes>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7" baseType="lpstr">
      <vt:lpstr>Wingdings</vt:lpstr>
      <vt:lpstr>MS PGothic</vt:lpstr>
      <vt:lpstr>Consolas</vt:lpstr>
      <vt:lpstr>MS PGothic</vt:lpstr>
      <vt:lpstr>PMingLiU</vt:lpstr>
      <vt:lpstr>PMingLiU</vt:lpstr>
      <vt:lpstr>Times New Roman</vt:lpstr>
      <vt:lpstr>Courier New</vt:lpstr>
      <vt:lpstr>Arial</vt:lpstr>
      <vt:lpstr>Book Antiqua</vt:lpstr>
      <vt:lpstr>Symbol</vt:lpstr>
      <vt:lpstr>1_Side Bar</vt:lpstr>
      <vt:lpstr>5_Side Bar</vt:lpstr>
      <vt:lpstr>Photo Editor Photo</vt:lpstr>
      <vt:lpstr>Analysis and Design of Enterprise Applications in UML</vt:lpstr>
      <vt:lpstr>About the Instructor</vt:lpstr>
      <vt:lpstr>About the Instructor</vt:lpstr>
      <vt:lpstr>About the Instructor</vt:lpstr>
      <vt:lpstr>PowerPoint Presentation</vt:lpstr>
      <vt:lpstr>PowerPoint Presentation</vt:lpstr>
      <vt:lpstr>PowerPoint Presentation</vt:lpstr>
      <vt:lpstr>About the Tutor</vt:lpstr>
      <vt:lpstr>Important Links</vt:lpstr>
      <vt:lpstr>Assessments</vt:lpstr>
      <vt:lpstr>What Do You Learn  from this Course?</vt:lpstr>
      <vt:lpstr>What Do You Learn  from this Course?</vt:lpstr>
      <vt:lpstr>What Don’t You Learn  from this Course?</vt:lpstr>
      <vt:lpstr>What Do You Learn  from this Course?</vt:lpstr>
      <vt:lpstr>We Learn from Real-Life Examples Our Moodle Website</vt:lpstr>
      <vt:lpstr>We Learn from Real-Life Examples Our Moodle Website</vt:lpstr>
      <vt:lpstr>We Learn from Real-Life Examples Our Moodle Website</vt:lpstr>
      <vt:lpstr>We Learn from Real-Life Our Moodle Website</vt:lpstr>
      <vt:lpstr>What Else Do You Learn  from this Course?</vt:lpstr>
      <vt:lpstr>Is This Course Easy?</vt:lpstr>
      <vt:lpstr>Is This Course Easy?</vt:lpstr>
      <vt:lpstr>Is This Course Easy?</vt:lpstr>
      <vt:lpstr>We Learn from Mistakes Misconception in Software Design </vt:lpstr>
      <vt:lpstr>What if Designs were not Creative?</vt:lpstr>
      <vt:lpstr>Is This Course Easy?</vt:lpstr>
      <vt:lpstr>Is This Course Easy?</vt:lpstr>
      <vt:lpstr>Is This Course Practical?</vt:lpstr>
      <vt:lpstr>Is This Course Practical?</vt:lpstr>
      <vt:lpstr>Your Longer Term Expectations from this Course?</vt:lpstr>
      <vt:lpstr>Course Outline</vt:lpstr>
      <vt:lpstr>Textbook?</vt:lpstr>
      <vt:lpstr>Advanced References</vt:lpstr>
      <vt:lpstr>Lectures</vt:lpstr>
      <vt:lpstr>Lectures</vt:lpstr>
      <vt:lpstr>Lectures</vt:lpstr>
      <vt:lpstr>Lectures</vt:lpstr>
      <vt:lpstr>Lectures</vt:lpstr>
      <vt:lpstr>Lectures</vt:lpstr>
      <vt:lpstr>Causes of Dull Lectures</vt:lpstr>
      <vt:lpstr>Causes of Dull Lectures</vt:lpstr>
      <vt:lpstr>Your Feedback is Important</vt:lpstr>
      <vt:lpstr>Feedback from Previous Students</vt:lpstr>
      <vt:lpstr>Feedback from Previous Students</vt:lpstr>
      <vt:lpstr>Feedback from Previous Students</vt:lpstr>
      <vt:lpstr>Feedback from Previous Students</vt:lpstr>
      <vt:lpstr>Not All Comments are Positive</vt:lpstr>
      <vt:lpstr>Not All Comments are Positive</vt:lpstr>
      <vt:lpstr>Not All Comments are Consistent</vt:lpstr>
      <vt:lpstr>Not All Comments are Consistent</vt:lpstr>
      <vt:lpstr>Some Comments are Consistent</vt:lpstr>
      <vt:lpstr>Feedback from Us</vt:lpstr>
      <vt:lpstr>We Learn from Mistakes</vt:lpstr>
      <vt:lpstr>We Learn from Mistakes</vt:lpstr>
      <vt:lpstr>We Learn from Mistakes</vt:lpstr>
      <vt:lpstr>We Learn from Mistakes</vt:lpstr>
      <vt:lpstr>We Learn from Mistakes</vt:lpstr>
      <vt:lpstr>We Learn from Mistakes</vt:lpstr>
      <vt:lpstr>We Learn from Mistakes</vt:lpstr>
      <vt:lpstr>We Learn from Mistakes</vt:lpstr>
      <vt:lpstr>We Learn from Mistakes</vt:lpstr>
      <vt:lpstr>We Learn from Mistakes</vt:lpstr>
      <vt:lpstr>We Learn from Mistakes</vt:lpstr>
      <vt:lpstr>We Learn from Mistakes</vt:lpstr>
      <vt:lpstr>We Learn from Mistakes</vt:lpstr>
      <vt:lpstr>Not Just Small Problems ... Examples of Major Software Crisis</vt:lpstr>
      <vt:lpstr>Not Just Small Problems ... Examples of Major Software Crisis</vt:lpstr>
      <vt:lpstr>Denver Airport Automated Baggage System</vt:lpstr>
      <vt:lpstr>American Airlines Sabre System</vt:lpstr>
      <vt:lpstr>Advanced Aviation System</vt:lpstr>
      <vt:lpstr>No Wonder ...</vt:lpstr>
      <vt:lpstr>On the Other Hand No. 1 in Best Technology Jobs</vt:lpstr>
      <vt:lpstr>Mismatch? 25 Most Important Topics Ref: Lethbridge</vt:lpstr>
      <vt:lpstr>Mismatch? 25 Most Important Topics Ref: Lethbridge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UML</dc:title>
  <dc:creator>Prof. T.H. Tse</dc:creator>
  <cp:lastModifiedBy>TH Tse</cp:lastModifiedBy>
  <cp:revision>576</cp:revision>
  <cp:lastPrinted>2022-08-31T09:24:51Z</cp:lastPrinted>
  <dcterms:created xsi:type="dcterms:W3CDTF">1999-09-08T02:17:18Z</dcterms:created>
  <dcterms:modified xsi:type="dcterms:W3CDTF">2023-08-04T14:50:50Z</dcterms:modified>
</cp:coreProperties>
</file>