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 id="2147483661" r:id="rId2"/>
    <p:sldMasterId id="2147483739" r:id="rId3"/>
    <p:sldMasterId id="2147483752" r:id="rId4"/>
    <p:sldMasterId id="2147483765" r:id="rId5"/>
    <p:sldMasterId id="2147483772" r:id="rId6"/>
    <p:sldMasterId id="2147483798" r:id="rId7"/>
    <p:sldMasterId id="2147483811" r:id="rId8"/>
    <p:sldMasterId id="2147483824" r:id="rId9"/>
    <p:sldMasterId id="2147483837" r:id="rId10"/>
    <p:sldMasterId id="2147483850" r:id="rId11"/>
  </p:sldMasterIdLst>
  <p:notesMasterIdLst>
    <p:notesMasterId r:id="rId61"/>
  </p:notesMasterIdLst>
  <p:handoutMasterIdLst>
    <p:handoutMasterId r:id="rId62"/>
  </p:handoutMasterIdLst>
  <p:sldIdLst>
    <p:sldId id="879" r:id="rId12"/>
    <p:sldId id="1202" r:id="rId13"/>
    <p:sldId id="1206" r:id="rId14"/>
    <p:sldId id="1207" r:id="rId15"/>
    <p:sldId id="1208" r:id="rId16"/>
    <p:sldId id="1211" r:id="rId17"/>
    <p:sldId id="1212" r:id="rId18"/>
    <p:sldId id="1222" r:id="rId19"/>
    <p:sldId id="1223" r:id="rId20"/>
    <p:sldId id="978" r:id="rId21"/>
    <p:sldId id="1271" r:id="rId22"/>
    <p:sldId id="1126" r:id="rId23"/>
    <p:sldId id="1282" r:id="rId24"/>
    <p:sldId id="1272" r:id="rId25"/>
    <p:sldId id="1273" r:id="rId26"/>
    <p:sldId id="1276" r:id="rId27"/>
    <p:sldId id="1278" r:id="rId28"/>
    <p:sldId id="1161" r:id="rId29"/>
    <p:sldId id="1194" r:id="rId30"/>
    <p:sldId id="1279" r:id="rId31"/>
    <p:sldId id="1201" r:id="rId32"/>
    <p:sldId id="1198" r:id="rId33"/>
    <p:sldId id="1200" r:id="rId34"/>
    <p:sldId id="970" r:id="rId35"/>
    <p:sldId id="971" r:id="rId36"/>
    <p:sldId id="1192" r:id="rId37"/>
    <p:sldId id="1286" r:id="rId38"/>
    <p:sldId id="1280" r:id="rId39"/>
    <p:sldId id="1111" r:id="rId40"/>
    <p:sldId id="1196" r:id="rId41"/>
    <p:sldId id="972" r:id="rId42"/>
    <p:sldId id="1181" r:id="rId43"/>
    <p:sldId id="1182" r:id="rId44"/>
    <p:sldId id="1184" r:id="rId45"/>
    <p:sldId id="1185" r:id="rId46"/>
    <p:sldId id="1186" r:id="rId47"/>
    <p:sldId id="1116" r:id="rId48"/>
    <p:sldId id="1119" r:id="rId49"/>
    <p:sldId id="1123" r:id="rId50"/>
    <p:sldId id="1118" r:id="rId51"/>
    <p:sldId id="1120" r:id="rId52"/>
    <p:sldId id="1122" r:id="rId53"/>
    <p:sldId id="1124" r:id="rId54"/>
    <p:sldId id="1172" r:id="rId55"/>
    <p:sldId id="1125" r:id="rId56"/>
    <p:sldId id="1170" r:id="rId57"/>
    <p:sldId id="1171" r:id="rId58"/>
    <p:sldId id="1183" r:id="rId59"/>
    <p:sldId id="1167" r:id="rId60"/>
  </p:sldIdLst>
  <p:sldSz cx="9902825" cy="6858000"/>
  <p:notesSz cx="10234613" cy="7099300"/>
  <p:embeddedFontLst>
    <p:embeddedFont>
      <p:font typeface="MS PGothic" panose="020B0600070205080204" pitchFamily="34" charset="-128"/>
      <p:regular r:id="rId63"/>
    </p:embeddedFont>
    <p:embeddedFont>
      <p:font typeface="Consolas" panose="020B0609020204030204" pitchFamily="49" charset="0"/>
      <p:regular r:id="rId64"/>
      <p:bold r:id="rId65"/>
      <p:italic r:id="rId66"/>
      <p:boldItalic r:id="rId67"/>
    </p:embeddedFont>
    <p:embeddedFont>
      <p:font typeface="PMingLiU" panose="02020500000000000000" pitchFamily="18" charset="-120"/>
      <p:regular r:id="rId68"/>
    </p:embeddedFont>
    <p:embeddedFont>
      <p:font typeface="Book Antiqua" panose="02040602050305030304" pitchFamily="18" charset="0"/>
      <p:regular r:id="rId69"/>
      <p:bold r:id="rId70"/>
      <p:italic r:id="rId71"/>
      <p:boldItalic r:id="rId72"/>
    </p:embeddedFont>
    <p:embeddedFont>
      <p:font typeface="SimSun" panose="02010600030101010101" pitchFamily="2" charset="-122"/>
      <p:regular r:id="rId73"/>
    </p:embeddedFont>
  </p:embeddedFontLst>
  <p:defaultTextStyle>
    <a:defPPr>
      <a:defRPr lang="en-US"/>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1548" userDrawn="1">
          <p15:clr>
            <a:srgbClr val="A4A3A4"/>
          </p15:clr>
        </p15:guide>
        <p15:guide id="2" pos="47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8F8F8"/>
    <a:srgbClr val="000066"/>
    <a:srgbClr val="FFFFFF"/>
    <a:srgbClr val="996633"/>
    <a:srgbClr val="808080"/>
    <a:srgbClr val="B2B2B2"/>
    <a:srgbClr val="CC0000"/>
    <a:srgbClr val="003C78"/>
    <a:srgbClr val="285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87643" autoAdjust="0"/>
  </p:normalViewPr>
  <p:slideViewPr>
    <p:cSldViewPr>
      <p:cViewPr varScale="1">
        <p:scale>
          <a:sx n="112" d="100"/>
          <a:sy n="112" d="100"/>
        </p:scale>
        <p:origin x="1236" y="78"/>
      </p:cViewPr>
      <p:guideLst>
        <p:guide orient="horz" pos="2160"/>
        <p:guide pos="3119"/>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varScale="1">
      <p:scale>
        <a:sx n="100" d="100"/>
        <a:sy n="100" d="100"/>
      </p:scale>
      <p:origin x="0" y="-11694"/>
    </p:cViewPr>
  </p:sorterViewPr>
  <p:notesViewPr>
    <p:cSldViewPr>
      <p:cViewPr varScale="1">
        <p:scale>
          <a:sx n="53" d="100"/>
          <a:sy n="53" d="100"/>
        </p:scale>
        <p:origin x="-1818" y="-96"/>
      </p:cViewPr>
      <p:guideLst>
        <p:guide orient="horz" pos="1548"/>
        <p:guide pos="473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font" Target="fonts/font4.fntdata"/><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font" Target="fonts/font5.fntdata"/><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font" Target="fonts/font3.fntdata"/><Relationship Id="rId73"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font" Target="fonts/font9.fntdata"/><Relationship Id="rId2" Type="http://schemas.openxmlformats.org/officeDocument/2006/relationships/slideMaster" Target="slideMasters/slideMaster2.xml"/><Relationship Id="rId29" Type="http://schemas.openxmlformats.org/officeDocument/2006/relationships/slide" Target="slides/slide18.xml"/></Relationships>
</file>

<file path=ppt/_rels/viewProps.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slide" Target="slides/slide5.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3730" y="-1137"/>
            <a:ext cx="4384886" cy="328798"/>
          </a:xfrm>
          <a:prstGeom prst="rect">
            <a:avLst/>
          </a:prstGeom>
          <a:noFill/>
          <a:ln w="9525">
            <a:noFill/>
            <a:miter lim="800000"/>
            <a:headEnd/>
            <a:tailEnd/>
          </a:ln>
          <a:effectLst/>
        </p:spPr>
        <p:txBody>
          <a:bodyPr vert="horz" wrap="square" lIns="19831" tIns="0" rIns="19831" bIns="0" numCol="1" anchor="t" anchorCtr="0" compatLnSpc="1">
            <a:prstTxWarp prst="textNoShape">
              <a:avLst/>
            </a:prstTxWarp>
          </a:bodyPr>
          <a:lstStyle>
            <a:lvl1pPr defTabSz="902313">
              <a:defRPr sz="1000" b="0" i="1"/>
            </a:lvl1pPr>
          </a:lstStyle>
          <a:p>
            <a:pPr>
              <a:defRPr/>
            </a:pPr>
            <a:endParaRPr lang="en-GB"/>
          </a:p>
        </p:txBody>
      </p:sp>
      <p:sp>
        <p:nvSpPr>
          <p:cNvPr id="4099" name="Rectangle 3"/>
          <p:cNvSpPr>
            <a:spLocks noGrp="1" noChangeArrowheads="1"/>
          </p:cNvSpPr>
          <p:nvPr>
            <p:ph type="dt" sz="quarter" idx="1"/>
          </p:nvPr>
        </p:nvSpPr>
        <p:spPr bwMode="auto">
          <a:xfrm>
            <a:off x="5815997" y="-1137"/>
            <a:ext cx="4384886" cy="328798"/>
          </a:xfrm>
          <a:prstGeom prst="rect">
            <a:avLst/>
          </a:prstGeom>
          <a:noFill/>
          <a:ln w="9525">
            <a:noFill/>
            <a:miter lim="800000"/>
            <a:headEnd/>
            <a:tailEnd/>
          </a:ln>
          <a:effectLst/>
        </p:spPr>
        <p:txBody>
          <a:bodyPr vert="horz" wrap="square" lIns="19831" tIns="0" rIns="19831" bIns="0" numCol="1" anchor="t" anchorCtr="0" compatLnSpc="1">
            <a:prstTxWarp prst="textNoShape">
              <a:avLst/>
            </a:prstTxWarp>
          </a:bodyPr>
          <a:lstStyle>
            <a:lvl1pPr algn="r" defTabSz="902313">
              <a:defRPr sz="1000" b="0" i="1"/>
            </a:lvl1pPr>
          </a:lstStyle>
          <a:p>
            <a:pPr>
              <a:defRPr/>
            </a:pPr>
            <a:endParaRPr lang="en-GB"/>
          </a:p>
        </p:txBody>
      </p:sp>
      <p:sp>
        <p:nvSpPr>
          <p:cNvPr id="4100" name="Rectangle 4"/>
          <p:cNvSpPr>
            <a:spLocks noGrp="1" noChangeArrowheads="1"/>
          </p:cNvSpPr>
          <p:nvPr>
            <p:ph type="ftr" sz="quarter" idx="2"/>
          </p:nvPr>
        </p:nvSpPr>
        <p:spPr bwMode="auto">
          <a:xfrm>
            <a:off x="33730" y="6714754"/>
            <a:ext cx="4384886" cy="385684"/>
          </a:xfrm>
          <a:prstGeom prst="rect">
            <a:avLst/>
          </a:prstGeom>
          <a:noFill/>
          <a:ln w="9525">
            <a:noFill/>
            <a:miter lim="800000"/>
            <a:headEnd/>
            <a:tailEnd/>
          </a:ln>
          <a:effectLst/>
        </p:spPr>
        <p:txBody>
          <a:bodyPr vert="horz" wrap="square" lIns="19831" tIns="0" rIns="19831" bIns="0" numCol="1" anchor="b" anchorCtr="0" compatLnSpc="1">
            <a:prstTxWarp prst="textNoShape">
              <a:avLst/>
            </a:prstTxWarp>
          </a:bodyPr>
          <a:lstStyle>
            <a:lvl1pPr defTabSz="902313">
              <a:defRPr sz="1000" b="0" i="1"/>
            </a:lvl1pPr>
          </a:lstStyle>
          <a:p>
            <a:pPr>
              <a:defRPr/>
            </a:pPr>
            <a:r>
              <a:rPr lang="en-GB"/>
              <a:t>Software Design</a:t>
            </a:r>
          </a:p>
        </p:txBody>
      </p:sp>
      <p:sp>
        <p:nvSpPr>
          <p:cNvPr id="4101" name="Rectangle 5"/>
          <p:cNvSpPr>
            <a:spLocks noGrp="1" noChangeArrowheads="1"/>
          </p:cNvSpPr>
          <p:nvPr>
            <p:ph type="sldNum" sz="quarter" idx="3"/>
          </p:nvPr>
        </p:nvSpPr>
        <p:spPr bwMode="auto">
          <a:xfrm>
            <a:off x="5815997" y="6714754"/>
            <a:ext cx="4384886" cy="385684"/>
          </a:xfrm>
          <a:prstGeom prst="rect">
            <a:avLst/>
          </a:prstGeom>
          <a:noFill/>
          <a:ln w="9525">
            <a:noFill/>
            <a:miter lim="800000"/>
            <a:headEnd/>
            <a:tailEnd/>
          </a:ln>
          <a:effectLst/>
        </p:spPr>
        <p:txBody>
          <a:bodyPr vert="horz" wrap="square" lIns="19831" tIns="0" rIns="19831" bIns="0" numCol="1" anchor="b" anchorCtr="0" compatLnSpc="1">
            <a:prstTxWarp prst="textNoShape">
              <a:avLst/>
            </a:prstTxWarp>
          </a:bodyPr>
          <a:lstStyle>
            <a:lvl1pPr algn="r" defTabSz="902313">
              <a:defRPr sz="1000" b="0" i="1"/>
            </a:lvl1pPr>
          </a:lstStyle>
          <a:p>
            <a:pPr>
              <a:defRPr/>
            </a:pPr>
            <a:fld id="{FA387839-AC92-406A-A44E-34084F284E71}"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4092" y="-6825"/>
            <a:ext cx="4471620" cy="353828"/>
          </a:xfrm>
          <a:prstGeom prst="rect">
            <a:avLst/>
          </a:prstGeom>
          <a:noFill/>
          <a:ln w="9525">
            <a:noFill/>
            <a:miter lim="800000"/>
            <a:headEnd/>
            <a:tailEnd/>
          </a:ln>
          <a:effectLst/>
        </p:spPr>
        <p:txBody>
          <a:bodyPr vert="horz" wrap="square" lIns="19831" tIns="0" rIns="19831" bIns="0" numCol="1" anchor="t" anchorCtr="0" compatLnSpc="1">
            <a:prstTxWarp prst="textNoShape">
              <a:avLst/>
            </a:prstTxWarp>
          </a:bodyPr>
          <a:lstStyle>
            <a:lvl1pPr defTabSz="874219">
              <a:defRPr sz="1000" b="0" i="1"/>
            </a:lvl1pPr>
          </a:lstStyle>
          <a:p>
            <a:pPr>
              <a:defRPr/>
            </a:pPr>
            <a:endParaRPr lang="en-GB"/>
          </a:p>
        </p:txBody>
      </p:sp>
      <p:sp>
        <p:nvSpPr>
          <p:cNvPr id="2051" name="Rectangle 3"/>
          <p:cNvSpPr>
            <a:spLocks noGrp="1" noChangeArrowheads="1"/>
          </p:cNvSpPr>
          <p:nvPr>
            <p:ph type="dt" idx="1"/>
          </p:nvPr>
        </p:nvSpPr>
        <p:spPr bwMode="auto">
          <a:xfrm>
            <a:off x="5787085" y="-6825"/>
            <a:ext cx="4471620" cy="353828"/>
          </a:xfrm>
          <a:prstGeom prst="rect">
            <a:avLst/>
          </a:prstGeom>
          <a:noFill/>
          <a:ln w="9525">
            <a:noFill/>
            <a:miter lim="800000"/>
            <a:headEnd/>
            <a:tailEnd/>
          </a:ln>
          <a:effectLst/>
        </p:spPr>
        <p:txBody>
          <a:bodyPr vert="horz" wrap="square" lIns="19831" tIns="0" rIns="19831" bIns="0" numCol="1" anchor="t" anchorCtr="0" compatLnSpc="1">
            <a:prstTxWarp prst="textNoShape">
              <a:avLst/>
            </a:prstTxWarp>
          </a:bodyPr>
          <a:lstStyle>
            <a:lvl1pPr algn="r" defTabSz="874219">
              <a:defRPr sz="1000" b="0" i="1"/>
            </a:lvl1pPr>
          </a:lstStyle>
          <a:p>
            <a:pPr>
              <a:defRPr/>
            </a:pPr>
            <a:endParaRPr lang="en-GB"/>
          </a:p>
        </p:txBody>
      </p:sp>
      <p:sp>
        <p:nvSpPr>
          <p:cNvPr id="169988" name="Rectangle 4"/>
          <p:cNvSpPr>
            <a:spLocks noGrp="1" noRot="1" noChangeAspect="1" noChangeArrowheads="1" noTextEdit="1"/>
          </p:cNvSpPr>
          <p:nvPr>
            <p:ph type="sldImg" idx="2"/>
          </p:nvPr>
        </p:nvSpPr>
        <p:spPr bwMode="auto">
          <a:xfrm>
            <a:off x="3197225" y="534988"/>
            <a:ext cx="3840163" cy="2659062"/>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1317877" y="3374443"/>
            <a:ext cx="7598862" cy="3206062"/>
          </a:xfrm>
          <a:prstGeom prst="rect">
            <a:avLst/>
          </a:prstGeom>
          <a:noFill/>
          <a:ln w="9525">
            <a:noFill/>
            <a:miter lim="800000"/>
            <a:headEnd/>
            <a:tailEnd/>
          </a:ln>
          <a:effectLst/>
        </p:spPr>
        <p:txBody>
          <a:bodyPr vert="horz" wrap="square" lIns="90892" tIns="42967" rIns="90892" bIns="429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24092" y="6752299"/>
            <a:ext cx="4471620" cy="353827"/>
          </a:xfrm>
          <a:prstGeom prst="rect">
            <a:avLst/>
          </a:prstGeom>
          <a:noFill/>
          <a:ln w="9525">
            <a:noFill/>
            <a:miter lim="800000"/>
            <a:headEnd/>
            <a:tailEnd/>
          </a:ln>
          <a:effectLst/>
        </p:spPr>
        <p:txBody>
          <a:bodyPr vert="horz" wrap="square" lIns="19831" tIns="0" rIns="19831" bIns="0" numCol="1" anchor="b" anchorCtr="0" compatLnSpc="1">
            <a:prstTxWarp prst="textNoShape">
              <a:avLst/>
            </a:prstTxWarp>
          </a:bodyPr>
          <a:lstStyle>
            <a:lvl1pPr defTabSz="874219">
              <a:defRPr sz="1000" b="0" i="1"/>
            </a:lvl1pPr>
          </a:lstStyle>
          <a:p>
            <a:pPr>
              <a:defRPr/>
            </a:pPr>
            <a:r>
              <a:rPr lang="en-GB"/>
              <a:t>Software Design</a:t>
            </a:r>
          </a:p>
        </p:txBody>
      </p:sp>
      <p:sp>
        <p:nvSpPr>
          <p:cNvPr id="2055" name="Rectangle 7"/>
          <p:cNvSpPr>
            <a:spLocks noGrp="1" noChangeArrowheads="1"/>
          </p:cNvSpPr>
          <p:nvPr>
            <p:ph type="sldNum" sz="quarter" idx="5"/>
          </p:nvPr>
        </p:nvSpPr>
        <p:spPr bwMode="auto">
          <a:xfrm>
            <a:off x="5787085" y="6752299"/>
            <a:ext cx="4471620" cy="353827"/>
          </a:xfrm>
          <a:prstGeom prst="rect">
            <a:avLst/>
          </a:prstGeom>
          <a:noFill/>
          <a:ln w="9525">
            <a:noFill/>
            <a:miter lim="800000"/>
            <a:headEnd/>
            <a:tailEnd/>
          </a:ln>
          <a:effectLst/>
        </p:spPr>
        <p:txBody>
          <a:bodyPr vert="horz" wrap="square" lIns="19831" tIns="0" rIns="19831" bIns="0" numCol="1" anchor="b" anchorCtr="0" compatLnSpc="1">
            <a:prstTxWarp prst="textNoShape">
              <a:avLst/>
            </a:prstTxWarp>
          </a:bodyPr>
          <a:lstStyle>
            <a:lvl1pPr algn="r" defTabSz="874219">
              <a:defRPr sz="1000" b="0" i="1"/>
            </a:lvl1pPr>
          </a:lstStyle>
          <a:p>
            <a:pPr>
              <a:defRPr/>
            </a:pPr>
            <a:fld id="{A5F617C6-3B4D-4F08-84C2-5305B11BF990}" type="slidenum">
              <a:rPr lang="en-GB"/>
              <a:pPr>
                <a:defRPr/>
              </a:pPr>
              <a:t>‹#›</a:t>
            </a:fld>
            <a:endParaRPr lang="en-GB"/>
          </a:p>
        </p:txBody>
      </p:sp>
    </p:spTree>
  </p:cSld>
  <p:clrMap bg1="lt1" tx1="dk1" bg2="lt2" tx2="dk2" accent1="accent1" accent2="accent2" accent3="accent3" accent4="accent4" accent5="accent5" accent6="accent6" hlink="hlink" folHlink="folHlink"/>
  <p:hf hdr="0" dt="0"/>
  <p:notesStyle>
    <a:lvl1pPr algn="l" defTabSz="839788" rtl="0" eaLnBrk="0" fontAlgn="base" hangingPunct="0">
      <a:spcBef>
        <a:spcPct val="30000"/>
      </a:spcBef>
      <a:spcAft>
        <a:spcPct val="0"/>
      </a:spcAft>
      <a:defRPr sz="1200" kern="1200">
        <a:solidFill>
          <a:schemeClr val="tx1"/>
        </a:solidFill>
        <a:latin typeface="Arial" charset="0"/>
        <a:ea typeface="+mn-ea"/>
        <a:cs typeface="+mn-cs"/>
      </a:defRPr>
    </a:lvl1pPr>
    <a:lvl2pPr marL="439738" algn="l" defTabSz="839788" rtl="0" eaLnBrk="0" fontAlgn="base" hangingPunct="0">
      <a:spcBef>
        <a:spcPct val="30000"/>
      </a:spcBef>
      <a:spcAft>
        <a:spcPct val="0"/>
      </a:spcAft>
      <a:defRPr sz="1200" kern="1200">
        <a:solidFill>
          <a:schemeClr val="tx1"/>
        </a:solidFill>
        <a:latin typeface="Arial" charset="0"/>
        <a:ea typeface="+mn-ea"/>
        <a:cs typeface="+mn-cs"/>
      </a:defRPr>
    </a:lvl2pPr>
    <a:lvl3pPr marL="874713" algn="l" defTabSz="839788" rtl="0" eaLnBrk="0" fontAlgn="base" hangingPunct="0">
      <a:spcBef>
        <a:spcPct val="30000"/>
      </a:spcBef>
      <a:spcAft>
        <a:spcPct val="0"/>
      </a:spcAft>
      <a:defRPr sz="1200" kern="1200">
        <a:solidFill>
          <a:schemeClr val="tx1"/>
        </a:solidFill>
        <a:latin typeface="Arial" charset="0"/>
        <a:ea typeface="+mn-ea"/>
        <a:cs typeface="+mn-cs"/>
      </a:defRPr>
    </a:lvl3pPr>
    <a:lvl4pPr marL="1316038" algn="l" defTabSz="839788" rtl="0" eaLnBrk="0" fontAlgn="base" hangingPunct="0">
      <a:spcBef>
        <a:spcPct val="30000"/>
      </a:spcBef>
      <a:spcAft>
        <a:spcPct val="0"/>
      </a:spcAft>
      <a:defRPr sz="1200" kern="1200">
        <a:solidFill>
          <a:schemeClr val="tx1"/>
        </a:solidFill>
        <a:latin typeface="Arial" charset="0"/>
        <a:ea typeface="+mn-ea"/>
        <a:cs typeface="+mn-cs"/>
      </a:defRPr>
    </a:lvl4pPr>
    <a:lvl5pPr marL="1752600" algn="l" defTabSz="839788"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3355975"/>
            <a:ext cx="9902825" cy="74613"/>
            <a:chOff x="0" y="866"/>
            <a:chExt cx="6238" cy="46"/>
          </a:xfrm>
        </p:grpSpPr>
        <p:sp>
          <p:nvSpPr>
            <p:cNvPr id="5" name="Rectangle 9"/>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p>
          </p:txBody>
        </p:sp>
        <p:sp>
          <p:nvSpPr>
            <p:cNvPr id="6" name="Rectangle 10"/>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p>
          </p:txBody>
        </p:sp>
      </p:grpSp>
      <p:sp>
        <p:nvSpPr>
          <p:cNvPr id="3075" name="Rectangle 3"/>
          <p:cNvSpPr>
            <a:spLocks noGrp="1" noChangeArrowheads="1"/>
          </p:cNvSpPr>
          <p:nvPr>
            <p:ph type="ctrTitle" sz="quarter"/>
          </p:nvPr>
        </p:nvSpPr>
        <p:spPr>
          <a:xfrm>
            <a:off x="412750" y="381000"/>
            <a:ext cx="9112250" cy="3048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12750" y="3886200"/>
            <a:ext cx="9112250" cy="28194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412750" y="6248400"/>
            <a:ext cx="2062163" cy="457200"/>
          </a:xfrm>
        </p:spPr>
        <p:txBody>
          <a:bodyPr/>
          <a:lstStyle>
            <a:lvl1pPr>
              <a:defRPr/>
            </a:lvl1pPr>
          </a:lstStyle>
          <a:p>
            <a:pPr>
              <a:defRPr/>
            </a:pPr>
            <a:endParaRPr lang="en-GB"/>
          </a:p>
        </p:txBody>
      </p:sp>
      <p:sp>
        <p:nvSpPr>
          <p:cNvPr id="8" name="Rectangle 6"/>
          <p:cNvSpPr>
            <a:spLocks noGrp="1" noChangeArrowheads="1"/>
          </p:cNvSpPr>
          <p:nvPr>
            <p:ph type="ftr" sz="quarter" idx="11"/>
          </p:nvPr>
        </p:nvSpPr>
        <p:spPr>
          <a:xfrm>
            <a:off x="3400425" y="6248400"/>
            <a:ext cx="3136900" cy="457200"/>
          </a:xfrm>
        </p:spPr>
        <p:txBody>
          <a:bodyPr/>
          <a:lstStyle>
            <a:lvl1pPr>
              <a:defRPr/>
            </a:lvl1pPr>
          </a:lstStyle>
          <a:p>
            <a:pPr>
              <a:defRPr/>
            </a:pPr>
            <a:endParaRPr lang="en-GB"/>
          </a:p>
        </p:txBody>
      </p:sp>
      <p:sp>
        <p:nvSpPr>
          <p:cNvPr id="9" name="Rectangle 7"/>
          <p:cNvSpPr>
            <a:spLocks noGrp="1" noChangeArrowheads="1"/>
          </p:cNvSpPr>
          <p:nvPr>
            <p:ph type="sldNum" sz="quarter" idx="12"/>
          </p:nvPr>
        </p:nvSpPr>
        <p:spPr>
          <a:xfrm>
            <a:off x="7462838" y="6248400"/>
            <a:ext cx="2062162" cy="457200"/>
          </a:xfrm>
        </p:spPr>
        <p:txBody>
          <a:bodyPr/>
          <a:lstStyle>
            <a:lvl1pPr>
              <a:defRPr/>
            </a:lvl1pPr>
          </a:lstStyle>
          <a:p>
            <a:pPr>
              <a:defRPr/>
            </a:pPr>
            <a:fld id="{08CEE414-563C-4BBE-B46C-D1A20A0EC657}" type="slidenum">
              <a:rPr lang="en-GB"/>
              <a:pPr>
                <a:defRPr/>
              </a:pPr>
              <a:t>‹#›</a:t>
            </a:fld>
            <a:endParaRPr lang="en-GB"/>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7658C8EB-7B9D-434E-B315-F5B72D31B10B}" type="slidenum">
              <a:rPr lang="en-GB"/>
              <a:pPr>
                <a:defRPr/>
              </a:pPr>
              <a:t>‹#›</a:t>
            </a:fld>
            <a:endParaRPr lang="en-GB"/>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658C8EB-7B9D-434E-B315-F5B72D31B10B}"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66700"/>
            <a:ext cx="228600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70560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7E69262-7D04-447B-A114-3EA1BE10DF29}"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9144000"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676400"/>
            <a:ext cx="9144000"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F6049B-85D5-4719-9987-399973D1B99C}"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0" y="3355975"/>
            <a:ext cx="9902825" cy="74613"/>
            <a:chOff x="0" y="866"/>
            <a:chExt cx="6238" cy="46"/>
          </a:xfrm>
        </p:grpSpPr>
        <p:sp>
          <p:nvSpPr>
            <p:cNvPr id="5" name="Rectangle 9"/>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6" name="Rectangle 10"/>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
        <p:nvSpPr>
          <p:cNvPr id="3075" name="Rectangle 3"/>
          <p:cNvSpPr>
            <a:spLocks noGrp="1" noChangeArrowheads="1"/>
          </p:cNvSpPr>
          <p:nvPr>
            <p:ph type="ctrTitle" sz="quarter"/>
          </p:nvPr>
        </p:nvSpPr>
        <p:spPr>
          <a:xfrm>
            <a:off x="412750" y="381000"/>
            <a:ext cx="9112250" cy="3048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12750" y="3886200"/>
            <a:ext cx="9112250" cy="28194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412750" y="6248400"/>
            <a:ext cx="2062163" cy="457200"/>
          </a:xfrm>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xfrm>
            <a:off x="3400425" y="6248400"/>
            <a:ext cx="3136900" cy="457200"/>
          </a:xfrm>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xfrm>
            <a:off x="7462838" y="6248400"/>
            <a:ext cx="2062162" cy="457200"/>
          </a:xfrm>
        </p:spPr>
        <p:txBody>
          <a:bodyPr/>
          <a:lstStyle>
            <a:lvl1pPr>
              <a:defRPr/>
            </a:lvl1pPr>
          </a:lstStyle>
          <a:p>
            <a:pPr>
              <a:defRPr/>
            </a:pPr>
            <a:fld id="{08CEE414-563C-4BBE-B46C-D1A20A0EC657}" type="slidenum">
              <a:rPr lang="en-GB">
                <a:solidFill>
                  <a:srgbClr val="808080"/>
                </a:solidFill>
              </a:rPr>
              <a:pPr>
                <a:defRPr/>
              </a:pPr>
              <a:t>‹#›</a:t>
            </a:fld>
            <a:endParaRPr lang="en-GB">
              <a:solidFill>
                <a:srgbClr val="808080"/>
              </a:solidFill>
            </a:endParaRPr>
          </a:p>
        </p:txBody>
      </p:sp>
    </p:spTree>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3469EA0-B690-468A-974B-535E1E5A535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B7D3A67-DE7A-4926-A29E-61CE738E2F1F}"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B4C7584-CD82-4259-9EAF-FFAAA2CAF208}"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1AC7ABD-B146-4F13-8E6C-A76D5055811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CEB6AAC-CF0F-43B3-A948-A069D67B2830}"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BB3077-62BC-4118-A28F-E899ACD018C2}"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66700"/>
            <a:ext cx="228600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70560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7E69262-7D04-447B-A114-3EA1BE10DF29}" type="slidenum">
              <a:rPr lang="en-GB"/>
              <a:pPr>
                <a:defRPr/>
              </a:pPr>
              <a:t>‹#›</a:t>
            </a:fld>
            <a:endParaRPr lang="en-GB"/>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E9CC570-4D30-4504-8E46-50F076C25DC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590079-0D3C-4973-8223-5EDA6C75580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658C8EB-7B9D-434E-B315-F5B72D31B10B}"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66700"/>
            <a:ext cx="228600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70560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7E69262-7D04-447B-A114-3EA1BE10DF29}"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9144000"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676400"/>
            <a:ext cx="9144000"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F6049B-85D5-4719-9987-399973D1B99C}"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0" y="3355975"/>
            <a:ext cx="9902825" cy="74613"/>
            <a:chOff x="0" y="866"/>
            <a:chExt cx="6238" cy="46"/>
          </a:xfrm>
        </p:grpSpPr>
        <p:sp>
          <p:nvSpPr>
            <p:cNvPr id="5" name="Rectangle 9"/>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6" name="Rectangle 10"/>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
        <p:nvSpPr>
          <p:cNvPr id="3075" name="Rectangle 3"/>
          <p:cNvSpPr>
            <a:spLocks noGrp="1" noChangeArrowheads="1"/>
          </p:cNvSpPr>
          <p:nvPr>
            <p:ph type="ctrTitle" sz="quarter"/>
          </p:nvPr>
        </p:nvSpPr>
        <p:spPr>
          <a:xfrm>
            <a:off x="412750" y="381000"/>
            <a:ext cx="9112250" cy="3048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12750" y="3886200"/>
            <a:ext cx="9112250" cy="28194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412750" y="6248400"/>
            <a:ext cx="2062163" cy="457200"/>
          </a:xfrm>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xfrm>
            <a:off x="3400425" y="6248400"/>
            <a:ext cx="3136900" cy="457200"/>
          </a:xfrm>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xfrm>
            <a:off x="7462838" y="6248400"/>
            <a:ext cx="2062162" cy="457200"/>
          </a:xfrm>
        </p:spPr>
        <p:txBody>
          <a:bodyPr/>
          <a:lstStyle>
            <a:lvl1pPr>
              <a:defRPr/>
            </a:lvl1pPr>
          </a:lstStyle>
          <a:p>
            <a:pPr>
              <a:defRPr/>
            </a:pPr>
            <a:fld id="{08CEE414-563C-4BBE-B46C-D1A20A0EC657}" type="slidenum">
              <a:rPr lang="en-GB">
                <a:solidFill>
                  <a:srgbClr val="808080"/>
                </a:solidFill>
              </a:rPr>
              <a:pPr>
                <a:defRPr/>
              </a:pPr>
              <a:t>‹#›</a:t>
            </a:fld>
            <a:endParaRPr lang="en-GB">
              <a:solidFill>
                <a:srgbClr val="808080"/>
              </a:solidFill>
            </a:endParaRPr>
          </a:p>
        </p:txBody>
      </p:sp>
    </p:spTree>
  </p:cSld>
  <p:clrMapOvr>
    <a:masterClrMapping/>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3469EA0-B690-468A-974B-535E1E5A535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B7D3A67-DE7A-4926-A29E-61CE738E2F1F}"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B4C7584-CD82-4259-9EAF-FFAAA2CAF208}"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1AC7ABD-B146-4F13-8E6C-A76D5055811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9144000"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676400"/>
            <a:ext cx="9144000"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9AF6049B-85D5-4719-9987-399973D1B99C}" type="slidenum">
              <a:rPr lang="en-GB"/>
              <a:pPr>
                <a:defRPr/>
              </a:pPr>
              <a:t>‹#›</a:t>
            </a:fld>
            <a:endParaRPr lang="en-GB"/>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CEB6AAC-CF0F-43B3-A948-A069D67B2830}"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BB3077-62BC-4118-A28F-E899ACD018C2}"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E9CC570-4D30-4504-8E46-50F076C25DC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590079-0D3C-4973-8223-5EDA6C75580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658C8EB-7B9D-434E-B315-F5B72D31B10B}"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66700"/>
            <a:ext cx="228600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70560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7E69262-7D04-447B-A114-3EA1BE10DF29}"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9144000"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676400"/>
            <a:ext cx="9144000"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F6049B-85D5-4719-9987-399973D1B99C}"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3355975"/>
            <a:ext cx="9902825" cy="74613"/>
            <a:chOff x="0" y="866"/>
            <a:chExt cx="6238" cy="46"/>
          </a:xfrm>
        </p:grpSpPr>
        <p:sp>
          <p:nvSpPr>
            <p:cNvPr id="5" name="Rectangle 9"/>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6" name="Rectangle 10"/>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
        <p:nvSpPr>
          <p:cNvPr id="3075" name="Rectangle 3"/>
          <p:cNvSpPr>
            <a:spLocks noGrp="1" noChangeArrowheads="1"/>
          </p:cNvSpPr>
          <p:nvPr>
            <p:ph type="ctrTitle" sz="quarter"/>
          </p:nvPr>
        </p:nvSpPr>
        <p:spPr>
          <a:xfrm>
            <a:off x="412750" y="381000"/>
            <a:ext cx="9112250" cy="3048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12750" y="3886200"/>
            <a:ext cx="9112250" cy="28194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412750" y="6248400"/>
            <a:ext cx="2062163" cy="457200"/>
          </a:xfrm>
        </p:spPr>
        <p:txBody>
          <a:bodyPr/>
          <a:lstStyle>
            <a:lvl1pPr>
              <a:defRPr/>
            </a:lvl1pPr>
          </a:lstStyle>
          <a:p>
            <a:pPr>
              <a:defRPr/>
            </a:pPr>
            <a:endParaRPr lang="en-GB"/>
          </a:p>
        </p:txBody>
      </p:sp>
      <p:sp>
        <p:nvSpPr>
          <p:cNvPr id="8" name="Rectangle 6"/>
          <p:cNvSpPr>
            <a:spLocks noGrp="1" noChangeArrowheads="1"/>
          </p:cNvSpPr>
          <p:nvPr>
            <p:ph type="ftr" sz="quarter" idx="11"/>
          </p:nvPr>
        </p:nvSpPr>
        <p:spPr>
          <a:xfrm>
            <a:off x="3400425" y="6248400"/>
            <a:ext cx="3136900" cy="457200"/>
          </a:xfrm>
        </p:spPr>
        <p:txBody>
          <a:bodyPr/>
          <a:lstStyle>
            <a:lvl1pPr>
              <a:defRPr/>
            </a:lvl1pPr>
          </a:lstStyle>
          <a:p>
            <a:pPr>
              <a:defRPr/>
            </a:pPr>
            <a:endParaRPr lang="en-GB"/>
          </a:p>
        </p:txBody>
      </p:sp>
      <p:sp>
        <p:nvSpPr>
          <p:cNvPr id="9" name="Rectangle 7"/>
          <p:cNvSpPr>
            <a:spLocks noGrp="1" noChangeArrowheads="1"/>
          </p:cNvSpPr>
          <p:nvPr>
            <p:ph type="sldNum" sz="quarter" idx="12"/>
          </p:nvPr>
        </p:nvSpPr>
        <p:spPr>
          <a:xfrm>
            <a:off x="7462838" y="6248400"/>
            <a:ext cx="2062162" cy="457200"/>
          </a:xfrm>
        </p:spPr>
        <p:txBody>
          <a:bodyPr/>
          <a:lstStyle>
            <a:lvl1pPr>
              <a:defRPr/>
            </a:lvl1pPr>
          </a:lstStyle>
          <a:p>
            <a:pPr>
              <a:defRPr/>
            </a:pPr>
            <a:fld id="{8A853B3B-C53D-4F06-995E-D0D471D30DD4}" type="slidenum">
              <a:rPr lang="en-GB"/>
              <a:pPr>
                <a:defRPr/>
              </a:pPr>
              <a:t>‹#›</a:t>
            </a:fld>
            <a:endParaRPr lang="en-GB"/>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3D66A30D-2A62-4731-8A63-D4424ADB1237}" type="slidenum">
              <a:rPr lang="en-GB"/>
              <a:pPr>
                <a:defRPr/>
              </a:pPr>
              <a:t>‹#›</a:t>
            </a:fld>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150FC52E-DF42-468D-97CA-1A202DBD6AB0}" type="slidenum">
              <a:rPr lang="en-GB"/>
              <a:pPr>
                <a:defRPr/>
              </a:pPr>
              <a:t>‹#›</a:t>
            </a:fld>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874A34B2-3AE7-480D-832F-8A8B9FC25D7F}" type="slidenum">
              <a:rPr lang="en-GB"/>
              <a:pPr>
                <a:defRPr/>
              </a:pPr>
              <a:t>‹#›</a:t>
            </a:fld>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647EE83F-91ED-448B-B9C0-6DB5AE986CA3}" type="slidenum">
              <a:rPr lang="en-GB"/>
              <a:pPr>
                <a:defRPr/>
              </a:pPr>
              <a:t>‹#›</a:t>
            </a:fld>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19B4B185-DEB5-4D11-88FE-26E67684379F}" type="slidenum">
              <a:rPr lang="en-GB"/>
              <a:pPr>
                <a:defRPr/>
              </a:pPr>
              <a:t>‹#›</a:t>
            </a:fld>
            <a:endParaRPr lang="en-GB"/>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43BB29B3-5B7A-4A48-B15D-05C02CF1E2DD}"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3469EA0-B690-468A-974B-535E1E5A535A}" type="slidenum">
              <a:rPr lang="en-GB"/>
              <a:pPr>
                <a:defRPr/>
              </a:pPr>
              <a:t>‹#›</a:t>
            </a:fld>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26D88EA3-9048-4D0C-8044-BADC240C4F9C}" type="slidenum">
              <a:rPr lang="en-GB"/>
              <a:pPr>
                <a:defRPr/>
              </a:pPr>
              <a:t>‹#›</a:t>
            </a:fld>
            <a:endParaRPr lang="en-GB"/>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DCCB227-9253-4702-9152-72183F01466A}" type="slidenum">
              <a:rPr lang="en-GB"/>
              <a:pPr>
                <a:defRPr/>
              </a:pPr>
              <a:t>‹#›</a:t>
            </a:fld>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3F870791-44C1-46F2-8948-96254B4A8476}" type="slidenum">
              <a:rPr lang="en-GB"/>
              <a:pPr>
                <a:defRPr/>
              </a:pPr>
              <a:t>‹#›</a:t>
            </a:fld>
            <a:endParaRPr lang="en-GB"/>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66700"/>
            <a:ext cx="228600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70560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504AA8A7-E00F-4D9A-A092-4C11C9B6B4CC}" type="slidenum">
              <a:rPr lang="en-GB"/>
              <a:pPr>
                <a:defRPr/>
              </a:pPr>
              <a:t>‹#›</a:t>
            </a:fld>
            <a:endParaRPr lang="en-GB"/>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9144000"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676400"/>
            <a:ext cx="9144000"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A657221-39DC-4010-90C5-AB12C3FFA0E6}" type="slidenum">
              <a:rPr lang="en-GB"/>
              <a:pPr>
                <a:defRPr/>
              </a:pPr>
              <a:t>‹#›</a:t>
            </a:fld>
            <a:endParaRPr lang="en-GB"/>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0" y="3355975"/>
            <a:ext cx="9902825" cy="74613"/>
            <a:chOff x="0" y="866"/>
            <a:chExt cx="6238" cy="46"/>
          </a:xfrm>
        </p:grpSpPr>
        <p:sp>
          <p:nvSpPr>
            <p:cNvPr id="5" name="Rectangle 9"/>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6" name="Rectangle 10"/>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
        <p:nvSpPr>
          <p:cNvPr id="3075" name="Rectangle 3"/>
          <p:cNvSpPr>
            <a:spLocks noGrp="1" noChangeArrowheads="1"/>
          </p:cNvSpPr>
          <p:nvPr>
            <p:ph type="ctrTitle" sz="quarter"/>
          </p:nvPr>
        </p:nvSpPr>
        <p:spPr>
          <a:xfrm>
            <a:off x="412750" y="381000"/>
            <a:ext cx="9112250" cy="3048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12750" y="3886200"/>
            <a:ext cx="9112250" cy="28194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412750" y="6248400"/>
            <a:ext cx="2062163" cy="457200"/>
          </a:xfrm>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xfrm>
            <a:off x="3400425" y="6248400"/>
            <a:ext cx="3136900" cy="457200"/>
          </a:xfrm>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xfrm>
            <a:off x="7462838" y="6248400"/>
            <a:ext cx="2062162" cy="457200"/>
          </a:xfrm>
        </p:spPr>
        <p:txBody>
          <a:bodyPr/>
          <a:lstStyle>
            <a:lvl1pPr>
              <a:defRPr/>
            </a:lvl1pPr>
          </a:lstStyle>
          <a:p>
            <a:pPr>
              <a:defRPr/>
            </a:pPr>
            <a:fld id="{08CEE414-563C-4BBE-B46C-D1A20A0EC657}" type="slidenum">
              <a:rPr lang="en-GB">
                <a:solidFill>
                  <a:srgbClr val="808080"/>
                </a:solidFill>
              </a:rPr>
              <a:pPr>
                <a:defRPr/>
              </a:pPr>
              <a:t>‹#›</a:t>
            </a:fld>
            <a:endParaRPr lang="en-GB">
              <a:solidFill>
                <a:srgbClr val="808080"/>
              </a:solidFill>
            </a:endParaRPr>
          </a:p>
        </p:txBody>
      </p:sp>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3469EA0-B690-468A-974B-535E1E5A535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B7D3A67-DE7A-4926-A29E-61CE738E2F1F}"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B4C7584-CD82-4259-9EAF-FFAAA2CAF208}"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1AC7ABD-B146-4F13-8E6C-A76D5055811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B7D3A67-DE7A-4926-A29E-61CE738E2F1F}" type="slidenum">
              <a:rPr lang="en-GB"/>
              <a:pPr>
                <a:defRPr/>
              </a:pPr>
              <a:t>‹#›</a:t>
            </a:fld>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CEB6AAC-CF0F-43B3-A948-A069D67B2830}"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BB3077-62BC-4118-A28F-E899ACD018C2}"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E9CC570-4D30-4504-8E46-50F076C25DC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590079-0D3C-4973-8223-5EDA6C75580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658C8EB-7B9D-434E-B315-F5B72D31B10B}"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66700"/>
            <a:ext cx="228600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70560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7E69262-7D04-447B-A114-3EA1BE10DF29}"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9144000"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676400"/>
            <a:ext cx="9144000"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F6049B-85D5-4719-9987-399973D1B99C}"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0" y="3355975"/>
            <a:ext cx="9902825" cy="74613"/>
            <a:chOff x="0" y="866"/>
            <a:chExt cx="6238" cy="46"/>
          </a:xfrm>
        </p:grpSpPr>
        <p:sp>
          <p:nvSpPr>
            <p:cNvPr id="5" name="Rectangle 9"/>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6" name="Rectangle 10"/>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
        <p:nvSpPr>
          <p:cNvPr id="3075" name="Rectangle 3"/>
          <p:cNvSpPr>
            <a:spLocks noGrp="1" noChangeArrowheads="1"/>
          </p:cNvSpPr>
          <p:nvPr>
            <p:ph type="ctrTitle" sz="quarter"/>
          </p:nvPr>
        </p:nvSpPr>
        <p:spPr>
          <a:xfrm>
            <a:off x="412750" y="381000"/>
            <a:ext cx="9112250" cy="3048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12750" y="3886200"/>
            <a:ext cx="9112250" cy="28194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412750" y="6248400"/>
            <a:ext cx="2062163" cy="457200"/>
          </a:xfrm>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xfrm>
            <a:off x="3400425" y="6248400"/>
            <a:ext cx="3136900" cy="457200"/>
          </a:xfrm>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xfrm>
            <a:off x="7462838" y="6248400"/>
            <a:ext cx="2062162" cy="457200"/>
          </a:xfrm>
        </p:spPr>
        <p:txBody>
          <a:bodyPr/>
          <a:lstStyle>
            <a:lvl1pPr>
              <a:defRPr/>
            </a:lvl1pPr>
          </a:lstStyle>
          <a:p>
            <a:pPr>
              <a:defRPr/>
            </a:pPr>
            <a:fld id="{08CEE414-563C-4BBE-B46C-D1A20A0EC657}" type="slidenum">
              <a:rPr lang="en-GB">
                <a:solidFill>
                  <a:srgbClr val="808080"/>
                </a:solidFill>
              </a:rPr>
              <a:pPr>
                <a:defRPr/>
              </a:pPr>
              <a:t>‹#›</a:t>
            </a:fld>
            <a:endParaRPr lang="en-GB">
              <a:solidFill>
                <a:srgbClr val="808080"/>
              </a:solidFill>
            </a:endParaRPr>
          </a:p>
        </p:txBody>
      </p:sp>
    </p:spTree>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3469EA0-B690-468A-974B-535E1E5A535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B7D3A67-DE7A-4926-A29E-61CE738E2F1F}"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7B4C7584-CD82-4259-9EAF-FFAAA2CAF208}" type="slidenum">
              <a:rPr lang="en-GB"/>
              <a:pPr>
                <a:defRPr/>
              </a:pPr>
              <a:t>‹#›</a:t>
            </a:fld>
            <a:endParaRPr lang="en-GB"/>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B4C7584-CD82-4259-9EAF-FFAAA2CAF208}"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1AC7ABD-B146-4F13-8E6C-A76D5055811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CEB6AAC-CF0F-43B3-A948-A069D67B2830}"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BB3077-62BC-4118-A28F-E899ACD018C2}"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E9CC570-4D30-4504-8E46-50F076C25DC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590079-0D3C-4973-8223-5EDA6C75580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658C8EB-7B9D-434E-B315-F5B72D31B10B}"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66700"/>
            <a:ext cx="228600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70560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7E69262-7D04-447B-A114-3EA1BE10DF29}"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9144000"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676400"/>
            <a:ext cx="9144000"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F6049B-85D5-4719-9987-399973D1B99C}"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5" y="3355986"/>
            <a:ext cx="9902825" cy="73025"/>
            <a:chOff x="0" y="866"/>
            <a:chExt cx="6238" cy="46"/>
          </a:xfrm>
        </p:grpSpPr>
        <p:sp>
          <p:nvSpPr>
            <p:cNvPr id="5" name="Rectangle 11"/>
            <p:cNvSpPr>
              <a:spLocks noChangeArrowheads="1"/>
            </p:cNvSpPr>
            <p:nvPr userDrawn="1"/>
          </p:nvSpPr>
          <p:spPr bwMode="auto">
            <a:xfrm>
              <a:off x="0" y="866"/>
              <a:ext cx="3121" cy="46"/>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lgn="ctr">
                <a:defRPr/>
              </a:pPr>
              <a:endParaRPr lang="en-US" sz="3200" b="0">
                <a:solidFill>
                  <a:srgbClr val="000000"/>
                </a:solidFill>
                <a:latin typeface="Times New Roman" charset="0"/>
              </a:endParaRPr>
            </a:p>
          </p:txBody>
        </p:sp>
        <p:sp>
          <p:nvSpPr>
            <p:cNvPr id="6" name="Rectangle 12"/>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lgn="ctr">
                <a:defRPr/>
              </a:pPr>
              <a:endParaRPr lang="en-US" sz="3200" b="0">
                <a:solidFill>
                  <a:srgbClr val="000000"/>
                </a:solidFill>
                <a:latin typeface="Times New Roman" charset="0"/>
              </a:endParaRPr>
            </a:p>
          </p:txBody>
        </p:sp>
      </p:grpSp>
      <p:sp>
        <p:nvSpPr>
          <p:cNvPr id="3075" name="Rectangle 3"/>
          <p:cNvSpPr>
            <a:spLocks noGrp="1" noChangeArrowheads="1"/>
          </p:cNvSpPr>
          <p:nvPr>
            <p:ph type="ctrTitle" sz="quarter"/>
          </p:nvPr>
        </p:nvSpPr>
        <p:spPr>
          <a:xfrm>
            <a:off x="381000" y="2286000"/>
            <a:ext cx="9144000" cy="1143000"/>
          </a:xfrm>
        </p:spPr>
        <p:txBody>
          <a:bodyPr/>
          <a:lstStyle>
            <a:lvl1pPr>
              <a:defRPr/>
            </a:lvl1pPr>
          </a:lstStyle>
          <a:p>
            <a:pPr lvl="0"/>
            <a:r>
              <a:rPr lang="en-US" noProof="0" smtClean="0"/>
              <a:t>Click to edit Master title style</a:t>
            </a:r>
          </a:p>
        </p:txBody>
      </p:sp>
      <p:sp>
        <p:nvSpPr>
          <p:cNvPr id="3076" name="Rectangle 4"/>
          <p:cNvSpPr>
            <a:spLocks noGrp="1" noChangeArrowheads="1"/>
          </p:cNvSpPr>
          <p:nvPr>
            <p:ph type="subTitle" sz="quarter" idx="1"/>
          </p:nvPr>
        </p:nvSpPr>
        <p:spPr>
          <a:xfrm>
            <a:off x="381000" y="3886200"/>
            <a:ext cx="9144000" cy="1752600"/>
          </a:xfrm>
        </p:spPr>
        <p:txBody>
          <a:bodyPr/>
          <a:lstStyle>
            <a:lvl1pPr marL="0" indent="0">
              <a:buFont typeface="Wingdings" charset="0"/>
              <a:buNone/>
              <a:defRPr/>
            </a:lvl1pPr>
          </a:lstStyle>
          <a:p>
            <a:pPr lvl="0"/>
            <a:r>
              <a:rPr lang="en-US" noProof="0" smtClean="0"/>
              <a:t>Click to edit Master subtitle style</a:t>
            </a:r>
          </a:p>
        </p:txBody>
      </p:sp>
      <p:sp>
        <p:nvSpPr>
          <p:cNvPr id="7" name="Rectangle 5"/>
          <p:cNvSpPr>
            <a:spLocks noGrp="1" noChangeArrowheads="1"/>
          </p:cNvSpPr>
          <p:nvPr>
            <p:ph type="dt" sz="quarter" idx="10"/>
          </p:nvPr>
        </p:nvSpPr>
        <p:spPr>
          <a:xfrm>
            <a:off x="380878" y="6248400"/>
            <a:ext cx="2096416" cy="457200"/>
          </a:xfrm>
        </p:spPr>
        <p:txBody>
          <a:bodyPr/>
          <a:lstStyle>
            <a:lvl1pPr>
              <a:defRPr>
                <a:solidFill>
                  <a:schemeClr val="tx1"/>
                </a:solidFill>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xfrm>
            <a:off x="3383470" y="6248400"/>
            <a:ext cx="3135895" cy="457200"/>
          </a:xfrm>
        </p:spPr>
        <p:txBody>
          <a:bodyPr/>
          <a:lstStyle>
            <a:lvl1pPr>
              <a:defRPr>
                <a:solidFill>
                  <a:schemeClr val="tx1"/>
                </a:solidFill>
              </a:defRPr>
            </a:lvl1pPr>
          </a:lstStyle>
          <a:p>
            <a:pPr>
              <a:defRPr/>
            </a:pPr>
            <a:r>
              <a:rPr lang="en-US">
                <a:solidFill>
                  <a:srgbClr val="000000"/>
                </a:solidFill>
              </a:rPr>
              <a:t>The Software Engineering Group</a:t>
            </a:r>
          </a:p>
        </p:txBody>
      </p:sp>
      <p:sp>
        <p:nvSpPr>
          <p:cNvPr id="9" name="Rectangle 7"/>
          <p:cNvSpPr>
            <a:spLocks noGrp="1" noChangeArrowheads="1"/>
          </p:cNvSpPr>
          <p:nvPr>
            <p:ph type="sldNum" sz="quarter" idx="12"/>
          </p:nvPr>
        </p:nvSpPr>
        <p:spPr>
          <a:xfrm>
            <a:off x="7428712" y="6248400"/>
            <a:ext cx="2096415" cy="457200"/>
          </a:xfrm>
        </p:spPr>
        <p:txBody>
          <a:bodyPr/>
          <a:lstStyle>
            <a:lvl1pPr>
              <a:defRPr>
                <a:solidFill>
                  <a:schemeClr val="tx1"/>
                </a:solidFill>
              </a:defRPr>
            </a:lvl1pPr>
          </a:lstStyle>
          <a:p>
            <a:pPr>
              <a:defRPr/>
            </a:pPr>
            <a:fld id="{F9E32BC9-ED5E-FC40-9524-CADAE2723B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328175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B1AC7ABD-B146-4F13-8E6C-A76D50558111}" type="slidenum">
              <a:rPr lang="en-GB"/>
              <a:pPr>
                <a:defRPr/>
              </a:pPr>
              <a:t>‹#›</a:t>
            </a:fld>
            <a:endParaRPr lang="en-GB"/>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808080"/>
                </a:solidFill>
              </a:rPr>
              <a:t>The Software Engineering Group</a:t>
            </a:r>
          </a:p>
        </p:txBody>
      </p:sp>
      <p:sp>
        <p:nvSpPr>
          <p:cNvPr id="6" name="Rectangle 7"/>
          <p:cNvSpPr>
            <a:spLocks noGrp="1" noChangeArrowheads="1"/>
          </p:cNvSpPr>
          <p:nvPr>
            <p:ph type="sldNum" sz="quarter" idx="12"/>
          </p:nvPr>
        </p:nvSpPr>
        <p:spPr>
          <a:ln/>
        </p:spPr>
        <p:txBody>
          <a:bodyPr/>
          <a:lstStyle>
            <a:lvl1pPr>
              <a:defRPr/>
            </a:lvl1pPr>
          </a:lstStyle>
          <a:p>
            <a:pPr>
              <a:defRPr/>
            </a:pPr>
            <a:fld id="{68AED8D1-1ECA-3045-955F-01FD84E20E7A}"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891291757"/>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942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20" y="1676400"/>
            <a:ext cx="4497387"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808080"/>
                </a:solidFill>
              </a:rPr>
              <a:t>The Software Engineering Group</a:t>
            </a:r>
          </a:p>
        </p:txBody>
      </p:sp>
      <p:sp>
        <p:nvSpPr>
          <p:cNvPr id="7" name="Rectangle 7"/>
          <p:cNvSpPr>
            <a:spLocks noGrp="1" noChangeArrowheads="1"/>
          </p:cNvSpPr>
          <p:nvPr>
            <p:ph type="sldNum" sz="quarter" idx="12"/>
          </p:nvPr>
        </p:nvSpPr>
        <p:spPr>
          <a:ln/>
        </p:spPr>
        <p:txBody>
          <a:bodyPr/>
          <a:lstStyle>
            <a:lvl1pPr>
              <a:defRPr/>
            </a:lvl1pPr>
          </a:lstStyle>
          <a:p>
            <a:pPr>
              <a:defRPr/>
            </a:pPr>
            <a:fld id="{025DCCB4-17AB-0F40-9FAF-0E83DBC5104D}"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1685460687"/>
      </p:ext>
    </p:extLst>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solidFill>
                  <a:srgbClr val="808080"/>
                </a:solidFill>
              </a:rPr>
              <a:t>The Software Engineering Group</a:t>
            </a:r>
          </a:p>
        </p:txBody>
      </p:sp>
      <p:sp>
        <p:nvSpPr>
          <p:cNvPr id="5" name="Rectangle 7"/>
          <p:cNvSpPr>
            <a:spLocks noGrp="1" noChangeArrowheads="1"/>
          </p:cNvSpPr>
          <p:nvPr>
            <p:ph type="sldNum" sz="quarter" idx="12"/>
          </p:nvPr>
        </p:nvSpPr>
        <p:spPr>
          <a:ln/>
        </p:spPr>
        <p:txBody>
          <a:bodyPr/>
          <a:lstStyle>
            <a:lvl1pPr>
              <a:defRPr/>
            </a:lvl1pPr>
          </a:lstStyle>
          <a:p>
            <a:pPr>
              <a:defRPr/>
            </a:pPr>
            <a:fld id="{E6279910-3DAD-0347-A4AA-D5CA95EC62A7}"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19807525"/>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solidFill>
                  <a:srgbClr val="808080"/>
                </a:solidFill>
              </a:rPr>
              <a:t>The Software Engineering Group</a:t>
            </a:r>
          </a:p>
        </p:txBody>
      </p:sp>
      <p:sp>
        <p:nvSpPr>
          <p:cNvPr id="4" name="Rectangle 7"/>
          <p:cNvSpPr>
            <a:spLocks noGrp="1" noChangeArrowheads="1"/>
          </p:cNvSpPr>
          <p:nvPr>
            <p:ph type="sldNum" sz="quarter" idx="12"/>
          </p:nvPr>
        </p:nvSpPr>
        <p:spPr>
          <a:ln/>
        </p:spPr>
        <p:txBody>
          <a:bodyPr/>
          <a:lstStyle>
            <a:lvl1pPr>
              <a:defRPr/>
            </a:lvl1pPr>
          </a:lstStyle>
          <a:p>
            <a:pPr>
              <a:defRPr/>
            </a:pPr>
            <a:fld id="{15D96CA9-2DB4-CD4C-9780-EBFE7698ADFD}"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2444389708"/>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91440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9420" y="1676400"/>
            <a:ext cx="4495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7620" y="1676400"/>
            <a:ext cx="4497387" cy="49530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808080"/>
                </a:solidFill>
              </a:rPr>
              <a:t>The Software Engineering Group</a:t>
            </a:r>
          </a:p>
        </p:txBody>
      </p:sp>
      <p:sp>
        <p:nvSpPr>
          <p:cNvPr id="7" name="Rectangle 7"/>
          <p:cNvSpPr>
            <a:spLocks noGrp="1" noChangeArrowheads="1"/>
          </p:cNvSpPr>
          <p:nvPr>
            <p:ph type="sldNum" sz="quarter" idx="12"/>
          </p:nvPr>
        </p:nvSpPr>
        <p:spPr>
          <a:ln/>
        </p:spPr>
        <p:txBody>
          <a:bodyPr/>
          <a:lstStyle>
            <a:lvl1pPr>
              <a:defRPr/>
            </a:lvl1pPr>
          </a:lstStyle>
          <a:p>
            <a:pPr>
              <a:defRPr/>
            </a:pPr>
            <a:fld id="{589E9DC4-2E94-804C-A81F-D86E5C0314EC}"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1931111947"/>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0" y="3355975"/>
            <a:ext cx="9902825" cy="74613"/>
            <a:chOff x="0" y="866"/>
            <a:chExt cx="6238" cy="46"/>
          </a:xfrm>
        </p:grpSpPr>
        <p:sp>
          <p:nvSpPr>
            <p:cNvPr id="5" name="Rectangle 9"/>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6" name="Rectangle 10"/>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
        <p:nvSpPr>
          <p:cNvPr id="3075" name="Rectangle 3"/>
          <p:cNvSpPr>
            <a:spLocks noGrp="1" noChangeArrowheads="1"/>
          </p:cNvSpPr>
          <p:nvPr>
            <p:ph type="ctrTitle" sz="quarter"/>
          </p:nvPr>
        </p:nvSpPr>
        <p:spPr>
          <a:xfrm>
            <a:off x="412750" y="381000"/>
            <a:ext cx="9112250" cy="3048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12750" y="3886200"/>
            <a:ext cx="9112250" cy="28194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412750" y="6248400"/>
            <a:ext cx="2062163" cy="457200"/>
          </a:xfrm>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xfrm>
            <a:off x="3400425" y="6248400"/>
            <a:ext cx="3136900" cy="457200"/>
          </a:xfrm>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xfrm>
            <a:off x="7462838" y="6248400"/>
            <a:ext cx="2062162" cy="457200"/>
          </a:xfrm>
        </p:spPr>
        <p:txBody>
          <a:bodyPr/>
          <a:lstStyle>
            <a:lvl1pPr>
              <a:defRPr/>
            </a:lvl1pPr>
          </a:lstStyle>
          <a:p>
            <a:pPr>
              <a:defRPr/>
            </a:pPr>
            <a:fld id="{08CEE414-563C-4BBE-B46C-D1A20A0EC657}" type="slidenum">
              <a:rPr lang="en-GB">
                <a:solidFill>
                  <a:srgbClr val="808080"/>
                </a:solidFill>
              </a:rPr>
              <a:pPr>
                <a:defRPr/>
              </a:pPr>
              <a:t>‹#›</a:t>
            </a:fld>
            <a:endParaRPr lang="en-GB">
              <a:solidFill>
                <a:srgbClr val="808080"/>
              </a:solidFill>
            </a:endParaRPr>
          </a:p>
        </p:txBody>
      </p:sp>
    </p:spTree>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3469EA0-B690-468A-974B-535E1E5A535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B7D3A67-DE7A-4926-A29E-61CE738E2F1F}"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B4C7584-CD82-4259-9EAF-FFAAA2CAF208}"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1AC7ABD-B146-4F13-8E6C-A76D5055811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ACEB6AAC-CF0F-43B3-A948-A069D67B2830}" type="slidenum">
              <a:rPr lang="en-GB"/>
              <a:pPr>
                <a:defRPr/>
              </a:pPr>
              <a:t>‹#›</a:t>
            </a:fld>
            <a:endParaRPr lang="en-GB"/>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CEB6AAC-CF0F-43B3-A948-A069D67B2830}"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BB3077-62BC-4118-A28F-E899ACD018C2}"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E9CC570-4D30-4504-8E46-50F076C25DC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590079-0D3C-4973-8223-5EDA6C75580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658C8EB-7B9D-434E-B315-F5B72D31B10B}"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66700"/>
            <a:ext cx="228600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70560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7E69262-7D04-447B-A114-3EA1BE10DF29}"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9144000"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676400"/>
            <a:ext cx="9144000"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F6049B-85D5-4719-9987-399973D1B99C}"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0" y="3355975"/>
            <a:ext cx="9902825" cy="74613"/>
            <a:chOff x="0" y="866"/>
            <a:chExt cx="6238" cy="46"/>
          </a:xfrm>
        </p:grpSpPr>
        <p:sp>
          <p:nvSpPr>
            <p:cNvPr id="5" name="Rectangle 9"/>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6" name="Rectangle 10"/>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
        <p:nvSpPr>
          <p:cNvPr id="3075" name="Rectangle 3"/>
          <p:cNvSpPr>
            <a:spLocks noGrp="1" noChangeArrowheads="1"/>
          </p:cNvSpPr>
          <p:nvPr>
            <p:ph type="ctrTitle" sz="quarter"/>
          </p:nvPr>
        </p:nvSpPr>
        <p:spPr>
          <a:xfrm>
            <a:off x="412750" y="381000"/>
            <a:ext cx="9112250" cy="3048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12750" y="3886200"/>
            <a:ext cx="9112250" cy="28194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412750" y="6248400"/>
            <a:ext cx="2062163" cy="457200"/>
          </a:xfrm>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xfrm>
            <a:off x="3400425" y="6248400"/>
            <a:ext cx="3136900" cy="457200"/>
          </a:xfrm>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xfrm>
            <a:off x="7462838" y="6248400"/>
            <a:ext cx="2062162" cy="457200"/>
          </a:xfrm>
        </p:spPr>
        <p:txBody>
          <a:bodyPr/>
          <a:lstStyle>
            <a:lvl1pPr>
              <a:defRPr/>
            </a:lvl1pPr>
          </a:lstStyle>
          <a:p>
            <a:pPr>
              <a:defRPr/>
            </a:pPr>
            <a:fld id="{08CEE414-563C-4BBE-B46C-D1A20A0EC657}" type="slidenum">
              <a:rPr lang="en-GB">
                <a:solidFill>
                  <a:srgbClr val="808080"/>
                </a:solidFill>
              </a:rPr>
              <a:pPr>
                <a:defRPr/>
              </a:pPr>
              <a:t>‹#›</a:t>
            </a:fld>
            <a:endParaRPr lang="en-GB">
              <a:solidFill>
                <a:srgbClr val="808080"/>
              </a:solidFill>
            </a:endParaRPr>
          </a:p>
        </p:txBody>
      </p:sp>
    </p:spTree>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3469EA0-B690-468A-974B-535E1E5A535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B7D3A67-DE7A-4926-A29E-61CE738E2F1F}"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ADBB3077-62BC-4118-A28F-E899ACD018C2}" type="slidenum">
              <a:rPr lang="en-GB"/>
              <a:pPr>
                <a:defRPr/>
              </a:pPr>
              <a:t>‹#›</a:t>
            </a:fld>
            <a:endParaRPr lang="en-GB"/>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B4C7584-CD82-4259-9EAF-FFAAA2CAF208}"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1AC7ABD-B146-4F13-8E6C-A76D5055811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CEB6AAC-CF0F-43B3-A948-A069D67B2830}"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BB3077-62BC-4118-A28F-E899ACD018C2}"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E9CC570-4D30-4504-8E46-50F076C25DC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590079-0D3C-4973-8223-5EDA6C75580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658C8EB-7B9D-434E-B315-F5B72D31B10B}"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66700"/>
            <a:ext cx="228600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70560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7E69262-7D04-447B-A114-3EA1BE10DF29}"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9144000"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676400"/>
            <a:ext cx="9144000"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F6049B-85D5-4719-9987-399973D1B99C}"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0" y="3355975"/>
            <a:ext cx="9902825" cy="74613"/>
            <a:chOff x="0" y="866"/>
            <a:chExt cx="6238" cy="46"/>
          </a:xfrm>
        </p:grpSpPr>
        <p:sp>
          <p:nvSpPr>
            <p:cNvPr id="5" name="Rectangle 9"/>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6" name="Rectangle 10"/>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
        <p:nvSpPr>
          <p:cNvPr id="3075" name="Rectangle 3"/>
          <p:cNvSpPr>
            <a:spLocks noGrp="1" noChangeArrowheads="1"/>
          </p:cNvSpPr>
          <p:nvPr>
            <p:ph type="ctrTitle" sz="quarter"/>
          </p:nvPr>
        </p:nvSpPr>
        <p:spPr>
          <a:xfrm>
            <a:off x="412750" y="381000"/>
            <a:ext cx="9112250" cy="3048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12750" y="3886200"/>
            <a:ext cx="9112250" cy="28194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412750" y="6248400"/>
            <a:ext cx="2062163" cy="457200"/>
          </a:xfrm>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xfrm>
            <a:off x="3400425" y="6248400"/>
            <a:ext cx="3136900" cy="457200"/>
          </a:xfrm>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xfrm>
            <a:off x="7462838" y="6248400"/>
            <a:ext cx="2062162" cy="457200"/>
          </a:xfrm>
        </p:spPr>
        <p:txBody>
          <a:bodyPr/>
          <a:lstStyle>
            <a:lvl1pPr>
              <a:defRPr/>
            </a:lvl1pPr>
          </a:lstStyle>
          <a:p>
            <a:pPr>
              <a:defRPr/>
            </a:pPr>
            <a:fld id="{08CEE414-563C-4BBE-B46C-D1A20A0EC657}" type="slidenum">
              <a:rPr lang="en-GB">
                <a:solidFill>
                  <a:srgbClr val="808080"/>
                </a:solidFill>
              </a:rPr>
              <a:pPr>
                <a:defRPr/>
              </a:pPr>
              <a:t>‹#›</a:t>
            </a:fld>
            <a:endParaRPr lang="en-GB">
              <a:solidFill>
                <a:srgbClr val="808080"/>
              </a:solidFill>
            </a:endParaRPr>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0E9CC570-4D30-4504-8E46-50F076C25DC1}" type="slidenum">
              <a:rPr lang="en-GB"/>
              <a:pPr>
                <a:defRPr/>
              </a:pPr>
              <a:t>‹#›</a:t>
            </a:fld>
            <a:endParaRPr lang="en-GB"/>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3469EA0-B690-468A-974B-535E1E5A535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B7D3A67-DE7A-4926-A29E-61CE738E2F1F}"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B4C7584-CD82-4259-9EAF-FFAAA2CAF208}"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1AC7ABD-B146-4F13-8E6C-A76D5055811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CEB6AAC-CF0F-43B3-A948-A069D67B2830}"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BB3077-62BC-4118-A28F-E899ACD018C2}"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E9CC570-4D30-4504-8E46-50F076C25DC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590079-0D3C-4973-8223-5EDA6C75580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658C8EB-7B9D-434E-B315-F5B72D31B10B}"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66700"/>
            <a:ext cx="228600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70560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7E69262-7D04-447B-A114-3EA1BE10DF29}"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A590079-0D3C-4973-8223-5EDA6C75580A}" type="slidenum">
              <a:rPr lang="en-GB"/>
              <a:pPr>
                <a:defRPr/>
              </a:pPr>
              <a:t>‹#›</a:t>
            </a:fld>
            <a:endParaRPr lang="en-GB"/>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9144000"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676400"/>
            <a:ext cx="9144000"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F6049B-85D5-4719-9987-399973D1B99C}"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0" y="3355975"/>
            <a:ext cx="9902825" cy="74613"/>
            <a:chOff x="0" y="866"/>
            <a:chExt cx="6238" cy="46"/>
          </a:xfrm>
        </p:grpSpPr>
        <p:sp>
          <p:nvSpPr>
            <p:cNvPr id="5" name="Rectangle 9"/>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6" name="Rectangle 10"/>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
        <p:nvSpPr>
          <p:cNvPr id="3075" name="Rectangle 3"/>
          <p:cNvSpPr>
            <a:spLocks noGrp="1" noChangeArrowheads="1"/>
          </p:cNvSpPr>
          <p:nvPr>
            <p:ph type="ctrTitle" sz="quarter"/>
          </p:nvPr>
        </p:nvSpPr>
        <p:spPr>
          <a:xfrm>
            <a:off x="412750" y="381000"/>
            <a:ext cx="9112250" cy="3048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12750" y="3886200"/>
            <a:ext cx="9112250" cy="28194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412750" y="6248400"/>
            <a:ext cx="2062163" cy="457200"/>
          </a:xfrm>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xfrm>
            <a:off x="3400425" y="6248400"/>
            <a:ext cx="3136900" cy="457200"/>
          </a:xfrm>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xfrm>
            <a:off x="7462838" y="6248400"/>
            <a:ext cx="2062162" cy="457200"/>
          </a:xfrm>
        </p:spPr>
        <p:txBody>
          <a:bodyPr/>
          <a:lstStyle>
            <a:lvl1pPr>
              <a:defRPr/>
            </a:lvl1pPr>
          </a:lstStyle>
          <a:p>
            <a:pPr>
              <a:defRPr/>
            </a:pPr>
            <a:fld id="{08CEE414-563C-4BBE-B46C-D1A20A0EC657}" type="slidenum">
              <a:rPr lang="en-GB">
                <a:solidFill>
                  <a:srgbClr val="808080"/>
                </a:solidFill>
              </a:rPr>
              <a:pPr>
                <a:defRPr/>
              </a:pPr>
              <a:t>‹#›</a:t>
            </a:fld>
            <a:endParaRPr lang="en-GB">
              <a:solidFill>
                <a:srgbClr val="808080"/>
              </a:solidFill>
            </a:endParaRPr>
          </a:p>
        </p:txBody>
      </p:sp>
    </p:spTree>
  </p:cSld>
  <p:clrMapOvr>
    <a:masterClrMapping/>
  </p:clrMapOv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3469EA0-B690-468A-974B-535E1E5A535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B7D3A67-DE7A-4926-A29E-61CE738E2F1F}"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B4C7584-CD82-4259-9EAF-FFAAA2CAF208}"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1AC7ABD-B146-4F13-8E6C-A76D5055811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CEB6AAC-CF0F-43B3-A948-A069D67B2830}"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BB3077-62BC-4118-A28F-E899ACD018C2}"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E9CC570-4D30-4504-8E46-50F076C25DC1}"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590079-0D3C-4973-8223-5EDA6C75580A}" type="slidenum">
              <a:rPr lang="en-GB">
                <a:solidFill>
                  <a:srgbClr val="808080"/>
                </a:solidFill>
              </a:rPr>
              <a:pPr>
                <a:defRPr/>
              </a:pPr>
              <a:t>‹#›</a:t>
            </a:fld>
            <a:endParaRPr lang="en-GB">
              <a:solidFill>
                <a:srgbClr val="80808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381000" y="266700"/>
            <a:ext cx="91440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676400"/>
            <a:ext cx="91440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20621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folHlink"/>
                </a:solidFill>
              </a:defRPr>
            </a:lvl1pPr>
          </a:lstStyle>
          <a:p>
            <a:pPr>
              <a:defRPr/>
            </a:pPr>
            <a:endParaRPr lang="en-GB"/>
          </a:p>
        </p:txBody>
      </p:sp>
      <p:sp>
        <p:nvSpPr>
          <p:cNvPr id="1030" name="Rectangle 6"/>
          <p:cNvSpPr>
            <a:spLocks noGrp="1" noChangeArrowheads="1"/>
          </p:cNvSpPr>
          <p:nvPr>
            <p:ph type="ftr" sz="quarter" idx="3"/>
          </p:nvPr>
        </p:nvSpPr>
        <p:spPr bwMode="auto">
          <a:xfrm>
            <a:off x="3382963"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solidFill>
                  <a:schemeClr val="folHlink"/>
                </a:solidFill>
              </a:defRPr>
            </a:lvl1pPr>
          </a:lstStyle>
          <a:p>
            <a:pPr>
              <a:defRPr/>
            </a:pPr>
            <a:endParaRPr lang="en-GB"/>
          </a:p>
        </p:txBody>
      </p:sp>
      <p:sp>
        <p:nvSpPr>
          <p:cNvPr id="1031" name="Rectangle 7"/>
          <p:cNvSpPr>
            <a:spLocks noGrp="1" noChangeArrowheads="1"/>
          </p:cNvSpPr>
          <p:nvPr>
            <p:ph type="sldNum" sz="quarter" idx="4"/>
          </p:nvPr>
        </p:nvSpPr>
        <p:spPr bwMode="auto">
          <a:xfrm>
            <a:off x="7462838" y="6172200"/>
            <a:ext cx="20621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folHlink"/>
                </a:solidFill>
              </a:defRPr>
            </a:lvl1pPr>
          </a:lstStyle>
          <a:p>
            <a:pPr>
              <a:defRPr/>
            </a:pPr>
            <a:fld id="{5B06354C-0680-47E5-B8B2-9D3371EC3F98}" type="slidenum">
              <a:rPr lang="en-GB"/>
              <a:pPr>
                <a:defRPr/>
              </a:pPr>
              <a:t>‹#›</a:t>
            </a:fld>
            <a:endParaRPr lang="en-GB"/>
          </a:p>
        </p:txBody>
      </p:sp>
      <p:grpSp>
        <p:nvGrpSpPr>
          <p:cNvPr id="9223" name="Group 9"/>
          <p:cNvGrpSpPr>
            <a:grpSpLocks/>
          </p:cNvGrpSpPr>
          <p:nvPr/>
        </p:nvGrpSpPr>
        <p:grpSpPr bwMode="auto">
          <a:xfrm>
            <a:off x="0" y="1374775"/>
            <a:ext cx="9902825"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24"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381000" y="266700"/>
            <a:ext cx="91440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676400"/>
            <a:ext cx="91440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20621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folHlink"/>
                </a:solidFill>
              </a:defRPr>
            </a:lvl1pPr>
          </a:lstStyle>
          <a:p>
            <a:pPr>
              <a:defRPr/>
            </a:pPr>
            <a:endParaRPr lang="en-GB">
              <a:solidFill>
                <a:srgbClr val="808080"/>
              </a:solidFill>
            </a:endParaRPr>
          </a:p>
        </p:txBody>
      </p:sp>
      <p:sp>
        <p:nvSpPr>
          <p:cNvPr id="1030" name="Rectangle 6"/>
          <p:cNvSpPr>
            <a:spLocks noGrp="1" noChangeArrowheads="1"/>
          </p:cNvSpPr>
          <p:nvPr>
            <p:ph type="ftr" sz="quarter" idx="3"/>
          </p:nvPr>
        </p:nvSpPr>
        <p:spPr bwMode="auto">
          <a:xfrm>
            <a:off x="3382963"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solidFill>
                  <a:schemeClr val="folHlink"/>
                </a:solidFill>
              </a:defRPr>
            </a:lvl1pPr>
          </a:lstStyle>
          <a:p>
            <a:pPr>
              <a:defRPr/>
            </a:pPr>
            <a:endParaRPr lang="en-GB">
              <a:solidFill>
                <a:srgbClr val="808080"/>
              </a:solidFill>
            </a:endParaRPr>
          </a:p>
        </p:txBody>
      </p:sp>
      <p:sp>
        <p:nvSpPr>
          <p:cNvPr id="1031" name="Rectangle 7"/>
          <p:cNvSpPr>
            <a:spLocks noGrp="1" noChangeArrowheads="1"/>
          </p:cNvSpPr>
          <p:nvPr>
            <p:ph type="sldNum" sz="quarter" idx="4"/>
          </p:nvPr>
        </p:nvSpPr>
        <p:spPr bwMode="auto">
          <a:xfrm>
            <a:off x="7462838" y="6172200"/>
            <a:ext cx="20621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folHlink"/>
                </a:solidFill>
              </a:defRPr>
            </a:lvl1pPr>
          </a:lstStyle>
          <a:p>
            <a:pPr>
              <a:defRPr/>
            </a:pPr>
            <a:fld id="{5B06354C-0680-47E5-B8B2-9D3371EC3F98}" type="slidenum">
              <a:rPr lang="en-GB">
                <a:solidFill>
                  <a:srgbClr val="808080"/>
                </a:solidFill>
              </a:rPr>
              <a:pPr>
                <a:defRPr/>
              </a:pPr>
              <a:t>‹#›</a:t>
            </a:fld>
            <a:endParaRPr lang="en-GB">
              <a:solidFill>
                <a:srgbClr val="808080"/>
              </a:solidFill>
            </a:endParaRPr>
          </a:p>
        </p:txBody>
      </p:sp>
      <p:grpSp>
        <p:nvGrpSpPr>
          <p:cNvPr id="2" name="Group 9"/>
          <p:cNvGrpSpPr>
            <a:grpSpLocks/>
          </p:cNvGrpSpPr>
          <p:nvPr/>
        </p:nvGrpSpPr>
        <p:grpSpPr bwMode="auto">
          <a:xfrm>
            <a:off x="0" y="1374775"/>
            <a:ext cx="9902825"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381000" y="266700"/>
            <a:ext cx="91440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676400"/>
            <a:ext cx="91440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20621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folHlink"/>
                </a:solidFill>
              </a:defRPr>
            </a:lvl1pPr>
          </a:lstStyle>
          <a:p>
            <a:pPr>
              <a:defRPr/>
            </a:pPr>
            <a:endParaRPr lang="en-GB">
              <a:solidFill>
                <a:srgbClr val="808080"/>
              </a:solidFill>
            </a:endParaRPr>
          </a:p>
        </p:txBody>
      </p:sp>
      <p:sp>
        <p:nvSpPr>
          <p:cNvPr id="1030" name="Rectangle 6"/>
          <p:cNvSpPr>
            <a:spLocks noGrp="1" noChangeArrowheads="1"/>
          </p:cNvSpPr>
          <p:nvPr>
            <p:ph type="ftr" sz="quarter" idx="3"/>
          </p:nvPr>
        </p:nvSpPr>
        <p:spPr bwMode="auto">
          <a:xfrm>
            <a:off x="3382963"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solidFill>
                  <a:schemeClr val="folHlink"/>
                </a:solidFill>
              </a:defRPr>
            </a:lvl1pPr>
          </a:lstStyle>
          <a:p>
            <a:pPr>
              <a:defRPr/>
            </a:pPr>
            <a:endParaRPr lang="en-GB">
              <a:solidFill>
                <a:srgbClr val="808080"/>
              </a:solidFill>
            </a:endParaRPr>
          </a:p>
        </p:txBody>
      </p:sp>
      <p:sp>
        <p:nvSpPr>
          <p:cNvPr id="1031" name="Rectangle 7"/>
          <p:cNvSpPr>
            <a:spLocks noGrp="1" noChangeArrowheads="1"/>
          </p:cNvSpPr>
          <p:nvPr>
            <p:ph type="sldNum" sz="quarter" idx="4"/>
          </p:nvPr>
        </p:nvSpPr>
        <p:spPr bwMode="auto">
          <a:xfrm>
            <a:off x="7462838" y="6172200"/>
            <a:ext cx="20621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folHlink"/>
                </a:solidFill>
              </a:defRPr>
            </a:lvl1pPr>
          </a:lstStyle>
          <a:p>
            <a:pPr>
              <a:defRPr/>
            </a:pPr>
            <a:fld id="{5B06354C-0680-47E5-B8B2-9D3371EC3F98}" type="slidenum">
              <a:rPr lang="en-GB">
                <a:solidFill>
                  <a:srgbClr val="808080"/>
                </a:solidFill>
              </a:rPr>
              <a:pPr>
                <a:defRPr/>
              </a:pPr>
              <a:t>‹#›</a:t>
            </a:fld>
            <a:endParaRPr lang="en-GB">
              <a:solidFill>
                <a:srgbClr val="808080"/>
              </a:solidFill>
            </a:endParaRPr>
          </a:p>
        </p:txBody>
      </p:sp>
      <p:grpSp>
        <p:nvGrpSpPr>
          <p:cNvPr id="2" name="Group 9"/>
          <p:cNvGrpSpPr>
            <a:grpSpLocks/>
          </p:cNvGrpSpPr>
          <p:nvPr/>
        </p:nvGrpSpPr>
        <p:grpSpPr bwMode="auto">
          <a:xfrm>
            <a:off x="0" y="1374775"/>
            <a:ext cx="9902825"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bwMode="auto">
          <a:xfrm>
            <a:off x="381000" y="266700"/>
            <a:ext cx="91440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676400"/>
            <a:ext cx="91440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20621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rgbClr val="808080"/>
                </a:solidFill>
              </a:defRPr>
            </a:lvl1pPr>
          </a:lstStyle>
          <a:p>
            <a:pPr>
              <a:defRPr/>
            </a:pPr>
            <a:endParaRPr lang="en-GB"/>
          </a:p>
        </p:txBody>
      </p:sp>
      <p:sp>
        <p:nvSpPr>
          <p:cNvPr id="1030" name="Rectangle 6"/>
          <p:cNvSpPr>
            <a:spLocks noGrp="1" noChangeArrowheads="1"/>
          </p:cNvSpPr>
          <p:nvPr>
            <p:ph type="ftr" sz="quarter" idx="3"/>
          </p:nvPr>
        </p:nvSpPr>
        <p:spPr bwMode="auto">
          <a:xfrm>
            <a:off x="3382963"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solidFill>
                  <a:srgbClr val="808080"/>
                </a:solidFill>
              </a:defRPr>
            </a:lvl1pPr>
          </a:lstStyle>
          <a:p>
            <a:pPr>
              <a:defRPr/>
            </a:pPr>
            <a:endParaRPr lang="en-GB"/>
          </a:p>
        </p:txBody>
      </p:sp>
      <p:sp>
        <p:nvSpPr>
          <p:cNvPr id="1031" name="Rectangle 7"/>
          <p:cNvSpPr>
            <a:spLocks noGrp="1" noChangeArrowheads="1"/>
          </p:cNvSpPr>
          <p:nvPr>
            <p:ph type="sldNum" sz="quarter" idx="4"/>
          </p:nvPr>
        </p:nvSpPr>
        <p:spPr bwMode="auto">
          <a:xfrm>
            <a:off x="7462838" y="6172200"/>
            <a:ext cx="20621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rgbClr val="808080"/>
                </a:solidFill>
              </a:defRPr>
            </a:lvl1pPr>
          </a:lstStyle>
          <a:p>
            <a:pPr>
              <a:defRPr/>
            </a:pPr>
            <a:fld id="{AD6363AE-90F2-4D58-A18E-E4C01C044B07}" type="slidenum">
              <a:rPr lang="en-GB"/>
              <a:pPr>
                <a:defRPr/>
              </a:pPr>
              <a:t>‹#›</a:t>
            </a:fld>
            <a:endParaRPr lang="en-GB"/>
          </a:p>
        </p:txBody>
      </p:sp>
      <p:grpSp>
        <p:nvGrpSpPr>
          <p:cNvPr id="10247" name="Group 9"/>
          <p:cNvGrpSpPr>
            <a:grpSpLocks/>
          </p:cNvGrpSpPr>
          <p:nvPr/>
        </p:nvGrpSpPr>
        <p:grpSpPr bwMode="auto">
          <a:xfrm>
            <a:off x="0" y="1374775"/>
            <a:ext cx="9902825"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25"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381000" y="266700"/>
            <a:ext cx="91440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676400"/>
            <a:ext cx="91440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20621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folHlink"/>
                </a:solidFill>
              </a:defRPr>
            </a:lvl1pPr>
          </a:lstStyle>
          <a:p>
            <a:pPr>
              <a:defRPr/>
            </a:pPr>
            <a:endParaRPr lang="en-GB">
              <a:solidFill>
                <a:srgbClr val="808080"/>
              </a:solidFill>
            </a:endParaRPr>
          </a:p>
        </p:txBody>
      </p:sp>
      <p:sp>
        <p:nvSpPr>
          <p:cNvPr id="1030" name="Rectangle 6"/>
          <p:cNvSpPr>
            <a:spLocks noGrp="1" noChangeArrowheads="1"/>
          </p:cNvSpPr>
          <p:nvPr>
            <p:ph type="ftr" sz="quarter" idx="3"/>
          </p:nvPr>
        </p:nvSpPr>
        <p:spPr bwMode="auto">
          <a:xfrm>
            <a:off x="3382963"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solidFill>
                  <a:schemeClr val="folHlink"/>
                </a:solidFill>
              </a:defRPr>
            </a:lvl1pPr>
          </a:lstStyle>
          <a:p>
            <a:pPr>
              <a:defRPr/>
            </a:pPr>
            <a:endParaRPr lang="en-GB">
              <a:solidFill>
                <a:srgbClr val="808080"/>
              </a:solidFill>
            </a:endParaRPr>
          </a:p>
        </p:txBody>
      </p:sp>
      <p:sp>
        <p:nvSpPr>
          <p:cNvPr id="1031" name="Rectangle 7"/>
          <p:cNvSpPr>
            <a:spLocks noGrp="1" noChangeArrowheads="1"/>
          </p:cNvSpPr>
          <p:nvPr>
            <p:ph type="sldNum" sz="quarter" idx="4"/>
          </p:nvPr>
        </p:nvSpPr>
        <p:spPr bwMode="auto">
          <a:xfrm>
            <a:off x="7462838" y="6172200"/>
            <a:ext cx="20621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folHlink"/>
                </a:solidFill>
              </a:defRPr>
            </a:lvl1pPr>
          </a:lstStyle>
          <a:p>
            <a:pPr>
              <a:defRPr/>
            </a:pPr>
            <a:fld id="{5B06354C-0680-47E5-B8B2-9D3371EC3F98}" type="slidenum">
              <a:rPr lang="en-GB">
                <a:solidFill>
                  <a:srgbClr val="808080"/>
                </a:solidFill>
              </a:rPr>
              <a:pPr>
                <a:defRPr/>
              </a:pPr>
              <a:t>‹#›</a:t>
            </a:fld>
            <a:endParaRPr lang="en-GB">
              <a:solidFill>
                <a:srgbClr val="808080"/>
              </a:solidFill>
            </a:endParaRPr>
          </a:p>
        </p:txBody>
      </p:sp>
      <p:grpSp>
        <p:nvGrpSpPr>
          <p:cNvPr id="2" name="Group 9"/>
          <p:cNvGrpSpPr>
            <a:grpSpLocks/>
          </p:cNvGrpSpPr>
          <p:nvPr/>
        </p:nvGrpSpPr>
        <p:grpSpPr bwMode="auto">
          <a:xfrm>
            <a:off x="0" y="1374775"/>
            <a:ext cx="9902825"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381000" y="266700"/>
            <a:ext cx="91440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676400"/>
            <a:ext cx="91440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20621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folHlink"/>
                </a:solidFill>
              </a:defRPr>
            </a:lvl1pPr>
          </a:lstStyle>
          <a:p>
            <a:pPr>
              <a:defRPr/>
            </a:pPr>
            <a:endParaRPr lang="en-GB">
              <a:solidFill>
                <a:srgbClr val="808080"/>
              </a:solidFill>
            </a:endParaRPr>
          </a:p>
        </p:txBody>
      </p:sp>
      <p:sp>
        <p:nvSpPr>
          <p:cNvPr id="1030" name="Rectangle 6"/>
          <p:cNvSpPr>
            <a:spLocks noGrp="1" noChangeArrowheads="1"/>
          </p:cNvSpPr>
          <p:nvPr>
            <p:ph type="ftr" sz="quarter" idx="3"/>
          </p:nvPr>
        </p:nvSpPr>
        <p:spPr bwMode="auto">
          <a:xfrm>
            <a:off x="3382963"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solidFill>
                  <a:schemeClr val="folHlink"/>
                </a:solidFill>
              </a:defRPr>
            </a:lvl1pPr>
          </a:lstStyle>
          <a:p>
            <a:pPr>
              <a:defRPr/>
            </a:pPr>
            <a:endParaRPr lang="en-GB">
              <a:solidFill>
                <a:srgbClr val="808080"/>
              </a:solidFill>
            </a:endParaRPr>
          </a:p>
        </p:txBody>
      </p:sp>
      <p:sp>
        <p:nvSpPr>
          <p:cNvPr id="1031" name="Rectangle 7"/>
          <p:cNvSpPr>
            <a:spLocks noGrp="1" noChangeArrowheads="1"/>
          </p:cNvSpPr>
          <p:nvPr>
            <p:ph type="sldNum" sz="quarter" idx="4"/>
          </p:nvPr>
        </p:nvSpPr>
        <p:spPr bwMode="auto">
          <a:xfrm>
            <a:off x="7462838" y="6172200"/>
            <a:ext cx="20621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folHlink"/>
                </a:solidFill>
              </a:defRPr>
            </a:lvl1pPr>
          </a:lstStyle>
          <a:p>
            <a:pPr>
              <a:defRPr/>
            </a:pPr>
            <a:fld id="{5B06354C-0680-47E5-B8B2-9D3371EC3F98}" type="slidenum">
              <a:rPr lang="en-GB">
                <a:solidFill>
                  <a:srgbClr val="808080"/>
                </a:solidFill>
              </a:rPr>
              <a:pPr>
                <a:defRPr/>
              </a:pPr>
              <a:t>‹#›</a:t>
            </a:fld>
            <a:endParaRPr lang="en-GB">
              <a:solidFill>
                <a:srgbClr val="808080"/>
              </a:solidFill>
            </a:endParaRPr>
          </a:p>
        </p:txBody>
      </p:sp>
      <p:grpSp>
        <p:nvGrpSpPr>
          <p:cNvPr id="2" name="Group 9"/>
          <p:cNvGrpSpPr>
            <a:grpSpLocks/>
          </p:cNvGrpSpPr>
          <p:nvPr/>
        </p:nvGrpSpPr>
        <p:grpSpPr bwMode="auto">
          <a:xfrm>
            <a:off x="0" y="1374775"/>
            <a:ext cx="9902825"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5" y="1374786"/>
            <a:ext cx="9902825" cy="73025"/>
            <a:chOff x="0" y="866"/>
            <a:chExt cx="6238" cy="46"/>
          </a:xfrm>
        </p:grpSpPr>
        <p:sp>
          <p:nvSpPr>
            <p:cNvPr id="1036" name="Rectangle 12"/>
            <p:cNvSpPr>
              <a:spLocks noChangeArrowheads="1"/>
            </p:cNvSpPr>
            <p:nvPr userDrawn="1"/>
          </p:nvSpPr>
          <p:spPr bwMode="auto">
            <a:xfrm>
              <a:off x="0" y="866"/>
              <a:ext cx="3121" cy="46"/>
            </a:xfrm>
            <a:prstGeom prst="rect">
              <a:avLst/>
            </a:prstGeom>
            <a:solidFill>
              <a:schemeClr val="tx2"/>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lgn="ctr">
                <a:defRPr/>
              </a:pPr>
              <a:endParaRPr lang="en-US" sz="3200" b="0">
                <a:solidFill>
                  <a:srgbClr val="000000"/>
                </a:solidFill>
                <a:latin typeface="Times New Roman" charset="0"/>
              </a:endParaRPr>
            </a:p>
          </p:txBody>
        </p:sp>
        <p:sp>
          <p:nvSpPr>
            <p:cNvPr id="1037" name="Rectangle 13"/>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lgn="ctr">
                <a:defRPr/>
              </a:pPr>
              <a:endParaRPr lang="en-US" sz="3200" b="0">
                <a:solidFill>
                  <a:srgbClr val="000000"/>
                </a:solidFill>
                <a:latin typeface="Times New Roman" charset="0"/>
              </a:endParaRPr>
            </a:p>
          </p:txBody>
        </p:sp>
      </p:grpSp>
      <p:sp>
        <p:nvSpPr>
          <p:cNvPr id="1027" name="Rectangle 3"/>
          <p:cNvSpPr>
            <a:spLocks noGrp="1" noChangeArrowheads="1"/>
          </p:cNvSpPr>
          <p:nvPr>
            <p:ph type="title"/>
          </p:nvPr>
        </p:nvSpPr>
        <p:spPr bwMode="auto">
          <a:xfrm>
            <a:off x="380883" y="266700"/>
            <a:ext cx="9144243"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379291" y="1676400"/>
            <a:ext cx="9145830"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dt" sz="half" idx="2"/>
          </p:nvPr>
        </p:nvSpPr>
        <p:spPr bwMode="auto">
          <a:xfrm>
            <a:off x="380878" y="6172200"/>
            <a:ext cx="206150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2075" tIns="46038" rIns="92075" bIns="46038" numCol="1" anchor="ctr" anchorCtr="0" compatLnSpc="1">
            <a:prstTxWarp prst="textNoShape">
              <a:avLst/>
            </a:prstTxWarp>
          </a:bodyPr>
          <a:lstStyle>
            <a:lvl1pPr algn="l">
              <a:defRPr sz="1400">
                <a:solidFill>
                  <a:schemeClr val="folHlink"/>
                </a:solidFill>
                <a:cs typeface="+mn-cs"/>
              </a:defRPr>
            </a:lvl1pPr>
          </a:lstStyle>
          <a:p>
            <a:pPr>
              <a:defRPr/>
            </a:pPr>
            <a:endParaRPr lang="en-US" b="0">
              <a:solidFill>
                <a:srgbClr val="808080"/>
              </a:solidFill>
              <a:latin typeface="Times New Roman" charset="0"/>
            </a:endParaRPr>
          </a:p>
        </p:txBody>
      </p:sp>
      <p:sp>
        <p:nvSpPr>
          <p:cNvPr id="1030" name="Rectangle 6"/>
          <p:cNvSpPr>
            <a:spLocks noGrp="1" noChangeArrowheads="1"/>
          </p:cNvSpPr>
          <p:nvPr>
            <p:ph type="ftr" sz="quarter" idx="3"/>
          </p:nvPr>
        </p:nvSpPr>
        <p:spPr bwMode="auto">
          <a:xfrm>
            <a:off x="3385052" y="6172200"/>
            <a:ext cx="313589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a:solidFill>
                  <a:schemeClr val="folHlink"/>
                </a:solidFill>
                <a:cs typeface="+mn-cs"/>
              </a:defRPr>
            </a:lvl1pPr>
          </a:lstStyle>
          <a:p>
            <a:pPr algn="ctr">
              <a:defRPr/>
            </a:pPr>
            <a:r>
              <a:rPr lang="en-US" b="0">
                <a:solidFill>
                  <a:srgbClr val="808080"/>
                </a:solidFill>
                <a:latin typeface="Times New Roman" charset="0"/>
              </a:rPr>
              <a:t>The Software Engineering Group</a:t>
            </a:r>
          </a:p>
        </p:txBody>
      </p:sp>
      <p:sp>
        <p:nvSpPr>
          <p:cNvPr id="1031" name="Rectangle 7"/>
          <p:cNvSpPr>
            <a:spLocks noGrp="1" noChangeArrowheads="1"/>
          </p:cNvSpPr>
          <p:nvPr>
            <p:ph type="sldNum" sz="quarter" idx="4"/>
          </p:nvPr>
        </p:nvSpPr>
        <p:spPr bwMode="auto">
          <a:xfrm>
            <a:off x="7463620" y="6172200"/>
            <a:ext cx="2061501"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2075" tIns="46038" rIns="92075" bIns="46038" numCol="1" anchor="ctr" anchorCtr="0" compatLnSpc="1">
            <a:prstTxWarp prst="textNoShape">
              <a:avLst/>
            </a:prstTxWarp>
          </a:bodyPr>
          <a:lstStyle>
            <a:lvl1pPr algn="r">
              <a:defRPr sz="1400">
                <a:solidFill>
                  <a:schemeClr val="folHlink"/>
                </a:solidFill>
                <a:cs typeface="+mn-cs"/>
              </a:defRPr>
            </a:lvl1pPr>
          </a:lstStyle>
          <a:p>
            <a:pPr>
              <a:defRPr/>
            </a:pPr>
            <a:fld id="{E24BB851-6C3A-3A4C-881E-D769762E1136}" type="slidenum">
              <a:rPr lang="en-US" b="0">
                <a:solidFill>
                  <a:srgbClr val="808080"/>
                </a:solidFill>
                <a:latin typeface="Times New Roman" charset="0"/>
              </a:rPr>
              <a:pPr>
                <a:defRPr/>
              </a:pPr>
              <a:t>‹#›</a:t>
            </a:fld>
            <a:endParaRPr lang="en-US" b="0">
              <a:solidFill>
                <a:srgbClr val="80808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7" presetID="1" presetClass="entr" presetSubtype="0" fill="hold" grpId="0" nodeType="withEffect">
                                  <p:stCondLst>
                                    <p:cond delay="0"/>
                                  </p:stCondLst>
                                  <p:childTnLst>
                                    <p:set>
                                      <p:cBhvr>
                                        <p:cTn id="18"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bldLvl="3" autoUpdateAnimBg="0"/>
    </p:bldLst>
  </p:timing>
  <p:hf hdr="0" ftr="0" dt="0"/>
  <p:txStyles>
    <p:titleStyle>
      <a:lvl1pPr algn="l" rtl="0" eaLnBrk="0" fontAlgn="base" hangingPunct="0">
        <a:spcBef>
          <a:spcPct val="0"/>
        </a:spcBef>
        <a:spcAft>
          <a:spcPct val="0"/>
        </a:spcAft>
        <a:defRPr sz="4400" b="1">
          <a:solidFill>
            <a:schemeClr val="tx2"/>
          </a:solidFill>
          <a:latin typeface="+mj-lt"/>
          <a:ea typeface="+mj-ea"/>
          <a:cs typeface="ＭＳ Ｐゴシック" charset="0"/>
        </a:defRPr>
      </a:lvl1pPr>
      <a:lvl2pPr algn="l" rtl="0" eaLnBrk="0" fontAlgn="base" hangingPunct="0">
        <a:spcBef>
          <a:spcPct val="0"/>
        </a:spcBef>
        <a:spcAft>
          <a:spcPct val="0"/>
        </a:spcAft>
        <a:defRPr sz="4400" b="1">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b="1">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b="1">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b="1">
          <a:solidFill>
            <a:schemeClr val="tx2"/>
          </a:solidFill>
          <a:latin typeface="Times New Roman" charset="0"/>
          <a:ea typeface="ＭＳ Ｐゴシック" charset="0"/>
          <a:cs typeface="ＭＳ Ｐゴシック" charset="0"/>
        </a:defRPr>
      </a:lvl5pPr>
      <a:lvl6pPr marL="457200" algn="l" rtl="0" eaLnBrk="0" fontAlgn="base" hangingPunct="0">
        <a:spcBef>
          <a:spcPct val="0"/>
        </a:spcBef>
        <a:spcAft>
          <a:spcPct val="0"/>
        </a:spcAft>
        <a:defRPr sz="4400" b="1">
          <a:solidFill>
            <a:schemeClr val="tx2"/>
          </a:solidFill>
          <a:latin typeface="Times New Roman" charset="0"/>
          <a:ea typeface="ＭＳ Ｐゴシック" charset="0"/>
        </a:defRPr>
      </a:lvl6pPr>
      <a:lvl7pPr marL="914400" algn="l" rtl="0" eaLnBrk="0" fontAlgn="base" hangingPunct="0">
        <a:spcBef>
          <a:spcPct val="0"/>
        </a:spcBef>
        <a:spcAft>
          <a:spcPct val="0"/>
        </a:spcAft>
        <a:defRPr sz="4400" b="1">
          <a:solidFill>
            <a:schemeClr val="tx2"/>
          </a:solidFill>
          <a:latin typeface="Times New Roman" charset="0"/>
          <a:ea typeface="ＭＳ Ｐゴシック" charset="0"/>
        </a:defRPr>
      </a:lvl7pPr>
      <a:lvl8pPr marL="1371600" algn="l" rtl="0" eaLnBrk="0" fontAlgn="base" hangingPunct="0">
        <a:spcBef>
          <a:spcPct val="0"/>
        </a:spcBef>
        <a:spcAft>
          <a:spcPct val="0"/>
        </a:spcAft>
        <a:defRPr sz="4400" b="1">
          <a:solidFill>
            <a:schemeClr val="tx2"/>
          </a:solidFill>
          <a:latin typeface="Times New Roman" charset="0"/>
          <a:ea typeface="ＭＳ Ｐゴシック" charset="0"/>
        </a:defRPr>
      </a:lvl8pPr>
      <a:lvl9pPr marL="1828800" algn="l" rtl="0" eaLnBrk="0" fontAlgn="base" hangingPunct="0">
        <a:spcBef>
          <a:spcPct val="0"/>
        </a:spcBef>
        <a:spcAft>
          <a:spcPct val="0"/>
        </a:spcAft>
        <a:defRPr sz="4400" b="1">
          <a:solidFill>
            <a:schemeClr val="tx2"/>
          </a:solidFill>
          <a:latin typeface="Times New Roman" charset="0"/>
          <a:ea typeface="ＭＳ Ｐゴシック" charset="0"/>
        </a:defRPr>
      </a:lvl9pPr>
    </p:titleStyle>
    <p:bodyStyle>
      <a:lvl1pPr marL="398463" indent="-398463" algn="l" rtl="0" eaLnBrk="0" fontAlgn="base" hangingPunct="0">
        <a:spcBef>
          <a:spcPct val="20000"/>
        </a:spcBef>
        <a:spcAft>
          <a:spcPct val="0"/>
        </a:spcAft>
        <a:buClr>
          <a:schemeClr val="tx2"/>
        </a:buClr>
        <a:buSzPct val="60000"/>
        <a:buFont typeface="Wingdings" charset="0"/>
        <a:buChar char="u"/>
        <a:defRPr sz="3200">
          <a:solidFill>
            <a:schemeClr val="tx1"/>
          </a:solidFill>
          <a:latin typeface="+mn-lt"/>
          <a:ea typeface="+mn-ea"/>
          <a:cs typeface="ＭＳ Ｐゴシック" charset="0"/>
        </a:defRPr>
      </a:lvl1pPr>
      <a:lvl2pPr marL="862013" indent="-349250" algn="l" rtl="0" eaLnBrk="0" fontAlgn="base" hangingPunct="0">
        <a:spcBef>
          <a:spcPct val="20000"/>
        </a:spcBef>
        <a:spcAft>
          <a:spcPct val="0"/>
        </a:spcAft>
        <a:buClr>
          <a:schemeClr val="tx2"/>
        </a:buClr>
        <a:buSzPct val="60000"/>
        <a:buFont typeface="Wingdings" charset="0"/>
        <a:buChar char="n"/>
        <a:defRPr sz="2800">
          <a:solidFill>
            <a:schemeClr val="tx1"/>
          </a:solidFill>
          <a:latin typeface="+mn-lt"/>
          <a:ea typeface="+mn-ea"/>
        </a:defRPr>
      </a:lvl2pPr>
      <a:lvl3pPr marL="1262063" indent="-285750" algn="l" rtl="0" eaLnBrk="0" fontAlgn="base" hangingPunct="0">
        <a:spcBef>
          <a:spcPct val="20000"/>
        </a:spcBef>
        <a:spcAft>
          <a:spcPct val="0"/>
        </a:spcAft>
        <a:buClr>
          <a:schemeClr val="tx1"/>
        </a:buClr>
        <a:buSzPct val="60000"/>
        <a:buFont typeface="Wingdings" charset="0"/>
        <a:buChar char="n"/>
        <a:defRPr sz="2400">
          <a:solidFill>
            <a:schemeClr val="tx1"/>
          </a:solidFill>
          <a:latin typeface="+mn-lt"/>
          <a:ea typeface="+mn-ea"/>
        </a:defRPr>
      </a:lvl3pPr>
      <a:lvl4pPr marL="1660525" indent="-284163" algn="l" rtl="0" eaLnBrk="0" fontAlgn="base" hangingPunct="0">
        <a:spcBef>
          <a:spcPct val="20000"/>
        </a:spcBef>
        <a:spcAft>
          <a:spcPct val="0"/>
        </a:spcAft>
        <a:buClr>
          <a:schemeClr val="tx1"/>
        </a:buClr>
        <a:buSzPct val="60000"/>
        <a:buFont typeface="Wingdings" charset="0"/>
        <a:buChar char="u"/>
        <a:defRPr sz="2000">
          <a:solidFill>
            <a:schemeClr val="tx1"/>
          </a:solidFill>
          <a:latin typeface="+mn-lt"/>
          <a:ea typeface="+mn-ea"/>
        </a:defRPr>
      </a:lvl4pPr>
      <a:lvl5pPr marL="20589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5pPr>
      <a:lvl6pPr marL="25161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6pPr>
      <a:lvl7pPr marL="29733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7pPr>
      <a:lvl8pPr marL="34305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8pPr>
      <a:lvl9pPr marL="3887788" indent="-284163" algn="l" rtl="0" eaLnBrk="0" fontAlgn="base" hangingPunct="0">
        <a:spcBef>
          <a:spcPct val="20000"/>
        </a:spcBef>
        <a:spcAft>
          <a:spcPct val="0"/>
        </a:spcAft>
        <a:buClr>
          <a:schemeClr val="tx1"/>
        </a:buClr>
        <a:buSzPct val="6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381000" y="266700"/>
            <a:ext cx="91440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676400"/>
            <a:ext cx="91440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20621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folHlink"/>
                </a:solidFill>
              </a:defRPr>
            </a:lvl1pPr>
          </a:lstStyle>
          <a:p>
            <a:pPr>
              <a:defRPr/>
            </a:pPr>
            <a:endParaRPr lang="en-GB">
              <a:solidFill>
                <a:srgbClr val="808080"/>
              </a:solidFill>
            </a:endParaRPr>
          </a:p>
        </p:txBody>
      </p:sp>
      <p:sp>
        <p:nvSpPr>
          <p:cNvPr id="1030" name="Rectangle 6"/>
          <p:cNvSpPr>
            <a:spLocks noGrp="1" noChangeArrowheads="1"/>
          </p:cNvSpPr>
          <p:nvPr>
            <p:ph type="ftr" sz="quarter" idx="3"/>
          </p:nvPr>
        </p:nvSpPr>
        <p:spPr bwMode="auto">
          <a:xfrm>
            <a:off x="3382963"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solidFill>
                  <a:schemeClr val="folHlink"/>
                </a:solidFill>
              </a:defRPr>
            </a:lvl1pPr>
          </a:lstStyle>
          <a:p>
            <a:pPr>
              <a:defRPr/>
            </a:pPr>
            <a:endParaRPr lang="en-GB">
              <a:solidFill>
                <a:srgbClr val="808080"/>
              </a:solidFill>
            </a:endParaRPr>
          </a:p>
        </p:txBody>
      </p:sp>
      <p:sp>
        <p:nvSpPr>
          <p:cNvPr id="1031" name="Rectangle 7"/>
          <p:cNvSpPr>
            <a:spLocks noGrp="1" noChangeArrowheads="1"/>
          </p:cNvSpPr>
          <p:nvPr>
            <p:ph type="sldNum" sz="quarter" idx="4"/>
          </p:nvPr>
        </p:nvSpPr>
        <p:spPr bwMode="auto">
          <a:xfrm>
            <a:off x="7462838" y="6172200"/>
            <a:ext cx="20621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folHlink"/>
                </a:solidFill>
              </a:defRPr>
            </a:lvl1pPr>
          </a:lstStyle>
          <a:p>
            <a:pPr>
              <a:defRPr/>
            </a:pPr>
            <a:fld id="{5B06354C-0680-47E5-B8B2-9D3371EC3F98}" type="slidenum">
              <a:rPr lang="en-GB">
                <a:solidFill>
                  <a:srgbClr val="808080"/>
                </a:solidFill>
              </a:rPr>
              <a:pPr>
                <a:defRPr/>
              </a:pPr>
              <a:t>‹#›</a:t>
            </a:fld>
            <a:endParaRPr lang="en-GB">
              <a:solidFill>
                <a:srgbClr val="808080"/>
              </a:solidFill>
            </a:endParaRPr>
          </a:p>
        </p:txBody>
      </p:sp>
      <p:grpSp>
        <p:nvGrpSpPr>
          <p:cNvPr id="2" name="Group 9"/>
          <p:cNvGrpSpPr>
            <a:grpSpLocks/>
          </p:cNvGrpSpPr>
          <p:nvPr/>
        </p:nvGrpSpPr>
        <p:grpSpPr bwMode="auto">
          <a:xfrm>
            <a:off x="0" y="1374775"/>
            <a:ext cx="9902825"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381000" y="266700"/>
            <a:ext cx="91440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676400"/>
            <a:ext cx="91440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20621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folHlink"/>
                </a:solidFill>
              </a:defRPr>
            </a:lvl1pPr>
          </a:lstStyle>
          <a:p>
            <a:pPr>
              <a:defRPr/>
            </a:pPr>
            <a:endParaRPr lang="en-GB">
              <a:solidFill>
                <a:srgbClr val="808080"/>
              </a:solidFill>
            </a:endParaRPr>
          </a:p>
        </p:txBody>
      </p:sp>
      <p:sp>
        <p:nvSpPr>
          <p:cNvPr id="1030" name="Rectangle 6"/>
          <p:cNvSpPr>
            <a:spLocks noGrp="1" noChangeArrowheads="1"/>
          </p:cNvSpPr>
          <p:nvPr>
            <p:ph type="ftr" sz="quarter" idx="3"/>
          </p:nvPr>
        </p:nvSpPr>
        <p:spPr bwMode="auto">
          <a:xfrm>
            <a:off x="3382963"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solidFill>
                  <a:schemeClr val="folHlink"/>
                </a:solidFill>
              </a:defRPr>
            </a:lvl1pPr>
          </a:lstStyle>
          <a:p>
            <a:pPr>
              <a:defRPr/>
            </a:pPr>
            <a:endParaRPr lang="en-GB">
              <a:solidFill>
                <a:srgbClr val="808080"/>
              </a:solidFill>
            </a:endParaRPr>
          </a:p>
        </p:txBody>
      </p:sp>
      <p:sp>
        <p:nvSpPr>
          <p:cNvPr id="1031" name="Rectangle 7"/>
          <p:cNvSpPr>
            <a:spLocks noGrp="1" noChangeArrowheads="1"/>
          </p:cNvSpPr>
          <p:nvPr>
            <p:ph type="sldNum" sz="quarter" idx="4"/>
          </p:nvPr>
        </p:nvSpPr>
        <p:spPr bwMode="auto">
          <a:xfrm>
            <a:off x="7462838" y="6172200"/>
            <a:ext cx="20621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folHlink"/>
                </a:solidFill>
              </a:defRPr>
            </a:lvl1pPr>
          </a:lstStyle>
          <a:p>
            <a:pPr>
              <a:defRPr/>
            </a:pPr>
            <a:fld id="{5B06354C-0680-47E5-B8B2-9D3371EC3F98}" type="slidenum">
              <a:rPr lang="en-GB">
                <a:solidFill>
                  <a:srgbClr val="808080"/>
                </a:solidFill>
              </a:rPr>
              <a:pPr>
                <a:defRPr/>
              </a:pPr>
              <a:t>‹#›</a:t>
            </a:fld>
            <a:endParaRPr lang="en-GB">
              <a:solidFill>
                <a:srgbClr val="808080"/>
              </a:solidFill>
            </a:endParaRPr>
          </a:p>
        </p:txBody>
      </p:sp>
      <p:grpSp>
        <p:nvGrpSpPr>
          <p:cNvPr id="2" name="Group 9"/>
          <p:cNvGrpSpPr>
            <a:grpSpLocks/>
          </p:cNvGrpSpPr>
          <p:nvPr/>
        </p:nvGrpSpPr>
        <p:grpSpPr bwMode="auto">
          <a:xfrm>
            <a:off x="0" y="1374775"/>
            <a:ext cx="9902825"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381000" y="266700"/>
            <a:ext cx="91440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676400"/>
            <a:ext cx="91440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20621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folHlink"/>
                </a:solidFill>
              </a:defRPr>
            </a:lvl1pPr>
          </a:lstStyle>
          <a:p>
            <a:pPr>
              <a:defRPr/>
            </a:pPr>
            <a:endParaRPr lang="en-GB">
              <a:solidFill>
                <a:srgbClr val="808080"/>
              </a:solidFill>
            </a:endParaRPr>
          </a:p>
        </p:txBody>
      </p:sp>
      <p:sp>
        <p:nvSpPr>
          <p:cNvPr id="1030" name="Rectangle 6"/>
          <p:cNvSpPr>
            <a:spLocks noGrp="1" noChangeArrowheads="1"/>
          </p:cNvSpPr>
          <p:nvPr>
            <p:ph type="ftr" sz="quarter" idx="3"/>
          </p:nvPr>
        </p:nvSpPr>
        <p:spPr bwMode="auto">
          <a:xfrm>
            <a:off x="3382963"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solidFill>
                  <a:schemeClr val="folHlink"/>
                </a:solidFill>
              </a:defRPr>
            </a:lvl1pPr>
          </a:lstStyle>
          <a:p>
            <a:pPr>
              <a:defRPr/>
            </a:pPr>
            <a:endParaRPr lang="en-GB">
              <a:solidFill>
                <a:srgbClr val="808080"/>
              </a:solidFill>
            </a:endParaRPr>
          </a:p>
        </p:txBody>
      </p:sp>
      <p:sp>
        <p:nvSpPr>
          <p:cNvPr id="1031" name="Rectangle 7"/>
          <p:cNvSpPr>
            <a:spLocks noGrp="1" noChangeArrowheads="1"/>
          </p:cNvSpPr>
          <p:nvPr>
            <p:ph type="sldNum" sz="quarter" idx="4"/>
          </p:nvPr>
        </p:nvSpPr>
        <p:spPr bwMode="auto">
          <a:xfrm>
            <a:off x="7462838" y="6172200"/>
            <a:ext cx="20621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folHlink"/>
                </a:solidFill>
              </a:defRPr>
            </a:lvl1pPr>
          </a:lstStyle>
          <a:p>
            <a:pPr>
              <a:defRPr/>
            </a:pPr>
            <a:fld id="{5B06354C-0680-47E5-B8B2-9D3371EC3F98}" type="slidenum">
              <a:rPr lang="en-GB">
                <a:solidFill>
                  <a:srgbClr val="808080"/>
                </a:solidFill>
              </a:rPr>
              <a:pPr>
                <a:defRPr/>
              </a:pPr>
              <a:t>‹#›</a:t>
            </a:fld>
            <a:endParaRPr lang="en-GB">
              <a:solidFill>
                <a:srgbClr val="808080"/>
              </a:solidFill>
            </a:endParaRPr>
          </a:p>
        </p:txBody>
      </p:sp>
      <p:grpSp>
        <p:nvGrpSpPr>
          <p:cNvPr id="2" name="Group 9"/>
          <p:cNvGrpSpPr>
            <a:grpSpLocks/>
          </p:cNvGrpSpPr>
          <p:nvPr/>
        </p:nvGrpSpPr>
        <p:grpSpPr bwMode="auto">
          <a:xfrm>
            <a:off x="0" y="1374775"/>
            <a:ext cx="9902825"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381000" y="266700"/>
            <a:ext cx="91440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676400"/>
            <a:ext cx="91440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20621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folHlink"/>
                </a:solidFill>
              </a:defRPr>
            </a:lvl1pPr>
          </a:lstStyle>
          <a:p>
            <a:pPr>
              <a:defRPr/>
            </a:pPr>
            <a:endParaRPr lang="en-GB">
              <a:solidFill>
                <a:srgbClr val="808080"/>
              </a:solidFill>
            </a:endParaRPr>
          </a:p>
        </p:txBody>
      </p:sp>
      <p:sp>
        <p:nvSpPr>
          <p:cNvPr id="1030" name="Rectangle 6"/>
          <p:cNvSpPr>
            <a:spLocks noGrp="1" noChangeArrowheads="1"/>
          </p:cNvSpPr>
          <p:nvPr>
            <p:ph type="ftr" sz="quarter" idx="3"/>
          </p:nvPr>
        </p:nvSpPr>
        <p:spPr bwMode="auto">
          <a:xfrm>
            <a:off x="3382963"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solidFill>
                  <a:schemeClr val="folHlink"/>
                </a:solidFill>
              </a:defRPr>
            </a:lvl1pPr>
          </a:lstStyle>
          <a:p>
            <a:pPr>
              <a:defRPr/>
            </a:pPr>
            <a:endParaRPr lang="en-GB">
              <a:solidFill>
                <a:srgbClr val="808080"/>
              </a:solidFill>
            </a:endParaRPr>
          </a:p>
        </p:txBody>
      </p:sp>
      <p:sp>
        <p:nvSpPr>
          <p:cNvPr id="1031" name="Rectangle 7"/>
          <p:cNvSpPr>
            <a:spLocks noGrp="1" noChangeArrowheads="1"/>
          </p:cNvSpPr>
          <p:nvPr>
            <p:ph type="sldNum" sz="quarter" idx="4"/>
          </p:nvPr>
        </p:nvSpPr>
        <p:spPr bwMode="auto">
          <a:xfrm>
            <a:off x="7462838" y="6172200"/>
            <a:ext cx="20621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folHlink"/>
                </a:solidFill>
              </a:defRPr>
            </a:lvl1pPr>
          </a:lstStyle>
          <a:p>
            <a:pPr>
              <a:defRPr/>
            </a:pPr>
            <a:fld id="{5B06354C-0680-47E5-B8B2-9D3371EC3F98}" type="slidenum">
              <a:rPr lang="en-GB">
                <a:solidFill>
                  <a:srgbClr val="808080"/>
                </a:solidFill>
              </a:rPr>
              <a:pPr>
                <a:defRPr/>
              </a:pPr>
              <a:t>‹#›</a:t>
            </a:fld>
            <a:endParaRPr lang="en-GB">
              <a:solidFill>
                <a:srgbClr val="808080"/>
              </a:solidFill>
            </a:endParaRPr>
          </a:p>
        </p:txBody>
      </p:sp>
      <p:grpSp>
        <p:nvGrpSpPr>
          <p:cNvPr id="2" name="Group 9"/>
          <p:cNvGrpSpPr>
            <a:grpSpLocks/>
          </p:cNvGrpSpPr>
          <p:nvPr/>
        </p:nvGrpSpPr>
        <p:grpSpPr bwMode="auto">
          <a:xfrm>
            <a:off x="0" y="1374775"/>
            <a:ext cx="9902825"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ku.hk/thtse"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mailto:thtse@cs.hku.hk"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8.xml"/><Relationship Id="rId1" Type="http://schemas.openxmlformats.org/officeDocument/2006/relationships/themeOverride" Target="../theme/themeOverride1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16.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8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8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0.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50.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04.xml"/><Relationship Id="rId1" Type="http://schemas.openxmlformats.org/officeDocument/2006/relationships/themeOverride" Target="../theme/themeOverride28.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29.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6.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8.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8.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8.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43.xml"/><Relationship Id="rId5" Type="http://schemas.openxmlformats.org/officeDocument/2006/relationships/image" Target="../media/image24.png"/><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14.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Grp="1" noChangeArrowheads="1"/>
          </p:cNvSpPr>
          <p:nvPr>
            <p:ph type="ctrTitle"/>
          </p:nvPr>
        </p:nvSpPr>
        <p:spPr/>
        <p:txBody>
          <a:bodyPr/>
          <a:lstStyle/>
          <a:p>
            <a:pPr>
              <a:lnSpc>
                <a:spcPct val="80000"/>
              </a:lnSpc>
            </a:pPr>
            <a:r>
              <a:rPr lang="en-US" sz="6100" i="1" dirty="0" smtClean="0"/>
              <a:t>Fundamentals in Relation to</a:t>
            </a:r>
            <a:br>
              <a:rPr lang="en-US" sz="6100" i="1" dirty="0" smtClean="0"/>
            </a:br>
            <a:r>
              <a:rPr lang="en-US" sz="7900" smtClean="0"/>
              <a:t>Software Engineering</a:t>
            </a:r>
            <a:r>
              <a:rPr lang="en-US" sz="2400" dirty="0" smtClean="0"/>
              <a:t/>
            </a:r>
            <a:br>
              <a:rPr lang="en-US" sz="2400" dirty="0" smtClean="0"/>
            </a:br>
            <a:endParaRPr lang="en-US" sz="2400" dirty="0" smtClean="0"/>
          </a:p>
        </p:txBody>
      </p:sp>
      <p:sp>
        <p:nvSpPr>
          <p:cNvPr id="13315" name="Rectangle 2052">
            <a:hlinkClick r:id="rId3"/>
          </p:cNvPr>
          <p:cNvSpPr>
            <a:spLocks noChangeArrowheads="1"/>
          </p:cNvSpPr>
          <p:nvPr/>
        </p:nvSpPr>
        <p:spPr bwMode="auto">
          <a:xfrm>
            <a:off x="1519238" y="3886200"/>
            <a:ext cx="7319962" cy="1752600"/>
          </a:xfrm>
          <a:prstGeom prst="rect">
            <a:avLst/>
          </a:prstGeom>
          <a:noFill/>
          <a:ln w="9525">
            <a:noFill/>
            <a:miter lim="800000"/>
            <a:headEnd/>
            <a:tailEnd/>
          </a:ln>
        </p:spPr>
        <p:txBody>
          <a:bodyPr lIns="92075" tIns="46038" rIns="92075" bIns="46038"/>
          <a:lstStyle/>
          <a:p>
            <a:pPr marL="388938">
              <a:lnSpc>
                <a:spcPct val="90000"/>
              </a:lnSpc>
            </a:pPr>
            <a:r>
              <a:rPr lang="en-US" sz="4400" b="0" dirty="0"/>
              <a:t>Prof. </a:t>
            </a:r>
            <a:r>
              <a:rPr lang="en-US" sz="4400" b="0" dirty="0" err="1"/>
              <a:t>T.H.</a:t>
            </a:r>
            <a:r>
              <a:rPr lang="en-US" sz="4400" b="0" dirty="0"/>
              <a:t> Tse</a:t>
            </a:r>
          </a:p>
          <a:p>
            <a:pPr marL="388938"/>
            <a:r>
              <a:rPr lang="en-US" b="0" dirty="0"/>
              <a:t>Department of Computer Science</a:t>
            </a:r>
            <a:endParaRPr lang="en-US" sz="2000" b="0" dirty="0">
              <a:solidFill>
                <a:srgbClr val="FFCC99"/>
              </a:solidFill>
            </a:endParaRPr>
          </a:p>
          <a:p>
            <a:pPr marL="388938"/>
            <a:r>
              <a:rPr lang="en-US" b="0" dirty="0"/>
              <a:t>Email:</a:t>
            </a:r>
            <a:r>
              <a:rPr lang="en-US" sz="2000" b="0" dirty="0">
                <a:latin typeface="Courier New" pitchFamily="49" charset="0"/>
              </a:rPr>
              <a:t> </a:t>
            </a:r>
            <a:r>
              <a:rPr lang="en-US" sz="2400" b="0" dirty="0" err="1">
                <a:latin typeface="Consolas" pitchFamily="49" charset="0"/>
                <a:hlinkClick r:id="rId4"/>
              </a:rPr>
              <a:t>thtse@cs.hku.hk</a:t>
            </a:r>
            <a:endParaRPr lang="en-US" sz="2400" b="0" dirty="0">
              <a:latin typeface="Consolas" pitchFamily="49" charset="0"/>
            </a:endParaRPr>
          </a:p>
          <a:p>
            <a:pPr marL="388938">
              <a:buClr>
                <a:schemeClr val="accent2"/>
              </a:buClr>
              <a:buSzPct val="60000"/>
              <a:buFont typeface="Wingdings" pitchFamily="2" charset="2"/>
              <a:buNone/>
            </a:pPr>
            <a:r>
              <a:rPr lang="en-US" b="0" dirty="0"/>
              <a:t>Web:</a:t>
            </a:r>
            <a:r>
              <a:rPr lang="en-US" sz="2000" b="0" dirty="0">
                <a:latin typeface="Courier New" pitchFamily="49" charset="0"/>
              </a:rPr>
              <a:t> </a:t>
            </a:r>
            <a:r>
              <a:rPr lang="en-US" sz="2400" b="0" dirty="0" err="1" smtClean="0">
                <a:latin typeface="Consolas" pitchFamily="49" charset="0"/>
                <a:hlinkClick r:id="rId3"/>
              </a:rPr>
              <a:t>hku.hk</a:t>
            </a:r>
            <a:r>
              <a:rPr lang="en-US" sz="2400" b="0" dirty="0" smtClean="0">
                <a:latin typeface="Consolas" pitchFamily="49" charset="0"/>
                <a:hlinkClick r:id="rId3"/>
              </a:rPr>
              <a:t>/</a:t>
            </a:r>
            <a:r>
              <a:rPr lang="en-US" sz="2400" b="0" dirty="0" err="1" smtClean="0">
                <a:latin typeface="Consolas" pitchFamily="49" charset="0"/>
                <a:hlinkClick r:id="rId3"/>
              </a:rPr>
              <a:t>thtse</a:t>
            </a:r>
            <a:r>
              <a:rPr lang="en-US" sz="2400" b="0" dirty="0" smtClean="0">
                <a:latin typeface="Consolas" pitchFamily="49" charset="0"/>
              </a:rPr>
              <a:t> </a:t>
            </a:r>
            <a:r>
              <a:rPr lang="en-US" sz="2400" dirty="0">
                <a:solidFill>
                  <a:schemeClr val="bg1">
                    <a:lumMod val="65000"/>
                  </a:schemeClr>
                </a:solidFill>
              </a:rPr>
              <a:t>.</a:t>
            </a:r>
          </a:p>
          <a:p>
            <a:pPr marL="388938">
              <a:lnSpc>
                <a:spcPct val="90000"/>
              </a:lnSpc>
              <a:spcBef>
                <a:spcPct val="20000"/>
              </a:spcBef>
              <a:buClr>
                <a:schemeClr val="accent2"/>
              </a:buClr>
              <a:buSzPct val="60000"/>
              <a:buFont typeface="Wingdings" pitchFamily="2" charset="2"/>
              <a:buNone/>
            </a:pPr>
            <a:endParaRPr lang="en-US" sz="2400" dirty="0">
              <a:latin typeface="Book Antiqua" pitchFamily="18" charset="0"/>
            </a:endParaRPr>
          </a:p>
        </p:txBody>
      </p:sp>
      <p:grpSp>
        <p:nvGrpSpPr>
          <p:cNvPr id="13316" name="Group 2053"/>
          <p:cNvGrpSpPr>
            <a:grpSpLocks/>
          </p:cNvGrpSpPr>
          <p:nvPr/>
        </p:nvGrpSpPr>
        <p:grpSpPr bwMode="auto">
          <a:xfrm>
            <a:off x="533400" y="3962400"/>
            <a:ext cx="1219200" cy="1219200"/>
            <a:chOff x="336" y="2496"/>
            <a:chExt cx="768" cy="768"/>
          </a:xfrm>
        </p:grpSpPr>
        <p:sp>
          <p:nvSpPr>
            <p:cNvPr id="13317" name="Rectangle 2054"/>
            <p:cNvSpPr>
              <a:spLocks noChangeArrowheads="1"/>
            </p:cNvSpPr>
            <p:nvPr/>
          </p:nvSpPr>
          <p:spPr bwMode="auto">
            <a:xfrm>
              <a:off x="383" y="2537"/>
              <a:ext cx="341" cy="686"/>
            </a:xfrm>
            <a:prstGeom prst="rect">
              <a:avLst/>
            </a:prstGeom>
            <a:solidFill>
              <a:srgbClr val="B2B2B2"/>
            </a:solidFill>
            <a:ln w="12700">
              <a:solidFill>
                <a:srgbClr val="B2B2B2"/>
              </a:solidFill>
              <a:miter lim="800000"/>
              <a:headEnd/>
              <a:tailEnd/>
            </a:ln>
          </p:spPr>
          <p:txBody>
            <a:bodyPr wrap="none" anchor="ctr"/>
            <a:lstStyle/>
            <a:p>
              <a:endParaRPr lang="en-US"/>
            </a:p>
          </p:txBody>
        </p:sp>
        <p:sp>
          <p:nvSpPr>
            <p:cNvPr id="13318" name="Freeform 2055"/>
            <p:cNvSpPr>
              <a:spLocks/>
            </p:cNvSpPr>
            <p:nvPr/>
          </p:nvSpPr>
          <p:spPr bwMode="auto">
            <a:xfrm>
              <a:off x="383" y="2586"/>
              <a:ext cx="673" cy="588"/>
            </a:xfrm>
            <a:custGeom>
              <a:avLst/>
              <a:gdLst>
                <a:gd name="T0" fmla="*/ 24 w 1606"/>
                <a:gd name="T1" fmla="*/ 583 h 1435"/>
                <a:gd name="T2" fmla="*/ 86 w 1606"/>
                <a:gd name="T3" fmla="*/ 570 h 1435"/>
                <a:gd name="T4" fmla="*/ 140 w 1606"/>
                <a:gd name="T5" fmla="*/ 554 h 1435"/>
                <a:gd name="T6" fmla="*/ 197 w 1606"/>
                <a:gd name="T7" fmla="*/ 529 h 1435"/>
                <a:gd name="T8" fmla="*/ 267 w 1606"/>
                <a:gd name="T9" fmla="*/ 481 h 1435"/>
                <a:gd name="T10" fmla="*/ 316 w 1606"/>
                <a:gd name="T11" fmla="*/ 435 h 1435"/>
                <a:gd name="T12" fmla="*/ 351 w 1606"/>
                <a:gd name="T13" fmla="*/ 395 h 1435"/>
                <a:gd name="T14" fmla="*/ 384 w 1606"/>
                <a:gd name="T15" fmla="*/ 349 h 1435"/>
                <a:gd name="T16" fmla="*/ 419 w 1606"/>
                <a:gd name="T17" fmla="*/ 300 h 1435"/>
                <a:gd name="T18" fmla="*/ 457 w 1606"/>
                <a:gd name="T19" fmla="*/ 245 h 1435"/>
                <a:gd name="T20" fmla="*/ 499 w 1606"/>
                <a:gd name="T21" fmla="*/ 195 h 1435"/>
                <a:gd name="T22" fmla="*/ 541 w 1606"/>
                <a:gd name="T23" fmla="*/ 156 h 1435"/>
                <a:gd name="T24" fmla="*/ 582 w 1606"/>
                <a:gd name="T25" fmla="*/ 126 h 1435"/>
                <a:gd name="T26" fmla="*/ 616 w 1606"/>
                <a:gd name="T27" fmla="*/ 108 h 1435"/>
                <a:gd name="T28" fmla="*/ 662 w 1606"/>
                <a:gd name="T29" fmla="*/ 88 h 1435"/>
                <a:gd name="T30" fmla="*/ 673 w 1606"/>
                <a:gd name="T31" fmla="*/ 0 h 1435"/>
                <a:gd name="T32" fmla="*/ 605 w 1606"/>
                <a:gd name="T33" fmla="*/ 28 h 1435"/>
                <a:gd name="T34" fmla="*/ 540 w 1606"/>
                <a:gd name="T35" fmla="*/ 67 h 1435"/>
                <a:gd name="T36" fmla="*/ 500 w 1606"/>
                <a:gd name="T37" fmla="*/ 100 h 1435"/>
                <a:gd name="T38" fmla="*/ 458 w 1606"/>
                <a:gd name="T39" fmla="*/ 144 h 1435"/>
                <a:gd name="T40" fmla="*/ 426 w 1606"/>
                <a:gd name="T41" fmla="*/ 189 h 1435"/>
                <a:gd name="T42" fmla="*/ 397 w 1606"/>
                <a:gd name="T43" fmla="*/ 231 h 1435"/>
                <a:gd name="T44" fmla="*/ 368 w 1606"/>
                <a:gd name="T45" fmla="*/ 272 h 1435"/>
                <a:gd name="T46" fmla="*/ 338 w 1606"/>
                <a:gd name="T47" fmla="*/ 315 h 1435"/>
                <a:gd name="T48" fmla="*/ 308 w 1606"/>
                <a:gd name="T49" fmla="*/ 351 h 1435"/>
                <a:gd name="T50" fmla="*/ 272 w 1606"/>
                <a:gd name="T51" fmla="*/ 386 h 1435"/>
                <a:gd name="T52" fmla="*/ 234 w 1606"/>
                <a:gd name="T53" fmla="*/ 420 h 1435"/>
                <a:gd name="T54" fmla="*/ 185 w 1606"/>
                <a:gd name="T55" fmla="*/ 451 h 1435"/>
                <a:gd name="T56" fmla="*/ 133 w 1606"/>
                <a:gd name="T57" fmla="*/ 472 h 1435"/>
                <a:gd name="T58" fmla="*/ 76 w 1606"/>
                <a:gd name="T59" fmla="*/ 490 h 1435"/>
                <a:gd name="T60" fmla="*/ 19 w 1606"/>
                <a:gd name="T61" fmla="*/ 502 h 1435"/>
                <a:gd name="T62" fmla="*/ 0 w 1606"/>
                <a:gd name="T63" fmla="*/ 588 h 14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6"/>
                <a:gd name="T97" fmla="*/ 0 h 1435"/>
                <a:gd name="T98" fmla="*/ 1606 w 1606"/>
                <a:gd name="T99" fmla="*/ 1435 h 14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6" h="1435">
                  <a:moveTo>
                    <a:pt x="0" y="1434"/>
                  </a:moveTo>
                  <a:lnTo>
                    <a:pt x="58" y="1424"/>
                  </a:lnTo>
                  <a:lnTo>
                    <a:pt x="121" y="1411"/>
                  </a:lnTo>
                  <a:lnTo>
                    <a:pt x="206" y="1391"/>
                  </a:lnTo>
                  <a:lnTo>
                    <a:pt x="271" y="1374"/>
                  </a:lnTo>
                  <a:lnTo>
                    <a:pt x="333" y="1352"/>
                  </a:lnTo>
                  <a:lnTo>
                    <a:pt x="395" y="1329"/>
                  </a:lnTo>
                  <a:lnTo>
                    <a:pt x="471" y="1290"/>
                  </a:lnTo>
                  <a:lnTo>
                    <a:pt x="568" y="1227"/>
                  </a:lnTo>
                  <a:lnTo>
                    <a:pt x="637" y="1174"/>
                  </a:lnTo>
                  <a:lnTo>
                    <a:pt x="698" y="1118"/>
                  </a:lnTo>
                  <a:lnTo>
                    <a:pt x="754" y="1062"/>
                  </a:lnTo>
                  <a:lnTo>
                    <a:pt x="799" y="1010"/>
                  </a:lnTo>
                  <a:lnTo>
                    <a:pt x="838" y="965"/>
                  </a:lnTo>
                  <a:lnTo>
                    <a:pt x="880" y="904"/>
                  </a:lnTo>
                  <a:lnTo>
                    <a:pt x="916" y="852"/>
                  </a:lnTo>
                  <a:lnTo>
                    <a:pt x="963" y="789"/>
                  </a:lnTo>
                  <a:lnTo>
                    <a:pt x="999" y="733"/>
                  </a:lnTo>
                  <a:lnTo>
                    <a:pt x="1039" y="672"/>
                  </a:lnTo>
                  <a:lnTo>
                    <a:pt x="1090" y="598"/>
                  </a:lnTo>
                  <a:lnTo>
                    <a:pt x="1147" y="527"/>
                  </a:lnTo>
                  <a:lnTo>
                    <a:pt x="1191" y="476"/>
                  </a:lnTo>
                  <a:lnTo>
                    <a:pt x="1239" y="426"/>
                  </a:lnTo>
                  <a:lnTo>
                    <a:pt x="1290" y="381"/>
                  </a:lnTo>
                  <a:lnTo>
                    <a:pt x="1344" y="340"/>
                  </a:lnTo>
                  <a:lnTo>
                    <a:pt x="1390" y="307"/>
                  </a:lnTo>
                  <a:lnTo>
                    <a:pt x="1436" y="279"/>
                  </a:lnTo>
                  <a:lnTo>
                    <a:pt x="1471" y="263"/>
                  </a:lnTo>
                  <a:lnTo>
                    <a:pt x="1529" y="236"/>
                  </a:lnTo>
                  <a:lnTo>
                    <a:pt x="1580" y="214"/>
                  </a:lnTo>
                  <a:lnTo>
                    <a:pt x="1605" y="206"/>
                  </a:lnTo>
                  <a:lnTo>
                    <a:pt x="1605" y="0"/>
                  </a:lnTo>
                  <a:lnTo>
                    <a:pt x="1537" y="24"/>
                  </a:lnTo>
                  <a:lnTo>
                    <a:pt x="1444" y="68"/>
                  </a:lnTo>
                  <a:lnTo>
                    <a:pt x="1360" y="117"/>
                  </a:lnTo>
                  <a:lnTo>
                    <a:pt x="1289" y="164"/>
                  </a:lnTo>
                  <a:lnTo>
                    <a:pt x="1245" y="198"/>
                  </a:lnTo>
                  <a:lnTo>
                    <a:pt x="1194" y="244"/>
                  </a:lnTo>
                  <a:lnTo>
                    <a:pt x="1141" y="296"/>
                  </a:lnTo>
                  <a:lnTo>
                    <a:pt x="1094" y="352"/>
                  </a:lnTo>
                  <a:lnTo>
                    <a:pt x="1050" y="412"/>
                  </a:lnTo>
                  <a:lnTo>
                    <a:pt x="1016" y="461"/>
                  </a:lnTo>
                  <a:lnTo>
                    <a:pt x="981" y="513"/>
                  </a:lnTo>
                  <a:lnTo>
                    <a:pt x="947" y="564"/>
                  </a:lnTo>
                  <a:lnTo>
                    <a:pt x="911" y="617"/>
                  </a:lnTo>
                  <a:lnTo>
                    <a:pt x="878" y="663"/>
                  </a:lnTo>
                  <a:lnTo>
                    <a:pt x="841" y="720"/>
                  </a:lnTo>
                  <a:lnTo>
                    <a:pt x="807" y="768"/>
                  </a:lnTo>
                  <a:lnTo>
                    <a:pt x="771" y="815"/>
                  </a:lnTo>
                  <a:lnTo>
                    <a:pt x="734" y="857"/>
                  </a:lnTo>
                  <a:lnTo>
                    <a:pt x="693" y="901"/>
                  </a:lnTo>
                  <a:lnTo>
                    <a:pt x="650" y="943"/>
                  </a:lnTo>
                  <a:lnTo>
                    <a:pt x="612" y="980"/>
                  </a:lnTo>
                  <a:lnTo>
                    <a:pt x="558" y="1026"/>
                  </a:lnTo>
                  <a:lnTo>
                    <a:pt x="497" y="1069"/>
                  </a:lnTo>
                  <a:lnTo>
                    <a:pt x="441" y="1101"/>
                  </a:lnTo>
                  <a:lnTo>
                    <a:pt x="381" y="1129"/>
                  </a:lnTo>
                  <a:lnTo>
                    <a:pt x="318" y="1153"/>
                  </a:lnTo>
                  <a:lnTo>
                    <a:pt x="260" y="1172"/>
                  </a:lnTo>
                  <a:lnTo>
                    <a:pt x="182" y="1197"/>
                  </a:lnTo>
                  <a:lnTo>
                    <a:pt x="104" y="1215"/>
                  </a:lnTo>
                  <a:lnTo>
                    <a:pt x="46" y="1225"/>
                  </a:lnTo>
                  <a:lnTo>
                    <a:pt x="0" y="1230"/>
                  </a:lnTo>
                  <a:lnTo>
                    <a:pt x="0" y="1434"/>
                  </a:lnTo>
                </a:path>
              </a:pathLst>
            </a:custGeom>
            <a:solidFill>
              <a:schemeClr val="bg2"/>
            </a:solidFill>
            <a:ln w="12700" cap="rnd" cmpd="sng">
              <a:solidFill>
                <a:schemeClr val="bg2"/>
              </a:solidFill>
              <a:prstDash val="solid"/>
              <a:round/>
              <a:headEnd/>
              <a:tailEnd/>
            </a:ln>
          </p:spPr>
          <p:txBody>
            <a:bodyPr/>
            <a:lstStyle/>
            <a:p>
              <a:endParaRPr lang="en-US"/>
            </a:p>
          </p:txBody>
        </p:sp>
        <p:sp>
          <p:nvSpPr>
            <p:cNvPr id="13319" name="Rectangle 2056"/>
            <p:cNvSpPr>
              <a:spLocks noChangeArrowheads="1"/>
            </p:cNvSpPr>
            <p:nvPr/>
          </p:nvSpPr>
          <p:spPr bwMode="auto">
            <a:xfrm>
              <a:off x="363" y="2523"/>
              <a:ext cx="714" cy="714"/>
            </a:xfrm>
            <a:prstGeom prst="rect">
              <a:avLst/>
            </a:prstGeom>
            <a:noFill/>
            <a:ln w="38100">
              <a:solidFill>
                <a:schemeClr val="bg1"/>
              </a:solidFill>
              <a:miter lim="800000"/>
              <a:headEnd type="none" w="sm" len="sm"/>
              <a:tailEnd type="none" w="sm" len="sm"/>
            </a:ln>
          </p:spPr>
          <p:txBody>
            <a:bodyPr wrap="none" anchor="ctr"/>
            <a:lstStyle/>
            <a:p>
              <a:endParaRPr lang="en-US"/>
            </a:p>
          </p:txBody>
        </p:sp>
        <p:sp>
          <p:nvSpPr>
            <p:cNvPr id="13320" name="Rectangle 2057"/>
            <p:cNvSpPr>
              <a:spLocks noChangeArrowheads="1"/>
            </p:cNvSpPr>
            <p:nvPr/>
          </p:nvSpPr>
          <p:spPr bwMode="auto">
            <a:xfrm>
              <a:off x="336" y="2496"/>
              <a:ext cx="768" cy="768"/>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580DEE5D-7F5A-4FFD-BF0C-2872AA3EC51E}" type="slidenum">
              <a:rPr lang="en-GB" smtClean="0"/>
              <a:pPr/>
              <a:t>10</a:t>
            </a:fld>
            <a:endParaRPr lang="en-GB" smtClean="0"/>
          </a:p>
        </p:txBody>
      </p:sp>
      <p:sp>
        <p:nvSpPr>
          <p:cNvPr id="36867" name="Rectangle 2"/>
          <p:cNvSpPr>
            <a:spLocks noGrp="1" noChangeArrowheads="1"/>
          </p:cNvSpPr>
          <p:nvPr>
            <p:ph type="title"/>
          </p:nvPr>
        </p:nvSpPr>
        <p:spPr/>
        <p:txBody>
          <a:bodyPr/>
          <a:lstStyle/>
          <a:p>
            <a:pPr>
              <a:lnSpc>
                <a:spcPct val="90000"/>
              </a:lnSpc>
            </a:pPr>
            <a:r>
              <a:rPr lang="en-US" b="1" dirty="0" smtClean="0"/>
              <a:t>What Fundamental is the </a:t>
            </a:r>
            <a:br>
              <a:rPr lang="en-US" b="1" dirty="0" smtClean="0"/>
            </a:br>
            <a:r>
              <a:rPr lang="en-US" b="1" dirty="0" smtClean="0"/>
              <a:t>Important in Software Engineering?</a:t>
            </a:r>
          </a:p>
        </p:txBody>
      </p:sp>
      <p:sp>
        <p:nvSpPr>
          <p:cNvPr id="584707" name="Rectangle 3"/>
          <p:cNvSpPr>
            <a:spLocks noGrp="1" noChangeArrowheads="1"/>
          </p:cNvSpPr>
          <p:nvPr>
            <p:ph type="body" idx="1"/>
          </p:nvPr>
        </p:nvSpPr>
        <p:spPr/>
        <p:txBody>
          <a:bodyPr/>
          <a:lstStyle/>
          <a:p>
            <a:r>
              <a:rPr lang="en-US" dirty="0" smtClean="0"/>
              <a:t>Product?</a:t>
            </a:r>
          </a:p>
          <a:p>
            <a:r>
              <a:rPr lang="en-US" dirty="0" smtClean="0"/>
              <a:t>Players?</a:t>
            </a:r>
          </a:p>
          <a:p>
            <a:r>
              <a:rPr lang="en-US" dirty="0" smtClean="0"/>
              <a:t>Process? </a:t>
            </a:r>
            <a:r>
              <a:rPr lang="en-US" b="1" dirty="0" smtClean="0">
                <a:solidFill>
                  <a:schemeClr val="bg1">
                    <a:lumMod val="65000"/>
                  </a:schemeClr>
                </a:solidFill>
              </a:rPr>
              <a:t>.</a:t>
            </a:r>
          </a:p>
          <a:p>
            <a:pPr lvl="1"/>
            <a:endParaRPr lang="en-US" dirty="0" smtClean="0"/>
          </a:p>
        </p:txBody>
      </p:sp>
      <p:sp>
        <p:nvSpPr>
          <p:cNvPr id="5" name="TextBox 4"/>
          <p:cNvSpPr txBox="1"/>
          <p:nvPr/>
        </p:nvSpPr>
        <p:spPr>
          <a:xfrm rot="-300000">
            <a:off x="6676765" y="94916"/>
            <a:ext cx="1140056" cy="584775"/>
          </a:xfrm>
          <a:prstGeom prst="rect">
            <a:avLst/>
          </a:prstGeom>
          <a:solidFill>
            <a:schemeClr val="tx1"/>
          </a:solidFill>
        </p:spPr>
        <p:txBody>
          <a:bodyPr wrap="none" rtlCol="0">
            <a:spAutoFit/>
          </a:bodyPr>
          <a:lstStyle/>
          <a:p>
            <a:r>
              <a:rPr lang="en-US" sz="3200" b="1" dirty="0" smtClean="0">
                <a:solidFill>
                  <a:schemeClr val="bg1"/>
                </a:solidFill>
                <a:latin typeface="Arial" pitchFamily="34" charset="0"/>
                <a:cs typeface="Arial" pitchFamily="34" charset="0"/>
              </a:rPr>
              <a:t>Most</a:t>
            </a:r>
            <a:endParaRPr lang="en-US" sz="32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4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4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5348" name="Picture 4" descr="e"/>
          <p:cNvPicPr>
            <a:picLocks noChangeAspect="1" noChangeArrowheads="1"/>
          </p:cNvPicPr>
          <p:nvPr/>
        </p:nvPicPr>
        <p:blipFill>
          <a:blip r:embed="rId3" cstate="print"/>
          <a:srcRect/>
          <a:stretch>
            <a:fillRect/>
          </a:stretch>
        </p:blipFill>
        <p:spPr bwMode="auto">
          <a:xfrm>
            <a:off x="838200" y="2541588"/>
            <a:ext cx="8609013" cy="4314825"/>
          </a:xfrm>
          <a:prstGeom prst="rect">
            <a:avLst/>
          </a:prstGeom>
          <a:noFill/>
          <a:ln w="9525">
            <a:noFill/>
            <a:miter lim="800000"/>
            <a:headEnd/>
            <a:tailEnd/>
          </a:ln>
        </p:spPr>
      </p:pic>
      <p:pic>
        <p:nvPicPr>
          <p:cNvPr id="825349" name="Picture 5" descr="e"/>
          <p:cNvPicPr>
            <a:picLocks noChangeAspect="1" noChangeArrowheads="1"/>
          </p:cNvPicPr>
          <p:nvPr/>
        </p:nvPicPr>
        <p:blipFill>
          <a:blip r:embed="rId4" cstate="print"/>
          <a:srcRect/>
          <a:stretch>
            <a:fillRect/>
          </a:stretch>
        </p:blipFill>
        <p:spPr bwMode="auto">
          <a:xfrm>
            <a:off x="838200" y="2541588"/>
            <a:ext cx="8609013" cy="4316412"/>
          </a:xfrm>
          <a:prstGeom prst="rect">
            <a:avLst/>
          </a:prstGeom>
          <a:noFill/>
          <a:ln w="9525">
            <a:noFill/>
            <a:miter lim="800000"/>
            <a:headEnd/>
            <a:tailEnd/>
          </a:ln>
        </p:spPr>
      </p:pic>
      <p:sp>
        <p:nvSpPr>
          <p:cNvPr id="37891" name="Rectangle 2"/>
          <p:cNvSpPr>
            <a:spLocks noGrp="1" noChangeArrowheads="1"/>
          </p:cNvSpPr>
          <p:nvPr>
            <p:ph type="title"/>
          </p:nvPr>
        </p:nvSpPr>
        <p:spPr/>
        <p:txBody>
          <a:bodyPr/>
          <a:lstStyle/>
          <a:p>
            <a:pPr>
              <a:lnSpc>
                <a:spcPct val="90000"/>
              </a:lnSpc>
            </a:pPr>
            <a:r>
              <a:rPr lang="en-US" b="1" dirty="0" smtClean="0"/>
              <a:t>What Fundamental is the</a:t>
            </a:r>
            <a:br>
              <a:rPr lang="en-US" b="1" dirty="0" smtClean="0"/>
            </a:br>
            <a:r>
              <a:rPr lang="en-US" b="1" dirty="0" smtClean="0"/>
              <a:t>Important in Software Engineering?</a:t>
            </a:r>
          </a:p>
        </p:txBody>
      </p:sp>
      <p:sp>
        <p:nvSpPr>
          <p:cNvPr id="825347" name="Rectangle 3"/>
          <p:cNvSpPr>
            <a:spLocks noGrp="1" noChangeArrowheads="1"/>
          </p:cNvSpPr>
          <p:nvPr>
            <p:ph type="body" idx="1"/>
          </p:nvPr>
        </p:nvSpPr>
        <p:spPr/>
        <p:txBody>
          <a:bodyPr/>
          <a:lstStyle/>
          <a:p>
            <a:r>
              <a:rPr lang="en-US" dirty="0" smtClean="0"/>
              <a:t>Let us learn from successful enterprises</a:t>
            </a:r>
          </a:p>
          <a:p>
            <a:pPr lvl="1"/>
            <a:endParaRPr lang="en-US" dirty="0" smtClean="0"/>
          </a:p>
        </p:txBody>
      </p:sp>
      <p:sp>
        <p:nvSpPr>
          <p:cNvPr id="825350" name="AutoShape 6"/>
          <p:cNvSpPr>
            <a:spLocks noChangeArrowheads="1"/>
          </p:cNvSpPr>
          <p:nvPr/>
        </p:nvSpPr>
        <p:spPr bwMode="auto">
          <a:xfrm>
            <a:off x="3581400" y="3962400"/>
            <a:ext cx="5029200" cy="2057400"/>
          </a:xfrm>
          <a:prstGeom prst="cloudCallout">
            <a:avLst>
              <a:gd name="adj1" fmla="val -51685"/>
              <a:gd name="adj2" fmla="val -51620"/>
            </a:avLst>
          </a:prstGeom>
          <a:solidFill>
            <a:schemeClr val="accent1"/>
          </a:solidFill>
          <a:ln w="76200">
            <a:solidFill>
              <a:schemeClr val="tx1"/>
            </a:solidFill>
            <a:round/>
            <a:headEnd type="none" w="sm" len="sm"/>
            <a:tailEnd type="none" w="sm" len="sm"/>
          </a:ln>
        </p:spPr>
        <p:txBody>
          <a:bodyPr/>
          <a:lstStyle/>
          <a:p>
            <a:pPr algn="ctr"/>
            <a:endParaRPr lang="en-US" sz="6600" i="1" dirty="0">
              <a:solidFill>
                <a:schemeClr val="bg1">
                  <a:lumMod val="65000"/>
                </a:schemeClr>
              </a:solidFill>
            </a:endParaRPr>
          </a:p>
        </p:txBody>
      </p:sp>
      <p:sp>
        <p:nvSpPr>
          <p:cNvPr id="8" name="TextBox 7"/>
          <p:cNvSpPr txBox="1"/>
          <p:nvPr/>
        </p:nvSpPr>
        <p:spPr>
          <a:xfrm rot="-300000">
            <a:off x="6676765" y="94916"/>
            <a:ext cx="1140056" cy="584775"/>
          </a:xfrm>
          <a:prstGeom prst="rect">
            <a:avLst/>
          </a:prstGeom>
          <a:solidFill>
            <a:schemeClr val="tx1"/>
          </a:solidFill>
        </p:spPr>
        <p:txBody>
          <a:bodyPr wrap="none" rtlCol="0">
            <a:spAutoFit/>
          </a:bodyPr>
          <a:lstStyle/>
          <a:p>
            <a:r>
              <a:rPr lang="en-US" sz="3200" b="1" dirty="0" smtClean="0">
                <a:solidFill>
                  <a:schemeClr val="bg1"/>
                </a:solidFill>
                <a:latin typeface="Arial" pitchFamily="34" charset="0"/>
                <a:cs typeface="Arial" pitchFamily="34" charset="0"/>
              </a:rPr>
              <a:t>Most</a:t>
            </a:r>
            <a:endParaRPr lang="en-US" sz="32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25347">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5348"/>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825349"/>
                                        </p:tgtEl>
                                        <p:attrNameLst>
                                          <p:attrName>style.visibility</p:attrName>
                                        </p:attrNameLst>
                                      </p:cBhvr>
                                      <p:to>
                                        <p:strVal val="visible"/>
                                      </p:to>
                                    </p:set>
                                    <p:animEffect transition="in" filter="wipe(left)">
                                      <p:cBhvr>
                                        <p:cTn id="14" dur="1000"/>
                                        <p:tgtEl>
                                          <p:spTgt spid="825349"/>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25350"/>
                                        </p:tgtEl>
                                        <p:attrNameLst>
                                          <p:attrName>style.visibility</p:attrName>
                                        </p:attrNameLst>
                                      </p:cBhvr>
                                      <p:to>
                                        <p:strVal val="visible"/>
                                      </p:to>
                                    </p:set>
                                    <p:anim calcmode="lin" valueType="num">
                                      <p:cBhvr>
                                        <p:cTn id="19" dur="500" fill="hold"/>
                                        <p:tgtEl>
                                          <p:spTgt spid="825350"/>
                                        </p:tgtEl>
                                        <p:attrNameLst>
                                          <p:attrName>ppt_w</p:attrName>
                                        </p:attrNameLst>
                                      </p:cBhvr>
                                      <p:tavLst>
                                        <p:tav tm="0">
                                          <p:val>
                                            <p:fltVal val="0"/>
                                          </p:val>
                                        </p:tav>
                                        <p:tav tm="100000">
                                          <p:val>
                                            <p:strVal val="#ppt_w"/>
                                          </p:val>
                                        </p:tav>
                                      </p:tavLst>
                                    </p:anim>
                                    <p:anim calcmode="lin" valueType="num">
                                      <p:cBhvr>
                                        <p:cTn id="20" dur="500" fill="hold"/>
                                        <p:tgtEl>
                                          <p:spTgt spid="8253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P spid="82535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2B7D5333-2FAD-4715-9C91-C06F9529CF50}" type="slidenum">
              <a:rPr lang="en-GB" smtClean="0"/>
              <a:pPr/>
              <a:t>12</a:t>
            </a:fld>
            <a:endParaRPr lang="en-GB" smtClean="0"/>
          </a:p>
        </p:txBody>
      </p:sp>
      <p:sp>
        <p:nvSpPr>
          <p:cNvPr id="38915" name="AutoShape 2"/>
          <p:cNvSpPr>
            <a:spLocks noChangeArrowheads="1"/>
          </p:cNvSpPr>
          <p:nvPr/>
        </p:nvSpPr>
        <p:spPr bwMode="auto">
          <a:xfrm>
            <a:off x="412750" y="1676400"/>
            <a:ext cx="9036050" cy="2895600"/>
          </a:xfrm>
          <a:prstGeom prst="wedgeRectCallout">
            <a:avLst>
              <a:gd name="adj1" fmla="val -245"/>
              <a:gd name="adj2" fmla="val 62444"/>
            </a:avLst>
          </a:prstGeom>
          <a:solidFill>
            <a:schemeClr val="accent1"/>
          </a:solidFill>
          <a:ln w="76200">
            <a:solidFill>
              <a:schemeClr val="tx1"/>
            </a:solidFill>
            <a:miter lim="800000"/>
            <a:headEnd/>
            <a:tailEnd/>
          </a:ln>
        </p:spPr>
        <p:txBody>
          <a:bodyPr lIns="92075" tIns="46038" rIns="92075" bIns="46038"/>
          <a:lstStyle/>
          <a:p>
            <a:pPr marL="398463" indent="-338138">
              <a:spcBef>
                <a:spcPct val="20000"/>
              </a:spcBef>
              <a:buClr>
                <a:schemeClr val="bg2"/>
              </a:buClr>
              <a:buSzPct val="60000"/>
              <a:buFont typeface="Wingdings" pitchFamily="2" charset="2"/>
              <a:buChar char="u"/>
            </a:pPr>
            <a:r>
              <a:rPr lang="en-US" altLang="zh-CN" sz="3200" b="0" dirty="0">
                <a:ea typeface="SimSun" pitchFamily="2" charset="-122"/>
              </a:rPr>
              <a:t>Good products alone are not enough</a:t>
            </a:r>
          </a:p>
          <a:p>
            <a:pPr marL="404813" indent="-349250">
              <a:spcBef>
                <a:spcPct val="20000"/>
              </a:spcBef>
              <a:buClr>
                <a:srgbClr val="00B050"/>
              </a:buClr>
              <a:buSzPct val="60000"/>
              <a:buFont typeface="Wingdings" pitchFamily="2" charset="2"/>
              <a:buChar char=""/>
            </a:pPr>
            <a:r>
              <a:rPr lang="en-US" altLang="zh-CN" sz="3200" b="0" dirty="0">
                <a:ea typeface="SimSun" pitchFamily="2" charset="-122"/>
              </a:rPr>
              <a:t>But if the sponsor invests heavily in </a:t>
            </a:r>
            <a:r>
              <a:rPr lang="en-US" altLang="zh-CN" sz="3200" i="1" dirty="0">
                <a:solidFill>
                  <a:srgbClr val="00B050"/>
                </a:solidFill>
                <a:ea typeface="SimSun" pitchFamily="2" charset="-122"/>
              </a:rPr>
              <a:t>continuous product improvement</a:t>
            </a:r>
            <a:r>
              <a:rPr lang="en-US" altLang="zh-CN" sz="3200" b="0" dirty="0">
                <a:ea typeface="SimSun" pitchFamily="2" charset="-122"/>
              </a:rPr>
              <a:t>, products of only modest capabilities can become the basis for architectural </a:t>
            </a:r>
            <a:r>
              <a:rPr lang="en-US" altLang="zh-CN" sz="3200" b="0" dirty="0" smtClean="0">
                <a:ea typeface="SimSun" pitchFamily="2" charset="-122"/>
              </a:rPr>
              <a:t>leadership</a:t>
            </a:r>
            <a:r>
              <a:rPr lang="en-US" altLang="zh-CN" sz="3200" dirty="0" smtClean="0">
                <a:solidFill>
                  <a:schemeClr val="bg1">
                    <a:lumMod val="65000"/>
                  </a:schemeClr>
                </a:solidFill>
                <a:ea typeface="SimSun" pitchFamily="2" charset="-122"/>
              </a:rPr>
              <a:t> .</a:t>
            </a:r>
            <a:endParaRPr lang="en-US" altLang="zh-CN" sz="3200" dirty="0">
              <a:solidFill>
                <a:schemeClr val="bg1">
                  <a:lumMod val="65000"/>
                </a:schemeClr>
              </a:solidFill>
              <a:ea typeface="SimSun" pitchFamily="2" charset="-122"/>
            </a:endParaRPr>
          </a:p>
        </p:txBody>
      </p:sp>
      <p:sp>
        <p:nvSpPr>
          <p:cNvPr id="38916" name="Rectangle 3"/>
          <p:cNvSpPr>
            <a:spLocks noGrp="1" noChangeArrowheads="1"/>
          </p:cNvSpPr>
          <p:nvPr>
            <p:ph type="title"/>
          </p:nvPr>
        </p:nvSpPr>
        <p:spPr/>
        <p:txBody>
          <a:bodyPr/>
          <a:lstStyle/>
          <a:p>
            <a:pPr>
              <a:lnSpc>
                <a:spcPct val="90000"/>
              </a:lnSpc>
            </a:pPr>
            <a:r>
              <a:rPr lang="en-US" b="1" dirty="0" smtClean="0"/>
              <a:t>What Fundamental is the</a:t>
            </a:r>
            <a:br>
              <a:rPr lang="en-US" b="1" dirty="0" smtClean="0"/>
            </a:br>
            <a:r>
              <a:rPr lang="en-US" b="1" dirty="0" smtClean="0"/>
              <a:t>Important in Software Engineering?</a:t>
            </a:r>
          </a:p>
        </p:txBody>
      </p:sp>
      <p:sp>
        <p:nvSpPr>
          <p:cNvPr id="38917" name="Text Box 4"/>
          <p:cNvSpPr txBox="1">
            <a:spLocks noChangeArrowheads="1"/>
          </p:cNvSpPr>
          <p:nvPr/>
        </p:nvSpPr>
        <p:spPr bwMode="auto">
          <a:xfrm>
            <a:off x="5257800" y="4876800"/>
            <a:ext cx="3852863" cy="519113"/>
          </a:xfrm>
          <a:prstGeom prst="rect">
            <a:avLst/>
          </a:prstGeom>
          <a:noFill/>
          <a:ln w="12700">
            <a:noFill/>
            <a:miter lim="800000"/>
            <a:headEnd type="none" w="sm" len="sm"/>
            <a:tailEnd type="none" w="sm" len="sm"/>
          </a:ln>
        </p:spPr>
        <p:txBody>
          <a:bodyPr wrap="none">
            <a:spAutoFit/>
          </a:bodyPr>
          <a:lstStyle/>
          <a:p>
            <a:r>
              <a:rPr lang="en-US" b="0" i="1" dirty="0"/>
              <a:t>Harvard Business Review</a:t>
            </a:r>
          </a:p>
        </p:txBody>
      </p:sp>
      <p:sp>
        <p:nvSpPr>
          <p:cNvPr id="6" name="TextBox 5"/>
          <p:cNvSpPr txBox="1"/>
          <p:nvPr/>
        </p:nvSpPr>
        <p:spPr>
          <a:xfrm rot="-300000">
            <a:off x="6676765" y="94916"/>
            <a:ext cx="1140056" cy="584775"/>
          </a:xfrm>
          <a:prstGeom prst="rect">
            <a:avLst/>
          </a:prstGeom>
          <a:solidFill>
            <a:schemeClr val="tx1"/>
          </a:solidFill>
        </p:spPr>
        <p:txBody>
          <a:bodyPr wrap="none" rtlCol="0">
            <a:spAutoFit/>
          </a:bodyPr>
          <a:lstStyle/>
          <a:p>
            <a:r>
              <a:rPr lang="en-US" sz="3200" b="1" dirty="0" smtClean="0">
                <a:solidFill>
                  <a:schemeClr val="bg1"/>
                </a:solidFill>
                <a:latin typeface="Arial" pitchFamily="34" charset="0"/>
                <a:cs typeface="Arial" pitchFamily="34" charset="0"/>
              </a:rPr>
              <a:t>Most</a:t>
            </a:r>
            <a:endParaRPr lang="en-US" sz="3200" b="1" dirty="0">
              <a:solidFill>
                <a:schemeClr val="bg1"/>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8917">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0"/>
                                          </p:stCondLst>
                                        </p:cTn>
                                        <p:tgtEl>
                                          <p:spTgt spid="38915">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0" end="0"/>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025" y="1643908"/>
            <a:ext cx="4114800" cy="2743200"/>
          </a:xfrm>
          <a:prstGeom prst="rect">
            <a:avLst/>
          </a:prstGeom>
        </p:spPr>
      </p:pic>
      <p:sp>
        <p:nvSpPr>
          <p:cNvPr id="39938" name="Slide Number Placeholder 5"/>
          <p:cNvSpPr>
            <a:spLocks noGrp="1"/>
          </p:cNvSpPr>
          <p:nvPr>
            <p:ph type="sldNum" sz="quarter" idx="12"/>
          </p:nvPr>
        </p:nvSpPr>
        <p:spPr>
          <a:noFill/>
        </p:spPr>
        <p:txBody>
          <a:bodyPr/>
          <a:lstStyle/>
          <a:p>
            <a:fld id="{3F90C87F-D033-40B5-A1B9-A2E4F2E8FAB8}" type="slidenum">
              <a:rPr lang="en-GB" smtClean="0">
                <a:solidFill>
                  <a:srgbClr val="A6A6A6"/>
                </a:solidFill>
              </a:rPr>
              <a:pPr/>
              <a:t>13</a:t>
            </a:fld>
            <a:endParaRPr lang="en-GB" smtClean="0">
              <a:solidFill>
                <a:srgbClr val="A6A6A6"/>
              </a:solidFill>
            </a:endParaRPr>
          </a:p>
        </p:txBody>
      </p:sp>
      <p:sp>
        <p:nvSpPr>
          <p:cNvPr id="39941" name="AutoShape 3"/>
          <p:cNvSpPr>
            <a:spLocks noChangeArrowheads="1"/>
          </p:cNvSpPr>
          <p:nvPr/>
        </p:nvSpPr>
        <p:spPr bwMode="auto">
          <a:xfrm>
            <a:off x="412750" y="1676400"/>
            <a:ext cx="5029200" cy="3200400"/>
          </a:xfrm>
          <a:prstGeom prst="wedgeRectCallout">
            <a:avLst>
              <a:gd name="adj1" fmla="val -194"/>
              <a:gd name="adj2" fmla="val 62708"/>
            </a:avLst>
          </a:prstGeom>
          <a:solidFill>
            <a:schemeClr val="accent1"/>
          </a:solidFill>
          <a:ln w="76200">
            <a:solidFill>
              <a:schemeClr val="tx1"/>
            </a:solidFill>
            <a:miter lim="800000"/>
            <a:headEnd/>
            <a:tailEnd/>
          </a:ln>
        </p:spPr>
        <p:txBody>
          <a:bodyPr lIns="92075" tIns="46038" rIns="92075" bIns="46038"/>
          <a:lstStyle/>
          <a:p>
            <a:pPr marL="457200" indent="-395288">
              <a:spcBef>
                <a:spcPct val="20000"/>
              </a:spcBef>
              <a:buClr>
                <a:srgbClr val="000066"/>
              </a:buClr>
              <a:buSzPct val="60000"/>
              <a:buFont typeface="Wingdings" pitchFamily="2" charset="2"/>
              <a:buChar char="u"/>
              <a:tabLst>
                <a:tab pos="8797925" algn="r"/>
              </a:tabLst>
            </a:pPr>
            <a:r>
              <a:rPr lang="en-US" sz="3200" b="0" dirty="0">
                <a:solidFill>
                  <a:srgbClr val="000000"/>
                </a:solidFill>
              </a:rPr>
              <a:t>Software engineering is fundamentally a </a:t>
            </a:r>
            <a:r>
              <a:rPr lang="en-US" sz="3200" b="0" dirty="0" smtClean="0">
                <a:solidFill>
                  <a:srgbClr val="000000"/>
                </a:solidFill>
              </a:rPr>
              <a:t>... sport  </a:t>
            </a:r>
          </a:p>
          <a:p>
            <a:pPr marL="457200" indent="-395288">
              <a:spcBef>
                <a:spcPct val="20000"/>
              </a:spcBef>
              <a:buClr>
                <a:srgbClr val="000066"/>
              </a:buClr>
              <a:buSzPct val="60000"/>
              <a:buFont typeface="Wingdings" pitchFamily="2" charset="2"/>
              <a:buChar char="u"/>
              <a:tabLst>
                <a:tab pos="8797925" algn="r"/>
              </a:tabLst>
            </a:pPr>
            <a:r>
              <a:rPr lang="en-US" sz="3200" b="0" dirty="0" smtClean="0">
                <a:solidFill>
                  <a:srgbClr val="000000"/>
                </a:solidFill>
              </a:rPr>
              <a:t>No </a:t>
            </a:r>
            <a:r>
              <a:rPr lang="en-US" sz="3200" b="0" dirty="0">
                <a:solidFill>
                  <a:srgbClr val="000000"/>
                </a:solidFill>
              </a:rPr>
              <a:t>amount of theory about how to succeed … is going to come close to real </a:t>
            </a:r>
            <a:r>
              <a:rPr lang="en-US" sz="3200" b="0" dirty="0" smtClean="0">
                <a:solidFill>
                  <a:srgbClr val="000000"/>
                </a:solidFill>
              </a:rPr>
              <a:t>experience</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39942" name="Text Box 4"/>
          <p:cNvSpPr txBox="1">
            <a:spLocks noChangeArrowheads="1"/>
          </p:cNvSpPr>
          <p:nvPr/>
        </p:nvSpPr>
        <p:spPr bwMode="auto">
          <a:xfrm>
            <a:off x="3174999" y="5184775"/>
            <a:ext cx="2386013" cy="530225"/>
          </a:xfrm>
          <a:prstGeom prst="rect">
            <a:avLst/>
          </a:prstGeom>
          <a:noFill/>
          <a:ln w="12700">
            <a:noFill/>
            <a:miter lim="800000"/>
            <a:headEnd type="none" w="sm" len="sm"/>
            <a:tailEnd type="none" w="sm" len="sm"/>
          </a:ln>
        </p:spPr>
        <p:txBody>
          <a:bodyPr wrap="none">
            <a:spAutoFit/>
          </a:bodyPr>
          <a:lstStyle/>
          <a:p>
            <a:pPr>
              <a:lnSpc>
                <a:spcPct val="90000"/>
              </a:lnSpc>
              <a:spcBef>
                <a:spcPct val="20000"/>
              </a:spcBef>
              <a:buClr>
                <a:srgbClr val="000066"/>
              </a:buClr>
              <a:buSzPct val="60000"/>
              <a:buFont typeface="Wingdings" pitchFamily="2" charset="2"/>
              <a:buNone/>
            </a:pPr>
            <a:r>
              <a:rPr lang="en-US" sz="3200" b="0" dirty="0">
                <a:solidFill>
                  <a:srgbClr val="000000"/>
                </a:solidFill>
              </a:rPr>
              <a:t>Barry Boehm</a:t>
            </a:r>
            <a:endParaRPr lang="en-US" b="0" dirty="0">
              <a:solidFill>
                <a:srgbClr val="000000"/>
              </a:solidFill>
            </a:endParaRPr>
          </a:p>
        </p:txBody>
      </p:sp>
      <p:sp>
        <p:nvSpPr>
          <p:cNvPr id="39940" name="Rectangle 5"/>
          <p:cNvSpPr>
            <a:spLocks noGrp="1" noChangeArrowheads="1"/>
          </p:cNvSpPr>
          <p:nvPr>
            <p:ph type="title"/>
          </p:nvPr>
        </p:nvSpPr>
        <p:spPr/>
        <p:txBody>
          <a:bodyPr/>
          <a:lstStyle/>
          <a:p>
            <a:r>
              <a:rPr lang="en-GB" sz="3200" b="1" i="1" dirty="0" smtClean="0"/>
              <a:t>Not Just That</a:t>
            </a:r>
            <a:br>
              <a:rPr lang="en-GB" sz="3200" b="1" i="1" dirty="0" smtClean="0"/>
            </a:br>
            <a:r>
              <a:rPr lang="en-GB" b="1" dirty="0" smtClean="0"/>
              <a:t>The Need For Practice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subTnLst>
                                    <p:animClr clrSpc="rgb" dir="cw">
                                      <p:cBhvr override="childStyle">
                                        <p:cTn dur="1" fill="hold" display="0" masterRel="nextClick" afterEffect="1"/>
                                        <p:tgtEl>
                                          <p:spTgt spid="39942"/>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0"/>
                                          </p:stCondLst>
                                        </p:cTn>
                                        <p:tgtEl>
                                          <p:spTgt spid="39941">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4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9941">
                                            <p:txEl>
                                              <p:pRg st="0" end="0"/>
                                            </p:txEl>
                                          </p:spTgt>
                                        </p:tgtEl>
                                        <p:attrNameLst>
                                          <p:attrName>ppt_c</p:attrName>
                                        </p:attrNameLst>
                                      </p:cBhvr>
                                      <p:to>
                                        <a:schemeClr val="folHlink"/>
                                      </p:to>
                                    </p:animClr>
                                  </p:sub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uiExpand="1" build="p" animBg="1"/>
      <p:bldP spid="3994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197" y="1810026"/>
            <a:ext cx="5029200" cy="4235116"/>
          </a:xfrm>
          <a:prstGeom prst="rect">
            <a:avLst/>
          </a:prstGeom>
        </p:spPr>
      </p:pic>
      <p:sp>
        <p:nvSpPr>
          <p:cNvPr id="40966" name="Rectangle 8"/>
          <p:cNvSpPr>
            <a:spLocks noChangeArrowheads="1"/>
          </p:cNvSpPr>
          <p:nvPr/>
        </p:nvSpPr>
        <p:spPr bwMode="auto">
          <a:xfrm>
            <a:off x="381000" y="1676400"/>
            <a:ext cx="4419600" cy="1219200"/>
          </a:xfrm>
          <a:prstGeom prst="rect">
            <a:avLst/>
          </a:prstGeom>
          <a:noFill/>
          <a:ln w="9525">
            <a:noFill/>
            <a:miter lim="800000"/>
            <a:headEnd/>
            <a:tailEnd/>
          </a:ln>
        </p:spPr>
        <p:txBody>
          <a:bodyPr lIns="92075" tIns="46038" rIns="92075" bIns="46038"/>
          <a:lstStyle/>
          <a:p>
            <a:pPr marL="403225" indent="-403225">
              <a:spcBef>
                <a:spcPct val="20000"/>
              </a:spcBef>
              <a:buClr>
                <a:srgbClr val="000066"/>
              </a:buClr>
              <a:buSzPct val="60000"/>
              <a:buFont typeface="Wingdings" pitchFamily="2" charset="2"/>
              <a:buChar char="u"/>
            </a:pPr>
            <a:r>
              <a:rPr lang="en-US" sz="3200" b="0" dirty="0">
                <a:solidFill>
                  <a:srgbClr val="000000"/>
                </a:solidFill>
              </a:rPr>
              <a:t>Mr </a:t>
            </a:r>
            <a:r>
              <a:rPr lang="en-US" sz="3200" b="0" dirty="0" smtClean="0">
                <a:solidFill>
                  <a:srgbClr val="000000"/>
                </a:solidFill>
              </a:rPr>
              <a:t>George Soros</a:t>
            </a:r>
            <a:endParaRPr lang="en-US" sz="3200" b="0" dirty="0">
              <a:solidFill>
                <a:srgbClr val="000000"/>
              </a:solidFill>
            </a:endParaRPr>
          </a:p>
          <a:p>
            <a:pPr marL="403225" indent="-403225">
              <a:spcBef>
                <a:spcPct val="20000"/>
              </a:spcBef>
              <a:buClr>
                <a:srgbClr val="000066"/>
              </a:buClr>
              <a:buSzPct val="60000"/>
              <a:buFont typeface="Wingdings" pitchFamily="2" charset="2"/>
              <a:buChar char="u"/>
            </a:pPr>
            <a:r>
              <a:rPr lang="en-US" sz="3200" b="0" dirty="0">
                <a:solidFill>
                  <a:srgbClr val="000000"/>
                </a:solidFill>
              </a:rPr>
              <a:t>Mrs </a:t>
            </a:r>
            <a:r>
              <a:rPr lang="en-US" sz="3200" b="0" dirty="0" smtClean="0">
                <a:solidFill>
                  <a:srgbClr val="000000"/>
                </a:solidFill>
              </a:rPr>
              <a:t>Soros</a:t>
            </a:r>
            <a:endParaRPr lang="en-US" sz="3200" b="0" dirty="0">
              <a:solidFill>
                <a:srgbClr val="000000"/>
              </a:solidFill>
            </a:endParaRPr>
          </a:p>
        </p:txBody>
      </p:sp>
      <p:sp>
        <p:nvSpPr>
          <p:cNvPr id="40964" name="Rectangle 2"/>
          <p:cNvSpPr>
            <a:spLocks noGrp="1" noChangeArrowheads="1"/>
          </p:cNvSpPr>
          <p:nvPr>
            <p:ph type="title"/>
          </p:nvPr>
        </p:nvSpPr>
        <p:spPr/>
        <p:txBody>
          <a:bodyPr/>
          <a:lstStyle/>
          <a:p>
            <a:r>
              <a:rPr lang="en-US" b="1" smtClean="0"/>
              <a:t>An Interesting Exercise</a:t>
            </a:r>
          </a:p>
        </p:txBody>
      </p:sp>
      <p:sp>
        <p:nvSpPr>
          <p:cNvPr id="571403" name="Rectangle 11"/>
          <p:cNvSpPr>
            <a:spLocks noChangeArrowheads="1"/>
          </p:cNvSpPr>
          <p:nvPr/>
        </p:nvSpPr>
        <p:spPr bwMode="auto">
          <a:xfrm>
            <a:off x="379413" y="2844800"/>
            <a:ext cx="4419600" cy="1219200"/>
          </a:xfrm>
          <a:prstGeom prst="rect">
            <a:avLst/>
          </a:prstGeom>
          <a:noFill/>
          <a:ln w="9525">
            <a:noFill/>
            <a:miter lim="800000"/>
            <a:headEnd/>
            <a:tailEnd/>
          </a:ln>
        </p:spPr>
        <p:txBody>
          <a:bodyPr lIns="92075" tIns="46038" rIns="92075" bIns="46038"/>
          <a:lstStyle/>
          <a:p>
            <a:pPr marL="403225" indent="-403225">
              <a:spcBef>
                <a:spcPct val="20000"/>
              </a:spcBef>
              <a:buClr>
                <a:srgbClr val="000066"/>
              </a:buClr>
              <a:buSzPct val="60000"/>
              <a:buFont typeface="Wingdings" pitchFamily="2" charset="2"/>
              <a:buChar char="u"/>
            </a:pPr>
            <a:r>
              <a:rPr lang="en-US" sz="3200" b="0" dirty="0">
                <a:solidFill>
                  <a:srgbClr val="000000"/>
                </a:solidFill>
              </a:rPr>
              <a:t>Me</a:t>
            </a:r>
          </a:p>
          <a:p>
            <a:pPr marL="403225" indent="-403225">
              <a:spcBef>
                <a:spcPct val="20000"/>
              </a:spcBef>
              <a:buClr>
                <a:srgbClr val="000066"/>
              </a:buClr>
              <a:buSzPct val="60000"/>
              <a:buFont typeface="Wingdings" pitchFamily="2" charset="2"/>
              <a:buChar char="u"/>
            </a:pPr>
            <a:r>
              <a:rPr lang="en-US" sz="3200" b="0" dirty="0">
                <a:solidFill>
                  <a:srgbClr val="000000"/>
                </a:solidFill>
              </a:rPr>
              <a:t>Mrs </a:t>
            </a:r>
            <a:r>
              <a:rPr lang="en-US" sz="3200" b="0" dirty="0" smtClean="0">
                <a:solidFill>
                  <a:srgbClr val="000000"/>
                </a:solidFill>
              </a:rPr>
              <a:t>Tse  </a:t>
            </a:r>
            <a:r>
              <a:rPr lang="en-US" sz="3200" dirty="0">
                <a:solidFill>
                  <a:schemeClr val="bg1">
                    <a:lumMod val="65000"/>
                  </a:schemeClr>
                </a:solidFill>
              </a:rPr>
              <a:t>...</a:t>
            </a:r>
          </a:p>
        </p:txBody>
      </p:sp>
      <p:sp>
        <p:nvSpPr>
          <p:cNvPr id="10" name="AutoShape 3"/>
          <p:cNvSpPr>
            <a:spLocks noChangeArrowheads="1"/>
          </p:cNvSpPr>
          <p:nvPr/>
        </p:nvSpPr>
        <p:spPr bwMode="auto">
          <a:xfrm>
            <a:off x="3732212" y="4800600"/>
            <a:ext cx="5715000" cy="1600200"/>
          </a:xfrm>
          <a:prstGeom prst="wedgeRectCallout">
            <a:avLst>
              <a:gd name="adj1" fmla="val -65759"/>
              <a:gd name="adj2" fmla="val -194347"/>
            </a:avLst>
          </a:prstGeom>
          <a:solidFill>
            <a:schemeClr val="accent1"/>
          </a:solidFill>
          <a:ln w="76200">
            <a:solidFill>
              <a:schemeClr val="bg1">
                <a:lumMod val="65000"/>
              </a:schemeClr>
            </a:solidFill>
            <a:miter lim="800000"/>
            <a:headEnd/>
            <a:tailEnd/>
          </a:ln>
        </p:spPr>
        <p:txBody>
          <a:bodyPr lIns="92075" tIns="46038" rIns="92075" bIns="46038"/>
          <a:lstStyle/>
          <a:p>
            <a:pPr marL="60325" indent="1588">
              <a:spcBef>
                <a:spcPct val="20000"/>
              </a:spcBef>
              <a:buClr>
                <a:schemeClr val="tx2"/>
              </a:buClr>
              <a:buSzPct val="60000"/>
              <a:tabLst>
                <a:tab pos="8797925" algn="r"/>
              </a:tabLst>
            </a:pPr>
            <a:r>
              <a:rPr lang="en-US" sz="3200" i="1" dirty="0" smtClean="0"/>
              <a:t>American billionaire recognized as “the most generous giver”, donating 64% of his fortune</a:t>
            </a:r>
            <a:endParaRPr lang="en-US" sz="3200"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6"/>
                                        </p:tgtEl>
                                        <p:attrNameLst>
                                          <p:attrName>style.visibility</p:attrName>
                                        </p:attrNameLst>
                                      </p:cBhvr>
                                      <p:to>
                                        <p:strVal val="visible"/>
                                      </p:to>
                                    </p:set>
                                  </p:childTnLst>
                                  <p:subTnLst>
                                    <p:animClr clrSpc="rgb" dir="cw">
                                      <p:cBhvr override="childStyle">
                                        <p:cTn dur="1" fill="hold" display="0" masterRel="nextClick" afterEffect="1"/>
                                        <p:tgtEl>
                                          <p:spTgt spid="40966"/>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0" end="0"/>
                                            </p:txEl>
                                          </p:spTgt>
                                        </p:tgtEl>
                                        <p:attrNameLst>
                                          <p:attrName>ppt_c</p:attrName>
                                        </p:attrNameLst>
                                      </p:cBhvr>
                                      <p:to>
                                        <a:srgbClr val="A6A6A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1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571403" grpId="0"/>
      <p:bldP spid="10"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Slide Number Placeholder 6"/>
          <p:cNvSpPr>
            <a:spLocks noGrp="1"/>
          </p:cNvSpPr>
          <p:nvPr>
            <p:ph type="sldNum" sz="quarter" idx="12"/>
          </p:nvPr>
        </p:nvSpPr>
        <p:spPr>
          <a:noFill/>
        </p:spPr>
        <p:txBody>
          <a:bodyPr/>
          <a:lstStyle/>
          <a:p>
            <a:fld id="{BF9B2EBC-1D64-4048-BE4A-DEBBDB6C67BF}" type="slidenum">
              <a:rPr lang="en-GB" smtClean="0">
                <a:solidFill>
                  <a:srgbClr val="A6A6A6"/>
                </a:solidFill>
              </a:rPr>
              <a:pPr/>
              <a:t>15</a:t>
            </a:fld>
            <a:endParaRPr lang="en-GB" smtClean="0">
              <a:solidFill>
                <a:srgbClr val="A6A6A6"/>
              </a:solidFill>
            </a:endParaRPr>
          </a:p>
        </p:txBody>
      </p:sp>
      <p:sp>
        <p:nvSpPr>
          <p:cNvPr id="41987" name="Rectangle 2"/>
          <p:cNvSpPr>
            <a:spLocks noGrp="1" noChangeArrowheads="1"/>
          </p:cNvSpPr>
          <p:nvPr>
            <p:ph type="title"/>
          </p:nvPr>
        </p:nvSpPr>
        <p:spPr/>
        <p:txBody>
          <a:bodyPr/>
          <a:lstStyle/>
          <a:p>
            <a:r>
              <a:rPr lang="en-US" b="1" smtClean="0"/>
              <a:t>An Interesting Exercise</a:t>
            </a:r>
          </a:p>
        </p:txBody>
      </p:sp>
      <p:sp>
        <p:nvSpPr>
          <p:cNvPr id="41988" name="Rectangle 3"/>
          <p:cNvSpPr>
            <a:spLocks noGrp="1" noChangeArrowheads="1"/>
          </p:cNvSpPr>
          <p:nvPr>
            <p:ph type="body" sz="half" idx="1"/>
          </p:nvPr>
        </p:nvSpPr>
        <p:spPr>
          <a:xfrm>
            <a:off x="381000" y="1676400"/>
            <a:ext cx="4419600" cy="1295400"/>
          </a:xfrm>
        </p:spPr>
        <p:txBody>
          <a:bodyPr/>
          <a:lstStyle/>
          <a:p>
            <a:pPr>
              <a:buClr>
                <a:schemeClr val="bg1">
                  <a:lumMod val="65000"/>
                </a:schemeClr>
              </a:buClr>
            </a:pPr>
            <a:r>
              <a:rPr lang="en-US" sz="3200" dirty="0" smtClean="0">
                <a:solidFill>
                  <a:schemeClr val="bg1">
                    <a:lumMod val="65000"/>
                  </a:schemeClr>
                </a:solidFill>
              </a:rPr>
              <a:t>Mr George Soros</a:t>
            </a:r>
          </a:p>
          <a:p>
            <a:pPr>
              <a:buClr>
                <a:schemeClr val="bg1">
                  <a:lumMod val="65000"/>
                </a:schemeClr>
              </a:buClr>
            </a:pPr>
            <a:r>
              <a:rPr lang="en-US" sz="3200" dirty="0" smtClean="0">
                <a:solidFill>
                  <a:schemeClr val="bg1">
                    <a:lumMod val="65000"/>
                  </a:schemeClr>
                </a:solidFill>
              </a:rPr>
              <a:t>Mrs Soros</a:t>
            </a:r>
          </a:p>
        </p:txBody>
      </p:sp>
      <p:sp>
        <p:nvSpPr>
          <p:cNvPr id="775174" name="Rectangle 6"/>
          <p:cNvSpPr>
            <a:spLocks noChangeArrowheads="1"/>
          </p:cNvSpPr>
          <p:nvPr/>
        </p:nvSpPr>
        <p:spPr bwMode="auto">
          <a:xfrm>
            <a:off x="379413" y="5562600"/>
            <a:ext cx="9067800" cy="1143000"/>
          </a:xfrm>
          <a:prstGeom prst="rect">
            <a:avLst/>
          </a:prstGeom>
          <a:noFill/>
          <a:ln w="9525">
            <a:noFill/>
            <a:miter lim="800000"/>
            <a:headEnd/>
            <a:tailEnd/>
          </a:ln>
        </p:spPr>
        <p:txBody>
          <a:bodyPr lIns="92075" tIns="46038" rIns="92075" bIns="46038"/>
          <a:lstStyle/>
          <a:p>
            <a:pPr>
              <a:spcBef>
                <a:spcPct val="20000"/>
              </a:spcBef>
              <a:buClr>
                <a:srgbClr val="000066"/>
              </a:buClr>
              <a:buSzPct val="60000"/>
              <a:buFont typeface="Wingdings" pitchFamily="2" charset="2"/>
              <a:buNone/>
            </a:pPr>
            <a:r>
              <a:rPr lang="en-US" sz="3200" b="0" dirty="0">
                <a:solidFill>
                  <a:srgbClr val="000000"/>
                </a:solidFill>
              </a:rPr>
              <a:t>You are invited to </a:t>
            </a:r>
            <a:r>
              <a:rPr lang="en-US" sz="3200" i="1" dirty="0" err="1">
                <a:solidFill>
                  <a:schemeClr val="bg2"/>
                </a:solidFill>
              </a:rPr>
              <a:t>analyse</a:t>
            </a:r>
            <a:r>
              <a:rPr lang="en-US" sz="3200" b="0" dirty="0">
                <a:solidFill>
                  <a:srgbClr val="000000"/>
                </a:solidFill>
              </a:rPr>
              <a:t> this </a:t>
            </a:r>
            <a:r>
              <a:rPr lang="en-US" sz="3200" b="0" dirty="0" smtClean="0">
                <a:solidFill>
                  <a:srgbClr val="000000"/>
                </a:solidFill>
              </a:rPr>
              <a:t>problem</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41992" name="Rectangle 7"/>
          <p:cNvSpPr>
            <a:spLocks noChangeArrowheads="1"/>
          </p:cNvSpPr>
          <p:nvPr/>
        </p:nvSpPr>
        <p:spPr bwMode="auto">
          <a:xfrm>
            <a:off x="379413" y="2844800"/>
            <a:ext cx="4419600" cy="1219200"/>
          </a:xfrm>
          <a:prstGeom prst="rect">
            <a:avLst/>
          </a:prstGeom>
          <a:noFill/>
          <a:ln w="9525">
            <a:noFill/>
            <a:miter lim="800000"/>
            <a:headEnd/>
            <a:tailEnd/>
          </a:ln>
        </p:spPr>
        <p:txBody>
          <a:bodyPr lIns="92075" tIns="46038" rIns="92075" bIns="46038"/>
          <a:lstStyle/>
          <a:p>
            <a:pPr marL="403225" indent="-403225">
              <a:spcBef>
                <a:spcPct val="20000"/>
              </a:spcBef>
              <a:buClr>
                <a:srgbClr val="FFFFFF">
                  <a:lumMod val="65000"/>
                </a:srgbClr>
              </a:buClr>
              <a:buSzPct val="60000"/>
              <a:buFont typeface="Wingdings" pitchFamily="2" charset="2"/>
              <a:buChar char="u"/>
            </a:pPr>
            <a:r>
              <a:rPr lang="en-US" sz="3200" b="0" dirty="0">
                <a:solidFill>
                  <a:srgbClr val="FFFFFF">
                    <a:lumMod val="65000"/>
                  </a:srgbClr>
                </a:solidFill>
              </a:rPr>
              <a:t>Me</a:t>
            </a:r>
          </a:p>
          <a:p>
            <a:pPr marL="403225" indent="-403225">
              <a:spcBef>
                <a:spcPct val="20000"/>
              </a:spcBef>
              <a:buClr>
                <a:srgbClr val="FFFFFF">
                  <a:lumMod val="65000"/>
                </a:srgbClr>
              </a:buClr>
              <a:buSzPct val="60000"/>
              <a:buFont typeface="Wingdings" pitchFamily="2" charset="2"/>
              <a:buChar char="u"/>
            </a:pPr>
            <a:r>
              <a:rPr lang="en-US" sz="3200" b="0" dirty="0" err="1">
                <a:solidFill>
                  <a:srgbClr val="FFFFFF">
                    <a:lumMod val="65000"/>
                  </a:srgbClr>
                </a:solidFill>
              </a:rPr>
              <a:t>Mrs</a:t>
            </a:r>
            <a:r>
              <a:rPr lang="en-US" sz="3200" b="0" dirty="0">
                <a:solidFill>
                  <a:srgbClr val="FFFFFF">
                    <a:lumMod val="65000"/>
                  </a:srgbClr>
                </a:solidFill>
              </a:rPr>
              <a:t> Tse  ...</a:t>
            </a:r>
          </a:p>
        </p:txBody>
      </p:sp>
      <p:sp>
        <p:nvSpPr>
          <p:cNvPr id="775173" name="Rectangle 5"/>
          <p:cNvSpPr>
            <a:spLocks noChangeArrowheads="1"/>
          </p:cNvSpPr>
          <p:nvPr/>
        </p:nvSpPr>
        <p:spPr bwMode="auto">
          <a:xfrm>
            <a:off x="381000" y="4191000"/>
            <a:ext cx="5942013" cy="685800"/>
          </a:xfrm>
          <a:prstGeom prst="rect">
            <a:avLst/>
          </a:prstGeom>
          <a:noFill/>
          <a:ln w="9525">
            <a:noFill/>
            <a:miter lim="800000"/>
            <a:headEnd/>
            <a:tailEnd/>
          </a:ln>
        </p:spPr>
        <p:txBody>
          <a:bodyPr lIns="92075" tIns="46038" rIns="92075" bIns="46038"/>
          <a:lstStyle/>
          <a:p>
            <a:pPr>
              <a:spcBef>
                <a:spcPct val="20000"/>
              </a:spcBef>
              <a:buClr>
                <a:srgbClr val="000066"/>
              </a:buClr>
              <a:buSzPct val="60000"/>
              <a:buFont typeface="Wingdings" pitchFamily="2" charset="2"/>
              <a:buNone/>
            </a:pPr>
            <a:r>
              <a:rPr lang="en-US" sz="3600" i="1" dirty="0">
                <a:solidFill>
                  <a:srgbClr val="000000"/>
                </a:solidFill>
              </a:rPr>
              <a:t>I will </a:t>
            </a:r>
            <a:r>
              <a:rPr lang="en-US" sz="3600" i="1" dirty="0" smtClean="0">
                <a:solidFill>
                  <a:srgbClr val="000000"/>
                </a:solidFill>
              </a:rPr>
              <a:t>drive</a:t>
            </a:r>
            <a:endParaRPr lang="en-US" sz="3600" i="1" dirty="0">
              <a:solidFill>
                <a:srgbClr val="000000"/>
              </a:solidFill>
            </a:endParaRPr>
          </a:p>
        </p:txBody>
      </p:sp>
      <p:pic>
        <p:nvPicPr>
          <p:cNvPr id="19457" name="Picture 1" descr="C:\THTseLocal\bmw15.jpg"/>
          <p:cNvPicPr>
            <a:picLocks noChangeAspect="1" noChangeArrowheads="1"/>
          </p:cNvPicPr>
          <p:nvPr/>
        </p:nvPicPr>
        <p:blipFill>
          <a:blip r:embed="rId3" cstate="print"/>
          <a:srcRect/>
          <a:stretch>
            <a:fillRect/>
          </a:stretch>
        </p:blipFill>
        <p:spPr bwMode="auto">
          <a:xfrm>
            <a:off x="4306007" y="1810026"/>
            <a:ext cx="5141206" cy="2667000"/>
          </a:xfrm>
          <a:prstGeom prst="rect">
            <a:avLst/>
          </a:prstGeom>
          <a:noFill/>
        </p:spPr>
      </p:pic>
      <p:sp>
        <p:nvSpPr>
          <p:cNvPr id="10" name="Rectangle 5"/>
          <p:cNvSpPr>
            <a:spLocks noChangeArrowheads="1"/>
          </p:cNvSpPr>
          <p:nvPr/>
        </p:nvSpPr>
        <p:spPr bwMode="auto">
          <a:xfrm>
            <a:off x="379412" y="4850922"/>
            <a:ext cx="5942013" cy="685800"/>
          </a:xfrm>
          <a:prstGeom prst="rect">
            <a:avLst/>
          </a:prstGeom>
          <a:noFill/>
          <a:ln w="9525">
            <a:noFill/>
            <a:miter lim="800000"/>
            <a:headEnd/>
            <a:tailEnd/>
          </a:ln>
        </p:spPr>
        <p:txBody>
          <a:bodyPr lIns="92075" tIns="46038" rIns="92075" bIns="46038"/>
          <a:lstStyle/>
          <a:p>
            <a:pPr>
              <a:spcBef>
                <a:spcPct val="20000"/>
              </a:spcBef>
              <a:buClr>
                <a:srgbClr val="000066"/>
              </a:buClr>
              <a:buSzPct val="60000"/>
              <a:buFont typeface="Wingdings" pitchFamily="2" charset="2"/>
              <a:buNone/>
            </a:pPr>
            <a:r>
              <a:rPr lang="en-US" sz="3600" i="1" dirty="0" smtClean="0">
                <a:solidFill>
                  <a:srgbClr val="000000"/>
                </a:solidFill>
              </a:rPr>
              <a:t>Who </a:t>
            </a:r>
            <a:r>
              <a:rPr lang="en-US" sz="3600" i="1" dirty="0">
                <a:solidFill>
                  <a:srgbClr val="000000"/>
                </a:solidFill>
              </a:rPr>
              <a:t>will sit next to 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5173"/>
                                        </p:tgtEl>
                                        <p:attrNameLst>
                                          <p:attrName>style.visibility</p:attrName>
                                        </p:attrNameLst>
                                      </p:cBhvr>
                                      <p:to>
                                        <p:strVal val="visible"/>
                                      </p:to>
                                    </p:set>
                                  </p:childTnLst>
                                  <p:subTnLst>
                                    <p:animClr clrSpc="rgb" dir="cw">
                                      <p:cBhvr override="childStyle">
                                        <p:cTn dur="1" fill="hold" display="0" masterRel="nextClick" afterEffect="1"/>
                                        <p:tgtEl>
                                          <p:spTgt spid="775173"/>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5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4" grpId="0"/>
      <p:bldP spid="775173"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8D36B8B0-D98A-476F-BE64-BE13FC96EFC0}" type="slidenum">
              <a:rPr lang="en-GB" smtClean="0">
                <a:solidFill>
                  <a:srgbClr val="A6A6A6"/>
                </a:solidFill>
              </a:rPr>
              <a:pPr/>
              <a:t>16</a:t>
            </a:fld>
            <a:endParaRPr lang="en-GB" smtClean="0">
              <a:solidFill>
                <a:srgbClr val="A6A6A6"/>
              </a:solidFill>
            </a:endParaRPr>
          </a:p>
        </p:txBody>
      </p:sp>
      <p:sp>
        <p:nvSpPr>
          <p:cNvPr id="45059" name="Rectangle 2"/>
          <p:cNvSpPr>
            <a:spLocks noGrp="1" noChangeArrowheads="1"/>
          </p:cNvSpPr>
          <p:nvPr>
            <p:ph type="title"/>
          </p:nvPr>
        </p:nvSpPr>
        <p:spPr/>
        <p:txBody>
          <a:bodyPr/>
          <a:lstStyle/>
          <a:p>
            <a:r>
              <a:rPr lang="en-US" b="1" smtClean="0"/>
              <a:t>An Interesting Exercise</a:t>
            </a:r>
          </a:p>
        </p:txBody>
      </p:sp>
      <p:sp>
        <p:nvSpPr>
          <p:cNvPr id="45060" name="Rectangle 3"/>
          <p:cNvSpPr>
            <a:spLocks noGrp="1" noChangeArrowheads="1"/>
          </p:cNvSpPr>
          <p:nvPr>
            <p:ph type="body" idx="1"/>
          </p:nvPr>
        </p:nvSpPr>
        <p:spPr>
          <a:xfrm>
            <a:off x="304800" y="1676400"/>
            <a:ext cx="9296400" cy="4953000"/>
          </a:xfrm>
        </p:spPr>
        <p:txBody>
          <a:bodyPr/>
          <a:lstStyle/>
          <a:p>
            <a:pPr>
              <a:tabLst>
                <a:tab pos="1828800" algn="l"/>
              </a:tabLst>
            </a:pPr>
            <a:r>
              <a:rPr lang="en-US" dirty="0" smtClean="0"/>
              <a:t>“</a:t>
            </a:r>
            <a:r>
              <a:rPr lang="en-US" b="1" dirty="0" smtClean="0">
                <a:solidFill>
                  <a:schemeClr val="bg1"/>
                </a:solidFill>
              </a:rPr>
              <a:t>Process</a:t>
            </a:r>
            <a:r>
              <a:rPr lang="en-US" dirty="0" smtClean="0"/>
              <a:t>” is the most important aspect in software engineering</a:t>
            </a:r>
          </a:p>
          <a:p>
            <a:pPr>
              <a:tabLst>
                <a:tab pos="1828800" algn="l"/>
              </a:tabLst>
            </a:pPr>
            <a:r>
              <a:rPr lang="en-US" dirty="0" err="1" smtClean="0"/>
              <a:t>Analyse</a:t>
            </a:r>
            <a:r>
              <a:rPr lang="en-US" dirty="0" smtClean="0"/>
              <a:t> user requirements</a:t>
            </a:r>
          </a:p>
          <a:p>
            <a:pPr lvl="1">
              <a:tabLst>
                <a:tab pos="1828800" algn="l"/>
              </a:tabLst>
            </a:pPr>
            <a:r>
              <a:rPr lang="en-US" dirty="0" smtClean="0">
                <a:solidFill>
                  <a:schemeClr val="bg1"/>
                </a:solidFill>
              </a:rPr>
              <a:t> </a:t>
            </a:r>
          </a:p>
          <a:p>
            <a:pPr lvl="1">
              <a:tabLst>
                <a:tab pos="1828800" algn="l"/>
              </a:tabLst>
            </a:pPr>
            <a:r>
              <a:rPr lang="en-US" dirty="0" smtClean="0">
                <a:solidFill>
                  <a:schemeClr val="bg1"/>
                </a:solidFill>
              </a:rPr>
              <a:t> </a:t>
            </a:r>
          </a:p>
          <a:p>
            <a:pPr>
              <a:tabLst>
                <a:tab pos="1828800" algn="l"/>
              </a:tabLst>
            </a:pPr>
            <a:r>
              <a:rPr lang="en-US" dirty="0" smtClean="0"/>
              <a:t>Design using software engineering principles </a:t>
            </a:r>
          </a:p>
          <a:p>
            <a:pPr lvl="1">
              <a:tabLst>
                <a:tab pos="1828800" algn="l"/>
              </a:tabLst>
            </a:pPr>
            <a:r>
              <a:rPr lang="en-US" dirty="0" smtClean="0">
                <a:solidFill>
                  <a:schemeClr val="bg1"/>
                </a:solidFill>
              </a:rPr>
              <a:t> </a:t>
            </a:r>
          </a:p>
          <a:p>
            <a:pPr lvl="1">
              <a:tabLst>
                <a:tab pos="1828800" algn="l"/>
              </a:tabLst>
            </a:pPr>
            <a:r>
              <a:rPr lang="en-US" dirty="0" smtClean="0">
                <a:solidFill>
                  <a:schemeClr val="bg1"/>
                </a:solidFill>
              </a:rPr>
              <a:t> </a:t>
            </a:r>
          </a:p>
          <a:p>
            <a:pPr lvl="1">
              <a:tabLst>
                <a:tab pos="1828800" algn="l"/>
              </a:tabLst>
            </a:pPr>
            <a:r>
              <a:rPr lang="en-US" dirty="0" smtClean="0">
                <a:solidFill>
                  <a:schemeClr val="bg1"/>
                </a:solidFill>
              </a:rPr>
              <a:t> </a:t>
            </a:r>
            <a:endParaRPr lang="en-US" b="1" i="1" dirty="0" smtClean="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9415" name="Rectangle 23"/>
          <p:cNvSpPr>
            <a:spLocks noChangeArrowheads="1"/>
          </p:cNvSpPr>
          <p:nvPr/>
        </p:nvSpPr>
        <p:spPr bwMode="auto">
          <a:xfrm>
            <a:off x="304800" y="1676400"/>
            <a:ext cx="9294813" cy="4572000"/>
          </a:xfrm>
          <a:prstGeom prst="rect">
            <a:avLst/>
          </a:prstGeom>
          <a:noFill/>
          <a:ln w="76200">
            <a:solidFill>
              <a:schemeClr val="folHlink"/>
            </a:solidFill>
            <a:miter lim="800000"/>
            <a:headEnd/>
            <a:tailEnd/>
          </a:ln>
        </p:spPr>
        <p:txBody>
          <a:bodyPr lIns="92075" tIns="46038" rIns="92075" bIns="46038"/>
          <a:lstStyle/>
          <a:p>
            <a:pPr marL="398463" indent="-277813">
              <a:spcBef>
                <a:spcPct val="20000"/>
              </a:spcBef>
              <a:buClr>
                <a:srgbClr val="000066"/>
              </a:buClr>
              <a:buSzPct val="60000"/>
              <a:buFont typeface="Wingdings" pitchFamily="2" charset="2"/>
              <a:buNone/>
            </a:pPr>
            <a:r>
              <a:rPr lang="en-US" i="1">
                <a:solidFill>
                  <a:srgbClr val="000000"/>
                </a:solidFill>
              </a:rPr>
              <a:t>Solution Space</a:t>
            </a:r>
            <a:r>
              <a:rPr lang="en-US" b="0">
                <a:solidFill>
                  <a:srgbClr val="000000"/>
                </a:solidFill>
              </a:rPr>
              <a:t> </a:t>
            </a:r>
            <a:endParaRPr lang="en-US" i="1">
              <a:solidFill>
                <a:srgbClr val="000000"/>
              </a:solidFill>
            </a:endParaRPr>
          </a:p>
        </p:txBody>
      </p:sp>
      <p:sp>
        <p:nvSpPr>
          <p:cNvPr id="47107" name="Rectangle 2"/>
          <p:cNvSpPr>
            <a:spLocks noGrp="1" noChangeArrowheads="1"/>
          </p:cNvSpPr>
          <p:nvPr>
            <p:ph type="title"/>
          </p:nvPr>
        </p:nvSpPr>
        <p:spPr/>
        <p:txBody>
          <a:bodyPr/>
          <a:lstStyle/>
          <a:p>
            <a:r>
              <a:rPr lang="en-US" b="1" dirty="0" smtClean="0"/>
              <a:t>An Interesting Exercise</a:t>
            </a:r>
          </a:p>
        </p:txBody>
      </p:sp>
      <p:grpSp>
        <p:nvGrpSpPr>
          <p:cNvPr id="2" name="Group 26"/>
          <p:cNvGrpSpPr>
            <a:grpSpLocks/>
          </p:cNvGrpSpPr>
          <p:nvPr/>
        </p:nvGrpSpPr>
        <p:grpSpPr bwMode="auto">
          <a:xfrm>
            <a:off x="1143000" y="2212975"/>
            <a:ext cx="7618413" cy="3497263"/>
            <a:chOff x="720" y="1394"/>
            <a:chExt cx="4799" cy="2203"/>
          </a:xfrm>
        </p:grpSpPr>
        <p:sp>
          <p:nvSpPr>
            <p:cNvPr id="47118" name="Oval 5"/>
            <p:cNvSpPr>
              <a:spLocks noChangeArrowheads="1"/>
            </p:cNvSpPr>
            <p:nvPr/>
          </p:nvSpPr>
          <p:spPr bwMode="auto">
            <a:xfrm>
              <a:off x="720" y="1394"/>
              <a:ext cx="4799" cy="2203"/>
            </a:xfrm>
            <a:prstGeom prst="ellipse">
              <a:avLst/>
            </a:prstGeom>
            <a:solidFill>
              <a:schemeClr val="accent1"/>
            </a:solidFill>
            <a:ln w="76200">
              <a:solidFill>
                <a:schemeClr val="bg2"/>
              </a:solidFill>
              <a:round/>
              <a:headEnd type="none" w="sm" len="sm"/>
              <a:tailEnd type="none" w="sm" len="sm"/>
            </a:ln>
          </p:spPr>
          <p:txBody>
            <a:bodyPr wrap="none" anchor="ctr"/>
            <a:lstStyle/>
            <a:p>
              <a:pPr algn="ctr"/>
              <a:endParaRPr lang="en-US" b="0">
                <a:solidFill>
                  <a:srgbClr val="000000"/>
                </a:solidFill>
              </a:endParaRPr>
            </a:p>
          </p:txBody>
        </p:sp>
        <p:sp>
          <p:nvSpPr>
            <p:cNvPr id="47119" name="Text Box 7"/>
            <p:cNvSpPr txBox="1">
              <a:spLocks noChangeArrowheads="1"/>
            </p:cNvSpPr>
            <p:nvPr/>
          </p:nvSpPr>
          <p:spPr bwMode="auto">
            <a:xfrm>
              <a:off x="2207" y="1442"/>
              <a:ext cx="1825" cy="327"/>
            </a:xfrm>
            <a:prstGeom prst="rect">
              <a:avLst/>
            </a:prstGeom>
            <a:noFill/>
            <a:ln w="12700">
              <a:noFill/>
              <a:miter lim="800000"/>
              <a:headEnd type="none" w="sm" len="sm"/>
              <a:tailEnd type="none" w="sm" len="sm"/>
            </a:ln>
          </p:spPr>
          <p:txBody>
            <a:bodyPr wrap="none">
              <a:spAutoFit/>
            </a:bodyPr>
            <a:lstStyle/>
            <a:p>
              <a:pPr algn="ctr"/>
              <a:r>
                <a:rPr lang="en-US" i="1">
                  <a:solidFill>
                    <a:srgbClr val="000000"/>
                  </a:solidFill>
                </a:rPr>
                <a:t>User requirements</a:t>
              </a:r>
            </a:p>
          </p:txBody>
        </p:sp>
      </p:grpSp>
      <p:grpSp>
        <p:nvGrpSpPr>
          <p:cNvPr id="3" name="Group 25"/>
          <p:cNvGrpSpPr>
            <a:grpSpLocks/>
          </p:cNvGrpSpPr>
          <p:nvPr/>
        </p:nvGrpSpPr>
        <p:grpSpPr bwMode="auto">
          <a:xfrm>
            <a:off x="2208213" y="3429000"/>
            <a:ext cx="3200400" cy="1468438"/>
            <a:chOff x="1391" y="2160"/>
            <a:chExt cx="2016" cy="925"/>
          </a:xfrm>
        </p:grpSpPr>
        <p:sp>
          <p:nvSpPr>
            <p:cNvPr id="47116" name="Oval 10"/>
            <p:cNvSpPr>
              <a:spLocks noChangeArrowheads="1"/>
            </p:cNvSpPr>
            <p:nvPr/>
          </p:nvSpPr>
          <p:spPr bwMode="auto">
            <a:xfrm>
              <a:off x="1391" y="2160"/>
              <a:ext cx="2016" cy="925"/>
            </a:xfrm>
            <a:prstGeom prst="ellipse">
              <a:avLst/>
            </a:prstGeom>
            <a:noFill/>
            <a:ln w="76200">
              <a:solidFill>
                <a:srgbClr val="996633"/>
              </a:solidFill>
              <a:round/>
              <a:headEnd type="none" w="sm" len="sm"/>
              <a:tailEnd type="none" w="sm" len="sm"/>
            </a:ln>
          </p:spPr>
          <p:txBody>
            <a:bodyPr wrap="none" anchor="ctr"/>
            <a:lstStyle/>
            <a:p>
              <a:pPr algn="ctr"/>
              <a:endParaRPr lang="en-US" b="0">
                <a:solidFill>
                  <a:srgbClr val="000000"/>
                </a:solidFill>
              </a:endParaRPr>
            </a:p>
          </p:txBody>
        </p:sp>
        <p:sp>
          <p:nvSpPr>
            <p:cNvPr id="47117" name="Text Box 11"/>
            <p:cNvSpPr txBox="1">
              <a:spLocks noChangeArrowheads="1"/>
            </p:cNvSpPr>
            <p:nvPr/>
          </p:nvSpPr>
          <p:spPr bwMode="auto">
            <a:xfrm>
              <a:off x="1927" y="2180"/>
              <a:ext cx="931" cy="327"/>
            </a:xfrm>
            <a:prstGeom prst="rect">
              <a:avLst/>
            </a:prstGeom>
            <a:noFill/>
            <a:ln w="12700">
              <a:noFill/>
              <a:miter lim="800000"/>
              <a:headEnd type="none" w="sm" len="sm"/>
              <a:tailEnd type="none" w="sm" len="sm"/>
            </a:ln>
          </p:spPr>
          <p:txBody>
            <a:bodyPr wrap="none">
              <a:spAutoFit/>
            </a:bodyPr>
            <a:lstStyle/>
            <a:p>
              <a:pPr algn="ctr"/>
              <a:r>
                <a:rPr lang="en-US" i="1">
                  <a:solidFill>
                    <a:srgbClr val="000000"/>
                  </a:solidFill>
                </a:rPr>
                <a:t>Design 1</a:t>
              </a:r>
            </a:p>
          </p:txBody>
        </p:sp>
      </p:grpSp>
      <p:grpSp>
        <p:nvGrpSpPr>
          <p:cNvPr id="4" name="Group 21"/>
          <p:cNvGrpSpPr>
            <a:grpSpLocks/>
          </p:cNvGrpSpPr>
          <p:nvPr/>
        </p:nvGrpSpPr>
        <p:grpSpPr bwMode="auto">
          <a:xfrm>
            <a:off x="4799013" y="2971800"/>
            <a:ext cx="3200400" cy="1468438"/>
            <a:chOff x="3023" y="1872"/>
            <a:chExt cx="2016" cy="925"/>
          </a:xfrm>
        </p:grpSpPr>
        <p:sp>
          <p:nvSpPr>
            <p:cNvPr id="47114" name="Oval 14"/>
            <p:cNvSpPr>
              <a:spLocks noChangeArrowheads="1"/>
            </p:cNvSpPr>
            <p:nvPr/>
          </p:nvSpPr>
          <p:spPr bwMode="auto">
            <a:xfrm>
              <a:off x="3023" y="1872"/>
              <a:ext cx="2016" cy="925"/>
            </a:xfrm>
            <a:prstGeom prst="ellipse">
              <a:avLst/>
            </a:prstGeom>
            <a:noFill/>
            <a:ln w="76200">
              <a:solidFill>
                <a:srgbClr val="00B050"/>
              </a:solidFill>
              <a:round/>
              <a:headEnd type="none" w="sm" len="sm"/>
              <a:tailEnd type="none" w="sm" len="sm"/>
            </a:ln>
          </p:spPr>
          <p:txBody>
            <a:bodyPr wrap="none" anchor="ctr"/>
            <a:lstStyle/>
            <a:p>
              <a:pPr algn="ctr"/>
              <a:endParaRPr lang="en-US" b="0">
                <a:solidFill>
                  <a:srgbClr val="000000"/>
                </a:solidFill>
              </a:endParaRPr>
            </a:p>
          </p:txBody>
        </p:sp>
        <p:sp>
          <p:nvSpPr>
            <p:cNvPr id="47115" name="Text Box 15"/>
            <p:cNvSpPr txBox="1">
              <a:spLocks noChangeArrowheads="1"/>
            </p:cNvSpPr>
            <p:nvPr/>
          </p:nvSpPr>
          <p:spPr bwMode="auto">
            <a:xfrm>
              <a:off x="3559" y="1892"/>
              <a:ext cx="931" cy="327"/>
            </a:xfrm>
            <a:prstGeom prst="rect">
              <a:avLst/>
            </a:prstGeom>
            <a:noFill/>
            <a:ln w="12700">
              <a:noFill/>
              <a:miter lim="800000"/>
              <a:headEnd type="none" w="sm" len="sm"/>
              <a:tailEnd type="none" w="sm" len="sm"/>
            </a:ln>
          </p:spPr>
          <p:txBody>
            <a:bodyPr wrap="none">
              <a:spAutoFit/>
            </a:bodyPr>
            <a:lstStyle/>
            <a:p>
              <a:pPr algn="ctr"/>
              <a:r>
                <a:rPr lang="en-US" i="1">
                  <a:solidFill>
                    <a:srgbClr val="000000"/>
                  </a:solidFill>
                </a:rPr>
                <a:t>Design 2</a:t>
              </a:r>
            </a:p>
          </p:txBody>
        </p:sp>
      </p:grpSp>
      <p:grpSp>
        <p:nvGrpSpPr>
          <p:cNvPr id="5" name="Group 22"/>
          <p:cNvGrpSpPr>
            <a:grpSpLocks/>
          </p:cNvGrpSpPr>
          <p:nvPr/>
        </p:nvGrpSpPr>
        <p:grpSpPr bwMode="auto">
          <a:xfrm>
            <a:off x="4037013" y="3962400"/>
            <a:ext cx="3200400" cy="1468438"/>
            <a:chOff x="2543" y="2496"/>
            <a:chExt cx="2016" cy="925"/>
          </a:xfrm>
        </p:grpSpPr>
        <p:sp>
          <p:nvSpPr>
            <p:cNvPr id="47112" name="Oval 17"/>
            <p:cNvSpPr>
              <a:spLocks noChangeArrowheads="1"/>
            </p:cNvSpPr>
            <p:nvPr/>
          </p:nvSpPr>
          <p:spPr bwMode="auto">
            <a:xfrm>
              <a:off x="2543" y="2496"/>
              <a:ext cx="2016" cy="925"/>
            </a:xfrm>
            <a:prstGeom prst="ellipse">
              <a:avLst/>
            </a:prstGeom>
            <a:noFill/>
            <a:ln w="76200">
              <a:solidFill>
                <a:schemeClr val="tx2"/>
              </a:solidFill>
              <a:round/>
              <a:headEnd type="none" w="sm" len="sm"/>
              <a:tailEnd type="none" w="sm" len="sm"/>
            </a:ln>
          </p:spPr>
          <p:txBody>
            <a:bodyPr wrap="none" anchor="ctr"/>
            <a:lstStyle/>
            <a:p>
              <a:pPr algn="ctr"/>
              <a:endParaRPr lang="en-US" b="0">
                <a:solidFill>
                  <a:srgbClr val="000000"/>
                </a:solidFill>
              </a:endParaRPr>
            </a:p>
          </p:txBody>
        </p:sp>
        <p:sp>
          <p:nvSpPr>
            <p:cNvPr id="47113" name="Text Box 18"/>
            <p:cNvSpPr txBox="1">
              <a:spLocks noChangeArrowheads="1"/>
            </p:cNvSpPr>
            <p:nvPr/>
          </p:nvSpPr>
          <p:spPr bwMode="auto">
            <a:xfrm>
              <a:off x="3019" y="3024"/>
              <a:ext cx="1052" cy="330"/>
            </a:xfrm>
            <a:prstGeom prst="rect">
              <a:avLst/>
            </a:prstGeom>
            <a:noFill/>
            <a:ln w="12700">
              <a:noFill/>
              <a:miter lim="800000"/>
              <a:headEnd type="none" w="sm" len="sm"/>
              <a:tailEnd type="none" w="sm" len="sm"/>
            </a:ln>
          </p:spPr>
          <p:txBody>
            <a:bodyPr wrap="none">
              <a:spAutoFit/>
            </a:bodyPr>
            <a:lstStyle/>
            <a:p>
              <a:pPr algn="ctr"/>
              <a:r>
                <a:rPr lang="en-US" i="1" dirty="0">
                  <a:solidFill>
                    <a:srgbClr val="000000"/>
                  </a:solidFill>
                </a:rPr>
                <a:t>Design </a:t>
              </a:r>
              <a:r>
                <a:rPr lang="en-US" i="1" dirty="0" smtClean="0">
                  <a:solidFill>
                    <a:srgbClr val="000000"/>
                  </a:solidFill>
                </a:rPr>
                <a:t>3</a:t>
              </a:r>
              <a:r>
                <a:rPr lang="en-US" dirty="0" smtClean="0">
                  <a:solidFill>
                    <a:schemeClr val="bg1">
                      <a:lumMod val="65000"/>
                    </a:schemeClr>
                  </a:solidFill>
                </a:rPr>
                <a:t> .</a:t>
              </a:r>
              <a:endParaRPr lang="en-US" dirty="0">
                <a:solidFill>
                  <a:schemeClr val="bg1">
                    <a:lumMod val="6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9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41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2E095645-10BA-441C-8FFC-C5DF33686C14}" type="slidenum">
              <a:rPr lang="en-GB" smtClean="0"/>
              <a:pPr/>
              <a:t>18</a:t>
            </a:fld>
            <a:endParaRPr lang="en-GB" smtClean="0"/>
          </a:p>
        </p:txBody>
      </p:sp>
      <p:sp>
        <p:nvSpPr>
          <p:cNvPr id="48131" name="Rectangle 2"/>
          <p:cNvSpPr>
            <a:spLocks noGrp="1" noChangeArrowheads="1"/>
          </p:cNvSpPr>
          <p:nvPr>
            <p:ph type="title"/>
          </p:nvPr>
        </p:nvSpPr>
        <p:spPr>
          <a:xfrm>
            <a:off x="381000" y="266700"/>
            <a:ext cx="9144000" cy="1104900"/>
          </a:xfrm>
        </p:spPr>
        <p:txBody>
          <a:bodyPr/>
          <a:lstStyle/>
          <a:p>
            <a:r>
              <a:rPr lang="en-US" b="1" dirty="0" smtClean="0"/>
              <a:t>What is Software Engineering?</a:t>
            </a:r>
          </a:p>
        </p:txBody>
      </p:sp>
      <p:sp>
        <p:nvSpPr>
          <p:cNvPr id="816131" name="Rectangle 3"/>
          <p:cNvSpPr>
            <a:spLocks noGrp="1" noChangeArrowheads="1"/>
          </p:cNvSpPr>
          <p:nvPr>
            <p:ph type="body" idx="1"/>
          </p:nvPr>
        </p:nvSpPr>
        <p:spPr>
          <a:xfrm>
            <a:off x="381000" y="1676400"/>
            <a:ext cx="6309360" cy="2209800"/>
          </a:xfrm>
        </p:spPr>
        <p:txBody>
          <a:bodyPr/>
          <a:lstStyle/>
          <a:p>
            <a:pPr>
              <a:buClr>
                <a:schemeClr val="bg2"/>
              </a:buClr>
              <a:tabLst>
                <a:tab pos="6056313" algn="l"/>
                <a:tab pos="8920163" algn="l"/>
              </a:tabLst>
            </a:pPr>
            <a:r>
              <a:rPr lang="en-US" dirty="0" smtClean="0"/>
              <a:t>The application of a </a:t>
            </a:r>
            <a:r>
              <a:rPr lang="en-US" b="1" i="1" dirty="0" smtClean="0"/>
              <a:t>systematic, disciplined, quantifiable approach</a:t>
            </a:r>
            <a:r>
              <a:rPr lang="en-US" dirty="0" smtClean="0"/>
              <a:t> to the development, operation, and maintenance of software	 [IEEE 1990]</a:t>
            </a:r>
          </a:p>
        </p:txBody>
      </p:sp>
      <p:sp>
        <p:nvSpPr>
          <p:cNvPr id="5" name="AutoShape 3"/>
          <p:cNvSpPr>
            <a:spLocks noChangeArrowheads="1"/>
          </p:cNvSpPr>
          <p:nvPr/>
        </p:nvSpPr>
        <p:spPr bwMode="auto">
          <a:xfrm>
            <a:off x="6781800" y="3581400"/>
            <a:ext cx="2743200" cy="1097280"/>
          </a:xfrm>
          <a:prstGeom prst="wedgeRectCallout">
            <a:avLst>
              <a:gd name="adj1" fmla="val -48414"/>
              <a:gd name="adj2" fmla="val -134000"/>
            </a:avLst>
          </a:prstGeom>
          <a:solidFill>
            <a:schemeClr val="accent1"/>
          </a:solidFill>
          <a:ln w="76200">
            <a:solidFill>
              <a:schemeClr val="bg2"/>
            </a:solidFill>
            <a:miter lim="800000"/>
            <a:headEnd/>
            <a:tailEnd/>
          </a:ln>
        </p:spPr>
        <p:txBody>
          <a:bodyPr lIns="92075" tIns="46038" rIns="92075" bIns="46038"/>
          <a:lstStyle/>
          <a:p>
            <a:pPr marL="60325" indent="1588">
              <a:spcBef>
                <a:spcPct val="20000"/>
              </a:spcBef>
              <a:buClr>
                <a:schemeClr val="tx2"/>
              </a:buClr>
              <a:buSzPct val="60000"/>
              <a:tabLst>
                <a:tab pos="8797925" algn="r"/>
              </a:tabLst>
            </a:pPr>
            <a:r>
              <a:rPr lang="en-US" sz="3200" i="1" dirty="0" smtClean="0"/>
              <a:t>Why is it engineering? </a:t>
            </a:r>
            <a:r>
              <a:rPr lang="en-US" sz="3200" dirty="0" smtClean="0">
                <a:solidFill>
                  <a:schemeClr val="bg1">
                    <a:lumMod val="65000"/>
                  </a:schemeClr>
                </a:solidFill>
              </a:rPr>
              <a:t>.</a:t>
            </a:r>
            <a:endParaRPr lang="en-US" sz="3200"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61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16131">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1" grpId="0" uiExpand="1"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2E095645-10BA-441C-8FFC-C5DF33686C14}" type="slidenum">
              <a:rPr lang="en-GB" smtClean="0"/>
              <a:pPr/>
              <a:t>19</a:t>
            </a:fld>
            <a:endParaRPr lang="en-GB" smtClean="0"/>
          </a:p>
        </p:txBody>
      </p:sp>
      <p:sp>
        <p:nvSpPr>
          <p:cNvPr id="48131" name="Rectangle 2"/>
          <p:cNvSpPr>
            <a:spLocks noGrp="1" noChangeArrowheads="1"/>
          </p:cNvSpPr>
          <p:nvPr>
            <p:ph type="title"/>
          </p:nvPr>
        </p:nvSpPr>
        <p:spPr/>
        <p:txBody>
          <a:bodyPr/>
          <a:lstStyle/>
          <a:p>
            <a:r>
              <a:rPr lang="en-US" b="1" dirty="0" smtClean="0"/>
              <a:t>What is Software Engineering?</a:t>
            </a:r>
          </a:p>
        </p:txBody>
      </p:sp>
      <p:sp>
        <p:nvSpPr>
          <p:cNvPr id="816131" name="Rectangle 3"/>
          <p:cNvSpPr>
            <a:spLocks noGrp="1" noChangeArrowheads="1"/>
          </p:cNvSpPr>
          <p:nvPr>
            <p:ph type="body" idx="1"/>
          </p:nvPr>
        </p:nvSpPr>
        <p:spPr>
          <a:xfrm>
            <a:off x="381000" y="1676400"/>
            <a:ext cx="6400800" cy="4953000"/>
          </a:xfrm>
        </p:spPr>
        <p:txBody>
          <a:bodyPr/>
          <a:lstStyle/>
          <a:p>
            <a:pPr>
              <a:buClr>
                <a:schemeClr val="bg2"/>
              </a:buClr>
              <a:tabLst>
                <a:tab pos="6116638" algn="l"/>
              </a:tabLst>
            </a:pPr>
            <a:r>
              <a:rPr lang="en-US" dirty="0" smtClean="0"/>
              <a:t>The establishment and use of sound </a:t>
            </a:r>
            <a:r>
              <a:rPr lang="en-US" b="1" i="1" dirty="0" smtClean="0"/>
              <a:t>engineering principles</a:t>
            </a:r>
            <a:r>
              <a:rPr lang="en-US" dirty="0" smtClean="0"/>
              <a:t> </a:t>
            </a:r>
            <a:r>
              <a:rPr lang="en-US" b="1" dirty="0" smtClean="0"/>
              <a:t>(</a:t>
            </a:r>
            <a:r>
              <a:rPr lang="en-US" b="1" i="1" dirty="0" smtClean="0"/>
              <a:t>methods</a:t>
            </a:r>
            <a:r>
              <a:rPr lang="en-US" b="1" dirty="0" smtClean="0"/>
              <a:t>)</a:t>
            </a:r>
            <a:r>
              <a:rPr lang="en-US" dirty="0" smtClean="0"/>
              <a:t>	 in order to obtain economically software that is reliable and works on real machines [Bauer 1972]</a:t>
            </a:r>
          </a:p>
        </p:txBody>
      </p:sp>
      <p:sp>
        <p:nvSpPr>
          <p:cNvPr id="5" name="AutoShape 3"/>
          <p:cNvSpPr>
            <a:spLocks noChangeArrowheads="1"/>
          </p:cNvSpPr>
          <p:nvPr/>
        </p:nvSpPr>
        <p:spPr bwMode="auto">
          <a:xfrm>
            <a:off x="6781800" y="3581400"/>
            <a:ext cx="2743200" cy="1097280"/>
          </a:xfrm>
          <a:prstGeom prst="wedgeRectCallout">
            <a:avLst>
              <a:gd name="adj1" fmla="val -54091"/>
              <a:gd name="adj2" fmla="val -130943"/>
            </a:avLst>
          </a:prstGeom>
          <a:solidFill>
            <a:schemeClr val="accent1"/>
          </a:solidFill>
          <a:ln w="76200">
            <a:solidFill>
              <a:schemeClr val="bg2"/>
            </a:solidFill>
            <a:miter lim="800000"/>
            <a:headEnd/>
            <a:tailEnd/>
          </a:ln>
        </p:spPr>
        <p:txBody>
          <a:bodyPr lIns="92075" tIns="46038" rIns="92075" bIns="46038"/>
          <a:lstStyle/>
          <a:p>
            <a:pPr marL="60325" indent="1588">
              <a:spcBef>
                <a:spcPct val="20000"/>
              </a:spcBef>
              <a:buClr>
                <a:schemeClr val="tx2"/>
              </a:buClr>
              <a:buSzPct val="60000"/>
              <a:tabLst>
                <a:tab pos="8797925" algn="r"/>
              </a:tabLst>
            </a:pPr>
            <a:r>
              <a:rPr lang="en-US" sz="3200" i="1" dirty="0" smtClean="0"/>
              <a:t>What is engineering? </a:t>
            </a:r>
            <a:r>
              <a:rPr lang="en-US" sz="3200" dirty="0" smtClean="0">
                <a:solidFill>
                  <a:schemeClr val="bg1">
                    <a:lumMod val="65000"/>
                  </a:schemeClr>
                </a:solidFill>
              </a:rPr>
              <a:t>.</a:t>
            </a:r>
            <a:endParaRPr lang="en-US" sz="3200"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61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16131">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1"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8782C568-D938-4482-84DE-8DD965172E9B}" type="slidenum">
              <a:rPr lang="en-GB" smtClean="0">
                <a:solidFill>
                  <a:srgbClr val="A6A6A6"/>
                </a:solidFill>
              </a:rPr>
              <a:pPr/>
              <a:t>2</a:t>
            </a:fld>
            <a:endParaRPr lang="en-GB" smtClean="0">
              <a:solidFill>
                <a:srgbClr val="A6A6A6"/>
              </a:solidFill>
            </a:endParaRPr>
          </a:p>
        </p:txBody>
      </p:sp>
      <p:sp>
        <p:nvSpPr>
          <p:cNvPr id="14339" name="Rectangle 2"/>
          <p:cNvSpPr>
            <a:spLocks noGrp="1" noChangeArrowheads="1"/>
          </p:cNvSpPr>
          <p:nvPr>
            <p:ph type="title"/>
          </p:nvPr>
        </p:nvSpPr>
        <p:spPr/>
        <p:txBody>
          <a:bodyPr/>
          <a:lstStyle/>
          <a:p>
            <a:r>
              <a:rPr lang="en-GB" sz="3200" b="1" i="1" dirty="0" smtClean="0"/>
              <a:t>What Fundamentals are Important in SE?</a:t>
            </a:r>
            <a:r>
              <a:rPr lang="en-US" sz="3200" b="1" i="1" dirty="0" smtClean="0"/>
              <a:t/>
            </a:r>
            <a:br>
              <a:rPr lang="en-US" sz="3200" b="1" i="1" dirty="0" smtClean="0"/>
            </a:br>
            <a:r>
              <a:rPr lang="en-US" b="1" dirty="0" smtClean="0"/>
              <a:t>If you are a </a:t>
            </a:r>
            <a:r>
              <a:rPr lang="en-US" b="1" dirty="0" smtClean="0">
                <a:solidFill>
                  <a:schemeClr val="bg2"/>
                </a:solidFill>
              </a:rPr>
              <a:t>Programmer</a:t>
            </a:r>
          </a:p>
        </p:txBody>
      </p:sp>
      <p:sp>
        <p:nvSpPr>
          <p:cNvPr id="734211" name="Oval 3"/>
          <p:cNvSpPr>
            <a:spLocks noChangeArrowheads="1"/>
          </p:cNvSpPr>
          <p:nvPr/>
        </p:nvSpPr>
        <p:spPr bwMode="auto">
          <a:xfrm>
            <a:off x="1806575" y="2514600"/>
            <a:ext cx="6248400" cy="3886200"/>
          </a:xfrm>
          <a:prstGeom prst="ellipse">
            <a:avLst/>
          </a:prstGeom>
          <a:solidFill>
            <a:schemeClr val="accent1"/>
          </a:solidFill>
          <a:ln w="152400">
            <a:solidFill>
              <a:schemeClr val="bg2"/>
            </a:solidFill>
            <a:round/>
            <a:headEnd/>
            <a:tailEnd/>
          </a:ln>
        </p:spPr>
        <p:txBody>
          <a:bodyPr wrap="none" anchor="ctr"/>
          <a:lstStyle/>
          <a:p>
            <a:endParaRPr lang="en-US">
              <a:solidFill>
                <a:srgbClr val="000000"/>
              </a:solidFill>
            </a:endParaRPr>
          </a:p>
        </p:txBody>
      </p:sp>
      <p:sp>
        <p:nvSpPr>
          <p:cNvPr id="734212" name="Rectangle 4"/>
          <p:cNvSpPr>
            <a:spLocks noChangeArrowheads="1"/>
          </p:cNvSpPr>
          <p:nvPr/>
        </p:nvSpPr>
        <p:spPr bwMode="auto">
          <a:xfrm>
            <a:off x="381000" y="1676400"/>
            <a:ext cx="9144000" cy="4953000"/>
          </a:xfrm>
          <a:prstGeom prst="rect">
            <a:avLst/>
          </a:prstGeom>
          <a:noFill/>
          <a:ln w="9525">
            <a:noFill/>
            <a:miter lim="800000"/>
            <a:headEnd/>
            <a:tailEnd/>
          </a:ln>
        </p:spPr>
        <p:txBody>
          <a:bodyPr lIns="92075" tIns="46038" rIns="92075" bIns="46038"/>
          <a:lstStyle/>
          <a:p>
            <a:pPr marL="398463" indent="-398463">
              <a:spcBef>
                <a:spcPct val="20000"/>
              </a:spcBef>
              <a:buClr>
                <a:srgbClr val="CC0000"/>
              </a:buClr>
              <a:buSzPct val="60000"/>
              <a:buFont typeface="Wingdings" pitchFamily="2" charset="2"/>
              <a:buChar char="u"/>
            </a:pPr>
            <a:r>
              <a:rPr lang="en-US" sz="3200" b="0" dirty="0">
                <a:solidFill>
                  <a:srgbClr val="000000"/>
                </a:solidFill>
              </a:rPr>
              <a:t>This is your program: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4212"/>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734211"/>
                                        </p:tgtEl>
                                        <p:attrNameLst>
                                          <p:attrName>style.visibility</p:attrName>
                                        </p:attrNameLst>
                                      </p:cBhvr>
                                      <p:to>
                                        <p:strVal val="visible"/>
                                      </p:to>
                                    </p:set>
                                    <p:anim calcmode="lin" valueType="num">
                                      <p:cBhvr>
                                        <p:cTn id="10" dur="500" fill="hold"/>
                                        <p:tgtEl>
                                          <p:spTgt spid="734211"/>
                                        </p:tgtEl>
                                        <p:attrNameLst>
                                          <p:attrName>ppt_w</p:attrName>
                                        </p:attrNameLst>
                                      </p:cBhvr>
                                      <p:tavLst>
                                        <p:tav tm="0">
                                          <p:val>
                                            <p:fltVal val="0"/>
                                          </p:val>
                                        </p:tav>
                                        <p:tav tm="100000">
                                          <p:val>
                                            <p:strVal val="#ppt_w"/>
                                          </p:val>
                                        </p:tav>
                                      </p:tavLst>
                                    </p:anim>
                                    <p:anim calcmode="lin" valueType="num">
                                      <p:cBhvr>
                                        <p:cTn id="11" dur="500" fill="hold"/>
                                        <p:tgtEl>
                                          <p:spTgt spid="7342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211" grpId="0" animBg="1"/>
      <p:bldP spid="73421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2E095645-10BA-441C-8FFC-C5DF33686C14}" type="slidenum">
              <a:rPr lang="en-GB" smtClean="0">
                <a:solidFill>
                  <a:srgbClr val="A6A6A6"/>
                </a:solidFill>
              </a:rPr>
              <a:pPr/>
              <a:t>20</a:t>
            </a:fld>
            <a:endParaRPr lang="en-GB" smtClean="0">
              <a:solidFill>
                <a:srgbClr val="A6A6A6"/>
              </a:solidFill>
            </a:endParaRPr>
          </a:p>
        </p:txBody>
      </p:sp>
      <p:sp>
        <p:nvSpPr>
          <p:cNvPr id="48131" name="Rectangle 2"/>
          <p:cNvSpPr>
            <a:spLocks noGrp="1" noChangeArrowheads="1"/>
          </p:cNvSpPr>
          <p:nvPr>
            <p:ph type="title"/>
          </p:nvPr>
        </p:nvSpPr>
        <p:spPr/>
        <p:txBody>
          <a:bodyPr/>
          <a:lstStyle/>
          <a:p>
            <a:r>
              <a:rPr lang="en-US" b="1" dirty="0" smtClean="0"/>
              <a:t>What is Software Engineering?</a:t>
            </a:r>
          </a:p>
        </p:txBody>
      </p:sp>
      <p:sp>
        <p:nvSpPr>
          <p:cNvPr id="816131" name="Rectangle 3"/>
          <p:cNvSpPr>
            <a:spLocks noGrp="1" noChangeArrowheads="1"/>
          </p:cNvSpPr>
          <p:nvPr>
            <p:ph type="body" idx="1"/>
          </p:nvPr>
        </p:nvSpPr>
        <p:spPr>
          <a:xfrm>
            <a:off x="381000" y="1676400"/>
            <a:ext cx="9052560" cy="4953000"/>
          </a:xfrm>
        </p:spPr>
        <p:txBody>
          <a:bodyPr/>
          <a:lstStyle/>
          <a:p>
            <a:pPr>
              <a:buClr>
                <a:srgbClr val="00B050"/>
              </a:buClr>
            </a:pPr>
            <a:r>
              <a:rPr lang="en-US" dirty="0" smtClean="0"/>
              <a:t>Software engineering is that form of engineering that </a:t>
            </a:r>
            <a:r>
              <a:rPr lang="en-US" b="1" i="1" dirty="0" smtClean="0"/>
              <a:t>applies the principles of computer science and mathematics</a:t>
            </a:r>
            <a:r>
              <a:rPr lang="en-US" dirty="0" smtClean="0"/>
              <a:t> to achieving </a:t>
            </a:r>
            <a:r>
              <a:rPr lang="en-US" b="1" i="1" dirty="0" smtClean="0"/>
              <a:t>cost-effective solutions</a:t>
            </a:r>
            <a:r>
              <a:rPr lang="en-US" dirty="0" smtClean="0"/>
              <a:t> to software problems [CMU/</a:t>
            </a:r>
            <a:r>
              <a:rPr lang="en-US" dirty="0" err="1" smtClean="0"/>
              <a:t>SEI</a:t>
            </a:r>
            <a:r>
              <a:rPr lang="en-US" dirty="0" smtClean="0"/>
              <a:t>-90-</a:t>
            </a:r>
            <a:r>
              <a:rPr lang="en-US" dirty="0" err="1" smtClean="0"/>
              <a:t>TR</a:t>
            </a:r>
            <a:r>
              <a:rPr lang="en-US" dirty="0" smtClean="0"/>
              <a:t>-003]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61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79412" y="1676400"/>
            <a:ext cx="4572000" cy="177897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98463" marR="0" lvl="0" indent="-398463" algn="l" defTabSz="914400" rtl="0" eaLnBrk="0" fontAlgn="base" latinLnBrk="0" hangingPunct="0">
              <a:lnSpc>
                <a:spcPct val="100000"/>
              </a:lnSpc>
              <a:spcBef>
                <a:spcPct val="20000"/>
              </a:spcBef>
              <a:spcAft>
                <a:spcPct val="0"/>
              </a:spcAft>
              <a:buClr>
                <a:schemeClr val="bg2"/>
              </a:buClr>
              <a:buSzPct val="60000"/>
              <a:buFont typeface="Wingdings" pitchFamily="2" charset="2"/>
              <a:buChar char="u"/>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Deduction </a:t>
            </a:r>
            <a:r>
              <a:rPr kumimoji="0" lang="en-US" sz="3200" i="1" u="none" strike="noStrike" kern="0" cap="none" spc="0" normalizeH="0" baseline="0" noProof="0" dirty="0" smtClean="0">
                <a:ln>
                  <a:noFill/>
                </a:ln>
                <a:solidFill>
                  <a:schemeClr val="bg2"/>
                </a:solidFill>
                <a:effectLst/>
                <a:uLnTx/>
                <a:uFillTx/>
                <a:latin typeface="+mn-lt"/>
                <a:ea typeface="+mn-ea"/>
                <a:cs typeface="+mn-cs"/>
              </a:rPr>
              <a:t>??</a:t>
            </a:r>
          </a:p>
          <a:p>
            <a:pPr marL="855663" lvl="1" indent="-398463">
              <a:spcBef>
                <a:spcPct val="20000"/>
              </a:spcBef>
              <a:buClr>
                <a:schemeClr val="bg2"/>
              </a:buClr>
              <a:buSzPct val="60000"/>
              <a:buFont typeface="Wingdings" pitchFamily="2" charset="2"/>
              <a:buChar char="n"/>
              <a:defRPr/>
            </a:pPr>
            <a:r>
              <a:rPr lang="en-US" b="0" kern="0" noProof="0" dirty="0" smtClean="0">
                <a:latin typeface="+mn-lt"/>
              </a:rPr>
              <a:t>Make </a:t>
            </a:r>
            <a:r>
              <a:rPr lang="en-US" b="0" i="1" kern="0" noProof="0" dirty="0" smtClean="0">
                <a:latin typeface="+mn-lt"/>
              </a:rPr>
              <a:t>n</a:t>
            </a:r>
            <a:r>
              <a:rPr lang="en-US" b="0" kern="0" noProof="0" dirty="0" smtClean="0">
                <a:latin typeface="+mn-lt"/>
              </a:rPr>
              <a:t> observations</a:t>
            </a:r>
            <a:endParaRPr lang="en-US" sz="3200" b="0" kern="0" dirty="0" smtClean="0">
              <a:latin typeface="+mn-lt"/>
            </a:endParaRPr>
          </a:p>
          <a:p>
            <a:pPr marL="855663" lvl="1" indent="-398463">
              <a:spcBef>
                <a:spcPct val="20000"/>
              </a:spcBef>
              <a:buClr>
                <a:schemeClr val="bg2"/>
              </a:buClr>
              <a:buSzPct val="60000"/>
              <a:buFont typeface="Wingdings" pitchFamily="2" charset="2"/>
              <a:buChar char="n"/>
              <a:defRPr/>
            </a:pPr>
            <a:r>
              <a:rPr lang="en-US" b="0" kern="0" noProof="0" dirty="0" smtClean="0">
                <a:latin typeface="+mn-lt"/>
              </a:rPr>
              <a:t>Deduce a theory</a:t>
            </a:r>
          </a:p>
        </p:txBody>
      </p:sp>
      <p:pic>
        <p:nvPicPr>
          <p:cNvPr id="22530" name="Picture 2" descr="https://hikingartist.files.wordpress.com/2011/10/philosophy-apple-newton.jpg"/>
          <p:cNvPicPr>
            <a:picLocks noChangeAspect="1" noChangeArrowheads="1"/>
          </p:cNvPicPr>
          <p:nvPr/>
        </p:nvPicPr>
        <p:blipFill>
          <a:blip r:embed="rId3" cstate="print"/>
          <a:srcRect/>
          <a:stretch>
            <a:fillRect/>
          </a:stretch>
        </p:blipFill>
        <p:spPr bwMode="auto">
          <a:xfrm>
            <a:off x="4722812" y="1676400"/>
            <a:ext cx="4572000" cy="4885727"/>
          </a:xfrm>
          <a:prstGeom prst="rect">
            <a:avLst/>
          </a:prstGeom>
          <a:noFill/>
        </p:spPr>
      </p:pic>
      <p:sp>
        <p:nvSpPr>
          <p:cNvPr id="49155" name="Rectangle 2"/>
          <p:cNvSpPr>
            <a:spLocks noGrp="1" noChangeArrowheads="1"/>
          </p:cNvSpPr>
          <p:nvPr>
            <p:ph type="title"/>
          </p:nvPr>
        </p:nvSpPr>
        <p:spPr>
          <a:xfrm>
            <a:off x="381000" y="266700"/>
            <a:ext cx="9418320" cy="1104900"/>
          </a:xfrm>
        </p:spPr>
        <p:txBody>
          <a:bodyPr/>
          <a:lstStyle/>
          <a:p>
            <a:r>
              <a:rPr lang="en-US" sz="3200" b="1" i="1" dirty="0" smtClean="0"/>
              <a:t>Software Engineering Applies a Scientific Approach</a:t>
            </a:r>
            <a:r>
              <a:rPr lang="en-US" sz="3200" b="1" dirty="0" smtClean="0"/>
              <a:t/>
            </a:r>
            <a:br>
              <a:rPr lang="en-US" sz="3200" b="1" dirty="0" smtClean="0"/>
            </a:br>
            <a:r>
              <a:rPr lang="en-US" b="1" dirty="0" smtClean="0"/>
              <a:t>What is a Scientific Approach?</a:t>
            </a:r>
          </a:p>
        </p:txBody>
      </p:sp>
      <p:sp>
        <p:nvSpPr>
          <p:cNvPr id="8" name="AutoShape 3"/>
          <p:cNvSpPr>
            <a:spLocks noChangeArrowheads="1"/>
          </p:cNvSpPr>
          <p:nvPr/>
        </p:nvSpPr>
        <p:spPr bwMode="auto">
          <a:xfrm>
            <a:off x="2132012" y="3962400"/>
            <a:ext cx="1920240" cy="640080"/>
          </a:xfrm>
          <a:prstGeom prst="wedgeRectCallout">
            <a:avLst>
              <a:gd name="adj1" fmla="val -52775"/>
              <a:gd name="adj2" fmla="val -127769"/>
            </a:avLst>
          </a:prstGeom>
          <a:solidFill>
            <a:schemeClr val="accent1"/>
          </a:solidFill>
          <a:ln w="76200">
            <a:solidFill>
              <a:schemeClr val="bg2"/>
            </a:solidFill>
            <a:miter lim="800000"/>
            <a:headEnd/>
            <a:tailEnd/>
          </a:ln>
        </p:spPr>
        <p:txBody>
          <a:bodyPr lIns="92075" tIns="46038" rIns="92075" bIns="46038"/>
          <a:lstStyle/>
          <a:p>
            <a:pPr marL="60325" indent="1588">
              <a:spcBef>
                <a:spcPct val="20000"/>
              </a:spcBef>
              <a:buClr>
                <a:schemeClr val="tx2"/>
              </a:buClr>
              <a:buSzPct val="60000"/>
              <a:tabLst>
                <a:tab pos="8797925" algn="r"/>
              </a:tabLst>
            </a:pPr>
            <a:r>
              <a:rPr lang="en-US" sz="3200" i="1" dirty="0" smtClean="0"/>
              <a:t>Illogical</a:t>
            </a:r>
            <a:r>
              <a:rPr lang="en-US" sz="3200" dirty="0" smtClean="0">
                <a:solidFill>
                  <a:schemeClr val="bg1">
                    <a:lumMod val="65000"/>
                  </a:schemeClr>
                </a:solidFill>
              </a:rPr>
              <a:t> .</a:t>
            </a:r>
            <a:endParaRPr lang="en-US" sz="3200"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https://hikingartist.files.wordpress.com/2011/10/philosophy-apple-newton.jpg"/>
          <p:cNvPicPr>
            <a:picLocks noChangeAspect="1" noChangeArrowheads="1"/>
          </p:cNvPicPr>
          <p:nvPr/>
        </p:nvPicPr>
        <p:blipFill>
          <a:blip r:embed="rId3" cstate="print"/>
          <a:srcRect/>
          <a:stretch>
            <a:fillRect/>
          </a:stretch>
        </p:blipFill>
        <p:spPr bwMode="auto">
          <a:xfrm>
            <a:off x="4722812" y="1676400"/>
            <a:ext cx="4572000" cy="4885727"/>
          </a:xfrm>
          <a:prstGeom prst="rect">
            <a:avLst/>
          </a:prstGeom>
          <a:noFill/>
        </p:spPr>
      </p:pic>
      <p:sp>
        <p:nvSpPr>
          <p:cNvPr id="49155" name="Rectangle 2"/>
          <p:cNvSpPr>
            <a:spLocks noGrp="1" noChangeArrowheads="1"/>
          </p:cNvSpPr>
          <p:nvPr>
            <p:ph type="title"/>
          </p:nvPr>
        </p:nvSpPr>
        <p:spPr>
          <a:xfrm>
            <a:off x="381000" y="266700"/>
            <a:ext cx="9418320" cy="1104900"/>
          </a:xfrm>
        </p:spPr>
        <p:txBody>
          <a:bodyPr/>
          <a:lstStyle/>
          <a:p>
            <a:r>
              <a:rPr lang="en-US" sz="3200" b="1" i="1" dirty="0" smtClean="0">
                <a:solidFill>
                  <a:srgbClr val="000066"/>
                </a:solidFill>
              </a:rPr>
              <a:t>Software Engineering Applies a Scientific Approach?</a:t>
            </a:r>
            <a:r>
              <a:rPr lang="en-US" sz="3200" b="1" dirty="0" smtClean="0">
                <a:solidFill>
                  <a:srgbClr val="000066"/>
                </a:solidFill>
              </a:rPr>
              <a:t/>
            </a:r>
            <a:br>
              <a:rPr lang="en-US" sz="3200" b="1" dirty="0" smtClean="0">
                <a:solidFill>
                  <a:srgbClr val="000066"/>
                </a:solidFill>
              </a:rPr>
            </a:br>
            <a:r>
              <a:rPr lang="en-US" b="1" dirty="0" smtClean="0">
                <a:solidFill>
                  <a:srgbClr val="000066"/>
                </a:solidFill>
              </a:rPr>
              <a:t>What is a Scientific Approach?</a:t>
            </a:r>
            <a:endParaRPr lang="en-US" b="1" dirty="0" smtClean="0"/>
          </a:p>
        </p:txBody>
      </p:sp>
      <p:sp>
        <p:nvSpPr>
          <p:cNvPr id="574467" name="Rectangle 3"/>
          <p:cNvSpPr>
            <a:spLocks noGrp="1" noChangeArrowheads="1"/>
          </p:cNvSpPr>
          <p:nvPr>
            <p:ph type="body" idx="1"/>
          </p:nvPr>
        </p:nvSpPr>
        <p:spPr>
          <a:xfrm>
            <a:off x="381000" y="1676400"/>
            <a:ext cx="4572000" cy="1219200"/>
          </a:xfrm>
        </p:spPr>
        <p:txBody>
          <a:bodyPr/>
          <a:lstStyle/>
          <a:p>
            <a:pPr lvl="0">
              <a:buClr>
                <a:schemeClr val="bg1">
                  <a:lumMod val="65000"/>
                </a:schemeClr>
              </a:buClr>
              <a:defRPr/>
            </a:pPr>
            <a:r>
              <a:rPr lang="en-US" kern="1200" dirty="0" smtClean="0">
                <a:solidFill>
                  <a:srgbClr val="FFFFFF">
                    <a:lumMod val="65000"/>
                  </a:srgbClr>
                </a:solidFill>
                <a:latin typeface="Times New Roman" pitchFamily="18" charset="0"/>
              </a:rPr>
              <a:t>Deduction</a:t>
            </a:r>
            <a:r>
              <a:rPr lang="en-US" dirty="0" smtClean="0">
                <a:solidFill>
                  <a:srgbClr val="FFFFFF">
                    <a:lumMod val="65000"/>
                  </a:srgbClr>
                </a:solidFill>
              </a:rPr>
              <a:t> </a:t>
            </a:r>
            <a:r>
              <a:rPr lang="en-US" b="1" i="1" dirty="0" smtClean="0">
                <a:solidFill>
                  <a:srgbClr val="FFFFFF">
                    <a:lumMod val="65000"/>
                  </a:srgbClr>
                </a:solidFill>
              </a:rPr>
              <a:t>??</a:t>
            </a:r>
            <a:endParaRPr lang="en-US" sz="3600" b="1" i="1" dirty="0" smtClean="0">
              <a:solidFill>
                <a:schemeClr val="bg1">
                  <a:lumMod val="65000"/>
                </a:schemeClr>
              </a:solidFill>
            </a:endParaRPr>
          </a:p>
        </p:txBody>
      </p:sp>
      <p:sp>
        <p:nvSpPr>
          <p:cNvPr id="7" name="Rectangle 3"/>
          <p:cNvSpPr txBox="1">
            <a:spLocks noChangeArrowheads="1"/>
          </p:cNvSpPr>
          <p:nvPr/>
        </p:nvSpPr>
        <p:spPr bwMode="auto">
          <a:xfrm>
            <a:off x="379412" y="2268748"/>
            <a:ext cx="4572000" cy="116937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98463" marR="0" lvl="0" indent="-398463" algn="l" defTabSz="914400" rtl="0" eaLnBrk="0" fontAlgn="base" latinLnBrk="0" hangingPunct="0">
              <a:lnSpc>
                <a:spcPct val="100000"/>
              </a:lnSpc>
              <a:spcBef>
                <a:spcPct val="20000"/>
              </a:spcBef>
              <a:spcAft>
                <a:spcPct val="0"/>
              </a:spcAft>
              <a:buClr>
                <a:schemeClr val="bg2"/>
              </a:buClr>
              <a:buSzPct val="60000"/>
              <a:buFont typeface="Wingdings" pitchFamily="2" charset="2"/>
              <a:buChar char="u"/>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Induction </a:t>
            </a:r>
            <a:r>
              <a:rPr kumimoji="0" lang="en-US" sz="3200" i="1" u="none" strike="noStrike" kern="0" cap="none" spc="0" normalizeH="0" baseline="0" noProof="0" dirty="0" smtClean="0">
                <a:ln>
                  <a:noFill/>
                </a:ln>
                <a:solidFill>
                  <a:schemeClr val="bg2"/>
                </a:solidFill>
                <a:effectLst/>
                <a:uLnTx/>
                <a:uFillTx/>
                <a:latin typeface="+mn-lt"/>
                <a:ea typeface="+mn-ea"/>
                <a:cs typeface="+mn-cs"/>
              </a:rPr>
              <a:t>??</a:t>
            </a:r>
          </a:p>
          <a:p>
            <a:pPr marL="855663" lvl="1" indent="-398463">
              <a:spcBef>
                <a:spcPct val="20000"/>
              </a:spcBef>
              <a:buClr>
                <a:schemeClr val="bg2"/>
              </a:buClr>
              <a:buSzPct val="60000"/>
              <a:buFont typeface="Wingdings" pitchFamily="2" charset="2"/>
              <a:buChar char="n"/>
              <a:defRPr/>
            </a:pPr>
            <a:r>
              <a:rPr lang="en-US" b="0" kern="0" dirty="0" smtClean="0"/>
              <a:t>Make </a:t>
            </a:r>
            <a:r>
              <a:rPr lang="en-US" b="0" i="1" kern="0" dirty="0" smtClean="0"/>
              <a:t>n</a:t>
            </a:r>
            <a:r>
              <a:rPr lang="en-US" b="0" kern="0" dirty="0" smtClean="0"/>
              <a:t> observations</a:t>
            </a:r>
            <a:endParaRPr lang="en-US" sz="3200" b="0" kern="0" dirty="0" smtClean="0"/>
          </a:p>
          <a:p>
            <a:pPr marL="855663" lvl="1" indent="-398463">
              <a:spcBef>
                <a:spcPct val="20000"/>
              </a:spcBef>
              <a:buClr>
                <a:schemeClr val="bg2"/>
              </a:buClr>
              <a:buSzPct val="60000"/>
              <a:buFont typeface="Wingdings" pitchFamily="2" charset="2"/>
              <a:buChar char="n"/>
              <a:defRPr/>
            </a:pPr>
            <a:r>
              <a:rPr lang="en-US" b="0" kern="0" dirty="0" smtClean="0"/>
              <a:t>Generalize to a theory</a:t>
            </a:r>
          </a:p>
          <a:p>
            <a:pPr marL="398463" marR="0" lvl="0" indent="-398463" algn="l" defTabSz="914400" rtl="0" eaLnBrk="0" fontAlgn="base" latinLnBrk="0" hangingPunct="0">
              <a:lnSpc>
                <a:spcPct val="100000"/>
              </a:lnSpc>
              <a:spcBef>
                <a:spcPct val="20000"/>
              </a:spcBef>
              <a:spcAft>
                <a:spcPct val="0"/>
              </a:spcAft>
              <a:buClr>
                <a:schemeClr val="bg2"/>
              </a:buClr>
              <a:buSzPct val="60000"/>
              <a:buFont typeface="Wingdings" pitchFamily="2" charset="2"/>
              <a:buChar char="u"/>
              <a:tabLst/>
              <a:defRPr/>
            </a:pPr>
            <a:endParaRPr kumimoji="0" lang="en-US" sz="3200" i="1" u="none" strike="noStrike" kern="0" cap="none" spc="0" normalizeH="0" baseline="0" noProof="0" dirty="0" smtClean="0">
              <a:ln>
                <a:noFill/>
              </a:ln>
              <a:solidFill>
                <a:schemeClr val="bg2"/>
              </a:solidFill>
              <a:effectLst/>
              <a:uLnTx/>
              <a:uFillTx/>
              <a:latin typeface="+mn-lt"/>
              <a:ea typeface="+mn-ea"/>
              <a:cs typeface="+mn-cs"/>
            </a:endParaRPr>
          </a:p>
          <a:p>
            <a:pPr marL="398463" marR="0" lvl="0" indent="-398463" algn="l" defTabSz="914400" rtl="0" eaLnBrk="0" fontAlgn="base" latinLnBrk="0" hangingPunct="0">
              <a:lnSpc>
                <a:spcPct val="100000"/>
              </a:lnSpc>
              <a:spcBef>
                <a:spcPct val="20000"/>
              </a:spcBef>
              <a:spcAft>
                <a:spcPct val="0"/>
              </a:spcAft>
              <a:buClr>
                <a:schemeClr val="bg2"/>
              </a:buClr>
              <a:buSzPct val="60000"/>
              <a:buFont typeface="Wingdings" pitchFamily="2" charset="2"/>
              <a:buChar char="u"/>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AutoShape 3"/>
          <p:cNvSpPr>
            <a:spLocks noChangeArrowheads="1"/>
          </p:cNvSpPr>
          <p:nvPr/>
        </p:nvSpPr>
        <p:spPr bwMode="auto">
          <a:xfrm>
            <a:off x="2132012" y="4495800"/>
            <a:ext cx="1920240" cy="640080"/>
          </a:xfrm>
          <a:prstGeom prst="wedgeRectCallout">
            <a:avLst>
              <a:gd name="adj1" fmla="val -52775"/>
              <a:gd name="adj2" fmla="val -127769"/>
            </a:avLst>
          </a:prstGeom>
          <a:solidFill>
            <a:schemeClr val="accent1"/>
          </a:solidFill>
          <a:ln w="76200">
            <a:solidFill>
              <a:schemeClr val="bg2"/>
            </a:solidFill>
            <a:miter lim="800000"/>
            <a:headEnd/>
            <a:tailEnd/>
          </a:ln>
        </p:spPr>
        <p:txBody>
          <a:bodyPr lIns="92075" tIns="46038" rIns="92075" bIns="46038"/>
          <a:lstStyle/>
          <a:p>
            <a:pPr marL="60325" indent="1588">
              <a:spcBef>
                <a:spcPct val="20000"/>
              </a:spcBef>
              <a:buClr>
                <a:schemeClr val="tx2"/>
              </a:buClr>
              <a:buSzPct val="60000"/>
              <a:tabLst>
                <a:tab pos="8797925" algn="r"/>
              </a:tabLst>
            </a:pPr>
            <a:r>
              <a:rPr lang="en-US" sz="3200" i="1" dirty="0" smtClean="0"/>
              <a:t>Illogical</a:t>
            </a:r>
            <a:r>
              <a:rPr lang="en-US" sz="3200" dirty="0" smtClean="0">
                <a:solidFill>
                  <a:schemeClr val="bg1">
                    <a:lumMod val="65000"/>
                  </a:schemeClr>
                </a:solidFill>
              </a:rPr>
              <a:t> .</a:t>
            </a:r>
            <a:endParaRPr lang="en-US" sz="3200"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https://hikingartist.files.wordpress.com/2011/10/philosophy-apple-newton.jpg"/>
          <p:cNvPicPr>
            <a:picLocks noChangeAspect="1" noChangeArrowheads="1"/>
          </p:cNvPicPr>
          <p:nvPr/>
        </p:nvPicPr>
        <p:blipFill>
          <a:blip r:embed="rId3" cstate="print"/>
          <a:srcRect/>
          <a:stretch>
            <a:fillRect/>
          </a:stretch>
        </p:blipFill>
        <p:spPr bwMode="auto">
          <a:xfrm>
            <a:off x="4722812" y="1676400"/>
            <a:ext cx="4572000" cy="4885727"/>
          </a:xfrm>
          <a:prstGeom prst="rect">
            <a:avLst/>
          </a:prstGeom>
          <a:noFill/>
        </p:spPr>
      </p:pic>
      <p:sp>
        <p:nvSpPr>
          <p:cNvPr id="49155" name="Rectangle 2"/>
          <p:cNvSpPr>
            <a:spLocks noGrp="1" noChangeArrowheads="1"/>
          </p:cNvSpPr>
          <p:nvPr>
            <p:ph type="title"/>
          </p:nvPr>
        </p:nvSpPr>
        <p:spPr>
          <a:xfrm>
            <a:off x="381000" y="266700"/>
            <a:ext cx="9418320" cy="1104900"/>
          </a:xfrm>
        </p:spPr>
        <p:txBody>
          <a:bodyPr/>
          <a:lstStyle/>
          <a:p>
            <a:r>
              <a:rPr lang="en-US" sz="3200" b="1" i="1" dirty="0" smtClean="0">
                <a:solidFill>
                  <a:srgbClr val="000066"/>
                </a:solidFill>
              </a:rPr>
              <a:t>Software Engineering Applies a Scientific Approach?</a:t>
            </a:r>
            <a:r>
              <a:rPr lang="en-US" sz="3200" b="1" dirty="0" smtClean="0">
                <a:solidFill>
                  <a:srgbClr val="000066"/>
                </a:solidFill>
              </a:rPr>
              <a:t/>
            </a:r>
            <a:br>
              <a:rPr lang="en-US" sz="3200" b="1" dirty="0" smtClean="0">
                <a:solidFill>
                  <a:srgbClr val="000066"/>
                </a:solidFill>
              </a:rPr>
            </a:br>
            <a:r>
              <a:rPr lang="en-US" b="1" dirty="0" smtClean="0">
                <a:solidFill>
                  <a:srgbClr val="000066"/>
                </a:solidFill>
              </a:rPr>
              <a:t>What is a Scientific Approach?</a:t>
            </a:r>
            <a:endParaRPr lang="en-US" b="1" dirty="0" smtClean="0"/>
          </a:p>
        </p:txBody>
      </p:sp>
      <p:sp>
        <p:nvSpPr>
          <p:cNvPr id="574467" name="Rectangle 3"/>
          <p:cNvSpPr>
            <a:spLocks noGrp="1" noChangeArrowheads="1"/>
          </p:cNvSpPr>
          <p:nvPr>
            <p:ph type="body" idx="1"/>
          </p:nvPr>
        </p:nvSpPr>
        <p:spPr>
          <a:xfrm>
            <a:off x="381000" y="1676400"/>
            <a:ext cx="4572000" cy="1295400"/>
          </a:xfrm>
        </p:spPr>
        <p:txBody>
          <a:bodyPr/>
          <a:lstStyle/>
          <a:p>
            <a:pPr lvl="0">
              <a:buClr>
                <a:schemeClr val="bg1">
                  <a:lumMod val="65000"/>
                </a:schemeClr>
              </a:buClr>
              <a:defRPr/>
            </a:pPr>
            <a:r>
              <a:rPr lang="en-US" kern="1200" dirty="0" smtClean="0">
                <a:solidFill>
                  <a:srgbClr val="FFFFFF">
                    <a:lumMod val="65000"/>
                  </a:srgbClr>
                </a:solidFill>
                <a:latin typeface="Times New Roman" pitchFamily="18" charset="0"/>
              </a:rPr>
              <a:t>Deduction</a:t>
            </a:r>
            <a:r>
              <a:rPr lang="en-US" dirty="0" smtClean="0">
                <a:solidFill>
                  <a:srgbClr val="FFFFFF">
                    <a:lumMod val="65000"/>
                  </a:srgbClr>
                </a:solidFill>
              </a:rPr>
              <a:t> </a:t>
            </a:r>
            <a:r>
              <a:rPr lang="en-US" b="1" i="1" dirty="0" smtClean="0">
                <a:solidFill>
                  <a:srgbClr val="FFFFFF">
                    <a:lumMod val="65000"/>
                  </a:srgbClr>
                </a:solidFill>
              </a:rPr>
              <a:t>??</a:t>
            </a:r>
          </a:p>
          <a:p>
            <a:pPr lvl="0">
              <a:buClr>
                <a:schemeClr val="bg1">
                  <a:lumMod val="65000"/>
                </a:schemeClr>
              </a:buClr>
              <a:defRPr/>
            </a:pPr>
            <a:r>
              <a:rPr lang="en-US" dirty="0" smtClean="0">
                <a:solidFill>
                  <a:schemeClr val="bg1">
                    <a:lumMod val="65000"/>
                  </a:schemeClr>
                </a:solidFill>
              </a:rPr>
              <a:t>Induction </a:t>
            </a:r>
            <a:r>
              <a:rPr lang="en-US" b="1" i="1" dirty="0" smtClean="0">
                <a:solidFill>
                  <a:schemeClr val="bg1">
                    <a:lumMod val="65000"/>
                  </a:schemeClr>
                </a:solidFill>
              </a:rPr>
              <a:t>??</a:t>
            </a:r>
            <a:endParaRPr lang="en-US" sz="3600" b="1" i="1" dirty="0" smtClean="0">
              <a:solidFill>
                <a:schemeClr val="bg1">
                  <a:lumMod val="65000"/>
                </a:schemeClr>
              </a:solidFill>
            </a:endParaRPr>
          </a:p>
        </p:txBody>
      </p:sp>
      <p:sp>
        <p:nvSpPr>
          <p:cNvPr id="7" name="Rectangle 3"/>
          <p:cNvSpPr txBox="1">
            <a:spLocks noChangeArrowheads="1"/>
          </p:cNvSpPr>
          <p:nvPr/>
        </p:nvSpPr>
        <p:spPr bwMode="auto">
          <a:xfrm>
            <a:off x="379412" y="2853904"/>
            <a:ext cx="4846320" cy="308300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98463" marR="0" lvl="0" indent="-398463" algn="l" defTabSz="914400" rtl="0" eaLnBrk="0" fontAlgn="base" latinLnBrk="0" hangingPunct="0">
              <a:lnSpc>
                <a:spcPct val="100000"/>
              </a:lnSpc>
              <a:spcBef>
                <a:spcPct val="20000"/>
              </a:spcBef>
              <a:spcAft>
                <a:spcPct val="0"/>
              </a:spcAft>
              <a:buClr>
                <a:srgbClr val="00B050"/>
              </a:buClr>
              <a:buSzPct val="60000"/>
              <a:buFont typeface="Wingdings" pitchFamily="2" charset="2"/>
              <a:buChar char="u"/>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Hypothetico</a:t>
            </a:r>
            <a:r>
              <a:rPr kumimoji="0" lang="en-US" sz="3200" b="0" i="0" u="none" strike="noStrike" kern="0" cap="none" spc="0" normalizeH="0" baseline="0" noProof="0" dirty="0" smtClean="0">
                <a:ln>
                  <a:noFill/>
                </a:ln>
                <a:solidFill>
                  <a:schemeClr val="tx1"/>
                </a:solidFill>
                <a:effectLst/>
                <a:uLnTx/>
                <a:uFillTx/>
                <a:latin typeface="+mn-lt"/>
                <a:ea typeface="+mn-ea"/>
                <a:cs typeface="+mn-cs"/>
              </a:rPr>
              <a:t>-deduction</a:t>
            </a:r>
          </a:p>
          <a:p>
            <a:pPr marL="855663" lvl="1" indent="-398463">
              <a:spcBef>
                <a:spcPct val="20000"/>
              </a:spcBef>
              <a:buClr>
                <a:srgbClr val="00B050"/>
              </a:buClr>
              <a:buSzPct val="60000"/>
              <a:buFont typeface="Wingdings" pitchFamily="2" charset="2"/>
              <a:buChar char="n"/>
              <a:defRPr/>
            </a:pPr>
            <a:r>
              <a:rPr lang="en-US" b="0" kern="0" dirty="0" smtClean="0"/>
              <a:t>Make </a:t>
            </a:r>
            <a:r>
              <a:rPr lang="en-US" b="0" i="1" kern="0" dirty="0" smtClean="0"/>
              <a:t>n</a:t>
            </a:r>
            <a:r>
              <a:rPr lang="en-US" b="0" kern="0" dirty="0" smtClean="0"/>
              <a:t> observations</a:t>
            </a:r>
            <a:endParaRPr lang="en-US" sz="3200" b="0" kern="0" dirty="0" smtClean="0"/>
          </a:p>
          <a:p>
            <a:pPr marL="855663" lvl="1" indent="-398463">
              <a:spcBef>
                <a:spcPct val="20000"/>
              </a:spcBef>
              <a:buClr>
                <a:srgbClr val="00B050"/>
              </a:buClr>
              <a:buSzPct val="60000"/>
              <a:buFont typeface="Wingdings" pitchFamily="2" charset="2"/>
              <a:buChar char="n"/>
              <a:defRPr/>
            </a:pPr>
            <a:r>
              <a:rPr lang="en-US" b="0" kern="0" dirty="0" smtClean="0"/>
              <a:t>Postulate (invent) a theory</a:t>
            </a:r>
          </a:p>
          <a:p>
            <a:pPr marL="855663" lvl="1" indent="-398463">
              <a:spcBef>
                <a:spcPct val="20000"/>
              </a:spcBef>
              <a:buClr>
                <a:srgbClr val="00B050"/>
              </a:buClr>
              <a:buSzPct val="60000"/>
              <a:buFont typeface="Wingdings" pitchFamily="2" charset="2"/>
              <a:buChar char="n"/>
              <a:defRPr/>
            </a:pPr>
            <a:r>
              <a:rPr lang="en-US" b="0" kern="0" dirty="0" smtClean="0"/>
              <a:t>Make predictions</a:t>
            </a:r>
          </a:p>
          <a:p>
            <a:pPr marL="855663" lvl="1" indent="-398463">
              <a:spcBef>
                <a:spcPct val="20000"/>
              </a:spcBef>
              <a:buClr>
                <a:srgbClr val="00B050"/>
              </a:buClr>
              <a:buSzPct val="60000"/>
              <a:buFont typeface="Wingdings" pitchFamily="2" charset="2"/>
              <a:buChar char="n"/>
              <a:defRPr/>
            </a:pPr>
            <a:r>
              <a:rPr lang="en-US" b="0" kern="0" dirty="0" smtClean="0"/>
              <a:t>Verify the results</a:t>
            </a:r>
            <a:r>
              <a:rPr lang="en-US" kern="0" dirty="0" smtClean="0">
                <a:solidFill>
                  <a:schemeClr val="bg1">
                    <a:lumMod val="65000"/>
                  </a:schemeClr>
                </a:solidFill>
              </a:rPr>
              <a:t> .</a:t>
            </a:r>
            <a:endParaRPr kumimoji="0" lang="en-US" sz="3200" i="0" u="none" strike="noStrike" kern="0" cap="none" spc="0" normalizeH="0" baseline="0" noProof="0" dirty="0" smtClean="0">
              <a:ln>
                <a:noFill/>
              </a:ln>
              <a:solidFill>
                <a:schemeClr val="bg1">
                  <a:lumMod val="6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A8405CE6-0A0C-4F18-A25B-093E5CA9BFD8}" type="slidenum">
              <a:rPr lang="en-GB" smtClean="0"/>
              <a:pPr/>
              <a:t>24</a:t>
            </a:fld>
            <a:endParaRPr lang="en-GB" smtClean="0"/>
          </a:p>
        </p:txBody>
      </p:sp>
      <p:sp>
        <p:nvSpPr>
          <p:cNvPr id="50179" name="Rectangle 2"/>
          <p:cNvSpPr>
            <a:spLocks noGrp="1" noChangeArrowheads="1"/>
          </p:cNvSpPr>
          <p:nvPr>
            <p:ph type="title"/>
          </p:nvPr>
        </p:nvSpPr>
        <p:spPr>
          <a:xfrm>
            <a:off x="381000" y="266700"/>
            <a:ext cx="9418320" cy="1104900"/>
          </a:xfrm>
        </p:spPr>
        <p:txBody>
          <a:bodyPr/>
          <a:lstStyle/>
          <a:p>
            <a:r>
              <a:rPr lang="en-US" b="1" dirty="0" smtClean="0"/>
              <a:t>Software Engineering is the Application of a Scientific Approach</a:t>
            </a:r>
            <a:endParaRPr lang="en-US" sz="3200" b="1" i="1" dirty="0" smtClean="0"/>
          </a:p>
        </p:txBody>
      </p:sp>
      <p:sp>
        <p:nvSpPr>
          <p:cNvPr id="576515" name="Rectangle 3"/>
          <p:cNvSpPr>
            <a:spLocks noGrp="1" noChangeArrowheads="1"/>
          </p:cNvSpPr>
          <p:nvPr>
            <p:ph type="body" idx="1"/>
          </p:nvPr>
        </p:nvSpPr>
        <p:spPr>
          <a:xfrm>
            <a:off x="381000" y="1676400"/>
            <a:ext cx="7955280" cy="4953000"/>
          </a:xfrm>
        </p:spPr>
        <p:txBody>
          <a:bodyPr/>
          <a:lstStyle/>
          <a:p>
            <a:r>
              <a:rPr lang="en-US" dirty="0" err="1" smtClean="0"/>
              <a:t>Analyse</a:t>
            </a:r>
            <a:r>
              <a:rPr lang="en-US" dirty="0" smtClean="0"/>
              <a:t> the problem</a:t>
            </a:r>
          </a:p>
          <a:p>
            <a:r>
              <a:rPr lang="en-US" dirty="0" smtClean="0"/>
              <a:t>Specify a model of the requirements</a:t>
            </a:r>
          </a:p>
          <a:p>
            <a:r>
              <a:rPr lang="en-US" dirty="0" smtClean="0"/>
              <a:t>Postulate (invent) a model of the solution</a:t>
            </a:r>
          </a:p>
          <a:p>
            <a:r>
              <a:rPr lang="en-US" dirty="0" smtClean="0"/>
              <a:t>Evaluate the model against the original requirements</a:t>
            </a:r>
          </a:p>
          <a:p>
            <a:r>
              <a:rPr lang="en-US" dirty="0" smtClean="0"/>
              <a:t>Reason about the model and refine it until we reach a detailed workable solution</a:t>
            </a:r>
            <a:r>
              <a:rPr lang="en-US" b="1" dirty="0" smtClean="0">
                <a:solidFill>
                  <a:schemeClr val="bg1">
                    <a:lumMod val="65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65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7651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65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76515">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65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76515">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65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76515">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6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9E48D8A2-F8AB-4639-8EB9-8E1449BD441B}" type="slidenum">
              <a:rPr lang="en-GB" smtClean="0"/>
              <a:pPr/>
              <a:t>25</a:t>
            </a:fld>
            <a:endParaRPr lang="en-GB" smtClean="0"/>
          </a:p>
        </p:txBody>
      </p:sp>
      <p:sp>
        <p:nvSpPr>
          <p:cNvPr id="51203" name="Rectangle 2"/>
          <p:cNvSpPr>
            <a:spLocks noGrp="1" noChangeArrowheads="1"/>
          </p:cNvSpPr>
          <p:nvPr>
            <p:ph type="title"/>
          </p:nvPr>
        </p:nvSpPr>
        <p:spPr>
          <a:xfrm>
            <a:off x="380999" y="266700"/>
            <a:ext cx="9418320" cy="1104900"/>
          </a:xfrm>
          <a:noFill/>
        </p:spPr>
        <p:txBody>
          <a:bodyPr/>
          <a:lstStyle/>
          <a:p>
            <a:r>
              <a:rPr lang="en-US" b="1" dirty="0" smtClean="0"/>
              <a:t>Software Engineering is the Application of a Scientific Approach</a:t>
            </a:r>
            <a:endParaRPr lang="en-US" sz="3200" b="1" i="1" dirty="0" smtClean="0"/>
          </a:p>
        </p:txBody>
      </p:sp>
      <p:pic>
        <p:nvPicPr>
          <p:cNvPr id="51204" name="Picture 3"/>
          <p:cNvPicPr>
            <a:picLocks noChangeArrowheads="1"/>
          </p:cNvPicPr>
          <p:nvPr/>
        </p:nvPicPr>
        <p:blipFill>
          <a:blip r:embed="rId3" cstate="print"/>
          <a:srcRect/>
          <a:stretch>
            <a:fillRect/>
          </a:stretch>
        </p:blipFill>
        <p:spPr bwMode="auto">
          <a:xfrm>
            <a:off x="2995613" y="1449388"/>
            <a:ext cx="3910012" cy="5407025"/>
          </a:xfrm>
          <a:prstGeom prst="rect">
            <a:avLst/>
          </a:prstGeom>
          <a:noFill/>
          <a:ln w="9525">
            <a:noFill/>
            <a:miter lim="800000"/>
            <a:headEnd/>
            <a:tailEnd/>
          </a:ln>
        </p:spPr>
      </p:pic>
      <p:sp>
        <p:nvSpPr>
          <p:cNvPr id="577540" name="Rectangle 4"/>
          <p:cNvSpPr>
            <a:spLocks noChangeArrowheads="1"/>
          </p:cNvSpPr>
          <p:nvPr/>
        </p:nvSpPr>
        <p:spPr bwMode="auto">
          <a:xfrm>
            <a:off x="0" y="0"/>
            <a:ext cx="9901238" cy="6856413"/>
          </a:xfrm>
          <a:prstGeom prst="rect">
            <a:avLst/>
          </a:prstGeom>
          <a:noFill/>
          <a:ln w="9525">
            <a:noFill/>
            <a:miter lim="800000"/>
            <a:headEnd/>
            <a:tailEnd/>
          </a:ln>
          <a:effectLst>
            <a:outerShdw dist="71842" dir="2700000" algn="ctr" rotWithShape="0">
              <a:schemeClr val="bg2"/>
            </a:outerShdw>
          </a:effectLst>
        </p:spPr>
        <p:txBody>
          <a:bodyPr wrap="none" anchor="ctr"/>
          <a:lstStyle/>
          <a:p>
            <a:pPr>
              <a:defRPr/>
            </a:pPr>
            <a:endParaRPr lang="en-US"/>
          </a:p>
        </p:txBody>
      </p:sp>
      <p:sp>
        <p:nvSpPr>
          <p:cNvPr id="6" name="AutoShape 3"/>
          <p:cNvSpPr>
            <a:spLocks noChangeArrowheads="1"/>
          </p:cNvSpPr>
          <p:nvPr/>
        </p:nvSpPr>
        <p:spPr bwMode="auto">
          <a:xfrm>
            <a:off x="6932612" y="3200400"/>
            <a:ext cx="2468880" cy="1097280"/>
          </a:xfrm>
          <a:prstGeom prst="wedgeRectCallout">
            <a:avLst>
              <a:gd name="adj1" fmla="val -56863"/>
              <a:gd name="adj2" fmla="val 104150"/>
            </a:avLst>
          </a:prstGeom>
          <a:solidFill>
            <a:schemeClr val="accent1"/>
          </a:solidFill>
          <a:ln w="76200">
            <a:solidFill>
              <a:srgbClr val="00B050"/>
            </a:solidFill>
            <a:miter lim="800000"/>
            <a:headEnd/>
            <a:tailEnd/>
          </a:ln>
        </p:spPr>
        <p:txBody>
          <a:bodyPr lIns="92075" tIns="46038" rIns="92075" bIns="46038"/>
          <a:lstStyle/>
          <a:p>
            <a:pPr marL="60325" indent="1588">
              <a:spcBef>
                <a:spcPct val="20000"/>
              </a:spcBef>
              <a:buClr>
                <a:schemeClr val="tx2"/>
              </a:buClr>
              <a:buSzPct val="60000"/>
              <a:tabLst>
                <a:tab pos="8797925" algn="r"/>
              </a:tabLst>
            </a:pPr>
            <a:r>
              <a:rPr lang="en-US" sz="3200" i="1" dirty="0" smtClean="0"/>
              <a:t>Iterations of refinements</a:t>
            </a:r>
            <a:r>
              <a:rPr lang="en-US" sz="3200" dirty="0" smtClean="0">
                <a:solidFill>
                  <a:schemeClr val="bg1">
                    <a:lumMod val="65000"/>
                  </a:schemeClr>
                </a:solidFill>
              </a:rPr>
              <a:t> .</a:t>
            </a:r>
            <a:endParaRPr lang="en-US" sz="320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380882" y="266700"/>
            <a:ext cx="9418320" cy="1104900"/>
          </a:xfrm>
        </p:spPr>
        <p:txBody>
          <a:bodyPr/>
          <a:lstStyle/>
          <a:p>
            <a:r>
              <a:rPr lang="en-US" dirty="0" smtClean="0"/>
              <a:t>Software Engineering is the Application of a Scientific Approach</a:t>
            </a:r>
            <a:endParaRPr lang="en-US" b="1" dirty="0"/>
          </a:p>
        </p:txBody>
      </p:sp>
      <p:sp>
        <p:nvSpPr>
          <p:cNvPr id="21506" name="AutoShape 2" descr="http://media1.academic.eb.com.eproxy2.lib.hku.hk/eb-media/68/114968-004-7A912EA1.jpg"/>
          <p:cNvSpPr>
            <a:spLocks noChangeAspect="1" noChangeArrowheads="1"/>
          </p:cNvSpPr>
          <p:nvPr/>
        </p:nvSpPr>
        <p:spPr bwMode="auto">
          <a:xfrm>
            <a:off x="155525" y="-144463"/>
            <a:ext cx="304702"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sz="3200" b="0">
              <a:solidFill>
                <a:srgbClr val="000000"/>
              </a:solidFill>
              <a:latin typeface="Times New Roman" charset="0"/>
            </a:endParaRPr>
          </a:p>
        </p:txBody>
      </p:sp>
      <p:sp>
        <p:nvSpPr>
          <p:cNvPr id="21508" name="AutoShape 4" descr="http://media1.academic.eb.com.eproxy2.lib.hku.hk/eb-media/68/114968-004-7A912EA1.jpg"/>
          <p:cNvSpPr>
            <a:spLocks noChangeAspect="1" noChangeArrowheads="1"/>
          </p:cNvSpPr>
          <p:nvPr/>
        </p:nvSpPr>
        <p:spPr bwMode="auto">
          <a:xfrm>
            <a:off x="155525" y="-144463"/>
            <a:ext cx="304702"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sz="3200" b="0">
              <a:solidFill>
                <a:srgbClr val="000000"/>
              </a:solidFill>
              <a:latin typeface="Times New Roman" charset="0"/>
            </a:endParaRPr>
          </a:p>
        </p:txBody>
      </p:sp>
      <p:sp>
        <p:nvSpPr>
          <p:cNvPr id="21510" name="AutoShape 6" descr="http://media1.academic.eb.com.eproxy2.lib.hku.hk/eb-media/68/114968-004-7A912EA1.jpg"/>
          <p:cNvSpPr>
            <a:spLocks noChangeAspect="1" noChangeArrowheads="1"/>
          </p:cNvSpPr>
          <p:nvPr/>
        </p:nvSpPr>
        <p:spPr bwMode="auto">
          <a:xfrm>
            <a:off x="155525" y="-144463"/>
            <a:ext cx="304702"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sz="3200" b="0">
              <a:solidFill>
                <a:srgbClr val="000000"/>
              </a:solidFill>
              <a:latin typeface="Times New Roman" charset="0"/>
            </a:endParaRPr>
          </a:p>
        </p:txBody>
      </p:sp>
      <p:sp>
        <p:nvSpPr>
          <p:cNvPr id="27" name="AutoShape 5"/>
          <p:cNvSpPr>
            <a:spLocks noChangeArrowheads="1"/>
          </p:cNvSpPr>
          <p:nvPr/>
        </p:nvSpPr>
        <p:spPr bwMode="auto">
          <a:xfrm>
            <a:off x="380880" y="1752600"/>
            <a:ext cx="8778240" cy="1645920"/>
          </a:xfrm>
          <a:prstGeom prst="wedgeRectCallout">
            <a:avLst>
              <a:gd name="adj1" fmla="val 97"/>
              <a:gd name="adj2" fmla="val 80952"/>
            </a:avLst>
          </a:prstGeom>
          <a:solidFill>
            <a:schemeClr val="bg1"/>
          </a:solidFill>
          <a:ln w="76200">
            <a:solidFill>
              <a:schemeClr val="bg2"/>
            </a:solidFill>
            <a:miter lim="800000"/>
            <a:headEnd type="none" w="sm" len="sm"/>
            <a:tailEnd type="none" w="sm" len="sm"/>
          </a:ln>
          <a:effectLst/>
          <a:extLst>
            <a:ext uri="{AF507438-7753-43e0-B8FC-AC1667EBCBE1}">
              <a14:hiddenEffects xmlns="" xmlns:a14="http://schemas.microsoft.com/office/drawing/2010/main">
                <a:effectLst>
                  <a:outerShdw blurRad="63500" dist="71842" dir="2700000" algn="ctr" rotWithShape="0">
                    <a:schemeClr val="bg1">
                      <a:alpha val="74998"/>
                    </a:schemeClr>
                  </a:outerShdw>
                </a:effectLst>
              </a14:hiddenEffects>
            </a:ext>
          </a:extLst>
        </p:spPr>
        <p:txBody>
          <a:bodyPr wrap="square">
            <a:noAutofit/>
          </a:bodyPr>
          <a:lstStyle/>
          <a:p>
            <a:pPr marL="60325"/>
            <a:r>
              <a:rPr lang="en-US" sz="3200" b="0" dirty="0" smtClean="0">
                <a:solidFill>
                  <a:srgbClr val="000000"/>
                </a:solidFill>
                <a:latin typeface="Times New Roman" charset="0"/>
              </a:rPr>
              <a:t>So many people today ... seem to me like somebody who has seen thousands of trees but has never seen a forest</a:t>
            </a:r>
            <a:r>
              <a:rPr lang="en-US" sz="3200" dirty="0" smtClean="0">
                <a:solidFill>
                  <a:schemeClr val="bg1">
                    <a:lumMod val="65000"/>
                  </a:schemeClr>
                </a:solidFill>
                <a:latin typeface="Times New Roman" charset="0"/>
              </a:rPr>
              <a:t> .</a:t>
            </a:r>
            <a:endParaRPr lang="en-US" sz="3200" dirty="0">
              <a:solidFill>
                <a:schemeClr val="bg1">
                  <a:lumMod val="65000"/>
                </a:schemeClr>
              </a:solidFill>
              <a:latin typeface="Times New Roman" charset="0"/>
            </a:endParaRPr>
          </a:p>
        </p:txBody>
      </p:sp>
      <p:sp>
        <p:nvSpPr>
          <p:cNvPr id="16" name="TextBox 15"/>
          <p:cNvSpPr txBox="1"/>
          <p:nvPr/>
        </p:nvSpPr>
        <p:spPr>
          <a:xfrm>
            <a:off x="4250596" y="4737318"/>
            <a:ext cx="5120640" cy="1815882"/>
          </a:xfrm>
          <a:prstGeom prst="rect">
            <a:avLst/>
          </a:prstGeom>
          <a:noFill/>
        </p:spPr>
        <p:txBody>
          <a:bodyPr wrap="square" rtlCol="0">
            <a:spAutoFit/>
          </a:bodyPr>
          <a:lstStyle/>
          <a:p>
            <a:r>
              <a:rPr lang="en-US" b="0" dirty="0" smtClean="0">
                <a:solidFill>
                  <a:srgbClr val="000000"/>
                </a:solidFill>
                <a:latin typeface="Times New Roman" charset="0"/>
              </a:rPr>
              <a:t>Albert Einstein</a:t>
            </a:r>
          </a:p>
          <a:p>
            <a:r>
              <a:rPr lang="en-US" b="0" i="1" dirty="0" smtClean="0">
                <a:solidFill>
                  <a:srgbClr val="000000"/>
                </a:solidFill>
                <a:latin typeface="Times New Roman" charset="0"/>
              </a:rPr>
              <a:t>The Collected Papers</a:t>
            </a:r>
          </a:p>
          <a:p>
            <a:r>
              <a:rPr lang="en-US" b="0" i="1" dirty="0" smtClean="0">
                <a:solidFill>
                  <a:srgbClr val="000000"/>
                </a:solidFill>
                <a:latin typeface="Times New Roman" charset="0"/>
              </a:rPr>
              <a:t>of Albert Einstein</a:t>
            </a:r>
          </a:p>
          <a:p>
            <a:r>
              <a:rPr lang="en-US" b="0" dirty="0" smtClean="0">
                <a:solidFill>
                  <a:srgbClr val="000000"/>
                </a:solidFill>
                <a:latin typeface="Times New Roman" charset="0"/>
              </a:rPr>
              <a:t>Princeton University Press</a:t>
            </a:r>
            <a:endParaRPr lang="en-US" b="0" dirty="0">
              <a:solidFill>
                <a:srgbClr val="000000"/>
              </a:solidFill>
              <a:latin typeface="Times New Roman" charset="0"/>
            </a:endParaRPr>
          </a:p>
        </p:txBody>
      </p:sp>
      <p:pic>
        <p:nvPicPr>
          <p:cNvPr id="2" name="Picture 1"/>
          <p:cNvPicPr>
            <a:picLocks noChangeAspect="1"/>
          </p:cNvPicPr>
          <p:nvPr/>
        </p:nvPicPr>
        <p:blipFill>
          <a:blip r:embed="rId3"/>
          <a:stretch>
            <a:fillRect/>
          </a:stretch>
        </p:blipFill>
        <p:spPr>
          <a:xfrm>
            <a:off x="353288" y="3692604"/>
            <a:ext cx="3818158" cy="2743200"/>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27">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380882" y="266700"/>
            <a:ext cx="9418320" cy="1104900"/>
          </a:xfrm>
        </p:spPr>
        <p:txBody>
          <a:bodyPr/>
          <a:lstStyle/>
          <a:p>
            <a:r>
              <a:rPr lang="en-US" dirty="0" smtClean="0"/>
              <a:t>Software Engineering is the Application of a Scientific Approach</a:t>
            </a:r>
            <a:endParaRPr lang="en-US" b="1" dirty="0"/>
          </a:p>
        </p:txBody>
      </p:sp>
      <p:sp>
        <p:nvSpPr>
          <p:cNvPr id="21506" name="AutoShape 2" descr="http://media1.academic.eb.com.eproxy2.lib.hku.hk/eb-media/68/114968-004-7A912EA1.jpg"/>
          <p:cNvSpPr>
            <a:spLocks noChangeAspect="1" noChangeArrowheads="1"/>
          </p:cNvSpPr>
          <p:nvPr/>
        </p:nvSpPr>
        <p:spPr bwMode="auto">
          <a:xfrm>
            <a:off x="155525" y="-144463"/>
            <a:ext cx="304702"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sz="3200" b="0">
              <a:solidFill>
                <a:srgbClr val="000000"/>
              </a:solidFill>
              <a:latin typeface="Times New Roman" charset="0"/>
            </a:endParaRPr>
          </a:p>
        </p:txBody>
      </p:sp>
      <p:sp>
        <p:nvSpPr>
          <p:cNvPr id="21508" name="AutoShape 4" descr="http://media1.academic.eb.com.eproxy2.lib.hku.hk/eb-media/68/114968-004-7A912EA1.jpg"/>
          <p:cNvSpPr>
            <a:spLocks noChangeAspect="1" noChangeArrowheads="1"/>
          </p:cNvSpPr>
          <p:nvPr/>
        </p:nvSpPr>
        <p:spPr bwMode="auto">
          <a:xfrm>
            <a:off x="155525" y="-144463"/>
            <a:ext cx="304702"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sz="3200" b="0">
              <a:solidFill>
                <a:srgbClr val="000000"/>
              </a:solidFill>
              <a:latin typeface="Times New Roman" charset="0"/>
            </a:endParaRPr>
          </a:p>
        </p:txBody>
      </p:sp>
      <p:sp>
        <p:nvSpPr>
          <p:cNvPr id="21510" name="AutoShape 6" descr="http://media1.academic.eb.com.eproxy2.lib.hku.hk/eb-media/68/114968-004-7A912EA1.jpg"/>
          <p:cNvSpPr>
            <a:spLocks noChangeAspect="1" noChangeArrowheads="1"/>
          </p:cNvSpPr>
          <p:nvPr/>
        </p:nvSpPr>
        <p:spPr bwMode="auto">
          <a:xfrm>
            <a:off x="155525" y="-144463"/>
            <a:ext cx="304702"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sz="3200" b="0">
              <a:solidFill>
                <a:srgbClr val="000000"/>
              </a:solidFill>
              <a:latin typeface="Times New Roman" charset="0"/>
            </a:endParaRPr>
          </a:p>
        </p:txBody>
      </p:sp>
      <p:sp>
        <p:nvSpPr>
          <p:cNvPr id="27" name="AutoShape 5"/>
          <p:cNvSpPr>
            <a:spLocks noChangeArrowheads="1"/>
          </p:cNvSpPr>
          <p:nvPr/>
        </p:nvSpPr>
        <p:spPr bwMode="auto">
          <a:xfrm>
            <a:off x="501332" y="1760760"/>
            <a:ext cx="6126480" cy="822960"/>
          </a:xfrm>
          <a:prstGeom prst="wedgeRectCallout">
            <a:avLst>
              <a:gd name="adj1" fmla="val 515"/>
              <a:gd name="adj2" fmla="val 113143"/>
            </a:avLst>
          </a:prstGeom>
          <a:solidFill>
            <a:schemeClr val="bg1"/>
          </a:solidFill>
          <a:ln w="76200">
            <a:solidFill>
              <a:schemeClr val="bg2"/>
            </a:solidFill>
            <a:miter lim="800000"/>
            <a:headEnd type="none" w="sm" len="sm"/>
            <a:tailEnd type="none" w="sm" len="sm"/>
          </a:ln>
          <a:effectLst/>
          <a:extLst>
            <a:ext uri="{AF507438-7753-43e0-B8FC-AC1667EBCBE1}">
              <a14:hiddenEffects xmlns="" xmlns:a14="http://schemas.microsoft.com/office/drawing/2010/main">
                <a:effectLst>
                  <a:outerShdw blurRad="63500" dist="71842" dir="2700000" algn="ctr" rotWithShape="0">
                    <a:schemeClr val="bg1">
                      <a:alpha val="74998"/>
                    </a:schemeClr>
                  </a:outerShdw>
                </a:effectLst>
              </a14:hiddenEffects>
            </a:ext>
          </a:extLst>
        </p:spPr>
        <p:txBody>
          <a:bodyPr wrap="square">
            <a:noAutofit/>
          </a:bodyPr>
          <a:lstStyle/>
          <a:p>
            <a:pPr marL="60325"/>
            <a:r>
              <a:rPr lang="zh-TW" altLang="en-US" sz="4000" dirty="0" smtClean="0">
                <a:ea typeface="PMingLiU" panose="02020500000000000000" pitchFamily="18" charset="-120"/>
                <a:cs typeface="PMingLiU" panose="02020500000000000000" pitchFamily="18" charset="-120"/>
              </a:rPr>
              <a:t>不謀全局者不足以謀</a:t>
            </a:r>
            <a:r>
              <a:rPr lang="zh-TW" altLang="en-US" sz="4000" dirty="0">
                <a:ea typeface="PMingLiU" panose="02020500000000000000" pitchFamily="18" charset="-120"/>
                <a:cs typeface="PMingLiU" panose="02020500000000000000" pitchFamily="18" charset="-120"/>
              </a:rPr>
              <a:t>一</a:t>
            </a:r>
            <a:r>
              <a:rPr lang="zh-TW" altLang="en-US" sz="4000" dirty="0" smtClean="0">
                <a:ea typeface="PMingLiU" panose="02020500000000000000" pitchFamily="18" charset="-120"/>
                <a:cs typeface="PMingLiU" panose="02020500000000000000" pitchFamily="18" charset="-120"/>
              </a:rPr>
              <a:t>域 </a:t>
            </a:r>
            <a:r>
              <a:rPr lang="en-US" sz="4000" dirty="0" smtClean="0">
                <a:solidFill>
                  <a:schemeClr val="bg1">
                    <a:lumMod val="65000"/>
                  </a:schemeClr>
                </a:solidFill>
                <a:latin typeface="Times New Roman" charset="0"/>
              </a:rPr>
              <a:t>.</a:t>
            </a:r>
            <a:endParaRPr lang="en-US" sz="4000" dirty="0">
              <a:solidFill>
                <a:schemeClr val="bg1">
                  <a:lumMod val="65000"/>
                </a:schemeClr>
              </a:solidFill>
              <a:latin typeface="Times New Roman" charset="0"/>
            </a:endParaRPr>
          </a:p>
        </p:txBody>
      </p:sp>
      <p:sp>
        <p:nvSpPr>
          <p:cNvPr id="16" name="TextBox 15"/>
          <p:cNvSpPr txBox="1"/>
          <p:nvPr/>
        </p:nvSpPr>
        <p:spPr>
          <a:xfrm>
            <a:off x="2956467" y="5385137"/>
            <a:ext cx="4661945" cy="1015663"/>
          </a:xfrm>
          <a:prstGeom prst="rect">
            <a:avLst/>
          </a:prstGeom>
          <a:noFill/>
        </p:spPr>
        <p:txBody>
          <a:bodyPr wrap="square" rtlCol="0">
            <a:spAutoFit/>
          </a:bodyPr>
          <a:lstStyle/>
          <a:p>
            <a:r>
              <a:rPr lang="zh-TW" altLang="en-US" sz="2400" dirty="0" smtClean="0">
                <a:ea typeface="PMingLiU" panose="02020500000000000000" pitchFamily="18" charset="-120"/>
                <a:cs typeface="PMingLiU" panose="02020500000000000000" pitchFamily="18" charset="-120"/>
              </a:rPr>
              <a:t>  </a:t>
            </a:r>
            <a:r>
              <a:rPr lang="en-HK" altLang="zh-TW" sz="3000" b="0" dirty="0" smtClean="0">
                <a:ea typeface="PMingLiU" panose="02020500000000000000" pitchFamily="18" charset="-120"/>
                <a:cs typeface="PMingLiU" panose="02020500000000000000" pitchFamily="18" charset="-120"/>
              </a:rPr>
              <a:t>[</a:t>
            </a:r>
            <a:r>
              <a:rPr lang="zh-TW" altLang="en-US" dirty="0" smtClean="0">
                <a:ea typeface="PMingLiU" panose="02020500000000000000" pitchFamily="18" charset="-120"/>
                <a:cs typeface="PMingLiU" panose="02020500000000000000" pitchFamily="18" charset="-120"/>
              </a:rPr>
              <a:t>清</a:t>
            </a:r>
            <a:r>
              <a:rPr lang="en-HK" altLang="zh-TW" sz="3000" b="0" dirty="0" smtClean="0">
                <a:ea typeface="PMingLiU" panose="02020500000000000000" pitchFamily="18" charset="-120"/>
                <a:cs typeface="PMingLiU" panose="02020500000000000000" pitchFamily="18" charset="-120"/>
              </a:rPr>
              <a:t>]</a:t>
            </a:r>
            <a:r>
              <a:rPr lang="zh-TW" altLang="en-US" dirty="0" smtClean="0">
                <a:ea typeface="PMingLiU" panose="02020500000000000000" pitchFamily="18" charset="-120"/>
                <a:cs typeface="PMingLiU" panose="02020500000000000000" pitchFamily="18" charset="-120"/>
              </a:rPr>
              <a:t> 陳</a:t>
            </a:r>
            <a:r>
              <a:rPr lang="zh-TW" altLang="en-US" dirty="0">
                <a:ea typeface="PMingLiU" panose="02020500000000000000" pitchFamily="18" charset="-120"/>
                <a:cs typeface="PMingLiU" panose="02020500000000000000" pitchFamily="18" charset="-120"/>
              </a:rPr>
              <a:t>澹</a:t>
            </a:r>
            <a:r>
              <a:rPr lang="zh-TW" altLang="en-US" dirty="0" smtClean="0">
                <a:ea typeface="PMingLiU" panose="02020500000000000000" pitchFamily="18" charset="-120"/>
                <a:cs typeface="PMingLiU" panose="02020500000000000000" pitchFamily="18" charset="-120"/>
              </a:rPr>
              <a:t>然 </a:t>
            </a:r>
            <a:r>
              <a:rPr lang="en-US" b="0" dirty="0"/>
              <a:t>(</a:t>
            </a:r>
            <a:r>
              <a:rPr lang="en-US" b="0" dirty="0" smtClean="0"/>
              <a:t>1859 – 1930</a:t>
            </a:r>
            <a:r>
              <a:rPr lang="en-US" b="0" dirty="0"/>
              <a:t>)</a:t>
            </a:r>
            <a:endParaRPr lang="en-HK" altLang="zh-TW" b="0" dirty="0" smtClean="0">
              <a:ea typeface="PMingLiU" panose="02020500000000000000" pitchFamily="18" charset="-120"/>
              <a:cs typeface="PMingLiU" panose="02020500000000000000" pitchFamily="18" charset="-120"/>
            </a:endParaRPr>
          </a:p>
          <a:p>
            <a:r>
              <a:rPr lang="en-US" altLang="zh-TW" dirty="0" smtClean="0">
                <a:ea typeface="PMingLiU" panose="02020500000000000000" pitchFamily="18" charset="-120"/>
                <a:cs typeface="PMingLiU" panose="02020500000000000000" pitchFamily="18" charset="-120"/>
              </a:rPr>
              <a:t>《</a:t>
            </a:r>
            <a:r>
              <a:rPr lang="zh-TW" altLang="en-US" dirty="0">
                <a:ea typeface="PMingLiU" panose="02020500000000000000" pitchFamily="18" charset="-120"/>
                <a:cs typeface="PMingLiU" panose="02020500000000000000" pitchFamily="18" charset="-120"/>
              </a:rPr>
              <a:t>寤言</a:t>
            </a:r>
            <a:r>
              <a:rPr lang="zh-TW" altLang="en-US" dirty="0" smtClean="0">
                <a:ea typeface="PMingLiU" panose="02020500000000000000" pitchFamily="18" charset="-120"/>
                <a:cs typeface="PMingLiU" panose="02020500000000000000" pitchFamily="18" charset="-120"/>
              </a:rPr>
              <a:t>二 </a:t>
            </a:r>
            <a:r>
              <a:rPr lang="en-US" altLang="zh-TW" dirty="0" smtClean="0">
                <a:ea typeface="PMingLiU" panose="02020500000000000000" pitchFamily="18" charset="-120"/>
                <a:cs typeface="PMingLiU" panose="02020500000000000000" pitchFamily="18" charset="-120"/>
              </a:rPr>
              <a:t>‧ </a:t>
            </a:r>
            <a:r>
              <a:rPr lang="zh-TW" altLang="en-US" dirty="0" smtClean="0">
                <a:ea typeface="PMingLiU" panose="02020500000000000000" pitchFamily="18" charset="-120"/>
                <a:cs typeface="PMingLiU" panose="02020500000000000000" pitchFamily="18" charset="-120"/>
              </a:rPr>
              <a:t>遷</a:t>
            </a:r>
            <a:r>
              <a:rPr lang="zh-TW" altLang="en-US" dirty="0">
                <a:ea typeface="PMingLiU" panose="02020500000000000000" pitchFamily="18" charset="-120"/>
                <a:cs typeface="PMingLiU" panose="02020500000000000000" pitchFamily="18" charset="-120"/>
              </a:rPr>
              <a:t>都建藩</a:t>
            </a:r>
            <a:r>
              <a:rPr lang="zh-TW" altLang="en-US" dirty="0" smtClean="0">
                <a:ea typeface="PMingLiU" panose="02020500000000000000" pitchFamily="18" charset="-120"/>
                <a:cs typeface="PMingLiU" panose="02020500000000000000" pitchFamily="18" charset="-120"/>
              </a:rPr>
              <a:t>議</a:t>
            </a:r>
            <a:r>
              <a:rPr lang="en-US" altLang="zh-TW" dirty="0" smtClean="0">
                <a:ea typeface="PMingLiU" panose="02020500000000000000" pitchFamily="18" charset="-120"/>
                <a:cs typeface="PMingLiU" panose="02020500000000000000" pitchFamily="18" charset="-120"/>
              </a:rPr>
              <a:t>》</a:t>
            </a:r>
            <a:endParaRPr lang="en-US" sz="2400" b="0" dirty="0">
              <a:solidFill>
                <a:srgbClr val="000000"/>
              </a:solidFill>
              <a:latin typeface="Times New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27" y="3115596"/>
            <a:ext cx="2543175" cy="3181350"/>
          </a:xfrm>
          <a:prstGeom prst="rect">
            <a:avLst/>
          </a:prstGeom>
        </p:spPr>
      </p:pic>
    </p:spTree>
    <p:extLst>
      <p:ext uri="{BB962C8B-B14F-4D97-AF65-F5344CB8AC3E}">
        <p14:creationId xmlns:p14="http://schemas.microsoft.com/office/powerpoint/2010/main" val="406368604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27">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9E48D8A2-F8AB-4639-8EB9-8E1449BD441B}" type="slidenum">
              <a:rPr lang="en-GB" smtClean="0">
                <a:solidFill>
                  <a:srgbClr val="A6A6A6"/>
                </a:solidFill>
              </a:rPr>
              <a:pPr/>
              <a:t>28</a:t>
            </a:fld>
            <a:endParaRPr lang="en-GB" smtClean="0">
              <a:solidFill>
                <a:srgbClr val="A6A6A6"/>
              </a:solidFill>
            </a:endParaRPr>
          </a:p>
        </p:txBody>
      </p:sp>
      <p:sp>
        <p:nvSpPr>
          <p:cNvPr id="51203" name="Rectangle 2"/>
          <p:cNvSpPr>
            <a:spLocks noGrp="1" noChangeArrowheads="1"/>
          </p:cNvSpPr>
          <p:nvPr>
            <p:ph type="title"/>
          </p:nvPr>
        </p:nvSpPr>
        <p:spPr>
          <a:xfrm>
            <a:off x="380999" y="266700"/>
            <a:ext cx="9418320" cy="1104900"/>
          </a:xfrm>
          <a:noFill/>
        </p:spPr>
        <p:txBody>
          <a:bodyPr/>
          <a:lstStyle/>
          <a:p>
            <a:r>
              <a:rPr lang="en-US" b="1" dirty="0" smtClean="0"/>
              <a:t>Software Engineering is the Application of a Scientific Approach</a:t>
            </a:r>
            <a:endParaRPr lang="en-US" sz="3200" b="1" i="1" dirty="0" smtClean="0"/>
          </a:p>
        </p:txBody>
      </p:sp>
      <p:sp>
        <p:nvSpPr>
          <p:cNvPr id="577540" name="Rectangle 4"/>
          <p:cNvSpPr>
            <a:spLocks noChangeArrowheads="1"/>
          </p:cNvSpPr>
          <p:nvPr/>
        </p:nvSpPr>
        <p:spPr bwMode="auto">
          <a:xfrm>
            <a:off x="0" y="0"/>
            <a:ext cx="9901238" cy="6856413"/>
          </a:xfrm>
          <a:prstGeom prst="rect">
            <a:avLst/>
          </a:prstGeom>
          <a:noFill/>
          <a:ln w="9525">
            <a:noFill/>
            <a:miter lim="800000"/>
            <a:headEnd/>
            <a:tailEnd/>
          </a:ln>
          <a:effectLst>
            <a:outerShdw dist="71842" dir="2700000" algn="ctr" rotWithShape="0">
              <a:schemeClr val="bg2"/>
            </a:outerShdw>
          </a:effectLst>
        </p:spPr>
        <p:txBody>
          <a:bodyPr wrap="none" anchor="ctr"/>
          <a:lstStyle/>
          <a:p>
            <a:pPr>
              <a:defRPr/>
            </a:pPr>
            <a:endParaRPr lang="en-US">
              <a:solidFill>
                <a:srgbClr val="000000"/>
              </a:solidFill>
            </a:endParaRPr>
          </a:p>
        </p:txBody>
      </p:sp>
      <p:pic>
        <p:nvPicPr>
          <p:cNvPr id="6" name="Picture 5" descr="nn.fc.jpg"/>
          <p:cNvPicPr>
            <a:picLocks noChangeAspect="1"/>
          </p:cNvPicPr>
          <p:nvPr/>
        </p:nvPicPr>
        <p:blipFill>
          <a:blip r:embed="rId3" cstate="print"/>
          <a:stretch>
            <a:fillRect/>
          </a:stretch>
        </p:blipFill>
        <p:spPr>
          <a:xfrm>
            <a:off x="4265612" y="1676401"/>
            <a:ext cx="3474720" cy="4913253"/>
          </a:xfrm>
          <a:prstGeom prst="rect">
            <a:avLst/>
          </a:prstGeom>
        </p:spPr>
      </p:pic>
      <p:pic>
        <p:nvPicPr>
          <p:cNvPr id="8" name="Picture 7" descr="nn.gc.jpg"/>
          <p:cNvPicPr>
            <a:picLocks noChangeAspect="1"/>
          </p:cNvPicPr>
          <p:nvPr/>
        </p:nvPicPr>
        <p:blipFill>
          <a:blip r:embed="rId4" cstate="print"/>
          <a:stretch>
            <a:fillRect/>
          </a:stretch>
        </p:blipFill>
        <p:spPr>
          <a:xfrm>
            <a:off x="486092" y="1676401"/>
            <a:ext cx="3474720" cy="4913253"/>
          </a:xfrm>
          <a:prstGeom prst="rect">
            <a:avLst/>
          </a:prstGeom>
        </p:spPr>
      </p:pic>
      <p:sp>
        <p:nvSpPr>
          <p:cNvPr id="12" name="AutoShape 6"/>
          <p:cNvSpPr>
            <a:spLocks noChangeArrowheads="1"/>
          </p:cNvSpPr>
          <p:nvPr/>
        </p:nvSpPr>
        <p:spPr bwMode="auto">
          <a:xfrm>
            <a:off x="2132012" y="4617720"/>
            <a:ext cx="4206240" cy="1554480"/>
          </a:xfrm>
          <a:prstGeom prst="cloudCallout">
            <a:avLst>
              <a:gd name="adj1" fmla="val 27347"/>
              <a:gd name="adj2" fmla="val 36903"/>
            </a:avLst>
          </a:prstGeom>
          <a:solidFill>
            <a:srgbClr val="F8F8F8"/>
          </a:solidFill>
          <a:ln w="76200">
            <a:solidFill>
              <a:srgbClr val="000066"/>
            </a:solidFill>
            <a:round/>
            <a:headEnd type="none" w="sm" len="sm"/>
            <a:tailEnd type="none" w="sm" len="sm"/>
          </a:ln>
        </p:spPr>
        <p:txBody>
          <a:bodyPr/>
          <a:lstStyle/>
          <a:p>
            <a:pPr algn="ctr" eaLnBrk="1" fontAlgn="auto" hangingPunct="1">
              <a:lnSpc>
                <a:spcPct val="90000"/>
              </a:lnSpc>
              <a:spcBef>
                <a:spcPts val="0"/>
              </a:spcBef>
              <a:spcAft>
                <a:spcPts val="0"/>
              </a:spcAft>
              <a:buClr>
                <a:srgbClr val="000066"/>
              </a:buClr>
              <a:buSzPct val="100000"/>
              <a:defRPr/>
            </a:pPr>
            <a:r>
              <a:rPr lang="en-US" sz="3200" i="1" kern="0" dirty="0" smtClean="0"/>
              <a:t>Postulate a general model</a:t>
            </a:r>
            <a:r>
              <a:rPr lang="en-US" dirty="0" smtClean="0">
                <a:solidFill>
                  <a:schemeClr val="bg1">
                    <a:lumMod val="65000"/>
                  </a:schemeClr>
                </a:solidFill>
              </a:rPr>
              <a:t> .</a:t>
            </a:r>
            <a:endParaRPr lang="en-US" sz="3200" i="1" kern="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12" y="2971800"/>
            <a:ext cx="1828800" cy="1828800"/>
          </a:xfrm>
          <a:prstGeom prst="rect">
            <a:avLst/>
          </a:prstGeom>
        </p:spPr>
      </p:pic>
      <p:sp>
        <p:nvSpPr>
          <p:cNvPr id="52228" name="Rectangle 3"/>
          <p:cNvSpPr>
            <a:spLocks noGrp="1" noChangeArrowheads="1"/>
          </p:cNvSpPr>
          <p:nvPr>
            <p:ph type="title"/>
          </p:nvPr>
        </p:nvSpPr>
        <p:spPr>
          <a:xfrm>
            <a:off x="381000" y="266700"/>
            <a:ext cx="9144000" cy="1104900"/>
          </a:xfrm>
        </p:spPr>
        <p:txBody>
          <a:bodyPr/>
          <a:lstStyle/>
          <a:p>
            <a:r>
              <a:rPr lang="en-US" b="1" dirty="0" smtClean="0"/>
              <a:t>Software Engineering is the Application of a Scientific Approach</a:t>
            </a:r>
          </a:p>
        </p:txBody>
      </p:sp>
      <p:pic>
        <p:nvPicPr>
          <p:cNvPr id="17415" name="Picture 7"/>
          <p:cNvPicPr>
            <a:picLocks noChangeAspect="1" noChangeArrowheads="1"/>
          </p:cNvPicPr>
          <p:nvPr/>
        </p:nvPicPr>
        <p:blipFill>
          <a:blip r:embed="rId4" cstate="print"/>
          <a:srcRect/>
          <a:stretch>
            <a:fillRect/>
          </a:stretch>
        </p:blipFill>
        <p:spPr bwMode="auto">
          <a:xfrm>
            <a:off x="2360612" y="1676400"/>
            <a:ext cx="1828800" cy="1828800"/>
          </a:xfrm>
          <a:prstGeom prst="rect">
            <a:avLst/>
          </a:prstGeom>
          <a:noFill/>
          <a:ln w="9525">
            <a:noFill/>
            <a:miter lim="800000"/>
            <a:headEnd/>
            <a:tailEnd/>
          </a:ln>
        </p:spPr>
      </p:pic>
      <p:pic>
        <p:nvPicPr>
          <p:cNvPr id="17416" name="Picture 8"/>
          <p:cNvPicPr>
            <a:picLocks noChangeAspect="1" noChangeArrowheads="1"/>
          </p:cNvPicPr>
          <p:nvPr/>
        </p:nvPicPr>
        <p:blipFill>
          <a:blip r:embed="rId5" cstate="print"/>
          <a:srcRect/>
          <a:stretch>
            <a:fillRect/>
          </a:stretch>
        </p:blipFill>
        <p:spPr bwMode="auto">
          <a:xfrm>
            <a:off x="2360612" y="4419600"/>
            <a:ext cx="1828800" cy="1828800"/>
          </a:xfrm>
          <a:prstGeom prst="rect">
            <a:avLst/>
          </a:prstGeom>
          <a:noFill/>
          <a:ln w="9525">
            <a:noFill/>
            <a:miter lim="800000"/>
            <a:headEnd/>
            <a:tailEnd/>
          </a:ln>
        </p:spPr>
      </p:pic>
      <p:grpSp>
        <p:nvGrpSpPr>
          <p:cNvPr id="23" name="Group 22"/>
          <p:cNvGrpSpPr/>
          <p:nvPr/>
        </p:nvGrpSpPr>
        <p:grpSpPr>
          <a:xfrm>
            <a:off x="4189412" y="1676400"/>
            <a:ext cx="2667000" cy="1828800"/>
            <a:chOff x="4189412" y="1676400"/>
            <a:chExt cx="2667000" cy="1828800"/>
          </a:xfrm>
        </p:grpSpPr>
        <p:pic>
          <p:nvPicPr>
            <p:cNvPr id="14341" name="Picture 5" descr="http://press-my-cards.com/i/2015/11/silver-lowes-kitchen-faucet-with-double-sink-and-countertop-for-kitchen-decoration-ideas-moen-shower-brushed-nickel-kitchen-faucet-moen-faucet-repair-single-hole-kitchen-faucet-moen-banbury-faucet-koh.jpg"/>
            <p:cNvPicPr>
              <a:picLocks noChangeAspect="1" noChangeArrowheads="1"/>
            </p:cNvPicPr>
            <p:nvPr/>
          </p:nvPicPr>
          <p:blipFill>
            <a:blip r:embed="rId6" cstate="print"/>
            <a:srcRect/>
            <a:stretch>
              <a:fillRect/>
            </a:stretch>
          </p:blipFill>
          <p:spPr bwMode="auto">
            <a:xfrm>
              <a:off x="5027612" y="1676400"/>
              <a:ext cx="1828800" cy="1828800"/>
            </a:xfrm>
            <a:prstGeom prst="rect">
              <a:avLst/>
            </a:prstGeom>
            <a:noFill/>
          </p:spPr>
        </p:pic>
        <p:sp>
          <p:nvSpPr>
            <p:cNvPr id="16" name="TextBox 15"/>
            <p:cNvSpPr txBox="1"/>
            <p:nvPr/>
          </p:nvSpPr>
          <p:spPr>
            <a:xfrm>
              <a:off x="4189412" y="2129135"/>
              <a:ext cx="923651" cy="923330"/>
            </a:xfrm>
            <a:prstGeom prst="rect">
              <a:avLst/>
            </a:prstGeom>
            <a:noFill/>
          </p:spPr>
          <p:txBody>
            <a:bodyPr wrap="none" rtlCol="0">
              <a:spAutoFit/>
            </a:bodyPr>
            <a:lstStyle/>
            <a:p>
              <a:pPr algn="ctr"/>
              <a:r>
                <a:rPr lang="en-US" sz="5400" dirty="0" smtClean="0">
                  <a:sym typeface="Wingdings"/>
                </a:rPr>
                <a:t></a:t>
              </a:r>
              <a:endParaRPr lang="en-US" sz="5400" dirty="0"/>
            </a:p>
          </p:txBody>
        </p:sp>
      </p:grpSp>
      <p:grpSp>
        <p:nvGrpSpPr>
          <p:cNvPr id="24" name="Group 23"/>
          <p:cNvGrpSpPr/>
          <p:nvPr/>
        </p:nvGrpSpPr>
        <p:grpSpPr>
          <a:xfrm>
            <a:off x="6847161" y="1676400"/>
            <a:ext cx="2677839" cy="1828800"/>
            <a:chOff x="6847161" y="1676400"/>
            <a:chExt cx="2677839" cy="1828800"/>
          </a:xfrm>
        </p:grpSpPr>
        <p:pic>
          <p:nvPicPr>
            <p:cNvPr id="17414" name="Picture 6"/>
            <p:cNvPicPr>
              <a:picLocks noChangeAspect="1" noChangeArrowheads="1"/>
            </p:cNvPicPr>
            <p:nvPr/>
          </p:nvPicPr>
          <p:blipFill>
            <a:blip r:embed="rId7" cstate="print"/>
            <a:srcRect/>
            <a:stretch>
              <a:fillRect/>
            </a:stretch>
          </p:blipFill>
          <p:spPr bwMode="auto">
            <a:xfrm>
              <a:off x="7696200" y="1676400"/>
              <a:ext cx="1828800" cy="1828800"/>
            </a:xfrm>
            <a:prstGeom prst="rect">
              <a:avLst/>
            </a:prstGeom>
            <a:noFill/>
            <a:ln w="9525">
              <a:solidFill>
                <a:srgbClr val="00B050"/>
              </a:solidFill>
              <a:miter lim="800000"/>
              <a:headEnd/>
              <a:tailEnd/>
            </a:ln>
          </p:spPr>
        </p:pic>
        <p:sp>
          <p:nvSpPr>
            <p:cNvPr id="18" name="TextBox 17"/>
            <p:cNvSpPr txBox="1"/>
            <p:nvPr/>
          </p:nvSpPr>
          <p:spPr>
            <a:xfrm>
              <a:off x="6847161" y="2129135"/>
              <a:ext cx="923651" cy="923330"/>
            </a:xfrm>
            <a:prstGeom prst="rect">
              <a:avLst/>
            </a:prstGeom>
            <a:noFill/>
          </p:spPr>
          <p:txBody>
            <a:bodyPr wrap="none" rtlCol="0">
              <a:spAutoFit/>
            </a:bodyPr>
            <a:lstStyle/>
            <a:p>
              <a:pPr algn="ctr"/>
              <a:r>
                <a:rPr lang="en-US" sz="5400" dirty="0" smtClean="0">
                  <a:sym typeface="Wingdings"/>
                </a:rPr>
                <a:t></a:t>
              </a:r>
              <a:endParaRPr lang="en-US" sz="5400" dirty="0"/>
            </a:p>
          </p:txBody>
        </p:sp>
      </p:grpSp>
      <p:grpSp>
        <p:nvGrpSpPr>
          <p:cNvPr id="25" name="Group 24"/>
          <p:cNvGrpSpPr/>
          <p:nvPr/>
        </p:nvGrpSpPr>
        <p:grpSpPr>
          <a:xfrm>
            <a:off x="4189412" y="4419600"/>
            <a:ext cx="2667000" cy="1828800"/>
            <a:chOff x="4189412" y="4419600"/>
            <a:chExt cx="2667000" cy="1828800"/>
          </a:xfrm>
        </p:grpSpPr>
        <p:sp>
          <p:nvSpPr>
            <p:cNvPr id="17" name="TextBox 16"/>
            <p:cNvSpPr txBox="1"/>
            <p:nvPr/>
          </p:nvSpPr>
          <p:spPr>
            <a:xfrm>
              <a:off x="4189412" y="4872335"/>
              <a:ext cx="923651" cy="923330"/>
            </a:xfrm>
            <a:prstGeom prst="rect">
              <a:avLst/>
            </a:prstGeom>
            <a:noFill/>
          </p:spPr>
          <p:txBody>
            <a:bodyPr wrap="none" rtlCol="0">
              <a:spAutoFit/>
            </a:bodyPr>
            <a:lstStyle/>
            <a:p>
              <a:pPr algn="ctr"/>
              <a:r>
                <a:rPr lang="en-US" sz="5400" dirty="0" smtClean="0">
                  <a:sym typeface="Wingdings"/>
                </a:rPr>
                <a:t></a:t>
              </a:r>
              <a:endParaRPr lang="en-US" sz="5400" dirty="0"/>
            </a:p>
          </p:txBody>
        </p:sp>
        <p:pic>
          <p:nvPicPr>
            <p:cNvPr id="19" name="Picture 7"/>
            <p:cNvPicPr>
              <a:picLocks noChangeAspect="1" noChangeArrowheads="1"/>
            </p:cNvPicPr>
            <p:nvPr/>
          </p:nvPicPr>
          <p:blipFill>
            <a:blip r:embed="rId8" cstate="print"/>
            <a:srcRect/>
            <a:stretch>
              <a:fillRect/>
            </a:stretch>
          </p:blipFill>
          <p:spPr bwMode="auto">
            <a:xfrm>
              <a:off x="5027612" y="4419600"/>
              <a:ext cx="1828800" cy="1828800"/>
            </a:xfrm>
            <a:prstGeom prst="rect">
              <a:avLst/>
            </a:prstGeom>
            <a:noFill/>
            <a:ln w="9525">
              <a:noFill/>
              <a:miter lim="800000"/>
              <a:headEnd/>
              <a:tailEnd/>
            </a:ln>
          </p:spPr>
        </p:pic>
      </p:grpSp>
      <p:sp>
        <p:nvSpPr>
          <p:cNvPr id="22" name="AutoShape 15"/>
          <p:cNvSpPr>
            <a:spLocks noChangeArrowheads="1"/>
          </p:cNvSpPr>
          <p:nvPr/>
        </p:nvSpPr>
        <p:spPr bwMode="auto">
          <a:xfrm>
            <a:off x="7970520" y="4693920"/>
            <a:ext cx="1554480" cy="1554480"/>
          </a:xfrm>
          <a:prstGeom prst="wedgeRectCallout">
            <a:avLst>
              <a:gd name="adj1" fmla="val -119736"/>
              <a:gd name="adj2" fmla="val -33332"/>
            </a:avLst>
          </a:prstGeom>
          <a:solidFill>
            <a:schemeClr val="accent1"/>
          </a:solidFill>
          <a:ln w="76200">
            <a:solidFill>
              <a:srgbClr val="00B050"/>
            </a:solidFill>
            <a:miter lim="800000"/>
            <a:headEnd/>
            <a:tailEnd/>
          </a:ln>
        </p:spPr>
        <p:txBody>
          <a:bodyPr lIns="92075" tIns="46038" rIns="92075" bIns="46038"/>
          <a:lstStyle/>
          <a:p>
            <a:pPr marL="61913">
              <a:spcBef>
                <a:spcPct val="20000"/>
              </a:spcBef>
              <a:buClr>
                <a:schemeClr val="tx2"/>
              </a:buClr>
              <a:buSzPct val="60000"/>
              <a:buFont typeface="Wingdings" pitchFamily="2" charset="2"/>
              <a:buNone/>
              <a:tabLst>
                <a:tab pos="8797925" algn="r"/>
              </a:tabLst>
            </a:pPr>
            <a:r>
              <a:rPr lang="en-US" sz="3200" i="1" dirty="0" smtClean="0"/>
              <a:t>Apply general model</a:t>
            </a:r>
            <a:r>
              <a:rPr lang="en-US" sz="3200" dirty="0" smtClean="0">
                <a:solidFill>
                  <a:schemeClr val="bg1">
                    <a:lumMod val="65000"/>
                  </a:schemeClr>
                </a:solidFill>
              </a:rPr>
              <a:t> .</a:t>
            </a:r>
            <a:endParaRPr lang="en-US" sz="3200" dirty="0">
              <a:solidFill>
                <a:schemeClr val="bg1">
                  <a:lumMod val="65000"/>
                </a:schemeClr>
              </a:soli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492" y="4602480"/>
            <a:ext cx="1463040" cy="14630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39591C26-E861-4BAE-95E9-41993EDB9231}" type="slidenum">
              <a:rPr lang="en-GB" smtClean="0">
                <a:solidFill>
                  <a:srgbClr val="A6A6A6"/>
                </a:solidFill>
              </a:rPr>
              <a:pPr/>
              <a:t>3</a:t>
            </a:fld>
            <a:endParaRPr lang="en-GB" smtClean="0">
              <a:solidFill>
                <a:srgbClr val="A6A6A6"/>
              </a:solidFill>
            </a:endParaRPr>
          </a:p>
        </p:txBody>
      </p:sp>
      <p:sp>
        <p:nvSpPr>
          <p:cNvPr id="18435" name="Rectangle 2"/>
          <p:cNvSpPr>
            <a:spLocks noGrp="1" noChangeArrowheads="1"/>
          </p:cNvSpPr>
          <p:nvPr>
            <p:ph type="title"/>
          </p:nvPr>
        </p:nvSpPr>
        <p:spPr/>
        <p:txBody>
          <a:bodyPr/>
          <a:lstStyle/>
          <a:p>
            <a:r>
              <a:rPr lang="en-GB" sz="3200" b="1" i="1" dirty="0" smtClean="0"/>
              <a:t>What Fundamentals are Important in SE?</a:t>
            </a:r>
            <a:r>
              <a:rPr lang="en-US" sz="3200" b="1" i="1" dirty="0" smtClean="0"/>
              <a:t/>
            </a:r>
            <a:br>
              <a:rPr lang="en-US" sz="3200" b="1" i="1" dirty="0" smtClean="0"/>
            </a:br>
            <a:r>
              <a:rPr lang="en-US" b="1" dirty="0" smtClean="0"/>
              <a:t>If you are a Software Engineer</a:t>
            </a:r>
          </a:p>
        </p:txBody>
      </p:sp>
      <p:sp>
        <p:nvSpPr>
          <p:cNvPr id="18436" name="Rectangle 220"/>
          <p:cNvSpPr>
            <a:spLocks noChangeArrowheads="1"/>
          </p:cNvSpPr>
          <p:nvPr/>
        </p:nvSpPr>
        <p:spPr bwMode="auto">
          <a:xfrm>
            <a:off x="381000" y="1676400"/>
            <a:ext cx="9144000" cy="1219200"/>
          </a:xfrm>
          <a:prstGeom prst="rect">
            <a:avLst/>
          </a:prstGeom>
          <a:noFill/>
          <a:ln w="9525">
            <a:noFill/>
            <a:miter lim="800000"/>
            <a:headEnd/>
            <a:tailEnd/>
          </a:ln>
        </p:spPr>
        <p:txBody>
          <a:bodyPr lIns="92075" tIns="46038" rIns="92075" bIns="46038"/>
          <a:lstStyle/>
          <a:p>
            <a:pPr marL="398463" indent="-398463">
              <a:spcBef>
                <a:spcPct val="20000"/>
              </a:spcBef>
              <a:buClr>
                <a:srgbClr val="000066"/>
              </a:buClr>
              <a:buSzPct val="60000"/>
              <a:buFont typeface="Wingdings" pitchFamily="2" charset="2"/>
              <a:buChar char="u"/>
            </a:pPr>
            <a:r>
              <a:rPr lang="en-US" sz="3200" b="0" dirty="0"/>
              <a:t>It is part of a subsystem, which is part of a subsystem, which </a:t>
            </a:r>
            <a:r>
              <a:rPr lang="en-US" sz="3200" b="0" dirty="0">
                <a:solidFill>
                  <a:srgbClr val="000000"/>
                </a:solidFill>
              </a:rPr>
              <a:t>is part of a system:</a:t>
            </a:r>
          </a:p>
          <a:p>
            <a:pPr marL="398463" indent="-398463">
              <a:spcBef>
                <a:spcPct val="20000"/>
              </a:spcBef>
              <a:buClr>
                <a:srgbClr val="000066"/>
              </a:buClr>
              <a:buSzPct val="60000"/>
              <a:buFont typeface="Wingdings" pitchFamily="2" charset="2"/>
              <a:buChar char="u"/>
            </a:pPr>
            <a:endParaRPr lang="en-US" sz="3200" b="0" dirty="0">
              <a:solidFill>
                <a:srgbClr val="000000"/>
              </a:solidFill>
            </a:endParaRPr>
          </a:p>
        </p:txBody>
      </p:sp>
      <p:grpSp>
        <p:nvGrpSpPr>
          <p:cNvPr id="2" name="Group 228"/>
          <p:cNvGrpSpPr>
            <a:grpSpLocks/>
          </p:cNvGrpSpPr>
          <p:nvPr/>
        </p:nvGrpSpPr>
        <p:grpSpPr bwMode="auto">
          <a:xfrm>
            <a:off x="838200" y="2895600"/>
            <a:ext cx="7391400" cy="3200400"/>
            <a:chOff x="528" y="1824"/>
            <a:chExt cx="4656" cy="2016"/>
          </a:xfrm>
        </p:grpSpPr>
        <p:sp>
          <p:nvSpPr>
            <p:cNvPr id="18438" name="Oval 135"/>
            <p:cNvSpPr>
              <a:spLocks noChangeArrowheads="1"/>
            </p:cNvSpPr>
            <p:nvPr/>
          </p:nvSpPr>
          <p:spPr bwMode="auto">
            <a:xfrm>
              <a:off x="2624" y="2784"/>
              <a:ext cx="467" cy="470"/>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439" name="Oval 4"/>
            <p:cNvSpPr>
              <a:spLocks noChangeArrowheads="1"/>
            </p:cNvSpPr>
            <p:nvPr/>
          </p:nvSpPr>
          <p:spPr bwMode="auto">
            <a:xfrm>
              <a:off x="631" y="182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440" name="Oval 5"/>
            <p:cNvSpPr>
              <a:spLocks noChangeArrowheads="1"/>
            </p:cNvSpPr>
            <p:nvPr/>
          </p:nvSpPr>
          <p:spPr bwMode="auto">
            <a:xfrm>
              <a:off x="698" y="198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41" name="Oval 6"/>
            <p:cNvSpPr>
              <a:spLocks noChangeArrowheads="1"/>
            </p:cNvSpPr>
            <p:nvPr/>
          </p:nvSpPr>
          <p:spPr bwMode="auto">
            <a:xfrm>
              <a:off x="923" y="198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42" name="Line 7"/>
            <p:cNvSpPr>
              <a:spLocks noChangeShapeType="1"/>
            </p:cNvSpPr>
            <p:nvPr/>
          </p:nvSpPr>
          <p:spPr bwMode="auto">
            <a:xfrm flipH="1">
              <a:off x="528" y="206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43" name="Line 8"/>
            <p:cNvSpPr>
              <a:spLocks noChangeShapeType="1"/>
            </p:cNvSpPr>
            <p:nvPr/>
          </p:nvSpPr>
          <p:spPr bwMode="auto">
            <a:xfrm flipH="1">
              <a:off x="808" y="2062"/>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44" name="Oval 9"/>
            <p:cNvSpPr>
              <a:spLocks noChangeArrowheads="1"/>
            </p:cNvSpPr>
            <p:nvPr/>
          </p:nvSpPr>
          <p:spPr bwMode="auto">
            <a:xfrm>
              <a:off x="1136" y="1824"/>
              <a:ext cx="467" cy="470"/>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445" name="Oval 10"/>
            <p:cNvSpPr>
              <a:spLocks noChangeArrowheads="1"/>
            </p:cNvSpPr>
            <p:nvPr/>
          </p:nvSpPr>
          <p:spPr bwMode="auto">
            <a:xfrm>
              <a:off x="1203" y="1985"/>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46" name="Oval 11"/>
            <p:cNvSpPr>
              <a:spLocks noChangeArrowheads="1"/>
            </p:cNvSpPr>
            <p:nvPr/>
          </p:nvSpPr>
          <p:spPr bwMode="auto">
            <a:xfrm>
              <a:off x="1428" y="1985"/>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47" name="Line 12"/>
            <p:cNvSpPr>
              <a:spLocks noChangeShapeType="1"/>
            </p:cNvSpPr>
            <p:nvPr/>
          </p:nvSpPr>
          <p:spPr bwMode="auto">
            <a:xfrm flipH="1">
              <a:off x="1033" y="2059"/>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48" name="Line 13"/>
            <p:cNvSpPr>
              <a:spLocks noChangeShapeType="1"/>
            </p:cNvSpPr>
            <p:nvPr/>
          </p:nvSpPr>
          <p:spPr bwMode="auto">
            <a:xfrm flipH="1">
              <a:off x="1313" y="2059"/>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49" name="Oval 14"/>
            <p:cNvSpPr>
              <a:spLocks noChangeArrowheads="1"/>
            </p:cNvSpPr>
            <p:nvPr/>
          </p:nvSpPr>
          <p:spPr bwMode="auto">
            <a:xfrm>
              <a:off x="1641" y="182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450" name="Oval 15"/>
            <p:cNvSpPr>
              <a:spLocks noChangeArrowheads="1"/>
            </p:cNvSpPr>
            <p:nvPr/>
          </p:nvSpPr>
          <p:spPr bwMode="auto">
            <a:xfrm>
              <a:off x="1708" y="198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51" name="Oval 16"/>
            <p:cNvSpPr>
              <a:spLocks noChangeArrowheads="1"/>
            </p:cNvSpPr>
            <p:nvPr/>
          </p:nvSpPr>
          <p:spPr bwMode="auto">
            <a:xfrm>
              <a:off x="1933" y="198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52" name="Line 17"/>
            <p:cNvSpPr>
              <a:spLocks noChangeShapeType="1"/>
            </p:cNvSpPr>
            <p:nvPr/>
          </p:nvSpPr>
          <p:spPr bwMode="auto">
            <a:xfrm flipH="1">
              <a:off x="1538" y="206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53" name="Line 18"/>
            <p:cNvSpPr>
              <a:spLocks noChangeShapeType="1"/>
            </p:cNvSpPr>
            <p:nvPr/>
          </p:nvSpPr>
          <p:spPr bwMode="auto">
            <a:xfrm flipH="1">
              <a:off x="1817" y="2062"/>
              <a:ext cx="11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54" name="Line 20"/>
            <p:cNvSpPr>
              <a:spLocks noChangeShapeType="1"/>
            </p:cNvSpPr>
            <p:nvPr/>
          </p:nvSpPr>
          <p:spPr bwMode="auto">
            <a:xfrm flipV="1">
              <a:off x="1112" y="2114"/>
              <a:ext cx="117"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55" name="Line 21"/>
            <p:cNvSpPr>
              <a:spLocks noChangeShapeType="1"/>
            </p:cNvSpPr>
            <p:nvPr/>
          </p:nvSpPr>
          <p:spPr bwMode="auto">
            <a:xfrm flipH="1" flipV="1">
              <a:off x="1784" y="2136"/>
              <a:ext cx="88"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56" name="Oval 22"/>
            <p:cNvSpPr>
              <a:spLocks noChangeArrowheads="1"/>
            </p:cNvSpPr>
            <p:nvPr/>
          </p:nvSpPr>
          <p:spPr bwMode="auto">
            <a:xfrm>
              <a:off x="2119" y="182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457" name="Oval 23"/>
            <p:cNvSpPr>
              <a:spLocks noChangeArrowheads="1"/>
            </p:cNvSpPr>
            <p:nvPr/>
          </p:nvSpPr>
          <p:spPr bwMode="auto">
            <a:xfrm>
              <a:off x="2186" y="198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58" name="Oval 24"/>
            <p:cNvSpPr>
              <a:spLocks noChangeArrowheads="1"/>
            </p:cNvSpPr>
            <p:nvPr/>
          </p:nvSpPr>
          <p:spPr bwMode="auto">
            <a:xfrm>
              <a:off x="2411" y="198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59" name="Line 25"/>
            <p:cNvSpPr>
              <a:spLocks noChangeShapeType="1"/>
            </p:cNvSpPr>
            <p:nvPr/>
          </p:nvSpPr>
          <p:spPr bwMode="auto">
            <a:xfrm flipH="1">
              <a:off x="2030" y="2064"/>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60" name="Line 26"/>
            <p:cNvSpPr>
              <a:spLocks noChangeShapeType="1"/>
            </p:cNvSpPr>
            <p:nvPr/>
          </p:nvSpPr>
          <p:spPr bwMode="auto">
            <a:xfrm flipH="1">
              <a:off x="2296" y="2062"/>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61" name="Oval 27"/>
            <p:cNvSpPr>
              <a:spLocks noChangeArrowheads="1"/>
            </p:cNvSpPr>
            <p:nvPr/>
          </p:nvSpPr>
          <p:spPr bwMode="auto">
            <a:xfrm>
              <a:off x="2624" y="1824"/>
              <a:ext cx="467" cy="470"/>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462" name="Oval 28"/>
            <p:cNvSpPr>
              <a:spLocks noChangeArrowheads="1"/>
            </p:cNvSpPr>
            <p:nvPr/>
          </p:nvSpPr>
          <p:spPr bwMode="auto">
            <a:xfrm>
              <a:off x="2691" y="1985"/>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63" name="Oval 29"/>
            <p:cNvSpPr>
              <a:spLocks noChangeArrowheads="1"/>
            </p:cNvSpPr>
            <p:nvPr/>
          </p:nvSpPr>
          <p:spPr bwMode="auto">
            <a:xfrm>
              <a:off x="2916" y="1985"/>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64" name="Line 30"/>
            <p:cNvSpPr>
              <a:spLocks noChangeShapeType="1"/>
            </p:cNvSpPr>
            <p:nvPr/>
          </p:nvSpPr>
          <p:spPr bwMode="auto">
            <a:xfrm flipH="1">
              <a:off x="2521" y="2059"/>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65" name="Line 31"/>
            <p:cNvSpPr>
              <a:spLocks noChangeShapeType="1"/>
            </p:cNvSpPr>
            <p:nvPr/>
          </p:nvSpPr>
          <p:spPr bwMode="auto">
            <a:xfrm flipH="1">
              <a:off x="2801" y="2059"/>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66" name="Oval 32"/>
            <p:cNvSpPr>
              <a:spLocks noChangeArrowheads="1"/>
            </p:cNvSpPr>
            <p:nvPr/>
          </p:nvSpPr>
          <p:spPr bwMode="auto">
            <a:xfrm>
              <a:off x="3129" y="182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467" name="Oval 33"/>
            <p:cNvSpPr>
              <a:spLocks noChangeArrowheads="1"/>
            </p:cNvSpPr>
            <p:nvPr/>
          </p:nvSpPr>
          <p:spPr bwMode="auto">
            <a:xfrm>
              <a:off x="3196" y="198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68" name="Oval 34"/>
            <p:cNvSpPr>
              <a:spLocks noChangeArrowheads="1"/>
            </p:cNvSpPr>
            <p:nvPr/>
          </p:nvSpPr>
          <p:spPr bwMode="auto">
            <a:xfrm>
              <a:off x="3421" y="198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69" name="Line 35"/>
            <p:cNvSpPr>
              <a:spLocks noChangeShapeType="1"/>
            </p:cNvSpPr>
            <p:nvPr/>
          </p:nvSpPr>
          <p:spPr bwMode="auto">
            <a:xfrm flipH="1">
              <a:off x="3026" y="206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70" name="Line 36"/>
            <p:cNvSpPr>
              <a:spLocks noChangeShapeType="1"/>
            </p:cNvSpPr>
            <p:nvPr/>
          </p:nvSpPr>
          <p:spPr bwMode="auto">
            <a:xfrm flipH="1">
              <a:off x="3305" y="2062"/>
              <a:ext cx="11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71" name="Line 38"/>
            <p:cNvSpPr>
              <a:spLocks noChangeShapeType="1"/>
            </p:cNvSpPr>
            <p:nvPr/>
          </p:nvSpPr>
          <p:spPr bwMode="auto">
            <a:xfrm flipV="1">
              <a:off x="2600" y="2114"/>
              <a:ext cx="117"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72" name="Line 39"/>
            <p:cNvSpPr>
              <a:spLocks noChangeShapeType="1"/>
            </p:cNvSpPr>
            <p:nvPr/>
          </p:nvSpPr>
          <p:spPr bwMode="auto">
            <a:xfrm flipH="1" flipV="1">
              <a:off x="3272" y="2136"/>
              <a:ext cx="88"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73" name="Oval 40"/>
            <p:cNvSpPr>
              <a:spLocks noChangeArrowheads="1"/>
            </p:cNvSpPr>
            <p:nvPr/>
          </p:nvSpPr>
          <p:spPr bwMode="auto">
            <a:xfrm>
              <a:off x="3607" y="182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474" name="Oval 41"/>
            <p:cNvSpPr>
              <a:spLocks noChangeArrowheads="1"/>
            </p:cNvSpPr>
            <p:nvPr/>
          </p:nvSpPr>
          <p:spPr bwMode="auto">
            <a:xfrm>
              <a:off x="3674" y="198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75" name="Oval 42"/>
            <p:cNvSpPr>
              <a:spLocks noChangeArrowheads="1"/>
            </p:cNvSpPr>
            <p:nvPr/>
          </p:nvSpPr>
          <p:spPr bwMode="auto">
            <a:xfrm>
              <a:off x="3899" y="198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76" name="Line 43"/>
            <p:cNvSpPr>
              <a:spLocks noChangeShapeType="1"/>
            </p:cNvSpPr>
            <p:nvPr/>
          </p:nvSpPr>
          <p:spPr bwMode="auto">
            <a:xfrm flipH="1">
              <a:off x="3521" y="2064"/>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77" name="Line 44"/>
            <p:cNvSpPr>
              <a:spLocks noChangeShapeType="1"/>
            </p:cNvSpPr>
            <p:nvPr/>
          </p:nvSpPr>
          <p:spPr bwMode="auto">
            <a:xfrm flipH="1">
              <a:off x="3784" y="2062"/>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78" name="Oval 45"/>
            <p:cNvSpPr>
              <a:spLocks noChangeArrowheads="1"/>
            </p:cNvSpPr>
            <p:nvPr/>
          </p:nvSpPr>
          <p:spPr bwMode="auto">
            <a:xfrm>
              <a:off x="4112" y="1824"/>
              <a:ext cx="467" cy="470"/>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479" name="Oval 46"/>
            <p:cNvSpPr>
              <a:spLocks noChangeArrowheads="1"/>
            </p:cNvSpPr>
            <p:nvPr/>
          </p:nvSpPr>
          <p:spPr bwMode="auto">
            <a:xfrm>
              <a:off x="4179" y="1985"/>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80" name="Oval 47"/>
            <p:cNvSpPr>
              <a:spLocks noChangeArrowheads="1"/>
            </p:cNvSpPr>
            <p:nvPr/>
          </p:nvSpPr>
          <p:spPr bwMode="auto">
            <a:xfrm>
              <a:off x="4404" y="1985"/>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81" name="Line 48"/>
            <p:cNvSpPr>
              <a:spLocks noChangeShapeType="1"/>
            </p:cNvSpPr>
            <p:nvPr/>
          </p:nvSpPr>
          <p:spPr bwMode="auto">
            <a:xfrm flipH="1">
              <a:off x="4009" y="2059"/>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82" name="Line 49"/>
            <p:cNvSpPr>
              <a:spLocks noChangeShapeType="1"/>
            </p:cNvSpPr>
            <p:nvPr/>
          </p:nvSpPr>
          <p:spPr bwMode="auto">
            <a:xfrm flipH="1">
              <a:off x="4289" y="2059"/>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83" name="Oval 50"/>
            <p:cNvSpPr>
              <a:spLocks noChangeArrowheads="1"/>
            </p:cNvSpPr>
            <p:nvPr/>
          </p:nvSpPr>
          <p:spPr bwMode="auto">
            <a:xfrm>
              <a:off x="4617" y="182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484" name="Oval 51"/>
            <p:cNvSpPr>
              <a:spLocks noChangeArrowheads="1"/>
            </p:cNvSpPr>
            <p:nvPr/>
          </p:nvSpPr>
          <p:spPr bwMode="auto">
            <a:xfrm>
              <a:off x="4684" y="198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85" name="Oval 52"/>
            <p:cNvSpPr>
              <a:spLocks noChangeArrowheads="1"/>
            </p:cNvSpPr>
            <p:nvPr/>
          </p:nvSpPr>
          <p:spPr bwMode="auto">
            <a:xfrm>
              <a:off x="4909" y="198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86" name="Line 53"/>
            <p:cNvSpPr>
              <a:spLocks noChangeShapeType="1"/>
            </p:cNvSpPr>
            <p:nvPr/>
          </p:nvSpPr>
          <p:spPr bwMode="auto">
            <a:xfrm flipH="1">
              <a:off x="4514" y="206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87" name="Line 54"/>
            <p:cNvSpPr>
              <a:spLocks noChangeShapeType="1"/>
            </p:cNvSpPr>
            <p:nvPr/>
          </p:nvSpPr>
          <p:spPr bwMode="auto">
            <a:xfrm flipH="1">
              <a:off x="4793" y="2062"/>
              <a:ext cx="11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88" name="Line 55"/>
            <p:cNvSpPr>
              <a:spLocks noChangeShapeType="1"/>
            </p:cNvSpPr>
            <p:nvPr/>
          </p:nvSpPr>
          <p:spPr bwMode="auto">
            <a:xfrm flipH="1">
              <a:off x="5020" y="2070"/>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89" name="Line 56"/>
            <p:cNvSpPr>
              <a:spLocks noChangeShapeType="1"/>
            </p:cNvSpPr>
            <p:nvPr/>
          </p:nvSpPr>
          <p:spPr bwMode="auto">
            <a:xfrm flipV="1">
              <a:off x="4088" y="2114"/>
              <a:ext cx="117"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90" name="Line 57"/>
            <p:cNvSpPr>
              <a:spLocks noChangeShapeType="1"/>
            </p:cNvSpPr>
            <p:nvPr/>
          </p:nvSpPr>
          <p:spPr bwMode="auto">
            <a:xfrm flipH="1" flipV="1">
              <a:off x="4760" y="2136"/>
              <a:ext cx="88"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91" name="Oval 58"/>
            <p:cNvSpPr>
              <a:spLocks noChangeArrowheads="1"/>
            </p:cNvSpPr>
            <p:nvPr/>
          </p:nvSpPr>
          <p:spPr bwMode="auto">
            <a:xfrm>
              <a:off x="631" y="230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492" name="Oval 59"/>
            <p:cNvSpPr>
              <a:spLocks noChangeArrowheads="1"/>
            </p:cNvSpPr>
            <p:nvPr/>
          </p:nvSpPr>
          <p:spPr bwMode="auto">
            <a:xfrm>
              <a:off x="698" y="246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93" name="Oval 60"/>
            <p:cNvSpPr>
              <a:spLocks noChangeArrowheads="1"/>
            </p:cNvSpPr>
            <p:nvPr/>
          </p:nvSpPr>
          <p:spPr bwMode="auto">
            <a:xfrm>
              <a:off x="923" y="246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94" name="Line 61"/>
            <p:cNvSpPr>
              <a:spLocks noChangeShapeType="1"/>
            </p:cNvSpPr>
            <p:nvPr/>
          </p:nvSpPr>
          <p:spPr bwMode="auto">
            <a:xfrm flipH="1">
              <a:off x="528" y="254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95" name="Line 62"/>
            <p:cNvSpPr>
              <a:spLocks noChangeShapeType="1"/>
            </p:cNvSpPr>
            <p:nvPr/>
          </p:nvSpPr>
          <p:spPr bwMode="auto">
            <a:xfrm flipH="1">
              <a:off x="808" y="2542"/>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496" name="Oval 63"/>
            <p:cNvSpPr>
              <a:spLocks noChangeArrowheads="1"/>
            </p:cNvSpPr>
            <p:nvPr/>
          </p:nvSpPr>
          <p:spPr bwMode="auto">
            <a:xfrm>
              <a:off x="1136" y="2304"/>
              <a:ext cx="467" cy="470"/>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497" name="Oval 64"/>
            <p:cNvSpPr>
              <a:spLocks noChangeArrowheads="1"/>
            </p:cNvSpPr>
            <p:nvPr/>
          </p:nvSpPr>
          <p:spPr bwMode="auto">
            <a:xfrm>
              <a:off x="1203" y="2465"/>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98" name="Oval 65"/>
            <p:cNvSpPr>
              <a:spLocks noChangeArrowheads="1"/>
            </p:cNvSpPr>
            <p:nvPr/>
          </p:nvSpPr>
          <p:spPr bwMode="auto">
            <a:xfrm>
              <a:off x="1428" y="2465"/>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499" name="Line 66"/>
            <p:cNvSpPr>
              <a:spLocks noChangeShapeType="1"/>
            </p:cNvSpPr>
            <p:nvPr/>
          </p:nvSpPr>
          <p:spPr bwMode="auto">
            <a:xfrm flipH="1">
              <a:off x="1033" y="2539"/>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00" name="Line 67"/>
            <p:cNvSpPr>
              <a:spLocks noChangeShapeType="1"/>
            </p:cNvSpPr>
            <p:nvPr/>
          </p:nvSpPr>
          <p:spPr bwMode="auto">
            <a:xfrm flipH="1">
              <a:off x="1313" y="2539"/>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01" name="Oval 68"/>
            <p:cNvSpPr>
              <a:spLocks noChangeArrowheads="1"/>
            </p:cNvSpPr>
            <p:nvPr/>
          </p:nvSpPr>
          <p:spPr bwMode="auto">
            <a:xfrm>
              <a:off x="1641" y="230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02" name="Oval 69"/>
            <p:cNvSpPr>
              <a:spLocks noChangeArrowheads="1"/>
            </p:cNvSpPr>
            <p:nvPr/>
          </p:nvSpPr>
          <p:spPr bwMode="auto">
            <a:xfrm>
              <a:off x="1708" y="246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03" name="Oval 70"/>
            <p:cNvSpPr>
              <a:spLocks noChangeArrowheads="1"/>
            </p:cNvSpPr>
            <p:nvPr/>
          </p:nvSpPr>
          <p:spPr bwMode="auto">
            <a:xfrm>
              <a:off x="1933" y="246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04" name="Line 71"/>
            <p:cNvSpPr>
              <a:spLocks noChangeShapeType="1"/>
            </p:cNvSpPr>
            <p:nvPr/>
          </p:nvSpPr>
          <p:spPr bwMode="auto">
            <a:xfrm flipH="1">
              <a:off x="1538" y="254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05" name="Line 72"/>
            <p:cNvSpPr>
              <a:spLocks noChangeShapeType="1"/>
            </p:cNvSpPr>
            <p:nvPr/>
          </p:nvSpPr>
          <p:spPr bwMode="auto">
            <a:xfrm flipH="1">
              <a:off x="1817" y="2542"/>
              <a:ext cx="11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06" name="Line 74"/>
            <p:cNvSpPr>
              <a:spLocks noChangeShapeType="1"/>
            </p:cNvSpPr>
            <p:nvPr/>
          </p:nvSpPr>
          <p:spPr bwMode="auto">
            <a:xfrm flipV="1">
              <a:off x="1112" y="2594"/>
              <a:ext cx="117"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07" name="Line 75"/>
            <p:cNvSpPr>
              <a:spLocks noChangeShapeType="1"/>
            </p:cNvSpPr>
            <p:nvPr/>
          </p:nvSpPr>
          <p:spPr bwMode="auto">
            <a:xfrm flipH="1" flipV="1">
              <a:off x="1784" y="2616"/>
              <a:ext cx="88"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08" name="Oval 76"/>
            <p:cNvSpPr>
              <a:spLocks noChangeArrowheads="1"/>
            </p:cNvSpPr>
            <p:nvPr/>
          </p:nvSpPr>
          <p:spPr bwMode="auto">
            <a:xfrm>
              <a:off x="2119" y="230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09" name="Oval 77"/>
            <p:cNvSpPr>
              <a:spLocks noChangeArrowheads="1"/>
            </p:cNvSpPr>
            <p:nvPr/>
          </p:nvSpPr>
          <p:spPr bwMode="auto">
            <a:xfrm>
              <a:off x="2186" y="246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10" name="Oval 78"/>
            <p:cNvSpPr>
              <a:spLocks noChangeArrowheads="1"/>
            </p:cNvSpPr>
            <p:nvPr/>
          </p:nvSpPr>
          <p:spPr bwMode="auto">
            <a:xfrm>
              <a:off x="2411" y="246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11" name="Line 79"/>
            <p:cNvSpPr>
              <a:spLocks noChangeShapeType="1"/>
            </p:cNvSpPr>
            <p:nvPr/>
          </p:nvSpPr>
          <p:spPr bwMode="auto">
            <a:xfrm flipH="1">
              <a:off x="2030" y="2544"/>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12" name="Line 80"/>
            <p:cNvSpPr>
              <a:spLocks noChangeShapeType="1"/>
            </p:cNvSpPr>
            <p:nvPr/>
          </p:nvSpPr>
          <p:spPr bwMode="auto">
            <a:xfrm flipH="1">
              <a:off x="2296" y="2542"/>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13" name="Oval 81"/>
            <p:cNvSpPr>
              <a:spLocks noChangeArrowheads="1"/>
            </p:cNvSpPr>
            <p:nvPr/>
          </p:nvSpPr>
          <p:spPr bwMode="auto">
            <a:xfrm>
              <a:off x="2624" y="2304"/>
              <a:ext cx="467" cy="470"/>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14" name="Oval 82"/>
            <p:cNvSpPr>
              <a:spLocks noChangeArrowheads="1"/>
            </p:cNvSpPr>
            <p:nvPr/>
          </p:nvSpPr>
          <p:spPr bwMode="auto">
            <a:xfrm>
              <a:off x="2691" y="2465"/>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15" name="Oval 83"/>
            <p:cNvSpPr>
              <a:spLocks noChangeArrowheads="1"/>
            </p:cNvSpPr>
            <p:nvPr/>
          </p:nvSpPr>
          <p:spPr bwMode="auto">
            <a:xfrm>
              <a:off x="2916" y="2465"/>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16" name="Line 84"/>
            <p:cNvSpPr>
              <a:spLocks noChangeShapeType="1"/>
            </p:cNvSpPr>
            <p:nvPr/>
          </p:nvSpPr>
          <p:spPr bwMode="auto">
            <a:xfrm flipH="1">
              <a:off x="2521" y="2539"/>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17" name="Line 85"/>
            <p:cNvSpPr>
              <a:spLocks noChangeShapeType="1"/>
            </p:cNvSpPr>
            <p:nvPr/>
          </p:nvSpPr>
          <p:spPr bwMode="auto">
            <a:xfrm flipH="1">
              <a:off x="2801" y="2539"/>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18" name="Oval 86"/>
            <p:cNvSpPr>
              <a:spLocks noChangeArrowheads="1"/>
            </p:cNvSpPr>
            <p:nvPr/>
          </p:nvSpPr>
          <p:spPr bwMode="auto">
            <a:xfrm>
              <a:off x="3129" y="230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19" name="Oval 87"/>
            <p:cNvSpPr>
              <a:spLocks noChangeArrowheads="1"/>
            </p:cNvSpPr>
            <p:nvPr/>
          </p:nvSpPr>
          <p:spPr bwMode="auto">
            <a:xfrm>
              <a:off x="3196" y="246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20" name="Oval 88"/>
            <p:cNvSpPr>
              <a:spLocks noChangeArrowheads="1"/>
            </p:cNvSpPr>
            <p:nvPr/>
          </p:nvSpPr>
          <p:spPr bwMode="auto">
            <a:xfrm>
              <a:off x="3421" y="246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21" name="Line 89"/>
            <p:cNvSpPr>
              <a:spLocks noChangeShapeType="1"/>
            </p:cNvSpPr>
            <p:nvPr/>
          </p:nvSpPr>
          <p:spPr bwMode="auto">
            <a:xfrm flipH="1">
              <a:off x="3026" y="254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22" name="Line 90"/>
            <p:cNvSpPr>
              <a:spLocks noChangeShapeType="1"/>
            </p:cNvSpPr>
            <p:nvPr/>
          </p:nvSpPr>
          <p:spPr bwMode="auto">
            <a:xfrm flipH="1">
              <a:off x="3305" y="2542"/>
              <a:ext cx="11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23" name="Line 92"/>
            <p:cNvSpPr>
              <a:spLocks noChangeShapeType="1"/>
            </p:cNvSpPr>
            <p:nvPr/>
          </p:nvSpPr>
          <p:spPr bwMode="auto">
            <a:xfrm flipV="1">
              <a:off x="2600" y="2594"/>
              <a:ext cx="117"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24" name="Line 93"/>
            <p:cNvSpPr>
              <a:spLocks noChangeShapeType="1"/>
            </p:cNvSpPr>
            <p:nvPr/>
          </p:nvSpPr>
          <p:spPr bwMode="auto">
            <a:xfrm flipH="1" flipV="1">
              <a:off x="3272" y="2616"/>
              <a:ext cx="88"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25" name="Oval 94"/>
            <p:cNvSpPr>
              <a:spLocks noChangeArrowheads="1"/>
            </p:cNvSpPr>
            <p:nvPr/>
          </p:nvSpPr>
          <p:spPr bwMode="auto">
            <a:xfrm>
              <a:off x="3607" y="230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26" name="Oval 95"/>
            <p:cNvSpPr>
              <a:spLocks noChangeArrowheads="1"/>
            </p:cNvSpPr>
            <p:nvPr/>
          </p:nvSpPr>
          <p:spPr bwMode="auto">
            <a:xfrm>
              <a:off x="3674" y="246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27" name="Oval 96"/>
            <p:cNvSpPr>
              <a:spLocks noChangeArrowheads="1"/>
            </p:cNvSpPr>
            <p:nvPr/>
          </p:nvSpPr>
          <p:spPr bwMode="auto">
            <a:xfrm>
              <a:off x="3899" y="246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28" name="Line 97"/>
            <p:cNvSpPr>
              <a:spLocks noChangeShapeType="1"/>
            </p:cNvSpPr>
            <p:nvPr/>
          </p:nvSpPr>
          <p:spPr bwMode="auto">
            <a:xfrm flipH="1">
              <a:off x="3518" y="2544"/>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29" name="Line 98"/>
            <p:cNvSpPr>
              <a:spLocks noChangeShapeType="1"/>
            </p:cNvSpPr>
            <p:nvPr/>
          </p:nvSpPr>
          <p:spPr bwMode="auto">
            <a:xfrm flipH="1">
              <a:off x="3784" y="2542"/>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30" name="Oval 99"/>
            <p:cNvSpPr>
              <a:spLocks noChangeArrowheads="1"/>
            </p:cNvSpPr>
            <p:nvPr/>
          </p:nvSpPr>
          <p:spPr bwMode="auto">
            <a:xfrm>
              <a:off x="4112" y="2304"/>
              <a:ext cx="467" cy="470"/>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31" name="Oval 100"/>
            <p:cNvSpPr>
              <a:spLocks noChangeArrowheads="1"/>
            </p:cNvSpPr>
            <p:nvPr/>
          </p:nvSpPr>
          <p:spPr bwMode="auto">
            <a:xfrm>
              <a:off x="4179" y="2465"/>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32" name="Oval 101"/>
            <p:cNvSpPr>
              <a:spLocks noChangeArrowheads="1"/>
            </p:cNvSpPr>
            <p:nvPr/>
          </p:nvSpPr>
          <p:spPr bwMode="auto">
            <a:xfrm>
              <a:off x="4404" y="2465"/>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33" name="Line 102"/>
            <p:cNvSpPr>
              <a:spLocks noChangeShapeType="1"/>
            </p:cNvSpPr>
            <p:nvPr/>
          </p:nvSpPr>
          <p:spPr bwMode="auto">
            <a:xfrm flipH="1">
              <a:off x="4009" y="2539"/>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34" name="Line 103"/>
            <p:cNvSpPr>
              <a:spLocks noChangeShapeType="1"/>
            </p:cNvSpPr>
            <p:nvPr/>
          </p:nvSpPr>
          <p:spPr bwMode="auto">
            <a:xfrm flipH="1">
              <a:off x="4289" y="2539"/>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35" name="Oval 104"/>
            <p:cNvSpPr>
              <a:spLocks noChangeArrowheads="1"/>
            </p:cNvSpPr>
            <p:nvPr/>
          </p:nvSpPr>
          <p:spPr bwMode="auto">
            <a:xfrm>
              <a:off x="4617" y="230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36" name="Oval 105"/>
            <p:cNvSpPr>
              <a:spLocks noChangeArrowheads="1"/>
            </p:cNvSpPr>
            <p:nvPr/>
          </p:nvSpPr>
          <p:spPr bwMode="auto">
            <a:xfrm>
              <a:off x="4684" y="246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37" name="Oval 106"/>
            <p:cNvSpPr>
              <a:spLocks noChangeArrowheads="1"/>
            </p:cNvSpPr>
            <p:nvPr/>
          </p:nvSpPr>
          <p:spPr bwMode="auto">
            <a:xfrm>
              <a:off x="4909" y="246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38" name="Line 107"/>
            <p:cNvSpPr>
              <a:spLocks noChangeShapeType="1"/>
            </p:cNvSpPr>
            <p:nvPr/>
          </p:nvSpPr>
          <p:spPr bwMode="auto">
            <a:xfrm flipH="1">
              <a:off x="4514" y="254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39" name="Line 108"/>
            <p:cNvSpPr>
              <a:spLocks noChangeShapeType="1"/>
            </p:cNvSpPr>
            <p:nvPr/>
          </p:nvSpPr>
          <p:spPr bwMode="auto">
            <a:xfrm flipH="1">
              <a:off x="4793" y="2542"/>
              <a:ext cx="11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40" name="Line 109"/>
            <p:cNvSpPr>
              <a:spLocks noChangeShapeType="1"/>
            </p:cNvSpPr>
            <p:nvPr/>
          </p:nvSpPr>
          <p:spPr bwMode="auto">
            <a:xfrm flipH="1">
              <a:off x="5020" y="2550"/>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41" name="Line 110"/>
            <p:cNvSpPr>
              <a:spLocks noChangeShapeType="1"/>
            </p:cNvSpPr>
            <p:nvPr/>
          </p:nvSpPr>
          <p:spPr bwMode="auto">
            <a:xfrm flipV="1">
              <a:off x="4088" y="2594"/>
              <a:ext cx="117"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42" name="Line 111"/>
            <p:cNvSpPr>
              <a:spLocks noChangeShapeType="1"/>
            </p:cNvSpPr>
            <p:nvPr/>
          </p:nvSpPr>
          <p:spPr bwMode="auto">
            <a:xfrm flipH="1" flipV="1">
              <a:off x="4760" y="2616"/>
              <a:ext cx="88"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43" name="Oval 112"/>
            <p:cNvSpPr>
              <a:spLocks noChangeArrowheads="1"/>
            </p:cNvSpPr>
            <p:nvPr/>
          </p:nvSpPr>
          <p:spPr bwMode="auto">
            <a:xfrm>
              <a:off x="631" y="278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44" name="Oval 113"/>
            <p:cNvSpPr>
              <a:spLocks noChangeArrowheads="1"/>
            </p:cNvSpPr>
            <p:nvPr/>
          </p:nvSpPr>
          <p:spPr bwMode="auto">
            <a:xfrm>
              <a:off x="698" y="294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45" name="Oval 114"/>
            <p:cNvSpPr>
              <a:spLocks noChangeArrowheads="1"/>
            </p:cNvSpPr>
            <p:nvPr/>
          </p:nvSpPr>
          <p:spPr bwMode="auto">
            <a:xfrm>
              <a:off x="923" y="294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46" name="Line 115"/>
            <p:cNvSpPr>
              <a:spLocks noChangeShapeType="1"/>
            </p:cNvSpPr>
            <p:nvPr/>
          </p:nvSpPr>
          <p:spPr bwMode="auto">
            <a:xfrm flipH="1">
              <a:off x="528" y="302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47" name="Line 116"/>
            <p:cNvSpPr>
              <a:spLocks noChangeShapeType="1"/>
            </p:cNvSpPr>
            <p:nvPr/>
          </p:nvSpPr>
          <p:spPr bwMode="auto">
            <a:xfrm flipH="1">
              <a:off x="808" y="3022"/>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48" name="Oval 117"/>
            <p:cNvSpPr>
              <a:spLocks noChangeArrowheads="1"/>
            </p:cNvSpPr>
            <p:nvPr/>
          </p:nvSpPr>
          <p:spPr bwMode="auto">
            <a:xfrm>
              <a:off x="1136" y="2784"/>
              <a:ext cx="467" cy="470"/>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49" name="Oval 118"/>
            <p:cNvSpPr>
              <a:spLocks noChangeArrowheads="1"/>
            </p:cNvSpPr>
            <p:nvPr/>
          </p:nvSpPr>
          <p:spPr bwMode="auto">
            <a:xfrm>
              <a:off x="1203" y="2945"/>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50" name="Oval 119"/>
            <p:cNvSpPr>
              <a:spLocks noChangeArrowheads="1"/>
            </p:cNvSpPr>
            <p:nvPr/>
          </p:nvSpPr>
          <p:spPr bwMode="auto">
            <a:xfrm>
              <a:off x="1428" y="2945"/>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51" name="Line 120"/>
            <p:cNvSpPr>
              <a:spLocks noChangeShapeType="1"/>
            </p:cNvSpPr>
            <p:nvPr/>
          </p:nvSpPr>
          <p:spPr bwMode="auto">
            <a:xfrm flipH="1">
              <a:off x="1033" y="3019"/>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52" name="Line 121"/>
            <p:cNvSpPr>
              <a:spLocks noChangeShapeType="1"/>
            </p:cNvSpPr>
            <p:nvPr/>
          </p:nvSpPr>
          <p:spPr bwMode="auto">
            <a:xfrm flipH="1">
              <a:off x="1313" y="3019"/>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53" name="Oval 122"/>
            <p:cNvSpPr>
              <a:spLocks noChangeArrowheads="1"/>
            </p:cNvSpPr>
            <p:nvPr/>
          </p:nvSpPr>
          <p:spPr bwMode="auto">
            <a:xfrm>
              <a:off x="1641" y="278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54" name="Oval 123"/>
            <p:cNvSpPr>
              <a:spLocks noChangeArrowheads="1"/>
            </p:cNvSpPr>
            <p:nvPr/>
          </p:nvSpPr>
          <p:spPr bwMode="auto">
            <a:xfrm>
              <a:off x="1708" y="294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55" name="Oval 124"/>
            <p:cNvSpPr>
              <a:spLocks noChangeArrowheads="1"/>
            </p:cNvSpPr>
            <p:nvPr/>
          </p:nvSpPr>
          <p:spPr bwMode="auto">
            <a:xfrm>
              <a:off x="1933" y="294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56" name="Line 125"/>
            <p:cNvSpPr>
              <a:spLocks noChangeShapeType="1"/>
            </p:cNvSpPr>
            <p:nvPr/>
          </p:nvSpPr>
          <p:spPr bwMode="auto">
            <a:xfrm flipH="1">
              <a:off x="1538" y="302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57" name="Line 126"/>
            <p:cNvSpPr>
              <a:spLocks noChangeShapeType="1"/>
            </p:cNvSpPr>
            <p:nvPr/>
          </p:nvSpPr>
          <p:spPr bwMode="auto">
            <a:xfrm flipH="1">
              <a:off x="1817" y="3022"/>
              <a:ext cx="11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58" name="Line 128"/>
            <p:cNvSpPr>
              <a:spLocks noChangeShapeType="1"/>
            </p:cNvSpPr>
            <p:nvPr/>
          </p:nvSpPr>
          <p:spPr bwMode="auto">
            <a:xfrm flipV="1">
              <a:off x="1112" y="3074"/>
              <a:ext cx="117"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59" name="Line 129"/>
            <p:cNvSpPr>
              <a:spLocks noChangeShapeType="1"/>
            </p:cNvSpPr>
            <p:nvPr/>
          </p:nvSpPr>
          <p:spPr bwMode="auto">
            <a:xfrm flipH="1" flipV="1">
              <a:off x="1784" y="3096"/>
              <a:ext cx="88"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60" name="Oval 148"/>
            <p:cNvSpPr>
              <a:spLocks noChangeArrowheads="1"/>
            </p:cNvSpPr>
            <p:nvPr/>
          </p:nvSpPr>
          <p:spPr bwMode="auto">
            <a:xfrm>
              <a:off x="3607" y="278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61" name="Oval 149"/>
            <p:cNvSpPr>
              <a:spLocks noChangeArrowheads="1"/>
            </p:cNvSpPr>
            <p:nvPr/>
          </p:nvSpPr>
          <p:spPr bwMode="auto">
            <a:xfrm>
              <a:off x="3674" y="294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62" name="Oval 150"/>
            <p:cNvSpPr>
              <a:spLocks noChangeArrowheads="1"/>
            </p:cNvSpPr>
            <p:nvPr/>
          </p:nvSpPr>
          <p:spPr bwMode="auto">
            <a:xfrm>
              <a:off x="3899" y="294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63" name="Line 152"/>
            <p:cNvSpPr>
              <a:spLocks noChangeShapeType="1"/>
            </p:cNvSpPr>
            <p:nvPr/>
          </p:nvSpPr>
          <p:spPr bwMode="auto">
            <a:xfrm flipH="1">
              <a:off x="3784" y="3022"/>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64" name="Oval 153"/>
            <p:cNvSpPr>
              <a:spLocks noChangeArrowheads="1"/>
            </p:cNvSpPr>
            <p:nvPr/>
          </p:nvSpPr>
          <p:spPr bwMode="auto">
            <a:xfrm>
              <a:off x="4112" y="2784"/>
              <a:ext cx="467" cy="470"/>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65" name="Oval 154"/>
            <p:cNvSpPr>
              <a:spLocks noChangeArrowheads="1"/>
            </p:cNvSpPr>
            <p:nvPr/>
          </p:nvSpPr>
          <p:spPr bwMode="auto">
            <a:xfrm>
              <a:off x="4179" y="2945"/>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66" name="Oval 155"/>
            <p:cNvSpPr>
              <a:spLocks noChangeArrowheads="1"/>
            </p:cNvSpPr>
            <p:nvPr/>
          </p:nvSpPr>
          <p:spPr bwMode="auto">
            <a:xfrm>
              <a:off x="4404" y="2945"/>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67" name="Line 156"/>
            <p:cNvSpPr>
              <a:spLocks noChangeShapeType="1"/>
            </p:cNvSpPr>
            <p:nvPr/>
          </p:nvSpPr>
          <p:spPr bwMode="auto">
            <a:xfrm flipH="1">
              <a:off x="4009" y="3019"/>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68" name="Line 157"/>
            <p:cNvSpPr>
              <a:spLocks noChangeShapeType="1"/>
            </p:cNvSpPr>
            <p:nvPr/>
          </p:nvSpPr>
          <p:spPr bwMode="auto">
            <a:xfrm flipH="1">
              <a:off x="4289" y="3019"/>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69" name="Oval 158"/>
            <p:cNvSpPr>
              <a:spLocks noChangeArrowheads="1"/>
            </p:cNvSpPr>
            <p:nvPr/>
          </p:nvSpPr>
          <p:spPr bwMode="auto">
            <a:xfrm>
              <a:off x="4617" y="278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70" name="Oval 159"/>
            <p:cNvSpPr>
              <a:spLocks noChangeArrowheads="1"/>
            </p:cNvSpPr>
            <p:nvPr/>
          </p:nvSpPr>
          <p:spPr bwMode="auto">
            <a:xfrm>
              <a:off x="4684" y="294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71" name="Oval 160"/>
            <p:cNvSpPr>
              <a:spLocks noChangeArrowheads="1"/>
            </p:cNvSpPr>
            <p:nvPr/>
          </p:nvSpPr>
          <p:spPr bwMode="auto">
            <a:xfrm>
              <a:off x="4909" y="294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72" name="Line 161"/>
            <p:cNvSpPr>
              <a:spLocks noChangeShapeType="1"/>
            </p:cNvSpPr>
            <p:nvPr/>
          </p:nvSpPr>
          <p:spPr bwMode="auto">
            <a:xfrm flipH="1">
              <a:off x="4514" y="302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73" name="Line 162"/>
            <p:cNvSpPr>
              <a:spLocks noChangeShapeType="1"/>
            </p:cNvSpPr>
            <p:nvPr/>
          </p:nvSpPr>
          <p:spPr bwMode="auto">
            <a:xfrm flipH="1">
              <a:off x="4793" y="3022"/>
              <a:ext cx="11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74" name="Line 163"/>
            <p:cNvSpPr>
              <a:spLocks noChangeShapeType="1"/>
            </p:cNvSpPr>
            <p:nvPr/>
          </p:nvSpPr>
          <p:spPr bwMode="auto">
            <a:xfrm flipH="1">
              <a:off x="5020" y="3030"/>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75" name="Line 164"/>
            <p:cNvSpPr>
              <a:spLocks noChangeShapeType="1"/>
            </p:cNvSpPr>
            <p:nvPr/>
          </p:nvSpPr>
          <p:spPr bwMode="auto">
            <a:xfrm flipV="1">
              <a:off x="4088" y="3074"/>
              <a:ext cx="117"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76" name="Line 165"/>
            <p:cNvSpPr>
              <a:spLocks noChangeShapeType="1"/>
            </p:cNvSpPr>
            <p:nvPr/>
          </p:nvSpPr>
          <p:spPr bwMode="auto">
            <a:xfrm flipH="1" flipV="1">
              <a:off x="4760" y="3096"/>
              <a:ext cx="88"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77" name="Oval 166"/>
            <p:cNvSpPr>
              <a:spLocks noChangeArrowheads="1"/>
            </p:cNvSpPr>
            <p:nvPr/>
          </p:nvSpPr>
          <p:spPr bwMode="auto">
            <a:xfrm>
              <a:off x="631" y="326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78" name="Oval 167"/>
            <p:cNvSpPr>
              <a:spLocks noChangeArrowheads="1"/>
            </p:cNvSpPr>
            <p:nvPr/>
          </p:nvSpPr>
          <p:spPr bwMode="auto">
            <a:xfrm>
              <a:off x="698" y="342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79" name="Oval 168"/>
            <p:cNvSpPr>
              <a:spLocks noChangeArrowheads="1"/>
            </p:cNvSpPr>
            <p:nvPr/>
          </p:nvSpPr>
          <p:spPr bwMode="auto">
            <a:xfrm>
              <a:off x="923" y="342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80" name="Line 169"/>
            <p:cNvSpPr>
              <a:spLocks noChangeShapeType="1"/>
            </p:cNvSpPr>
            <p:nvPr/>
          </p:nvSpPr>
          <p:spPr bwMode="auto">
            <a:xfrm flipH="1">
              <a:off x="528" y="350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81" name="Line 170"/>
            <p:cNvSpPr>
              <a:spLocks noChangeShapeType="1"/>
            </p:cNvSpPr>
            <p:nvPr/>
          </p:nvSpPr>
          <p:spPr bwMode="auto">
            <a:xfrm flipH="1">
              <a:off x="808" y="3502"/>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82" name="Oval 171"/>
            <p:cNvSpPr>
              <a:spLocks noChangeArrowheads="1"/>
            </p:cNvSpPr>
            <p:nvPr/>
          </p:nvSpPr>
          <p:spPr bwMode="auto">
            <a:xfrm>
              <a:off x="1136" y="3264"/>
              <a:ext cx="467" cy="470"/>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83" name="Oval 172"/>
            <p:cNvSpPr>
              <a:spLocks noChangeArrowheads="1"/>
            </p:cNvSpPr>
            <p:nvPr/>
          </p:nvSpPr>
          <p:spPr bwMode="auto">
            <a:xfrm>
              <a:off x="1203" y="3425"/>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84" name="Oval 173"/>
            <p:cNvSpPr>
              <a:spLocks noChangeArrowheads="1"/>
            </p:cNvSpPr>
            <p:nvPr/>
          </p:nvSpPr>
          <p:spPr bwMode="auto">
            <a:xfrm>
              <a:off x="1428" y="3425"/>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85" name="Line 174"/>
            <p:cNvSpPr>
              <a:spLocks noChangeShapeType="1"/>
            </p:cNvSpPr>
            <p:nvPr/>
          </p:nvSpPr>
          <p:spPr bwMode="auto">
            <a:xfrm flipH="1">
              <a:off x="1033" y="3499"/>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86" name="Line 175"/>
            <p:cNvSpPr>
              <a:spLocks noChangeShapeType="1"/>
            </p:cNvSpPr>
            <p:nvPr/>
          </p:nvSpPr>
          <p:spPr bwMode="auto">
            <a:xfrm flipH="1">
              <a:off x="1313" y="3499"/>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87" name="Oval 176"/>
            <p:cNvSpPr>
              <a:spLocks noChangeArrowheads="1"/>
            </p:cNvSpPr>
            <p:nvPr/>
          </p:nvSpPr>
          <p:spPr bwMode="auto">
            <a:xfrm>
              <a:off x="1641" y="326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88" name="Oval 177"/>
            <p:cNvSpPr>
              <a:spLocks noChangeArrowheads="1"/>
            </p:cNvSpPr>
            <p:nvPr/>
          </p:nvSpPr>
          <p:spPr bwMode="auto">
            <a:xfrm>
              <a:off x="1708" y="342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89" name="Oval 178"/>
            <p:cNvSpPr>
              <a:spLocks noChangeArrowheads="1"/>
            </p:cNvSpPr>
            <p:nvPr/>
          </p:nvSpPr>
          <p:spPr bwMode="auto">
            <a:xfrm>
              <a:off x="1933" y="342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90" name="Line 179"/>
            <p:cNvSpPr>
              <a:spLocks noChangeShapeType="1"/>
            </p:cNvSpPr>
            <p:nvPr/>
          </p:nvSpPr>
          <p:spPr bwMode="auto">
            <a:xfrm flipH="1">
              <a:off x="1538" y="350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91" name="Line 180"/>
            <p:cNvSpPr>
              <a:spLocks noChangeShapeType="1"/>
            </p:cNvSpPr>
            <p:nvPr/>
          </p:nvSpPr>
          <p:spPr bwMode="auto">
            <a:xfrm flipH="1">
              <a:off x="1817" y="3502"/>
              <a:ext cx="11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92" name="Line 182"/>
            <p:cNvSpPr>
              <a:spLocks noChangeShapeType="1"/>
            </p:cNvSpPr>
            <p:nvPr/>
          </p:nvSpPr>
          <p:spPr bwMode="auto">
            <a:xfrm flipV="1">
              <a:off x="1112" y="3554"/>
              <a:ext cx="117"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93" name="Line 183"/>
            <p:cNvSpPr>
              <a:spLocks noChangeShapeType="1"/>
            </p:cNvSpPr>
            <p:nvPr/>
          </p:nvSpPr>
          <p:spPr bwMode="auto">
            <a:xfrm flipH="1" flipV="1">
              <a:off x="1784" y="3576"/>
              <a:ext cx="88"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94" name="Oval 184"/>
            <p:cNvSpPr>
              <a:spLocks noChangeArrowheads="1"/>
            </p:cNvSpPr>
            <p:nvPr/>
          </p:nvSpPr>
          <p:spPr bwMode="auto">
            <a:xfrm>
              <a:off x="2119" y="326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595" name="Oval 185"/>
            <p:cNvSpPr>
              <a:spLocks noChangeArrowheads="1"/>
            </p:cNvSpPr>
            <p:nvPr/>
          </p:nvSpPr>
          <p:spPr bwMode="auto">
            <a:xfrm>
              <a:off x="2186" y="342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96" name="Oval 186"/>
            <p:cNvSpPr>
              <a:spLocks noChangeArrowheads="1"/>
            </p:cNvSpPr>
            <p:nvPr/>
          </p:nvSpPr>
          <p:spPr bwMode="auto">
            <a:xfrm>
              <a:off x="2411" y="342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597" name="Line 187"/>
            <p:cNvSpPr>
              <a:spLocks noChangeShapeType="1"/>
            </p:cNvSpPr>
            <p:nvPr/>
          </p:nvSpPr>
          <p:spPr bwMode="auto">
            <a:xfrm flipH="1">
              <a:off x="2028" y="3504"/>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98" name="Line 188"/>
            <p:cNvSpPr>
              <a:spLocks noChangeShapeType="1"/>
            </p:cNvSpPr>
            <p:nvPr/>
          </p:nvSpPr>
          <p:spPr bwMode="auto">
            <a:xfrm flipH="1">
              <a:off x="2296" y="3502"/>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599" name="Oval 189"/>
            <p:cNvSpPr>
              <a:spLocks noChangeArrowheads="1"/>
            </p:cNvSpPr>
            <p:nvPr/>
          </p:nvSpPr>
          <p:spPr bwMode="auto">
            <a:xfrm>
              <a:off x="2624" y="3264"/>
              <a:ext cx="467" cy="470"/>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600" name="Oval 190"/>
            <p:cNvSpPr>
              <a:spLocks noChangeArrowheads="1"/>
            </p:cNvSpPr>
            <p:nvPr/>
          </p:nvSpPr>
          <p:spPr bwMode="auto">
            <a:xfrm>
              <a:off x="2691" y="3425"/>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01" name="Oval 191"/>
            <p:cNvSpPr>
              <a:spLocks noChangeArrowheads="1"/>
            </p:cNvSpPr>
            <p:nvPr/>
          </p:nvSpPr>
          <p:spPr bwMode="auto">
            <a:xfrm>
              <a:off x="2916" y="3425"/>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02" name="Line 192"/>
            <p:cNvSpPr>
              <a:spLocks noChangeShapeType="1"/>
            </p:cNvSpPr>
            <p:nvPr/>
          </p:nvSpPr>
          <p:spPr bwMode="auto">
            <a:xfrm flipH="1">
              <a:off x="2521" y="3499"/>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03" name="Line 193"/>
            <p:cNvSpPr>
              <a:spLocks noChangeShapeType="1"/>
            </p:cNvSpPr>
            <p:nvPr/>
          </p:nvSpPr>
          <p:spPr bwMode="auto">
            <a:xfrm flipH="1">
              <a:off x="2801" y="3499"/>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04" name="Oval 194"/>
            <p:cNvSpPr>
              <a:spLocks noChangeArrowheads="1"/>
            </p:cNvSpPr>
            <p:nvPr/>
          </p:nvSpPr>
          <p:spPr bwMode="auto">
            <a:xfrm>
              <a:off x="3129" y="326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605" name="Oval 195"/>
            <p:cNvSpPr>
              <a:spLocks noChangeArrowheads="1"/>
            </p:cNvSpPr>
            <p:nvPr/>
          </p:nvSpPr>
          <p:spPr bwMode="auto">
            <a:xfrm>
              <a:off x="3196" y="342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06" name="Oval 196"/>
            <p:cNvSpPr>
              <a:spLocks noChangeArrowheads="1"/>
            </p:cNvSpPr>
            <p:nvPr/>
          </p:nvSpPr>
          <p:spPr bwMode="auto">
            <a:xfrm>
              <a:off x="3421" y="342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07" name="Line 197"/>
            <p:cNvSpPr>
              <a:spLocks noChangeShapeType="1"/>
            </p:cNvSpPr>
            <p:nvPr/>
          </p:nvSpPr>
          <p:spPr bwMode="auto">
            <a:xfrm flipH="1">
              <a:off x="3026" y="350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08" name="Line 198"/>
            <p:cNvSpPr>
              <a:spLocks noChangeShapeType="1"/>
            </p:cNvSpPr>
            <p:nvPr/>
          </p:nvSpPr>
          <p:spPr bwMode="auto">
            <a:xfrm flipH="1">
              <a:off x="3305" y="3502"/>
              <a:ext cx="11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09" name="Line 200"/>
            <p:cNvSpPr>
              <a:spLocks noChangeShapeType="1"/>
            </p:cNvSpPr>
            <p:nvPr/>
          </p:nvSpPr>
          <p:spPr bwMode="auto">
            <a:xfrm flipV="1">
              <a:off x="2600" y="3554"/>
              <a:ext cx="117"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10" name="Line 201"/>
            <p:cNvSpPr>
              <a:spLocks noChangeShapeType="1"/>
            </p:cNvSpPr>
            <p:nvPr/>
          </p:nvSpPr>
          <p:spPr bwMode="auto">
            <a:xfrm flipH="1" flipV="1">
              <a:off x="3272" y="3576"/>
              <a:ext cx="88"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11" name="Oval 202"/>
            <p:cNvSpPr>
              <a:spLocks noChangeArrowheads="1"/>
            </p:cNvSpPr>
            <p:nvPr/>
          </p:nvSpPr>
          <p:spPr bwMode="auto">
            <a:xfrm>
              <a:off x="3607" y="326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612" name="Oval 203"/>
            <p:cNvSpPr>
              <a:spLocks noChangeArrowheads="1"/>
            </p:cNvSpPr>
            <p:nvPr/>
          </p:nvSpPr>
          <p:spPr bwMode="auto">
            <a:xfrm>
              <a:off x="3674" y="342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13" name="Oval 204"/>
            <p:cNvSpPr>
              <a:spLocks noChangeArrowheads="1"/>
            </p:cNvSpPr>
            <p:nvPr/>
          </p:nvSpPr>
          <p:spPr bwMode="auto">
            <a:xfrm>
              <a:off x="3899" y="342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14" name="Line 205"/>
            <p:cNvSpPr>
              <a:spLocks noChangeShapeType="1"/>
            </p:cNvSpPr>
            <p:nvPr/>
          </p:nvSpPr>
          <p:spPr bwMode="auto">
            <a:xfrm flipH="1">
              <a:off x="3518" y="3504"/>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15" name="Line 206"/>
            <p:cNvSpPr>
              <a:spLocks noChangeShapeType="1"/>
            </p:cNvSpPr>
            <p:nvPr/>
          </p:nvSpPr>
          <p:spPr bwMode="auto">
            <a:xfrm flipH="1">
              <a:off x="3784" y="3502"/>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16" name="Oval 207"/>
            <p:cNvSpPr>
              <a:spLocks noChangeArrowheads="1"/>
            </p:cNvSpPr>
            <p:nvPr/>
          </p:nvSpPr>
          <p:spPr bwMode="auto">
            <a:xfrm>
              <a:off x="4112" y="3264"/>
              <a:ext cx="467" cy="470"/>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617" name="Oval 208"/>
            <p:cNvSpPr>
              <a:spLocks noChangeArrowheads="1"/>
            </p:cNvSpPr>
            <p:nvPr/>
          </p:nvSpPr>
          <p:spPr bwMode="auto">
            <a:xfrm>
              <a:off x="4179" y="3425"/>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18" name="Oval 209"/>
            <p:cNvSpPr>
              <a:spLocks noChangeArrowheads="1"/>
            </p:cNvSpPr>
            <p:nvPr/>
          </p:nvSpPr>
          <p:spPr bwMode="auto">
            <a:xfrm>
              <a:off x="4404" y="3425"/>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19" name="Line 210"/>
            <p:cNvSpPr>
              <a:spLocks noChangeShapeType="1"/>
            </p:cNvSpPr>
            <p:nvPr/>
          </p:nvSpPr>
          <p:spPr bwMode="auto">
            <a:xfrm flipH="1">
              <a:off x="4009" y="3499"/>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20" name="Line 211"/>
            <p:cNvSpPr>
              <a:spLocks noChangeShapeType="1"/>
            </p:cNvSpPr>
            <p:nvPr/>
          </p:nvSpPr>
          <p:spPr bwMode="auto">
            <a:xfrm flipH="1">
              <a:off x="4289" y="3499"/>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21" name="Oval 212"/>
            <p:cNvSpPr>
              <a:spLocks noChangeArrowheads="1"/>
            </p:cNvSpPr>
            <p:nvPr/>
          </p:nvSpPr>
          <p:spPr bwMode="auto">
            <a:xfrm>
              <a:off x="4617" y="326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622" name="Oval 213"/>
            <p:cNvSpPr>
              <a:spLocks noChangeArrowheads="1"/>
            </p:cNvSpPr>
            <p:nvPr/>
          </p:nvSpPr>
          <p:spPr bwMode="auto">
            <a:xfrm>
              <a:off x="4684" y="342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23" name="Oval 214"/>
            <p:cNvSpPr>
              <a:spLocks noChangeArrowheads="1"/>
            </p:cNvSpPr>
            <p:nvPr/>
          </p:nvSpPr>
          <p:spPr bwMode="auto">
            <a:xfrm>
              <a:off x="4909" y="342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24" name="Line 215"/>
            <p:cNvSpPr>
              <a:spLocks noChangeShapeType="1"/>
            </p:cNvSpPr>
            <p:nvPr/>
          </p:nvSpPr>
          <p:spPr bwMode="auto">
            <a:xfrm flipH="1">
              <a:off x="4514" y="350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25" name="Line 216"/>
            <p:cNvSpPr>
              <a:spLocks noChangeShapeType="1"/>
            </p:cNvSpPr>
            <p:nvPr/>
          </p:nvSpPr>
          <p:spPr bwMode="auto">
            <a:xfrm flipH="1">
              <a:off x="4793" y="3502"/>
              <a:ext cx="11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26" name="Line 217"/>
            <p:cNvSpPr>
              <a:spLocks noChangeShapeType="1"/>
            </p:cNvSpPr>
            <p:nvPr/>
          </p:nvSpPr>
          <p:spPr bwMode="auto">
            <a:xfrm flipH="1">
              <a:off x="5020" y="3510"/>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27" name="Line 218"/>
            <p:cNvSpPr>
              <a:spLocks noChangeShapeType="1"/>
            </p:cNvSpPr>
            <p:nvPr/>
          </p:nvSpPr>
          <p:spPr bwMode="auto">
            <a:xfrm flipV="1">
              <a:off x="4088" y="3554"/>
              <a:ext cx="117"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28" name="Line 219"/>
            <p:cNvSpPr>
              <a:spLocks noChangeShapeType="1"/>
            </p:cNvSpPr>
            <p:nvPr/>
          </p:nvSpPr>
          <p:spPr bwMode="auto">
            <a:xfrm flipH="1" flipV="1">
              <a:off x="4760" y="3576"/>
              <a:ext cx="88"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29" name="Oval 130"/>
            <p:cNvSpPr>
              <a:spLocks noChangeArrowheads="1"/>
            </p:cNvSpPr>
            <p:nvPr/>
          </p:nvSpPr>
          <p:spPr bwMode="auto">
            <a:xfrm>
              <a:off x="2119" y="278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630" name="Oval 131"/>
            <p:cNvSpPr>
              <a:spLocks noChangeArrowheads="1"/>
            </p:cNvSpPr>
            <p:nvPr/>
          </p:nvSpPr>
          <p:spPr bwMode="auto">
            <a:xfrm>
              <a:off x="2186" y="294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31" name="Oval 132"/>
            <p:cNvSpPr>
              <a:spLocks noChangeArrowheads="1"/>
            </p:cNvSpPr>
            <p:nvPr/>
          </p:nvSpPr>
          <p:spPr bwMode="auto">
            <a:xfrm>
              <a:off x="2411" y="2949"/>
              <a:ext cx="110"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32" name="Line 133"/>
            <p:cNvSpPr>
              <a:spLocks noChangeShapeType="1"/>
            </p:cNvSpPr>
            <p:nvPr/>
          </p:nvSpPr>
          <p:spPr bwMode="auto">
            <a:xfrm flipH="1">
              <a:off x="2030" y="3024"/>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33" name="Line 134"/>
            <p:cNvSpPr>
              <a:spLocks noChangeShapeType="1"/>
            </p:cNvSpPr>
            <p:nvPr/>
          </p:nvSpPr>
          <p:spPr bwMode="auto">
            <a:xfrm flipH="1">
              <a:off x="2296" y="3022"/>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34" name="Oval 136"/>
            <p:cNvSpPr>
              <a:spLocks noChangeArrowheads="1"/>
            </p:cNvSpPr>
            <p:nvPr/>
          </p:nvSpPr>
          <p:spPr bwMode="auto">
            <a:xfrm>
              <a:off x="2691" y="2945"/>
              <a:ext cx="110" cy="147"/>
            </a:xfrm>
            <a:prstGeom prst="ellipse">
              <a:avLst/>
            </a:prstGeom>
            <a:noFill/>
            <a:ln w="38100">
              <a:solidFill>
                <a:schemeClr val="bg2"/>
              </a:solidFill>
              <a:round/>
              <a:headEnd/>
              <a:tailEnd/>
            </a:ln>
          </p:spPr>
          <p:txBody>
            <a:bodyPr wrap="none" anchor="ctr"/>
            <a:lstStyle/>
            <a:p>
              <a:endParaRPr lang="en-US">
                <a:solidFill>
                  <a:srgbClr val="000000"/>
                </a:solidFill>
              </a:endParaRPr>
            </a:p>
          </p:txBody>
        </p:sp>
        <p:sp>
          <p:nvSpPr>
            <p:cNvPr id="18635" name="Oval 137"/>
            <p:cNvSpPr>
              <a:spLocks noChangeArrowheads="1"/>
            </p:cNvSpPr>
            <p:nvPr/>
          </p:nvSpPr>
          <p:spPr bwMode="auto">
            <a:xfrm>
              <a:off x="2916" y="2945"/>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36" name="Line 138"/>
            <p:cNvSpPr>
              <a:spLocks noChangeShapeType="1"/>
            </p:cNvSpPr>
            <p:nvPr/>
          </p:nvSpPr>
          <p:spPr bwMode="auto">
            <a:xfrm flipH="1">
              <a:off x="2521" y="3019"/>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37" name="Line 139"/>
            <p:cNvSpPr>
              <a:spLocks noChangeShapeType="1"/>
            </p:cNvSpPr>
            <p:nvPr/>
          </p:nvSpPr>
          <p:spPr bwMode="auto">
            <a:xfrm flipH="1">
              <a:off x="2801" y="3019"/>
              <a:ext cx="113"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38" name="Oval 140"/>
            <p:cNvSpPr>
              <a:spLocks noChangeArrowheads="1"/>
            </p:cNvSpPr>
            <p:nvPr/>
          </p:nvSpPr>
          <p:spPr bwMode="auto">
            <a:xfrm>
              <a:off x="3129" y="2788"/>
              <a:ext cx="467" cy="469"/>
            </a:xfrm>
            <a:prstGeom prst="ellipse">
              <a:avLst/>
            </a:prstGeom>
            <a:solidFill>
              <a:schemeClr val="accent1"/>
            </a:solidFill>
            <a:ln w="38100">
              <a:solidFill>
                <a:schemeClr val="tx2"/>
              </a:solidFill>
              <a:round/>
              <a:headEnd/>
              <a:tailEnd/>
            </a:ln>
          </p:spPr>
          <p:txBody>
            <a:bodyPr wrap="none" anchor="ctr"/>
            <a:lstStyle/>
            <a:p>
              <a:endParaRPr lang="en-US">
                <a:solidFill>
                  <a:srgbClr val="000000"/>
                </a:solidFill>
              </a:endParaRPr>
            </a:p>
          </p:txBody>
        </p:sp>
        <p:sp>
          <p:nvSpPr>
            <p:cNvPr id="18639" name="Oval 141"/>
            <p:cNvSpPr>
              <a:spLocks noChangeArrowheads="1"/>
            </p:cNvSpPr>
            <p:nvPr/>
          </p:nvSpPr>
          <p:spPr bwMode="auto">
            <a:xfrm>
              <a:off x="3196" y="294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40" name="Oval 142"/>
            <p:cNvSpPr>
              <a:spLocks noChangeArrowheads="1"/>
            </p:cNvSpPr>
            <p:nvPr/>
          </p:nvSpPr>
          <p:spPr bwMode="auto">
            <a:xfrm>
              <a:off x="3421" y="2949"/>
              <a:ext cx="109" cy="147"/>
            </a:xfrm>
            <a:prstGeom prst="ellipse">
              <a:avLst/>
            </a:prstGeom>
            <a:noFill/>
            <a:ln w="38100">
              <a:solidFill>
                <a:schemeClr val="tx1"/>
              </a:solidFill>
              <a:round/>
              <a:headEnd/>
              <a:tailEnd/>
            </a:ln>
          </p:spPr>
          <p:txBody>
            <a:bodyPr wrap="none" anchor="ctr"/>
            <a:lstStyle/>
            <a:p>
              <a:endParaRPr lang="en-US">
                <a:solidFill>
                  <a:srgbClr val="000000"/>
                </a:solidFill>
              </a:endParaRPr>
            </a:p>
          </p:txBody>
        </p:sp>
        <p:sp>
          <p:nvSpPr>
            <p:cNvPr id="18641" name="Line 143"/>
            <p:cNvSpPr>
              <a:spLocks noChangeShapeType="1"/>
            </p:cNvSpPr>
            <p:nvPr/>
          </p:nvSpPr>
          <p:spPr bwMode="auto">
            <a:xfrm flipH="1">
              <a:off x="3026" y="3022"/>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42" name="Line 144"/>
            <p:cNvSpPr>
              <a:spLocks noChangeShapeType="1"/>
            </p:cNvSpPr>
            <p:nvPr/>
          </p:nvSpPr>
          <p:spPr bwMode="auto">
            <a:xfrm flipH="1">
              <a:off x="3305" y="3022"/>
              <a:ext cx="11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43" name="Line 145"/>
            <p:cNvSpPr>
              <a:spLocks noChangeShapeType="1"/>
            </p:cNvSpPr>
            <p:nvPr/>
          </p:nvSpPr>
          <p:spPr bwMode="auto">
            <a:xfrm flipH="1">
              <a:off x="3522" y="3024"/>
              <a:ext cx="164" cy="0"/>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44" name="Line 146"/>
            <p:cNvSpPr>
              <a:spLocks noChangeShapeType="1"/>
            </p:cNvSpPr>
            <p:nvPr/>
          </p:nvSpPr>
          <p:spPr bwMode="auto">
            <a:xfrm flipV="1">
              <a:off x="2600" y="3074"/>
              <a:ext cx="117"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sp>
          <p:nvSpPr>
            <p:cNvPr id="18645" name="Line 147"/>
            <p:cNvSpPr>
              <a:spLocks noChangeShapeType="1"/>
            </p:cNvSpPr>
            <p:nvPr/>
          </p:nvSpPr>
          <p:spPr bwMode="auto">
            <a:xfrm flipH="1" flipV="1">
              <a:off x="3272" y="3096"/>
              <a:ext cx="88" cy="264"/>
            </a:xfrm>
            <a:prstGeom prst="line">
              <a:avLst/>
            </a:prstGeom>
            <a:noFill/>
            <a:ln w="38100">
              <a:solidFill>
                <a:schemeClr val="tx1"/>
              </a:solidFill>
              <a:round/>
              <a:headEnd type="triangle" w="med" len="med"/>
              <a:tailEnd type="triangle" w="med" len="med"/>
            </a:ln>
          </p:spPr>
          <p:txBody>
            <a:bodyPr wrap="none" anchor="ctr"/>
            <a:lstStyle/>
            <a:p>
              <a:endParaRPr lang="en-US">
                <a:solidFill>
                  <a:srgbClr val="00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8" name="Rectangle 3"/>
          <p:cNvSpPr>
            <a:spLocks noGrp="1" noChangeArrowheads="1"/>
          </p:cNvSpPr>
          <p:nvPr>
            <p:ph type="title"/>
          </p:nvPr>
        </p:nvSpPr>
        <p:spPr>
          <a:xfrm>
            <a:off x="381000" y="266700"/>
            <a:ext cx="9144000" cy="1104900"/>
          </a:xfrm>
        </p:spPr>
        <p:txBody>
          <a:bodyPr/>
          <a:lstStyle/>
          <a:p>
            <a:r>
              <a:rPr lang="en-US" b="1" dirty="0" smtClean="0"/>
              <a:t>Software Engineering is</a:t>
            </a:r>
            <a:br>
              <a:rPr lang="en-US" b="1" dirty="0" smtClean="0"/>
            </a:br>
            <a:r>
              <a:rPr lang="en-US" b="1" dirty="0" smtClean="0"/>
              <a:t>More than a Scientific Approach</a:t>
            </a:r>
          </a:p>
        </p:txBody>
      </p:sp>
      <p:pic>
        <p:nvPicPr>
          <p:cNvPr id="181250" name="Picture 2"/>
          <p:cNvPicPr>
            <a:picLocks noChangeAspect="1" noChangeArrowheads="1"/>
          </p:cNvPicPr>
          <p:nvPr/>
        </p:nvPicPr>
        <p:blipFill>
          <a:blip r:embed="rId3" cstate="print"/>
          <a:srcRect/>
          <a:stretch>
            <a:fillRect/>
          </a:stretch>
        </p:blipFill>
        <p:spPr bwMode="auto">
          <a:xfrm>
            <a:off x="381000" y="1676400"/>
            <a:ext cx="4951412" cy="3427413"/>
          </a:xfrm>
          <a:prstGeom prst="rect">
            <a:avLst/>
          </a:prstGeom>
          <a:noFill/>
          <a:ln w="9525">
            <a:solidFill>
              <a:srgbClr val="000066"/>
            </a:solidFill>
            <a:miter lim="800000"/>
            <a:headEnd/>
            <a:tailEnd/>
          </a:ln>
          <a:effectLst>
            <a:outerShdw dist="50800" dir="2700000" algn="ctr" rotWithShape="0">
              <a:srgbClr val="000066"/>
            </a:outerShdw>
          </a:effectLst>
        </p:spPr>
      </p:pic>
      <p:sp>
        <p:nvSpPr>
          <p:cNvPr id="22" name="AutoShape 15"/>
          <p:cNvSpPr>
            <a:spLocks noChangeArrowheads="1"/>
          </p:cNvSpPr>
          <p:nvPr/>
        </p:nvSpPr>
        <p:spPr bwMode="auto">
          <a:xfrm>
            <a:off x="5684520" y="1676400"/>
            <a:ext cx="3840480" cy="4038600"/>
          </a:xfrm>
          <a:prstGeom prst="wedgeRectCallout">
            <a:avLst>
              <a:gd name="adj1" fmla="val -64503"/>
              <a:gd name="adj2" fmla="val 13188"/>
            </a:avLst>
          </a:prstGeom>
          <a:solidFill>
            <a:srgbClr val="F8F8F8"/>
          </a:solidFill>
          <a:ln w="76200">
            <a:solidFill>
              <a:schemeClr val="tx2"/>
            </a:solidFill>
            <a:miter lim="800000"/>
            <a:headEnd/>
            <a:tailEnd/>
          </a:ln>
        </p:spPr>
        <p:txBody>
          <a:bodyPr lIns="92075" tIns="46038" rIns="92075" bIns="46038"/>
          <a:lstStyle/>
          <a:p>
            <a:pPr marL="403225" lvl="0" indent="-341313">
              <a:lnSpc>
                <a:spcPct val="90000"/>
              </a:lnSpc>
              <a:spcBef>
                <a:spcPct val="20000"/>
              </a:spcBef>
              <a:buClr>
                <a:srgbClr val="CC0000"/>
              </a:buClr>
              <a:buSzPct val="60000"/>
              <a:buFont typeface="Wingdings" pitchFamily="2" charset="2"/>
              <a:buChar char="u"/>
              <a:tabLst>
                <a:tab pos="8797925" algn="r"/>
              </a:tabLst>
            </a:pPr>
            <a:r>
              <a:rPr lang="en-US" sz="3200" i="1" dirty="0" smtClean="0"/>
              <a:t>Is the process efficient?</a:t>
            </a:r>
          </a:p>
          <a:p>
            <a:pPr marL="403225" lvl="0" indent="-341313">
              <a:lnSpc>
                <a:spcPct val="90000"/>
              </a:lnSpc>
              <a:spcBef>
                <a:spcPct val="20000"/>
              </a:spcBef>
              <a:buClr>
                <a:srgbClr val="CC0000"/>
              </a:buClr>
              <a:buSzPct val="60000"/>
              <a:buFont typeface="Wingdings" pitchFamily="2" charset="2"/>
              <a:buChar char="u"/>
              <a:tabLst>
                <a:tab pos="8797925" algn="r"/>
              </a:tabLst>
            </a:pPr>
            <a:r>
              <a:rPr lang="en-US" sz="3200" i="1" dirty="0" smtClean="0"/>
              <a:t>Resource considerations?</a:t>
            </a:r>
          </a:p>
          <a:p>
            <a:pPr marL="687388" lvl="1" indent="-284163">
              <a:spcBef>
                <a:spcPct val="20000"/>
              </a:spcBef>
              <a:buClr>
                <a:schemeClr val="tx2"/>
              </a:buClr>
              <a:buSzPct val="100000"/>
              <a:buFont typeface="Wingdings" pitchFamily="2" charset="2"/>
              <a:buChar char="§"/>
              <a:tabLst>
                <a:tab pos="8797925" algn="r"/>
              </a:tabLst>
            </a:pPr>
            <a:r>
              <a:rPr lang="en-US" b="0" dirty="0" smtClean="0"/>
              <a:t>Financial budget?</a:t>
            </a:r>
          </a:p>
          <a:p>
            <a:pPr marL="687388" lvl="1" indent="-284163">
              <a:spcBef>
                <a:spcPct val="20000"/>
              </a:spcBef>
              <a:buClr>
                <a:schemeClr val="tx2"/>
              </a:buClr>
              <a:buSzPct val="100000"/>
              <a:buFont typeface="Wingdings" pitchFamily="2" charset="2"/>
              <a:buChar char="§"/>
              <a:tabLst>
                <a:tab pos="8797925" algn="r"/>
              </a:tabLst>
            </a:pPr>
            <a:r>
              <a:rPr lang="en-US" b="0" dirty="0" smtClean="0"/>
              <a:t>Human resource budget?</a:t>
            </a:r>
          </a:p>
          <a:p>
            <a:pPr marL="687388" lvl="1" indent="-284163">
              <a:spcBef>
                <a:spcPct val="20000"/>
              </a:spcBef>
              <a:buClr>
                <a:schemeClr val="tx2"/>
              </a:buClr>
              <a:buSzPct val="100000"/>
              <a:buFont typeface="Wingdings" pitchFamily="2" charset="2"/>
              <a:buChar char="§"/>
              <a:tabLst>
                <a:tab pos="8797925" algn="r"/>
              </a:tabLst>
            </a:pPr>
            <a:r>
              <a:rPr lang="en-US" b="0" dirty="0" smtClean="0"/>
              <a:t>Time budget? </a:t>
            </a:r>
            <a:r>
              <a:rPr lang="en-US" dirty="0" smtClean="0">
                <a:solidFill>
                  <a:schemeClr val="bg1">
                    <a:lumMod val="65000"/>
                  </a:schemeClr>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
                                            <p:txEl>
                                              <p:pRg st="0" end="0"/>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2">
                                            <p:txEl>
                                              <p:pRg st="1" end="1"/>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2">
                                            <p:txEl>
                                              <p:pRg st="2" end="2"/>
                                            </p:txEl>
                                          </p:spTgt>
                                        </p:tgtEl>
                                        <p:attrNameLst>
                                          <p:attrName>ppt_c</p:attrName>
                                        </p:attrNameLst>
                                      </p:cBhvr>
                                      <p:to>
                                        <a:srgbClr val="A6A6A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2">
                                            <p:txEl>
                                              <p:pRg st="3" end="3"/>
                                            </p:txEl>
                                          </p:spTgt>
                                        </p:tgtEl>
                                        <p:attrNameLst>
                                          <p:attrName>ppt_c</p:attrName>
                                        </p:attrNameLst>
                                      </p:cBhvr>
                                      <p:to>
                                        <a:srgbClr val="A6A6A6"/>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bldLvl="2"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089FAA92-8CE9-4324-B9FC-A61F6D21E3D0}" type="slidenum">
              <a:rPr lang="en-GB" smtClean="0"/>
              <a:pPr/>
              <a:t>31</a:t>
            </a:fld>
            <a:endParaRPr lang="en-GB" smtClean="0"/>
          </a:p>
        </p:txBody>
      </p:sp>
      <p:sp>
        <p:nvSpPr>
          <p:cNvPr id="64515" name="Rectangle 2"/>
          <p:cNvSpPr>
            <a:spLocks noGrp="1" noChangeArrowheads="1"/>
          </p:cNvSpPr>
          <p:nvPr>
            <p:ph type="title"/>
          </p:nvPr>
        </p:nvSpPr>
        <p:spPr>
          <a:xfrm>
            <a:off x="381000" y="266700"/>
            <a:ext cx="9235440" cy="1104900"/>
          </a:xfrm>
        </p:spPr>
        <p:txBody>
          <a:bodyPr/>
          <a:lstStyle/>
          <a:p>
            <a:r>
              <a:rPr lang="en-US" b="1" dirty="0" smtClean="0"/>
              <a:t>Assumptions in a Scientific Approach </a:t>
            </a:r>
          </a:p>
        </p:txBody>
      </p:sp>
      <p:sp>
        <p:nvSpPr>
          <p:cNvPr id="578563" name="Rectangle 3"/>
          <p:cNvSpPr>
            <a:spLocks noGrp="1" noChangeArrowheads="1"/>
          </p:cNvSpPr>
          <p:nvPr>
            <p:ph type="body" idx="1"/>
          </p:nvPr>
        </p:nvSpPr>
        <p:spPr>
          <a:xfrm>
            <a:off x="381000" y="1676400"/>
            <a:ext cx="8686800" cy="4953000"/>
          </a:xfrm>
        </p:spPr>
        <p:txBody>
          <a:bodyPr/>
          <a:lstStyle/>
          <a:p>
            <a:r>
              <a:rPr lang="en-US" dirty="0" smtClean="0"/>
              <a:t>Expect some form of </a:t>
            </a:r>
            <a:r>
              <a:rPr lang="en-US" b="1" i="1" dirty="0" smtClean="0">
                <a:solidFill>
                  <a:srgbClr val="00B050"/>
                </a:solidFill>
              </a:rPr>
              <a:t>convergence</a:t>
            </a:r>
            <a:r>
              <a:rPr lang="en-US" dirty="0" smtClean="0"/>
              <a:t>, leading to a single solution of the problem</a:t>
            </a:r>
          </a:p>
          <a:p>
            <a:pPr>
              <a:buNone/>
            </a:pPr>
            <a:r>
              <a:rPr lang="en-US" sz="3600" b="1" i="1" dirty="0" smtClean="0">
                <a:solidFill>
                  <a:srgbClr val="00B050"/>
                </a:solidFill>
              </a:rPr>
              <a:t>Divide and Conquer</a:t>
            </a:r>
          </a:p>
          <a:p>
            <a:r>
              <a:rPr lang="en-US" dirty="0" smtClean="0"/>
              <a:t>Divide a problem into simpler sub-problems</a:t>
            </a:r>
          </a:p>
          <a:p>
            <a:r>
              <a:rPr lang="en-US" dirty="0" smtClean="0"/>
              <a:t>If this fails, try another criterion for division</a:t>
            </a:r>
          </a:p>
          <a:p>
            <a:r>
              <a:rPr lang="en-US" dirty="0" smtClean="0"/>
              <a:t>Integrate the solutions of sub-problems</a:t>
            </a:r>
            <a:r>
              <a:rPr lang="en-US" b="1" dirty="0" smtClean="0">
                <a:solidFill>
                  <a:schemeClr val="bg1">
                    <a:lumMod val="65000"/>
                  </a:schemeClr>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7856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85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7856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85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7856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856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78563">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8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3FE99B34-C1A7-44AD-83B3-B9F3D280EB18}" type="slidenum">
              <a:rPr lang="en-GB" smtClean="0">
                <a:solidFill>
                  <a:srgbClr val="A6A6A6"/>
                </a:solidFill>
              </a:rPr>
              <a:pPr/>
              <a:t>32</a:t>
            </a:fld>
            <a:endParaRPr lang="en-GB" smtClean="0">
              <a:solidFill>
                <a:srgbClr val="A6A6A6"/>
              </a:solidFill>
            </a:endParaRPr>
          </a:p>
        </p:txBody>
      </p:sp>
      <p:sp>
        <p:nvSpPr>
          <p:cNvPr id="69635" name="Rectangle 2"/>
          <p:cNvSpPr>
            <a:spLocks noGrp="1" noChangeArrowheads="1"/>
          </p:cNvSpPr>
          <p:nvPr>
            <p:ph type="title"/>
          </p:nvPr>
        </p:nvSpPr>
        <p:spPr>
          <a:noFill/>
        </p:spPr>
        <p:txBody>
          <a:bodyPr/>
          <a:lstStyle/>
          <a:p>
            <a:r>
              <a:rPr lang="en-US" b="1" dirty="0" smtClean="0"/>
              <a:t>Problems in Software Engineering</a:t>
            </a:r>
          </a:p>
        </p:txBody>
      </p:sp>
      <p:sp>
        <p:nvSpPr>
          <p:cNvPr id="581635" name="Rectangle 3"/>
          <p:cNvSpPr>
            <a:spLocks noGrp="1" noChangeArrowheads="1"/>
          </p:cNvSpPr>
          <p:nvPr>
            <p:ph type="body" idx="1"/>
          </p:nvPr>
        </p:nvSpPr>
        <p:spPr>
          <a:xfrm>
            <a:off x="381000" y="1676400"/>
            <a:ext cx="8834438" cy="4953000"/>
          </a:xfrm>
          <a:noFill/>
        </p:spPr>
        <p:txBody>
          <a:bodyPr/>
          <a:lstStyle/>
          <a:p>
            <a:pPr marL="395288" indent="-395288">
              <a:buFont typeface="Wingdings" pitchFamily="2" charset="2"/>
              <a:buNone/>
            </a:pPr>
            <a:r>
              <a:rPr lang="en-US" b="1" i="1" dirty="0" smtClean="0"/>
              <a:t>Software engineering is an ill-structured problem</a:t>
            </a:r>
          </a:p>
          <a:p>
            <a:pPr marL="395288" indent="-395288"/>
            <a:r>
              <a:rPr lang="en-US" dirty="0" smtClean="0"/>
              <a:t>No definite formulation</a:t>
            </a:r>
          </a:p>
          <a:p>
            <a:pPr marL="395288" indent="-395288"/>
            <a:r>
              <a:rPr lang="en-US" dirty="0" smtClean="0"/>
              <a:t>No stopping rule</a:t>
            </a:r>
          </a:p>
          <a:p>
            <a:pPr marL="808038" lvl="1" indent="-298450"/>
            <a:r>
              <a:rPr lang="en-US" dirty="0" smtClean="0"/>
              <a:t>For example, when do you stop </a:t>
            </a:r>
            <a:r>
              <a:rPr lang="en-US" dirty="0" err="1" smtClean="0"/>
              <a:t>analysing</a:t>
            </a:r>
            <a:r>
              <a:rPr lang="en-US" dirty="0" smtClean="0"/>
              <a:t>, designing, or testing?</a:t>
            </a:r>
          </a:p>
          <a:p>
            <a:pPr marL="395288" indent="-395288"/>
            <a:r>
              <a:rPr lang="en-US" dirty="0" smtClean="0"/>
              <a:t>Not true or false, but good or bad</a:t>
            </a:r>
          </a:p>
          <a:p>
            <a:pPr marL="395288" indent="-395288"/>
            <a:r>
              <a:rPr lang="en-US" dirty="0" smtClean="0"/>
              <a:t>Resolving a discrepancy or inconsistency may pose another problem</a:t>
            </a:r>
            <a:r>
              <a:rPr lang="en-US" b="1" dirty="0" smtClean="0">
                <a:solidFill>
                  <a:schemeClr val="bg1">
                    <a:lumMod val="65000"/>
                  </a:schemeClr>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16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8163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16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81635">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16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81635">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163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81635">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163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81635">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1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266700"/>
            <a:ext cx="9142413" cy="1104900"/>
          </a:xfrm>
          <a:noFill/>
        </p:spPr>
        <p:txBody>
          <a:bodyPr/>
          <a:lstStyle/>
          <a:p>
            <a:r>
              <a:rPr lang="en-US" sz="3200" b="1" i="1" dirty="0" smtClean="0"/>
              <a:t>Problems in Software Engineering</a:t>
            </a:r>
            <a:br>
              <a:rPr lang="en-US" sz="3200" b="1" i="1" dirty="0" smtClean="0"/>
            </a:br>
            <a:r>
              <a:rPr lang="en-US" b="1" dirty="0" smtClean="0"/>
              <a:t>Classic Cost Escalation</a:t>
            </a:r>
            <a:endParaRPr lang="en-US" sz="3200" b="1" i="1" dirty="0" smtClean="0"/>
          </a:p>
        </p:txBody>
      </p:sp>
      <p:sp>
        <p:nvSpPr>
          <p:cNvPr id="821252" name="Rectangle 4"/>
          <p:cNvSpPr>
            <a:spLocks noChangeArrowheads="1"/>
          </p:cNvSpPr>
          <p:nvPr/>
        </p:nvSpPr>
        <p:spPr bwMode="auto">
          <a:xfrm>
            <a:off x="0" y="0"/>
            <a:ext cx="9901238" cy="6856413"/>
          </a:xfrm>
          <a:prstGeom prst="rect">
            <a:avLst/>
          </a:prstGeom>
          <a:noFill/>
          <a:ln w="9525">
            <a:noFill/>
            <a:miter lim="800000"/>
            <a:headEnd/>
            <a:tailEnd/>
          </a:ln>
          <a:effectLst>
            <a:outerShdw dist="71842" dir="2700000" algn="ctr" rotWithShape="0">
              <a:schemeClr val="bg2"/>
            </a:outerShdw>
          </a:effectLst>
        </p:spPr>
        <p:txBody>
          <a:bodyPr wrap="none" anchor="ctr"/>
          <a:lstStyle/>
          <a:p>
            <a:pPr>
              <a:defRPr/>
            </a:pPr>
            <a:endParaRPr lang="en-US">
              <a:solidFill>
                <a:srgbClr val="000000"/>
              </a:solidFill>
            </a:endParaRPr>
          </a:p>
        </p:txBody>
      </p:sp>
      <p:sp>
        <p:nvSpPr>
          <p:cNvPr id="70661" name="Rectangle 5"/>
          <p:cNvSpPr>
            <a:spLocks noChangeArrowheads="1"/>
          </p:cNvSpPr>
          <p:nvPr/>
        </p:nvSpPr>
        <p:spPr bwMode="auto">
          <a:xfrm>
            <a:off x="0" y="6831013"/>
            <a:ext cx="9066213" cy="25400"/>
          </a:xfrm>
          <a:prstGeom prst="rect">
            <a:avLst/>
          </a:prstGeom>
          <a:solidFill>
            <a:schemeClr val="bg1"/>
          </a:solidFill>
          <a:ln w="9525">
            <a:noFill/>
            <a:miter lim="800000"/>
            <a:headEnd/>
            <a:tailEnd/>
          </a:ln>
        </p:spPr>
        <p:txBody>
          <a:bodyPr wrap="none" anchor="ctr"/>
          <a:lstStyle/>
          <a:p>
            <a:endParaRPr lang="en-US">
              <a:solidFill>
                <a:srgbClr val="000000"/>
              </a:solidFill>
            </a:endParaRPr>
          </a:p>
        </p:txBody>
      </p:sp>
      <p:sp>
        <p:nvSpPr>
          <p:cNvPr id="6" name="Rectangle 3"/>
          <p:cNvSpPr txBox="1">
            <a:spLocks noChangeArrowheads="1"/>
          </p:cNvSpPr>
          <p:nvPr/>
        </p:nvSpPr>
        <p:spPr bwMode="auto">
          <a:xfrm>
            <a:off x="381000" y="1676400"/>
            <a:ext cx="429768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98463" indent="-398463">
              <a:spcBef>
                <a:spcPct val="20000"/>
              </a:spcBef>
              <a:buClr>
                <a:srgbClr val="CC0000"/>
              </a:buClr>
              <a:buSzPct val="60000"/>
              <a:buFont typeface="Wingdings" pitchFamily="2" charset="2"/>
              <a:buChar char="u"/>
            </a:pPr>
            <a:r>
              <a:rPr lang="en-US" sz="3200" b="0" kern="0" dirty="0" smtClean="0">
                <a:solidFill>
                  <a:srgbClr val="000000"/>
                </a:solidFill>
              </a:rPr>
              <a:t>Cost of fixing problem after deployment is 100 times the cost of solving the problem during requirements specification</a:t>
            </a:r>
            <a:r>
              <a:rPr lang="en-US" sz="3200" kern="0" dirty="0" smtClean="0">
                <a:solidFill>
                  <a:schemeClr val="bg1">
                    <a:lumMod val="65000"/>
                  </a:schemeClr>
                </a:solidFill>
              </a:rPr>
              <a:t> .</a:t>
            </a:r>
            <a:endParaRPr lang="en-US" sz="3200" kern="0" dirty="0" smtClean="0">
              <a:solidFill>
                <a:schemeClr val="bg1">
                  <a:lumMod val="65000"/>
                </a:schemeClr>
              </a:solidFill>
              <a:latin typeface="Times New Roman"/>
            </a:endParaRPr>
          </a:p>
        </p:txBody>
      </p:sp>
      <p:pic>
        <p:nvPicPr>
          <p:cNvPr id="82945" name="Picture 1"/>
          <p:cNvPicPr>
            <a:picLocks noChangeAspect="1" noChangeArrowheads="1"/>
          </p:cNvPicPr>
          <p:nvPr/>
        </p:nvPicPr>
        <p:blipFill>
          <a:blip r:embed="rId3" cstate="print"/>
          <a:srcRect/>
          <a:stretch>
            <a:fillRect/>
          </a:stretch>
        </p:blipFill>
        <p:spPr bwMode="auto">
          <a:xfrm>
            <a:off x="5011787" y="1828800"/>
            <a:ext cx="4511626" cy="3931920"/>
          </a:xfrm>
          <a:prstGeom prst="rect">
            <a:avLst/>
          </a:prstGeom>
          <a:noFill/>
          <a:ln w="12700">
            <a:solidFill>
              <a:schemeClr val="tx2"/>
            </a:solidFill>
            <a:miter lim="800000"/>
            <a:headEnd/>
            <a:tailEnd/>
          </a:ln>
          <a:effectLst>
            <a:outerShdw dist="50800" dir="2700000" algn="ctr" rotWithShape="0">
              <a:schemeClr val="bg2"/>
            </a:outerShdw>
          </a:effectLst>
        </p:spPr>
      </p:pic>
      <p:sp>
        <p:nvSpPr>
          <p:cNvPr id="7" name="Line 3"/>
          <p:cNvSpPr>
            <a:spLocks noChangeShapeType="1"/>
          </p:cNvSpPr>
          <p:nvPr/>
        </p:nvSpPr>
        <p:spPr bwMode="auto">
          <a:xfrm flipH="1" flipV="1">
            <a:off x="5637212" y="5334000"/>
            <a:ext cx="1524000" cy="1447800"/>
          </a:xfrm>
          <a:prstGeom prst="line">
            <a:avLst/>
          </a:prstGeom>
          <a:noFill/>
          <a:ln w="355600">
            <a:solidFill>
              <a:srgbClr val="00B050"/>
            </a:solidFill>
            <a:round/>
            <a:headEnd type="none" w="sm" len="sm"/>
            <a:tailEnd type="stealth" w="med" len="lg"/>
          </a:ln>
        </p:spPr>
        <p:txBody>
          <a:bodyPr wrap="none" anchor="ctr"/>
          <a:lstStyle/>
          <a:p>
            <a:endParaRPr lang="en-US"/>
          </a:p>
        </p:txBody>
      </p:sp>
      <p:sp>
        <p:nvSpPr>
          <p:cNvPr id="8" name="Line 3"/>
          <p:cNvSpPr>
            <a:spLocks noChangeShapeType="1"/>
          </p:cNvSpPr>
          <p:nvPr/>
        </p:nvSpPr>
        <p:spPr bwMode="auto">
          <a:xfrm>
            <a:off x="7542212" y="990600"/>
            <a:ext cx="1676400" cy="1524000"/>
          </a:xfrm>
          <a:prstGeom prst="line">
            <a:avLst/>
          </a:prstGeom>
          <a:noFill/>
          <a:ln w="355600">
            <a:solidFill>
              <a:schemeClr val="bg2"/>
            </a:solidFill>
            <a:round/>
            <a:headEnd type="none" w="sm" len="sm"/>
            <a:tailEnd type="stealth" w="med" len="lg"/>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266700"/>
            <a:ext cx="9144000" cy="1104900"/>
          </a:xfrm>
        </p:spPr>
        <p:txBody>
          <a:bodyPr/>
          <a:lstStyle/>
          <a:p>
            <a:r>
              <a:rPr lang="en-US" b="1" dirty="0" smtClean="0"/>
              <a:t>Further Problems in Software</a:t>
            </a:r>
            <a:endParaRPr lang="en-US" dirty="0" smtClean="0"/>
          </a:p>
        </p:txBody>
      </p:sp>
      <p:sp>
        <p:nvSpPr>
          <p:cNvPr id="818179" name="Rectangle 3"/>
          <p:cNvSpPr>
            <a:spLocks noGrp="1" noChangeArrowheads="1"/>
          </p:cNvSpPr>
          <p:nvPr>
            <p:ph type="body" idx="1"/>
          </p:nvPr>
        </p:nvSpPr>
        <p:spPr>
          <a:xfrm>
            <a:off x="381000" y="1676400"/>
            <a:ext cx="5212080" cy="1676400"/>
          </a:xfrm>
        </p:spPr>
        <p:txBody>
          <a:bodyPr/>
          <a:lstStyle/>
          <a:p>
            <a:pPr>
              <a:spcBef>
                <a:spcPts val="768"/>
              </a:spcBef>
              <a:buNone/>
            </a:pPr>
            <a:r>
              <a:rPr lang="en-US" sz="3600" b="1" i="1" dirty="0" smtClean="0">
                <a:solidFill>
                  <a:schemeClr val="tx2"/>
                </a:solidFill>
              </a:rPr>
              <a:t>Complex</a:t>
            </a:r>
          </a:p>
          <a:p>
            <a:pPr>
              <a:spcBef>
                <a:spcPts val="768"/>
              </a:spcBef>
            </a:pPr>
            <a:r>
              <a:rPr lang="en-US" dirty="0" smtClean="0"/>
              <a:t>System goes through many states during execution</a:t>
            </a:r>
          </a:p>
        </p:txBody>
      </p:sp>
      <p:pic>
        <p:nvPicPr>
          <p:cNvPr id="10" name="Picture 6"/>
          <p:cNvPicPr>
            <a:picLocks noChangeAspect="1" noChangeArrowheads="1"/>
          </p:cNvPicPr>
          <p:nvPr/>
        </p:nvPicPr>
        <p:blipFill>
          <a:blip r:embed="rId3" cstate="print"/>
          <a:srcRect/>
          <a:stretch>
            <a:fillRect/>
          </a:stretch>
        </p:blipFill>
        <p:spPr bwMode="auto">
          <a:xfrm>
            <a:off x="5692621" y="1813560"/>
            <a:ext cx="3832379" cy="3749040"/>
          </a:xfrm>
          <a:prstGeom prst="rect">
            <a:avLst/>
          </a:prstGeom>
          <a:noFill/>
          <a:ln w="12700">
            <a:noFill/>
            <a:miter lim="800000"/>
            <a:headEnd type="none" w="sm" len="sm"/>
            <a:tailEnd type="none" w="sm" len="sm"/>
          </a:ln>
          <a:effectLst/>
        </p:spPr>
      </p:pic>
      <p:sp>
        <p:nvSpPr>
          <p:cNvPr id="12" name="Rectangle 3"/>
          <p:cNvSpPr txBox="1">
            <a:spLocks noChangeArrowheads="1"/>
          </p:cNvSpPr>
          <p:nvPr/>
        </p:nvSpPr>
        <p:spPr bwMode="auto">
          <a:xfrm>
            <a:off x="379412" y="3411748"/>
            <a:ext cx="5212080" cy="2667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98463" indent="-398463">
              <a:spcBef>
                <a:spcPts val="768"/>
              </a:spcBef>
              <a:buClr>
                <a:srgbClr val="CC0000"/>
              </a:buClr>
              <a:buSzPct val="60000"/>
              <a:buFont typeface="Wingdings" pitchFamily="2" charset="2"/>
              <a:buChar char="u"/>
            </a:pPr>
            <a:r>
              <a:rPr lang="en-US" sz="3200" b="0" kern="0" dirty="0" smtClean="0">
                <a:solidFill>
                  <a:srgbClr val="000000"/>
                </a:solidFill>
                <a:latin typeface="Times New Roman"/>
              </a:rPr>
              <a:t>No two parts of software are alike</a:t>
            </a:r>
          </a:p>
          <a:p>
            <a:pPr marL="398463" indent="-398463">
              <a:spcBef>
                <a:spcPts val="768"/>
              </a:spcBef>
              <a:buClr>
                <a:srgbClr val="CC0000"/>
              </a:buClr>
              <a:buSzPct val="60000"/>
              <a:buFont typeface="Wingdings" pitchFamily="2" charset="2"/>
              <a:buChar char="u"/>
            </a:pPr>
            <a:r>
              <a:rPr lang="en-US" sz="3200" b="0" kern="0" dirty="0" smtClean="0">
                <a:solidFill>
                  <a:srgbClr val="000000"/>
                </a:solidFill>
                <a:latin typeface="Times New Roman"/>
              </a:rPr>
              <a:t>Complexity depends on designer rather than the problem</a:t>
            </a:r>
            <a:r>
              <a:rPr lang="en-US" sz="3200" kern="0" dirty="0" smtClean="0">
                <a:solidFill>
                  <a:schemeClr val="bg1">
                    <a:lumMod val="65000"/>
                  </a:schemeClr>
                </a:solidFill>
                <a:latin typeface="Times New Roman"/>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18179">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817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18179">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266700"/>
            <a:ext cx="9144000" cy="1104900"/>
          </a:xfrm>
        </p:spPr>
        <p:txBody>
          <a:bodyPr/>
          <a:lstStyle/>
          <a:p>
            <a:r>
              <a:rPr lang="en-US" b="1" dirty="0" smtClean="0"/>
              <a:t>Further Problems in Software</a:t>
            </a:r>
            <a:endParaRPr lang="en-US" dirty="0" smtClean="0"/>
          </a:p>
        </p:txBody>
      </p:sp>
      <p:sp>
        <p:nvSpPr>
          <p:cNvPr id="818179" name="Rectangle 3"/>
          <p:cNvSpPr>
            <a:spLocks noGrp="1" noChangeArrowheads="1"/>
          </p:cNvSpPr>
          <p:nvPr>
            <p:ph type="body" idx="1"/>
          </p:nvPr>
        </p:nvSpPr>
        <p:spPr>
          <a:xfrm>
            <a:off x="381000" y="1676400"/>
            <a:ext cx="4663440" cy="762000"/>
          </a:xfrm>
        </p:spPr>
        <p:txBody>
          <a:bodyPr/>
          <a:lstStyle/>
          <a:p>
            <a:pPr>
              <a:spcBef>
                <a:spcPts val="768"/>
              </a:spcBef>
              <a:buNone/>
            </a:pPr>
            <a:r>
              <a:rPr lang="en-US" sz="4000" b="1" i="1" dirty="0" smtClean="0">
                <a:solidFill>
                  <a:schemeClr val="tx2"/>
                </a:solidFill>
              </a:rPr>
              <a:t>Invisible</a:t>
            </a:r>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5208855" y="1828800"/>
            <a:ext cx="4316145" cy="3017520"/>
          </a:xfrm>
          <a:prstGeom prst="rect">
            <a:avLst/>
          </a:prstGeom>
          <a:noFill/>
          <a:ln w="12700">
            <a:noFill/>
            <a:miter lim="800000"/>
            <a:headEnd type="none" w="sm" len="sm"/>
            <a:tailEnd type="none" w="sm" len="sm"/>
          </a:ln>
        </p:spPr>
      </p:pic>
      <p:sp>
        <p:nvSpPr>
          <p:cNvPr id="5" name="Rectangle 3"/>
          <p:cNvSpPr txBox="1">
            <a:spLocks noChangeArrowheads="1"/>
          </p:cNvSpPr>
          <p:nvPr/>
        </p:nvSpPr>
        <p:spPr bwMode="auto">
          <a:xfrm>
            <a:off x="379412" y="2396704"/>
            <a:ext cx="4846320" cy="114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98463" indent="-398463">
              <a:spcBef>
                <a:spcPts val="768"/>
              </a:spcBef>
              <a:buClr>
                <a:srgbClr val="CC0000"/>
              </a:buClr>
              <a:buSzPct val="60000"/>
              <a:buFont typeface="Wingdings" pitchFamily="2" charset="2"/>
              <a:buChar char="u"/>
            </a:pPr>
            <a:r>
              <a:rPr lang="en-US" sz="3200" b="0" kern="0" dirty="0" smtClean="0">
                <a:solidFill>
                  <a:srgbClr val="000000"/>
                </a:solidFill>
                <a:latin typeface="Times New Roman"/>
              </a:rPr>
              <a:t>Compare with building plans or circuit diagrams</a:t>
            </a:r>
            <a:r>
              <a:rPr lang="en-US" sz="3200" kern="0" dirty="0" smtClean="0">
                <a:solidFill>
                  <a:schemeClr val="bg1">
                    <a:lumMod val="65000"/>
                  </a:schemeClr>
                </a:solidFill>
                <a:latin typeface="Times New Roman"/>
              </a:rPr>
              <a:t> .</a:t>
            </a:r>
            <a:r>
              <a:rPr lang="en-US" sz="3200" b="0" kern="0" dirty="0" smtClean="0">
                <a:solidFill>
                  <a:srgbClr val="000000"/>
                </a:solidFill>
                <a:latin typeface="Times New Roman"/>
              </a:rPr>
              <a:t> </a:t>
            </a:r>
          </a:p>
        </p:txBody>
      </p:sp>
      <p:sp>
        <p:nvSpPr>
          <p:cNvPr id="2" name="Slide Number Placeholder 1"/>
          <p:cNvSpPr>
            <a:spLocks noGrp="1"/>
          </p:cNvSpPr>
          <p:nvPr>
            <p:ph type="sldNum" sz="quarter" idx="12"/>
          </p:nvPr>
        </p:nvSpPr>
        <p:spPr/>
        <p:txBody>
          <a:bodyPr/>
          <a:lstStyle/>
          <a:p>
            <a:pPr>
              <a:defRPr/>
            </a:pPr>
            <a:fld id="{43469EA0-B690-468A-974B-535E1E5A535A}" type="slidenum">
              <a:rPr lang="en-GB" smtClean="0">
                <a:solidFill>
                  <a:srgbClr val="808080"/>
                </a:solidFill>
              </a:rPr>
              <a:pPr>
                <a:defRPr/>
              </a:pPr>
              <a:t>35</a:t>
            </a:fld>
            <a:endParaRPr lang="en-GB">
              <a:solidFill>
                <a:srgbClr val="80808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18179">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dirty="0" smtClean="0"/>
              <a:t>Further Problems in Software</a:t>
            </a:r>
            <a:endParaRPr lang="en-US" dirty="0" smtClean="0"/>
          </a:p>
        </p:txBody>
      </p:sp>
      <p:sp>
        <p:nvSpPr>
          <p:cNvPr id="818179" name="Rectangle 3"/>
          <p:cNvSpPr>
            <a:spLocks noGrp="1" noChangeArrowheads="1"/>
          </p:cNvSpPr>
          <p:nvPr>
            <p:ph type="body" idx="1"/>
          </p:nvPr>
        </p:nvSpPr>
        <p:spPr>
          <a:xfrm>
            <a:off x="381000" y="3403122"/>
            <a:ext cx="4937760" cy="2438400"/>
          </a:xfrm>
        </p:spPr>
        <p:txBody>
          <a:bodyPr/>
          <a:lstStyle/>
          <a:p>
            <a:pPr lvl="1">
              <a:spcBef>
                <a:spcPts val="768"/>
              </a:spcBef>
            </a:pPr>
            <a:r>
              <a:rPr lang="en-US" dirty="0" smtClean="0"/>
              <a:t>including hardware and software environment </a:t>
            </a:r>
          </a:p>
          <a:p>
            <a:pPr>
              <a:spcBef>
                <a:spcPts val="768"/>
              </a:spcBef>
              <a:buFont typeface="Wingdings" pitchFamily="2" charset="2"/>
              <a:buNone/>
            </a:pPr>
            <a:r>
              <a:rPr lang="en-US" sz="3600" b="1" i="1" dirty="0" smtClean="0">
                <a:solidFill>
                  <a:schemeClr val="tx2"/>
                </a:solidFill>
              </a:rPr>
              <a:t>Changeable</a:t>
            </a:r>
            <a:endParaRPr lang="en-US" b="1" i="1" dirty="0" smtClean="0">
              <a:solidFill>
                <a:schemeClr val="tx2"/>
              </a:solidFill>
            </a:endParaRPr>
          </a:p>
          <a:p>
            <a:pPr>
              <a:spcBef>
                <a:spcPts val="768"/>
              </a:spcBef>
            </a:pPr>
            <a:r>
              <a:rPr lang="en-US" dirty="0" smtClean="0"/>
              <a:t>Constant need for change</a:t>
            </a:r>
            <a:r>
              <a:rPr lang="en-US" b="1" dirty="0" smtClean="0">
                <a:solidFill>
                  <a:schemeClr val="bg1">
                    <a:lumMod val="65000"/>
                  </a:schemeClr>
                </a:solidFill>
              </a:rPr>
              <a:t> .</a:t>
            </a:r>
            <a:endParaRPr lang="en-US" sz="3600" b="1" dirty="0" smtClean="0">
              <a:solidFill>
                <a:schemeClr val="bg1">
                  <a:lumMod val="65000"/>
                </a:schemeClr>
              </a:solidFill>
            </a:endParaRPr>
          </a:p>
        </p:txBody>
      </p:sp>
      <p:pic>
        <p:nvPicPr>
          <p:cNvPr id="197635" name="Picture 3"/>
          <p:cNvPicPr>
            <a:picLocks noChangeAspect="1" noChangeArrowheads="1"/>
          </p:cNvPicPr>
          <p:nvPr/>
        </p:nvPicPr>
        <p:blipFill>
          <a:blip r:embed="rId3" cstate="print"/>
          <a:srcRect/>
          <a:stretch>
            <a:fillRect/>
          </a:stretch>
        </p:blipFill>
        <p:spPr bwMode="auto">
          <a:xfrm>
            <a:off x="5530532" y="1752600"/>
            <a:ext cx="2011680" cy="4740022"/>
          </a:xfrm>
          <a:prstGeom prst="rect">
            <a:avLst/>
          </a:prstGeom>
          <a:noFill/>
          <a:ln w="9525">
            <a:noFill/>
            <a:miter lim="800000"/>
            <a:headEnd/>
            <a:tailEnd/>
          </a:ln>
        </p:spPr>
      </p:pic>
      <p:sp>
        <p:nvSpPr>
          <p:cNvPr id="7" name="Rectangle 3"/>
          <p:cNvSpPr txBox="1">
            <a:spLocks noChangeArrowheads="1"/>
          </p:cNvSpPr>
          <p:nvPr/>
        </p:nvSpPr>
        <p:spPr bwMode="auto">
          <a:xfrm>
            <a:off x="379412" y="1676400"/>
            <a:ext cx="4937760" cy="1752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98463" indent="-398463">
              <a:spcBef>
                <a:spcPts val="768"/>
              </a:spcBef>
              <a:buClr>
                <a:srgbClr val="CC0000"/>
              </a:buClr>
              <a:buSzPct val="60000"/>
              <a:buFont typeface="Wingdings" pitchFamily="2" charset="2"/>
              <a:buNone/>
            </a:pPr>
            <a:r>
              <a:rPr lang="en-US" sz="3600" i="1" kern="0" dirty="0" smtClean="0">
                <a:solidFill>
                  <a:srgbClr val="CC0000"/>
                </a:solidFill>
                <a:latin typeface="Times New Roman"/>
              </a:rPr>
              <a:t>Conformity</a:t>
            </a:r>
            <a:endParaRPr lang="en-US" sz="3200" i="1" kern="0" dirty="0" smtClean="0">
              <a:solidFill>
                <a:srgbClr val="CC0000"/>
              </a:solidFill>
              <a:latin typeface="Times New Roman"/>
            </a:endParaRPr>
          </a:p>
          <a:p>
            <a:pPr marL="398463" indent="-398463">
              <a:spcBef>
                <a:spcPts val="768"/>
              </a:spcBef>
              <a:buClr>
                <a:srgbClr val="CC0000"/>
              </a:buClr>
              <a:buSzPct val="60000"/>
              <a:buFont typeface="Wingdings" pitchFamily="2" charset="2"/>
              <a:buChar char="u"/>
            </a:pPr>
            <a:r>
              <a:rPr lang="en-US" sz="3200" b="0" kern="0" dirty="0" smtClean="0">
                <a:solidFill>
                  <a:srgbClr val="000000"/>
                </a:solidFill>
                <a:latin typeface="Times New Roman"/>
              </a:rPr>
              <a:t>System must conform to  other standards</a:t>
            </a:r>
            <a:endParaRPr lang="en-US" sz="3600" b="0" kern="0" dirty="0" smtClean="0">
              <a:solidFill>
                <a:srgbClr val="CC0000"/>
              </a:solidFill>
              <a:latin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81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18179">
                                            <p:txEl>
                                              <p:pRg st="0" end="0"/>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817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18179">
                                            <p:txEl>
                                              <p:pRg st="1" end="1"/>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8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uiExpand="1" build="p" bldLvl="2"/>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CD5884E2-C1E1-46B2-BA1A-38A87AAAEE02}" type="slidenum">
              <a:rPr lang="en-GB" smtClean="0"/>
              <a:pPr/>
              <a:t>37</a:t>
            </a:fld>
            <a:endParaRPr lang="en-GB" smtClean="0"/>
          </a:p>
        </p:txBody>
      </p:sp>
      <p:sp>
        <p:nvSpPr>
          <p:cNvPr id="54275" name="Rectangle 3"/>
          <p:cNvSpPr>
            <a:spLocks noGrp="1" noChangeArrowheads="1"/>
          </p:cNvSpPr>
          <p:nvPr>
            <p:ph type="title"/>
          </p:nvPr>
        </p:nvSpPr>
        <p:spPr/>
        <p:txBody>
          <a:bodyPr/>
          <a:lstStyle/>
          <a:p>
            <a:r>
              <a:rPr lang="en-US" sz="2600" b="1" i="1" dirty="0" smtClean="0">
                <a:solidFill>
                  <a:srgbClr val="000066"/>
                </a:solidFill>
              </a:rPr>
              <a:t>Software Engineering is Much More Than a Scientific Approach</a:t>
            </a:r>
            <a:br>
              <a:rPr lang="en-US" sz="2600" b="1" i="1" dirty="0" smtClean="0">
                <a:solidFill>
                  <a:srgbClr val="000066"/>
                </a:solidFill>
              </a:rPr>
            </a:br>
            <a:r>
              <a:rPr lang="en-US" b="1" dirty="0" smtClean="0"/>
              <a:t>Example: Driving to the Airport</a:t>
            </a:r>
          </a:p>
        </p:txBody>
      </p:sp>
      <p:grpSp>
        <p:nvGrpSpPr>
          <p:cNvPr id="2" name="Group 15"/>
          <p:cNvGrpSpPr>
            <a:grpSpLocks/>
          </p:cNvGrpSpPr>
          <p:nvPr/>
        </p:nvGrpSpPr>
        <p:grpSpPr bwMode="auto">
          <a:xfrm>
            <a:off x="261938" y="1704975"/>
            <a:ext cx="1065212" cy="962025"/>
            <a:chOff x="165" y="1074"/>
            <a:chExt cx="671" cy="606"/>
          </a:xfrm>
        </p:grpSpPr>
        <p:sp>
          <p:nvSpPr>
            <p:cNvPr id="54284" name="Oval 8"/>
            <p:cNvSpPr>
              <a:spLocks noChangeArrowheads="1"/>
            </p:cNvSpPr>
            <p:nvPr/>
          </p:nvSpPr>
          <p:spPr bwMode="auto">
            <a:xfrm>
              <a:off x="239"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4285" name="Text Box 11"/>
            <p:cNvSpPr txBox="1">
              <a:spLocks noChangeArrowheads="1"/>
            </p:cNvSpPr>
            <p:nvPr/>
          </p:nvSpPr>
          <p:spPr bwMode="auto">
            <a:xfrm>
              <a:off x="165" y="1074"/>
              <a:ext cx="671" cy="365"/>
            </a:xfrm>
            <a:prstGeom prst="rect">
              <a:avLst/>
            </a:prstGeom>
            <a:noFill/>
            <a:ln w="12700">
              <a:noFill/>
              <a:miter lim="800000"/>
              <a:headEnd type="none" w="sm" len="sm"/>
              <a:tailEnd type="none" w="sm" len="sm"/>
            </a:ln>
          </p:spPr>
          <p:txBody>
            <a:bodyPr wrap="none">
              <a:spAutoFit/>
            </a:bodyPr>
            <a:lstStyle/>
            <a:p>
              <a:r>
                <a:rPr lang="en-US" sz="3200" b="0"/>
                <a:t>HKU</a:t>
              </a:r>
            </a:p>
          </p:txBody>
        </p:sp>
      </p:grpSp>
      <p:grpSp>
        <p:nvGrpSpPr>
          <p:cNvPr id="3" name="Group 17"/>
          <p:cNvGrpSpPr>
            <a:grpSpLocks/>
          </p:cNvGrpSpPr>
          <p:nvPr/>
        </p:nvGrpSpPr>
        <p:grpSpPr bwMode="auto">
          <a:xfrm>
            <a:off x="8151813" y="1704975"/>
            <a:ext cx="1379537" cy="962025"/>
            <a:chOff x="5135" y="1074"/>
            <a:chExt cx="869" cy="606"/>
          </a:xfrm>
        </p:grpSpPr>
        <p:sp>
          <p:nvSpPr>
            <p:cNvPr id="54282" name="Oval 9"/>
            <p:cNvSpPr>
              <a:spLocks noChangeArrowheads="1"/>
            </p:cNvSpPr>
            <p:nvPr/>
          </p:nvSpPr>
          <p:spPr bwMode="auto">
            <a:xfrm>
              <a:off x="5759"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4283" name="Text Box 12"/>
            <p:cNvSpPr txBox="1">
              <a:spLocks noChangeArrowheads="1"/>
            </p:cNvSpPr>
            <p:nvPr/>
          </p:nvSpPr>
          <p:spPr bwMode="auto">
            <a:xfrm>
              <a:off x="5135" y="1074"/>
              <a:ext cx="869" cy="365"/>
            </a:xfrm>
            <a:prstGeom prst="rect">
              <a:avLst/>
            </a:prstGeom>
            <a:noFill/>
            <a:ln w="12700">
              <a:noFill/>
              <a:miter lim="800000"/>
              <a:headEnd type="none" w="sm" len="sm"/>
              <a:tailEnd type="none" w="sm" len="sm"/>
            </a:ln>
          </p:spPr>
          <p:txBody>
            <a:bodyPr wrap="none">
              <a:spAutoFit/>
            </a:bodyPr>
            <a:lstStyle/>
            <a:p>
              <a:r>
                <a:rPr lang="en-US" sz="3200" b="0"/>
                <a:t>Airport</a:t>
              </a:r>
            </a:p>
          </p:txBody>
        </p:sp>
      </p:grpSp>
      <p:grpSp>
        <p:nvGrpSpPr>
          <p:cNvPr id="4" name="Group 16"/>
          <p:cNvGrpSpPr>
            <a:grpSpLocks/>
          </p:cNvGrpSpPr>
          <p:nvPr/>
        </p:nvGrpSpPr>
        <p:grpSpPr bwMode="auto">
          <a:xfrm>
            <a:off x="531813" y="1957388"/>
            <a:ext cx="8763000" cy="557212"/>
            <a:chOff x="335" y="1233"/>
            <a:chExt cx="5520" cy="351"/>
          </a:xfrm>
        </p:grpSpPr>
        <p:sp>
          <p:nvSpPr>
            <p:cNvPr id="54279" name="Line 7"/>
            <p:cNvSpPr>
              <a:spLocks noChangeShapeType="1"/>
            </p:cNvSpPr>
            <p:nvPr/>
          </p:nvSpPr>
          <p:spPr bwMode="auto">
            <a:xfrm>
              <a:off x="335" y="1584"/>
              <a:ext cx="5520" cy="0"/>
            </a:xfrm>
            <a:prstGeom prst="line">
              <a:avLst/>
            </a:prstGeom>
            <a:noFill/>
            <a:ln w="127000">
              <a:solidFill>
                <a:schemeClr val="accent2"/>
              </a:solidFill>
              <a:round/>
              <a:headEnd type="none" w="sm" len="sm"/>
              <a:tailEnd type="none" w="sm" len="sm"/>
            </a:ln>
          </p:spPr>
          <p:txBody>
            <a:bodyPr/>
            <a:lstStyle/>
            <a:p>
              <a:endParaRPr lang="en-US"/>
            </a:p>
          </p:txBody>
        </p:sp>
        <p:sp>
          <p:nvSpPr>
            <p:cNvPr id="54280" name="Text Box 13"/>
            <p:cNvSpPr txBox="1">
              <a:spLocks noChangeArrowheads="1"/>
            </p:cNvSpPr>
            <p:nvPr/>
          </p:nvSpPr>
          <p:spPr bwMode="auto">
            <a:xfrm>
              <a:off x="767" y="1233"/>
              <a:ext cx="1326" cy="288"/>
            </a:xfrm>
            <a:prstGeom prst="rect">
              <a:avLst/>
            </a:prstGeom>
            <a:noFill/>
            <a:ln w="12700">
              <a:noFill/>
              <a:miter lim="800000"/>
              <a:headEnd type="none" w="sm" len="sm"/>
              <a:tailEnd type="none" w="sm" len="sm"/>
            </a:ln>
          </p:spPr>
          <p:txBody>
            <a:bodyPr wrap="none">
              <a:spAutoFit/>
            </a:bodyPr>
            <a:lstStyle/>
            <a:p>
              <a:r>
                <a:rPr lang="en-US" sz="2400" b="0" i="1"/>
                <a:t>Western Tunnel</a:t>
              </a:r>
            </a:p>
          </p:txBody>
        </p:sp>
        <p:sp>
          <p:nvSpPr>
            <p:cNvPr id="54281" name="Text Box 14"/>
            <p:cNvSpPr txBox="1">
              <a:spLocks noChangeArrowheads="1"/>
            </p:cNvSpPr>
            <p:nvPr/>
          </p:nvSpPr>
          <p:spPr bwMode="auto">
            <a:xfrm>
              <a:off x="3743" y="1233"/>
              <a:ext cx="1417" cy="288"/>
            </a:xfrm>
            <a:prstGeom prst="rect">
              <a:avLst/>
            </a:prstGeom>
            <a:noFill/>
            <a:ln w="12700">
              <a:noFill/>
              <a:miter lim="800000"/>
              <a:headEnd type="none" w="sm" len="sm"/>
              <a:tailEnd type="none" w="sm" len="sm"/>
            </a:ln>
          </p:spPr>
          <p:txBody>
            <a:bodyPr wrap="none">
              <a:spAutoFit/>
            </a:bodyPr>
            <a:lstStyle/>
            <a:p>
              <a:r>
                <a:rPr lang="en-US" sz="2400" b="0" i="1"/>
                <a:t>Tsing Ma Bridge</a:t>
              </a:r>
            </a:p>
          </p:txBody>
        </p:sp>
      </p:grpSp>
      <p:pic>
        <p:nvPicPr>
          <p:cNvPr id="14" name="Picture 13" descr="e.jpg"/>
          <p:cNvPicPr>
            <a:picLocks noChangeAspect="1"/>
          </p:cNvPicPr>
          <p:nvPr/>
        </p:nvPicPr>
        <p:blipFill>
          <a:blip r:embed="rId3" cstate="print"/>
          <a:stretch>
            <a:fillRect/>
          </a:stretch>
        </p:blipFill>
        <p:spPr>
          <a:xfrm>
            <a:off x="429808" y="3108960"/>
            <a:ext cx="4400329" cy="37490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28486024-9CE7-41F2-B695-42E1342EA25A}" type="slidenum">
              <a:rPr lang="en-GB" smtClean="0"/>
              <a:pPr/>
              <a:t>38</a:t>
            </a:fld>
            <a:endParaRPr lang="en-GB" smtClean="0"/>
          </a:p>
        </p:txBody>
      </p:sp>
      <p:grpSp>
        <p:nvGrpSpPr>
          <p:cNvPr id="2" name="Group 19"/>
          <p:cNvGrpSpPr>
            <a:grpSpLocks/>
          </p:cNvGrpSpPr>
          <p:nvPr/>
        </p:nvGrpSpPr>
        <p:grpSpPr bwMode="auto">
          <a:xfrm>
            <a:off x="531813" y="2514600"/>
            <a:ext cx="8686800" cy="1371600"/>
            <a:chOff x="335" y="1584"/>
            <a:chExt cx="5472" cy="864"/>
          </a:xfrm>
        </p:grpSpPr>
        <p:sp>
          <p:nvSpPr>
            <p:cNvPr id="55311" name="Line 2"/>
            <p:cNvSpPr>
              <a:spLocks noChangeShapeType="1"/>
            </p:cNvSpPr>
            <p:nvPr/>
          </p:nvSpPr>
          <p:spPr bwMode="auto">
            <a:xfrm flipH="1">
              <a:off x="335" y="1584"/>
              <a:ext cx="5472" cy="864"/>
            </a:xfrm>
            <a:prstGeom prst="line">
              <a:avLst/>
            </a:prstGeom>
            <a:noFill/>
            <a:ln w="127000">
              <a:solidFill>
                <a:schemeClr val="bg2"/>
              </a:solidFill>
              <a:prstDash val="dash"/>
              <a:round/>
              <a:headEnd type="none" w="sm" len="sm"/>
              <a:tailEnd type="none" w="sm" len="sm"/>
            </a:ln>
          </p:spPr>
          <p:txBody>
            <a:bodyPr/>
            <a:lstStyle/>
            <a:p>
              <a:endParaRPr lang="en-US"/>
            </a:p>
          </p:txBody>
        </p:sp>
        <p:sp>
          <p:nvSpPr>
            <p:cNvPr id="55312" name="AutoShape 18"/>
            <p:cNvSpPr>
              <a:spLocks noChangeArrowheads="1"/>
            </p:cNvSpPr>
            <p:nvPr/>
          </p:nvSpPr>
          <p:spPr bwMode="auto">
            <a:xfrm>
              <a:off x="2639" y="1824"/>
              <a:ext cx="576" cy="555"/>
            </a:xfrm>
            <a:prstGeom prst="cloudCallout">
              <a:avLst>
                <a:gd name="adj1" fmla="val 13542"/>
                <a:gd name="adj2" fmla="val 34866"/>
              </a:avLst>
            </a:prstGeom>
            <a:solidFill>
              <a:schemeClr val="accent1"/>
            </a:solidFill>
            <a:ln w="76200">
              <a:solidFill>
                <a:schemeClr val="bg2"/>
              </a:solidFill>
              <a:round/>
              <a:headEnd type="none" w="sm" len="sm"/>
              <a:tailEnd type="none" w="sm" len="sm"/>
            </a:ln>
          </p:spPr>
          <p:txBody>
            <a:bodyPr/>
            <a:lstStyle/>
            <a:p>
              <a:pPr algn="ctr"/>
              <a:r>
                <a:rPr lang="en-US" sz="3600" i="1"/>
                <a:t>?</a:t>
              </a:r>
            </a:p>
          </p:txBody>
        </p:sp>
      </p:grpSp>
      <p:sp>
        <p:nvSpPr>
          <p:cNvPr id="55300" name="Rectangle 3"/>
          <p:cNvSpPr>
            <a:spLocks noGrp="1" noChangeArrowheads="1"/>
          </p:cNvSpPr>
          <p:nvPr>
            <p:ph type="title"/>
          </p:nvPr>
        </p:nvSpPr>
        <p:spPr/>
        <p:txBody>
          <a:bodyPr/>
          <a:lstStyle/>
          <a:p>
            <a:r>
              <a:rPr lang="en-US" sz="2600" b="1" i="1" dirty="0" smtClean="0">
                <a:solidFill>
                  <a:srgbClr val="000066"/>
                </a:solidFill>
              </a:rPr>
              <a:t>Software Engineering is Much More Than a Scientific Approach</a:t>
            </a:r>
            <a:br>
              <a:rPr lang="en-US" sz="2600" b="1" i="1" dirty="0" smtClean="0">
                <a:solidFill>
                  <a:srgbClr val="000066"/>
                </a:solidFill>
              </a:rPr>
            </a:br>
            <a:r>
              <a:rPr lang="en-US" b="1" dirty="0" smtClean="0"/>
              <a:t>Example: Driving to the Airport</a:t>
            </a:r>
          </a:p>
        </p:txBody>
      </p:sp>
      <p:sp>
        <p:nvSpPr>
          <p:cNvPr id="55301" name="Oval 4"/>
          <p:cNvSpPr>
            <a:spLocks noChangeArrowheads="1"/>
          </p:cNvSpPr>
          <p:nvPr/>
        </p:nvSpPr>
        <p:spPr bwMode="auto">
          <a:xfrm>
            <a:off x="379413" y="2362200"/>
            <a:ext cx="304800" cy="304800"/>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5302" name="Text Box 5"/>
          <p:cNvSpPr txBox="1">
            <a:spLocks noChangeArrowheads="1"/>
          </p:cNvSpPr>
          <p:nvPr/>
        </p:nvSpPr>
        <p:spPr bwMode="auto">
          <a:xfrm>
            <a:off x="261938" y="1704975"/>
            <a:ext cx="1065212" cy="579438"/>
          </a:xfrm>
          <a:prstGeom prst="rect">
            <a:avLst/>
          </a:prstGeom>
          <a:noFill/>
          <a:ln w="12700">
            <a:noFill/>
            <a:miter lim="800000"/>
            <a:headEnd type="none" w="sm" len="sm"/>
            <a:tailEnd type="none" w="sm" len="sm"/>
          </a:ln>
        </p:spPr>
        <p:txBody>
          <a:bodyPr wrap="none">
            <a:spAutoFit/>
          </a:bodyPr>
          <a:lstStyle/>
          <a:p>
            <a:r>
              <a:rPr lang="en-US" sz="3200" b="0"/>
              <a:t>HKU</a:t>
            </a:r>
          </a:p>
        </p:txBody>
      </p:sp>
      <p:grpSp>
        <p:nvGrpSpPr>
          <p:cNvPr id="55303" name="Group 6"/>
          <p:cNvGrpSpPr>
            <a:grpSpLocks/>
          </p:cNvGrpSpPr>
          <p:nvPr/>
        </p:nvGrpSpPr>
        <p:grpSpPr bwMode="auto">
          <a:xfrm>
            <a:off x="8151813" y="1704975"/>
            <a:ext cx="1379537" cy="962025"/>
            <a:chOff x="5135" y="1074"/>
            <a:chExt cx="869" cy="606"/>
          </a:xfrm>
        </p:grpSpPr>
        <p:sp>
          <p:nvSpPr>
            <p:cNvPr id="55309" name="Oval 7"/>
            <p:cNvSpPr>
              <a:spLocks noChangeArrowheads="1"/>
            </p:cNvSpPr>
            <p:nvPr/>
          </p:nvSpPr>
          <p:spPr bwMode="auto">
            <a:xfrm>
              <a:off x="5759"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5310" name="Text Box 8"/>
            <p:cNvSpPr txBox="1">
              <a:spLocks noChangeArrowheads="1"/>
            </p:cNvSpPr>
            <p:nvPr/>
          </p:nvSpPr>
          <p:spPr bwMode="auto">
            <a:xfrm>
              <a:off x="5135" y="1074"/>
              <a:ext cx="869" cy="365"/>
            </a:xfrm>
            <a:prstGeom prst="rect">
              <a:avLst/>
            </a:prstGeom>
            <a:noFill/>
            <a:ln w="12700">
              <a:noFill/>
              <a:miter lim="800000"/>
              <a:headEnd type="none" w="sm" len="sm"/>
              <a:tailEnd type="none" w="sm" len="sm"/>
            </a:ln>
          </p:spPr>
          <p:txBody>
            <a:bodyPr wrap="none">
              <a:spAutoFit/>
            </a:bodyPr>
            <a:lstStyle/>
            <a:p>
              <a:r>
                <a:rPr lang="en-US" sz="3200" b="0"/>
                <a:t>Airport</a:t>
              </a:r>
            </a:p>
          </p:txBody>
        </p:sp>
      </p:grpSp>
      <p:sp>
        <p:nvSpPr>
          <p:cNvPr id="55304" name="Line 9"/>
          <p:cNvSpPr>
            <a:spLocks noChangeShapeType="1"/>
          </p:cNvSpPr>
          <p:nvPr/>
        </p:nvSpPr>
        <p:spPr bwMode="auto">
          <a:xfrm>
            <a:off x="531813" y="2514600"/>
            <a:ext cx="8763000" cy="0"/>
          </a:xfrm>
          <a:prstGeom prst="line">
            <a:avLst/>
          </a:prstGeom>
          <a:noFill/>
          <a:ln w="127000">
            <a:solidFill>
              <a:schemeClr val="accent2"/>
            </a:solidFill>
            <a:round/>
            <a:headEnd type="none" w="sm" len="sm"/>
            <a:tailEnd type="none" w="sm" len="sm"/>
          </a:ln>
        </p:spPr>
        <p:txBody>
          <a:bodyPr/>
          <a:lstStyle/>
          <a:p>
            <a:endParaRPr lang="en-US"/>
          </a:p>
        </p:txBody>
      </p:sp>
      <p:sp>
        <p:nvSpPr>
          <p:cNvPr id="55305" name="Text Box 10"/>
          <p:cNvSpPr txBox="1">
            <a:spLocks noChangeArrowheads="1"/>
          </p:cNvSpPr>
          <p:nvPr/>
        </p:nvSpPr>
        <p:spPr bwMode="auto">
          <a:xfrm>
            <a:off x="1217613" y="1957388"/>
            <a:ext cx="2105025" cy="457200"/>
          </a:xfrm>
          <a:prstGeom prst="rect">
            <a:avLst/>
          </a:prstGeom>
          <a:noFill/>
          <a:ln w="12700">
            <a:noFill/>
            <a:miter lim="800000"/>
            <a:headEnd type="none" w="sm" len="sm"/>
            <a:tailEnd type="none" w="sm" len="sm"/>
          </a:ln>
        </p:spPr>
        <p:txBody>
          <a:bodyPr wrap="none">
            <a:spAutoFit/>
          </a:bodyPr>
          <a:lstStyle/>
          <a:p>
            <a:r>
              <a:rPr lang="en-US" sz="2400" b="0" i="1"/>
              <a:t>Western Tunnel</a:t>
            </a:r>
          </a:p>
        </p:txBody>
      </p:sp>
      <p:sp>
        <p:nvSpPr>
          <p:cNvPr id="55306" name="Text Box 11"/>
          <p:cNvSpPr txBox="1">
            <a:spLocks noChangeArrowheads="1"/>
          </p:cNvSpPr>
          <p:nvPr/>
        </p:nvSpPr>
        <p:spPr bwMode="auto">
          <a:xfrm>
            <a:off x="5942013" y="1957388"/>
            <a:ext cx="2249487" cy="457200"/>
          </a:xfrm>
          <a:prstGeom prst="rect">
            <a:avLst/>
          </a:prstGeom>
          <a:noFill/>
          <a:ln w="12700">
            <a:noFill/>
            <a:miter lim="800000"/>
            <a:headEnd type="none" w="sm" len="sm"/>
            <a:tailEnd type="none" w="sm" len="sm"/>
          </a:ln>
        </p:spPr>
        <p:txBody>
          <a:bodyPr wrap="none">
            <a:spAutoFit/>
          </a:bodyPr>
          <a:lstStyle/>
          <a:p>
            <a:r>
              <a:rPr lang="en-US" sz="2400" b="0" i="1"/>
              <a:t>Tsing Ma Bridge</a:t>
            </a:r>
          </a:p>
        </p:txBody>
      </p:sp>
      <p:grpSp>
        <p:nvGrpSpPr>
          <p:cNvPr id="17" name="Group 16"/>
          <p:cNvGrpSpPr/>
          <p:nvPr/>
        </p:nvGrpSpPr>
        <p:grpSpPr>
          <a:xfrm>
            <a:off x="261938" y="3733800"/>
            <a:ext cx="1381125" cy="914400"/>
            <a:chOff x="261938" y="3733800"/>
            <a:chExt cx="1381125" cy="914400"/>
          </a:xfrm>
        </p:grpSpPr>
        <p:sp>
          <p:nvSpPr>
            <p:cNvPr id="55307" name="Oval 13"/>
            <p:cNvSpPr>
              <a:spLocks noChangeArrowheads="1"/>
            </p:cNvSpPr>
            <p:nvPr/>
          </p:nvSpPr>
          <p:spPr bwMode="auto">
            <a:xfrm>
              <a:off x="379413" y="3733800"/>
              <a:ext cx="304800" cy="304800"/>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sp>
          <p:nvSpPr>
            <p:cNvPr id="55308" name="Text Box 14"/>
            <p:cNvSpPr txBox="1">
              <a:spLocks noChangeArrowheads="1"/>
            </p:cNvSpPr>
            <p:nvPr/>
          </p:nvSpPr>
          <p:spPr bwMode="auto">
            <a:xfrm>
              <a:off x="261938" y="4068763"/>
              <a:ext cx="1381125" cy="579437"/>
            </a:xfrm>
            <a:prstGeom prst="rect">
              <a:avLst/>
            </a:prstGeom>
            <a:noFill/>
            <a:ln w="12700">
              <a:noFill/>
              <a:miter lim="800000"/>
              <a:headEnd type="none" w="sm" len="sm"/>
              <a:tailEnd type="none" w="sm" len="sm"/>
            </a:ln>
          </p:spPr>
          <p:txBody>
            <a:bodyPr wrap="none">
              <a:spAutoFit/>
            </a:bodyPr>
            <a:lstStyle/>
            <a:p>
              <a:r>
                <a:rPr lang="en-US" sz="3200" b="0"/>
                <a:t>Central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66E7CE5F-941E-44C7-96CD-DCC097FB3967}" type="slidenum">
              <a:rPr lang="en-GB" smtClean="0"/>
              <a:pPr/>
              <a:t>39</a:t>
            </a:fld>
            <a:endParaRPr lang="en-GB" smtClean="0"/>
          </a:p>
        </p:txBody>
      </p:sp>
      <p:sp>
        <p:nvSpPr>
          <p:cNvPr id="771074" name="Line 2"/>
          <p:cNvSpPr>
            <a:spLocks noChangeShapeType="1"/>
          </p:cNvSpPr>
          <p:nvPr/>
        </p:nvSpPr>
        <p:spPr bwMode="auto">
          <a:xfrm flipH="1">
            <a:off x="531813" y="2514600"/>
            <a:ext cx="0" cy="1371600"/>
          </a:xfrm>
          <a:prstGeom prst="line">
            <a:avLst/>
          </a:prstGeom>
          <a:noFill/>
          <a:ln w="127000">
            <a:solidFill>
              <a:schemeClr val="tx2"/>
            </a:solidFill>
            <a:round/>
            <a:headEnd type="none" w="sm" len="sm"/>
            <a:tailEnd type="none" w="sm" len="sm"/>
          </a:ln>
        </p:spPr>
        <p:txBody>
          <a:bodyPr/>
          <a:lstStyle/>
          <a:p>
            <a:endParaRPr lang="en-US"/>
          </a:p>
        </p:txBody>
      </p:sp>
      <p:sp>
        <p:nvSpPr>
          <p:cNvPr id="56324" name="Rectangle 3"/>
          <p:cNvSpPr>
            <a:spLocks noGrp="1" noChangeArrowheads="1"/>
          </p:cNvSpPr>
          <p:nvPr>
            <p:ph type="title"/>
          </p:nvPr>
        </p:nvSpPr>
        <p:spPr/>
        <p:txBody>
          <a:bodyPr/>
          <a:lstStyle/>
          <a:p>
            <a:r>
              <a:rPr lang="en-US" sz="2600" b="1" i="1" dirty="0" smtClean="0">
                <a:solidFill>
                  <a:srgbClr val="000066"/>
                </a:solidFill>
              </a:rPr>
              <a:t>Software Engineering is Much More Than a Scientific Approach</a:t>
            </a:r>
            <a:br>
              <a:rPr lang="en-US" sz="2600" b="1" i="1" dirty="0" smtClean="0">
                <a:solidFill>
                  <a:srgbClr val="000066"/>
                </a:solidFill>
              </a:rPr>
            </a:br>
            <a:r>
              <a:rPr lang="en-US" b="1" dirty="0" smtClean="0"/>
              <a:t>Example: Driving to the Airport</a:t>
            </a:r>
          </a:p>
        </p:txBody>
      </p:sp>
      <p:sp>
        <p:nvSpPr>
          <p:cNvPr id="56325" name="Oval 4"/>
          <p:cNvSpPr>
            <a:spLocks noChangeArrowheads="1"/>
          </p:cNvSpPr>
          <p:nvPr/>
        </p:nvSpPr>
        <p:spPr bwMode="auto">
          <a:xfrm>
            <a:off x="379413" y="2362200"/>
            <a:ext cx="304800" cy="304800"/>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6326" name="Text Box 5"/>
          <p:cNvSpPr txBox="1">
            <a:spLocks noChangeArrowheads="1"/>
          </p:cNvSpPr>
          <p:nvPr/>
        </p:nvSpPr>
        <p:spPr bwMode="auto">
          <a:xfrm>
            <a:off x="261938" y="1704975"/>
            <a:ext cx="1065212" cy="579438"/>
          </a:xfrm>
          <a:prstGeom prst="rect">
            <a:avLst/>
          </a:prstGeom>
          <a:noFill/>
          <a:ln w="12700">
            <a:noFill/>
            <a:miter lim="800000"/>
            <a:headEnd type="none" w="sm" len="sm"/>
            <a:tailEnd type="none" w="sm" len="sm"/>
          </a:ln>
        </p:spPr>
        <p:txBody>
          <a:bodyPr wrap="none">
            <a:spAutoFit/>
          </a:bodyPr>
          <a:lstStyle/>
          <a:p>
            <a:r>
              <a:rPr lang="en-US" sz="3200" b="0"/>
              <a:t>HKU</a:t>
            </a:r>
          </a:p>
        </p:txBody>
      </p:sp>
      <p:grpSp>
        <p:nvGrpSpPr>
          <p:cNvPr id="56327" name="Group 6"/>
          <p:cNvGrpSpPr>
            <a:grpSpLocks/>
          </p:cNvGrpSpPr>
          <p:nvPr/>
        </p:nvGrpSpPr>
        <p:grpSpPr bwMode="auto">
          <a:xfrm>
            <a:off x="8151813" y="1704975"/>
            <a:ext cx="1379537" cy="962025"/>
            <a:chOff x="5135" y="1074"/>
            <a:chExt cx="869" cy="606"/>
          </a:xfrm>
        </p:grpSpPr>
        <p:sp>
          <p:nvSpPr>
            <p:cNvPr id="56335" name="Oval 7"/>
            <p:cNvSpPr>
              <a:spLocks noChangeArrowheads="1"/>
            </p:cNvSpPr>
            <p:nvPr/>
          </p:nvSpPr>
          <p:spPr bwMode="auto">
            <a:xfrm>
              <a:off x="5759"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6336" name="Text Box 8"/>
            <p:cNvSpPr txBox="1">
              <a:spLocks noChangeArrowheads="1"/>
            </p:cNvSpPr>
            <p:nvPr/>
          </p:nvSpPr>
          <p:spPr bwMode="auto">
            <a:xfrm>
              <a:off x="5135" y="1074"/>
              <a:ext cx="869" cy="365"/>
            </a:xfrm>
            <a:prstGeom prst="rect">
              <a:avLst/>
            </a:prstGeom>
            <a:noFill/>
            <a:ln w="12700">
              <a:noFill/>
              <a:miter lim="800000"/>
              <a:headEnd type="none" w="sm" len="sm"/>
              <a:tailEnd type="none" w="sm" len="sm"/>
            </a:ln>
          </p:spPr>
          <p:txBody>
            <a:bodyPr wrap="none">
              <a:spAutoFit/>
            </a:bodyPr>
            <a:lstStyle/>
            <a:p>
              <a:r>
                <a:rPr lang="en-US" sz="3200" b="0"/>
                <a:t>Airport</a:t>
              </a:r>
            </a:p>
          </p:txBody>
        </p:sp>
      </p:grpSp>
      <p:sp>
        <p:nvSpPr>
          <p:cNvPr id="56328" name="Line 9"/>
          <p:cNvSpPr>
            <a:spLocks noChangeShapeType="1"/>
          </p:cNvSpPr>
          <p:nvPr/>
        </p:nvSpPr>
        <p:spPr bwMode="auto">
          <a:xfrm>
            <a:off x="531813" y="2514600"/>
            <a:ext cx="8763000" cy="0"/>
          </a:xfrm>
          <a:prstGeom prst="line">
            <a:avLst/>
          </a:prstGeom>
          <a:noFill/>
          <a:ln w="127000">
            <a:solidFill>
              <a:schemeClr val="accent2"/>
            </a:solidFill>
            <a:round/>
            <a:headEnd type="none" w="sm" len="sm"/>
            <a:tailEnd type="none" w="sm" len="sm"/>
          </a:ln>
        </p:spPr>
        <p:txBody>
          <a:bodyPr/>
          <a:lstStyle/>
          <a:p>
            <a:endParaRPr lang="en-US"/>
          </a:p>
        </p:txBody>
      </p:sp>
      <p:sp>
        <p:nvSpPr>
          <p:cNvPr id="56329" name="Text Box 10"/>
          <p:cNvSpPr txBox="1">
            <a:spLocks noChangeArrowheads="1"/>
          </p:cNvSpPr>
          <p:nvPr/>
        </p:nvSpPr>
        <p:spPr bwMode="auto">
          <a:xfrm>
            <a:off x="1217613" y="1957388"/>
            <a:ext cx="2105025" cy="457200"/>
          </a:xfrm>
          <a:prstGeom prst="rect">
            <a:avLst/>
          </a:prstGeom>
          <a:noFill/>
          <a:ln w="12700">
            <a:noFill/>
            <a:miter lim="800000"/>
            <a:headEnd type="none" w="sm" len="sm"/>
            <a:tailEnd type="none" w="sm" len="sm"/>
          </a:ln>
        </p:spPr>
        <p:txBody>
          <a:bodyPr wrap="none">
            <a:spAutoFit/>
          </a:bodyPr>
          <a:lstStyle/>
          <a:p>
            <a:r>
              <a:rPr lang="en-US" sz="2400" b="0" i="1"/>
              <a:t>Western Tunnel</a:t>
            </a:r>
          </a:p>
        </p:txBody>
      </p:sp>
      <p:sp>
        <p:nvSpPr>
          <p:cNvPr id="56330" name="Text Box 11"/>
          <p:cNvSpPr txBox="1">
            <a:spLocks noChangeArrowheads="1"/>
          </p:cNvSpPr>
          <p:nvPr/>
        </p:nvSpPr>
        <p:spPr bwMode="auto">
          <a:xfrm>
            <a:off x="5942013" y="1957388"/>
            <a:ext cx="2249487" cy="457200"/>
          </a:xfrm>
          <a:prstGeom prst="rect">
            <a:avLst/>
          </a:prstGeom>
          <a:noFill/>
          <a:ln w="12700">
            <a:noFill/>
            <a:miter lim="800000"/>
            <a:headEnd type="none" w="sm" len="sm"/>
            <a:tailEnd type="none" w="sm" len="sm"/>
          </a:ln>
        </p:spPr>
        <p:txBody>
          <a:bodyPr wrap="none">
            <a:spAutoFit/>
          </a:bodyPr>
          <a:lstStyle/>
          <a:p>
            <a:r>
              <a:rPr lang="en-US" sz="2400" b="0" i="1"/>
              <a:t>Tsing Ma Bridge</a:t>
            </a:r>
          </a:p>
        </p:txBody>
      </p:sp>
      <p:grpSp>
        <p:nvGrpSpPr>
          <p:cNvPr id="56331" name="Group 12"/>
          <p:cNvGrpSpPr>
            <a:grpSpLocks/>
          </p:cNvGrpSpPr>
          <p:nvPr/>
        </p:nvGrpSpPr>
        <p:grpSpPr bwMode="auto">
          <a:xfrm>
            <a:off x="261938" y="3733800"/>
            <a:ext cx="1381125" cy="914400"/>
            <a:chOff x="165" y="2352"/>
            <a:chExt cx="870" cy="576"/>
          </a:xfrm>
        </p:grpSpPr>
        <p:sp>
          <p:nvSpPr>
            <p:cNvPr id="56333" name="Oval 13"/>
            <p:cNvSpPr>
              <a:spLocks noChangeArrowheads="1"/>
            </p:cNvSpPr>
            <p:nvPr/>
          </p:nvSpPr>
          <p:spPr bwMode="auto">
            <a:xfrm>
              <a:off x="239" y="2352"/>
              <a:ext cx="192" cy="192"/>
            </a:xfrm>
            <a:prstGeom prst="ellipse">
              <a:avLst/>
            </a:prstGeom>
            <a:solidFill>
              <a:schemeClr val="tx2"/>
            </a:solidFill>
            <a:ln w="12700">
              <a:solidFill>
                <a:schemeClr val="tx2"/>
              </a:solidFill>
              <a:round/>
              <a:headEnd type="none" w="sm" len="sm"/>
              <a:tailEnd type="none" w="sm" len="sm"/>
            </a:ln>
          </p:spPr>
          <p:txBody>
            <a:bodyPr wrap="none" anchor="ctr"/>
            <a:lstStyle/>
            <a:p>
              <a:endParaRPr lang="en-US"/>
            </a:p>
          </p:txBody>
        </p:sp>
        <p:sp>
          <p:nvSpPr>
            <p:cNvPr id="56334" name="Text Box 14"/>
            <p:cNvSpPr txBox="1">
              <a:spLocks noChangeArrowheads="1"/>
            </p:cNvSpPr>
            <p:nvPr/>
          </p:nvSpPr>
          <p:spPr bwMode="auto">
            <a:xfrm>
              <a:off x="165" y="2563"/>
              <a:ext cx="870" cy="365"/>
            </a:xfrm>
            <a:prstGeom prst="rect">
              <a:avLst/>
            </a:prstGeom>
            <a:noFill/>
            <a:ln w="12700">
              <a:noFill/>
              <a:miter lim="800000"/>
              <a:headEnd type="none" w="sm" len="sm"/>
              <a:tailEnd type="none" w="sm" len="sm"/>
            </a:ln>
          </p:spPr>
          <p:txBody>
            <a:bodyPr wrap="none">
              <a:spAutoFit/>
            </a:bodyPr>
            <a:lstStyle/>
            <a:p>
              <a:r>
                <a:rPr lang="en-US" sz="3200" b="0"/>
                <a:t>Central</a:t>
              </a:r>
            </a:p>
          </p:txBody>
        </p:sp>
      </p:grpSp>
      <p:sp>
        <p:nvSpPr>
          <p:cNvPr id="771087" name="AutoShape 15"/>
          <p:cNvSpPr>
            <a:spLocks noChangeArrowheads="1"/>
          </p:cNvSpPr>
          <p:nvPr/>
        </p:nvSpPr>
        <p:spPr bwMode="auto">
          <a:xfrm>
            <a:off x="3275013" y="3962400"/>
            <a:ext cx="5486400" cy="1143000"/>
          </a:xfrm>
          <a:prstGeom prst="wedgeRectCallout">
            <a:avLst>
              <a:gd name="adj1" fmla="val -83769"/>
              <a:gd name="adj2" fmla="val -156528"/>
            </a:avLst>
          </a:prstGeom>
          <a:solidFill>
            <a:schemeClr val="accent1"/>
          </a:solidFill>
          <a:ln w="76200">
            <a:solidFill>
              <a:schemeClr val="tx1"/>
            </a:solidFill>
            <a:miter lim="800000"/>
            <a:headEnd/>
            <a:tailEnd/>
          </a:ln>
        </p:spPr>
        <p:txBody>
          <a:bodyPr lIns="92075" tIns="46038" rIns="92075" bIns="46038"/>
          <a:lstStyle/>
          <a:p>
            <a:pPr marL="61913">
              <a:spcBef>
                <a:spcPct val="20000"/>
              </a:spcBef>
              <a:buClr>
                <a:schemeClr val="tx2"/>
              </a:buClr>
              <a:buSzPct val="60000"/>
              <a:buFont typeface="Wingdings" pitchFamily="2" charset="2"/>
              <a:buNone/>
              <a:tabLst>
                <a:tab pos="8797925" algn="r"/>
              </a:tabLst>
            </a:pPr>
            <a:r>
              <a:rPr lang="en-US" sz="3200" b="0" dirty="0"/>
              <a:t>A scientific principle should be general enough to allow </a:t>
            </a:r>
            <a:r>
              <a:rPr lang="en-US" sz="3200" i="1" dirty="0" smtClean="0">
                <a:solidFill>
                  <a:srgbClr val="00B050"/>
                </a:solidFill>
              </a:rPr>
              <a:t>reuse</a:t>
            </a:r>
            <a:r>
              <a:rPr lang="en-US" sz="3200" dirty="0" smtClean="0">
                <a:solidFill>
                  <a:schemeClr val="bg1">
                    <a:lumMod val="65000"/>
                  </a:schemeClr>
                </a:solidFill>
              </a:rPr>
              <a:t> .</a:t>
            </a:r>
            <a:endParaRPr lang="en-US" sz="3200"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71074"/>
                                        </p:tgtEl>
                                        <p:attrNameLst>
                                          <p:attrName>style.visibility</p:attrName>
                                        </p:attrNameLst>
                                      </p:cBhvr>
                                      <p:to>
                                        <p:strVal val="visible"/>
                                      </p:to>
                                    </p:set>
                                    <p:animEffect transition="in" filter="wipe(down)">
                                      <p:cBhvr>
                                        <p:cTn id="7" dur="500"/>
                                        <p:tgtEl>
                                          <p:spTgt spid="7710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71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4" grpId="0" animBg="1"/>
      <p:bldP spid="77108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FFF7CE2E-A651-4F91-B693-F773093AA555}" type="slidenum">
              <a:rPr lang="en-GB" smtClean="0">
                <a:solidFill>
                  <a:srgbClr val="A6A6A6"/>
                </a:solidFill>
              </a:rPr>
              <a:pPr/>
              <a:t>4</a:t>
            </a:fld>
            <a:endParaRPr lang="en-GB" smtClean="0">
              <a:solidFill>
                <a:srgbClr val="A6A6A6"/>
              </a:solidFill>
            </a:endParaRPr>
          </a:p>
        </p:txBody>
      </p:sp>
      <p:sp>
        <p:nvSpPr>
          <p:cNvPr id="19459" name="Rectangle 2"/>
          <p:cNvSpPr>
            <a:spLocks noGrp="1" noChangeArrowheads="1"/>
          </p:cNvSpPr>
          <p:nvPr>
            <p:ph type="title"/>
          </p:nvPr>
        </p:nvSpPr>
        <p:spPr/>
        <p:txBody>
          <a:bodyPr/>
          <a:lstStyle/>
          <a:p>
            <a:r>
              <a:rPr lang="en-GB" sz="3200" b="1" i="1" dirty="0" smtClean="0"/>
              <a:t>What Fundamentals are Important in SE?</a:t>
            </a:r>
            <a:r>
              <a:rPr lang="en-US" sz="3200" b="1" i="1" dirty="0" smtClean="0"/>
              <a:t/>
            </a:r>
            <a:br>
              <a:rPr lang="en-US" sz="3200" b="1" i="1" dirty="0" smtClean="0"/>
            </a:br>
            <a:r>
              <a:rPr lang="en-US" b="1" dirty="0" smtClean="0"/>
              <a:t>Summary No. 1</a:t>
            </a:r>
          </a:p>
        </p:txBody>
      </p:sp>
      <p:sp>
        <p:nvSpPr>
          <p:cNvPr id="739331" name="Text Box 3"/>
          <p:cNvSpPr txBox="1">
            <a:spLocks noChangeArrowheads="1"/>
          </p:cNvSpPr>
          <p:nvPr/>
        </p:nvSpPr>
        <p:spPr bwMode="auto">
          <a:xfrm>
            <a:off x="3306844" y="1689974"/>
            <a:ext cx="3725700" cy="523220"/>
          </a:xfrm>
          <a:prstGeom prst="rect">
            <a:avLst/>
          </a:prstGeom>
          <a:noFill/>
          <a:ln w="12700">
            <a:noFill/>
            <a:miter lim="800000"/>
            <a:headEnd type="none" w="sm" len="sm"/>
            <a:tailEnd type="none" w="sm" len="sm"/>
          </a:ln>
        </p:spPr>
        <p:txBody>
          <a:bodyPr wrap="none">
            <a:spAutoFit/>
          </a:bodyPr>
          <a:lstStyle/>
          <a:p>
            <a:pPr algn="ctr"/>
            <a:r>
              <a:rPr lang="en-US" i="1" dirty="0">
                <a:solidFill>
                  <a:srgbClr val="00B050"/>
                </a:solidFill>
              </a:rPr>
              <a:t>Product </a:t>
            </a:r>
            <a:r>
              <a:rPr lang="en-US" dirty="0">
                <a:solidFill>
                  <a:srgbClr val="00B050"/>
                </a:solidFill>
              </a:rPr>
              <a:t>(</a:t>
            </a:r>
            <a:r>
              <a:rPr lang="en-US" i="1" dirty="0">
                <a:solidFill>
                  <a:srgbClr val="00B050"/>
                </a:solidFill>
              </a:rPr>
              <a:t>Components</a:t>
            </a:r>
            <a:r>
              <a:rPr lang="en-US" dirty="0" smtClean="0">
                <a:solidFill>
                  <a:srgbClr val="00B050"/>
                </a:solidFill>
              </a:rPr>
              <a:t>) </a:t>
            </a:r>
            <a:r>
              <a:rPr lang="en-US" dirty="0" smtClean="0">
                <a:solidFill>
                  <a:schemeClr val="bg1">
                    <a:lumMod val="65000"/>
                  </a:schemeClr>
                </a:solidFill>
              </a:rPr>
              <a:t>.</a:t>
            </a:r>
            <a:endParaRPr lang="en-US" dirty="0">
              <a:solidFill>
                <a:schemeClr val="bg1">
                  <a:lumMod val="65000"/>
                </a:schemeClr>
              </a:solidFill>
            </a:endParaRPr>
          </a:p>
        </p:txBody>
      </p:sp>
      <p:grpSp>
        <p:nvGrpSpPr>
          <p:cNvPr id="2" name="Group 4"/>
          <p:cNvGrpSpPr>
            <a:grpSpLocks/>
          </p:cNvGrpSpPr>
          <p:nvPr/>
        </p:nvGrpSpPr>
        <p:grpSpPr bwMode="auto">
          <a:xfrm>
            <a:off x="606425" y="2285286"/>
            <a:ext cx="9007475" cy="3429000"/>
            <a:chOff x="382" y="1872"/>
            <a:chExt cx="5674" cy="2160"/>
          </a:xfrm>
        </p:grpSpPr>
        <p:sp>
          <p:nvSpPr>
            <p:cNvPr id="19462" name="Rectangle 5"/>
            <p:cNvSpPr>
              <a:spLocks noChangeArrowheads="1"/>
            </p:cNvSpPr>
            <p:nvPr/>
          </p:nvSpPr>
          <p:spPr bwMode="auto">
            <a:xfrm>
              <a:off x="384" y="2352"/>
              <a:ext cx="5184" cy="1680"/>
            </a:xfrm>
            <a:prstGeom prst="rect">
              <a:avLst/>
            </a:prstGeom>
            <a:solidFill>
              <a:schemeClr val="accent1"/>
            </a:solidFill>
            <a:ln w="28575">
              <a:solidFill>
                <a:schemeClr val="hlink"/>
              </a:solidFill>
              <a:miter lim="800000"/>
              <a:headEnd type="none" w="sm" len="sm"/>
              <a:tailEnd type="none" w="sm" len="sm"/>
            </a:ln>
          </p:spPr>
          <p:txBody>
            <a:bodyPr wrap="none" anchor="ctr"/>
            <a:lstStyle/>
            <a:p>
              <a:endParaRPr lang="en-US">
                <a:solidFill>
                  <a:srgbClr val="000000"/>
                </a:solidFill>
              </a:endParaRPr>
            </a:p>
          </p:txBody>
        </p:sp>
        <p:sp>
          <p:nvSpPr>
            <p:cNvPr id="19463" name="Line 6"/>
            <p:cNvSpPr>
              <a:spLocks noChangeShapeType="1"/>
            </p:cNvSpPr>
            <p:nvPr/>
          </p:nvSpPr>
          <p:spPr bwMode="auto">
            <a:xfrm>
              <a:off x="392" y="235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464" name="Line 7"/>
            <p:cNvSpPr>
              <a:spLocks noChangeShapeType="1"/>
            </p:cNvSpPr>
            <p:nvPr/>
          </p:nvSpPr>
          <p:spPr bwMode="auto">
            <a:xfrm>
              <a:off x="384" y="259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465" name="Line 8"/>
            <p:cNvSpPr>
              <a:spLocks noChangeShapeType="1"/>
            </p:cNvSpPr>
            <p:nvPr/>
          </p:nvSpPr>
          <p:spPr bwMode="auto">
            <a:xfrm>
              <a:off x="384" y="283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466" name="Line 9"/>
            <p:cNvSpPr>
              <a:spLocks noChangeShapeType="1"/>
            </p:cNvSpPr>
            <p:nvPr/>
          </p:nvSpPr>
          <p:spPr bwMode="auto">
            <a:xfrm>
              <a:off x="384" y="307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467" name="Line 10"/>
            <p:cNvSpPr>
              <a:spLocks noChangeShapeType="1"/>
            </p:cNvSpPr>
            <p:nvPr/>
          </p:nvSpPr>
          <p:spPr bwMode="auto">
            <a:xfrm>
              <a:off x="384" y="331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468" name="Line 11"/>
            <p:cNvSpPr>
              <a:spLocks noChangeShapeType="1"/>
            </p:cNvSpPr>
            <p:nvPr/>
          </p:nvSpPr>
          <p:spPr bwMode="auto">
            <a:xfrm>
              <a:off x="384" y="355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469" name="Line 12"/>
            <p:cNvSpPr>
              <a:spLocks noChangeShapeType="1"/>
            </p:cNvSpPr>
            <p:nvPr/>
          </p:nvSpPr>
          <p:spPr bwMode="auto">
            <a:xfrm>
              <a:off x="384" y="379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470" name="Line 13"/>
            <p:cNvSpPr>
              <a:spLocks noChangeShapeType="1"/>
            </p:cNvSpPr>
            <p:nvPr/>
          </p:nvSpPr>
          <p:spPr bwMode="auto">
            <a:xfrm>
              <a:off x="384" y="403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grpSp>
          <p:nvGrpSpPr>
            <p:cNvPr id="3" name="Group 14"/>
            <p:cNvGrpSpPr>
              <a:grpSpLocks/>
            </p:cNvGrpSpPr>
            <p:nvPr/>
          </p:nvGrpSpPr>
          <p:grpSpPr bwMode="auto">
            <a:xfrm>
              <a:off x="672" y="2352"/>
              <a:ext cx="4608" cy="1680"/>
              <a:chOff x="624" y="1584"/>
              <a:chExt cx="4608" cy="2400"/>
            </a:xfrm>
          </p:grpSpPr>
          <p:sp>
            <p:nvSpPr>
              <p:cNvPr id="19506" name="Line 15"/>
              <p:cNvSpPr>
                <a:spLocks noChangeShapeType="1"/>
              </p:cNvSpPr>
              <p:nvPr/>
            </p:nvSpPr>
            <p:spPr bwMode="auto">
              <a:xfrm>
                <a:off x="912"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07" name="Line 16"/>
              <p:cNvSpPr>
                <a:spLocks noChangeShapeType="1"/>
              </p:cNvSpPr>
              <p:nvPr/>
            </p:nvSpPr>
            <p:spPr bwMode="auto">
              <a:xfrm>
                <a:off x="1488"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08" name="Line 17"/>
              <p:cNvSpPr>
                <a:spLocks noChangeShapeType="1"/>
              </p:cNvSpPr>
              <p:nvPr/>
            </p:nvSpPr>
            <p:spPr bwMode="auto">
              <a:xfrm>
                <a:off x="2064"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09" name="Line 18"/>
              <p:cNvSpPr>
                <a:spLocks noChangeShapeType="1"/>
              </p:cNvSpPr>
              <p:nvPr/>
            </p:nvSpPr>
            <p:spPr bwMode="auto">
              <a:xfrm>
                <a:off x="2640"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10" name="Line 19"/>
              <p:cNvSpPr>
                <a:spLocks noChangeShapeType="1"/>
              </p:cNvSpPr>
              <p:nvPr/>
            </p:nvSpPr>
            <p:spPr bwMode="auto">
              <a:xfrm>
                <a:off x="3216"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11" name="Line 20"/>
              <p:cNvSpPr>
                <a:spLocks noChangeShapeType="1"/>
              </p:cNvSpPr>
              <p:nvPr/>
            </p:nvSpPr>
            <p:spPr bwMode="auto">
              <a:xfrm>
                <a:off x="3792"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12" name="Line 21"/>
              <p:cNvSpPr>
                <a:spLocks noChangeShapeType="1"/>
              </p:cNvSpPr>
              <p:nvPr/>
            </p:nvSpPr>
            <p:spPr bwMode="auto">
              <a:xfrm>
                <a:off x="4368"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13" name="Line 22"/>
              <p:cNvSpPr>
                <a:spLocks noChangeShapeType="1"/>
              </p:cNvSpPr>
              <p:nvPr/>
            </p:nvSpPr>
            <p:spPr bwMode="auto">
              <a:xfrm>
                <a:off x="4944"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14" name="Line 23"/>
              <p:cNvSpPr>
                <a:spLocks noChangeShapeType="1"/>
              </p:cNvSpPr>
              <p:nvPr/>
            </p:nvSpPr>
            <p:spPr bwMode="auto">
              <a:xfrm>
                <a:off x="1200"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15" name="Line 24"/>
              <p:cNvSpPr>
                <a:spLocks noChangeShapeType="1"/>
              </p:cNvSpPr>
              <p:nvPr/>
            </p:nvSpPr>
            <p:spPr bwMode="auto">
              <a:xfrm>
                <a:off x="1776"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16" name="Line 25"/>
              <p:cNvSpPr>
                <a:spLocks noChangeShapeType="1"/>
              </p:cNvSpPr>
              <p:nvPr/>
            </p:nvSpPr>
            <p:spPr bwMode="auto">
              <a:xfrm>
                <a:off x="2352"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17" name="Line 26"/>
              <p:cNvSpPr>
                <a:spLocks noChangeShapeType="1"/>
              </p:cNvSpPr>
              <p:nvPr/>
            </p:nvSpPr>
            <p:spPr bwMode="auto">
              <a:xfrm>
                <a:off x="2928"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18" name="Line 27"/>
              <p:cNvSpPr>
                <a:spLocks noChangeShapeType="1"/>
              </p:cNvSpPr>
              <p:nvPr/>
            </p:nvSpPr>
            <p:spPr bwMode="auto">
              <a:xfrm>
                <a:off x="3504"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19" name="Line 28"/>
              <p:cNvSpPr>
                <a:spLocks noChangeShapeType="1"/>
              </p:cNvSpPr>
              <p:nvPr/>
            </p:nvSpPr>
            <p:spPr bwMode="auto">
              <a:xfrm>
                <a:off x="4080"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20" name="Line 29"/>
              <p:cNvSpPr>
                <a:spLocks noChangeShapeType="1"/>
              </p:cNvSpPr>
              <p:nvPr/>
            </p:nvSpPr>
            <p:spPr bwMode="auto">
              <a:xfrm>
                <a:off x="4656"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21" name="Line 30"/>
              <p:cNvSpPr>
                <a:spLocks noChangeShapeType="1"/>
              </p:cNvSpPr>
              <p:nvPr/>
            </p:nvSpPr>
            <p:spPr bwMode="auto">
              <a:xfrm>
                <a:off x="5232"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522" name="Line 31"/>
              <p:cNvSpPr>
                <a:spLocks noChangeShapeType="1"/>
              </p:cNvSpPr>
              <p:nvPr/>
            </p:nvSpPr>
            <p:spPr bwMode="auto">
              <a:xfrm>
                <a:off x="624"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grpSp>
        <p:sp>
          <p:nvSpPr>
            <p:cNvPr id="19472" name="Line 32"/>
            <p:cNvSpPr>
              <a:spLocks noChangeShapeType="1"/>
            </p:cNvSpPr>
            <p:nvPr/>
          </p:nvSpPr>
          <p:spPr bwMode="auto">
            <a:xfrm flipV="1">
              <a:off x="38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73" name="Line 33"/>
            <p:cNvSpPr>
              <a:spLocks noChangeShapeType="1"/>
            </p:cNvSpPr>
            <p:nvPr/>
          </p:nvSpPr>
          <p:spPr bwMode="auto">
            <a:xfrm flipV="1">
              <a:off x="664"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74" name="Line 34"/>
            <p:cNvSpPr>
              <a:spLocks noChangeShapeType="1"/>
            </p:cNvSpPr>
            <p:nvPr/>
          </p:nvSpPr>
          <p:spPr bwMode="auto">
            <a:xfrm flipV="1">
              <a:off x="95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75" name="Line 35"/>
            <p:cNvSpPr>
              <a:spLocks noChangeShapeType="1"/>
            </p:cNvSpPr>
            <p:nvPr/>
          </p:nvSpPr>
          <p:spPr bwMode="auto">
            <a:xfrm flipV="1">
              <a:off x="1240"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76" name="Line 36"/>
            <p:cNvSpPr>
              <a:spLocks noChangeShapeType="1"/>
            </p:cNvSpPr>
            <p:nvPr/>
          </p:nvSpPr>
          <p:spPr bwMode="auto">
            <a:xfrm flipV="1">
              <a:off x="1528"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77" name="Line 37"/>
            <p:cNvSpPr>
              <a:spLocks noChangeShapeType="1"/>
            </p:cNvSpPr>
            <p:nvPr/>
          </p:nvSpPr>
          <p:spPr bwMode="auto">
            <a:xfrm flipV="1">
              <a:off x="1816"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78" name="Line 38"/>
            <p:cNvSpPr>
              <a:spLocks noChangeShapeType="1"/>
            </p:cNvSpPr>
            <p:nvPr/>
          </p:nvSpPr>
          <p:spPr bwMode="auto">
            <a:xfrm flipV="1">
              <a:off x="2104"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79" name="Line 39"/>
            <p:cNvSpPr>
              <a:spLocks noChangeShapeType="1"/>
            </p:cNvSpPr>
            <p:nvPr/>
          </p:nvSpPr>
          <p:spPr bwMode="auto">
            <a:xfrm flipV="1">
              <a:off x="239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grpSp>
          <p:nvGrpSpPr>
            <p:cNvPr id="4" name="Group 40"/>
            <p:cNvGrpSpPr>
              <a:grpSpLocks/>
            </p:cNvGrpSpPr>
            <p:nvPr/>
          </p:nvGrpSpPr>
          <p:grpSpPr bwMode="auto">
            <a:xfrm>
              <a:off x="2680" y="1872"/>
              <a:ext cx="768" cy="480"/>
              <a:chOff x="2680" y="1872"/>
              <a:chExt cx="768" cy="480"/>
            </a:xfrm>
          </p:grpSpPr>
          <p:sp>
            <p:nvSpPr>
              <p:cNvPr id="19504" name="Line 41"/>
              <p:cNvSpPr>
                <a:spLocks noChangeShapeType="1"/>
              </p:cNvSpPr>
              <p:nvPr/>
            </p:nvSpPr>
            <p:spPr bwMode="auto">
              <a:xfrm flipV="1">
                <a:off x="2680"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505" name="Line 42"/>
              <p:cNvSpPr>
                <a:spLocks noChangeShapeType="1"/>
              </p:cNvSpPr>
              <p:nvPr/>
            </p:nvSpPr>
            <p:spPr bwMode="auto">
              <a:xfrm flipV="1">
                <a:off x="2968"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grpSp>
        <p:sp>
          <p:nvSpPr>
            <p:cNvPr id="19481" name="Line 43"/>
            <p:cNvSpPr>
              <a:spLocks noChangeShapeType="1"/>
            </p:cNvSpPr>
            <p:nvPr/>
          </p:nvSpPr>
          <p:spPr bwMode="auto">
            <a:xfrm flipV="1">
              <a:off x="3256"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82" name="Line 44"/>
            <p:cNvSpPr>
              <a:spLocks noChangeShapeType="1"/>
            </p:cNvSpPr>
            <p:nvPr/>
          </p:nvSpPr>
          <p:spPr bwMode="auto">
            <a:xfrm flipV="1">
              <a:off x="3544"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83" name="Line 45"/>
            <p:cNvSpPr>
              <a:spLocks noChangeShapeType="1"/>
            </p:cNvSpPr>
            <p:nvPr/>
          </p:nvSpPr>
          <p:spPr bwMode="auto">
            <a:xfrm flipV="1">
              <a:off x="383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84" name="Line 46"/>
            <p:cNvSpPr>
              <a:spLocks noChangeShapeType="1"/>
            </p:cNvSpPr>
            <p:nvPr/>
          </p:nvSpPr>
          <p:spPr bwMode="auto">
            <a:xfrm flipV="1">
              <a:off x="4120"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85" name="Line 47"/>
            <p:cNvSpPr>
              <a:spLocks noChangeShapeType="1"/>
            </p:cNvSpPr>
            <p:nvPr/>
          </p:nvSpPr>
          <p:spPr bwMode="auto">
            <a:xfrm flipV="1">
              <a:off x="4408"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86" name="Line 48"/>
            <p:cNvSpPr>
              <a:spLocks noChangeShapeType="1"/>
            </p:cNvSpPr>
            <p:nvPr/>
          </p:nvSpPr>
          <p:spPr bwMode="auto">
            <a:xfrm flipV="1">
              <a:off x="4696"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87" name="Line 49"/>
            <p:cNvSpPr>
              <a:spLocks noChangeShapeType="1"/>
            </p:cNvSpPr>
            <p:nvPr/>
          </p:nvSpPr>
          <p:spPr bwMode="auto">
            <a:xfrm flipV="1">
              <a:off x="4984"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88" name="Line 50"/>
            <p:cNvSpPr>
              <a:spLocks noChangeShapeType="1"/>
            </p:cNvSpPr>
            <p:nvPr/>
          </p:nvSpPr>
          <p:spPr bwMode="auto">
            <a:xfrm flipV="1">
              <a:off x="527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89" name="Line 51"/>
            <p:cNvSpPr>
              <a:spLocks noChangeShapeType="1"/>
            </p:cNvSpPr>
            <p:nvPr/>
          </p:nvSpPr>
          <p:spPr bwMode="auto">
            <a:xfrm flipV="1">
              <a:off x="5576"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90" name="Line 52"/>
            <p:cNvSpPr>
              <a:spLocks noChangeShapeType="1"/>
            </p:cNvSpPr>
            <p:nvPr/>
          </p:nvSpPr>
          <p:spPr bwMode="auto">
            <a:xfrm>
              <a:off x="562" y="2176"/>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491" name="Line 53"/>
            <p:cNvSpPr>
              <a:spLocks noChangeShapeType="1"/>
            </p:cNvSpPr>
            <p:nvPr/>
          </p:nvSpPr>
          <p:spPr bwMode="auto">
            <a:xfrm>
              <a:off x="856" y="1877"/>
              <a:ext cx="5196"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492" name="Line 54"/>
            <p:cNvSpPr>
              <a:spLocks noChangeShapeType="1"/>
            </p:cNvSpPr>
            <p:nvPr/>
          </p:nvSpPr>
          <p:spPr bwMode="auto">
            <a:xfrm>
              <a:off x="725" y="2016"/>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19493" name="Line 55"/>
            <p:cNvSpPr>
              <a:spLocks noChangeShapeType="1"/>
            </p:cNvSpPr>
            <p:nvPr/>
          </p:nvSpPr>
          <p:spPr bwMode="auto">
            <a:xfrm flipV="1">
              <a:off x="5573"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94" name="Line 56"/>
            <p:cNvSpPr>
              <a:spLocks noChangeShapeType="1"/>
            </p:cNvSpPr>
            <p:nvPr/>
          </p:nvSpPr>
          <p:spPr bwMode="auto">
            <a:xfrm flipV="1">
              <a:off x="5568" y="211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95" name="Line 57"/>
            <p:cNvSpPr>
              <a:spLocks noChangeShapeType="1"/>
            </p:cNvSpPr>
            <p:nvPr/>
          </p:nvSpPr>
          <p:spPr bwMode="auto">
            <a:xfrm flipV="1">
              <a:off x="5568" y="235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96" name="Line 58"/>
            <p:cNvSpPr>
              <a:spLocks noChangeShapeType="1"/>
            </p:cNvSpPr>
            <p:nvPr/>
          </p:nvSpPr>
          <p:spPr bwMode="auto">
            <a:xfrm flipV="1">
              <a:off x="5568" y="259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97" name="Line 59"/>
            <p:cNvSpPr>
              <a:spLocks noChangeShapeType="1"/>
            </p:cNvSpPr>
            <p:nvPr/>
          </p:nvSpPr>
          <p:spPr bwMode="auto">
            <a:xfrm flipV="1">
              <a:off x="5568" y="283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98" name="Line 60"/>
            <p:cNvSpPr>
              <a:spLocks noChangeShapeType="1"/>
            </p:cNvSpPr>
            <p:nvPr/>
          </p:nvSpPr>
          <p:spPr bwMode="auto">
            <a:xfrm flipV="1">
              <a:off x="5568" y="30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499" name="Line 61"/>
            <p:cNvSpPr>
              <a:spLocks noChangeShapeType="1"/>
            </p:cNvSpPr>
            <p:nvPr/>
          </p:nvSpPr>
          <p:spPr bwMode="auto">
            <a:xfrm flipV="1">
              <a:off x="5568" y="331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500" name="Line 62"/>
            <p:cNvSpPr>
              <a:spLocks noChangeShapeType="1"/>
            </p:cNvSpPr>
            <p:nvPr/>
          </p:nvSpPr>
          <p:spPr bwMode="auto">
            <a:xfrm flipV="1">
              <a:off x="5568" y="355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501" name="Line 63"/>
            <p:cNvSpPr>
              <a:spLocks noChangeShapeType="1"/>
            </p:cNvSpPr>
            <p:nvPr/>
          </p:nvSpPr>
          <p:spPr bwMode="auto">
            <a:xfrm>
              <a:off x="5752" y="2180"/>
              <a:ext cx="0" cy="1684"/>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502" name="Line 64"/>
            <p:cNvSpPr>
              <a:spLocks noChangeShapeType="1"/>
            </p:cNvSpPr>
            <p:nvPr/>
          </p:nvSpPr>
          <p:spPr bwMode="auto">
            <a:xfrm>
              <a:off x="5912" y="2007"/>
              <a:ext cx="0" cy="1684"/>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19503" name="Line 65"/>
            <p:cNvSpPr>
              <a:spLocks noChangeShapeType="1"/>
            </p:cNvSpPr>
            <p:nvPr/>
          </p:nvSpPr>
          <p:spPr bwMode="auto">
            <a:xfrm>
              <a:off x="6051" y="1872"/>
              <a:ext cx="0" cy="1684"/>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9331"/>
                                        </p:tgtEl>
                                        <p:attrNameLst>
                                          <p:attrName>style.visibility</p:attrName>
                                        </p:attrNameLst>
                                      </p:cBhvr>
                                      <p:to>
                                        <p:strVal val="visible"/>
                                      </p:to>
                                    </p:set>
                                    <p:animEffect transition="in" filter="wipe(left)">
                                      <p:cBhvr>
                                        <p:cTn id="12" dur="500"/>
                                        <p:tgtEl>
                                          <p:spTgt spid="73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189F1BE2-5CE2-4545-B5F0-1CDFE817B585}" type="slidenum">
              <a:rPr lang="en-GB" smtClean="0"/>
              <a:pPr/>
              <a:t>40</a:t>
            </a:fld>
            <a:endParaRPr lang="en-GB" smtClean="0"/>
          </a:p>
        </p:txBody>
      </p:sp>
      <p:grpSp>
        <p:nvGrpSpPr>
          <p:cNvPr id="2" name="Group 22"/>
          <p:cNvGrpSpPr>
            <a:grpSpLocks/>
          </p:cNvGrpSpPr>
          <p:nvPr/>
        </p:nvGrpSpPr>
        <p:grpSpPr bwMode="auto">
          <a:xfrm>
            <a:off x="531813" y="2514600"/>
            <a:ext cx="3429000" cy="838200"/>
            <a:chOff x="335" y="1584"/>
            <a:chExt cx="2160" cy="528"/>
          </a:xfrm>
        </p:grpSpPr>
        <p:sp>
          <p:nvSpPr>
            <p:cNvPr id="57360" name="Line 17"/>
            <p:cNvSpPr>
              <a:spLocks noChangeShapeType="1"/>
            </p:cNvSpPr>
            <p:nvPr/>
          </p:nvSpPr>
          <p:spPr bwMode="auto">
            <a:xfrm>
              <a:off x="335" y="1584"/>
              <a:ext cx="2160" cy="336"/>
            </a:xfrm>
            <a:prstGeom prst="line">
              <a:avLst/>
            </a:prstGeom>
            <a:noFill/>
            <a:ln w="127000">
              <a:solidFill>
                <a:schemeClr val="bg2"/>
              </a:solidFill>
              <a:round/>
              <a:headEnd type="none" w="sm" len="sm"/>
              <a:tailEnd type="none" w="sm" len="sm"/>
            </a:ln>
          </p:spPr>
          <p:txBody>
            <a:bodyPr/>
            <a:lstStyle/>
            <a:p>
              <a:endParaRPr lang="en-US"/>
            </a:p>
          </p:txBody>
        </p:sp>
        <p:sp>
          <p:nvSpPr>
            <p:cNvPr id="57361" name="Text Box 21"/>
            <p:cNvSpPr txBox="1">
              <a:spLocks noChangeArrowheads="1"/>
            </p:cNvSpPr>
            <p:nvPr/>
          </p:nvSpPr>
          <p:spPr bwMode="auto">
            <a:xfrm>
              <a:off x="623" y="1824"/>
              <a:ext cx="1326" cy="288"/>
            </a:xfrm>
            <a:prstGeom prst="rect">
              <a:avLst/>
            </a:prstGeom>
            <a:noFill/>
            <a:ln w="12700">
              <a:noFill/>
              <a:miter lim="800000"/>
              <a:headEnd type="none" w="sm" len="sm"/>
              <a:tailEnd type="none" w="sm" len="sm"/>
            </a:ln>
          </p:spPr>
          <p:txBody>
            <a:bodyPr wrap="none">
              <a:spAutoFit/>
            </a:bodyPr>
            <a:lstStyle/>
            <a:p>
              <a:r>
                <a:rPr lang="en-US" sz="2400" b="0" i="1"/>
                <a:t>Western Tunnel</a:t>
              </a:r>
            </a:p>
          </p:txBody>
        </p:sp>
      </p:grpSp>
      <p:sp>
        <p:nvSpPr>
          <p:cNvPr id="57348" name="Rectangle 2"/>
          <p:cNvSpPr>
            <a:spLocks noGrp="1" noChangeArrowheads="1"/>
          </p:cNvSpPr>
          <p:nvPr>
            <p:ph type="title"/>
          </p:nvPr>
        </p:nvSpPr>
        <p:spPr/>
        <p:txBody>
          <a:bodyPr/>
          <a:lstStyle/>
          <a:p>
            <a:r>
              <a:rPr lang="en-US" sz="2600" b="1" i="1" dirty="0" smtClean="0">
                <a:solidFill>
                  <a:srgbClr val="000066"/>
                </a:solidFill>
              </a:rPr>
              <a:t>Software Engineering is Much More Than a Scientific Approach</a:t>
            </a:r>
            <a:br>
              <a:rPr lang="en-US" sz="2600" b="1" i="1" dirty="0" smtClean="0">
                <a:solidFill>
                  <a:srgbClr val="000066"/>
                </a:solidFill>
              </a:rPr>
            </a:br>
            <a:r>
              <a:rPr lang="en-US" b="1" dirty="0" smtClean="0"/>
              <a:t>Example: Driving to the Airport</a:t>
            </a:r>
          </a:p>
        </p:txBody>
      </p:sp>
      <p:sp>
        <p:nvSpPr>
          <p:cNvPr id="57349" name="Oval 4"/>
          <p:cNvSpPr>
            <a:spLocks noChangeArrowheads="1"/>
          </p:cNvSpPr>
          <p:nvPr/>
        </p:nvSpPr>
        <p:spPr bwMode="auto">
          <a:xfrm>
            <a:off x="379413" y="2362200"/>
            <a:ext cx="304800" cy="304800"/>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7350" name="Text Box 5"/>
          <p:cNvSpPr txBox="1">
            <a:spLocks noChangeArrowheads="1"/>
          </p:cNvSpPr>
          <p:nvPr/>
        </p:nvSpPr>
        <p:spPr bwMode="auto">
          <a:xfrm>
            <a:off x="261938" y="1704975"/>
            <a:ext cx="1065212" cy="579438"/>
          </a:xfrm>
          <a:prstGeom prst="rect">
            <a:avLst/>
          </a:prstGeom>
          <a:noFill/>
          <a:ln w="12700">
            <a:noFill/>
            <a:miter lim="800000"/>
            <a:headEnd type="none" w="sm" len="sm"/>
            <a:tailEnd type="none" w="sm" len="sm"/>
          </a:ln>
        </p:spPr>
        <p:txBody>
          <a:bodyPr wrap="none">
            <a:spAutoFit/>
          </a:bodyPr>
          <a:lstStyle/>
          <a:p>
            <a:r>
              <a:rPr lang="en-US" sz="3200" b="0"/>
              <a:t>HKU</a:t>
            </a:r>
          </a:p>
        </p:txBody>
      </p:sp>
      <p:grpSp>
        <p:nvGrpSpPr>
          <p:cNvPr id="57351" name="Group 7"/>
          <p:cNvGrpSpPr>
            <a:grpSpLocks/>
          </p:cNvGrpSpPr>
          <p:nvPr/>
        </p:nvGrpSpPr>
        <p:grpSpPr bwMode="auto">
          <a:xfrm>
            <a:off x="8151813" y="1704975"/>
            <a:ext cx="1379537" cy="962025"/>
            <a:chOff x="5135" y="1074"/>
            <a:chExt cx="869" cy="606"/>
          </a:xfrm>
        </p:grpSpPr>
        <p:sp>
          <p:nvSpPr>
            <p:cNvPr id="57358" name="Oval 8"/>
            <p:cNvSpPr>
              <a:spLocks noChangeArrowheads="1"/>
            </p:cNvSpPr>
            <p:nvPr/>
          </p:nvSpPr>
          <p:spPr bwMode="auto">
            <a:xfrm>
              <a:off x="5759"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7359" name="Text Box 9"/>
            <p:cNvSpPr txBox="1">
              <a:spLocks noChangeArrowheads="1"/>
            </p:cNvSpPr>
            <p:nvPr/>
          </p:nvSpPr>
          <p:spPr bwMode="auto">
            <a:xfrm>
              <a:off x="5135" y="1074"/>
              <a:ext cx="869" cy="365"/>
            </a:xfrm>
            <a:prstGeom prst="rect">
              <a:avLst/>
            </a:prstGeom>
            <a:noFill/>
            <a:ln w="12700">
              <a:noFill/>
              <a:miter lim="800000"/>
              <a:headEnd type="none" w="sm" len="sm"/>
              <a:tailEnd type="none" w="sm" len="sm"/>
            </a:ln>
          </p:spPr>
          <p:txBody>
            <a:bodyPr wrap="none">
              <a:spAutoFit/>
            </a:bodyPr>
            <a:lstStyle/>
            <a:p>
              <a:r>
                <a:rPr lang="en-US" sz="3200" b="0"/>
                <a:t>Airport</a:t>
              </a:r>
            </a:p>
          </p:txBody>
        </p:sp>
      </p:grpSp>
      <p:sp>
        <p:nvSpPr>
          <p:cNvPr id="57352" name="Line 11"/>
          <p:cNvSpPr>
            <a:spLocks noChangeShapeType="1"/>
          </p:cNvSpPr>
          <p:nvPr/>
        </p:nvSpPr>
        <p:spPr bwMode="auto">
          <a:xfrm>
            <a:off x="531813" y="2514600"/>
            <a:ext cx="8763000" cy="0"/>
          </a:xfrm>
          <a:prstGeom prst="line">
            <a:avLst/>
          </a:prstGeom>
          <a:noFill/>
          <a:ln w="127000">
            <a:solidFill>
              <a:schemeClr val="accent2"/>
            </a:solidFill>
            <a:round/>
            <a:headEnd type="none" w="sm" len="sm"/>
            <a:tailEnd type="none" w="sm" len="sm"/>
          </a:ln>
        </p:spPr>
        <p:txBody>
          <a:bodyPr/>
          <a:lstStyle/>
          <a:p>
            <a:endParaRPr lang="en-US"/>
          </a:p>
        </p:txBody>
      </p:sp>
      <p:sp>
        <p:nvSpPr>
          <p:cNvPr id="57353" name="Text Box 12"/>
          <p:cNvSpPr txBox="1">
            <a:spLocks noChangeArrowheads="1"/>
          </p:cNvSpPr>
          <p:nvPr/>
        </p:nvSpPr>
        <p:spPr bwMode="auto">
          <a:xfrm>
            <a:off x="1217613" y="1957388"/>
            <a:ext cx="2105025" cy="457200"/>
          </a:xfrm>
          <a:prstGeom prst="rect">
            <a:avLst/>
          </a:prstGeom>
          <a:noFill/>
          <a:ln w="12700">
            <a:noFill/>
            <a:miter lim="800000"/>
            <a:headEnd type="none" w="sm" len="sm"/>
            <a:tailEnd type="none" w="sm" len="sm"/>
          </a:ln>
        </p:spPr>
        <p:txBody>
          <a:bodyPr wrap="none">
            <a:spAutoFit/>
          </a:bodyPr>
          <a:lstStyle/>
          <a:p>
            <a:r>
              <a:rPr lang="en-US" sz="2400" b="0" i="1"/>
              <a:t>Western Tunnel</a:t>
            </a:r>
          </a:p>
        </p:txBody>
      </p:sp>
      <p:sp>
        <p:nvSpPr>
          <p:cNvPr id="57354" name="Text Box 13"/>
          <p:cNvSpPr txBox="1">
            <a:spLocks noChangeArrowheads="1"/>
          </p:cNvSpPr>
          <p:nvPr/>
        </p:nvSpPr>
        <p:spPr bwMode="auto">
          <a:xfrm>
            <a:off x="5942013" y="1957388"/>
            <a:ext cx="2249487" cy="457200"/>
          </a:xfrm>
          <a:prstGeom prst="rect">
            <a:avLst/>
          </a:prstGeom>
          <a:noFill/>
          <a:ln w="12700">
            <a:noFill/>
            <a:miter lim="800000"/>
            <a:headEnd type="none" w="sm" len="sm"/>
            <a:tailEnd type="none" w="sm" len="sm"/>
          </a:ln>
        </p:spPr>
        <p:txBody>
          <a:bodyPr wrap="none">
            <a:spAutoFit/>
          </a:bodyPr>
          <a:lstStyle/>
          <a:p>
            <a:r>
              <a:rPr lang="en-US" sz="2400" b="0" i="1"/>
              <a:t>Tsing Ma Bridge</a:t>
            </a:r>
          </a:p>
        </p:txBody>
      </p:sp>
      <p:sp>
        <p:nvSpPr>
          <p:cNvPr id="57355" name="Oval 14"/>
          <p:cNvSpPr>
            <a:spLocks noChangeArrowheads="1"/>
          </p:cNvSpPr>
          <p:nvPr/>
        </p:nvSpPr>
        <p:spPr bwMode="auto">
          <a:xfrm>
            <a:off x="3773488" y="2895600"/>
            <a:ext cx="304800" cy="304800"/>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sp>
        <p:nvSpPr>
          <p:cNvPr id="57356" name="Text Box 15"/>
          <p:cNvSpPr txBox="1">
            <a:spLocks noChangeArrowheads="1"/>
          </p:cNvSpPr>
          <p:nvPr/>
        </p:nvSpPr>
        <p:spPr bwMode="auto">
          <a:xfrm>
            <a:off x="3656013" y="3230563"/>
            <a:ext cx="862012" cy="579437"/>
          </a:xfrm>
          <a:prstGeom prst="rect">
            <a:avLst/>
          </a:prstGeom>
          <a:noFill/>
          <a:ln w="12700">
            <a:noFill/>
            <a:miter lim="800000"/>
            <a:headEnd type="none" w="sm" len="sm"/>
            <a:tailEnd type="none" w="sm" len="sm"/>
          </a:ln>
        </p:spPr>
        <p:txBody>
          <a:bodyPr wrap="none">
            <a:spAutoFit/>
          </a:bodyPr>
          <a:lstStyle/>
          <a:p>
            <a:r>
              <a:rPr lang="en-US" sz="3200" b="0"/>
              <a:t>ICC</a:t>
            </a:r>
          </a:p>
        </p:txBody>
      </p:sp>
      <p:sp>
        <p:nvSpPr>
          <p:cNvPr id="765971" name="AutoShape 19"/>
          <p:cNvSpPr>
            <a:spLocks noChangeArrowheads="1"/>
          </p:cNvSpPr>
          <p:nvPr/>
        </p:nvSpPr>
        <p:spPr bwMode="auto">
          <a:xfrm>
            <a:off x="3884613" y="4419600"/>
            <a:ext cx="4876800" cy="2133600"/>
          </a:xfrm>
          <a:prstGeom prst="wedgeRectCallout">
            <a:avLst>
              <a:gd name="adj1" fmla="val -88380"/>
              <a:gd name="adj2" fmla="val -96801"/>
            </a:avLst>
          </a:prstGeom>
          <a:solidFill>
            <a:schemeClr val="accent1"/>
          </a:solidFill>
          <a:ln w="76200">
            <a:solidFill>
              <a:schemeClr val="tx1"/>
            </a:solidFill>
            <a:miter lim="800000"/>
            <a:headEnd/>
            <a:tailEnd/>
          </a:ln>
        </p:spPr>
        <p:txBody>
          <a:bodyPr lIns="92075" tIns="46038" rIns="92075" bIns="46038"/>
          <a:lstStyle/>
          <a:p>
            <a:pPr marL="61913">
              <a:spcBef>
                <a:spcPct val="20000"/>
              </a:spcBef>
              <a:buClr>
                <a:schemeClr val="tx2"/>
              </a:buClr>
              <a:buSzPct val="60000"/>
              <a:buFont typeface="Wingdings" pitchFamily="2" charset="2"/>
              <a:buNone/>
              <a:tabLst>
                <a:tab pos="8797925" algn="r"/>
              </a:tabLst>
            </a:pPr>
            <a:r>
              <a:rPr lang="en-US" sz="3200" b="0" dirty="0"/>
              <a:t>In </a:t>
            </a:r>
            <a:r>
              <a:rPr lang="en-US" sz="3200" b="0" dirty="0" smtClean="0"/>
              <a:t>software </a:t>
            </a:r>
            <a:r>
              <a:rPr lang="en-US" sz="3200" b="0" dirty="0"/>
              <a:t>engineering, </a:t>
            </a:r>
            <a:r>
              <a:rPr lang="en-US" sz="3200" i="1" dirty="0">
                <a:solidFill>
                  <a:schemeClr val="bg2"/>
                </a:solidFill>
              </a:rPr>
              <a:t>resource constraints</a:t>
            </a:r>
            <a:r>
              <a:rPr lang="en-US" sz="3200" b="0" dirty="0"/>
              <a:t> and </a:t>
            </a:r>
            <a:r>
              <a:rPr lang="en-US" sz="3200" i="1" dirty="0">
                <a:solidFill>
                  <a:srgbClr val="00B050"/>
                </a:solidFill>
              </a:rPr>
              <a:t>resource optimization</a:t>
            </a:r>
            <a:r>
              <a:rPr lang="en-US" sz="3200" b="0" dirty="0"/>
              <a:t> must be </a:t>
            </a:r>
            <a:r>
              <a:rPr lang="en-US" sz="3200" b="0" dirty="0" smtClean="0"/>
              <a:t>considered</a:t>
            </a:r>
            <a:r>
              <a:rPr lang="en-US" sz="3200" dirty="0" smtClean="0">
                <a:solidFill>
                  <a:schemeClr val="bg1">
                    <a:lumMod val="65000"/>
                  </a:schemeClr>
                </a:solidFill>
              </a:rPr>
              <a:t> .</a:t>
            </a:r>
            <a:endParaRPr lang="en-US" sz="3200"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65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7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E773D69F-E24F-474D-A562-8B746796A085}" type="slidenum">
              <a:rPr lang="en-GB" smtClean="0"/>
              <a:pPr/>
              <a:t>41</a:t>
            </a:fld>
            <a:endParaRPr lang="en-GB" smtClean="0"/>
          </a:p>
        </p:txBody>
      </p:sp>
      <p:grpSp>
        <p:nvGrpSpPr>
          <p:cNvPr id="2" name="Group 37"/>
          <p:cNvGrpSpPr>
            <a:grpSpLocks/>
          </p:cNvGrpSpPr>
          <p:nvPr/>
        </p:nvGrpSpPr>
        <p:grpSpPr bwMode="auto">
          <a:xfrm>
            <a:off x="261938" y="2514600"/>
            <a:ext cx="1381125" cy="2895600"/>
            <a:chOff x="165" y="1584"/>
            <a:chExt cx="870" cy="1824"/>
          </a:xfrm>
        </p:grpSpPr>
        <p:sp>
          <p:nvSpPr>
            <p:cNvPr id="58395" name="Line 32"/>
            <p:cNvSpPr>
              <a:spLocks noChangeShapeType="1"/>
            </p:cNvSpPr>
            <p:nvPr/>
          </p:nvSpPr>
          <p:spPr bwMode="auto">
            <a:xfrm flipH="1">
              <a:off x="335" y="1584"/>
              <a:ext cx="0" cy="1344"/>
            </a:xfrm>
            <a:prstGeom prst="line">
              <a:avLst/>
            </a:prstGeom>
            <a:noFill/>
            <a:ln w="127000">
              <a:solidFill>
                <a:schemeClr val="tx2"/>
              </a:solidFill>
              <a:round/>
              <a:headEnd type="none" w="sm" len="sm"/>
              <a:tailEnd type="none" w="sm" len="sm"/>
            </a:ln>
          </p:spPr>
          <p:txBody>
            <a:bodyPr/>
            <a:lstStyle/>
            <a:p>
              <a:endParaRPr lang="en-US"/>
            </a:p>
          </p:txBody>
        </p:sp>
        <p:sp>
          <p:nvSpPr>
            <p:cNvPr id="58396" name="Oval 34"/>
            <p:cNvSpPr>
              <a:spLocks noChangeArrowheads="1"/>
            </p:cNvSpPr>
            <p:nvPr/>
          </p:nvSpPr>
          <p:spPr bwMode="auto">
            <a:xfrm>
              <a:off x="239" y="2832"/>
              <a:ext cx="192" cy="192"/>
            </a:xfrm>
            <a:prstGeom prst="ellipse">
              <a:avLst/>
            </a:prstGeom>
            <a:solidFill>
              <a:schemeClr val="tx2"/>
            </a:solidFill>
            <a:ln w="12700">
              <a:solidFill>
                <a:schemeClr val="tx2"/>
              </a:solidFill>
              <a:round/>
              <a:headEnd type="none" w="sm" len="sm"/>
              <a:tailEnd type="none" w="sm" len="sm"/>
            </a:ln>
          </p:spPr>
          <p:txBody>
            <a:bodyPr wrap="none" anchor="ctr"/>
            <a:lstStyle/>
            <a:p>
              <a:endParaRPr lang="en-US"/>
            </a:p>
          </p:txBody>
        </p:sp>
        <p:sp>
          <p:nvSpPr>
            <p:cNvPr id="58397" name="Text Box 35"/>
            <p:cNvSpPr txBox="1">
              <a:spLocks noChangeArrowheads="1"/>
            </p:cNvSpPr>
            <p:nvPr/>
          </p:nvSpPr>
          <p:spPr bwMode="auto">
            <a:xfrm>
              <a:off x="165" y="3043"/>
              <a:ext cx="870" cy="365"/>
            </a:xfrm>
            <a:prstGeom prst="rect">
              <a:avLst/>
            </a:prstGeom>
            <a:noFill/>
            <a:ln w="12700">
              <a:noFill/>
              <a:miter lim="800000"/>
              <a:headEnd type="none" w="sm" len="sm"/>
              <a:tailEnd type="none" w="sm" len="sm"/>
            </a:ln>
          </p:spPr>
          <p:txBody>
            <a:bodyPr wrap="none">
              <a:spAutoFit/>
            </a:bodyPr>
            <a:lstStyle/>
            <a:p>
              <a:r>
                <a:rPr lang="en-US" sz="3200" b="0"/>
                <a:t>Central</a:t>
              </a:r>
            </a:p>
          </p:txBody>
        </p:sp>
      </p:grpSp>
      <p:sp>
        <p:nvSpPr>
          <p:cNvPr id="58372" name="Rectangle 5"/>
          <p:cNvSpPr>
            <a:spLocks noGrp="1" noChangeArrowheads="1"/>
          </p:cNvSpPr>
          <p:nvPr>
            <p:ph type="title"/>
          </p:nvPr>
        </p:nvSpPr>
        <p:spPr/>
        <p:txBody>
          <a:bodyPr/>
          <a:lstStyle/>
          <a:p>
            <a:r>
              <a:rPr lang="en-US" sz="2600" b="1" i="1" dirty="0" smtClean="0">
                <a:solidFill>
                  <a:srgbClr val="000066"/>
                </a:solidFill>
              </a:rPr>
              <a:t>Software Engineering is Much More Than a Scientific Approach</a:t>
            </a:r>
            <a:br>
              <a:rPr lang="en-US" sz="2600" b="1" i="1" dirty="0" smtClean="0">
                <a:solidFill>
                  <a:srgbClr val="000066"/>
                </a:solidFill>
              </a:rPr>
            </a:br>
            <a:r>
              <a:rPr lang="en-US" b="1" dirty="0" smtClean="0"/>
              <a:t>Example: Driving to the Airport</a:t>
            </a:r>
          </a:p>
        </p:txBody>
      </p:sp>
      <p:sp>
        <p:nvSpPr>
          <p:cNvPr id="58373" name="Oval 6"/>
          <p:cNvSpPr>
            <a:spLocks noChangeArrowheads="1"/>
          </p:cNvSpPr>
          <p:nvPr/>
        </p:nvSpPr>
        <p:spPr bwMode="auto">
          <a:xfrm>
            <a:off x="379413" y="2362200"/>
            <a:ext cx="304800" cy="304800"/>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8374" name="Text Box 7"/>
          <p:cNvSpPr txBox="1">
            <a:spLocks noChangeArrowheads="1"/>
          </p:cNvSpPr>
          <p:nvPr/>
        </p:nvSpPr>
        <p:spPr bwMode="auto">
          <a:xfrm>
            <a:off x="261938" y="1704975"/>
            <a:ext cx="1065212" cy="579438"/>
          </a:xfrm>
          <a:prstGeom prst="rect">
            <a:avLst/>
          </a:prstGeom>
          <a:noFill/>
          <a:ln w="12700">
            <a:noFill/>
            <a:miter lim="800000"/>
            <a:headEnd type="none" w="sm" len="sm"/>
            <a:tailEnd type="none" w="sm" len="sm"/>
          </a:ln>
        </p:spPr>
        <p:txBody>
          <a:bodyPr wrap="none">
            <a:spAutoFit/>
          </a:bodyPr>
          <a:lstStyle/>
          <a:p>
            <a:r>
              <a:rPr lang="en-US" sz="3200" b="0"/>
              <a:t>HKU</a:t>
            </a:r>
          </a:p>
        </p:txBody>
      </p:sp>
      <p:grpSp>
        <p:nvGrpSpPr>
          <p:cNvPr id="58375" name="Group 8"/>
          <p:cNvGrpSpPr>
            <a:grpSpLocks/>
          </p:cNvGrpSpPr>
          <p:nvPr/>
        </p:nvGrpSpPr>
        <p:grpSpPr bwMode="auto">
          <a:xfrm>
            <a:off x="8151813" y="1704975"/>
            <a:ext cx="1379537" cy="962025"/>
            <a:chOff x="5135" y="1074"/>
            <a:chExt cx="869" cy="606"/>
          </a:xfrm>
        </p:grpSpPr>
        <p:sp>
          <p:nvSpPr>
            <p:cNvPr id="58393" name="Oval 9"/>
            <p:cNvSpPr>
              <a:spLocks noChangeArrowheads="1"/>
            </p:cNvSpPr>
            <p:nvPr/>
          </p:nvSpPr>
          <p:spPr bwMode="auto">
            <a:xfrm>
              <a:off x="5759"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8394" name="Text Box 10"/>
            <p:cNvSpPr txBox="1">
              <a:spLocks noChangeArrowheads="1"/>
            </p:cNvSpPr>
            <p:nvPr/>
          </p:nvSpPr>
          <p:spPr bwMode="auto">
            <a:xfrm>
              <a:off x="5135" y="1074"/>
              <a:ext cx="869" cy="365"/>
            </a:xfrm>
            <a:prstGeom prst="rect">
              <a:avLst/>
            </a:prstGeom>
            <a:noFill/>
            <a:ln w="12700">
              <a:noFill/>
              <a:miter lim="800000"/>
              <a:headEnd type="none" w="sm" len="sm"/>
              <a:tailEnd type="none" w="sm" len="sm"/>
            </a:ln>
          </p:spPr>
          <p:txBody>
            <a:bodyPr wrap="none">
              <a:spAutoFit/>
            </a:bodyPr>
            <a:lstStyle/>
            <a:p>
              <a:r>
                <a:rPr lang="en-US" sz="3200" b="0"/>
                <a:t>Airport</a:t>
              </a:r>
            </a:p>
          </p:txBody>
        </p:sp>
      </p:grpSp>
      <p:sp>
        <p:nvSpPr>
          <p:cNvPr id="58376" name="Line 11"/>
          <p:cNvSpPr>
            <a:spLocks noChangeShapeType="1"/>
          </p:cNvSpPr>
          <p:nvPr/>
        </p:nvSpPr>
        <p:spPr bwMode="auto">
          <a:xfrm>
            <a:off x="531813" y="2514600"/>
            <a:ext cx="8763000" cy="0"/>
          </a:xfrm>
          <a:prstGeom prst="line">
            <a:avLst/>
          </a:prstGeom>
          <a:noFill/>
          <a:ln w="127000">
            <a:solidFill>
              <a:schemeClr val="accent2"/>
            </a:solidFill>
            <a:round/>
            <a:headEnd type="none" w="sm" len="sm"/>
            <a:tailEnd type="none" w="sm" len="sm"/>
          </a:ln>
        </p:spPr>
        <p:txBody>
          <a:bodyPr/>
          <a:lstStyle/>
          <a:p>
            <a:endParaRPr lang="en-US"/>
          </a:p>
        </p:txBody>
      </p:sp>
      <p:sp>
        <p:nvSpPr>
          <p:cNvPr id="58377" name="Text Box 12"/>
          <p:cNvSpPr txBox="1">
            <a:spLocks noChangeArrowheads="1"/>
          </p:cNvSpPr>
          <p:nvPr/>
        </p:nvSpPr>
        <p:spPr bwMode="auto">
          <a:xfrm>
            <a:off x="1522413" y="1905000"/>
            <a:ext cx="2105025" cy="457200"/>
          </a:xfrm>
          <a:prstGeom prst="rect">
            <a:avLst/>
          </a:prstGeom>
          <a:noFill/>
          <a:ln w="12700">
            <a:noFill/>
            <a:miter lim="800000"/>
            <a:headEnd type="none" w="sm" len="sm"/>
            <a:tailEnd type="none" w="sm" len="sm"/>
          </a:ln>
        </p:spPr>
        <p:txBody>
          <a:bodyPr wrap="none">
            <a:spAutoFit/>
          </a:bodyPr>
          <a:lstStyle/>
          <a:p>
            <a:r>
              <a:rPr lang="en-US" sz="2400" b="0" i="1"/>
              <a:t>Western Tunnel</a:t>
            </a:r>
          </a:p>
        </p:txBody>
      </p:sp>
      <p:sp>
        <p:nvSpPr>
          <p:cNvPr id="58378" name="Text Box 13"/>
          <p:cNvSpPr txBox="1">
            <a:spLocks noChangeArrowheads="1"/>
          </p:cNvSpPr>
          <p:nvPr/>
        </p:nvSpPr>
        <p:spPr bwMode="auto">
          <a:xfrm>
            <a:off x="5942013" y="1957388"/>
            <a:ext cx="2249487" cy="457200"/>
          </a:xfrm>
          <a:prstGeom prst="rect">
            <a:avLst/>
          </a:prstGeom>
          <a:noFill/>
          <a:ln w="12700">
            <a:noFill/>
            <a:miter lim="800000"/>
            <a:headEnd type="none" w="sm" len="sm"/>
            <a:tailEnd type="none" w="sm" len="sm"/>
          </a:ln>
        </p:spPr>
        <p:txBody>
          <a:bodyPr wrap="none">
            <a:spAutoFit/>
          </a:bodyPr>
          <a:lstStyle/>
          <a:p>
            <a:r>
              <a:rPr lang="en-US" sz="2400" b="0" i="1"/>
              <a:t>Tsing Ma Bridge</a:t>
            </a:r>
          </a:p>
        </p:txBody>
      </p:sp>
      <p:sp>
        <p:nvSpPr>
          <p:cNvPr id="768016" name="AutoShape 16"/>
          <p:cNvSpPr>
            <a:spLocks noChangeArrowheads="1"/>
          </p:cNvSpPr>
          <p:nvPr/>
        </p:nvSpPr>
        <p:spPr bwMode="auto">
          <a:xfrm>
            <a:off x="4113213" y="4800600"/>
            <a:ext cx="3566160" cy="685800"/>
          </a:xfrm>
          <a:prstGeom prst="wedgeRectCallout">
            <a:avLst>
              <a:gd name="adj1" fmla="val -86278"/>
              <a:gd name="adj2" fmla="val -338889"/>
            </a:avLst>
          </a:prstGeom>
          <a:solidFill>
            <a:schemeClr val="accent1"/>
          </a:solidFill>
          <a:ln w="76200">
            <a:solidFill>
              <a:schemeClr val="tx1"/>
            </a:solidFill>
            <a:miter lim="800000"/>
            <a:headEnd/>
            <a:tailEnd/>
          </a:ln>
        </p:spPr>
        <p:txBody>
          <a:bodyPr lIns="92075" tIns="46038" rIns="92075" bIns="46038"/>
          <a:lstStyle/>
          <a:p>
            <a:pPr marL="61913">
              <a:spcBef>
                <a:spcPct val="20000"/>
              </a:spcBef>
              <a:buClr>
                <a:schemeClr val="tx2"/>
              </a:buClr>
              <a:buSzPct val="60000"/>
              <a:buFont typeface="Wingdings" pitchFamily="2" charset="2"/>
              <a:buNone/>
              <a:tabLst>
                <a:tab pos="8797925" algn="r"/>
              </a:tabLst>
            </a:pPr>
            <a:r>
              <a:rPr lang="en-US" sz="3200" i="1" dirty="0">
                <a:solidFill>
                  <a:srgbClr val="00B050"/>
                </a:solidFill>
              </a:rPr>
              <a:t>Modular</a:t>
            </a:r>
            <a:r>
              <a:rPr lang="en-US" sz="3200" i="1" dirty="0">
                <a:solidFill>
                  <a:schemeClr val="accent2"/>
                </a:solidFill>
              </a:rPr>
              <a:t> </a:t>
            </a:r>
            <a:r>
              <a:rPr lang="en-US" sz="3200" b="0" dirty="0" smtClean="0"/>
              <a:t>approach</a:t>
            </a:r>
            <a:r>
              <a:rPr lang="en-US" sz="3200" dirty="0" smtClean="0">
                <a:solidFill>
                  <a:schemeClr val="bg1">
                    <a:lumMod val="65000"/>
                  </a:schemeClr>
                </a:solidFill>
              </a:rPr>
              <a:t> .</a:t>
            </a:r>
            <a:endParaRPr lang="en-US" sz="3200" dirty="0">
              <a:solidFill>
                <a:schemeClr val="bg1">
                  <a:lumMod val="65000"/>
                </a:schemeClr>
              </a:solidFill>
            </a:endParaRPr>
          </a:p>
        </p:txBody>
      </p:sp>
      <p:grpSp>
        <p:nvGrpSpPr>
          <p:cNvPr id="4" name="Group 36"/>
          <p:cNvGrpSpPr>
            <a:grpSpLocks/>
          </p:cNvGrpSpPr>
          <p:nvPr/>
        </p:nvGrpSpPr>
        <p:grpSpPr bwMode="auto">
          <a:xfrm>
            <a:off x="1141413" y="2362200"/>
            <a:ext cx="1857375" cy="1935163"/>
            <a:chOff x="719" y="1488"/>
            <a:chExt cx="1170" cy="1219"/>
          </a:xfrm>
        </p:grpSpPr>
        <p:sp>
          <p:nvSpPr>
            <p:cNvPr id="58388" name="Line 17"/>
            <p:cNvSpPr>
              <a:spLocks noChangeShapeType="1"/>
            </p:cNvSpPr>
            <p:nvPr/>
          </p:nvSpPr>
          <p:spPr bwMode="auto">
            <a:xfrm flipH="1">
              <a:off x="889" y="1584"/>
              <a:ext cx="0" cy="336"/>
            </a:xfrm>
            <a:prstGeom prst="line">
              <a:avLst/>
            </a:prstGeom>
            <a:noFill/>
            <a:ln w="127000">
              <a:solidFill>
                <a:schemeClr val="tx2"/>
              </a:solidFill>
              <a:round/>
              <a:headEnd type="none" w="sm" len="sm"/>
              <a:tailEnd type="none" w="sm" len="sm"/>
            </a:ln>
          </p:spPr>
          <p:txBody>
            <a:bodyPr/>
            <a:lstStyle/>
            <a:p>
              <a:endParaRPr lang="en-US"/>
            </a:p>
          </p:txBody>
        </p:sp>
        <p:grpSp>
          <p:nvGrpSpPr>
            <p:cNvPr id="58389" name="Group 19"/>
            <p:cNvGrpSpPr>
              <a:grpSpLocks/>
            </p:cNvGrpSpPr>
            <p:nvPr/>
          </p:nvGrpSpPr>
          <p:grpSpPr bwMode="auto">
            <a:xfrm>
              <a:off x="719" y="1824"/>
              <a:ext cx="1170" cy="883"/>
              <a:chOff x="165" y="2352"/>
              <a:chExt cx="1170" cy="883"/>
            </a:xfrm>
          </p:grpSpPr>
          <p:sp>
            <p:nvSpPr>
              <p:cNvPr id="58391" name="Oval 20"/>
              <p:cNvSpPr>
                <a:spLocks noChangeArrowheads="1"/>
              </p:cNvSpPr>
              <p:nvPr/>
            </p:nvSpPr>
            <p:spPr bwMode="auto">
              <a:xfrm>
                <a:off x="239" y="2352"/>
                <a:ext cx="192" cy="192"/>
              </a:xfrm>
              <a:prstGeom prst="ellipse">
                <a:avLst/>
              </a:prstGeom>
              <a:solidFill>
                <a:schemeClr val="tx2"/>
              </a:solidFill>
              <a:ln w="12700">
                <a:solidFill>
                  <a:schemeClr val="tx2"/>
                </a:solidFill>
                <a:round/>
                <a:headEnd type="none" w="sm" len="sm"/>
                <a:tailEnd type="none" w="sm" len="sm"/>
              </a:ln>
            </p:spPr>
            <p:txBody>
              <a:bodyPr wrap="none" anchor="ctr"/>
              <a:lstStyle/>
              <a:p>
                <a:endParaRPr lang="en-US"/>
              </a:p>
            </p:txBody>
          </p:sp>
          <p:sp>
            <p:nvSpPr>
              <p:cNvPr id="58392" name="Text Box 21"/>
              <p:cNvSpPr txBox="1">
                <a:spLocks noChangeArrowheads="1"/>
              </p:cNvSpPr>
              <p:nvPr/>
            </p:nvSpPr>
            <p:spPr bwMode="auto">
              <a:xfrm>
                <a:off x="165" y="2563"/>
                <a:ext cx="1170" cy="672"/>
              </a:xfrm>
              <a:prstGeom prst="rect">
                <a:avLst/>
              </a:prstGeom>
              <a:noFill/>
              <a:ln w="12700">
                <a:noFill/>
                <a:miter lim="800000"/>
                <a:headEnd type="none" w="sm" len="sm"/>
                <a:tailEnd type="none" w="sm" len="sm"/>
              </a:ln>
            </p:spPr>
            <p:txBody>
              <a:bodyPr wrap="none">
                <a:spAutoFit/>
              </a:bodyPr>
              <a:lstStyle/>
              <a:p>
                <a:r>
                  <a:rPr lang="en-US" sz="3200" b="0"/>
                  <a:t>Causeway</a:t>
                </a:r>
              </a:p>
              <a:p>
                <a:r>
                  <a:rPr lang="en-US" sz="3200" b="0"/>
                  <a:t>Bay</a:t>
                </a:r>
              </a:p>
            </p:txBody>
          </p:sp>
        </p:grpSp>
        <p:sp>
          <p:nvSpPr>
            <p:cNvPr id="58390" name="Oval 18"/>
            <p:cNvSpPr>
              <a:spLocks noChangeArrowheads="1"/>
            </p:cNvSpPr>
            <p:nvPr/>
          </p:nvSpPr>
          <p:spPr bwMode="auto">
            <a:xfrm>
              <a:off x="793"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grpSp>
      <p:grpSp>
        <p:nvGrpSpPr>
          <p:cNvPr id="6" name="Group 30"/>
          <p:cNvGrpSpPr>
            <a:grpSpLocks/>
          </p:cNvGrpSpPr>
          <p:nvPr/>
        </p:nvGrpSpPr>
        <p:grpSpPr bwMode="auto">
          <a:xfrm>
            <a:off x="3773488" y="2362200"/>
            <a:ext cx="1277937" cy="960438"/>
            <a:chOff x="2377" y="1488"/>
            <a:chExt cx="805" cy="605"/>
          </a:xfrm>
        </p:grpSpPr>
        <p:sp>
          <p:nvSpPr>
            <p:cNvPr id="58382" name="Text Box 15"/>
            <p:cNvSpPr txBox="1">
              <a:spLocks noChangeArrowheads="1"/>
            </p:cNvSpPr>
            <p:nvPr/>
          </p:nvSpPr>
          <p:spPr bwMode="auto">
            <a:xfrm>
              <a:off x="2639" y="1728"/>
              <a:ext cx="543" cy="365"/>
            </a:xfrm>
            <a:prstGeom prst="rect">
              <a:avLst/>
            </a:prstGeom>
            <a:noFill/>
            <a:ln w="12700">
              <a:noFill/>
              <a:miter lim="800000"/>
              <a:headEnd type="none" w="sm" len="sm"/>
              <a:tailEnd type="none" w="sm" len="sm"/>
            </a:ln>
          </p:spPr>
          <p:txBody>
            <a:bodyPr wrap="none">
              <a:spAutoFit/>
            </a:bodyPr>
            <a:lstStyle/>
            <a:p>
              <a:r>
                <a:rPr lang="en-US" sz="3200" b="0"/>
                <a:t>ICC</a:t>
              </a:r>
            </a:p>
          </p:txBody>
        </p:sp>
        <p:grpSp>
          <p:nvGrpSpPr>
            <p:cNvPr id="58383" name="Group 29"/>
            <p:cNvGrpSpPr>
              <a:grpSpLocks/>
            </p:cNvGrpSpPr>
            <p:nvPr/>
          </p:nvGrpSpPr>
          <p:grpSpPr bwMode="auto">
            <a:xfrm>
              <a:off x="2377" y="1488"/>
              <a:ext cx="192" cy="528"/>
              <a:chOff x="2377" y="1488"/>
              <a:chExt cx="192" cy="528"/>
            </a:xfrm>
          </p:grpSpPr>
          <p:grpSp>
            <p:nvGrpSpPr>
              <p:cNvPr id="58384" name="Group 23"/>
              <p:cNvGrpSpPr>
                <a:grpSpLocks/>
              </p:cNvGrpSpPr>
              <p:nvPr/>
            </p:nvGrpSpPr>
            <p:grpSpPr bwMode="auto">
              <a:xfrm>
                <a:off x="2377" y="1584"/>
                <a:ext cx="192" cy="432"/>
                <a:chOff x="2377" y="1584"/>
                <a:chExt cx="192" cy="432"/>
              </a:xfrm>
            </p:grpSpPr>
            <p:sp>
              <p:nvSpPr>
                <p:cNvPr id="58386" name="Line 3"/>
                <p:cNvSpPr>
                  <a:spLocks noChangeShapeType="1"/>
                </p:cNvSpPr>
                <p:nvPr/>
              </p:nvSpPr>
              <p:spPr bwMode="auto">
                <a:xfrm>
                  <a:off x="2473" y="1584"/>
                  <a:ext cx="0" cy="336"/>
                </a:xfrm>
                <a:prstGeom prst="line">
                  <a:avLst/>
                </a:prstGeom>
                <a:noFill/>
                <a:ln w="127000">
                  <a:solidFill>
                    <a:schemeClr val="tx2"/>
                  </a:solidFill>
                  <a:round/>
                  <a:headEnd type="none" w="sm" len="sm"/>
                  <a:tailEnd type="none" w="sm" len="sm"/>
                </a:ln>
              </p:spPr>
              <p:txBody>
                <a:bodyPr/>
                <a:lstStyle/>
                <a:p>
                  <a:endParaRPr lang="en-US"/>
                </a:p>
              </p:txBody>
            </p:sp>
            <p:sp>
              <p:nvSpPr>
                <p:cNvPr id="58387" name="Oval 14"/>
                <p:cNvSpPr>
                  <a:spLocks noChangeArrowheads="1"/>
                </p:cNvSpPr>
                <p:nvPr/>
              </p:nvSpPr>
              <p:spPr bwMode="auto">
                <a:xfrm>
                  <a:off x="2377" y="1824"/>
                  <a:ext cx="192" cy="192"/>
                </a:xfrm>
                <a:prstGeom prst="ellipse">
                  <a:avLst/>
                </a:prstGeom>
                <a:solidFill>
                  <a:schemeClr val="tx2"/>
                </a:solidFill>
                <a:ln w="12700">
                  <a:solidFill>
                    <a:schemeClr val="tx2"/>
                  </a:solidFill>
                  <a:round/>
                  <a:headEnd type="none" w="sm" len="sm"/>
                  <a:tailEnd type="none" w="sm" len="sm"/>
                </a:ln>
              </p:spPr>
              <p:txBody>
                <a:bodyPr wrap="none" anchor="ctr"/>
                <a:lstStyle/>
                <a:p>
                  <a:endParaRPr lang="en-US"/>
                </a:p>
              </p:txBody>
            </p:sp>
          </p:grpSp>
          <p:sp>
            <p:nvSpPr>
              <p:cNvPr id="58385" name="Oval 22"/>
              <p:cNvSpPr>
                <a:spLocks noChangeArrowheads="1"/>
              </p:cNvSpPr>
              <p:nvPr/>
            </p:nvSpPr>
            <p:spPr bwMode="auto">
              <a:xfrm>
                <a:off x="2377"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68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1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2600" b="1" i="1" dirty="0" smtClean="0">
                <a:solidFill>
                  <a:srgbClr val="000066"/>
                </a:solidFill>
              </a:rPr>
              <a:t>Software Engineering is Much More Than a Scientific Approach</a:t>
            </a:r>
            <a:br>
              <a:rPr lang="en-US" sz="2600" b="1" i="1" dirty="0" smtClean="0">
                <a:solidFill>
                  <a:srgbClr val="000066"/>
                </a:solidFill>
              </a:rPr>
            </a:br>
            <a:r>
              <a:rPr lang="en-US" b="1" dirty="0" smtClean="0"/>
              <a:t>Example: Driving to the Airport</a:t>
            </a:r>
          </a:p>
        </p:txBody>
      </p:sp>
      <p:sp>
        <p:nvSpPr>
          <p:cNvPr id="59395" name="Oval 3"/>
          <p:cNvSpPr>
            <a:spLocks noChangeArrowheads="1"/>
          </p:cNvSpPr>
          <p:nvPr/>
        </p:nvSpPr>
        <p:spPr bwMode="auto">
          <a:xfrm>
            <a:off x="379413" y="2362200"/>
            <a:ext cx="304800" cy="304800"/>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9396" name="Text Box 4"/>
          <p:cNvSpPr txBox="1">
            <a:spLocks noChangeArrowheads="1"/>
          </p:cNvSpPr>
          <p:nvPr/>
        </p:nvSpPr>
        <p:spPr bwMode="auto">
          <a:xfrm>
            <a:off x="261938" y="1704975"/>
            <a:ext cx="1065212" cy="579438"/>
          </a:xfrm>
          <a:prstGeom prst="rect">
            <a:avLst/>
          </a:prstGeom>
          <a:noFill/>
          <a:ln w="12700">
            <a:noFill/>
            <a:miter lim="800000"/>
            <a:headEnd type="none" w="sm" len="sm"/>
            <a:tailEnd type="none" w="sm" len="sm"/>
          </a:ln>
        </p:spPr>
        <p:txBody>
          <a:bodyPr wrap="none">
            <a:spAutoFit/>
          </a:bodyPr>
          <a:lstStyle/>
          <a:p>
            <a:r>
              <a:rPr lang="en-US" sz="3200" b="0"/>
              <a:t>HKU</a:t>
            </a:r>
          </a:p>
        </p:txBody>
      </p:sp>
      <p:grpSp>
        <p:nvGrpSpPr>
          <p:cNvPr id="59397" name="Group 5"/>
          <p:cNvGrpSpPr>
            <a:grpSpLocks/>
          </p:cNvGrpSpPr>
          <p:nvPr/>
        </p:nvGrpSpPr>
        <p:grpSpPr bwMode="auto">
          <a:xfrm>
            <a:off x="8151813" y="1704975"/>
            <a:ext cx="1379537" cy="962025"/>
            <a:chOff x="5135" y="1074"/>
            <a:chExt cx="869" cy="606"/>
          </a:xfrm>
        </p:grpSpPr>
        <p:sp>
          <p:nvSpPr>
            <p:cNvPr id="59422" name="Oval 6"/>
            <p:cNvSpPr>
              <a:spLocks noChangeArrowheads="1"/>
            </p:cNvSpPr>
            <p:nvPr/>
          </p:nvSpPr>
          <p:spPr bwMode="auto">
            <a:xfrm>
              <a:off x="5759"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9423" name="Text Box 7"/>
            <p:cNvSpPr txBox="1">
              <a:spLocks noChangeArrowheads="1"/>
            </p:cNvSpPr>
            <p:nvPr/>
          </p:nvSpPr>
          <p:spPr bwMode="auto">
            <a:xfrm>
              <a:off x="5135" y="1074"/>
              <a:ext cx="869" cy="365"/>
            </a:xfrm>
            <a:prstGeom prst="rect">
              <a:avLst/>
            </a:prstGeom>
            <a:noFill/>
            <a:ln w="12700">
              <a:noFill/>
              <a:miter lim="800000"/>
              <a:headEnd type="none" w="sm" len="sm"/>
              <a:tailEnd type="none" w="sm" len="sm"/>
            </a:ln>
          </p:spPr>
          <p:txBody>
            <a:bodyPr wrap="none">
              <a:spAutoFit/>
            </a:bodyPr>
            <a:lstStyle/>
            <a:p>
              <a:r>
                <a:rPr lang="en-US" sz="3200" b="0"/>
                <a:t>Airport</a:t>
              </a:r>
            </a:p>
          </p:txBody>
        </p:sp>
      </p:grpSp>
      <p:sp>
        <p:nvSpPr>
          <p:cNvPr id="59398" name="Text Box 9"/>
          <p:cNvSpPr txBox="1">
            <a:spLocks noChangeArrowheads="1"/>
          </p:cNvSpPr>
          <p:nvPr/>
        </p:nvSpPr>
        <p:spPr bwMode="auto">
          <a:xfrm>
            <a:off x="1522413" y="1905000"/>
            <a:ext cx="2105025" cy="457200"/>
          </a:xfrm>
          <a:prstGeom prst="rect">
            <a:avLst/>
          </a:prstGeom>
          <a:noFill/>
          <a:ln w="12700">
            <a:noFill/>
            <a:miter lim="800000"/>
            <a:headEnd type="none" w="sm" len="sm"/>
            <a:tailEnd type="none" w="sm" len="sm"/>
          </a:ln>
        </p:spPr>
        <p:txBody>
          <a:bodyPr wrap="none">
            <a:spAutoFit/>
          </a:bodyPr>
          <a:lstStyle/>
          <a:p>
            <a:r>
              <a:rPr lang="en-US" sz="2400" b="0" i="1"/>
              <a:t>Western Tunnel</a:t>
            </a:r>
          </a:p>
        </p:txBody>
      </p:sp>
      <p:sp>
        <p:nvSpPr>
          <p:cNvPr id="59399" name="Text Box 10"/>
          <p:cNvSpPr txBox="1">
            <a:spLocks noChangeArrowheads="1"/>
          </p:cNvSpPr>
          <p:nvPr/>
        </p:nvSpPr>
        <p:spPr bwMode="auto">
          <a:xfrm>
            <a:off x="5942013" y="1957388"/>
            <a:ext cx="2249487" cy="457200"/>
          </a:xfrm>
          <a:prstGeom prst="rect">
            <a:avLst/>
          </a:prstGeom>
          <a:noFill/>
          <a:ln w="12700">
            <a:noFill/>
            <a:miter lim="800000"/>
            <a:headEnd type="none" w="sm" len="sm"/>
            <a:tailEnd type="none" w="sm" len="sm"/>
          </a:ln>
        </p:spPr>
        <p:txBody>
          <a:bodyPr wrap="none">
            <a:spAutoFit/>
          </a:bodyPr>
          <a:lstStyle/>
          <a:p>
            <a:r>
              <a:rPr lang="en-US" sz="2400" b="0" i="1"/>
              <a:t>Tsing Ma Bridge</a:t>
            </a:r>
          </a:p>
        </p:txBody>
      </p:sp>
      <p:grpSp>
        <p:nvGrpSpPr>
          <p:cNvPr id="59400" name="Group 32"/>
          <p:cNvGrpSpPr>
            <a:grpSpLocks/>
          </p:cNvGrpSpPr>
          <p:nvPr/>
        </p:nvGrpSpPr>
        <p:grpSpPr bwMode="auto">
          <a:xfrm>
            <a:off x="1258888" y="2514600"/>
            <a:ext cx="304800" cy="1524000"/>
            <a:chOff x="793" y="1584"/>
            <a:chExt cx="192" cy="960"/>
          </a:xfrm>
        </p:grpSpPr>
        <p:sp>
          <p:nvSpPr>
            <p:cNvPr id="59420" name="Line 17"/>
            <p:cNvSpPr>
              <a:spLocks noChangeShapeType="1"/>
            </p:cNvSpPr>
            <p:nvPr/>
          </p:nvSpPr>
          <p:spPr bwMode="auto">
            <a:xfrm flipH="1">
              <a:off x="889" y="1584"/>
              <a:ext cx="0" cy="864"/>
            </a:xfrm>
            <a:prstGeom prst="line">
              <a:avLst/>
            </a:prstGeom>
            <a:noFill/>
            <a:ln w="127000">
              <a:solidFill>
                <a:schemeClr val="tx2"/>
              </a:solidFill>
              <a:round/>
              <a:headEnd type="none" w="sm" len="sm"/>
              <a:tailEnd type="none" w="sm" len="sm"/>
            </a:ln>
          </p:spPr>
          <p:txBody>
            <a:bodyPr/>
            <a:lstStyle/>
            <a:p>
              <a:endParaRPr lang="en-US"/>
            </a:p>
          </p:txBody>
        </p:sp>
        <p:sp>
          <p:nvSpPr>
            <p:cNvPr id="59421" name="Oval 19"/>
            <p:cNvSpPr>
              <a:spLocks noChangeArrowheads="1"/>
            </p:cNvSpPr>
            <p:nvPr/>
          </p:nvSpPr>
          <p:spPr bwMode="auto">
            <a:xfrm>
              <a:off x="793" y="2352"/>
              <a:ext cx="192" cy="192"/>
            </a:xfrm>
            <a:prstGeom prst="ellipse">
              <a:avLst/>
            </a:prstGeom>
            <a:solidFill>
              <a:schemeClr val="tx2"/>
            </a:solidFill>
            <a:ln w="12700">
              <a:solidFill>
                <a:schemeClr val="tx2"/>
              </a:solidFill>
              <a:round/>
              <a:headEnd type="none" w="sm" len="sm"/>
              <a:tailEnd type="none" w="sm" len="sm"/>
            </a:ln>
          </p:spPr>
          <p:txBody>
            <a:bodyPr wrap="none" anchor="ctr"/>
            <a:lstStyle/>
            <a:p>
              <a:endParaRPr lang="en-US"/>
            </a:p>
          </p:txBody>
        </p:sp>
      </p:grpSp>
      <p:sp>
        <p:nvSpPr>
          <p:cNvPr id="59401" name="Text Box 20"/>
          <p:cNvSpPr txBox="1">
            <a:spLocks noChangeArrowheads="1"/>
          </p:cNvSpPr>
          <p:nvPr/>
        </p:nvSpPr>
        <p:spPr bwMode="auto">
          <a:xfrm>
            <a:off x="1141413" y="4068763"/>
            <a:ext cx="1857375" cy="1066800"/>
          </a:xfrm>
          <a:prstGeom prst="rect">
            <a:avLst/>
          </a:prstGeom>
          <a:noFill/>
          <a:ln w="12700">
            <a:noFill/>
            <a:miter lim="800000"/>
            <a:headEnd type="none" w="sm" len="sm"/>
            <a:tailEnd type="none" w="sm" len="sm"/>
          </a:ln>
        </p:spPr>
        <p:txBody>
          <a:bodyPr wrap="none">
            <a:spAutoFit/>
          </a:bodyPr>
          <a:lstStyle/>
          <a:p>
            <a:r>
              <a:rPr lang="en-US" sz="3200" b="0"/>
              <a:t>Causeway</a:t>
            </a:r>
          </a:p>
          <a:p>
            <a:r>
              <a:rPr lang="en-US" sz="3200" b="0"/>
              <a:t>Bay</a:t>
            </a:r>
          </a:p>
        </p:txBody>
      </p:sp>
      <p:sp>
        <p:nvSpPr>
          <p:cNvPr id="770070" name="AutoShape 22"/>
          <p:cNvSpPr>
            <a:spLocks noChangeArrowheads="1"/>
          </p:cNvSpPr>
          <p:nvPr/>
        </p:nvSpPr>
        <p:spPr bwMode="auto">
          <a:xfrm>
            <a:off x="6475413" y="5334000"/>
            <a:ext cx="3048000" cy="1143000"/>
          </a:xfrm>
          <a:prstGeom prst="wedgeRectCallout">
            <a:avLst>
              <a:gd name="adj1" fmla="val -123648"/>
              <a:gd name="adj2" fmla="val -145694"/>
            </a:avLst>
          </a:prstGeom>
          <a:solidFill>
            <a:schemeClr val="accent1"/>
          </a:solidFill>
          <a:ln w="76200">
            <a:solidFill>
              <a:schemeClr val="tx1"/>
            </a:solidFill>
            <a:miter lim="800000"/>
            <a:headEnd/>
            <a:tailEnd/>
          </a:ln>
        </p:spPr>
        <p:txBody>
          <a:bodyPr lIns="92075" tIns="46038" rIns="92075" bIns="46038"/>
          <a:lstStyle/>
          <a:p>
            <a:pPr marL="61913">
              <a:spcBef>
                <a:spcPct val="20000"/>
              </a:spcBef>
              <a:buClr>
                <a:schemeClr val="tx2"/>
              </a:buClr>
              <a:buSzPct val="60000"/>
              <a:buFont typeface="Wingdings" pitchFamily="2" charset="2"/>
              <a:buNone/>
              <a:tabLst>
                <a:tab pos="8797925" algn="r"/>
              </a:tabLst>
            </a:pPr>
            <a:r>
              <a:rPr lang="en-US" sz="3200" i="1" dirty="0">
                <a:solidFill>
                  <a:srgbClr val="00B050"/>
                </a:solidFill>
              </a:rPr>
              <a:t>Flexibility</a:t>
            </a:r>
            <a:r>
              <a:rPr lang="en-US" sz="3200" i="1" dirty="0">
                <a:solidFill>
                  <a:schemeClr val="accent2"/>
                </a:solidFill>
              </a:rPr>
              <a:t> </a:t>
            </a:r>
            <a:r>
              <a:rPr lang="en-US" sz="3200" b="0" dirty="0"/>
              <a:t>and </a:t>
            </a:r>
            <a:r>
              <a:rPr lang="en-US" sz="3200" i="1" dirty="0" smtClean="0">
                <a:solidFill>
                  <a:srgbClr val="00B050"/>
                </a:solidFill>
              </a:rPr>
              <a:t>maintainability</a:t>
            </a:r>
            <a:r>
              <a:rPr lang="en-US" sz="3200" dirty="0" smtClean="0">
                <a:solidFill>
                  <a:schemeClr val="bg1">
                    <a:lumMod val="65000"/>
                  </a:schemeClr>
                </a:solidFill>
              </a:rPr>
              <a:t> .</a:t>
            </a:r>
            <a:endParaRPr lang="en-US" sz="3200" dirty="0">
              <a:solidFill>
                <a:schemeClr val="bg1">
                  <a:lumMod val="65000"/>
                </a:schemeClr>
              </a:solidFill>
            </a:endParaRPr>
          </a:p>
        </p:txBody>
      </p:sp>
      <p:grpSp>
        <p:nvGrpSpPr>
          <p:cNvPr id="59403" name="Group 29"/>
          <p:cNvGrpSpPr>
            <a:grpSpLocks/>
          </p:cNvGrpSpPr>
          <p:nvPr/>
        </p:nvGrpSpPr>
        <p:grpSpPr bwMode="auto">
          <a:xfrm>
            <a:off x="1258888" y="2362200"/>
            <a:ext cx="2819400" cy="304800"/>
            <a:chOff x="793" y="1488"/>
            <a:chExt cx="1776" cy="192"/>
          </a:xfrm>
        </p:grpSpPr>
        <p:sp>
          <p:nvSpPr>
            <p:cNvPr id="59418" name="Oval 30"/>
            <p:cNvSpPr>
              <a:spLocks noChangeArrowheads="1"/>
            </p:cNvSpPr>
            <p:nvPr/>
          </p:nvSpPr>
          <p:spPr bwMode="auto">
            <a:xfrm>
              <a:off x="793"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9419" name="Oval 31"/>
            <p:cNvSpPr>
              <a:spLocks noChangeArrowheads="1"/>
            </p:cNvSpPr>
            <p:nvPr/>
          </p:nvSpPr>
          <p:spPr bwMode="auto">
            <a:xfrm>
              <a:off x="2377"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grpSp>
      <p:grpSp>
        <p:nvGrpSpPr>
          <p:cNvPr id="5" name="Group 51"/>
          <p:cNvGrpSpPr>
            <a:grpSpLocks/>
          </p:cNvGrpSpPr>
          <p:nvPr/>
        </p:nvGrpSpPr>
        <p:grpSpPr bwMode="auto">
          <a:xfrm>
            <a:off x="1370013" y="2514600"/>
            <a:ext cx="2708275" cy="1524000"/>
            <a:chOff x="863" y="1584"/>
            <a:chExt cx="1706" cy="960"/>
          </a:xfrm>
        </p:grpSpPr>
        <p:sp>
          <p:nvSpPr>
            <p:cNvPr id="59413" name="Oval 38"/>
            <p:cNvSpPr>
              <a:spLocks noChangeArrowheads="1"/>
            </p:cNvSpPr>
            <p:nvPr/>
          </p:nvSpPr>
          <p:spPr bwMode="auto">
            <a:xfrm>
              <a:off x="2377" y="2352"/>
              <a:ext cx="192" cy="192"/>
            </a:xfrm>
            <a:prstGeom prst="ellipse">
              <a:avLst/>
            </a:prstGeom>
            <a:solidFill>
              <a:schemeClr val="tx2"/>
            </a:solidFill>
            <a:ln w="12700">
              <a:solidFill>
                <a:schemeClr val="tx2"/>
              </a:solidFill>
              <a:round/>
              <a:headEnd type="none" w="sm" len="sm"/>
              <a:tailEnd type="none" w="sm" len="sm"/>
            </a:ln>
          </p:spPr>
          <p:txBody>
            <a:bodyPr wrap="none" anchor="ctr"/>
            <a:lstStyle/>
            <a:p>
              <a:endParaRPr lang="en-US"/>
            </a:p>
          </p:txBody>
        </p:sp>
        <p:grpSp>
          <p:nvGrpSpPr>
            <p:cNvPr id="59414" name="Group 50"/>
            <p:cNvGrpSpPr>
              <a:grpSpLocks/>
            </p:cNvGrpSpPr>
            <p:nvPr/>
          </p:nvGrpSpPr>
          <p:grpSpPr bwMode="auto">
            <a:xfrm>
              <a:off x="863" y="1584"/>
              <a:ext cx="1632" cy="864"/>
              <a:chOff x="863" y="1584"/>
              <a:chExt cx="1632" cy="864"/>
            </a:xfrm>
          </p:grpSpPr>
          <p:sp>
            <p:nvSpPr>
              <p:cNvPr id="59415" name="Line 37"/>
              <p:cNvSpPr>
                <a:spLocks noChangeShapeType="1"/>
              </p:cNvSpPr>
              <p:nvPr/>
            </p:nvSpPr>
            <p:spPr bwMode="auto">
              <a:xfrm flipH="1">
                <a:off x="2473" y="1584"/>
                <a:ext cx="0" cy="864"/>
              </a:xfrm>
              <a:prstGeom prst="line">
                <a:avLst/>
              </a:prstGeom>
              <a:noFill/>
              <a:ln w="127000">
                <a:solidFill>
                  <a:schemeClr val="tx2"/>
                </a:solidFill>
                <a:round/>
                <a:headEnd type="none" w="sm" len="sm"/>
                <a:tailEnd type="none" w="sm" len="sm"/>
              </a:ln>
            </p:spPr>
            <p:txBody>
              <a:bodyPr/>
              <a:lstStyle/>
              <a:p>
                <a:endParaRPr lang="en-US"/>
              </a:p>
            </p:txBody>
          </p:sp>
          <p:sp>
            <p:nvSpPr>
              <p:cNvPr id="59416" name="Line 39"/>
              <p:cNvSpPr>
                <a:spLocks noChangeShapeType="1"/>
              </p:cNvSpPr>
              <p:nvPr/>
            </p:nvSpPr>
            <p:spPr bwMode="auto">
              <a:xfrm>
                <a:off x="863" y="2448"/>
                <a:ext cx="1632" cy="0"/>
              </a:xfrm>
              <a:prstGeom prst="line">
                <a:avLst/>
              </a:prstGeom>
              <a:noFill/>
              <a:ln w="127000">
                <a:solidFill>
                  <a:schemeClr val="tx2"/>
                </a:solidFill>
                <a:round/>
                <a:headEnd type="none" w="sm" len="sm"/>
                <a:tailEnd type="none" w="sm" len="sm"/>
              </a:ln>
            </p:spPr>
            <p:txBody>
              <a:bodyPr/>
              <a:lstStyle/>
              <a:p>
                <a:endParaRPr lang="en-US"/>
              </a:p>
            </p:txBody>
          </p:sp>
          <p:sp>
            <p:nvSpPr>
              <p:cNvPr id="59417" name="Text Box 40"/>
              <p:cNvSpPr txBox="1">
                <a:spLocks noChangeArrowheads="1"/>
              </p:cNvSpPr>
              <p:nvPr/>
            </p:nvSpPr>
            <p:spPr bwMode="auto">
              <a:xfrm>
                <a:off x="1039" y="2112"/>
                <a:ext cx="1283" cy="288"/>
              </a:xfrm>
              <a:prstGeom prst="rect">
                <a:avLst/>
              </a:prstGeom>
              <a:noFill/>
              <a:ln w="12700">
                <a:noFill/>
                <a:miter lim="800000"/>
                <a:headEnd type="none" w="sm" len="sm"/>
                <a:tailEnd type="none" w="sm" len="sm"/>
              </a:ln>
            </p:spPr>
            <p:txBody>
              <a:bodyPr wrap="none">
                <a:spAutoFit/>
              </a:bodyPr>
              <a:lstStyle/>
              <a:p>
                <a:r>
                  <a:rPr lang="en-US" sz="2400" b="0" i="1"/>
                  <a:t>Central Tunnel</a:t>
                </a:r>
              </a:p>
            </p:txBody>
          </p:sp>
        </p:grpSp>
      </p:grpSp>
      <p:sp>
        <p:nvSpPr>
          <p:cNvPr id="59405" name="Line 41"/>
          <p:cNvSpPr>
            <a:spLocks noChangeShapeType="1"/>
          </p:cNvSpPr>
          <p:nvPr/>
        </p:nvSpPr>
        <p:spPr bwMode="auto">
          <a:xfrm>
            <a:off x="531813" y="2514600"/>
            <a:ext cx="8763000" cy="0"/>
          </a:xfrm>
          <a:prstGeom prst="line">
            <a:avLst/>
          </a:prstGeom>
          <a:noFill/>
          <a:ln w="127000">
            <a:solidFill>
              <a:schemeClr val="accent2"/>
            </a:solidFill>
            <a:round/>
            <a:headEnd type="none" w="sm" len="sm"/>
            <a:tailEnd type="none" w="sm" len="sm"/>
          </a:ln>
        </p:spPr>
        <p:txBody>
          <a:bodyPr/>
          <a:lstStyle/>
          <a:p>
            <a:endParaRPr lang="en-US"/>
          </a:p>
        </p:txBody>
      </p:sp>
      <p:grpSp>
        <p:nvGrpSpPr>
          <p:cNvPr id="7" name="Group 49"/>
          <p:cNvGrpSpPr>
            <a:grpSpLocks/>
          </p:cNvGrpSpPr>
          <p:nvPr/>
        </p:nvGrpSpPr>
        <p:grpSpPr bwMode="auto">
          <a:xfrm>
            <a:off x="1258888" y="2286000"/>
            <a:ext cx="2819400" cy="881063"/>
            <a:chOff x="793" y="1440"/>
            <a:chExt cx="1776" cy="555"/>
          </a:xfrm>
        </p:grpSpPr>
        <p:grpSp>
          <p:nvGrpSpPr>
            <p:cNvPr id="59407" name="Group 48"/>
            <p:cNvGrpSpPr>
              <a:grpSpLocks/>
            </p:cNvGrpSpPr>
            <p:nvPr/>
          </p:nvGrpSpPr>
          <p:grpSpPr bwMode="auto">
            <a:xfrm>
              <a:off x="793" y="1488"/>
              <a:ext cx="1776" cy="192"/>
              <a:chOff x="793" y="1488"/>
              <a:chExt cx="1776" cy="192"/>
            </a:xfrm>
          </p:grpSpPr>
          <p:sp>
            <p:nvSpPr>
              <p:cNvPr id="59409" name="Line 42"/>
              <p:cNvSpPr>
                <a:spLocks noChangeShapeType="1"/>
              </p:cNvSpPr>
              <p:nvPr/>
            </p:nvSpPr>
            <p:spPr bwMode="auto">
              <a:xfrm>
                <a:off x="863" y="1584"/>
                <a:ext cx="1632" cy="0"/>
              </a:xfrm>
              <a:prstGeom prst="line">
                <a:avLst/>
              </a:prstGeom>
              <a:noFill/>
              <a:ln w="127000">
                <a:solidFill>
                  <a:schemeClr val="bg2"/>
                </a:solidFill>
                <a:round/>
                <a:headEnd type="none" w="sm" len="sm"/>
                <a:tailEnd type="none" w="sm" len="sm"/>
              </a:ln>
            </p:spPr>
            <p:txBody>
              <a:bodyPr/>
              <a:lstStyle/>
              <a:p>
                <a:endParaRPr lang="en-US"/>
              </a:p>
            </p:txBody>
          </p:sp>
          <p:grpSp>
            <p:nvGrpSpPr>
              <p:cNvPr id="59410" name="Group 45"/>
              <p:cNvGrpSpPr>
                <a:grpSpLocks/>
              </p:cNvGrpSpPr>
              <p:nvPr/>
            </p:nvGrpSpPr>
            <p:grpSpPr bwMode="auto">
              <a:xfrm>
                <a:off x="793" y="1488"/>
                <a:ext cx="1776" cy="192"/>
                <a:chOff x="793" y="1488"/>
                <a:chExt cx="1776" cy="192"/>
              </a:xfrm>
            </p:grpSpPr>
            <p:sp>
              <p:nvSpPr>
                <p:cNvPr id="59411" name="Oval 46"/>
                <p:cNvSpPr>
                  <a:spLocks noChangeArrowheads="1"/>
                </p:cNvSpPr>
                <p:nvPr/>
              </p:nvSpPr>
              <p:spPr bwMode="auto">
                <a:xfrm>
                  <a:off x="793"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59412" name="Oval 47"/>
                <p:cNvSpPr>
                  <a:spLocks noChangeArrowheads="1"/>
                </p:cNvSpPr>
                <p:nvPr/>
              </p:nvSpPr>
              <p:spPr bwMode="auto">
                <a:xfrm>
                  <a:off x="2377"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grpSp>
        </p:grpSp>
        <p:sp>
          <p:nvSpPr>
            <p:cNvPr id="59408" name="AutoShape 26"/>
            <p:cNvSpPr>
              <a:spLocks noChangeArrowheads="1"/>
            </p:cNvSpPr>
            <p:nvPr/>
          </p:nvSpPr>
          <p:spPr bwMode="auto">
            <a:xfrm>
              <a:off x="1199" y="1440"/>
              <a:ext cx="912" cy="555"/>
            </a:xfrm>
            <a:prstGeom prst="cloudCallout">
              <a:avLst>
                <a:gd name="adj1" fmla="val -54167"/>
                <a:gd name="adj2" fmla="val -31259"/>
              </a:avLst>
            </a:prstGeom>
            <a:solidFill>
              <a:schemeClr val="accent1"/>
            </a:solidFill>
            <a:ln w="76200">
              <a:solidFill>
                <a:schemeClr val="bg2"/>
              </a:solidFill>
              <a:round/>
              <a:headEnd type="none" w="sm" len="sm"/>
              <a:tailEnd type="none" w="sm" len="sm"/>
            </a:ln>
          </p:spPr>
          <p:txBody>
            <a:bodyPr/>
            <a:lstStyle/>
            <a:p>
              <a:pPr algn="ctr"/>
              <a:r>
                <a:rPr lang="en-US" sz="3200" i="1">
                  <a:solidFill>
                    <a:schemeClr val="bg2"/>
                  </a:solidFill>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7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27" name="Group 43"/>
          <p:cNvGrpSpPr>
            <a:grpSpLocks/>
          </p:cNvGrpSpPr>
          <p:nvPr/>
        </p:nvGrpSpPr>
        <p:grpSpPr bwMode="auto">
          <a:xfrm>
            <a:off x="1370013" y="2514600"/>
            <a:ext cx="2708275" cy="1524000"/>
            <a:chOff x="863" y="1584"/>
            <a:chExt cx="1706" cy="960"/>
          </a:xfrm>
        </p:grpSpPr>
        <p:sp>
          <p:nvSpPr>
            <p:cNvPr id="1056" name="Line 22"/>
            <p:cNvSpPr>
              <a:spLocks noChangeShapeType="1"/>
            </p:cNvSpPr>
            <p:nvPr/>
          </p:nvSpPr>
          <p:spPr bwMode="auto">
            <a:xfrm>
              <a:off x="863" y="2448"/>
              <a:ext cx="1632" cy="0"/>
            </a:xfrm>
            <a:prstGeom prst="line">
              <a:avLst/>
            </a:prstGeom>
            <a:noFill/>
            <a:ln w="127000">
              <a:solidFill>
                <a:schemeClr val="tx2"/>
              </a:solidFill>
              <a:round/>
              <a:headEnd type="none" w="sm" len="sm"/>
              <a:tailEnd type="none" w="sm" len="sm"/>
            </a:ln>
          </p:spPr>
          <p:txBody>
            <a:bodyPr/>
            <a:lstStyle/>
            <a:p>
              <a:endParaRPr lang="en-US"/>
            </a:p>
          </p:txBody>
        </p:sp>
        <p:grpSp>
          <p:nvGrpSpPr>
            <p:cNvPr id="1057" name="Group 40"/>
            <p:cNvGrpSpPr>
              <a:grpSpLocks/>
            </p:cNvGrpSpPr>
            <p:nvPr/>
          </p:nvGrpSpPr>
          <p:grpSpPr bwMode="auto">
            <a:xfrm>
              <a:off x="2377" y="1584"/>
              <a:ext cx="192" cy="960"/>
              <a:chOff x="2377" y="1584"/>
              <a:chExt cx="192" cy="960"/>
            </a:xfrm>
          </p:grpSpPr>
          <p:sp>
            <p:nvSpPr>
              <p:cNvPr id="1058" name="Oval 41"/>
              <p:cNvSpPr>
                <a:spLocks noChangeArrowheads="1"/>
              </p:cNvSpPr>
              <p:nvPr/>
            </p:nvSpPr>
            <p:spPr bwMode="auto">
              <a:xfrm>
                <a:off x="2377" y="2352"/>
                <a:ext cx="192" cy="192"/>
              </a:xfrm>
              <a:prstGeom prst="ellipse">
                <a:avLst/>
              </a:prstGeom>
              <a:solidFill>
                <a:schemeClr val="tx2"/>
              </a:solidFill>
              <a:ln w="12700">
                <a:solidFill>
                  <a:schemeClr val="tx2"/>
                </a:solidFill>
                <a:round/>
                <a:headEnd type="none" w="sm" len="sm"/>
                <a:tailEnd type="none" w="sm" len="sm"/>
              </a:ln>
            </p:spPr>
            <p:txBody>
              <a:bodyPr wrap="none" anchor="ctr"/>
              <a:lstStyle/>
              <a:p>
                <a:endParaRPr lang="en-US"/>
              </a:p>
            </p:txBody>
          </p:sp>
          <p:sp>
            <p:nvSpPr>
              <p:cNvPr id="1059" name="Line 42"/>
              <p:cNvSpPr>
                <a:spLocks noChangeShapeType="1"/>
              </p:cNvSpPr>
              <p:nvPr/>
            </p:nvSpPr>
            <p:spPr bwMode="auto">
              <a:xfrm flipH="1">
                <a:off x="2473" y="1584"/>
                <a:ext cx="0" cy="864"/>
              </a:xfrm>
              <a:prstGeom prst="line">
                <a:avLst/>
              </a:prstGeom>
              <a:noFill/>
              <a:ln w="127000">
                <a:solidFill>
                  <a:schemeClr val="tx2"/>
                </a:solidFill>
                <a:round/>
                <a:headEnd type="none" w="sm" len="sm"/>
                <a:tailEnd type="none" w="sm" len="sm"/>
              </a:ln>
            </p:spPr>
            <p:txBody>
              <a:bodyPr/>
              <a:lstStyle/>
              <a:p>
                <a:endParaRPr lang="en-US"/>
              </a:p>
            </p:txBody>
          </p:sp>
        </p:grpSp>
      </p:grpSp>
      <p:sp>
        <p:nvSpPr>
          <p:cNvPr id="1028" name="Rectangle 2"/>
          <p:cNvSpPr>
            <a:spLocks noGrp="1" noChangeArrowheads="1"/>
          </p:cNvSpPr>
          <p:nvPr>
            <p:ph type="title"/>
          </p:nvPr>
        </p:nvSpPr>
        <p:spPr/>
        <p:txBody>
          <a:bodyPr/>
          <a:lstStyle/>
          <a:p>
            <a:r>
              <a:rPr lang="en-US" sz="2600" b="1" i="1" dirty="0" smtClean="0">
                <a:solidFill>
                  <a:srgbClr val="000066"/>
                </a:solidFill>
              </a:rPr>
              <a:t>Software Engineering is Much More Than a Scientific Approach</a:t>
            </a:r>
            <a:br>
              <a:rPr lang="en-US" sz="2600" b="1" i="1" dirty="0" smtClean="0">
                <a:solidFill>
                  <a:srgbClr val="000066"/>
                </a:solidFill>
              </a:rPr>
            </a:br>
            <a:r>
              <a:rPr lang="en-US" b="1" dirty="0" smtClean="0"/>
              <a:t>Example: Driving to the Airport</a:t>
            </a:r>
          </a:p>
        </p:txBody>
      </p:sp>
      <p:sp>
        <p:nvSpPr>
          <p:cNvPr id="1029" name="Text Box 4"/>
          <p:cNvSpPr txBox="1">
            <a:spLocks noChangeArrowheads="1"/>
          </p:cNvSpPr>
          <p:nvPr/>
        </p:nvSpPr>
        <p:spPr bwMode="auto">
          <a:xfrm>
            <a:off x="261938" y="1704975"/>
            <a:ext cx="1065212" cy="579438"/>
          </a:xfrm>
          <a:prstGeom prst="rect">
            <a:avLst/>
          </a:prstGeom>
          <a:noFill/>
          <a:ln w="12700">
            <a:noFill/>
            <a:miter lim="800000"/>
            <a:headEnd type="none" w="sm" len="sm"/>
            <a:tailEnd type="none" w="sm" len="sm"/>
          </a:ln>
        </p:spPr>
        <p:txBody>
          <a:bodyPr wrap="none">
            <a:spAutoFit/>
          </a:bodyPr>
          <a:lstStyle/>
          <a:p>
            <a:r>
              <a:rPr lang="en-US" sz="3200" b="0"/>
              <a:t>HKU</a:t>
            </a:r>
          </a:p>
        </p:txBody>
      </p:sp>
      <p:grpSp>
        <p:nvGrpSpPr>
          <p:cNvPr id="1030" name="Group 5"/>
          <p:cNvGrpSpPr>
            <a:grpSpLocks/>
          </p:cNvGrpSpPr>
          <p:nvPr/>
        </p:nvGrpSpPr>
        <p:grpSpPr bwMode="auto">
          <a:xfrm>
            <a:off x="8151813" y="1704975"/>
            <a:ext cx="1379537" cy="962025"/>
            <a:chOff x="5135" y="1074"/>
            <a:chExt cx="869" cy="606"/>
          </a:xfrm>
        </p:grpSpPr>
        <p:sp>
          <p:nvSpPr>
            <p:cNvPr id="1054" name="Oval 6"/>
            <p:cNvSpPr>
              <a:spLocks noChangeArrowheads="1"/>
            </p:cNvSpPr>
            <p:nvPr/>
          </p:nvSpPr>
          <p:spPr bwMode="auto">
            <a:xfrm>
              <a:off x="5759"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1055" name="Text Box 7"/>
            <p:cNvSpPr txBox="1">
              <a:spLocks noChangeArrowheads="1"/>
            </p:cNvSpPr>
            <p:nvPr/>
          </p:nvSpPr>
          <p:spPr bwMode="auto">
            <a:xfrm>
              <a:off x="5135" y="1074"/>
              <a:ext cx="869" cy="365"/>
            </a:xfrm>
            <a:prstGeom prst="rect">
              <a:avLst/>
            </a:prstGeom>
            <a:noFill/>
            <a:ln w="12700">
              <a:noFill/>
              <a:miter lim="800000"/>
              <a:headEnd type="none" w="sm" len="sm"/>
              <a:tailEnd type="none" w="sm" len="sm"/>
            </a:ln>
          </p:spPr>
          <p:txBody>
            <a:bodyPr wrap="none">
              <a:spAutoFit/>
            </a:bodyPr>
            <a:lstStyle/>
            <a:p>
              <a:r>
                <a:rPr lang="en-US" sz="3200" b="0"/>
                <a:t>Airport</a:t>
              </a:r>
            </a:p>
          </p:txBody>
        </p:sp>
      </p:grpSp>
      <p:sp>
        <p:nvSpPr>
          <p:cNvPr id="1031" name="Text Box 8"/>
          <p:cNvSpPr txBox="1">
            <a:spLocks noChangeArrowheads="1"/>
          </p:cNvSpPr>
          <p:nvPr/>
        </p:nvSpPr>
        <p:spPr bwMode="auto">
          <a:xfrm>
            <a:off x="1522413" y="1905000"/>
            <a:ext cx="2105025" cy="457200"/>
          </a:xfrm>
          <a:prstGeom prst="rect">
            <a:avLst/>
          </a:prstGeom>
          <a:noFill/>
          <a:ln w="12700">
            <a:noFill/>
            <a:miter lim="800000"/>
            <a:headEnd type="none" w="sm" len="sm"/>
            <a:tailEnd type="none" w="sm" len="sm"/>
          </a:ln>
        </p:spPr>
        <p:txBody>
          <a:bodyPr wrap="none">
            <a:spAutoFit/>
          </a:bodyPr>
          <a:lstStyle/>
          <a:p>
            <a:r>
              <a:rPr lang="en-US" sz="2400" b="0" i="1"/>
              <a:t>Western Tunnel</a:t>
            </a:r>
          </a:p>
        </p:txBody>
      </p:sp>
      <p:sp>
        <p:nvSpPr>
          <p:cNvPr id="1032" name="Text Box 9"/>
          <p:cNvSpPr txBox="1">
            <a:spLocks noChangeArrowheads="1"/>
          </p:cNvSpPr>
          <p:nvPr/>
        </p:nvSpPr>
        <p:spPr bwMode="auto">
          <a:xfrm>
            <a:off x="5942013" y="1957388"/>
            <a:ext cx="2249487" cy="457200"/>
          </a:xfrm>
          <a:prstGeom prst="rect">
            <a:avLst/>
          </a:prstGeom>
          <a:noFill/>
          <a:ln w="12700">
            <a:noFill/>
            <a:miter lim="800000"/>
            <a:headEnd type="none" w="sm" len="sm"/>
            <a:tailEnd type="none" w="sm" len="sm"/>
          </a:ln>
        </p:spPr>
        <p:txBody>
          <a:bodyPr wrap="none">
            <a:spAutoFit/>
          </a:bodyPr>
          <a:lstStyle/>
          <a:p>
            <a:r>
              <a:rPr lang="en-US" sz="2400" b="0" i="1"/>
              <a:t>Tsing Ma Bridge</a:t>
            </a:r>
          </a:p>
        </p:txBody>
      </p:sp>
      <p:grpSp>
        <p:nvGrpSpPr>
          <p:cNvPr id="1033" name="Group 10"/>
          <p:cNvGrpSpPr>
            <a:grpSpLocks/>
          </p:cNvGrpSpPr>
          <p:nvPr/>
        </p:nvGrpSpPr>
        <p:grpSpPr bwMode="auto">
          <a:xfrm>
            <a:off x="1258888" y="2514600"/>
            <a:ext cx="304800" cy="1524000"/>
            <a:chOff x="793" y="1584"/>
            <a:chExt cx="192" cy="960"/>
          </a:xfrm>
        </p:grpSpPr>
        <p:sp>
          <p:nvSpPr>
            <p:cNvPr id="1052" name="Line 11"/>
            <p:cNvSpPr>
              <a:spLocks noChangeShapeType="1"/>
            </p:cNvSpPr>
            <p:nvPr/>
          </p:nvSpPr>
          <p:spPr bwMode="auto">
            <a:xfrm flipH="1">
              <a:off x="889" y="1584"/>
              <a:ext cx="0" cy="864"/>
            </a:xfrm>
            <a:prstGeom prst="line">
              <a:avLst/>
            </a:prstGeom>
            <a:noFill/>
            <a:ln w="127000">
              <a:solidFill>
                <a:schemeClr val="tx2"/>
              </a:solidFill>
              <a:round/>
              <a:headEnd type="none" w="sm" len="sm"/>
              <a:tailEnd type="none" w="sm" len="sm"/>
            </a:ln>
          </p:spPr>
          <p:txBody>
            <a:bodyPr/>
            <a:lstStyle/>
            <a:p>
              <a:endParaRPr lang="en-US"/>
            </a:p>
          </p:txBody>
        </p:sp>
        <p:sp>
          <p:nvSpPr>
            <p:cNvPr id="1053" name="Oval 12"/>
            <p:cNvSpPr>
              <a:spLocks noChangeArrowheads="1"/>
            </p:cNvSpPr>
            <p:nvPr/>
          </p:nvSpPr>
          <p:spPr bwMode="auto">
            <a:xfrm>
              <a:off x="793" y="2352"/>
              <a:ext cx="192" cy="192"/>
            </a:xfrm>
            <a:prstGeom prst="ellipse">
              <a:avLst/>
            </a:prstGeom>
            <a:solidFill>
              <a:schemeClr val="tx2"/>
            </a:solidFill>
            <a:ln w="12700">
              <a:solidFill>
                <a:schemeClr val="tx2"/>
              </a:solidFill>
              <a:round/>
              <a:headEnd type="none" w="sm" len="sm"/>
              <a:tailEnd type="none" w="sm" len="sm"/>
            </a:ln>
          </p:spPr>
          <p:txBody>
            <a:bodyPr wrap="none" anchor="ctr"/>
            <a:lstStyle/>
            <a:p>
              <a:endParaRPr lang="en-US"/>
            </a:p>
          </p:txBody>
        </p:sp>
      </p:grpSp>
      <p:sp>
        <p:nvSpPr>
          <p:cNvPr id="1034" name="Text Box 13"/>
          <p:cNvSpPr txBox="1">
            <a:spLocks noChangeArrowheads="1"/>
          </p:cNvSpPr>
          <p:nvPr/>
        </p:nvSpPr>
        <p:spPr bwMode="auto">
          <a:xfrm>
            <a:off x="1141413" y="4068763"/>
            <a:ext cx="1857375" cy="1066800"/>
          </a:xfrm>
          <a:prstGeom prst="rect">
            <a:avLst/>
          </a:prstGeom>
          <a:noFill/>
          <a:ln w="12700">
            <a:noFill/>
            <a:miter lim="800000"/>
            <a:headEnd type="none" w="sm" len="sm"/>
            <a:tailEnd type="none" w="sm" len="sm"/>
          </a:ln>
        </p:spPr>
        <p:txBody>
          <a:bodyPr wrap="none">
            <a:spAutoFit/>
          </a:bodyPr>
          <a:lstStyle/>
          <a:p>
            <a:r>
              <a:rPr lang="en-US" sz="3200" b="0"/>
              <a:t>Causeway</a:t>
            </a:r>
          </a:p>
          <a:p>
            <a:r>
              <a:rPr lang="en-US" sz="3200" b="0"/>
              <a:t>Bay</a:t>
            </a:r>
          </a:p>
        </p:txBody>
      </p:sp>
      <p:sp>
        <p:nvSpPr>
          <p:cNvPr id="772110" name="AutoShape 14"/>
          <p:cNvSpPr>
            <a:spLocks noChangeArrowheads="1"/>
          </p:cNvSpPr>
          <p:nvPr/>
        </p:nvSpPr>
        <p:spPr bwMode="auto">
          <a:xfrm>
            <a:off x="5332413" y="4419600"/>
            <a:ext cx="4038600" cy="1143000"/>
          </a:xfrm>
          <a:prstGeom prst="wedgeRectCallout">
            <a:avLst>
              <a:gd name="adj1" fmla="val -67769"/>
              <a:gd name="adj2" fmla="val -144583"/>
            </a:avLst>
          </a:prstGeom>
          <a:solidFill>
            <a:schemeClr val="accent1"/>
          </a:solidFill>
          <a:ln w="76200">
            <a:solidFill>
              <a:schemeClr val="tx1"/>
            </a:solidFill>
            <a:miter lim="800000"/>
            <a:headEnd/>
            <a:tailEnd/>
          </a:ln>
        </p:spPr>
        <p:txBody>
          <a:bodyPr lIns="92075" tIns="46038" rIns="92075" bIns="46038"/>
          <a:lstStyle/>
          <a:p>
            <a:pPr marL="61913">
              <a:spcBef>
                <a:spcPct val="20000"/>
              </a:spcBef>
              <a:buClr>
                <a:schemeClr val="tx2"/>
              </a:buClr>
              <a:buSzPct val="60000"/>
              <a:buFont typeface="Wingdings" pitchFamily="2" charset="2"/>
              <a:buNone/>
              <a:tabLst>
                <a:tab pos="8797925" algn="r"/>
              </a:tabLst>
            </a:pPr>
            <a:r>
              <a:rPr lang="en-US" sz="3200" b="0" dirty="0"/>
              <a:t>Lack of planning </a:t>
            </a:r>
            <a:r>
              <a:rPr lang="en-US" sz="3200" b="0" dirty="0" smtClean="0"/>
              <a:t>for a </a:t>
            </a:r>
            <a:r>
              <a:rPr lang="en-US" sz="3200" i="1" dirty="0" smtClean="0">
                <a:solidFill>
                  <a:srgbClr val="00B050"/>
                </a:solidFill>
              </a:rPr>
              <a:t>contractual interface</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1036" name="Text Box 23"/>
          <p:cNvSpPr txBox="1">
            <a:spLocks noChangeArrowheads="1"/>
          </p:cNvSpPr>
          <p:nvPr/>
        </p:nvSpPr>
        <p:spPr bwMode="auto">
          <a:xfrm>
            <a:off x="1649413" y="3352800"/>
            <a:ext cx="2036762" cy="457200"/>
          </a:xfrm>
          <a:prstGeom prst="rect">
            <a:avLst/>
          </a:prstGeom>
          <a:noFill/>
          <a:ln w="12700">
            <a:noFill/>
            <a:miter lim="800000"/>
            <a:headEnd type="none" w="sm" len="sm"/>
            <a:tailEnd type="none" w="sm" len="sm"/>
          </a:ln>
        </p:spPr>
        <p:txBody>
          <a:bodyPr wrap="none">
            <a:spAutoFit/>
          </a:bodyPr>
          <a:lstStyle/>
          <a:p>
            <a:r>
              <a:rPr lang="en-US" sz="2400" b="0" i="1"/>
              <a:t>Central Tunnel</a:t>
            </a:r>
          </a:p>
        </p:txBody>
      </p:sp>
      <p:sp>
        <p:nvSpPr>
          <p:cNvPr id="1037" name="Oval 3"/>
          <p:cNvSpPr>
            <a:spLocks noChangeArrowheads="1"/>
          </p:cNvSpPr>
          <p:nvPr/>
        </p:nvSpPr>
        <p:spPr bwMode="auto">
          <a:xfrm>
            <a:off x="379413" y="2362200"/>
            <a:ext cx="304800" cy="304800"/>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grpSp>
        <p:nvGrpSpPr>
          <p:cNvPr id="1038" name="Group 15"/>
          <p:cNvGrpSpPr>
            <a:grpSpLocks/>
          </p:cNvGrpSpPr>
          <p:nvPr/>
        </p:nvGrpSpPr>
        <p:grpSpPr bwMode="auto">
          <a:xfrm>
            <a:off x="1258888" y="2362200"/>
            <a:ext cx="2819400" cy="304800"/>
            <a:chOff x="793" y="1488"/>
            <a:chExt cx="1776" cy="192"/>
          </a:xfrm>
        </p:grpSpPr>
        <p:sp>
          <p:nvSpPr>
            <p:cNvPr id="1050" name="Oval 16"/>
            <p:cNvSpPr>
              <a:spLocks noChangeArrowheads="1"/>
            </p:cNvSpPr>
            <p:nvPr/>
          </p:nvSpPr>
          <p:spPr bwMode="auto">
            <a:xfrm>
              <a:off x="793"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1051" name="Oval 17"/>
            <p:cNvSpPr>
              <a:spLocks noChangeArrowheads="1"/>
            </p:cNvSpPr>
            <p:nvPr/>
          </p:nvSpPr>
          <p:spPr bwMode="auto">
            <a:xfrm>
              <a:off x="2377"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grpSp>
      <p:sp>
        <p:nvSpPr>
          <p:cNvPr id="1039" name="Line 24"/>
          <p:cNvSpPr>
            <a:spLocks noChangeShapeType="1"/>
          </p:cNvSpPr>
          <p:nvPr/>
        </p:nvSpPr>
        <p:spPr bwMode="auto">
          <a:xfrm>
            <a:off x="531813" y="2514600"/>
            <a:ext cx="8763000" cy="0"/>
          </a:xfrm>
          <a:prstGeom prst="line">
            <a:avLst/>
          </a:prstGeom>
          <a:noFill/>
          <a:ln w="127000">
            <a:solidFill>
              <a:schemeClr val="accent2"/>
            </a:solidFill>
            <a:round/>
            <a:headEnd type="none" w="sm" len="sm"/>
            <a:tailEnd type="none" w="sm" len="sm"/>
          </a:ln>
        </p:spPr>
        <p:txBody>
          <a:bodyPr/>
          <a:lstStyle/>
          <a:p>
            <a:endParaRPr lang="en-US"/>
          </a:p>
        </p:txBody>
      </p:sp>
      <p:sp>
        <p:nvSpPr>
          <p:cNvPr id="1040" name="Line 27"/>
          <p:cNvSpPr>
            <a:spLocks noChangeShapeType="1"/>
          </p:cNvSpPr>
          <p:nvPr/>
        </p:nvSpPr>
        <p:spPr bwMode="auto">
          <a:xfrm>
            <a:off x="1370013" y="2514600"/>
            <a:ext cx="2590800" cy="0"/>
          </a:xfrm>
          <a:prstGeom prst="line">
            <a:avLst/>
          </a:prstGeom>
          <a:noFill/>
          <a:ln w="127000">
            <a:solidFill>
              <a:schemeClr val="bg2"/>
            </a:solidFill>
            <a:round/>
            <a:headEnd type="none" w="sm" len="sm"/>
            <a:tailEnd type="none" w="sm" len="sm"/>
          </a:ln>
        </p:spPr>
        <p:txBody>
          <a:bodyPr/>
          <a:lstStyle/>
          <a:p>
            <a:endParaRPr lang="en-US"/>
          </a:p>
        </p:txBody>
      </p:sp>
      <p:sp>
        <p:nvSpPr>
          <p:cNvPr id="1041" name="AutoShape 31"/>
          <p:cNvSpPr>
            <a:spLocks noChangeArrowheads="1"/>
          </p:cNvSpPr>
          <p:nvPr/>
        </p:nvSpPr>
        <p:spPr bwMode="auto">
          <a:xfrm>
            <a:off x="1903413" y="2286000"/>
            <a:ext cx="1447800" cy="881063"/>
          </a:xfrm>
          <a:prstGeom prst="cloudCallout">
            <a:avLst>
              <a:gd name="adj1" fmla="val -54167"/>
              <a:gd name="adj2" fmla="val -31259"/>
            </a:avLst>
          </a:prstGeom>
          <a:solidFill>
            <a:schemeClr val="accent1"/>
          </a:solidFill>
          <a:ln w="76200">
            <a:solidFill>
              <a:schemeClr val="bg2"/>
            </a:solidFill>
            <a:round/>
            <a:headEnd type="none" w="sm" len="sm"/>
            <a:tailEnd type="none" w="sm" len="sm"/>
          </a:ln>
        </p:spPr>
        <p:txBody>
          <a:bodyPr/>
          <a:lstStyle/>
          <a:p>
            <a:pPr algn="ctr"/>
            <a:r>
              <a:rPr lang="en-US" sz="3200" i="1">
                <a:solidFill>
                  <a:schemeClr val="bg2"/>
                </a:solidFill>
              </a:rPr>
              <a:t>$$$</a:t>
            </a:r>
          </a:p>
        </p:txBody>
      </p:sp>
      <p:grpSp>
        <p:nvGrpSpPr>
          <p:cNvPr id="7" name="Group 47"/>
          <p:cNvGrpSpPr>
            <a:grpSpLocks/>
          </p:cNvGrpSpPr>
          <p:nvPr/>
        </p:nvGrpSpPr>
        <p:grpSpPr bwMode="auto">
          <a:xfrm>
            <a:off x="3427413" y="2324100"/>
            <a:ext cx="1428750" cy="1714500"/>
            <a:chOff x="2159" y="1464"/>
            <a:chExt cx="900" cy="1080"/>
          </a:xfrm>
        </p:grpSpPr>
        <p:grpSp>
          <p:nvGrpSpPr>
            <p:cNvPr id="1045" name="Group 45"/>
            <p:cNvGrpSpPr>
              <a:grpSpLocks/>
            </p:cNvGrpSpPr>
            <p:nvPr/>
          </p:nvGrpSpPr>
          <p:grpSpPr bwMode="auto">
            <a:xfrm>
              <a:off x="2377" y="1488"/>
              <a:ext cx="192" cy="1056"/>
              <a:chOff x="2377" y="1488"/>
              <a:chExt cx="192" cy="1056"/>
            </a:xfrm>
          </p:grpSpPr>
          <p:grpSp>
            <p:nvGrpSpPr>
              <p:cNvPr id="1046" name="Group 39"/>
              <p:cNvGrpSpPr>
                <a:grpSpLocks/>
              </p:cNvGrpSpPr>
              <p:nvPr/>
            </p:nvGrpSpPr>
            <p:grpSpPr bwMode="auto">
              <a:xfrm>
                <a:off x="2377" y="1584"/>
                <a:ext cx="192" cy="960"/>
                <a:chOff x="2377" y="1584"/>
                <a:chExt cx="192" cy="960"/>
              </a:xfrm>
            </p:grpSpPr>
            <p:sp>
              <p:nvSpPr>
                <p:cNvPr id="1048" name="Oval 19"/>
                <p:cNvSpPr>
                  <a:spLocks noChangeArrowheads="1"/>
                </p:cNvSpPr>
                <p:nvPr/>
              </p:nvSpPr>
              <p:spPr bwMode="auto">
                <a:xfrm>
                  <a:off x="2377" y="2352"/>
                  <a:ext cx="192" cy="192"/>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sp>
              <p:nvSpPr>
                <p:cNvPr id="1049" name="Line 21"/>
                <p:cNvSpPr>
                  <a:spLocks noChangeShapeType="1"/>
                </p:cNvSpPr>
                <p:nvPr/>
              </p:nvSpPr>
              <p:spPr bwMode="auto">
                <a:xfrm flipH="1">
                  <a:off x="2473" y="1584"/>
                  <a:ext cx="0" cy="864"/>
                </a:xfrm>
                <a:prstGeom prst="line">
                  <a:avLst/>
                </a:prstGeom>
                <a:noFill/>
                <a:ln w="127000">
                  <a:solidFill>
                    <a:schemeClr val="bg2"/>
                  </a:solidFill>
                  <a:round/>
                  <a:headEnd type="none" w="sm" len="sm"/>
                  <a:tailEnd type="none" w="sm" len="sm"/>
                </a:ln>
              </p:spPr>
              <p:txBody>
                <a:bodyPr/>
                <a:lstStyle/>
                <a:p>
                  <a:endParaRPr lang="en-US"/>
                </a:p>
              </p:txBody>
            </p:sp>
          </p:grpSp>
          <p:sp>
            <p:nvSpPr>
              <p:cNvPr id="1047" name="Oval 30"/>
              <p:cNvSpPr>
                <a:spLocks noChangeArrowheads="1"/>
              </p:cNvSpPr>
              <p:nvPr/>
            </p:nvSpPr>
            <p:spPr bwMode="auto">
              <a:xfrm>
                <a:off x="2377" y="1488"/>
                <a:ext cx="192" cy="192"/>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grpSp>
        <p:graphicFrame>
          <p:nvGraphicFramePr>
            <p:cNvPr id="1026" name="Object 36"/>
            <p:cNvGraphicFramePr>
              <a:graphicFrameLocks noChangeAspect="1"/>
            </p:cNvGraphicFramePr>
            <p:nvPr/>
          </p:nvGraphicFramePr>
          <p:xfrm>
            <a:off x="2159" y="1464"/>
            <a:ext cx="900" cy="1080"/>
          </p:xfrm>
          <a:graphic>
            <a:graphicData uri="http://schemas.openxmlformats.org/presentationml/2006/ole">
              <mc:AlternateContent xmlns:mc="http://schemas.openxmlformats.org/markup-compatibility/2006">
                <mc:Choice xmlns:v="urn:schemas-microsoft-com:vml" Requires="v">
                  <p:oleObj spid="_x0000_s1066" name="Photo Editor Photo" r:id="rId4" imgW="1428949" imgH="1714739" progId="">
                    <p:embed/>
                  </p:oleObj>
                </mc:Choice>
                <mc:Fallback>
                  <p:oleObj name="Photo Editor Photo" r:id="rId4" imgW="1428949" imgH="1714739" progId="">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 y="1464"/>
                          <a:ext cx="900" cy="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pic>
                  </p:oleObj>
                </mc:Fallback>
              </mc:AlternateContent>
            </a:graphicData>
          </a:graphic>
        </p:graphicFrame>
      </p:grpSp>
      <p:sp>
        <p:nvSpPr>
          <p:cNvPr id="1043" name="Oval 48"/>
          <p:cNvSpPr>
            <a:spLocks noChangeArrowheads="1"/>
          </p:cNvSpPr>
          <p:nvPr/>
        </p:nvSpPr>
        <p:spPr bwMode="auto">
          <a:xfrm>
            <a:off x="1258888" y="2362200"/>
            <a:ext cx="304800" cy="304800"/>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1044" name="Oval 49"/>
          <p:cNvSpPr>
            <a:spLocks noChangeArrowheads="1"/>
          </p:cNvSpPr>
          <p:nvPr/>
        </p:nvSpPr>
        <p:spPr bwMode="auto">
          <a:xfrm>
            <a:off x="3773488" y="2362200"/>
            <a:ext cx="304800" cy="304800"/>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43469EA0-B690-468A-974B-535E1E5A535A}" type="slidenum">
              <a:rPr lang="en-GB" smtClean="0"/>
              <a:pPr>
                <a:defRPr/>
              </a:pPr>
              <a:t>43</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72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1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Examples of</a:t>
            </a:r>
            <a:br>
              <a:rPr lang="en-US" b="1" dirty="0" smtClean="0"/>
            </a:br>
            <a:r>
              <a:rPr lang="en-US" b="1" dirty="0" smtClean="0"/>
              <a:t>Contractual Interfaces</a:t>
            </a:r>
            <a:endParaRPr lang="en-US" b="1" dirty="0"/>
          </a:p>
        </p:txBody>
      </p:sp>
      <p:sp>
        <p:nvSpPr>
          <p:cNvPr id="3" name="Content Placeholder 2"/>
          <p:cNvSpPr>
            <a:spLocks noGrp="1"/>
          </p:cNvSpPr>
          <p:nvPr>
            <p:ph idx="1"/>
          </p:nvPr>
        </p:nvSpPr>
        <p:spPr/>
        <p:txBody>
          <a:bodyPr/>
          <a:lstStyle/>
          <a:p>
            <a:pPr>
              <a:buClr>
                <a:srgbClr val="00B050"/>
              </a:buClr>
            </a:pPr>
            <a:r>
              <a:rPr lang="en-US" sz="2800" dirty="0" err="1" smtClean="0">
                <a:latin typeface="Consolas" pitchFamily="49" charset="0"/>
              </a:rPr>
              <a:t>getBalance</a:t>
            </a:r>
            <a:r>
              <a:rPr lang="en-US" sz="2800" dirty="0" smtClean="0">
                <a:latin typeface="Consolas" pitchFamily="49" charset="0"/>
              </a:rPr>
              <a:t> (account, balance)</a:t>
            </a:r>
          </a:p>
          <a:p>
            <a:pPr lvl="1">
              <a:buClr>
                <a:srgbClr val="00B050"/>
              </a:buClr>
            </a:pPr>
            <a:r>
              <a:rPr lang="en-US" dirty="0" smtClean="0">
                <a:solidFill>
                  <a:srgbClr val="000000"/>
                </a:solidFill>
              </a:rPr>
              <a:t>Contractual interface: Interface agreed in advance between calling and called modules with well-defined parameters</a:t>
            </a:r>
            <a:endParaRPr lang="en-US" dirty="0" smtClean="0"/>
          </a:p>
          <a:p>
            <a:pPr>
              <a:buClr>
                <a:schemeClr val="bg2"/>
              </a:buClr>
            </a:pPr>
            <a:r>
              <a:rPr lang="en-US" sz="2800" dirty="0" err="1" smtClean="0">
                <a:latin typeface="Consolas" pitchFamily="49" charset="0"/>
              </a:rPr>
              <a:t>getBalance</a:t>
            </a:r>
            <a:endParaRPr lang="en-US" sz="2800" dirty="0" smtClean="0">
              <a:latin typeface="Consolas" pitchFamily="49" charset="0"/>
            </a:endParaRPr>
          </a:p>
          <a:p>
            <a:pPr lvl="1">
              <a:buClr>
                <a:schemeClr val="bg2"/>
              </a:buClr>
            </a:pPr>
            <a:r>
              <a:rPr lang="en-US" dirty="0" smtClean="0"/>
              <a:t>Global variables not recommended: one module needs to understand the internal function of the other</a:t>
            </a:r>
          </a:p>
          <a:p>
            <a:pPr>
              <a:buClr>
                <a:schemeClr val="bg2"/>
              </a:buClr>
            </a:pPr>
            <a:r>
              <a:rPr lang="en-US" sz="2800" dirty="0" smtClean="0">
                <a:latin typeface="Consolas" pitchFamily="49" charset="0"/>
              </a:rPr>
              <a:t>balance = </a:t>
            </a:r>
            <a:r>
              <a:rPr lang="en-US" sz="2800" dirty="0" err="1" smtClean="0">
                <a:latin typeface="Consolas" pitchFamily="49" charset="0"/>
              </a:rPr>
              <a:t>getBalance</a:t>
            </a:r>
            <a:r>
              <a:rPr lang="en-US" sz="2800" dirty="0" smtClean="0">
                <a:latin typeface="Consolas" pitchFamily="49" charset="0"/>
              </a:rPr>
              <a:t> (account)</a:t>
            </a:r>
          </a:p>
          <a:p>
            <a:pPr lvl="1">
              <a:buClr>
                <a:schemeClr val="bg2"/>
              </a:buClr>
            </a:pPr>
            <a:r>
              <a:rPr lang="en-US" dirty="0" smtClean="0"/>
              <a:t>Arbitrary change of contractual interface leads to unexpected results</a:t>
            </a:r>
            <a:r>
              <a:rPr lang="en-US" b="1" dirty="0" smtClean="0">
                <a:solidFill>
                  <a:schemeClr val="bg1">
                    <a:lumMod val="65000"/>
                  </a:schemeClr>
                </a:solidFill>
              </a:rPr>
              <a:t> .</a:t>
            </a:r>
            <a:endParaRPr lang="en-US" b="1"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27885429-A352-4622-A6E9-28FF6CDAFE86}" type="slidenum">
              <a:rPr lang="en-GB" smtClean="0"/>
              <a:pPr/>
              <a:t>45</a:t>
            </a:fld>
            <a:endParaRPr lang="en-GB" smtClean="0"/>
          </a:p>
        </p:txBody>
      </p:sp>
      <p:sp>
        <p:nvSpPr>
          <p:cNvPr id="60419" name="Rectangle 3"/>
          <p:cNvSpPr>
            <a:spLocks noGrp="1" noChangeArrowheads="1"/>
          </p:cNvSpPr>
          <p:nvPr>
            <p:ph type="title"/>
          </p:nvPr>
        </p:nvSpPr>
        <p:spPr/>
        <p:txBody>
          <a:bodyPr/>
          <a:lstStyle/>
          <a:p>
            <a:r>
              <a:rPr lang="en-US" sz="2600" b="1" i="1" dirty="0" smtClean="0">
                <a:solidFill>
                  <a:srgbClr val="000066"/>
                </a:solidFill>
              </a:rPr>
              <a:t>Software Engineering is Much More Than a Scientific Approach</a:t>
            </a:r>
            <a:br>
              <a:rPr lang="en-US" sz="2600" b="1" i="1" dirty="0" smtClean="0">
                <a:solidFill>
                  <a:srgbClr val="000066"/>
                </a:solidFill>
              </a:rPr>
            </a:br>
            <a:r>
              <a:rPr lang="en-US" b="1" dirty="0" smtClean="0"/>
              <a:t>Summary</a:t>
            </a:r>
          </a:p>
        </p:txBody>
      </p:sp>
      <p:sp>
        <p:nvSpPr>
          <p:cNvPr id="773124" name="Rectangle 4"/>
          <p:cNvSpPr>
            <a:spLocks noGrp="1" noChangeArrowheads="1"/>
          </p:cNvSpPr>
          <p:nvPr>
            <p:ph type="body" idx="1"/>
          </p:nvPr>
        </p:nvSpPr>
        <p:spPr>
          <a:xfrm>
            <a:off x="381000" y="1676400"/>
            <a:ext cx="9144000" cy="3810000"/>
          </a:xfrm>
        </p:spPr>
        <p:txBody>
          <a:bodyPr/>
          <a:lstStyle/>
          <a:p>
            <a:r>
              <a:rPr lang="en-US" dirty="0" smtClean="0"/>
              <a:t>Reuse</a:t>
            </a:r>
          </a:p>
          <a:p>
            <a:r>
              <a:rPr lang="en-US" dirty="0" smtClean="0"/>
              <a:t>Resource constraints and resource optimization</a:t>
            </a:r>
          </a:p>
          <a:p>
            <a:r>
              <a:rPr lang="en-US" dirty="0" smtClean="0"/>
              <a:t>Modular</a:t>
            </a:r>
          </a:p>
          <a:p>
            <a:r>
              <a:rPr lang="en-US" dirty="0" smtClean="0"/>
              <a:t>Flexibility</a:t>
            </a:r>
          </a:p>
          <a:p>
            <a:r>
              <a:rPr lang="en-US" dirty="0" smtClean="0"/>
              <a:t>Maintainability</a:t>
            </a:r>
          </a:p>
          <a:p>
            <a:r>
              <a:rPr lang="en-US" dirty="0" smtClean="0"/>
              <a:t>Contractual interfaces </a:t>
            </a:r>
            <a:r>
              <a:rPr lang="en-US" b="1" dirty="0" smtClean="0">
                <a:solidFill>
                  <a:schemeClr val="bg1">
                    <a:lumMod val="65000"/>
                  </a:schemeClr>
                </a:solidFill>
              </a:rPr>
              <a:t>...</a:t>
            </a:r>
          </a:p>
        </p:txBody>
      </p:sp>
      <p:sp>
        <p:nvSpPr>
          <p:cNvPr id="773126" name="AutoShape 6"/>
          <p:cNvSpPr>
            <a:spLocks noChangeArrowheads="1"/>
          </p:cNvSpPr>
          <p:nvPr/>
        </p:nvSpPr>
        <p:spPr bwMode="auto">
          <a:xfrm>
            <a:off x="5561013" y="4191000"/>
            <a:ext cx="3886200" cy="1676400"/>
          </a:xfrm>
          <a:prstGeom prst="wedgeRectCallout">
            <a:avLst>
              <a:gd name="adj1" fmla="val -70505"/>
              <a:gd name="adj2" fmla="val -86458"/>
            </a:avLst>
          </a:prstGeom>
          <a:solidFill>
            <a:schemeClr val="accent1"/>
          </a:solidFill>
          <a:ln w="76200">
            <a:solidFill>
              <a:srgbClr val="00B050"/>
            </a:solidFill>
            <a:miter lim="800000"/>
            <a:headEnd/>
            <a:tailEnd/>
          </a:ln>
        </p:spPr>
        <p:txBody>
          <a:bodyPr lIns="92075" tIns="46038" rIns="92075" bIns="46038"/>
          <a:lstStyle/>
          <a:p>
            <a:pPr marL="61913">
              <a:spcBef>
                <a:spcPct val="20000"/>
              </a:spcBef>
              <a:buClr>
                <a:schemeClr val="tx2"/>
              </a:buClr>
              <a:buSzPct val="60000"/>
              <a:buFont typeface="Wingdings" pitchFamily="2" charset="2"/>
              <a:buNone/>
              <a:tabLst>
                <a:tab pos="8797925" algn="r"/>
              </a:tabLst>
            </a:pPr>
            <a:r>
              <a:rPr lang="en-US" sz="3200" b="0" dirty="0"/>
              <a:t>In object-oriented analysis and design, we cater for all </a:t>
            </a:r>
            <a:r>
              <a:rPr lang="en-US" sz="3200" b="0" dirty="0" smtClean="0"/>
              <a:t>these</a:t>
            </a:r>
            <a:r>
              <a:rPr lang="en-US" sz="3200" dirty="0" smtClean="0">
                <a:solidFill>
                  <a:schemeClr val="bg1">
                    <a:lumMod val="65000"/>
                  </a:schemeClr>
                </a:solidFill>
              </a:rPr>
              <a:t> .</a:t>
            </a:r>
            <a:endParaRPr lang="en-US" sz="3200"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312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73124">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312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73124">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312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73124">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312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73124">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312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73124">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312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73124">
                                            <p:txEl>
                                              <p:pRg st="5" end="5"/>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3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4" grpId="0" uiExpand="1" build="p"/>
      <p:bldP spid="77312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1812" y="1676398"/>
            <a:ext cx="6995328" cy="4846320"/>
          </a:xfrm>
          <a:prstGeom prst="rect">
            <a:avLst/>
          </a:prstGeom>
          <a:ln w="28575">
            <a:solidFill>
              <a:schemeClr val="bg2"/>
            </a:solidFill>
          </a:ln>
        </p:spPr>
      </p:pic>
      <p:sp>
        <p:nvSpPr>
          <p:cNvPr id="62467" name="Slide Number Placeholder 5"/>
          <p:cNvSpPr>
            <a:spLocks noGrp="1"/>
          </p:cNvSpPr>
          <p:nvPr>
            <p:ph type="sldNum" sz="quarter" idx="12"/>
          </p:nvPr>
        </p:nvSpPr>
        <p:spPr>
          <a:noFill/>
        </p:spPr>
        <p:txBody>
          <a:bodyPr/>
          <a:lstStyle/>
          <a:p>
            <a:fld id="{50ACD5C0-CDF7-4D7B-A051-133D675D3813}" type="slidenum">
              <a:rPr lang="en-GB" smtClean="0">
                <a:solidFill>
                  <a:schemeClr val="bg1">
                    <a:lumMod val="65000"/>
                  </a:schemeClr>
                </a:solidFill>
              </a:rPr>
              <a:pPr/>
              <a:t>46</a:t>
            </a:fld>
            <a:endParaRPr lang="en-GB" smtClean="0">
              <a:solidFill>
                <a:schemeClr val="bg1">
                  <a:lumMod val="65000"/>
                </a:schemeClr>
              </a:solidFill>
            </a:endParaRPr>
          </a:p>
        </p:txBody>
      </p:sp>
      <p:sp>
        <p:nvSpPr>
          <p:cNvPr id="62468" name="Rectangle 2"/>
          <p:cNvSpPr>
            <a:spLocks noGrp="1" noChangeArrowheads="1"/>
          </p:cNvSpPr>
          <p:nvPr>
            <p:ph type="title"/>
          </p:nvPr>
        </p:nvSpPr>
        <p:spPr/>
        <p:txBody>
          <a:bodyPr/>
          <a:lstStyle/>
          <a:p>
            <a:r>
              <a:rPr lang="en-US" b="1" smtClean="0"/>
              <a:t>Recall:</a:t>
            </a:r>
            <a:endParaRPr lang="en-US"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6142" name="Rectangle 14"/>
          <p:cNvSpPr>
            <a:spLocks noChangeArrowheads="1"/>
          </p:cNvSpPr>
          <p:nvPr/>
        </p:nvSpPr>
        <p:spPr bwMode="auto">
          <a:xfrm>
            <a:off x="5027612" y="2362200"/>
            <a:ext cx="4206240" cy="533400"/>
          </a:xfrm>
          <a:prstGeom prst="rect">
            <a:avLst/>
          </a:prstGeom>
          <a:noFill/>
          <a:ln w="76200">
            <a:solidFill>
              <a:schemeClr val="bg1">
                <a:lumMod val="65000"/>
              </a:schemeClr>
            </a:solidFill>
            <a:miter lim="800000"/>
            <a:headEnd/>
            <a:tailEnd/>
          </a:ln>
        </p:spPr>
        <p:txBody>
          <a:bodyPr lIns="92075" tIns="46038" rIns="92075" bIns="46038"/>
          <a:lstStyle/>
          <a:p>
            <a:pPr marL="398463" indent="-398463" algn="r">
              <a:lnSpc>
                <a:spcPct val="90000"/>
              </a:lnSpc>
              <a:spcBef>
                <a:spcPct val="20000"/>
              </a:spcBef>
              <a:buClr>
                <a:srgbClr val="000066"/>
              </a:buClr>
              <a:buSzPct val="60000"/>
              <a:buFont typeface="Wingdings" pitchFamily="2" charset="2"/>
              <a:buNone/>
            </a:pPr>
            <a:r>
              <a:rPr lang="en-US" sz="3200" i="1" dirty="0"/>
              <a:t>Contractual interfaces?</a:t>
            </a:r>
          </a:p>
        </p:txBody>
      </p:sp>
      <p:sp>
        <p:nvSpPr>
          <p:cNvPr id="63493" name="Rectangle 2"/>
          <p:cNvSpPr>
            <a:spLocks noGrp="1" noChangeArrowheads="1"/>
          </p:cNvSpPr>
          <p:nvPr>
            <p:ph type="title"/>
          </p:nvPr>
        </p:nvSpPr>
        <p:spPr>
          <a:xfrm>
            <a:off x="381000" y="266700"/>
            <a:ext cx="9144000" cy="1104900"/>
          </a:xfrm>
        </p:spPr>
        <p:txBody>
          <a:bodyPr/>
          <a:lstStyle/>
          <a:p>
            <a:r>
              <a:rPr lang="en-US" sz="3200" b="1" i="1" dirty="0" smtClean="0"/>
              <a:t>Another Example</a:t>
            </a:r>
            <a:br>
              <a:rPr lang="en-US" sz="3200" b="1" i="1" dirty="0" smtClean="0"/>
            </a:br>
            <a:r>
              <a:rPr lang="en-US" b="1" dirty="0" smtClean="0"/>
              <a:t>How Good is Our </a:t>
            </a:r>
            <a:r>
              <a:rPr lang="en-US" b="1" dirty="0" err="1" smtClean="0"/>
              <a:t>Moodle</a:t>
            </a:r>
            <a:r>
              <a:rPr lang="en-US" b="1" dirty="0" smtClean="0"/>
              <a:t> Website?</a:t>
            </a:r>
            <a:endParaRPr lang="en-US" dirty="0" smtClean="0"/>
          </a:p>
        </p:txBody>
      </p:sp>
      <p:sp>
        <p:nvSpPr>
          <p:cNvPr id="816131" name="Rectangle 3"/>
          <p:cNvSpPr>
            <a:spLocks noGrp="1" noChangeArrowheads="1"/>
          </p:cNvSpPr>
          <p:nvPr>
            <p:ph type="body" idx="1"/>
          </p:nvPr>
        </p:nvSpPr>
        <p:spPr>
          <a:xfrm>
            <a:off x="7770812" y="3733800"/>
            <a:ext cx="1463040" cy="533400"/>
          </a:xfrm>
          <a:noFill/>
          <a:ln w="76200">
            <a:solidFill>
              <a:schemeClr val="folHlink"/>
            </a:solidFill>
            <a:headEnd type="none" w="med" len="med"/>
            <a:tailEnd type="none" w="med" len="med"/>
          </a:ln>
        </p:spPr>
        <p:txBody>
          <a:bodyPr/>
          <a:lstStyle/>
          <a:p>
            <a:pPr algn="r">
              <a:lnSpc>
                <a:spcPct val="90000"/>
              </a:lnSpc>
              <a:buFont typeface="Wingdings" pitchFamily="2" charset="2"/>
              <a:buNone/>
            </a:pPr>
            <a:r>
              <a:rPr lang="en-US" b="1" i="1" dirty="0" smtClean="0"/>
              <a:t>Reuse?</a:t>
            </a:r>
          </a:p>
        </p:txBody>
      </p:sp>
      <p:sp>
        <p:nvSpPr>
          <p:cNvPr id="816132" name="Rectangle 4"/>
          <p:cNvSpPr>
            <a:spLocks noChangeArrowheads="1"/>
          </p:cNvSpPr>
          <p:nvPr/>
        </p:nvSpPr>
        <p:spPr bwMode="auto">
          <a:xfrm>
            <a:off x="5484812" y="5105400"/>
            <a:ext cx="3749040" cy="1463040"/>
          </a:xfrm>
          <a:prstGeom prst="rect">
            <a:avLst/>
          </a:prstGeom>
          <a:noFill/>
          <a:ln w="76200">
            <a:solidFill>
              <a:schemeClr val="folHlink"/>
            </a:solidFill>
            <a:miter lim="800000"/>
            <a:headEnd/>
            <a:tailEnd/>
          </a:ln>
        </p:spPr>
        <p:txBody>
          <a:bodyPr lIns="92075" tIns="46038" rIns="92075" bIns="46038"/>
          <a:lstStyle/>
          <a:p>
            <a:pPr>
              <a:lnSpc>
                <a:spcPct val="90000"/>
              </a:lnSpc>
              <a:spcBef>
                <a:spcPct val="20000"/>
              </a:spcBef>
              <a:buClr>
                <a:srgbClr val="000066"/>
              </a:buClr>
              <a:buSzPct val="60000"/>
              <a:buFont typeface="Wingdings" pitchFamily="2" charset="2"/>
              <a:buNone/>
            </a:pPr>
            <a:r>
              <a:rPr lang="en-US" sz="3200" i="1" dirty="0">
                <a:solidFill>
                  <a:srgbClr val="000000"/>
                </a:solidFill>
              </a:rPr>
              <a:t>Resource constraints and resource optimization</a:t>
            </a:r>
            <a:r>
              <a:rPr lang="en-US" sz="3200" i="1" dirty="0" smtClean="0">
                <a:solidFill>
                  <a:srgbClr val="000000"/>
                </a:solidFill>
              </a:rPr>
              <a:t>? </a:t>
            </a:r>
            <a:r>
              <a:rPr lang="en-US" sz="3200" dirty="0" smtClean="0">
                <a:solidFill>
                  <a:schemeClr val="bg1">
                    <a:lumMod val="65000"/>
                  </a:schemeClr>
                </a:solidFill>
              </a:rPr>
              <a:t>.</a:t>
            </a:r>
            <a:endParaRPr lang="en-US" sz="3200" dirty="0">
              <a:solidFill>
                <a:schemeClr val="bg1">
                  <a:lumMod val="65000"/>
                </a:schemeClr>
              </a:solidFill>
            </a:endParaRPr>
          </a:p>
        </p:txBody>
      </p:sp>
      <p:sp>
        <p:nvSpPr>
          <p:cNvPr id="816134" name="Rectangle 6"/>
          <p:cNvSpPr>
            <a:spLocks noChangeArrowheads="1"/>
          </p:cNvSpPr>
          <p:nvPr/>
        </p:nvSpPr>
        <p:spPr bwMode="auto">
          <a:xfrm>
            <a:off x="7405052" y="3048000"/>
            <a:ext cx="1828800" cy="533400"/>
          </a:xfrm>
          <a:prstGeom prst="rect">
            <a:avLst/>
          </a:prstGeom>
          <a:noFill/>
          <a:ln w="76200">
            <a:solidFill>
              <a:schemeClr val="folHlink"/>
            </a:solidFill>
            <a:miter lim="800000"/>
            <a:headEnd/>
            <a:tailEnd/>
          </a:ln>
        </p:spPr>
        <p:txBody>
          <a:bodyPr lIns="92075" tIns="46038" rIns="92075" bIns="46038"/>
          <a:lstStyle/>
          <a:p>
            <a:pPr marL="398463" indent="-398463" algn="r">
              <a:lnSpc>
                <a:spcPct val="90000"/>
              </a:lnSpc>
              <a:spcBef>
                <a:spcPct val="20000"/>
              </a:spcBef>
              <a:buClr>
                <a:srgbClr val="000066"/>
              </a:buClr>
              <a:buSzPct val="60000"/>
              <a:buFont typeface="Wingdings" pitchFamily="2" charset="2"/>
              <a:buNone/>
            </a:pPr>
            <a:r>
              <a:rPr lang="en-US" sz="3200" i="1" dirty="0">
                <a:solidFill>
                  <a:srgbClr val="000000"/>
                </a:solidFill>
              </a:rPr>
              <a:t>Flexible?</a:t>
            </a:r>
          </a:p>
        </p:txBody>
      </p:sp>
      <p:sp>
        <p:nvSpPr>
          <p:cNvPr id="816135" name="Rectangle 7"/>
          <p:cNvSpPr>
            <a:spLocks noChangeArrowheads="1"/>
          </p:cNvSpPr>
          <p:nvPr/>
        </p:nvSpPr>
        <p:spPr bwMode="auto">
          <a:xfrm>
            <a:off x="6582092" y="4419600"/>
            <a:ext cx="2651760" cy="533400"/>
          </a:xfrm>
          <a:prstGeom prst="rect">
            <a:avLst/>
          </a:prstGeom>
          <a:noFill/>
          <a:ln w="76200">
            <a:solidFill>
              <a:schemeClr val="folHlink"/>
            </a:solidFill>
            <a:miter lim="800000"/>
            <a:headEnd/>
            <a:tailEnd/>
          </a:ln>
        </p:spPr>
        <p:txBody>
          <a:bodyPr lIns="92075" tIns="46038" rIns="92075" bIns="46038"/>
          <a:lstStyle/>
          <a:p>
            <a:pPr marL="398463" indent="-398463" algn="r">
              <a:lnSpc>
                <a:spcPct val="90000"/>
              </a:lnSpc>
              <a:spcBef>
                <a:spcPct val="20000"/>
              </a:spcBef>
              <a:buClr>
                <a:srgbClr val="000066"/>
              </a:buClr>
              <a:buSzPct val="60000"/>
              <a:buFont typeface="Wingdings" pitchFamily="2" charset="2"/>
              <a:buNone/>
            </a:pPr>
            <a:r>
              <a:rPr lang="en-US" sz="3200" i="1" dirty="0">
                <a:solidFill>
                  <a:srgbClr val="000000"/>
                </a:solidFill>
              </a:rPr>
              <a:t>Maintainable?</a:t>
            </a:r>
          </a:p>
        </p:txBody>
      </p:sp>
      <p:sp>
        <p:nvSpPr>
          <p:cNvPr id="63499" name="Rectangle 13"/>
          <p:cNvSpPr>
            <a:spLocks noChangeArrowheads="1"/>
          </p:cNvSpPr>
          <p:nvPr/>
        </p:nvSpPr>
        <p:spPr bwMode="auto">
          <a:xfrm>
            <a:off x="7313612" y="1676400"/>
            <a:ext cx="1920240" cy="533400"/>
          </a:xfrm>
          <a:prstGeom prst="rect">
            <a:avLst/>
          </a:prstGeom>
          <a:solidFill>
            <a:schemeClr val="bg1"/>
          </a:solidFill>
          <a:ln w="76200">
            <a:solidFill>
              <a:srgbClr val="00B050"/>
            </a:solidFill>
            <a:miter lim="800000"/>
            <a:headEnd/>
            <a:tailEnd/>
          </a:ln>
        </p:spPr>
        <p:txBody>
          <a:bodyPr lIns="92075" tIns="46038" rIns="92075" bIns="46038"/>
          <a:lstStyle/>
          <a:p>
            <a:pPr marL="398463" indent="-398463">
              <a:lnSpc>
                <a:spcPct val="90000"/>
              </a:lnSpc>
              <a:spcBef>
                <a:spcPct val="20000"/>
              </a:spcBef>
              <a:buClr>
                <a:srgbClr val="000066"/>
              </a:buClr>
              <a:buSzPct val="60000"/>
              <a:buFont typeface="Wingdings" pitchFamily="2" charset="2"/>
              <a:buNone/>
            </a:pPr>
            <a:r>
              <a:rPr lang="en-US" sz="3200" i="1" dirty="0" smtClean="0">
                <a:solidFill>
                  <a:srgbClr val="00B050"/>
                </a:solidFill>
              </a:rPr>
              <a:t>Modular?</a:t>
            </a:r>
            <a:endParaRPr lang="en-US" sz="3200" i="1" dirty="0">
              <a:solidFill>
                <a:srgbClr val="00B050"/>
              </a:solidFill>
            </a:endParaRPr>
          </a:p>
        </p:txBody>
      </p:sp>
      <p:sp>
        <p:nvSpPr>
          <p:cNvPr id="12" name="TextBox 11"/>
          <p:cNvSpPr txBox="1"/>
          <p:nvPr/>
        </p:nvSpPr>
        <p:spPr>
          <a:xfrm>
            <a:off x="9222670" y="1838980"/>
            <a:ext cx="466794" cy="523220"/>
          </a:xfrm>
          <a:prstGeom prst="rect">
            <a:avLst/>
          </a:prstGeom>
          <a:noFill/>
        </p:spPr>
        <p:txBody>
          <a:bodyPr wrap="none" rtlCol="0">
            <a:spAutoFit/>
          </a:bodyPr>
          <a:lstStyle/>
          <a:p>
            <a:r>
              <a:rPr lang="en-US" b="0" dirty="0" smtClean="0">
                <a:solidFill>
                  <a:srgbClr val="00B050"/>
                </a:solidFill>
                <a:sym typeface="Wingdings"/>
              </a:rPr>
              <a:t></a:t>
            </a:r>
            <a:endParaRPr lang="en-US" b="0" dirty="0">
              <a:solidFill>
                <a:srgbClr val="00B050"/>
              </a:solidFill>
            </a:endParaRPr>
          </a:p>
        </p:txBody>
      </p:sp>
      <p:sp>
        <p:nvSpPr>
          <p:cNvPr id="16" name="TextBox 15"/>
          <p:cNvSpPr txBox="1"/>
          <p:nvPr/>
        </p:nvSpPr>
        <p:spPr>
          <a:xfrm>
            <a:off x="9232264" y="2514600"/>
            <a:ext cx="412292" cy="523220"/>
          </a:xfrm>
          <a:prstGeom prst="rect">
            <a:avLst/>
          </a:prstGeom>
          <a:noFill/>
        </p:spPr>
        <p:txBody>
          <a:bodyPr wrap="none" rtlCol="0">
            <a:spAutoFit/>
          </a:bodyPr>
          <a:lstStyle/>
          <a:p>
            <a:r>
              <a:rPr lang="en-US" b="0" dirty="0" smtClean="0">
                <a:solidFill>
                  <a:schemeClr val="tx2"/>
                </a:solidFill>
                <a:sym typeface="Wingdings"/>
              </a:rPr>
              <a:t></a:t>
            </a:r>
            <a:endParaRPr lang="en-US" b="0" dirty="0">
              <a:solidFill>
                <a:schemeClr val="tx2"/>
              </a:solidFill>
            </a:endParaRPr>
          </a:p>
        </p:txBody>
      </p:sp>
      <p:sp>
        <p:nvSpPr>
          <p:cNvPr id="17" name="TextBox 16"/>
          <p:cNvSpPr txBox="1"/>
          <p:nvPr/>
        </p:nvSpPr>
        <p:spPr>
          <a:xfrm>
            <a:off x="9232264" y="3124200"/>
            <a:ext cx="412292" cy="523220"/>
          </a:xfrm>
          <a:prstGeom prst="rect">
            <a:avLst/>
          </a:prstGeom>
          <a:noFill/>
        </p:spPr>
        <p:txBody>
          <a:bodyPr wrap="none" rtlCol="0">
            <a:spAutoFit/>
          </a:bodyPr>
          <a:lstStyle/>
          <a:p>
            <a:r>
              <a:rPr lang="en-US" b="0" dirty="0" smtClean="0">
                <a:solidFill>
                  <a:schemeClr val="tx2"/>
                </a:solidFill>
                <a:sym typeface="Wingdings"/>
              </a:rPr>
              <a:t></a:t>
            </a:r>
            <a:endParaRPr lang="en-US" b="0" dirty="0">
              <a:solidFill>
                <a:schemeClr val="tx2"/>
              </a:solidFill>
            </a:endParaRPr>
          </a:p>
        </p:txBody>
      </p:sp>
      <p:sp>
        <p:nvSpPr>
          <p:cNvPr id="18" name="TextBox 17"/>
          <p:cNvSpPr txBox="1"/>
          <p:nvPr/>
        </p:nvSpPr>
        <p:spPr>
          <a:xfrm>
            <a:off x="9232264" y="3810000"/>
            <a:ext cx="412292" cy="523220"/>
          </a:xfrm>
          <a:prstGeom prst="rect">
            <a:avLst/>
          </a:prstGeom>
          <a:noFill/>
        </p:spPr>
        <p:txBody>
          <a:bodyPr wrap="none" rtlCol="0">
            <a:spAutoFit/>
          </a:bodyPr>
          <a:lstStyle/>
          <a:p>
            <a:r>
              <a:rPr lang="en-US" b="0" dirty="0" smtClean="0">
                <a:solidFill>
                  <a:schemeClr val="tx2"/>
                </a:solidFill>
                <a:sym typeface="Wingdings"/>
              </a:rPr>
              <a:t></a:t>
            </a:r>
            <a:endParaRPr lang="en-US" b="0" dirty="0">
              <a:solidFill>
                <a:schemeClr val="tx2"/>
              </a:solidFill>
            </a:endParaRPr>
          </a:p>
        </p:txBody>
      </p:sp>
      <p:sp>
        <p:nvSpPr>
          <p:cNvPr id="19" name="TextBox 18"/>
          <p:cNvSpPr txBox="1"/>
          <p:nvPr/>
        </p:nvSpPr>
        <p:spPr>
          <a:xfrm>
            <a:off x="9232264" y="4495800"/>
            <a:ext cx="412292" cy="523220"/>
          </a:xfrm>
          <a:prstGeom prst="rect">
            <a:avLst/>
          </a:prstGeom>
          <a:noFill/>
        </p:spPr>
        <p:txBody>
          <a:bodyPr wrap="none" rtlCol="0">
            <a:spAutoFit/>
          </a:bodyPr>
          <a:lstStyle/>
          <a:p>
            <a:r>
              <a:rPr lang="en-US" b="0" dirty="0" smtClean="0">
                <a:solidFill>
                  <a:schemeClr val="tx2"/>
                </a:solidFill>
                <a:sym typeface="Wingdings"/>
              </a:rPr>
              <a:t></a:t>
            </a:r>
            <a:endParaRPr lang="en-US" b="0" dirty="0">
              <a:solidFill>
                <a:schemeClr val="tx2"/>
              </a:solidFill>
            </a:endParaRPr>
          </a:p>
        </p:txBody>
      </p:sp>
      <p:sp>
        <p:nvSpPr>
          <p:cNvPr id="20" name="TextBox 19"/>
          <p:cNvSpPr txBox="1"/>
          <p:nvPr/>
        </p:nvSpPr>
        <p:spPr>
          <a:xfrm>
            <a:off x="9232264" y="6019800"/>
            <a:ext cx="412292" cy="523220"/>
          </a:xfrm>
          <a:prstGeom prst="rect">
            <a:avLst/>
          </a:prstGeom>
          <a:noFill/>
        </p:spPr>
        <p:txBody>
          <a:bodyPr wrap="none" rtlCol="0">
            <a:spAutoFit/>
          </a:bodyPr>
          <a:lstStyle/>
          <a:p>
            <a:r>
              <a:rPr lang="en-US" b="0" dirty="0" smtClean="0">
                <a:solidFill>
                  <a:schemeClr val="tx2"/>
                </a:solidFill>
                <a:sym typeface="Wingdings"/>
              </a:rPr>
              <a:t></a:t>
            </a:r>
            <a:endParaRPr lang="en-US" b="0" dirty="0">
              <a:solidFill>
                <a:schemeClr val="tx2"/>
              </a:solidFill>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54" y="1676400"/>
            <a:ext cx="4127658" cy="3145536"/>
          </a:xfrm>
          <a:prstGeom prst="rect">
            <a:avLst/>
          </a:prstGeom>
          <a:ln w="28575">
            <a:solidFill>
              <a:schemeClr val="bg2"/>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6142"/>
                                        </p:tgtEl>
                                        <p:attrNameLst>
                                          <p:attrName>style.visibility</p:attrName>
                                        </p:attrNameLst>
                                      </p:cBhvr>
                                      <p:to>
                                        <p:strVal val="visible"/>
                                      </p:to>
                                    </p:set>
                                  </p:childTnLst>
                                  <p:subTnLst>
                                    <p:animClr clrSpc="rgb" dir="cw">
                                      <p:cBhvr override="childStyle">
                                        <p:cTn dur="1" fill="hold" display="0" masterRel="nextClick" afterEffect="1"/>
                                        <p:tgtEl>
                                          <p:spTgt spid="816142"/>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6134"/>
                                        </p:tgtEl>
                                        <p:attrNameLst>
                                          <p:attrName>style.visibility</p:attrName>
                                        </p:attrNameLst>
                                      </p:cBhvr>
                                      <p:to>
                                        <p:strVal val="visible"/>
                                      </p:to>
                                    </p:set>
                                  </p:childTnLst>
                                  <p:subTnLst>
                                    <p:animClr clrSpc="rgb" dir="cw">
                                      <p:cBhvr override="childStyle">
                                        <p:cTn dur="1" fill="hold" display="0" masterRel="nextClick" afterEffect="1"/>
                                        <p:tgtEl>
                                          <p:spTgt spid="816134"/>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6131"/>
                                        </p:tgtEl>
                                        <p:attrNameLst>
                                          <p:attrName>style.visibility</p:attrName>
                                        </p:attrNameLst>
                                      </p:cBhvr>
                                      <p:to>
                                        <p:strVal val="visible"/>
                                      </p:to>
                                    </p:set>
                                  </p:childTnLst>
                                  <p:subTnLst>
                                    <p:animClr clrSpc="rgb" dir="cw">
                                      <p:cBhvr override="childStyle">
                                        <p:cTn dur="1" fill="hold" display="0" masterRel="nextClick" afterEffect="1"/>
                                        <p:tgtEl>
                                          <p:spTgt spid="816131"/>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6135"/>
                                        </p:tgtEl>
                                        <p:attrNameLst>
                                          <p:attrName>style.visibility</p:attrName>
                                        </p:attrNameLst>
                                      </p:cBhvr>
                                      <p:to>
                                        <p:strVal val="visible"/>
                                      </p:to>
                                    </p:set>
                                  </p:childTnLst>
                                  <p:subTnLst>
                                    <p:animClr clrSpc="rgb" dir="cw">
                                      <p:cBhvr override="childStyle">
                                        <p:cTn dur="1" fill="hold" display="0" masterRel="nextClick" afterEffect="1"/>
                                        <p:tgtEl>
                                          <p:spTgt spid="816135"/>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6132"/>
                                        </p:tgtEl>
                                        <p:attrNameLst>
                                          <p:attrName>style.visibility</p:attrName>
                                        </p:attrNameLst>
                                      </p:cBhvr>
                                      <p:to>
                                        <p:strVal val="visible"/>
                                      </p:to>
                                    </p:set>
                                  </p:childTnLst>
                                  <p:subTnLst>
                                    <p:animClr clrSpc="rgb" dir="cw">
                                      <p:cBhvr override="childStyle">
                                        <p:cTn dur="1" fill="hold" display="0" masterRel="nextClick" afterEffect="1"/>
                                        <p:tgtEl>
                                          <p:spTgt spid="816132"/>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42" grpId="0" animBg="1"/>
      <p:bldP spid="816131" grpId="0" animBg="1"/>
      <p:bldP spid="816132" grpId="0" animBg="1"/>
      <p:bldP spid="816134" grpId="0" animBg="1"/>
      <p:bldP spid="81613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5B677A4C-037E-456F-BB86-FBCD058610C5}" type="slidenum">
              <a:rPr lang="en-GB" smtClean="0">
                <a:solidFill>
                  <a:srgbClr val="A6A6A6"/>
                </a:solidFill>
              </a:rPr>
              <a:pPr/>
              <a:t>48</a:t>
            </a:fld>
            <a:endParaRPr lang="en-GB" smtClean="0">
              <a:solidFill>
                <a:srgbClr val="A6A6A6"/>
              </a:solidFill>
            </a:endParaRPr>
          </a:p>
        </p:txBody>
      </p:sp>
      <p:sp>
        <p:nvSpPr>
          <p:cNvPr id="71683" name="AutoShape 2"/>
          <p:cNvSpPr>
            <a:spLocks noGrp="1" noChangeArrowheads="1"/>
          </p:cNvSpPr>
          <p:nvPr>
            <p:ph type="body" idx="1"/>
          </p:nvPr>
        </p:nvSpPr>
        <p:spPr>
          <a:xfrm>
            <a:off x="381000" y="1676400"/>
            <a:ext cx="9144000" cy="2667000"/>
          </a:xfrm>
          <a:prstGeom prst="wedgeRectCallout">
            <a:avLst>
              <a:gd name="adj1" fmla="val -333"/>
              <a:gd name="adj2" fmla="val 62440"/>
            </a:avLst>
          </a:prstGeom>
          <a:solidFill>
            <a:schemeClr val="accent1"/>
          </a:solidFill>
          <a:ln w="57150">
            <a:solidFill>
              <a:schemeClr val="bg2"/>
            </a:solidFill>
            <a:headEnd type="none" w="med" len="med"/>
            <a:tailEnd type="none" w="med" len="med"/>
          </a:ln>
        </p:spPr>
        <p:txBody>
          <a:bodyPr/>
          <a:lstStyle/>
          <a:p>
            <a:pPr marL="0" indent="0">
              <a:buFont typeface="Wingdings" pitchFamily="2" charset="2"/>
              <a:buNone/>
              <a:tabLst>
                <a:tab pos="5486400" algn="l"/>
              </a:tabLst>
            </a:pPr>
            <a:r>
              <a:rPr lang="en-US" dirty="0" smtClean="0"/>
              <a:t>As a slow-witted human being I have a very small head and I had better learn to live with it and to respect my limitations and give them full credit, rather than to try to ignore them, for the latter vain effort will be punished by failure</a:t>
            </a:r>
            <a:r>
              <a:rPr lang="en-US" b="1" dirty="0" smtClean="0">
                <a:solidFill>
                  <a:schemeClr val="bg1">
                    <a:lumMod val="65000"/>
                  </a:schemeClr>
                </a:solidFill>
              </a:rPr>
              <a:t> .</a:t>
            </a:r>
          </a:p>
        </p:txBody>
      </p:sp>
      <p:sp>
        <p:nvSpPr>
          <p:cNvPr id="71684" name="Rectangle 3"/>
          <p:cNvSpPr>
            <a:spLocks noChangeArrowheads="1"/>
          </p:cNvSpPr>
          <p:nvPr/>
        </p:nvSpPr>
        <p:spPr bwMode="auto">
          <a:xfrm>
            <a:off x="0" y="1295400"/>
            <a:ext cx="9902825" cy="152400"/>
          </a:xfrm>
          <a:prstGeom prst="rect">
            <a:avLst/>
          </a:prstGeom>
          <a:solidFill>
            <a:schemeClr val="bg1"/>
          </a:solidFill>
          <a:ln w="12700">
            <a:noFill/>
            <a:miter lim="800000"/>
            <a:headEnd type="none" w="sm" len="sm"/>
            <a:tailEnd type="none" w="sm" len="sm"/>
          </a:ln>
        </p:spPr>
        <p:txBody>
          <a:bodyPr wrap="none" anchor="ctr"/>
          <a:lstStyle/>
          <a:p>
            <a:endParaRPr lang="en-US">
              <a:solidFill>
                <a:srgbClr val="000000"/>
              </a:solidFill>
            </a:endParaRPr>
          </a:p>
        </p:txBody>
      </p:sp>
      <p:sp>
        <p:nvSpPr>
          <p:cNvPr id="71685" name="Rectangle 4"/>
          <p:cNvSpPr>
            <a:spLocks noChangeArrowheads="1"/>
          </p:cNvSpPr>
          <p:nvPr/>
        </p:nvSpPr>
        <p:spPr bwMode="auto">
          <a:xfrm>
            <a:off x="5334000" y="4648200"/>
            <a:ext cx="3352800" cy="685800"/>
          </a:xfrm>
          <a:prstGeom prst="rect">
            <a:avLst/>
          </a:prstGeom>
          <a:noFill/>
          <a:ln w="9525">
            <a:noFill/>
            <a:miter lim="800000"/>
            <a:headEnd/>
            <a:tailEnd/>
          </a:ln>
        </p:spPr>
        <p:txBody>
          <a:bodyPr lIns="92075" tIns="46038" rIns="92075" bIns="46038"/>
          <a:lstStyle/>
          <a:p>
            <a:pPr marL="398463" indent="-398463">
              <a:spcBef>
                <a:spcPct val="20000"/>
              </a:spcBef>
              <a:buClr>
                <a:srgbClr val="000066"/>
              </a:buClr>
              <a:buSzPct val="60000"/>
              <a:buFont typeface="Wingdings" pitchFamily="2" charset="2"/>
              <a:buNone/>
              <a:tabLst>
                <a:tab pos="5486400" algn="l"/>
              </a:tabLst>
            </a:pPr>
            <a:r>
              <a:rPr lang="en-US" sz="3600" b="0">
                <a:solidFill>
                  <a:srgbClr val="000000"/>
                </a:solidFill>
              </a:rPr>
              <a:t>Edsger Dijkstra</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E9EBDCFB-A098-41C3-8F5E-CD94FBD49CB9}" type="slidenum">
              <a:rPr lang="en-GB" smtClean="0"/>
              <a:pPr/>
              <a:t>49</a:t>
            </a:fld>
            <a:endParaRPr lang="en-GB" smtClean="0"/>
          </a:p>
        </p:txBody>
      </p:sp>
      <p:sp>
        <p:nvSpPr>
          <p:cNvPr id="72707" name="Rectangle 2"/>
          <p:cNvSpPr>
            <a:spLocks noGrp="1" noChangeArrowheads="1"/>
          </p:cNvSpPr>
          <p:nvPr>
            <p:ph type="title"/>
          </p:nvPr>
        </p:nvSpPr>
        <p:spPr/>
        <p:txBody>
          <a:bodyPr/>
          <a:lstStyle/>
          <a:p>
            <a:r>
              <a:rPr lang="en-US" b="1" smtClean="0"/>
              <a:t>Solution?</a:t>
            </a:r>
          </a:p>
        </p:txBody>
      </p:sp>
      <p:sp>
        <p:nvSpPr>
          <p:cNvPr id="72708" name="Rectangle 3"/>
          <p:cNvSpPr>
            <a:spLocks noGrp="1" noChangeArrowheads="1"/>
          </p:cNvSpPr>
          <p:nvPr>
            <p:ph type="body" idx="1"/>
          </p:nvPr>
        </p:nvSpPr>
        <p:spPr>
          <a:xfrm>
            <a:off x="381000" y="1676400"/>
            <a:ext cx="9144000" cy="609600"/>
          </a:xfrm>
        </p:spPr>
        <p:txBody>
          <a:bodyPr/>
          <a:lstStyle/>
          <a:p>
            <a:r>
              <a:rPr lang="en-US" dirty="0" smtClean="0"/>
              <a:t>Object-oriented analysis and design using UML</a:t>
            </a:r>
            <a:endParaRPr lang="en-US" b="1" dirty="0" smtClean="0">
              <a:solidFill>
                <a:schemeClr val="bg1">
                  <a:lumMod val="65000"/>
                </a:schemeClr>
              </a:solidFill>
            </a:endParaRPr>
          </a:p>
        </p:txBody>
      </p:sp>
      <p:sp>
        <p:nvSpPr>
          <p:cNvPr id="2" name="TextBox 1"/>
          <p:cNvSpPr txBox="1"/>
          <p:nvPr/>
        </p:nvSpPr>
        <p:spPr>
          <a:xfrm>
            <a:off x="768053" y="1676400"/>
            <a:ext cx="2973891" cy="3770263"/>
          </a:xfrm>
          <a:prstGeom prst="rect">
            <a:avLst/>
          </a:prstGeom>
          <a:noFill/>
        </p:spPr>
        <p:txBody>
          <a:bodyPr wrap="none" rtlCol="0">
            <a:spAutoFit/>
          </a:bodyPr>
          <a:lstStyle/>
          <a:p>
            <a:r>
              <a:rPr lang="en-US" sz="23900" b="0" dirty="0" smtClean="0">
                <a:solidFill>
                  <a:srgbClr val="00B050"/>
                </a:solidFill>
                <a:sym typeface="Wingdings" panose="05000000000000000000" pitchFamily="2" charset="2"/>
              </a:rPr>
              <a:t></a:t>
            </a:r>
            <a:r>
              <a:rPr lang="en-US" sz="3200" dirty="0" smtClean="0">
                <a:solidFill>
                  <a:schemeClr val="bg1">
                    <a:lumMod val="65000"/>
                  </a:schemeClr>
                </a:solidFill>
                <a:sym typeface="Wingdings" panose="05000000000000000000" pitchFamily="2" charset="2"/>
              </a:rPr>
              <a:t> .</a:t>
            </a:r>
            <a:endParaRPr lang="en-US" sz="3200"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2088B219-D160-4280-B713-BF28DC697310}" type="slidenum">
              <a:rPr lang="en-GB" smtClean="0">
                <a:solidFill>
                  <a:srgbClr val="A6A6A6"/>
                </a:solidFill>
              </a:rPr>
              <a:pPr/>
              <a:t>5</a:t>
            </a:fld>
            <a:endParaRPr lang="en-GB" smtClean="0">
              <a:solidFill>
                <a:srgbClr val="A6A6A6"/>
              </a:solidFill>
            </a:endParaRPr>
          </a:p>
        </p:txBody>
      </p:sp>
      <p:sp>
        <p:nvSpPr>
          <p:cNvPr id="740354" name="Rectangle 2"/>
          <p:cNvSpPr>
            <a:spLocks noGrp="1" noChangeArrowheads="1"/>
          </p:cNvSpPr>
          <p:nvPr>
            <p:ph type="body" idx="1"/>
          </p:nvPr>
        </p:nvSpPr>
        <p:spPr/>
        <p:txBody>
          <a:bodyPr/>
          <a:lstStyle/>
          <a:p>
            <a:r>
              <a:rPr lang="en-US" dirty="0" smtClean="0"/>
              <a:t>This is your world:</a:t>
            </a:r>
          </a:p>
        </p:txBody>
      </p:sp>
      <p:grpSp>
        <p:nvGrpSpPr>
          <p:cNvPr id="2" name="Group 3"/>
          <p:cNvGrpSpPr>
            <a:grpSpLocks/>
          </p:cNvGrpSpPr>
          <p:nvPr/>
        </p:nvGrpSpPr>
        <p:grpSpPr bwMode="auto">
          <a:xfrm>
            <a:off x="990600" y="2384425"/>
            <a:ext cx="7772400" cy="4092575"/>
            <a:chOff x="624" y="1502"/>
            <a:chExt cx="4896" cy="2578"/>
          </a:xfrm>
        </p:grpSpPr>
        <p:sp>
          <p:nvSpPr>
            <p:cNvPr id="20486" name="Oval 4"/>
            <p:cNvSpPr>
              <a:spLocks noChangeArrowheads="1"/>
            </p:cNvSpPr>
            <p:nvPr/>
          </p:nvSpPr>
          <p:spPr bwMode="auto">
            <a:xfrm>
              <a:off x="624" y="2115"/>
              <a:ext cx="4896" cy="1965"/>
            </a:xfrm>
            <a:prstGeom prst="ellipse">
              <a:avLst/>
            </a:prstGeom>
            <a:gradFill rotWithShape="0">
              <a:gsLst>
                <a:gs pos="0">
                  <a:srgbClr val="000000"/>
                </a:gs>
                <a:gs pos="100000">
                  <a:schemeClr val="accent1"/>
                </a:gs>
              </a:gsLst>
              <a:lin ang="5400000" scaled="1"/>
            </a:gradFill>
            <a:ln w="12700">
              <a:noFill/>
              <a:round/>
              <a:headEnd/>
              <a:tailEnd/>
            </a:ln>
          </p:spPr>
          <p:txBody>
            <a:bodyPr wrap="none" anchor="ctr"/>
            <a:lstStyle/>
            <a:p>
              <a:endParaRPr lang="en-US">
                <a:solidFill>
                  <a:srgbClr val="000000"/>
                </a:solidFill>
              </a:endParaRPr>
            </a:p>
          </p:txBody>
        </p:sp>
        <p:grpSp>
          <p:nvGrpSpPr>
            <p:cNvPr id="3" name="Group 5"/>
            <p:cNvGrpSpPr>
              <a:grpSpLocks/>
            </p:cNvGrpSpPr>
            <p:nvPr/>
          </p:nvGrpSpPr>
          <p:grpSpPr bwMode="auto">
            <a:xfrm>
              <a:off x="1384" y="1502"/>
              <a:ext cx="1131" cy="2166"/>
              <a:chOff x="1960" y="1440"/>
              <a:chExt cx="1148" cy="2005"/>
            </a:xfrm>
          </p:grpSpPr>
          <p:sp>
            <p:nvSpPr>
              <p:cNvPr id="20488" name="Rectangle 6"/>
              <p:cNvSpPr>
                <a:spLocks noChangeArrowheads="1"/>
              </p:cNvSpPr>
              <p:nvPr/>
            </p:nvSpPr>
            <p:spPr bwMode="auto">
              <a:xfrm>
                <a:off x="2269" y="2073"/>
                <a:ext cx="555" cy="530"/>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0489" name="Oval 7"/>
              <p:cNvSpPr>
                <a:spLocks noChangeAspect="1" noChangeArrowheads="1"/>
              </p:cNvSpPr>
              <p:nvPr/>
            </p:nvSpPr>
            <p:spPr bwMode="auto">
              <a:xfrm>
                <a:off x="2258" y="1440"/>
                <a:ext cx="537" cy="411"/>
              </a:xfrm>
              <a:prstGeom prst="ellipse">
                <a:avLst/>
              </a:prstGeom>
              <a:solidFill>
                <a:schemeClr val="bg2"/>
              </a:solidFill>
              <a:ln w="12700">
                <a:noFill/>
                <a:round/>
                <a:headEnd/>
                <a:tailEnd/>
              </a:ln>
            </p:spPr>
            <p:txBody>
              <a:bodyPr wrap="none" anchor="ctr"/>
              <a:lstStyle/>
              <a:p>
                <a:endParaRPr lang="en-US">
                  <a:solidFill>
                    <a:srgbClr val="000000"/>
                  </a:solidFill>
                </a:endParaRPr>
              </a:p>
            </p:txBody>
          </p:sp>
          <p:sp>
            <p:nvSpPr>
              <p:cNvPr id="20490" name="Freeform 8"/>
              <p:cNvSpPr>
                <a:spLocks noChangeAspect="1"/>
              </p:cNvSpPr>
              <p:nvPr/>
            </p:nvSpPr>
            <p:spPr bwMode="auto">
              <a:xfrm>
                <a:off x="1972" y="1874"/>
                <a:ext cx="1124" cy="1571"/>
              </a:xfrm>
              <a:custGeom>
                <a:avLst/>
                <a:gdLst>
                  <a:gd name="T0" fmla="*/ 531 w 182"/>
                  <a:gd name="T1" fmla="*/ 53 h 324"/>
                  <a:gd name="T2" fmla="*/ 500 w 182"/>
                  <a:gd name="T3" fmla="*/ 112 h 324"/>
                  <a:gd name="T4" fmla="*/ 426 w 182"/>
                  <a:gd name="T5" fmla="*/ 34 h 324"/>
                  <a:gd name="T6" fmla="*/ 426 w 182"/>
                  <a:gd name="T7" fmla="*/ 0 h 324"/>
                  <a:gd name="T8" fmla="*/ 290 w 182"/>
                  <a:gd name="T9" fmla="*/ 0 h 324"/>
                  <a:gd name="T10" fmla="*/ 117 w 182"/>
                  <a:gd name="T11" fmla="*/ 82 h 324"/>
                  <a:gd name="T12" fmla="*/ 0 w 182"/>
                  <a:gd name="T13" fmla="*/ 417 h 324"/>
                  <a:gd name="T14" fmla="*/ 136 w 182"/>
                  <a:gd name="T15" fmla="*/ 519 h 324"/>
                  <a:gd name="T16" fmla="*/ 259 w 182"/>
                  <a:gd name="T17" fmla="*/ 616 h 324"/>
                  <a:gd name="T18" fmla="*/ 259 w 182"/>
                  <a:gd name="T19" fmla="*/ 1566 h 324"/>
                  <a:gd name="T20" fmla="*/ 599 w 182"/>
                  <a:gd name="T21" fmla="*/ 1566 h 324"/>
                  <a:gd name="T22" fmla="*/ 599 w 182"/>
                  <a:gd name="T23" fmla="*/ 829 h 324"/>
                  <a:gd name="T24" fmla="*/ 747 w 182"/>
                  <a:gd name="T25" fmla="*/ 1566 h 324"/>
                  <a:gd name="T26" fmla="*/ 1105 w 182"/>
                  <a:gd name="T27" fmla="*/ 1566 h 324"/>
                  <a:gd name="T28" fmla="*/ 945 w 182"/>
                  <a:gd name="T29" fmla="*/ 810 h 324"/>
                  <a:gd name="T30" fmla="*/ 945 w 182"/>
                  <a:gd name="T31" fmla="*/ 625 h 324"/>
                  <a:gd name="T32" fmla="*/ 1118 w 182"/>
                  <a:gd name="T33" fmla="*/ 412 h 324"/>
                  <a:gd name="T34" fmla="*/ 846 w 182"/>
                  <a:gd name="T35" fmla="*/ 388 h 324"/>
                  <a:gd name="T36" fmla="*/ 686 w 182"/>
                  <a:gd name="T37" fmla="*/ 393 h 324"/>
                  <a:gd name="T38" fmla="*/ 692 w 182"/>
                  <a:gd name="T39" fmla="*/ 621 h 324"/>
                  <a:gd name="T40" fmla="*/ 846 w 182"/>
                  <a:gd name="T41" fmla="*/ 621 h 324"/>
                  <a:gd name="T42" fmla="*/ 846 w 182"/>
                  <a:gd name="T43" fmla="*/ 698 h 324"/>
                  <a:gd name="T44" fmla="*/ 327 w 182"/>
                  <a:gd name="T45" fmla="*/ 698 h 324"/>
                  <a:gd name="T46" fmla="*/ 327 w 182"/>
                  <a:gd name="T47" fmla="*/ 208 h 324"/>
                  <a:gd name="T48" fmla="*/ 846 w 182"/>
                  <a:gd name="T49" fmla="*/ 208 h 324"/>
                  <a:gd name="T50" fmla="*/ 846 w 182"/>
                  <a:gd name="T51" fmla="*/ 388 h 324"/>
                  <a:gd name="T52" fmla="*/ 1118 w 182"/>
                  <a:gd name="T53" fmla="*/ 412 h 324"/>
                  <a:gd name="T54" fmla="*/ 945 w 182"/>
                  <a:gd name="T55" fmla="*/ 44 h 324"/>
                  <a:gd name="T56" fmla="*/ 858 w 182"/>
                  <a:gd name="T57" fmla="*/ 5 h 324"/>
                  <a:gd name="T58" fmla="*/ 698 w 182"/>
                  <a:gd name="T59" fmla="*/ 5 h 324"/>
                  <a:gd name="T60" fmla="*/ 618 w 182"/>
                  <a:gd name="T61" fmla="*/ 107 h 324"/>
                  <a:gd name="T62" fmla="*/ 581 w 182"/>
                  <a:gd name="T63" fmla="*/ 53 h 324"/>
                  <a:gd name="T64" fmla="*/ 624 w 182"/>
                  <a:gd name="T65" fmla="*/ 5 h 324"/>
                  <a:gd name="T66" fmla="*/ 488 w 182"/>
                  <a:gd name="T67" fmla="*/ 5 h 324"/>
                  <a:gd name="T68" fmla="*/ 531 w 182"/>
                  <a:gd name="T69" fmla="*/ 53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bg2"/>
              </a:solidFill>
              <a:ln w="12700" cap="rnd">
                <a:noFill/>
                <a:round/>
                <a:headEnd/>
                <a:tailEnd/>
              </a:ln>
            </p:spPr>
            <p:txBody>
              <a:bodyPr/>
              <a:lstStyle/>
              <a:p>
                <a:endParaRPr lang="en-US">
                  <a:solidFill>
                    <a:srgbClr val="000000"/>
                  </a:solidFill>
                </a:endParaRPr>
              </a:p>
            </p:txBody>
          </p:sp>
          <p:sp>
            <p:nvSpPr>
              <p:cNvPr id="20491" name="Arc 9"/>
              <p:cNvSpPr>
                <a:spLocks noChangeAspect="1"/>
              </p:cNvSpPr>
              <p:nvPr/>
            </p:nvSpPr>
            <p:spPr bwMode="auto">
              <a:xfrm>
                <a:off x="2832" y="1884"/>
                <a:ext cx="97" cy="69"/>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0492" name="Arc 10"/>
              <p:cNvSpPr>
                <a:spLocks noChangeAspect="1"/>
              </p:cNvSpPr>
              <p:nvPr/>
            </p:nvSpPr>
            <p:spPr bwMode="auto">
              <a:xfrm>
                <a:off x="2095" y="1881"/>
                <a:ext cx="203" cy="112"/>
              </a:xfrm>
              <a:custGeom>
                <a:avLst/>
                <a:gdLst>
                  <a:gd name="T0" fmla="*/ 0 w 26179"/>
                  <a:gd name="T1" fmla="*/ 1 h 24728"/>
                  <a:gd name="T2" fmla="*/ 2 w 26179"/>
                  <a:gd name="T3" fmla="*/ 0 h 24728"/>
                  <a:gd name="T4" fmla="*/ 1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0493" name="Arc 11"/>
              <p:cNvSpPr>
                <a:spLocks noChangeAspect="1"/>
              </p:cNvSpPr>
              <p:nvPr/>
            </p:nvSpPr>
            <p:spPr bwMode="auto">
              <a:xfrm>
                <a:off x="1960" y="2298"/>
                <a:ext cx="338" cy="207"/>
              </a:xfrm>
              <a:custGeom>
                <a:avLst/>
                <a:gdLst>
                  <a:gd name="T0" fmla="*/ 3 w 37787"/>
                  <a:gd name="T1" fmla="*/ 1 h 30304"/>
                  <a:gd name="T2" fmla="*/ 0 w 37787"/>
                  <a:gd name="T3" fmla="*/ 0 h 30304"/>
                  <a:gd name="T4" fmla="*/ 2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0494" name="Arc 12"/>
              <p:cNvSpPr>
                <a:spLocks noChangeAspect="1"/>
              </p:cNvSpPr>
              <p:nvPr/>
            </p:nvSpPr>
            <p:spPr bwMode="auto">
              <a:xfrm>
                <a:off x="2832" y="2215"/>
                <a:ext cx="276" cy="290"/>
              </a:xfrm>
              <a:custGeom>
                <a:avLst/>
                <a:gdLst>
                  <a:gd name="T0" fmla="*/ 1 w 32221"/>
                  <a:gd name="T1" fmla="*/ 0 h 41511"/>
                  <a:gd name="T2" fmla="*/ 0 w 32221"/>
                  <a:gd name="T3" fmla="*/ 2 h 41511"/>
                  <a:gd name="T4" fmla="*/ 1 w 32221"/>
                  <a:gd name="T5" fmla="*/ 1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bg2"/>
              </a:solidFill>
              <a:ln w="12700" cap="rnd">
                <a:noFill/>
                <a:round/>
                <a:headEnd/>
                <a:tailEnd/>
              </a:ln>
            </p:spPr>
            <p:txBody>
              <a:bodyPr wrap="none" anchor="ctr"/>
              <a:lstStyle/>
              <a:p>
                <a:endParaRPr lang="en-US">
                  <a:solidFill>
                    <a:srgbClr val="000000"/>
                  </a:solidFill>
                </a:endParaRPr>
              </a:p>
            </p:txBody>
          </p:sp>
        </p:grpSp>
      </p:grpSp>
      <p:sp>
        <p:nvSpPr>
          <p:cNvPr id="20485" name="Rectangle 13"/>
          <p:cNvSpPr>
            <a:spLocks noGrp="1" noChangeArrowheads="1"/>
          </p:cNvSpPr>
          <p:nvPr>
            <p:ph type="title"/>
          </p:nvPr>
        </p:nvSpPr>
        <p:spPr/>
        <p:txBody>
          <a:bodyPr/>
          <a:lstStyle/>
          <a:p>
            <a:r>
              <a:rPr lang="en-GB" sz="3200" b="1" i="1" smtClean="0"/>
              <a:t>What Fundamentals are Important in SE?</a:t>
            </a:r>
            <a:r>
              <a:rPr lang="en-US" sz="3200" b="1" i="1" smtClean="0"/>
              <a:t/>
            </a:r>
            <a:br>
              <a:rPr lang="en-US" sz="3200" b="1" i="1" smtClean="0"/>
            </a:br>
            <a:r>
              <a:rPr lang="en-US" b="1" smtClean="0"/>
              <a:t>If you are a Programmer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0354">
                                            <p:txEl>
                                              <p:pRg st="0" end="0"/>
                                            </p:txEl>
                                          </p:spTgt>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21BED492-7301-4AFA-9439-DFDC2B4168BA}" type="slidenum">
              <a:rPr lang="en-GB" smtClean="0">
                <a:solidFill>
                  <a:srgbClr val="A6A6A6"/>
                </a:solidFill>
              </a:rPr>
              <a:pPr/>
              <a:t>6</a:t>
            </a:fld>
            <a:endParaRPr lang="en-GB" smtClean="0">
              <a:solidFill>
                <a:srgbClr val="A6A6A6"/>
              </a:solidFill>
            </a:endParaRPr>
          </a:p>
        </p:txBody>
      </p:sp>
      <p:sp>
        <p:nvSpPr>
          <p:cNvPr id="743426" name="Oval 2"/>
          <p:cNvSpPr>
            <a:spLocks noChangeArrowheads="1"/>
          </p:cNvSpPr>
          <p:nvPr/>
        </p:nvSpPr>
        <p:spPr bwMode="auto">
          <a:xfrm>
            <a:off x="990600" y="3357563"/>
            <a:ext cx="7772400" cy="3119437"/>
          </a:xfrm>
          <a:prstGeom prst="ellipse">
            <a:avLst/>
          </a:prstGeom>
          <a:gradFill rotWithShape="0">
            <a:gsLst>
              <a:gs pos="0">
                <a:srgbClr val="000000"/>
              </a:gs>
              <a:gs pos="100000">
                <a:schemeClr val="accent1"/>
              </a:gs>
            </a:gsLst>
            <a:lin ang="5400000" scaled="1"/>
          </a:gradFill>
          <a:ln w="12700">
            <a:noFill/>
            <a:round/>
            <a:headEnd/>
            <a:tailEnd/>
          </a:ln>
        </p:spPr>
        <p:txBody>
          <a:bodyPr wrap="none" anchor="ctr"/>
          <a:lstStyle/>
          <a:p>
            <a:endParaRPr lang="en-US">
              <a:solidFill>
                <a:srgbClr val="000000"/>
              </a:solidFill>
            </a:endParaRPr>
          </a:p>
        </p:txBody>
      </p:sp>
      <p:sp>
        <p:nvSpPr>
          <p:cNvPr id="23556" name="Rectangle 3"/>
          <p:cNvSpPr>
            <a:spLocks noGrp="1" noChangeArrowheads="1"/>
          </p:cNvSpPr>
          <p:nvPr>
            <p:ph type="title"/>
          </p:nvPr>
        </p:nvSpPr>
        <p:spPr/>
        <p:txBody>
          <a:bodyPr/>
          <a:lstStyle/>
          <a:p>
            <a:r>
              <a:rPr lang="en-GB" sz="3200" b="1" i="1" dirty="0" smtClean="0"/>
              <a:t>What Fundamentals are Important in SE?</a:t>
            </a:r>
            <a:r>
              <a:rPr lang="en-US" sz="3200" b="1" i="1" dirty="0" smtClean="0"/>
              <a:t/>
            </a:r>
            <a:br>
              <a:rPr lang="en-US" sz="3200" b="1" i="1" dirty="0" smtClean="0"/>
            </a:br>
            <a:r>
              <a:rPr lang="en-US" b="1" dirty="0" smtClean="0"/>
              <a:t>If you are a Software Engineer</a:t>
            </a:r>
          </a:p>
        </p:txBody>
      </p:sp>
      <p:grpSp>
        <p:nvGrpSpPr>
          <p:cNvPr id="2" name="Group 4"/>
          <p:cNvGrpSpPr>
            <a:grpSpLocks/>
          </p:cNvGrpSpPr>
          <p:nvPr/>
        </p:nvGrpSpPr>
        <p:grpSpPr bwMode="auto">
          <a:xfrm>
            <a:off x="990600" y="3429000"/>
            <a:ext cx="3200400" cy="2360613"/>
            <a:chOff x="912" y="1872"/>
            <a:chExt cx="2928" cy="1919"/>
          </a:xfrm>
        </p:grpSpPr>
        <p:grpSp>
          <p:nvGrpSpPr>
            <p:cNvPr id="3" name="Group 5"/>
            <p:cNvGrpSpPr>
              <a:grpSpLocks/>
            </p:cNvGrpSpPr>
            <p:nvPr/>
          </p:nvGrpSpPr>
          <p:grpSpPr bwMode="auto">
            <a:xfrm>
              <a:off x="912" y="1963"/>
              <a:ext cx="1296" cy="1007"/>
              <a:chOff x="1056" y="1584"/>
              <a:chExt cx="2126" cy="1652"/>
            </a:xfrm>
          </p:grpSpPr>
          <p:grpSp>
            <p:nvGrpSpPr>
              <p:cNvPr id="4" name="Group 6"/>
              <p:cNvGrpSpPr>
                <a:grpSpLocks/>
              </p:cNvGrpSpPr>
              <p:nvPr/>
            </p:nvGrpSpPr>
            <p:grpSpPr bwMode="auto">
              <a:xfrm>
                <a:off x="1056" y="2016"/>
                <a:ext cx="638" cy="1220"/>
                <a:chOff x="1960" y="1440"/>
                <a:chExt cx="1148" cy="2005"/>
              </a:xfrm>
            </p:grpSpPr>
            <p:sp>
              <p:nvSpPr>
                <p:cNvPr id="23755" name="Rectangle 7"/>
                <p:cNvSpPr>
                  <a:spLocks noChangeArrowheads="1"/>
                </p:cNvSpPr>
                <p:nvPr/>
              </p:nvSpPr>
              <p:spPr bwMode="auto">
                <a:xfrm>
                  <a:off x="2269" y="2073"/>
                  <a:ext cx="555" cy="530"/>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756" name="Oval 8"/>
                <p:cNvSpPr>
                  <a:spLocks noChangeAspect="1" noChangeArrowheads="1"/>
                </p:cNvSpPr>
                <p:nvPr/>
              </p:nvSpPr>
              <p:spPr bwMode="auto">
                <a:xfrm>
                  <a:off x="2258" y="1440"/>
                  <a:ext cx="537" cy="411"/>
                </a:xfrm>
                <a:prstGeom prst="ellipse">
                  <a:avLst/>
                </a:prstGeom>
                <a:solidFill>
                  <a:schemeClr val="bg2"/>
                </a:solidFill>
                <a:ln w="12700">
                  <a:noFill/>
                  <a:round/>
                  <a:headEnd/>
                  <a:tailEnd/>
                </a:ln>
              </p:spPr>
              <p:txBody>
                <a:bodyPr wrap="none" anchor="ctr"/>
                <a:lstStyle/>
                <a:p>
                  <a:endParaRPr lang="en-US">
                    <a:solidFill>
                      <a:srgbClr val="000000"/>
                    </a:solidFill>
                  </a:endParaRPr>
                </a:p>
              </p:txBody>
            </p:sp>
            <p:sp>
              <p:nvSpPr>
                <p:cNvPr id="23757" name="Freeform 9"/>
                <p:cNvSpPr>
                  <a:spLocks noChangeAspect="1"/>
                </p:cNvSpPr>
                <p:nvPr/>
              </p:nvSpPr>
              <p:spPr bwMode="auto">
                <a:xfrm>
                  <a:off x="1972" y="1874"/>
                  <a:ext cx="1124" cy="1571"/>
                </a:xfrm>
                <a:custGeom>
                  <a:avLst/>
                  <a:gdLst>
                    <a:gd name="T0" fmla="*/ 531 w 182"/>
                    <a:gd name="T1" fmla="*/ 53 h 324"/>
                    <a:gd name="T2" fmla="*/ 500 w 182"/>
                    <a:gd name="T3" fmla="*/ 112 h 324"/>
                    <a:gd name="T4" fmla="*/ 426 w 182"/>
                    <a:gd name="T5" fmla="*/ 34 h 324"/>
                    <a:gd name="T6" fmla="*/ 426 w 182"/>
                    <a:gd name="T7" fmla="*/ 0 h 324"/>
                    <a:gd name="T8" fmla="*/ 290 w 182"/>
                    <a:gd name="T9" fmla="*/ 0 h 324"/>
                    <a:gd name="T10" fmla="*/ 117 w 182"/>
                    <a:gd name="T11" fmla="*/ 82 h 324"/>
                    <a:gd name="T12" fmla="*/ 0 w 182"/>
                    <a:gd name="T13" fmla="*/ 417 h 324"/>
                    <a:gd name="T14" fmla="*/ 136 w 182"/>
                    <a:gd name="T15" fmla="*/ 519 h 324"/>
                    <a:gd name="T16" fmla="*/ 259 w 182"/>
                    <a:gd name="T17" fmla="*/ 616 h 324"/>
                    <a:gd name="T18" fmla="*/ 259 w 182"/>
                    <a:gd name="T19" fmla="*/ 1566 h 324"/>
                    <a:gd name="T20" fmla="*/ 599 w 182"/>
                    <a:gd name="T21" fmla="*/ 1566 h 324"/>
                    <a:gd name="T22" fmla="*/ 599 w 182"/>
                    <a:gd name="T23" fmla="*/ 829 h 324"/>
                    <a:gd name="T24" fmla="*/ 747 w 182"/>
                    <a:gd name="T25" fmla="*/ 1566 h 324"/>
                    <a:gd name="T26" fmla="*/ 1105 w 182"/>
                    <a:gd name="T27" fmla="*/ 1566 h 324"/>
                    <a:gd name="T28" fmla="*/ 945 w 182"/>
                    <a:gd name="T29" fmla="*/ 810 h 324"/>
                    <a:gd name="T30" fmla="*/ 945 w 182"/>
                    <a:gd name="T31" fmla="*/ 625 h 324"/>
                    <a:gd name="T32" fmla="*/ 1118 w 182"/>
                    <a:gd name="T33" fmla="*/ 412 h 324"/>
                    <a:gd name="T34" fmla="*/ 846 w 182"/>
                    <a:gd name="T35" fmla="*/ 388 h 324"/>
                    <a:gd name="T36" fmla="*/ 686 w 182"/>
                    <a:gd name="T37" fmla="*/ 393 h 324"/>
                    <a:gd name="T38" fmla="*/ 692 w 182"/>
                    <a:gd name="T39" fmla="*/ 621 h 324"/>
                    <a:gd name="T40" fmla="*/ 846 w 182"/>
                    <a:gd name="T41" fmla="*/ 621 h 324"/>
                    <a:gd name="T42" fmla="*/ 846 w 182"/>
                    <a:gd name="T43" fmla="*/ 698 h 324"/>
                    <a:gd name="T44" fmla="*/ 327 w 182"/>
                    <a:gd name="T45" fmla="*/ 698 h 324"/>
                    <a:gd name="T46" fmla="*/ 327 w 182"/>
                    <a:gd name="T47" fmla="*/ 208 h 324"/>
                    <a:gd name="T48" fmla="*/ 846 w 182"/>
                    <a:gd name="T49" fmla="*/ 208 h 324"/>
                    <a:gd name="T50" fmla="*/ 846 w 182"/>
                    <a:gd name="T51" fmla="*/ 388 h 324"/>
                    <a:gd name="T52" fmla="*/ 1118 w 182"/>
                    <a:gd name="T53" fmla="*/ 412 h 324"/>
                    <a:gd name="T54" fmla="*/ 945 w 182"/>
                    <a:gd name="T55" fmla="*/ 44 h 324"/>
                    <a:gd name="T56" fmla="*/ 858 w 182"/>
                    <a:gd name="T57" fmla="*/ 5 h 324"/>
                    <a:gd name="T58" fmla="*/ 698 w 182"/>
                    <a:gd name="T59" fmla="*/ 5 h 324"/>
                    <a:gd name="T60" fmla="*/ 618 w 182"/>
                    <a:gd name="T61" fmla="*/ 107 h 324"/>
                    <a:gd name="T62" fmla="*/ 581 w 182"/>
                    <a:gd name="T63" fmla="*/ 53 h 324"/>
                    <a:gd name="T64" fmla="*/ 624 w 182"/>
                    <a:gd name="T65" fmla="*/ 5 h 324"/>
                    <a:gd name="T66" fmla="*/ 488 w 182"/>
                    <a:gd name="T67" fmla="*/ 5 h 324"/>
                    <a:gd name="T68" fmla="*/ 531 w 182"/>
                    <a:gd name="T69" fmla="*/ 53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bg2"/>
                </a:solidFill>
                <a:ln w="12700" cap="rnd">
                  <a:noFill/>
                  <a:round/>
                  <a:headEnd/>
                  <a:tailEnd/>
                </a:ln>
              </p:spPr>
              <p:txBody>
                <a:bodyPr/>
                <a:lstStyle/>
                <a:p>
                  <a:endParaRPr lang="en-US">
                    <a:solidFill>
                      <a:srgbClr val="000000"/>
                    </a:solidFill>
                  </a:endParaRPr>
                </a:p>
              </p:txBody>
            </p:sp>
            <p:sp>
              <p:nvSpPr>
                <p:cNvPr id="23758" name="Arc 10"/>
                <p:cNvSpPr>
                  <a:spLocks noChangeAspect="1"/>
                </p:cNvSpPr>
                <p:nvPr/>
              </p:nvSpPr>
              <p:spPr bwMode="auto">
                <a:xfrm>
                  <a:off x="2832" y="1884"/>
                  <a:ext cx="97" cy="69"/>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759" name="Arc 11"/>
                <p:cNvSpPr>
                  <a:spLocks noChangeAspect="1"/>
                </p:cNvSpPr>
                <p:nvPr/>
              </p:nvSpPr>
              <p:spPr bwMode="auto">
                <a:xfrm>
                  <a:off x="2095" y="1881"/>
                  <a:ext cx="203" cy="112"/>
                </a:xfrm>
                <a:custGeom>
                  <a:avLst/>
                  <a:gdLst>
                    <a:gd name="T0" fmla="*/ 0 w 26179"/>
                    <a:gd name="T1" fmla="*/ 1 h 24728"/>
                    <a:gd name="T2" fmla="*/ 2 w 26179"/>
                    <a:gd name="T3" fmla="*/ 0 h 24728"/>
                    <a:gd name="T4" fmla="*/ 1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760" name="Arc 12"/>
                <p:cNvSpPr>
                  <a:spLocks noChangeAspect="1"/>
                </p:cNvSpPr>
                <p:nvPr/>
              </p:nvSpPr>
              <p:spPr bwMode="auto">
                <a:xfrm>
                  <a:off x="1960" y="2298"/>
                  <a:ext cx="338" cy="207"/>
                </a:xfrm>
                <a:custGeom>
                  <a:avLst/>
                  <a:gdLst>
                    <a:gd name="T0" fmla="*/ 3 w 37787"/>
                    <a:gd name="T1" fmla="*/ 1 h 30304"/>
                    <a:gd name="T2" fmla="*/ 0 w 37787"/>
                    <a:gd name="T3" fmla="*/ 0 h 30304"/>
                    <a:gd name="T4" fmla="*/ 2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761" name="Arc 13"/>
                <p:cNvSpPr>
                  <a:spLocks noChangeAspect="1"/>
                </p:cNvSpPr>
                <p:nvPr/>
              </p:nvSpPr>
              <p:spPr bwMode="auto">
                <a:xfrm>
                  <a:off x="2832" y="2215"/>
                  <a:ext cx="276" cy="290"/>
                </a:xfrm>
                <a:custGeom>
                  <a:avLst/>
                  <a:gdLst>
                    <a:gd name="T0" fmla="*/ 1 w 32221"/>
                    <a:gd name="T1" fmla="*/ 0 h 41511"/>
                    <a:gd name="T2" fmla="*/ 0 w 32221"/>
                    <a:gd name="T3" fmla="*/ 2 h 41511"/>
                    <a:gd name="T4" fmla="*/ 1 w 32221"/>
                    <a:gd name="T5" fmla="*/ 1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bg2"/>
                </a:solidFill>
                <a:ln w="12700" cap="rnd">
                  <a:noFill/>
                  <a:round/>
                  <a:headEnd/>
                  <a:tailEnd/>
                </a:ln>
              </p:spPr>
              <p:txBody>
                <a:bodyPr wrap="none" anchor="ctr"/>
                <a:lstStyle/>
                <a:p>
                  <a:endParaRPr lang="en-US">
                    <a:solidFill>
                      <a:srgbClr val="000000"/>
                    </a:solidFill>
                  </a:endParaRPr>
                </a:p>
              </p:txBody>
            </p:sp>
          </p:grpSp>
          <p:grpSp>
            <p:nvGrpSpPr>
              <p:cNvPr id="5" name="Group 14"/>
              <p:cNvGrpSpPr>
                <a:grpSpLocks/>
              </p:cNvGrpSpPr>
              <p:nvPr/>
            </p:nvGrpSpPr>
            <p:grpSpPr bwMode="auto">
              <a:xfrm>
                <a:off x="1728" y="1584"/>
                <a:ext cx="638" cy="1220"/>
                <a:chOff x="1960" y="1440"/>
                <a:chExt cx="1148" cy="2005"/>
              </a:xfrm>
            </p:grpSpPr>
            <p:sp>
              <p:nvSpPr>
                <p:cNvPr id="23748" name="Rectangle 15"/>
                <p:cNvSpPr>
                  <a:spLocks noChangeArrowheads="1"/>
                </p:cNvSpPr>
                <p:nvPr/>
              </p:nvSpPr>
              <p:spPr bwMode="auto">
                <a:xfrm>
                  <a:off x="2269" y="2073"/>
                  <a:ext cx="555" cy="530"/>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749" name="Oval 16"/>
                <p:cNvSpPr>
                  <a:spLocks noChangeAspect="1" noChangeArrowheads="1"/>
                </p:cNvSpPr>
                <p:nvPr/>
              </p:nvSpPr>
              <p:spPr bwMode="auto">
                <a:xfrm>
                  <a:off x="2258" y="1440"/>
                  <a:ext cx="537" cy="411"/>
                </a:xfrm>
                <a:prstGeom prst="ellipse">
                  <a:avLst/>
                </a:prstGeom>
                <a:solidFill>
                  <a:schemeClr val="bg2"/>
                </a:solidFill>
                <a:ln w="12700">
                  <a:noFill/>
                  <a:round/>
                  <a:headEnd/>
                  <a:tailEnd/>
                </a:ln>
              </p:spPr>
              <p:txBody>
                <a:bodyPr wrap="none" anchor="ctr"/>
                <a:lstStyle/>
                <a:p>
                  <a:endParaRPr lang="en-US">
                    <a:solidFill>
                      <a:srgbClr val="000000"/>
                    </a:solidFill>
                  </a:endParaRPr>
                </a:p>
              </p:txBody>
            </p:sp>
            <p:sp>
              <p:nvSpPr>
                <p:cNvPr id="23750" name="Freeform 17"/>
                <p:cNvSpPr>
                  <a:spLocks noChangeAspect="1"/>
                </p:cNvSpPr>
                <p:nvPr/>
              </p:nvSpPr>
              <p:spPr bwMode="auto">
                <a:xfrm>
                  <a:off x="1972" y="1874"/>
                  <a:ext cx="1124" cy="1571"/>
                </a:xfrm>
                <a:custGeom>
                  <a:avLst/>
                  <a:gdLst>
                    <a:gd name="T0" fmla="*/ 531 w 182"/>
                    <a:gd name="T1" fmla="*/ 53 h 324"/>
                    <a:gd name="T2" fmla="*/ 500 w 182"/>
                    <a:gd name="T3" fmla="*/ 112 h 324"/>
                    <a:gd name="T4" fmla="*/ 426 w 182"/>
                    <a:gd name="T5" fmla="*/ 34 h 324"/>
                    <a:gd name="T6" fmla="*/ 426 w 182"/>
                    <a:gd name="T7" fmla="*/ 0 h 324"/>
                    <a:gd name="T8" fmla="*/ 290 w 182"/>
                    <a:gd name="T9" fmla="*/ 0 h 324"/>
                    <a:gd name="T10" fmla="*/ 117 w 182"/>
                    <a:gd name="T11" fmla="*/ 82 h 324"/>
                    <a:gd name="T12" fmla="*/ 0 w 182"/>
                    <a:gd name="T13" fmla="*/ 417 h 324"/>
                    <a:gd name="T14" fmla="*/ 136 w 182"/>
                    <a:gd name="T15" fmla="*/ 519 h 324"/>
                    <a:gd name="T16" fmla="*/ 259 w 182"/>
                    <a:gd name="T17" fmla="*/ 616 h 324"/>
                    <a:gd name="T18" fmla="*/ 259 w 182"/>
                    <a:gd name="T19" fmla="*/ 1566 h 324"/>
                    <a:gd name="T20" fmla="*/ 599 w 182"/>
                    <a:gd name="T21" fmla="*/ 1566 h 324"/>
                    <a:gd name="T22" fmla="*/ 599 w 182"/>
                    <a:gd name="T23" fmla="*/ 829 h 324"/>
                    <a:gd name="T24" fmla="*/ 747 w 182"/>
                    <a:gd name="T25" fmla="*/ 1566 h 324"/>
                    <a:gd name="T26" fmla="*/ 1105 w 182"/>
                    <a:gd name="T27" fmla="*/ 1566 h 324"/>
                    <a:gd name="T28" fmla="*/ 945 w 182"/>
                    <a:gd name="T29" fmla="*/ 810 h 324"/>
                    <a:gd name="T30" fmla="*/ 945 w 182"/>
                    <a:gd name="T31" fmla="*/ 625 h 324"/>
                    <a:gd name="T32" fmla="*/ 1118 w 182"/>
                    <a:gd name="T33" fmla="*/ 412 h 324"/>
                    <a:gd name="T34" fmla="*/ 846 w 182"/>
                    <a:gd name="T35" fmla="*/ 388 h 324"/>
                    <a:gd name="T36" fmla="*/ 686 w 182"/>
                    <a:gd name="T37" fmla="*/ 393 h 324"/>
                    <a:gd name="T38" fmla="*/ 692 w 182"/>
                    <a:gd name="T39" fmla="*/ 621 h 324"/>
                    <a:gd name="T40" fmla="*/ 846 w 182"/>
                    <a:gd name="T41" fmla="*/ 621 h 324"/>
                    <a:gd name="T42" fmla="*/ 846 w 182"/>
                    <a:gd name="T43" fmla="*/ 698 h 324"/>
                    <a:gd name="T44" fmla="*/ 327 w 182"/>
                    <a:gd name="T45" fmla="*/ 698 h 324"/>
                    <a:gd name="T46" fmla="*/ 327 w 182"/>
                    <a:gd name="T47" fmla="*/ 208 h 324"/>
                    <a:gd name="T48" fmla="*/ 846 w 182"/>
                    <a:gd name="T49" fmla="*/ 208 h 324"/>
                    <a:gd name="T50" fmla="*/ 846 w 182"/>
                    <a:gd name="T51" fmla="*/ 388 h 324"/>
                    <a:gd name="T52" fmla="*/ 1118 w 182"/>
                    <a:gd name="T53" fmla="*/ 412 h 324"/>
                    <a:gd name="T54" fmla="*/ 945 w 182"/>
                    <a:gd name="T55" fmla="*/ 44 h 324"/>
                    <a:gd name="T56" fmla="*/ 858 w 182"/>
                    <a:gd name="T57" fmla="*/ 5 h 324"/>
                    <a:gd name="T58" fmla="*/ 698 w 182"/>
                    <a:gd name="T59" fmla="*/ 5 h 324"/>
                    <a:gd name="T60" fmla="*/ 618 w 182"/>
                    <a:gd name="T61" fmla="*/ 107 h 324"/>
                    <a:gd name="T62" fmla="*/ 581 w 182"/>
                    <a:gd name="T63" fmla="*/ 53 h 324"/>
                    <a:gd name="T64" fmla="*/ 624 w 182"/>
                    <a:gd name="T65" fmla="*/ 5 h 324"/>
                    <a:gd name="T66" fmla="*/ 488 w 182"/>
                    <a:gd name="T67" fmla="*/ 5 h 324"/>
                    <a:gd name="T68" fmla="*/ 531 w 182"/>
                    <a:gd name="T69" fmla="*/ 53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bg2"/>
                </a:solidFill>
                <a:ln w="12700" cap="rnd">
                  <a:noFill/>
                  <a:round/>
                  <a:headEnd/>
                  <a:tailEnd/>
                </a:ln>
              </p:spPr>
              <p:txBody>
                <a:bodyPr/>
                <a:lstStyle/>
                <a:p>
                  <a:endParaRPr lang="en-US">
                    <a:solidFill>
                      <a:srgbClr val="000000"/>
                    </a:solidFill>
                  </a:endParaRPr>
                </a:p>
              </p:txBody>
            </p:sp>
            <p:sp>
              <p:nvSpPr>
                <p:cNvPr id="23751" name="Arc 18"/>
                <p:cNvSpPr>
                  <a:spLocks noChangeAspect="1"/>
                </p:cNvSpPr>
                <p:nvPr/>
              </p:nvSpPr>
              <p:spPr bwMode="auto">
                <a:xfrm>
                  <a:off x="2832" y="1884"/>
                  <a:ext cx="97" cy="69"/>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752" name="Arc 19"/>
                <p:cNvSpPr>
                  <a:spLocks noChangeAspect="1"/>
                </p:cNvSpPr>
                <p:nvPr/>
              </p:nvSpPr>
              <p:spPr bwMode="auto">
                <a:xfrm>
                  <a:off x="2095" y="1881"/>
                  <a:ext cx="203" cy="112"/>
                </a:xfrm>
                <a:custGeom>
                  <a:avLst/>
                  <a:gdLst>
                    <a:gd name="T0" fmla="*/ 0 w 26179"/>
                    <a:gd name="T1" fmla="*/ 1 h 24728"/>
                    <a:gd name="T2" fmla="*/ 2 w 26179"/>
                    <a:gd name="T3" fmla="*/ 0 h 24728"/>
                    <a:gd name="T4" fmla="*/ 1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753" name="Arc 20"/>
                <p:cNvSpPr>
                  <a:spLocks noChangeAspect="1"/>
                </p:cNvSpPr>
                <p:nvPr/>
              </p:nvSpPr>
              <p:spPr bwMode="auto">
                <a:xfrm>
                  <a:off x="1960" y="2298"/>
                  <a:ext cx="338" cy="207"/>
                </a:xfrm>
                <a:custGeom>
                  <a:avLst/>
                  <a:gdLst>
                    <a:gd name="T0" fmla="*/ 3 w 37787"/>
                    <a:gd name="T1" fmla="*/ 1 h 30304"/>
                    <a:gd name="T2" fmla="*/ 0 w 37787"/>
                    <a:gd name="T3" fmla="*/ 0 h 30304"/>
                    <a:gd name="T4" fmla="*/ 2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754" name="Arc 21"/>
                <p:cNvSpPr>
                  <a:spLocks noChangeAspect="1"/>
                </p:cNvSpPr>
                <p:nvPr/>
              </p:nvSpPr>
              <p:spPr bwMode="auto">
                <a:xfrm>
                  <a:off x="2832" y="2215"/>
                  <a:ext cx="276" cy="290"/>
                </a:xfrm>
                <a:custGeom>
                  <a:avLst/>
                  <a:gdLst>
                    <a:gd name="T0" fmla="*/ 1 w 32221"/>
                    <a:gd name="T1" fmla="*/ 0 h 41511"/>
                    <a:gd name="T2" fmla="*/ 0 w 32221"/>
                    <a:gd name="T3" fmla="*/ 2 h 41511"/>
                    <a:gd name="T4" fmla="*/ 1 w 32221"/>
                    <a:gd name="T5" fmla="*/ 1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bg2"/>
                </a:solidFill>
                <a:ln w="12700" cap="rnd">
                  <a:noFill/>
                  <a:round/>
                  <a:headEnd/>
                  <a:tailEnd/>
                </a:ln>
              </p:spPr>
              <p:txBody>
                <a:bodyPr wrap="none" anchor="ctr"/>
                <a:lstStyle/>
                <a:p>
                  <a:endParaRPr lang="en-US">
                    <a:solidFill>
                      <a:srgbClr val="000000"/>
                    </a:solidFill>
                  </a:endParaRPr>
                </a:p>
              </p:txBody>
            </p:sp>
          </p:grpSp>
          <p:grpSp>
            <p:nvGrpSpPr>
              <p:cNvPr id="6" name="Group 22"/>
              <p:cNvGrpSpPr>
                <a:grpSpLocks/>
              </p:cNvGrpSpPr>
              <p:nvPr/>
            </p:nvGrpSpPr>
            <p:grpSpPr bwMode="auto">
              <a:xfrm>
                <a:off x="2544" y="1776"/>
                <a:ext cx="638" cy="1220"/>
                <a:chOff x="1960" y="1440"/>
                <a:chExt cx="1148" cy="2005"/>
              </a:xfrm>
            </p:grpSpPr>
            <p:sp>
              <p:nvSpPr>
                <p:cNvPr id="23741" name="Rectangle 23"/>
                <p:cNvSpPr>
                  <a:spLocks noChangeArrowheads="1"/>
                </p:cNvSpPr>
                <p:nvPr/>
              </p:nvSpPr>
              <p:spPr bwMode="auto">
                <a:xfrm>
                  <a:off x="2269" y="2073"/>
                  <a:ext cx="555" cy="530"/>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742" name="Oval 24"/>
                <p:cNvSpPr>
                  <a:spLocks noChangeAspect="1" noChangeArrowheads="1"/>
                </p:cNvSpPr>
                <p:nvPr/>
              </p:nvSpPr>
              <p:spPr bwMode="auto">
                <a:xfrm>
                  <a:off x="2258" y="1440"/>
                  <a:ext cx="537" cy="411"/>
                </a:xfrm>
                <a:prstGeom prst="ellipse">
                  <a:avLst/>
                </a:prstGeom>
                <a:solidFill>
                  <a:schemeClr val="bg2"/>
                </a:solidFill>
                <a:ln w="12700">
                  <a:noFill/>
                  <a:round/>
                  <a:headEnd/>
                  <a:tailEnd/>
                </a:ln>
              </p:spPr>
              <p:txBody>
                <a:bodyPr wrap="none" anchor="ctr"/>
                <a:lstStyle/>
                <a:p>
                  <a:endParaRPr lang="en-US">
                    <a:solidFill>
                      <a:srgbClr val="000000"/>
                    </a:solidFill>
                  </a:endParaRPr>
                </a:p>
              </p:txBody>
            </p:sp>
            <p:sp>
              <p:nvSpPr>
                <p:cNvPr id="23743" name="Freeform 25"/>
                <p:cNvSpPr>
                  <a:spLocks noChangeAspect="1"/>
                </p:cNvSpPr>
                <p:nvPr/>
              </p:nvSpPr>
              <p:spPr bwMode="auto">
                <a:xfrm>
                  <a:off x="1972" y="1874"/>
                  <a:ext cx="1124" cy="1571"/>
                </a:xfrm>
                <a:custGeom>
                  <a:avLst/>
                  <a:gdLst>
                    <a:gd name="T0" fmla="*/ 531 w 182"/>
                    <a:gd name="T1" fmla="*/ 53 h 324"/>
                    <a:gd name="T2" fmla="*/ 500 w 182"/>
                    <a:gd name="T3" fmla="*/ 112 h 324"/>
                    <a:gd name="T4" fmla="*/ 426 w 182"/>
                    <a:gd name="T5" fmla="*/ 34 h 324"/>
                    <a:gd name="T6" fmla="*/ 426 w 182"/>
                    <a:gd name="T7" fmla="*/ 0 h 324"/>
                    <a:gd name="T8" fmla="*/ 290 w 182"/>
                    <a:gd name="T9" fmla="*/ 0 h 324"/>
                    <a:gd name="T10" fmla="*/ 117 w 182"/>
                    <a:gd name="T11" fmla="*/ 82 h 324"/>
                    <a:gd name="T12" fmla="*/ 0 w 182"/>
                    <a:gd name="T13" fmla="*/ 417 h 324"/>
                    <a:gd name="T14" fmla="*/ 136 w 182"/>
                    <a:gd name="T15" fmla="*/ 519 h 324"/>
                    <a:gd name="T16" fmla="*/ 259 w 182"/>
                    <a:gd name="T17" fmla="*/ 616 h 324"/>
                    <a:gd name="T18" fmla="*/ 259 w 182"/>
                    <a:gd name="T19" fmla="*/ 1566 h 324"/>
                    <a:gd name="T20" fmla="*/ 599 w 182"/>
                    <a:gd name="T21" fmla="*/ 1566 h 324"/>
                    <a:gd name="T22" fmla="*/ 599 w 182"/>
                    <a:gd name="T23" fmla="*/ 829 h 324"/>
                    <a:gd name="T24" fmla="*/ 747 w 182"/>
                    <a:gd name="T25" fmla="*/ 1566 h 324"/>
                    <a:gd name="T26" fmla="*/ 1105 w 182"/>
                    <a:gd name="T27" fmla="*/ 1566 h 324"/>
                    <a:gd name="T28" fmla="*/ 945 w 182"/>
                    <a:gd name="T29" fmla="*/ 810 h 324"/>
                    <a:gd name="T30" fmla="*/ 945 w 182"/>
                    <a:gd name="T31" fmla="*/ 625 h 324"/>
                    <a:gd name="T32" fmla="*/ 1118 w 182"/>
                    <a:gd name="T33" fmla="*/ 412 h 324"/>
                    <a:gd name="T34" fmla="*/ 846 w 182"/>
                    <a:gd name="T35" fmla="*/ 388 h 324"/>
                    <a:gd name="T36" fmla="*/ 686 w 182"/>
                    <a:gd name="T37" fmla="*/ 393 h 324"/>
                    <a:gd name="T38" fmla="*/ 692 w 182"/>
                    <a:gd name="T39" fmla="*/ 621 h 324"/>
                    <a:gd name="T40" fmla="*/ 846 w 182"/>
                    <a:gd name="T41" fmla="*/ 621 h 324"/>
                    <a:gd name="T42" fmla="*/ 846 w 182"/>
                    <a:gd name="T43" fmla="*/ 698 h 324"/>
                    <a:gd name="T44" fmla="*/ 327 w 182"/>
                    <a:gd name="T45" fmla="*/ 698 h 324"/>
                    <a:gd name="T46" fmla="*/ 327 w 182"/>
                    <a:gd name="T47" fmla="*/ 208 h 324"/>
                    <a:gd name="T48" fmla="*/ 846 w 182"/>
                    <a:gd name="T49" fmla="*/ 208 h 324"/>
                    <a:gd name="T50" fmla="*/ 846 w 182"/>
                    <a:gd name="T51" fmla="*/ 388 h 324"/>
                    <a:gd name="T52" fmla="*/ 1118 w 182"/>
                    <a:gd name="T53" fmla="*/ 412 h 324"/>
                    <a:gd name="T54" fmla="*/ 945 w 182"/>
                    <a:gd name="T55" fmla="*/ 44 h 324"/>
                    <a:gd name="T56" fmla="*/ 858 w 182"/>
                    <a:gd name="T57" fmla="*/ 5 h 324"/>
                    <a:gd name="T58" fmla="*/ 698 w 182"/>
                    <a:gd name="T59" fmla="*/ 5 h 324"/>
                    <a:gd name="T60" fmla="*/ 618 w 182"/>
                    <a:gd name="T61" fmla="*/ 107 h 324"/>
                    <a:gd name="T62" fmla="*/ 581 w 182"/>
                    <a:gd name="T63" fmla="*/ 53 h 324"/>
                    <a:gd name="T64" fmla="*/ 624 w 182"/>
                    <a:gd name="T65" fmla="*/ 5 h 324"/>
                    <a:gd name="T66" fmla="*/ 488 w 182"/>
                    <a:gd name="T67" fmla="*/ 5 h 324"/>
                    <a:gd name="T68" fmla="*/ 531 w 182"/>
                    <a:gd name="T69" fmla="*/ 53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bg2"/>
                </a:solidFill>
                <a:ln w="12700" cap="rnd">
                  <a:noFill/>
                  <a:round/>
                  <a:headEnd/>
                  <a:tailEnd/>
                </a:ln>
              </p:spPr>
              <p:txBody>
                <a:bodyPr/>
                <a:lstStyle/>
                <a:p>
                  <a:endParaRPr lang="en-US">
                    <a:solidFill>
                      <a:srgbClr val="000000"/>
                    </a:solidFill>
                  </a:endParaRPr>
                </a:p>
              </p:txBody>
            </p:sp>
            <p:sp>
              <p:nvSpPr>
                <p:cNvPr id="23744" name="Arc 26"/>
                <p:cNvSpPr>
                  <a:spLocks noChangeAspect="1"/>
                </p:cNvSpPr>
                <p:nvPr/>
              </p:nvSpPr>
              <p:spPr bwMode="auto">
                <a:xfrm>
                  <a:off x="2832" y="1884"/>
                  <a:ext cx="97" cy="69"/>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745" name="Arc 27"/>
                <p:cNvSpPr>
                  <a:spLocks noChangeAspect="1"/>
                </p:cNvSpPr>
                <p:nvPr/>
              </p:nvSpPr>
              <p:spPr bwMode="auto">
                <a:xfrm>
                  <a:off x="2095" y="1881"/>
                  <a:ext cx="203" cy="112"/>
                </a:xfrm>
                <a:custGeom>
                  <a:avLst/>
                  <a:gdLst>
                    <a:gd name="T0" fmla="*/ 0 w 26179"/>
                    <a:gd name="T1" fmla="*/ 1 h 24728"/>
                    <a:gd name="T2" fmla="*/ 2 w 26179"/>
                    <a:gd name="T3" fmla="*/ 0 h 24728"/>
                    <a:gd name="T4" fmla="*/ 1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746" name="Arc 28"/>
                <p:cNvSpPr>
                  <a:spLocks noChangeAspect="1"/>
                </p:cNvSpPr>
                <p:nvPr/>
              </p:nvSpPr>
              <p:spPr bwMode="auto">
                <a:xfrm>
                  <a:off x="1960" y="2298"/>
                  <a:ext cx="338" cy="207"/>
                </a:xfrm>
                <a:custGeom>
                  <a:avLst/>
                  <a:gdLst>
                    <a:gd name="T0" fmla="*/ 3 w 37787"/>
                    <a:gd name="T1" fmla="*/ 1 h 30304"/>
                    <a:gd name="T2" fmla="*/ 0 w 37787"/>
                    <a:gd name="T3" fmla="*/ 0 h 30304"/>
                    <a:gd name="T4" fmla="*/ 2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747" name="Arc 29"/>
                <p:cNvSpPr>
                  <a:spLocks noChangeAspect="1"/>
                </p:cNvSpPr>
                <p:nvPr/>
              </p:nvSpPr>
              <p:spPr bwMode="auto">
                <a:xfrm>
                  <a:off x="2832" y="2215"/>
                  <a:ext cx="276" cy="290"/>
                </a:xfrm>
                <a:custGeom>
                  <a:avLst/>
                  <a:gdLst>
                    <a:gd name="T0" fmla="*/ 1 w 32221"/>
                    <a:gd name="T1" fmla="*/ 0 h 41511"/>
                    <a:gd name="T2" fmla="*/ 0 w 32221"/>
                    <a:gd name="T3" fmla="*/ 2 h 41511"/>
                    <a:gd name="T4" fmla="*/ 1 w 32221"/>
                    <a:gd name="T5" fmla="*/ 1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bg2"/>
                </a:solidFill>
                <a:ln w="12700" cap="rnd">
                  <a:noFill/>
                  <a:round/>
                  <a:headEnd/>
                  <a:tailEnd/>
                </a:ln>
              </p:spPr>
              <p:txBody>
                <a:bodyPr wrap="none" anchor="ctr"/>
                <a:lstStyle/>
                <a:p>
                  <a:endParaRPr lang="en-US">
                    <a:solidFill>
                      <a:srgbClr val="000000"/>
                    </a:solidFill>
                  </a:endParaRPr>
                </a:p>
              </p:txBody>
            </p:sp>
          </p:grpSp>
        </p:grpSp>
        <p:grpSp>
          <p:nvGrpSpPr>
            <p:cNvPr id="7" name="Group 30"/>
            <p:cNvGrpSpPr>
              <a:grpSpLocks/>
            </p:cNvGrpSpPr>
            <p:nvPr/>
          </p:nvGrpSpPr>
          <p:grpSpPr bwMode="auto">
            <a:xfrm>
              <a:off x="2544" y="1872"/>
              <a:ext cx="1296" cy="1007"/>
              <a:chOff x="3696" y="1920"/>
              <a:chExt cx="1296" cy="1007"/>
            </a:xfrm>
          </p:grpSpPr>
          <p:sp>
            <p:nvSpPr>
              <p:cNvPr id="23717" name="Rectangle 31"/>
              <p:cNvSpPr>
                <a:spLocks noChangeArrowheads="1"/>
              </p:cNvSpPr>
              <p:nvPr/>
            </p:nvSpPr>
            <p:spPr bwMode="auto">
              <a:xfrm>
                <a:off x="3800" y="2418"/>
                <a:ext cx="188" cy="197"/>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718" name="Oval 32"/>
              <p:cNvSpPr>
                <a:spLocks noChangeAspect="1" noChangeArrowheads="1"/>
              </p:cNvSpPr>
              <p:nvPr/>
            </p:nvSpPr>
            <p:spPr bwMode="auto">
              <a:xfrm>
                <a:off x="3797" y="2183"/>
                <a:ext cx="182" cy="152"/>
              </a:xfrm>
              <a:prstGeom prst="ellipse">
                <a:avLst/>
              </a:prstGeom>
              <a:solidFill>
                <a:srgbClr val="33CCCC"/>
              </a:solidFill>
              <a:ln w="12700">
                <a:noFill/>
                <a:round/>
                <a:headEnd/>
                <a:tailEnd/>
              </a:ln>
            </p:spPr>
            <p:txBody>
              <a:bodyPr wrap="none" anchor="ctr"/>
              <a:lstStyle/>
              <a:p>
                <a:endParaRPr lang="en-US">
                  <a:solidFill>
                    <a:srgbClr val="000000"/>
                  </a:solidFill>
                </a:endParaRPr>
              </a:p>
            </p:txBody>
          </p:sp>
          <p:sp>
            <p:nvSpPr>
              <p:cNvPr id="23719" name="Freeform 33"/>
              <p:cNvSpPr>
                <a:spLocks noChangeAspect="1"/>
              </p:cNvSpPr>
              <p:nvPr/>
            </p:nvSpPr>
            <p:spPr bwMode="auto">
              <a:xfrm>
                <a:off x="3700" y="2344"/>
                <a:ext cx="381" cy="583"/>
              </a:xfrm>
              <a:custGeom>
                <a:avLst/>
                <a:gdLst>
                  <a:gd name="T0" fmla="*/ 180 w 182"/>
                  <a:gd name="T1" fmla="*/ 20 h 324"/>
                  <a:gd name="T2" fmla="*/ 170 w 182"/>
                  <a:gd name="T3" fmla="*/ 41 h 324"/>
                  <a:gd name="T4" fmla="*/ 144 w 182"/>
                  <a:gd name="T5" fmla="*/ 13 h 324"/>
                  <a:gd name="T6" fmla="*/ 144 w 182"/>
                  <a:gd name="T7" fmla="*/ 0 h 324"/>
                  <a:gd name="T8" fmla="*/ 98 w 182"/>
                  <a:gd name="T9" fmla="*/ 0 h 324"/>
                  <a:gd name="T10" fmla="*/ 40 w 182"/>
                  <a:gd name="T11" fmla="*/ 31 h 324"/>
                  <a:gd name="T12" fmla="*/ 0 w 182"/>
                  <a:gd name="T13" fmla="*/ 155 h 324"/>
                  <a:gd name="T14" fmla="*/ 46 w 182"/>
                  <a:gd name="T15" fmla="*/ 193 h 324"/>
                  <a:gd name="T16" fmla="*/ 88 w 182"/>
                  <a:gd name="T17" fmla="*/ 229 h 324"/>
                  <a:gd name="T18" fmla="*/ 88 w 182"/>
                  <a:gd name="T19" fmla="*/ 581 h 324"/>
                  <a:gd name="T20" fmla="*/ 203 w 182"/>
                  <a:gd name="T21" fmla="*/ 581 h 324"/>
                  <a:gd name="T22" fmla="*/ 203 w 182"/>
                  <a:gd name="T23" fmla="*/ 308 h 324"/>
                  <a:gd name="T24" fmla="*/ 253 w 182"/>
                  <a:gd name="T25" fmla="*/ 581 h 324"/>
                  <a:gd name="T26" fmla="*/ 375 w 182"/>
                  <a:gd name="T27" fmla="*/ 581 h 324"/>
                  <a:gd name="T28" fmla="*/ 320 w 182"/>
                  <a:gd name="T29" fmla="*/ 300 h 324"/>
                  <a:gd name="T30" fmla="*/ 320 w 182"/>
                  <a:gd name="T31" fmla="*/ 232 h 324"/>
                  <a:gd name="T32" fmla="*/ 379 w 182"/>
                  <a:gd name="T33" fmla="*/ 153 h 324"/>
                  <a:gd name="T34" fmla="*/ 287 w 182"/>
                  <a:gd name="T35" fmla="*/ 144 h 324"/>
                  <a:gd name="T36" fmla="*/ 232 w 182"/>
                  <a:gd name="T37" fmla="*/ 146 h 324"/>
                  <a:gd name="T38" fmla="*/ 234 w 182"/>
                  <a:gd name="T39" fmla="*/ 230 h 324"/>
                  <a:gd name="T40" fmla="*/ 287 w 182"/>
                  <a:gd name="T41" fmla="*/ 230 h 324"/>
                  <a:gd name="T42" fmla="*/ 287 w 182"/>
                  <a:gd name="T43" fmla="*/ 259 h 324"/>
                  <a:gd name="T44" fmla="*/ 111 w 182"/>
                  <a:gd name="T45" fmla="*/ 259 h 324"/>
                  <a:gd name="T46" fmla="*/ 111 w 182"/>
                  <a:gd name="T47" fmla="*/ 77 h 324"/>
                  <a:gd name="T48" fmla="*/ 287 w 182"/>
                  <a:gd name="T49" fmla="*/ 77 h 324"/>
                  <a:gd name="T50" fmla="*/ 287 w 182"/>
                  <a:gd name="T51" fmla="*/ 144 h 324"/>
                  <a:gd name="T52" fmla="*/ 379 w 182"/>
                  <a:gd name="T53" fmla="*/ 153 h 324"/>
                  <a:gd name="T54" fmla="*/ 320 w 182"/>
                  <a:gd name="T55" fmla="*/ 16 h 324"/>
                  <a:gd name="T56" fmla="*/ 291 w 182"/>
                  <a:gd name="T57" fmla="*/ 2 h 324"/>
                  <a:gd name="T58" fmla="*/ 237 w 182"/>
                  <a:gd name="T59" fmla="*/ 2 h 324"/>
                  <a:gd name="T60" fmla="*/ 209 w 182"/>
                  <a:gd name="T61" fmla="*/ 40 h 324"/>
                  <a:gd name="T62" fmla="*/ 197 w 182"/>
                  <a:gd name="T63" fmla="*/ 20 h 324"/>
                  <a:gd name="T64" fmla="*/ 211 w 182"/>
                  <a:gd name="T65" fmla="*/ 2 h 324"/>
                  <a:gd name="T66" fmla="*/ 165 w 182"/>
                  <a:gd name="T67" fmla="*/ 2 h 324"/>
                  <a:gd name="T68" fmla="*/ 180 w 182"/>
                  <a:gd name="T69" fmla="*/ 20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rgbClr val="33CCCC"/>
              </a:solidFill>
              <a:ln w="12700" cap="rnd">
                <a:noFill/>
                <a:round/>
                <a:headEnd/>
                <a:tailEnd/>
              </a:ln>
            </p:spPr>
            <p:txBody>
              <a:bodyPr/>
              <a:lstStyle/>
              <a:p>
                <a:endParaRPr lang="en-US">
                  <a:solidFill>
                    <a:srgbClr val="000000"/>
                  </a:solidFill>
                </a:endParaRPr>
              </a:p>
            </p:txBody>
          </p:sp>
          <p:sp>
            <p:nvSpPr>
              <p:cNvPr id="23720" name="Arc 34"/>
              <p:cNvSpPr>
                <a:spLocks noChangeAspect="1"/>
              </p:cNvSpPr>
              <p:nvPr/>
            </p:nvSpPr>
            <p:spPr bwMode="auto">
              <a:xfrm>
                <a:off x="3991" y="2347"/>
                <a:ext cx="33" cy="26"/>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721" name="Arc 35"/>
              <p:cNvSpPr>
                <a:spLocks noChangeAspect="1"/>
              </p:cNvSpPr>
              <p:nvPr/>
            </p:nvSpPr>
            <p:spPr bwMode="auto">
              <a:xfrm>
                <a:off x="3742" y="2346"/>
                <a:ext cx="68" cy="42"/>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722" name="Arc 36"/>
              <p:cNvSpPr>
                <a:spLocks noChangeAspect="1"/>
              </p:cNvSpPr>
              <p:nvPr/>
            </p:nvSpPr>
            <p:spPr bwMode="auto">
              <a:xfrm>
                <a:off x="3696" y="2501"/>
                <a:ext cx="114" cy="77"/>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723" name="Arc 37"/>
              <p:cNvSpPr>
                <a:spLocks noChangeAspect="1"/>
              </p:cNvSpPr>
              <p:nvPr/>
            </p:nvSpPr>
            <p:spPr bwMode="auto">
              <a:xfrm>
                <a:off x="3991" y="2470"/>
                <a:ext cx="94" cy="108"/>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724" name="Rectangle 38"/>
              <p:cNvSpPr>
                <a:spLocks noChangeArrowheads="1"/>
              </p:cNvSpPr>
              <p:nvPr/>
            </p:nvSpPr>
            <p:spPr bwMode="auto">
              <a:xfrm>
                <a:off x="4210" y="2155"/>
                <a:ext cx="188" cy="197"/>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725" name="Oval 39"/>
              <p:cNvSpPr>
                <a:spLocks noChangeAspect="1" noChangeArrowheads="1"/>
              </p:cNvSpPr>
              <p:nvPr/>
            </p:nvSpPr>
            <p:spPr bwMode="auto">
              <a:xfrm>
                <a:off x="4207" y="1920"/>
                <a:ext cx="182" cy="153"/>
              </a:xfrm>
              <a:prstGeom prst="ellipse">
                <a:avLst/>
              </a:prstGeom>
              <a:solidFill>
                <a:srgbClr val="33CCCC"/>
              </a:solidFill>
              <a:ln w="12700">
                <a:noFill/>
                <a:round/>
                <a:headEnd/>
                <a:tailEnd/>
              </a:ln>
            </p:spPr>
            <p:txBody>
              <a:bodyPr wrap="none" anchor="ctr"/>
              <a:lstStyle/>
              <a:p>
                <a:endParaRPr lang="en-US">
                  <a:solidFill>
                    <a:srgbClr val="000000"/>
                  </a:solidFill>
                </a:endParaRPr>
              </a:p>
            </p:txBody>
          </p:sp>
          <p:sp>
            <p:nvSpPr>
              <p:cNvPr id="23726" name="Freeform 40"/>
              <p:cNvSpPr>
                <a:spLocks noChangeAspect="1"/>
              </p:cNvSpPr>
              <p:nvPr/>
            </p:nvSpPr>
            <p:spPr bwMode="auto">
              <a:xfrm>
                <a:off x="4109" y="2081"/>
                <a:ext cx="382" cy="583"/>
              </a:xfrm>
              <a:custGeom>
                <a:avLst/>
                <a:gdLst>
                  <a:gd name="T0" fmla="*/ 181 w 182"/>
                  <a:gd name="T1" fmla="*/ 20 h 324"/>
                  <a:gd name="T2" fmla="*/ 170 w 182"/>
                  <a:gd name="T3" fmla="*/ 41 h 324"/>
                  <a:gd name="T4" fmla="*/ 145 w 182"/>
                  <a:gd name="T5" fmla="*/ 13 h 324"/>
                  <a:gd name="T6" fmla="*/ 145 w 182"/>
                  <a:gd name="T7" fmla="*/ 0 h 324"/>
                  <a:gd name="T8" fmla="*/ 99 w 182"/>
                  <a:gd name="T9" fmla="*/ 0 h 324"/>
                  <a:gd name="T10" fmla="*/ 40 w 182"/>
                  <a:gd name="T11" fmla="*/ 31 h 324"/>
                  <a:gd name="T12" fmla="*/ 0 w 182"/>
                  <a:gd name="T13" fmla="*/ 155 h 324"/>
                  <a:gd name="T14" fmla="*/ 46 w 182"/>
                  <a:gd name="T15" fmla="*/ 193 h 324"/>
                  <a:gd name="T16" fmla="*/ 88 w 182"/>
                  <a:gd name="T17" fmla="*/ 229 h 324"/>
                  <a:gd name="T18" fmla="*/ 88 w 182"/>
                  <a:gd name="T19" fmla="*/ 581 h 324"/>
                  <a:gd name="T20" fmla="*/ 204 w 182"/>
                  <a:gd name="T21" fmla="*/ 581 h 324"/>
                  <a:gd name="T22" fmla="*/ 204 w 182"/>
                  <a:gd name="T23" fmla="*/ 308 h 324"/>
                  <a:gd name="T24" fmla="*/ 254 w 182"/>
                  <a:gd name="T25" fmla="*/ 581 h 324"/>
                  <a:gd name="T26" fmla="*/ 376 w 182"/>
                  <a:gd name="T27" fmla="*/ 581 h 324"/>
                  <a:gd name="T28" fmla="*/ 321 w 182"/>
                  <a:gd name="T29" fmla="*/ 300 h 324"/>
                  <a:gd name="T30" fmla="*/ 321 w 182"/>
                  <a:gd name="T31" fmla="*/ 232 h 324"/>
                  <a:gd name="T32" fmla="*/ 380 w 182"/>
                  <a:gd name="T33" fmla="*/ 153 h 324"/>
                  <a:gd name="T34" fmla="*/ 288 w 182"/>
                  <a:gd name="T35" fmla="*/ 144 h 324"/>
                  <a:gd name="T36" fmla="*/ 233 w 182"/>
                  <a:gd name="T37" fmla="*/ 146 h 324"/>
                  <a:gd name="T38" fmla="*/ 235 w 182"/>
                  <a:gd name="T39" fmla="*/ 230 h 324"/>
                  <a:gd name="T40" fmla="*/ 288 w 182"/>
                  <a:gd name="T41" fmla="*/ 230 h 324"/>
                  <a:gd name="T42" fmla="*/ 288 w 182"/>
                  <a:gd name="T43" fmla="*/ 259 h 324"/>
                  <a:gd name="T44" fmla="*/ 111 w 182"/>
                  <a:gd name="T45" fmla="*/ 259 h 324"/>
                  <a:gd name="T46" fmla="*/ 111 w 182"/>
                  <a:gd name="T47" fmla="*/ 77 h 324"/>
                  <a:gd name="T48" fmla="*/ 288 w 182"/>
                  <a:gd name="T49" fmla="*/ 77 h 324"/>
                  <a:gd name="T50" fmla="*/ 288 w 182"/>
                  <a:gd name="T51" fmla="*/ 144 h 324"/>
                  <a:gd name="T52" fmla="*/ 380 w 182"/>
                  <a:gd name="T53" fmla="*/ 153 h 324"/>
                  <a:gd name="T54" fmla="*/ 321 w 182"/>
                  <a:gd name="T55" fmla="*/ 16 h 324"/>
                  <a:gd name="T56" fmla="*/ 292 w 182"/>
                  <a:gd name="T57" fmla="*/ 2 h 324"/>
                  <a:gd name="T58" fmla="*/ 237 w 182"/>
                  <a:gd name="T59" fmla="*/ 2 h 324"/>
                  <a:gd name="T60" fmla="*/ 210 w 182"/>
                  <a:gd name="T61" fmla="*/ 40 h 324"/>
                  <a:gd name="T62" fmla="*/ 197 w 182"/>
                  <a:gd name="T63" fmla="*/ 20 h 324"/>
                  <a:gd name="T64" fmla="*/ 212 w 182"/>
                  <a:gd name="T65" fmla="*/ 2 h 324"/>
                  <a:gd name="T66" fmla="*/ 166 w 182"/>
                  <a:gd name="T67" fmla="*/ 2 h 324"/>
                  <a:gd name="T68" fmla="*/ 181 w 182"/>
                  <a:gd name="T69" fmla="*/ 20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rgbClr val="33CCCC"/>
              </a:solidFill>
              <a:ln w="12700" cap="rnd">
                <a:noFill/>
                <a:round/>
                <a:headEnd/>
                <a:tailEnd/>
              </a:ln>
            </p:spPr>
            <p:txBody>
              <a:bodyPr/>
              <a:lstStyle/>
              <a:p>
                <a:endParaRPr lang="en-US">
                  <a:solidFill>
                    <a:srgbClr val="000000"/>
                  </a:solidFill>
                </a:endParaRPr>
              </a:p>
            </p:txBody>
          </p:sp>
          <p:sp>
            <p:nvSpPr>
              <p:cNvPr id="23727" name="Arc 41"/>
              <p:cNvSpPr>
                <a:spLocks noChangeAspect="1"/>
              </p:cNvSpPr>
              <p:nvPr/>
            </p:nvSpPr>
            <p:spPr bwMode="auto">
              <a:xfrm>
                <a:off x="4400" y="2084"/>
                <a:ext cx="33" cy="26"/>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728" name="Arc 42"/>
              <p:cNvSpPr>
                <a:spLocks noChangeAspect="1"/>
              </p:cNvSpPr>
              <p:nvPr/>
            </p:nvSpPr>
            <p:spPr bwMode="auto">
              <a:xfrm>
                <a:off x="4151" y="2083"/>
                <a:ext cx="69" cy="42"/>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729" name="Arc 43"/>
              <p:cNvSpPr>
                <a:spLocks noChangeAspect="1"/>
              </p:cNvSpPr>
              <p:nvPr/>
            </p:nvSpPr>
            <p:spPr bwMode="auto">
              <a:xfrm>
                <a:off x="4106" y="2238"/>
                <a:ext cx="114" cy="78"/>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730" name="Arc 44"/>
              <p:cNvSpPr>
                <a:spLocks noChangeAspect="1"/>
              </p:cNvSpPr>
              <p:nvPr/>
            </p:nvSpPr>
            <p:spPr bwMode="auto">
              <a:xfrm>
                <a:off x="4400" y="2208"/>
                <a:ext cx="94" cy="108"/>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731" name="Rectangle 45"/>
              <p:cNvSpPr>
                <a:spLocks noChangeArrowheads="1"/>
              </p:cNvSpPr>
              <p:nvPr/>
            </p:nvSpPr>
            <p:spPr bwMode="auto">
              <a:xfrm>
                <a:off x="4708" y="2272"/>
                <a:ext cx="188" cy="196"/>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732" name="Oval 46"/>
              <p:cNvSpPr>
                <a:spLocks noChangeAspect="1" noChangeArrowheads="1"/>
              </p:cNvSpPr>
              <p:nvPr/>
            </p:nvSpPr>
            <p:spPr bwMode="auto">
              <a:xfrm>
                <a:off x="4704" y="2037"/>
                <a:ext cx="182" cy="153"/>
              </a:xfrm>
              <a:prstGeom prst="ellipse">
                <a:avLst/>
              </a:prstGeom>
              <a:solidFill>
                <a:srgbClr val="33CCCC"/>
              </a:solidFill>
              <a:ln w="12700">
                <a:noFill/>
                <a:round/>
                <a:headEnd/>
                <a:tailEnd/>
              </a:ln>
            </p:spPr>
            <p:txBody>
              <a:bodyPr wrap="none" anchor="ctr"/>
              <a:lstStyle/>
              <a:p>
                <a:endParaRPr lang="en-US">
                  <a:solidFill>
                    <a:srgbClr val="000000"/>
                  </a:solidFill>
                </a:endParaRPr>
              </a:p>
            </p:txBody>
          </p:sp>
          <p:sp>
            <p:nvSpPr>
              <p:cNvPr id="23733" name="Freeform 47"/>
              <p:cNvSpPr>
                <a:spLocks noChangeAspect="1"/>
              </p:cNvSpPr>
              <p:nvPr/>
            </p:nvSpPr>
            <p:spPr bwMode="auto">
              <a:xfrm>
                <a:off x="4607" y="2198"/>
                <a:ext cx="381" cy="582"/>
              </a:xfrm>
              <a:custGeom>
                <a:avLst/>
                <a:gdLst>
                  <a:gd name="T0" fmla="*/ 180 w 182"/>
                  <a:gd name="T1" fmla="*/ 20 h 324"/>
                  <a:gd name="T2" fmla="*/ 170 w 182"/>
                  <a:gd name="T3" fmla="*/ 41 h 324"/>
                  <a:gd name="T4" fmla="*/ 144 w 182"/>
                  <a:gd name="T5" fmla="*/ 13 h 324"/>
                  <a:gd name="T6" fmla="*/ 144 w 182"/>
                  <a:gd name="T7" fmla="*/ 0 h 324"/>
                  <a:gd name="T8" fmla="*/ 98 w 182"/>
                  <a:gd name="T9" fmla="*/ 0 h 324"/>
                  <a:gd name="T10" fmla="*/ 40 w 182"/>
                  <a:gd name="T11" fmla="*/ 31 h 324"/>
                  <a:gd name="T12" fmla="*/ 0 w 182"/>
                  <a:gd name="T13" fmla="*/ 154 h 324"/>
                  <a:gd name="T14" fmla="*/ 46 w 182"/>
                  <a:gd name="T15" fmla="*/ 192 h 324"/>
                  <a:gd name="T16" fmla="*/ 88 w 182"/>
                  <a:gd name="T17" fmla="*/ 228 h 324"/>
                  <a:gd name="T18" fmla="*/ 88 w 182"/>
                  <a:gd name="T19" fmla="*/ 580 h 324"/>
                  <a:gd name="T20" fmla="*/ 203 w 182"/>
                  <a:gd name="T21" fmla="*/ 580 h 324"/>
                  <a:gd name="T22" fmla="*/ 203 w 182"/>
                  <a:gd name="T23" fmla="*/ 307 h 324"/>
                  <a:gd name="T24" fmla="*/ 253 w 182"/>
                  <a:gd name="T25" fmla="*/ 580 h 324"/>
                  <a:gd name="T26" fmla="*/ 375 w 182"/>
                  <a:gd name="T27" fmla="*/ 580 h 324"/>
                  <a:gd name="T28" fmla="*/ 320 w 182"/>
                  <a:gd name="T29" fmla="*/ 300 h 324"/>
                  <a:gd name="T30" fmla="*/ 320 w 182"/>
                  <a:gd name="T31" fmla="*/ 232 h 324"/>
                  <a:gd name="T32" fmla="*/ 379 w 182"/>
                  <a:gd name="T33" fmla="*/ 153 h 324"/>
                  <a:gd name="T34" fmla="*/ 287 w 182"/>
                  <a:gd name="T35" fmla="*/ 144 h 324"/>
                  <a:gd name="T36" fmla="*/ 232 w 182"/>
                  <a:gd name="T37" fmla="*/ 146 h 324"/>
                  <a:gd name="T38" fmla="*/ 234 w 182"/>
                  <a:gd name="T39" fmla="*/ 230 h 324"/>
                  <a:gd name="T40" fmla="*/ 287 w 182"/>
                  <a:gd name="T41" fmla="*/ 230 h 324"/>
                  <a:gd name="T42" fmla="*/ 287 w 182"/>
                  <a:gd name="T43" fmla="*/ 259 h 324"/>
                  <a:gd name="T44" fmla="*/ 111 w 182"/>
                  <a:gd name="T45" fmla="*/ 259 h 324"/>
                  <a:gd name="T46" fmla="*/ 111 w 182"/>
                  <a:gd name="T47" fmla="*/ 77 h 324"/>
                  <a:gd name="T48" fmla="*/ 287 w 182"/>
                  <a:gd name="T49" fmla="*/ 77 h 324"/>
                  <a:gd name="T50" fmla="*/ 287 w 182"/>
                  <a:gd name="T51" fmla="*/ 144 h 324"/>
                  <a:gd name="T52" fmla="*/ 379 w 182"/>
                  <a:gd name="T53" fmla="*/ 153 h 324"/>
                  <a:gd name="T54" fmla="*/ 320 w 182"/>
                  <a:gd name="T55" fmla="*/ 16 h 324"/>
                  <a:gd name="T56" fmla="*/ 291 w 182"/>
                  <a:gd name="T57" fmla="*/ 2 h 324"/>
                  <a:gd name="T58" fmla="*/ 237 w 182"/>
                  <a:gd name="T59" fmla="*/ 2 h 324"/>
                  <a:gd name="T60" fmla="*/ 209 w 182"/>
                  <a:gd name="T61" fmla="*/ 40 h 324"/>
                  <a:gd name="T62" fmla="*/ 197 w 182"/>
                  <a:gd name="T63" fmla="*/ 20 h 324"/>
                  <a:gd name="T64" fmla="*/ 211 w 182"/>
                  <a:gd name="T65" fmla="*/ 2 h 324"/>
                  <a:gd name="T66" fmla="*/ 165 w 182"/>
                  <a:gd name="T67" fmla="*/ 2 h 324"/>
                  <a:gd name="T68" fmla="*/ 180 w 182"/>
                  <a:gd name="T69" fmla="*/ 20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rgbClr val="33CCCC"/>
              </a:solidFill>
              <a:ln w="12700" cap="rnd">
                <a:noFill/>
                <a:round/>
                <a:headEnd/>
                <a:tailEnd/>
              </a:ln>
            </p:spPr>
            <p:txBody>
              <a:bodyPr/>
              <a:lstStyle/>
              <a:p>
                <a:endParaRPr lang="en-US">
                  <a:solidFill>
                    <a:srgbClr val="000000"/>
                  </a:solidFill>
                </a:endParaRPr>
              </a:p>
            </p:txBody>
          </p:sp>
          <p:sp>
            <p:nvSpPr>
              <p:cNvPr id="23734" name="Arc 48"/>
              <p:cNvSpPr>
                <a:spLocks noChangeAspect="1"/>
              </p:cNvSpPr>
              <p:nvPr/>
            </p:nvSpPr>
            <p:spPr bwMode="auto">
              <a:xfrm>
                <a:off x="4898" y="2202"/>
                <a:ext cx="33" cy="25"/>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735" name="Arc 49"/>
              <p:cNvSpPr>
                <a:spLocks noChangeAspect="1"/>
              </p:cNvSpPr>
              <p:nvPr/>
            </p:nvSpPr>
            <p:spPr bwMode="auto">
              <a:xfrm>
                <a:off x="4649" y="2201"/>
                <a:ext cx="68" cy="42"/>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736" name="Arc 50"/>
              <p:cNvSpPr>
                <a:spLocks noChangeAspect="1"/>
              </p:cNvSpPr>
              <p:nvPr/>
            </p:nvSpPr>
            <p:spPr bwMode="auto">
              <a:xfrm>
                <a:off x="4603" y="2355"/>
                <a:ext cx="114" cy="77"/>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737" name="Arc 51"/>
              <p:cNvSpPr>
                <a:spLocks noChangeAspect="1"/>
              </p:cNvSpPr>
              <p:nvPr/>
            </p:nvSpPr>
            <p:spPr bwMode="auto">
              <a:xfrm>
                <a:off x="4898" y="2325"/>
                <a:ext cx="94" cy="107"/>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rgbClr val="33CCCC"/>
              </a:solidFill>
              <a:ln w="12700" cap="rnd">
                <a:noFill/>
                <a:round/>
                <a:headEnd/>
                <a:tailEnd/>
              </a:ln>
            </p:spPr>
            <p:txBody>
              <a:bodyPr wrap="none" anchor="ctr"/>
              <a:lstStyle/>
              <a:p>
                <a:endParaRPr lang="en-US">
                  <a:solidFill>
                    <a:srgbClr val="000000"/>
                  </a:solidFill>
                </a:endParaRPr>
              </a:p>
            </p:txBody>
          </p:sp>
        </p:grpSp>
        <p:grpSp>
          <p:nvGrpSpPr>
            <p:cNvPr id="8" name="Group 52"/>
            <p:cNvGrpSpPr>
              <a:grpSpLocks/>
            </p:cNvGrpSpPr>
            <p:nvPr/>
          </p:nvGrpSpPr>
          <p:grpSpPr bwMode="auto">
            <a:xfrm>
              <a:off x="1776" y="2784"/>
              <a:ext cx="1296" cy="1007"/>
              <a:chOff x="3888" y="2736"/>
              <a:chExt cx="1104" cy="858"/>
            </a:xfrm>
          </p:grpSpPr>
          <p:sp>
            <p:nvSpPr>
              <p:cNvPr id="23696" name="Rectangle 53"/>
              <p:cNvSpPr>
                <a:spLocks noChangeArrowheads="1"/>
              </p:cNvSpPr>
              <p:nvPr/>
            </p:nvSpPr>
            <p:spPr bwMode="auto">
              <a:xfrm>
                <a:off x="3977" y="3160"/>
                <a:ext cx="160" cy="168"/>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697" name="Oval 54"/>
              <p:cNvSpPr>
                <a:spLocks noChangeAspect="1" noChangeArrowheads="1"/>
              </p:cNvSpPr>
              <p:nvPr/>
            </p:nvSpPr>
            <p:spPr bwMode="auto">
              <a:xfrm>
                <a:off x="3974" y="2960"/>
                <a:ext cx="155" cy="130"/>
              </a:xfrm>
              <a:prstGeom prst="ellipse">
                <a:avLst/>
              </a:prstGeom>
              <a:solidFill>
                <a:schemeClr val="accent2"/>
              </a:solidFill>
              <a:ln w="12700">
                <a:noFill/>
                <a:round/>
                <a:headEnd/>
                <a:tailEnd/>
              </a:ln>
            </p:spPr>
            <p:txBody>
              <a:bodyPr wrap="none" anchor="ctr"/>
              <a:lstStyle/>
              <a:p>
                <a:endParaRPr lang="en-US">
                  <a:solidFill>
                    <a:srgbClr val="000000"/>
                  </a:solidFill>
                </a:endParaRPr>
              </a:p>
            </p:txBody>
          </p:sp>
          <p:sp>
            <p:nvSpPr>
              <p:cNvPr id="23698" name="Freeform 55"/>
              <p:cNvSpPr>
                <a:spLocks noChangeAspect="1"/>
              </p:cNvSpPr>
              <p:nvPr/>
            </p:nvSpPr>
            <p:spPr bwMode="auto">
              <a:xfrm>
                <a:off x="3891" y="3097"/>
                <a:ext cx="325" cy="497"/>
              </a:xfrm>
              <a:custGeom>
                <a:avLst/>
                <a:gdLst>
                  <a:gd name="T0" fmla="*/ 154 w 182"/>
                  <a:gd name="T1" fmla="*/ 17 h 324"/>
                  <a:gd name="T2" fmla="*/ 145 w 182"/>
                  <a:gd name="T3" fmla="*/ 35 h 324"/>
                  <a:gd name="T4" fmla="*/ 123 w 182"/>
                  <a:gd name="T5" fmla="*/ 11 h 324"/>
                  <a:gd name="T6" fmla="*/ 123 w 182"/>
                  <a:gd name="T7" fmla="*/ 0 h 324"/>
                  <a:gd name="T8" fmla="*/ 84 w 182"/>
                  <a:gd name="T9" fmla="*/ 0 h 324"/>
                  <a:gd name="T10" fmla="*/ 34 w 182"/>
                  <a:gd name="T11" fmla="*/ 26 h 324"/>
                  <a:gd name="T12" fmla="*/ 0 w 182"/>
                  <a:gd name="T13" fmla="*/ 132 h 324"/>
                  <a:gd name="T14" fmla="*/ 39 w 182"/>
                  <a:gd name="T15" fmla="*/ 164 h 324"/>
                  <a:gd name="T16" fmla="*/ 75 w 182"/>
                  <a:gd name="T17" fmla="*/ 195 h 324"/>
                  <a:gd name="T18" fmla="*/ 75 w 182"/>
                  <a:gd name="T19" fmla="*/ 495 h 324"/>
                  <a:gd name="T20" fmla="*/ 173 w 182"/>
                  <a:gd name="T21" fmla="*/ 495 h 324"/>
                  <a:gd name="T22" fmla="*/ 173 w 182"/>
                  <a:gd name="T23" fmla="*/ 262 h 324"/>
                  <a:gd name="T24" fmla="*/ 216 w 182"/>
                  <a:gd name="T25" fmla="*/ 495 h 324"/>
                  <a:gd name="T26" fmla="*/ 320 w 182"/>
                  <a:gd name="T27" fmla="*/ 495 h 324"/>
                  <a:gd name="T28" fmla="*/ 273 w 182"/>
                  <a:gd name="T29" fmla="*/ 256 h 324"/>
                  <a:gd name="T30" fmla="*/ 273 w 182"/>
                  <a:gd name="T31" fmla="*/ 198 h 324"/>
                  <a:gd name="T32" fmla="*/ 323 w 182"/>
                  <a:gd name="T33" fmla="*/ 130 h 324"/>
                  <a:gd name="T34" fmla="*/ 245 w 182"/>
                  <a:gd name="T35" fmla="*/ 123 h 324"/>
                  <a:gd name="T36" fmla="*/ 198 w 182"/>
                  <a:gd name="T37" fmla="*/ 124 h 324"/>
                  <a:gd name="T38" fmla="*/ 200 w 182"/>
                  <a:gd name="T39" fmla="*/ 196 h 324"/>
                  <a:gd name="T40" fmla="*/ 245 w 182"/>
                  <a:gd name="T41" fmla="*/ 196 h 324"/>
                  <a:gd name="T42" fmla="*/ 245 w 182"/>
                  <a:gd name="T43" fmla="*/ 221 h 324"/>
                  <a:gd name="T44" fmla="*/ 95 w 182"/>
                  <a:gd name="T45" fmla="*/ 221 h 324"/>
                  <a:gd name="T46" fmla="*/ 95 w 182"/>
                  <a:gd name="T47" fmla="*/ 66 h 324"/>
                  <a:gd name="T48" fmla="*/ 245 w 182"/>
                  <a:gd name="T49" fmla="*/ 66 h 324"/>
                  <a:gd name="T50" fmla="*/ 245 w 182"/>
                  <a:gd name="T51" fmla="*/ 123 h 324"/>
                  <a:gd name="T52" fmla="*/ 323 w 182"/>
                  <a:gd name="T53" fmla="*/ 130 h 324"/>
                  <a:gd name="T54" fmla="*/ 273 w 182"/>
                  <a:gd name="T55" fmla="*/ 14 h 324"/>
                  <a:gd name="T56" fmla="*/ 248 w 182"/>
                  <a:gd name="T57" fmla="*/ 2 h 324"/>
                  <a:gd name="T58" fmla="*/ 202 w 182"/>
                  <a:gd name="T59" fmla="*/ 2 h 324"/>
                  <a:gd name="T60" fmla="*/ 179 w 182"/>
                  <a:gd name="T61" fmla="*/ 34 h 324"/>
                  <a:gd name="T62" fmla="*/ 168 w 182"/>
                  <a:gd name="T63" fmla="*/ 17 h 324"/>
                  <a:gd name="T64" fmla="*/ 180 w 182"/>
                  <a:gd name="T65" fmla="*/ 2 h 324"/>
                  <a:gd name="T66" fmla="*/ 141 w 182"/>
                  <a:gd name="T67" fmla="*/ 2 h 324"/>
                  <a:gd name="T68" fmla="*/ 154 w 182"/>
                  <a:gd name="T69" fmla="*/ 17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accent2"/>
              </a:solidFill>
              <a:ln w="12700" cap="rnd">
                <a:noFill/>
                <a:round/>
                <a:headEnd/>
                <a:tailEnd/>
              </a:ln>
            </p:spPr>
            <p:txBody>
              <a:bodyPr/>
              <a:lstStyle/>
              <a:p>
                <a:endParaRPr lang="en-US">
                  <a:solidFill>
                    <a:srgbClr val="000000"/>
                  </a:solidFill>
                </a:endParaRPr>
              </a:p>
            </p:txBody>
          </p:sp>
          <p:sp>
            <p:nvSpPr>
              <p:cNvPr id="23699" name="Arc 56"/>
              <p:cNvSpPr>
                <a:spLocks noChangeAspect="1"/>
              </p:cNvSpPr>
              <p:nvPr/>
            </p:nvSpPr>
            <p:spPr bwMode="auto">
              <a:xfrm>
                <a:off x="4139" y="3100"/>
                <a:ext cx="28" cy="22"/>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700" name="Arc 57"/>
              <p:cNvSpPr>
                <a:spLocks noChangeAspect="1"/>
              </p:cNvSpPr>
              <p:nvPr/>
            </p:nvSpPr>
            <p:spPr bwMode="auto">
              <a:xfrm>
                <a:off x="3927" y="3099"/>
                <a:ext cx="58" cy="36"/>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701" name="Arc 58"/>
              <p:cNvSpPr>
                <a:spLocks noChangeAspect="1"/>
              </p:cNvSpPr>
              <p:nvPr/>
            </p:nvSpPr>
            <p:spPr bwMode="auto">
              <a:xfrm>
                <a:off x="3888" y="3231"/>
                <a:ext cx="97" cy="66"/>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702" name="Arc 59"/>
              <p:cNvSpPr>
                <a:spLocks noChangeAspect="1"/>
              </p:cNvSpPr>
              <p:nvPr/>
            </p:nvSpPr>
            <p:spPr bwMode="auto">
              <a:xfrm>
                <a:off x="4139" y="3205"/>
                <a:ext cx="80" cy="92"/>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703" name="Rectangle 60"/>
              <p:cNvSpPr>
                <a:spLocks noChangeArrowheads="1"/>
              </p:cNvSpPr>
              <p:nvPr/>
            </p:nvSpPr>
            <p:spPr bwMode="auto">
              <a:xfrm>
                <a:off x="4326" y="2936"/>
                <a:ext cx="160" cy="168"/>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704" name="Oval 61"/>
              <p:cNvSpPr>
                <a:spLocks noChangeAspect="1" noChangeArrowheads="1"/>
              </p:cNvSpPr>
              <p:nvPr/>
            </p:nvSpPr>
            <p:spPr bwMode="auto">
              <a:xfrm>
                <a:off x="4323" y="2736"/>
                <a:ext cx="155" cy="130"/>
              </a:xfrm>
              <a:prstGeom prst="ellipse">
                <a:avLst/>
              </a:prstGeom>
              <a:solidFill>
                <a:schemeClr val="accent2"/>
              </a:solidFill>
              <a:ln w="12700">
                <a:noFill/>
                <a:round/>
                <a:headEnd/>
                <a:tailEnd/>
              </a:ln>
            </p:spPr>
            <p:txBody>
              <a:bodyPr wrap="none" anchor="ctr"/>
              <a:lstStyle/>
              <a:p>
                <a:endParaRPr lang="en-US">
                  <a:solidFill>
                    <a:srgbClr val="000000"/>
                  </a:solidFill>
                </a:endParaRPr>
              </a:p>
            </p:txBody>
          </p:sp>
          <p:sp>
            <p:nvSpPr>
              <p:cNvPr id="23705" name="Freeform 62"/>
              <p:cNvSpPr>
                <a:spLocks noChangeAspect="1"/>
              </p:cNvSpPr>
              <p:nvPr/>
            </p:nvSpPr>
            <p:spPr bwMode="auto">
              <a:xfrm>
                <a:off x="4240" y="2873"/>
                <a:ext cx="325" cy="497"/>
              </a:xfrm>
              <a:custGeom>
                <a:avLst/>
                <a:gdLst>
                  <a:gd name="T0" fmla="*/ 154 w 182"/>
                  <a:gd name="T1" fmla="*/ 17 h 324"/>
                  <a:gd name="T2" fmla="*/ 145 w 182"/>
                  <a:gd name="T3" fmla="*/ 35 h 324"/>
                  <a:gd name="T4" fmla="*/ 123 w 182"/>
                  <a:gd name="T5" fmla="*/ 11 h 324"/>
                  <a:gd name="T6" fmla="*/ 123 w 182"/>
                  <a:gd name="T7" fmla="*/ 0 h 324"/>
                  <a:gd name="T8" fmla="*/ 84 w 182"/>
                  <a:gd name="T9" fmla="*/ 0 h 324"/>
                  <a:gd name="T10" fmla="*/ 34 w 182"/>
                  <a:gd name="T11" fmla="*/ 26 h 324"/>
                  <a:gd name="T12" fmla="*/ 0 w 182"/>
                  <a:gd name="T13" fmla="*/ 132 h 324"/>
                  <a:gd name="T14" fmla="*/ 39 w 182"/>
                  <a:gd name="T15" fmla="*/ 164 h 324"/>
                  <a:gd name="T16" fmla="*/ 75 w 182"/>
                  <a:gd name="T17" fmla="*/ 195 h 324"/>
                  <a:gd name="T18" fmla="*/ 75 w 182"/>
                  <a:gd name="T19" fmla="*/ 495 h 324"/>
                  <a:gd name="T20" fmla="*/ 173 w 182"/>
                  <a:gd name="T21" fmla="*/ 495 h 324"/>
                  <a:gd name="T22" fmla="*/ 173 w 182"/>
                  <a:gd name="T23" fmla="*/ 262 h 324"/>
                  <a:gd name="T24" fmla="*/ 216 w 182"/>
                  <a:gd name="T25" fmla="*/ 495 h 324"/>
                  <a:gd name="T26" fmla="*/ 320 w 182"/>
                  <a:gd name="T27" fmla="*/ 495 h 324"/>
                  <a:gd name="T28" fmla="*/ 273 w 182"/>
                  <a:gd name="T29" fmla="*/ 256 h 324"/>
                  <a:gd name="T30" fmla="*/ 273 w 182"/>
                  <a:gd name="T31" fmla="*/ 198 h 324"/>
                  <a:gd name="T32" fmla="*/ 323 w 182"/>
                  <a:gd name="T33" fmla="*/ 130 h 324"/>
                  <a:gd name="T34" fmla="*/ 245 w 182"/>
                  <a:gd name="T35" fmla="*/ 123 h 324"/>
                  <a:gd name="T36" fmla="*/ 198 w 182"/>
                  <a:gd name="T37" fmla="*/ 124 h 324"/>
                  <a:gd name="T38" fmla="*/ 200 w 182"/>
                  <a:gd name="T39" fmla="*/ 196 h 324"/>
                  <a:gd name="T40" fmla="*/ 245 w 182"/>
                  <a:gd name="T41" fmla="*/ 196 h 324"/>
                  <a:gd name="T42" fmla="*/ 245 w 182"/>
                  <a:gd name="T43" fmla="*/ 221 h 324"/>
                  <a:gd name="T44" fmla="*/ 95 w 182"/>
                  <a:gd name="T45" fmla="*/ 221 h 324"/>
                  <a:gd name="T46" fmla="*/ 95 w 182"/>
                  <a:gd name="T47" fmla="*/ 66 h 324"/>
                  <a:gd name="T48" fmla="*/ 245 w 182"/>
                  <a:gd name="T49" fmla="*/ 66 h 324"/>
                  <a:gd name="T50" fmla="*/ 245 w 182"/>
                  <a:gd name="T51" fmla="*/ 123 h 324"/>
                  <a:gd name="T52" fmla="*/ 323 w 182"/>
                  <a:gd name="T53" fmla="*/ 130 h 324"/>
                  <a:gd name="T54" fmla="*/ 273 w 182"/>
                  <a:gd name="T55" fmla="*/ 14 h 324"/>
                  <a:gd name="T56" fmla="*/ 248 w 182"/>
                  <a:gd name="T57" fmla="*/ 2 h 324"/>
                  <a:gd name="T58" fmla="*/ 202 w 182"/>
                  <a:gd name="T59" fmla="*/ 2 h 324"/>
                  <a:gd name="T60" fmla="*/ 179 w 182"/>
                  <a:gd name="T61" fmla="*/ 34 h 324"/>
                  <a:gd name="T62" fmla="*/ 168 w 182"/>
                  <a:gd name="T63" fmla="*/ 17 h 324"/>
                  <a:gd name="T64" fmla="*/ 180 w 182"/>
                  <a:gd name="T65" fmla="*/ 2 h 324"/>
                  <a:gd name="T66" fmla="*/ 141 w 182"/>
                  <a:gd name="T67" fmla="*/ 2 h 324"/>
                  <a:gd name="T68" fmla="*/ 154 w 182"/>
                  <a:gd name="T69" fmla="*/ 17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accent2"/>
              </a:solidFill>
              <a:ln w="12700" cap="rnd">
                <a:noFill/>
                <a:round/>
                <a:headEnd/>
                <a:tailEnd/>
              </a:ln>
            </p:spPr>
            <p:txBody>
              <a:bodyPr/>
              <a:lstStyle/>
              <a:p>
                <a:endParaRPr lang="en-US">
                  <a:solidFill>
                    <a:srgbClr val="000000"/>
                  </a:solidFill>
                </a:endParaRPr>
              </a:p>
            </p:txBody>
          </p:sp>
          <p:sp>
            <p:nvSpPr>
              <p:cNvPr id="23706" name="Arc 63"/>
              <p:cNvSpPr>
                <a:spLocks noChangeAspect="1"/>
              </p:cNvSpPr>
              <p:nvPr/>
            </p:nvSpPr>
            <p:spPr bwMode="auto">
              <a:xfrm>
                <a:off x="4488" y="2876"/>
                <a:ext cx="28" cy="22"/>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707" name="Arc 64"/>
              <p:cNvSpPr>
                <a:spLocks noChangeAspect="1"/>
              </p:cNvSpPr>
              <p:nvPr/>
            </p:nvSpPr>
            <p:spPr bwMode="auto">
              <a:xfrm>
                <a:off x="4276" y="2875"/>
                <a:ext cx="58" cy="36"/>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708" name="Arc 65"/>
              <p:cNvSpPr>
                <a:spLocks noChangeAspect="1"/>
              </p:cNvSpPr>
              <p:nvPr/>
            </p:nvSpPr>
            <p:spPr bwMode="auto">
              <a:xfrm>
                <a:off x="4237" y="3007"/>
                <a:ext cx="97" cy="66"/>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709" name="Arc 66"/>
              <p:cNvSpPr>
                <a:spLocks noChangeAspect="1"/>
              </p:cNvSpPr>
              <p:nvPr/>
            </p:nvSpPr>
            <p:spPr bwMode="auto">
              <a:xfrm>
                <a:off x="4488" y="2981"/>
                <a:ext cx="80" cy="92"/>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710" name="Rectangle 67"/>
              <p:cNvSpPr>
                <a:spLocks noChangeArrowheads="1"/>
              </p:cNvSpPr>
              <p:nvPr/>
            </p:nvSpPr>
            <p:spPr bwMode="auto">
              <a:xfrm>
                <a:off x="4750" y="3036"/>
                <a:ext cx="160" cy="167"/>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711" name="Oval 68"/>
              <p:cNvSpPr>
                <a:spLocks noChangeAspect="1" noChangeArrowheads="1"/>
              </p:cNvSpPr>
              <p:nvPr/>
            </p:nvSpPr>
            <p:spPr bwMode="auto">
              <a:xfrm>
                <a:off x="4747" y="2836"/>
                <a:ext cx="155" cy="130"/>
              </a:xfrm>
              <a:prstGeom prst="ellipse">
                <a:avLst/>
              </a:prstGeom>
              <a:solidFill>
                <a:schemeClr val="accent2"/>
              </a:solidFill>
              <a:ln w="12700">
                <a:noFill/>
                <a:round/>
                <a:headEnd/>
                <a:tailEnd/>
              </a:ln>
            </p:spPr>
            <p:txBody>
              <a:bodyPr wrap="none" anchor="ctr"/>
              <a:lstStyle/>
              <a:p>
                <a:endParaRPr lang="en-US">
                  <a:solidFill>
                    <a:srgbClr val="000000"/>
                  </a:solidFill>
                </a:endParaRPr>
              </a:p>
            </p:txBody>
          </p:sp>
          <p:sp>
            <p:nvSpPr>
              <p:cNvPr id="23712" name="Freeform 69"/>
              <p:cNvSpPr>
                <a:spLocks noChangeAspect="1"/>
              </p:cNvSpPr>
              <p:nvPr/>
            </p:nvSpPr>
            <p:spPr bwMode="auto">
              <a:xfrm>
                <a:off x="4664" y="2973"/>
                <a:ext cx="325" cy="496"/>
              </a:xfrm>
              <a:custGeom>
                <a:avLst/>
                <a:gdLst>
                  <a:gd name="T0" fmla="*/ 154 w 182"/>
                  <a:gd name="T1" fmla="*/ 17 h 324"/>
                  <a:gd name="T2" fmla="*/ 145 w 182"/>
                  <a:gd name="T3" fmla="*/ 35 h 324"/>
                  <a:gd name="T4" fmla="*/ 123 w 182"/>
                  <a:gd name="T5" fmla="*/ 11 h 324"/>
                  <a:gd name="T6" fmla="*/ 123 w 182"/>
                  <a:gd name="T7" fmla="*/ 0 h 324"/>
                  <a:gd name="T8" fmla="*/ 84 w 182"/>
                  <a:gd name="T9" fmla="*/ 0 h 324"/>
                  <a:gd name="T10" fmla="*/ 34 w 182"/>
                  <a:gd name="T11" fmla="*/ 26 h 324"/>
                  <a:gd name="T12" fmla="*/ 0 w 182"/>
                  <a:gd name="T13" fmla="*/ 132 h 324"/>
                  <a:gd name="T14" fmla="*/ 39 w 182"/>
                  <a:gd name="T15" fmla="*/ 164 h 324"/>
                  <a:gd name="T16" fmla="*/ 75 w 182"/>
                  <a:gd name="T17" fmla="*/ 194 h 324"/>
                  <a:gd name="T18" fmla="*/ 75 w 182"/>
                  <a:gd name="T19" fmla="*/ 494 h 324"/>
                  <a:gd name="T20" fmla="*/ 173 w 182"/>
                  <a:gd name="T21" fmla="*/ 494 h 324"/>
                  <a:gd name="T22" fmla="*/ 173 w 182"/>
                  <a:gd name="T23" fmla="*/ 262 h 324"/>
                  <a:gd name="T24" fmla="*/ 216 w 182"/>
                  <a:gd name="T25" fmla="*/ 494 h 324"/>
                  <a:gd name="T26" fmla="*/ 320 w 182"/>
                  <a:gd name="T27" fmla="*/ 494 h 324"/>
                  <a:gd name="T28" fmla="*/ 273 w 182"/>
                  <a:gd name="T29" fmla="*/ 256 h 324"/>
                  <a:gd name="T30" fmla="*/ 273 w 182"/>
                  <a:gd name="T31" fmla="*/ 197 h 324"/>
                  <a:gd name="T32" fmla="*/ 323 w 182"/>
                  <a:gd name="T33" fmla="*/ 130 h 324"/>
                  <a:gd name="T34" fmla="*/ 245 w 182"/>
                  <a:gd name="T35" fmla="*/ 122 h 324"/>
                  <a:gd name="T36" fmla="*/ 198 w 182"/>
                  <a:gd name="T37" fmla="*/ 124 h 324"/>
                  <a:gd name="T38" fmla="*/ 200 w 182"/>
                  <a:gd name="T39" fmla="*/ 196 h 324"/>
                  <a:gd name="T40" fmla="*/ 245 w 182"/>
                  <a:gd name="T41" fmla="*/ 196 h 324"/>
                  <a:gd name="T42" fmla="*/ 245 w 182"/>
                  <a:gd name="T43" fmla="*/ 220 h 324"/>
                  <a:gd name="T44" fmla="*/ 95 w 182"/>
                  <a:gd name="T45" fmla="*/ 220 h 324"/>
                  <a:gd name="T46" fmla="*/ 95 w 182"/>
                  <a:gd name="T47" fmla="*/ 66 h 324"/>
                  <a:gd name="T48" fmla="*/ 245 w 182"/>
                  <a:gd name="T49" fmla="*/ 66 h 324"/>
                  <a:gd name="T50" fmla="*/ 245 w 182"/>
                  <a:gd name="T51" fmla="*/ 122 h 324"/>
                  <a:gd name="T52" fmla="*/ 323 w 182"/>
                  <a:gd name="T53" fmla="*/ 130 h 324"/>
                  <a:gd name="T54" fmla="*/ 273 w 182"/>
                  <a:gd name="T55" fmla="*/ 14 h 324"/>
                  <a:gd name="T56" fmla="*/ 248 w 182"/>
                  <a:gd name="T57" fmla="*/ 2 h 324"/>
                  <a:gd name="T58" fmla="*/ 202 w 182"/>
                  <a:gd name="T59" fmla="*/ 2 h 324"/>
                  <a:gd name="T60" fmla="*/ 179 w 182"/>
                  <a:gd name="T61" fmla="*/ 34 h 324"/>
                  <a:gd name="T62" fmla="*/ 168 w 182"/>
                  <a:gd name="T63" fmla="*/ 17 h 324"/>
                  <a:gd name="T64" fmla="*/ 180 w 182"/>
                  <a:gd name="T65" fmla="*/ 2 h 324"/>
                  <a:gd name="T66" fmla="*/ 141 w 182"/>
                  <a:gd name="T67" fmla="*/ 2 h 324"/>
                  <a:gd name="T68" fmla="*/ 154 w 182"/>
                  <a:gd name="T69" fmla="*/ 17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accent2"/>
              </a:solidFill>
              <a:ln w="12700" cap="rnd">
                <a:noFill/>
                <a:round/>
                <a:headEnd/>
                <a:tailEnd/>
              </a:ln>
            </p:spPr>
            <p:txBody>
              <a:bodyPr/>
              <a:lstStyle/>
              <a:p>
                <a:endParaRPr lang="en-US">
                  <a:solidFill>
                    <a:srgbClr val="000000"/>
                  </a:solidFill>
                </a:endParaRPr>
              </a:p>
            </p:txBody>
          </p:sp>
          <p:sp>
            <p:nvSpPr>
              <p:cNvPr id="23713" name="Arc 70"/>
              <p:cNvSpPr>
                <a:spLocks noChangeAspect="1"/>
              </p:cNvSpPr>
              <p:nvPr/>
            </p:nvSpPr>
            <p:spPr bwMode="auto">
              <a:xfrm>
                <a:off x="4912" y="2976"/>
                <a:ext cx="28" cy="22"/>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714" name="Arc 71"/>
              <p:cNvSpPr>
                <a:spLocks noChangeAspect="1"/>
              </p:cNvSpPr>
              <p:nvPr/>
            </p:nvSpPr>
            <p:spPr bwMode="auto">
              <a:xfrm>
                <a:off x="4700" y="2975"/>
                <a:ext cx="58" cy="36"/>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715" name="Arc 72"/>
              <p:cNvSpPr>
                <a:spLocks noChangeAspect="1"/>
              </p:cNvSpPr>
              <p:nvPr/>
            </p:nvSpPr>
            <p:spPr bwMode="auto">
              <a:xfrm>
                <a:off x="4661" y="3107"/>
                <a:ext cx="97" cy="65"/>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716" name="Arc 73"/>
              <p:cNvSpPr>
                <a:spLocks noChangeAspect="1"/>
              </p:cNvSpPr>
              <p:nvPr/>
            </p:nvSpPr>
            <p:spPr bwMode="auto">
              <a:xfrm>
                <a:off x="4912" y="3081"/>
                <a:ext cx="80" cy="91"/>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grpSp>
      </p:grpSp>
      <p:grpSp>
        <p:nvGrpSpPr>
          <p:cNvPr id="9" name="Group 74"/>
          <p:cNvGrpSpPr>
            <a:grpSpLocks/>
          </p:cNvGrpSpPr>
          <p:nvPr/>
        </p:nvGrpSpPr>
        <p:grpSpPr bwMode="auto">
          <a:xfrm>
            <a:off x="4495800" y="2895600"/>
            <a:ext cx="3200400" cy="2360613"/>
            <a:chOff x="912" y="1872"/>
            <a:chExt cx="2928" cy="1919"/>
          </a:xfrm>
        </p:grpSpPr>
        <p:grpSp>
          <p:nvGrpSpPr>
            <p:cNvPr id="10" name="Group 75"/>
            <p:cNvGrpSpPr>
              <a:grpSpLocks/>
            </p:cNvGrpSpPr>
            <p:nvPr/>
          </p:nvGrpSpPr>
          <p:grpSpPr bwMode="auto">
            <a:xfrm>
              <a:off x="912" y="1963"/>
              <a:ext cx="1296" cy="1007"/>
              <a:chOff x="1056" y="1584"/>
              <a:chExt cx="2126" cy="1652"/>
            </a:xfrm>
          </p:grpSpPr>
          <p:grpSp>
            <p:nvGrpSpPr>
              <p:cNvPr id="11" name="Group 76"/>
              <p:cNvGrpSpPr>
                <a:grpSpLocks/>
              </p:cNvGrpSpPr>
              <p:nvPr/>
            </p:nvGrpSpPr>
            <p:grpSpPr bwMode="auto">
              <a:xfrm>
                <a:off x="1056" y="2016"/>
                <a:ext cx="638" cy="1220"/>
                <a:chOff x="1960" y="1440"/>
                <a:chExt cx="1148" cy="2005"/>
              </a:xfrm>
            </p:grpSpPr>
            <p:sp>
              <p:nvSpPr>
                <p:cNvPr id="23686" name="Rectangle 77"/>
                <p:cNvSpPr>
                  <a:spLocks noChangeArrowheads="1"/>
                </p:cNvSpPr>
                <p:nvPr/>
              </p:nvSpPr>
              <p:spPr bwMode="auto">
                <a:xfrm>
                  <a:off x="2269" y="2073"/>
                  <a:ext cx="555" cy="530"/>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687" name="Oval 78"/>
                <p:cNvSpPr>
                  <a:spLocks noChangeAspect="1" noChangeArrowheads="1"/>
                </p:cNvSpPr>
                <p:nvPr/>
              </p:nvSpPr>
              <p:spPr bwMode="auto">
                <a:xfrm>
                  <a:off x="2258" y="1440"/>
                  <a:ext cx="537" cy="411"/>
                </a:xfrm>
                <a:prstGeom prst="ellipse">
                  <a:avLst/>
                </a:prstGeom>
                <a:solidFill>
                  <a:schemeClr val="bg2"/>
                </a:solidFill>
                <a:ln w="12700">
                  <a:noFill/>
                  <a:round/>
                  <a:headEnd/>
                  <a:tailEnd/>
                </a:ln>
              </p:spPr>
              <p:txBody>
                <a:bodyPr wrap="none" anchor="ctr"/>
                <a:lstStyle/>
                <a:p>
                  <a:endParaRPr lang="en-US">
                    <a:solidFill>
                      <a:srgbClr val="000000"/>
                    </a:solidFill>
                  </a:endParaRPr>
                </a:p>
              </p:txBody>
            </p:sp>
            <p:sp>
              <p:nvSpPr>
                <p:cNvPr id="23688" name="Freeform 79"/>
                <p:cNvSpPr>
                  <a:spLocks noChangeAspect="1"/>
                </p:cNvSpPr>
                <p:nvPr/>
              </p:nvSpPr>
              <p:spPr bwMode="auto">
                <a:xfrm>
                  <a:off x="1972" y="1874"/>
                  <a:ext cx="1124" cy="1571"/>
                </a:xfrm>
                <a:custGeom>
                  <a:avLst/>
                  <a:gdLst>
                    <a:gd name="T0" fmla="*/ 531 w 182"/>
                    <a:gd name="T1" fmla="*/ 53 h 324"/>
                    <a:gd name="T2" fmla="*/ 500 w 182"/>
                    <a:gd name="T3" fmla="*/ 112 h 324"/>
                    <a:gd name="T4" fmla="*/ 426 w 182"/>
                    <a:gd name="T5" fmla="*/ 34 h 324"/>
                    <a:gd name="T6" fmla="*/ 426 w 182"/>
                    <a:gd name="T7" fmla="*/ 0 h 324"/>
                    <a:gd name="T8" fmla="*/ 290 w 182"/>
                    <a:gd name="T9" fmla="*/ 0 h 324"/>
                    <a:gd name="T10" fmla="*/ 117 w 182"/>
                    <a:gd name="T11" fmla="*/ 82 h 324"/>
                    <a:gd name="T12" fmla="*/ 0 w 182"/>
                    <a:gd name="T13" fmla="*/ 417 h 324"/>
                    <a:gd name="T14" fmla="*/ 136 w 182"/>
                    <a:gd name="T15" fmla="*/ 519 h 324"/>
                    <a:gd name="T16" fmla="*/ 259 w 182"/>
                    <a:gd name="T17" fmla="*/ 616 h 324"/>
                    <a:gd name="T18" fmla="*/ 259 w 182"/>
                    <a:gd name="T19" fmla="*/ 1566 h 324"/>
                    <a:gd name="T20" fmla="*/ 599 w 182"/>
                    <a:gd name="T21" fmla="*/ 1566 h 324"/>
                    <a:gd name="T22" fmla="*/ 599 w 182"/>
                    <a:gd name="T23" fmla="*/ 829 h 324"/>
                    <a:gd name="T24" fmla="*/ 747 w 182"/>
                    <a:gd name="T25" fmla="*/ 1566 h 324"/>
                    <a:gd name="T26" fmla="*/ 1105 w 182"/>
                    <a:gd name="T27" fmla="*/ 1566 h 324"/>
                    <a:gd name="T28" fmla="*/ 945 w 182"/>
                    <a:gd name="T29" fmla="*/ 810 h 324"/>
                    <a:gd name="T30" fmla="*/ 945 w 182"/>
                    <a:gd name="T31" fmla="*/ 625 h 324"/>
                    <a:gd name="T32" fmla="*/ 1118 w 182"/>
                    <a:gd name="T33" fmla="*/ 412 h 324"/>
                    <a:gd name="T34" fmla="*/ 846 w 182"/>
                    <a:gd name="T35" fmla="*/ 388 h 324"/>
                    <a:gd name="T36" fmla="*/ 686 w 182"/>
                    <a:gd name="T37" fmla="*/ 393 h 324"/>
                    <a:gd name="T38" fmla="*/ 692 w 182"/>
                    <a:gd name="T39" fmla="*/ 621 h 324"/>
                    <a:gd name="T40" fmla="*/ 846 w 182"/>
                    <a:gd name="T41" fmla="*/ 621 h 324"/>
                    <a:gd name="T42" fmla="*/ 846 w 182"/>
                    <a:gd name="T43" fmla="*/ 698 h 324"/>
                    <a:gd name="T44" fmla="*/ 327 w 182"/>
                    <a:gd name="T45" fmla="*/ 698 h 324"/>
                    <a:gd name="T46" fmla="*/ 327 w 182"/>
                    <a:gd name="T47" fmla="*/ 208 h 324"/>
                    <a:gd name="T48" fmla="*/ 846 w 182"/>
                    <a:gd name="T49" fmla="*/ 208 h 324"/>
                    <a:gd name="T50" fmla="*/ 846 w 182"/>
                    <a:gd name="T51" fmla="*/ 388 h 324"/>
                    <a:gd name="T52" fmla="*/ 1118 w 182"/>
                    <a:gd name="T53" fmla="*/ 412 h 324"/>
                    <a:gd name="T54" fmla="*/ 945 w 182"/>
                    <a:gd name="T55" fmla="*/ 44 h 324"/>
                    <a:gd name="T56" fmla="*/ 858 w 182"/>
                    <a:gd name="T57" fmla="*/ 5 h 324"/>
                    <a:gd name="T58" fmla="*/ 698 w 182"/>
                    <a:gd name="T59" fmla="*/ 5 h 324"/>
                    <a:gd name="T60" fmla="*/ 618 w 182"/>
                    <a:gd name="T61" fmla="*/ 107 h 324"/>
                    <a:gd name="T62" fmla="*/ 581 w 182"/>
                    <a:gd name="T63" fmla="*/ 53 h 324"/>
                    <a:gd name="T64" fmla="*/ 624 w 182"/>
                    <a:gd name="T65" fmla="*/ 5 h 324"/>
                    <a:gd name="T66" fmla="*/ 488 w 182"/>
                    <a:gd name="T67" fmla="*/ 5 h 324"/>
                    <a:gd name="T68" fmla="*/ 531 w 182"/>
                    <a:gd name="T69" fmla="*/ 53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bg2"/>
                </a:solidFill>
                <a:ln w="12700" cap="rnd">
                  <a:noFill/>
                  <a:round/>
                  <a:headEnd/>
                  <a:tailEnd/>
                </a:ln>
              </p:spPr>
              <p:txBody>
                <a:bodyPr/>
                <a:lstStyle/>
                <a:p>
                  <a:endParaRPr lang="en-US">
                    <a:solidFill>
                      <a:srgbClr val="000000"/>
                    </a:solidFill>
                  </a:endParaRPr>
                </a:p>
              </p:txBody>
            </p:sp>
            <p:sp>
              <p:nvSpPr>
                <p:cNvPr id="23689" name="Arc 80"/>
                <p:cNvSpPr>
                  <a:spLocks noChangeAspect="1"/>
                </p:cNvSpPr>
                <p:nvPr/>
              </p:nvSpPr>
              <p:spPr bwMode="auto">
                <a:xfrm>
                  <a:off x="2832" y="1884"/>
                  <a:ext cx="97" cy="69"/>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690" name="Arc 81"/>
                <p:cNvSpPr>
                  <a:spLocks noChangeAspect="1"/>
                </p:cNvSpPr>
                <p:nvPr/>
              </p:nvSpPr>
              <p:spPr bwMode="auto">
                <a:xfrm>
                  <a:off x="2095" y="1881"/>
                  <a:ext cx="203" cy="112"/>
                </a:xfrm>
                <a:custGeom>
                  <a:avLst/>
                  <a:gdLst>
                    <a:gd name="T0" fmla="*/ 0 w 26179"/>
                    <a:gd name="T1" fmla="*/ 1 h 24728"/>
                    <a:gd name="T2" fmla="*/ 2 w 26179"/>
                    <a:gd name="T3" fmla="*/ 0 h 24728"/>
                    <a:gd name="T4" fmla="*/ 1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691" name="Arc 82"/>
                <p:cNvSpPr>
                  <a:spLocks noChangeAspect="1"/>
                </p:cNvSpPr>
                <p:nvPr/>
              </p:nvSpPr>
              <p:spPr bwMode="auto">
                <a:xfrm>
                  <a:off x="1960" y="2298"/>
                  <a:ext cx="338" cy="207"/>
                </a:xfrm>
                <a:custGeom>
                  <a:avLst/>
                  <a:gdLst>
                    <a:gd name="T0" fmla="*/ 3 w 37787"/>
                    <a:gd name="T1" fmla="*/ 1 h 30304"/>
                    <a:gd name="T2" fmla="*/ 0 w 37787"/>
                    <a:gd name="T3" fmla="*/ 0 h 30304"/>
                    <a:gd name="T4" fmla="*/ 2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692" name="Arc 83"/>
                <p:cNvSpPr>
                  <a:spLocks noChangeAspect="1"/>
                </p:cNvSpPr>
                <p:nvPr/>
              </p:nvSpPr>
              <p:spPr bwMode="auto">
                <a:xfrm>
                  <a:off x="2832" y="2215"/>
                  <a:ext cx="276" cy="290"/>
                </a:xfrm>
                <a:custGeom>
                  <a:avLst/>
                  <a:gdLst>
                    <a:gd name="T0" fmla="*/ 1 w 32221"/>
                    <a:gd name="T1" fmla="*/ 0 h 41511"/>
                    <a:gd name="T2" fmla="*/ 0 w 32221"/>
                    <a:gd name="T3" fmla="*/ 2 h 41511"/>
                    <a:gd name="T4" fmla="*/ 1 w 32221"/>
                    <a:gd name="T5" fmla="*/ 1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bg2"/>
                </a:solidFill>
                <a:ln w="12700" cap="rnd">
                  <a:noFill/>
                  <a:round/>
                  <a:headEnd/>
                  <a:tailEnd/>
                </a:ln>
              </p:spPr>
              <p:txBody>
                <a:bodyPr wrap="none" anchor="ctr"/>
                <a:lstStyle/>
                <a:p>
                  <a:endParaRPr lang="en-US">
                    <a:solidFill>
                      <a:srgbClr val="000000"/>
                    </a:solidFill>
                  </a:endParaRPr>
                </a:p>
              </p:txBody>
            </p:sp>
          </p:grpSp>
          <p:grpSp>
            <p:nvGrpSpPr>
              <p:cNvPr id="12" name="Group 84"/>
              <p:cNvGrpSpPr>
                <a:grpSpLocks/>
              </p:cNvGrpSpPr>
              <p:nvPr/>
            </p:nvGrpSpPr>
            <p:grpSpPr bwMode="auto">
              <a:xfrm>
                <a:off x="1728" y="1584"/>
                <a:ext cx="638" cy="1220"/>
                <a:chOff x="1960" y="1440"/>
                <a:chExt cx="1148" cy="2005"/>
              </a:xfrm>
            </p:grpSpPr>
            <p:sp>
              <p:nvSpPr>
                <p:cNvPr id="23679" name="Rectangle 85"/>
                <p:cNvSpPr>
                  <a:spLocks noChangeArrowheads="1"/>
                </p:cNvSpPr>
                <p:nvPr/>
              </p:nvSpPr>
              <p:spPr bwMode="auto">
                <a:xfrm>
                  <a:off x="2269" y="2073"/>
                  <a:ext cx="555" cy="530"/>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680" name="Oval 86"/>
                <p:cNvSpPr>
                  <a:spLocks noChangeAspect="1" noChangeArrowheads="1"/>
                </p:cNvSpPr>
                <p:nvPr/>
              </p:nvSpPr>
              <p:spPr bwMode="auto">
                <a:xfrm>
                  <a:off x="2258" y="1440"/>
                  <a:ext cx="537" cy="411"/>
                </a:xfrm>
                <a:prstGeom prst="ellipse">
                  <a:avLst/>
                </a:prstGeom>
                <a:solidFill>
                  <a:schemeClr val="bg2"/>
                </a:solidFill>
                <a:ln w="12700">
                  <a:noFill/>
                  <a:round/>
                  <a:headEnd/>
                  <a:tailEnd/>
                </a:ln>
              </p:spPr>
              <p:txBody>
                <a:bodyPr wrap="none" anchor="ctr"/>
                <a:lstStyle/>
                <a:p>
                  <a:endParaRPr lang="en-US">
                    <a:solidFill>
                      <a:srgbClr val="000000"/>
                    </a:solidFill>
                  </a:endParaRPr>
                </a:p>
              </p:txBody>
            </p:sp>
            <p:sp>
              <p:nvSpPr>
                <p:cNvPr id="23681" name="Freeform 87"/>
                <p:cNvSpPr>
                  <a:spLocks noChangeAspect="1"/>
                </p:cNvSpPr>
                <p:nvPr/>
              </p:nvSpPr>
              <p:spPr bwMode="auto">
                <a:xfrm>
                  <a:off x="1972" y="1874"/>
                  <a:ext cx="1124" cy="1571"/>
                </a:xfrm>
                <a:custGeom>
                  <a:avLst/>
                  <a:gdLst>
                    <a:gd name="T0" fmla="*/ 531 w 182"/>
                    <a:gd name="T1" fmla="*/ 53 h 324"/>
                    <a:gd name="T2" fmla="*/ 500 w 182"/>
                    <a:gd name="T3" fmla="*/ 112 h 324"/>
                    <a:gd name="T4" fmla="*/ 426 w 182"/>
                    <a:gd name="T5" fmla="*/ 34 h 324"/>
                    <a:gd name="T6" fmla="*/ 426 w 182"/>
                    <a:gd name="T7" fmla="*/ 0 h 324"/>
                    <a:gd name="T8" fmla="*/ 290 w 182"/>
                    <a:gd name="T9" fmla="*/ 0 h 324"/>
                    <a:gd name="T10" fmla="*/ 117 w 182"/>
                    <a:gd name="T11" fmla="*/ 82 h 324"/>
                    <a:gd name="T12" fmla="*/ 0 w 182"/>
                    <a:gd name="T13" fmla="*/ 417 h 324"/>
                    <a:gd name="T14" fmla="*/ 136 w 182"/>
                    <a:gd name="T15" fmla="*/ 519 h 324"/>
                    <a:gd name="T16" fmla="*/ 259 w 182"/>
                    <a:gd name="T17" fmla="*/ 616 h 324"/>
                    <a:gd name="T18" fmla="*/ 259 w 182"/>
                    <a:gd name="T19" fmla="*/ 1566 h 324"/>
                    <a:gd name="T20" fmla="*/ 599 w 182"/>
                    <a:gd name="T21" fmla="*/ 1566 h 324"/>
                    <a:gd name="T22" fmla="*/ 599 w 182"/>
                    <a:gd name="T23" fmla="*/ 829 h 324"/>
                    <a:gd name="T24" fmla="*/ 747 w 182"/>
                    <a:gd name="T25" fmla="*/ 1566 h 324"/>
                    <a:gd name="T26" fmla="*/ 1105 w 182"/>
                    <a:gd name="T27" fmla="*/ 1566 h 324"/>
                    <a:gd name="T28" fmla="*/ 945 w 182"/>
                    <a:gd name="T29" fmla="*/ 810 h 324"/>
                    <a:gd name="T30" fmla="*/ 945 w 182"/>
                    <a:gd name="T31" fmla="*/ 625 h 324"/>
                    <a:gd name="T32" fmla="*/ 1118 w 182"/>
                    <a:gd name="T33" fmla="*/ 412 h 324"/>
                    <a:gd name="T34" fmla="*/ 846 w 182"/>
                    <a:gd name="T35" fmla="*/ 388 h 324"/>
                    <a:gd name="T36" fmla="*/ 686 w 182"/>
                    <a:gd name="T37" fmla="*/ 393 h 324"/>
                    <a:gd name="T38" fmla="*/ 692 w 182"/>
                    <a:gd name="T39" fmla="*/ 621 h 324"/>
                    <a:gd name="T40" fmla="*/ 846 w 182"/>
                    <a:gd name="T41" fmla="*/ 621 h 324"/>
                    <a:gd name="T42" fmla="*/ 846 w 182"/>
                    <a:gd name="T43" fmla="*/ 698 h 324"/>
                    <a:gd name="T44" fmla="*/ 327 w 182"/>
                    <a:gd name="T45" fmla="*/ 698 h 324"/>
                    <a:gd name="T46" fmla="*/ 327 w 182"/>
                    <a:gd name="T47" fmla="*/ 208 h 324"/>
                    <a:gd name="T48" fmla="*/ 846 w 182"/>
                    <a:gd name="T49" fmla="*/ 208 h 324"/>
                    <a:gd name="T50" fmla="*/ 846 w 182"/>
                    <a:gd name="T51" fmla="*/ 388 h 324"/>
                    <a:gd name="T52" fmla="*/ 1118 w 182"/>
                    <a:gd name="T53" fmla="*/ 412 h 324"/>
                    <a:gd name="T54" fmla="*/ 945 w 182"/>
                    <a:gd name="T55" fmla="*/ 44 h 324"/>
                    <a:gd name="T56" fmla="*/ 858 w 182"/>
                    <a:gd name="T57" fmla="*/ 5 h 324"/>
                    <a:gd name="T58" fmla="*/ 698 w 182"/>
                    <a:gd name="T59" fmla="*/ 5 h 324"/>
                    <a:gd name="T60" fmla="*/ 618 w 182"/>
                    <a:gd name="T61" fmla="*/ 107 h 324"/>
                    <a:gd name="T62" fmla="*/ 581 w 182"/>
                    <a:gd name="T63" fmla="*/ 53 h 324"/>
                    <a:gd name="T64" fmla="*/ 624 w 182"/>
                    <a:gd name="T65" fmla="*/ 5 h 324"/>
                    <a:gd name="T66" fmla="*/ 488 w 182"/>
                    <a:gd name="T67" fmla="*/ 5 h 324"/>
                    <a:gd name="T68" fmla="*/ 531 w 182"/>
                    <a:gd name="T69" fmla="*/ 53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bg2"/>
                </a:solidFill>
                <a:ln w="12700" cap="rnd">
                  <a:noFill/>
                  <a:round/>
                  <a:headEnd/>
                  <a:tailEnd/>
                </a:ln>
              </p:spPr>
              <p:txBody>
                <a:bodyPr/>
                <a:lstStyle/>
                <a:p>
                  <a:endParaRPr lang="en-US">
                    <a:solidFill>
                      <a:srgbClr val="000000"/>
                    </a:solidFill>
                  </a:endParaRPr>
                </a:p>
              </p:txBody>
            </p:sp>
            <p:sp>
              <p:nvSpPr>
                <p:cNvPr id="23682" name="Arc 88"/>
                <p:cNvSpPr>
                  <a:spLocks noChangeAspect="1"/>
                </p:cNvSpPr>
                <p:nvPr/>
              </p:nvSpPr>
              <p:spPr bwMode="auto">
                <a:xfrm>
                  <a:off x="2832" y="1884"/>
                  <a:ext cx="97" cy="69"/>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683" name="Arc 89"/>
                <p:cNvSpPr>
                  <a:spLocks noChangeAspect="1"/>
                </p:cNvSpPr>
                <p:nvPr/>
              </p:nvSpPr>
              <p:spPr bwMode="auto">
                <a:xfrm>
                  <a:off x="2095" y="1881"/>
                  <a:ext cx="203" cy="112"/>
                </a:xfrm>
                <a:custGeom>
                  <a:avLst/>
                  <a:gdLst>
                    <a:gd name="T0" fmla="*/ 0 w 26179"/>
                    <a:gd name="T1" fmla="*/ 1 h 24728"/>
                    <a:gd name="T2" fmla="*/ 2 w 26179"/>
                    <a:gd name="T3" fmla="*/ 0 h 24728"/>
                    <a:gd name="T4" fmla="*/ 1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684" name="Arc 90"/>
                <p:cNvSpPr>
                  <a:spLocks noChangeAspect="1"/>
                </p:cNvSpPr>
                <p:nvPr/>
              </p:nvSpPr>
              <p:spPr bwMode="auto">
                <a:xfrm>
                  <a:off x="1960" y="2298"/>
                  <a:ext cx="338" cy="207"/>
                </a:xfrm>
                <a:custGeom>
                  <a:avLst/>
                  <a:gdLst>
                    <a:gd name="T0" fmla="*/ 3 w 37787"/>
                    <a:gd name="T1" fmla="*/ 1 h 30304"/>
                    <a:gd name="T2" fmla="*/ 0 w 37787"/>
                    <a:gd name="T3" fmla="*/ 0 h 30304"/>
                    <a:gd name="T4" fmla="*/ 2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685" name="Arc 91"/>
                <p:cNvSpPr>
                  <a:spLocks noChangeAspect="1"/>
                </p:cNvSpPr>
                <p:nvPr/>
              </p:nvSpPr>
              <p:spPr bwMode="auto">
                <a:xfrm>
                  <a:off x="2832" y="2215"/>
                  <a:ext cx="276" cy="290"/>
                </a:xfrm>
                <a:custGeom>
                  <a:avLst/>
                  <a:gdLst>
                    <a:gd name="T0" fmla="*/ 1 w 32221"/>
                    <a:gd name="T1" fmla="*/ 0 h 41511"/>
                    <a:gd name="T2" fmla="*/ 0 w 32221"/>
                    <a:gd name="T3" fmla="*/ 2 h 41511"/>
                    <a:gd name="T4" fmla="*/ 1 w 32221"/>
                    <a:gd name="T5" fmla="*/ 1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bg2"/>
                </a:solidFill>
                <a:ln w="12700" cap="rnd">
                  <a:noFill/>
                  <a:round/>
                  <a:headEnd/>
                  <a:tailEnd/>
                </a:ln>
              </p:spPr>
              <p:txBody>
                <a:bodyPr wrap="none" anchor="ctr"/>
                <a:lstStyle/>
                <a:p>
                  <a:endParaRPr lang="en-US">
                    <a:solidFill>
                      <a:srgbClr val="000000"/>
                    </a:solidFill>
                  </a:endParaRPr>
                </a:p>
              </p:txBody>
            </p:sp>
          </p:grpSp>
          <p:grpSp>
            <p:nvGrpSpPr>
              <p:cNvPr id="13" name="Group 92"/>
              <p:cNvGrpSpPr>
                <a:grpSpLocks/>
              </p:cNvGrpSpPr>
              <p:nvPr/>
            </p:nvGrpSpPr>
            <p:grpSpPr bwMode="auto">
              <a:xfrm>
                <a:off x="2544" y="1776"/>
                <a:ext cx="638" cy="1220"/>
                <a:chOff x="1960" y="1440"/>
                <a:chExt cx="1148" cy="2005"/>
              </a:xfrm>
            </p:grpSpPr>
            <p:sp>
              <p:nvSpPr>
                <p:cNvPr id="23672" name="Rectangle 93"/>
                <p:cNvSpPr>
                  <a:spLocks noChangeArrowheads="1"/>
                </p:cNvSpPr>
                <p:nvPr/>
              </p:nvSpPr>
              <p:spPr bwMode="auto">
                <a:xfrm>
                  <a:off x="2269" y="2073"/>
                  <a:ext cx="555" cy="530"/>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673" name="Oval 94"/>
                <p:cNvSpPr>
                  <a:spLocks noChangeAspect="1" noChangeArrowheads="1"/>
                </p:cNvSpPr>
                <p:nvPr/>
              </p:nvSpPr>
              <p:spPr bwMode="auto">
                <a:xfrm>
                  <a:off x="2258" y="1440"/>
                  <a:ext cx="537" cy="411"/>
                </a:xfrm>
                <a:prstGeom prst="ellipse">
                  <a:avLst/>
                </a:prstGeom>
                <a:solidFill>
                  <a:schemeClr val="bg2"/>
                </a:solidFill>
                <a:ln w="12700">
                  <a:noFill/>
                  <a:round/>
                  <a:headEnd/>
                  <a:tailEnd/>
                </a:ln>
              </p:spPr>
              <p:txBody>
                <a:bodyPr wrap="none" anchor="ctr"/>
                <a:lstStyle/>
                <a:p>
                  <a:endParaRPr lang="en-US">
                    <a:solidFill>
                      <a:srgbClr val="000000"/>
                    </a:solidFill>
                  </a:endParaRPr>
                </a:p>
              </p:txBody>
            </p:sp>
            <p:sp>
              <p:nvSpPr>
                <p:cNvPr id="23674" name="Freeform 95"/>
                <p:cNvSpPr>
                  <a:spLocks noChangeAspect="1"/>
                </p:cNvSpPr>
                <p:nvPr/>
              </p:nvSpPr>
              <p:spPr bwMode="auto">
                <a:xfrm>
                  <a:off x="1972" y="1874"/>
                  <a:ext cx="1124" cy="1571"/>
                </a:xfrm>
                <a:custGeom>
                  <a:avLst/>
                  <a:gdLst>
                    <a:gd name="T0" fmla="*/ 531 w 182"/>
                    <a:gd name="T1" fmla="*/ 53 h 324"/>
                    <a:gd name="T2" fmla="*/ 500 w 182"/>
                    <a:gd name="T3" fmla="*/ 112 h 324"/>
                    <a:gd name="T4" fmla="*/ 426 w 182"/>
                    <a:gd name="T5" fmla="*/ 34 h 324"/>
                    <a:gd name="T6" fmla="*/ 426 w 182"/>
                    <a:gd name="T7" fmla="*/ 0 h 324"/>
                    <a:gd name="T8" fmla="*/ 290 w 182"/>
                    <a:gd name="T9" fmla="*/ 0 h 324"/>
                    <a:gd name="T10" fmla="*/ 117 w 182"/>
                    <a:gd name="T11" fmla="*/ 82 h 324"/>
                    <a:gd name="T12" fmla="*/ 0 w 182"/>
                    <a:gd name="T13" fmla="*/ 417 h 324"/>
                    <a:gd name="T14" fmla="*/ 136 w 182"/>
                    <a:gd name="T15" fmla="*/ 519 h 324"/>
                    <a:gd name="T16" fmla="*/ 259 w 182"/>
                    <a:gd name="T17" fmla="*/ 616 h 324"/>
                    <a:gd name="T18" fmla="*/ 259 w 182"/>
                    <a:gd name="T19" fmla="*/ 1566 h 324"/>
                    <a:gd name="T20" fmla="*/ 599 w 182"/>
                    <a:gd name="T21" fmla="*/ 1566 h 324"/>
                    <a:gd name="T22" fmla="*/ 599 w 182"/>
                    <a:gd name="T23" fmla="*/ 829 h 324"/>
                    <a:gd name="T24" fmla="*/ 747 w 182"/>
                    <a:gd name="T25" fmla="*/ 1566 h 324"/>
                    <a:gd name="T26" fmla="*/ 1105 w 182"/>
                    <a:gd name="T27" fmla="*/ 1566 h 324"/>
                    <a:gd name="T28" fmla="*/ 945 w 182"/>
                    <a:gd name="T29" fmla="*/ 810 h 324"/>
                    <a:gd name="T30" fmla="*/ 945 w 182"/>
                    <a:gd name="T31" fmla="*/ 625 h 324"/>
                    <a:gd name="T32" fmla="*/ 1118 w 182"/>
                    <a:gd name="T33" fmla="*/ 412 h 324"/>
                    <a:gd name="T34" fmla="*/ 846 w 182"/>
                    <a:gd name="T35" fmla="*/ 388 h 324"/>
                    <a:gd name="T36" fmla="*/ 686 w 182"/>
                    <a:gd name="T37" fmla="*/ 393 h 324"/>
                    <a:gd name="T38" fmla="*/ 692 w 182"/>
                    <a:gd name="T39" fmla="*/ 621 h 324"/>
                    <a:gd name="T40" fmla="*/ 846 w 182"/>
                    <a:gd name="T41" fmla="*/ 621 h 324"/>
                    <a:gd name="T42" fmla="*/ 846 w 182"/>
                    <a:gd name="T43" fmla="*/ 698 h 324"/>
                    <a:gd name="T44" fmla="*/ 327 w 182"/>
                    <a:gd name="T45" fmla="*/ 698 h 324"/>
                    <a:gd name="T46" fmla="*/ 327 w 182"/>
                    <a:gd name="T47" fmla="*/ 208 h 324"/>
                    <a:gd name="T48" fmla="*/ 846 w 182"/>
                    <a:gd name="T49" fmla="*/ 208 h 324"/>
                    <a:gd name="T50" fmla="*/ 846 w 182"/>
                    <a:gd name="T51" fmla="*/ 388 h 324"/>
                    <a:gd name="T52" fmla="*/ 1118 w 182"/>
                    <a:gd name="T53" fmla="*/ 412 h 324"/>
                    <a:gd name="T54" fmla="*/ 945 w 182"/>
                    <a:gd name="T55" fmla="*/ 44 h 324"/>
                    <a:gd name="T56" fmla="*/ 858 w 182"/>
                    <a:gd name="T57" fmla="*/ 5 h 324"/>
                    <a:gd name="T58" fmla="*/ 698 w 182"/>
                    <a:gd name="T59" fmla="*/ 5 h 324"/>
                    <a:gd name="T60" fmla="*/ 618 w 182"/>
                    <a:gd name="T61" fmla="*/ 107 h 324"/>
                    <a:gd name="T62" fmla="*/ 581 w 182"/>
                    <a:gd name="T63" fmla="*/ 53 h 324"/>
                    <a:gd name="T64" fmla="*/ 624 w 182"/>
                    <a:gd name="T65" fmla="*/ 5 h 324"/>
                    <a:gd name="T66" fmla="*/ 488 w 182"/>
                    <a:gd name="T67" fmla="*/ 5 h 324"/>
                    <a:gd name="T68" fmla="*/ 531 w 182"/>
                    <a:gd name="T69" fmla="*/ 53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bg2"/>
                </a:solidFill>
                <a:ln w="12700" cap="rnd">
                  <a:noFill/>
                  <a:round/>
                  <a:headEnd/>
                  <a:tailEnd/>
                </a:ln>
              </p:spPr>
              <p:txBody>
                <a:bodyPr/>
                <a:lstStyle/>
                <a:p>
                  <a:endParaRPr lang="en-US">
                    <a:solidFill>
                      <a:srgbClr val="000000"/>
                    </a:solidFill>
                  </a:endParaRPr>
                </a:p>
              </p:txBody>
            </p:sp>
            <p:sp>
              <p:nvSpPr>
                <p:cNvPr id="23675" name="Arc 96"/>
                <p:cNvSpPr>
                  <a:spLocks noChangeAspect="1"/>
                </p:cNvSpPr>
                <p:nvPr/>
              </p:nvSpPr>
              <p:spPr bwMode="auto">
                <a:xfrm>
                  <a:off x="2832" y="1884"/>
                  <a:ext cx="97" cy="69"/>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676" name="Arc 97"/>
                <p:cNvSpPr>
                  <a:spLocks noChangeAspect="1"/>
                </p:cNvSpPr>
                <p:nvPr/>
              </p:nvSpPr>
              <p:spPr bwMode="auto">
                <a:xfrm>
                  <a:off x="2095" y="1881"/>
                  <a:ext cx="203" cy="112"/>
                </a:xfrm>
                <a:custGeom>
                  <a:avLst/>
                  <a:gdLst>
                    <a:gd name="T0" fmla="*/ 0 w 26179"/>
                    <a:gd name="T1" fmla="*/ 1 h 24728"/>
                    <a:gd name="T2" fmla="*/ 2 w 26179"/>
                    <a:gd name="T3" fmla="*/ 0 h 24728"/>
                    <a:gd name="T4" fmla="*/ 1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677" name="Arc 98"/>
                <p:cNvSpPr>
                  <a:spLocks noChangeAspect="1"/>
                </p:cNvSpPr>
                <p:nvPr/>
              </p:nvSpPr>
              <p:spPr bwMode="auto">
                <a:xfrm>
                  <a:off x="1960" y="2298"/>
                  <a:ext cx="338" cy="207"/>
                </a:xfrm>
                <a:custGeom>
                  <a:avLst/>
                  <a:gdLst>
                    <a:gd name="T0" fmla="*/ 3 w 37787"/>
                    <a:gd name="T1" fmla="*/ 1 h 30304"/>
                    <a:gd name="T2" fmla="*/ 0 w 37787"/>
                    <a:gd name="T3" fmla="*/ 0 h 30304"/>
                    <a:gd name="T4" fmla="*/ 2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bg2"/>
                </a:solidFill>
                <a:ln w="12700" cap="rnd">
                  <a:noFill/>
                  <a:round/>
                  <a:headEnd/>
                  <a:tailEnd/>
                </a:ln>
              </p:spPr>
              <p:txBody>
                <a:bodyPr wrap="none" anchor="ctr"/>
                <a:lstStyle/>
                <a:p>
                  <a:endParaRPr lang="en-US">
                    <a:solidFill>
                      <a:srgbClr val="000000"/>
                    </a:solidFill>
                  </a:endParaRPr>
                </a:p>
              </p:txBody>
            </p:sp>
            <p:sp>
              <p:nvSpPr>
                <p:cNvPr id="23678" name="Arc 99"/>
                <p:cNvSpPr>
                  <a:spLocks noChangeAspect="1"/>
                </p:cNvSpPr>
                <p:nvPr/>
              </p:nvSpPr>
              <p:spPr bwMode="auto">
                <a:xfrm>
                  <a:off x="2832" y="2215"/>
                  <a:ext cx="276" cy="290"/>
                </a:xfrm>
                <a:custGeom>
                  <a:avLst/>
                  <a:gdLst>
                    <a:gd name="T0" fmla="*/ 1 w 32221"/>
                    <a:gd name="T1" fmla="*/ 0 h 41511"/>
                    <a:gd name="T2" fmla="*/ 0 w 32221"/>
                    <a:gd name="T3" fmla="*/ 2 h 41511"/>
                    <a:gd name="T4" fmla="*/ 1 w 32221"/>
                    <a:gd name="T5" fmla="*/ 1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bg2"/>
                </a:solidFill>
                <a:ln w="12700" cap="rnd">
                  <a:noFill/>
                  <a:round/>
                  <a:headEnd/>
                  <a:tailEnd/>
                </a:ln>
              </p:spPr>
              <p:txBody>
                <a:bodyPr wrap="none" anchor="ctr"/>
                <a:lstStyle/>
                <a:p>
                  <a:endParaRPr lang="en-US">
                    <a:solidFill>
                      <a:srgbClr val="000000"/>
                    </a:solidFill>
                  </a:endParaRPr>
                </a:p>
              </p:txBody>
            </p:sp>
          </p:grpSp>
        </p:grpSp>
        <p:grpSp>
          <p:nvGrpSpPr>
            <p:cNvPr id="14" name="Group 100"/>
            <p:cNvGrpSpPr>
              <a:grpSpLocks/>
            </p:cNvGrpSpPr>
            <p:nvPr/>
          </p:nvGrpSpPr>
          <p:grpSpPr bwMode="auto">
            <a:xfrm>
              <a:off x="2544" y="1872"/>
              <a:ext cx="1296" cy="1007"/>
              <a:chOff x="3696" y="1920"/>
              <a:chExt cx="1296" cy="1007"/>
            </a:xfrm>
          </p:grpSpPr>
          <p:sp>
            <p:nvSpPr>
              <p:cNvPr id="23648" name="Rectangle 101"/>
              <p:cNvSpPr>
                <a:spLocks noChangeArrowheads="1"/>
              </p:cNvSpPr>
              <p:nvPr/>
            </p:nvSpPr>
            <p:spPr bwMode="auto">
              <a:xfrm>
                <a:off x="3800" y="2418"/>
                <a:ext cx="188" cy="197"/>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649" name="Oval 102"/>
              <p:cNvSpPr>
                <a:spLocks noChangeAspect="1" noChangeArrowheads="1"/>
              </p:cNvSpPr>
              <p:nvPr/>
            </p:nvSpPr>
            <p:spPr bwMode="auto">
              <a:xfrm>
                <a:off x="3797" y="2183"/>
                <a:ext cx="182" cy="152"/>
              </a:xfrm>
              <a:prstGeom prst="ellipse">
                <a:avLst/>
              </a:prstGeom>
              <a:solidFill>
                <a:srgbClr val="33CCCC"/>
              </a:solidFill>
              <a:ln w="12700">
                <a:noFill/>
                <a:round/>
                <a:headEnd/>
                <a:tailEnd/>
              </a:ln>
            </p:spPr>
            <p:txBody>
              <a:bodyPr wrap="none" anchor="ctr"/>
              <a:lstStyle/>
              <a:p>
                <a:endParaRPr lang="en-US">
                  <a:solidFill>
                    <a:srgbClr val="000000"/>
                  </a:solidFill>
                </a:endParaRPr>
              </a:p>
            </p:txBody>
          </p:sp>
          <p:sp>
            <p:nvSpPr>
              <p:cNvPr id="23650" name="Freeform 103"/>
              <p:cNvSpPr>
                <a:spLocks noChangeAspect="1"/>
              </p:cNvSpPr>
              <p:nvPr/>
            </p:nvSpPr>
            <p:spPr bwMode="auto">
              <a:xfrm>
                <a:off x="3700" y="2344"/>
                <a:ext cx="381" cy="583"/>
              </a:xfrm>
              <a:custGeom>
                <a:avLst/>
                <a:gdLst>
                  <a:gd name="T0" fmla="*/ 180 w 182"/>
                  <a:gd name="T1" fmla="*/ 20 h 324"/>
                  <a:gd name="T2" fmla="*/ 170 w 182"/>
                  <a:gd name="T3" fmla="*/ 41 h 324"/>
                  <a:gd name="T4" fmla="*/ 144 w 182"/>
                  <a:gd name="T5" fmla="*/ 13 h 324"/>
                  <a:gd name="T6" fmla="*/ 144 w 182"/>
                  <a:gd name="T7" fmla="*/ 0 h 324"/>
                  <a:gd name="T8" fmla="*/ 98 w 182"/>
                  <a:gd name="T9" fmla="*/ 0 h 324"/>
                  <a:gd name="T10" fmla="*/ 40 w 182"/>
                  <a:gd name="T11" fmla="*/ 31 h 324"/>
                  <a:gd name="T12" fmla="*/ 0 w 182"/>
                  <a:gd name="T13" fmla="*/ 155 h 324"/>
                  <a:gd name="T14" fmla="*/ 46 w 182"/>
                  <a:gd name="T15" fmla="*/ 193 h 324"/>
                  <a:gd name="T16" fmla="*/ 88 w 182"/>
                  <a:gd name="T17" fmla="*/ 229 h 324"/>
                  <a:gd name="T18" fmla="*/ 88 w 182"/>
                  <a:gd name="T19" fmla="*/ 581 h 324"/>
                  <a:gd name="T20" fmla="*/ 203 w 182"/>
                  <a:gd name="T21" fmla="*/ 581 h 324"/>
                  <a:gd name="T22" fmla="*/ 203 w 182"/>
                  <a:gd name="T23" fmla="*/ 308 h 324"/>
                  <a:gd name="T24" fmla="*/ 253 w 182"/>
                  <a:gd name="T25" fmla="*/ 581 h 324"/>
                  <a:gd name="T26" fmla="*/ 375 w 182"/>
                  <a:gd name="T27" fmla="*/ 581 h 324"/>
                  <a:gd name="T28" fmla="*/ 320 w 182"/>
                  <a:gd name="T29" fmla="*/ 300 h 324"/>
                  <a:gd name="T30" fmla="*/ 320 w 182"/>
                  <a:gd name="T31" fmla="*/ 232 h 324"/>
                  <a:gd name="T32" fmla="*/ 379 w 182"/>
                  <a:gd name="T33" fmla="*/ 153 h 324"/>
                  <a:gd name="T34" fmla="*/ 287 w 182"/>
                  <a:gd name="T35" fmla="*/ 144 h 324"/>
                  <a:gd name="T36" fmla="*/ 232 w 182"/>
                  <a:gd name="T37" fmla="*/ 146 h 324"/>
                  <a:gd name="T38" fmla="*/ 234 w 182"/>
                  <a:gd name="T39" fmla="*/ 230 h 324"/>
                  <a:gd name="T40" fmla="*/ 287 w 182"/>
                  <a:gd name="T41" fmla="*/ 230 h 324"/>
                  <a:gd name="T42" fmla="*/ 287 w 182"/>
                  <a:gd name="T43" fmla="*/ 259 h 324"/>
                  <a:gd name="T44" fmla="*/ 111 w 182"/>
                  <a:gd name="T45" fmla="*/ 259 h 324"/>
                  <a:gd name="T46" fmla="*/ 111 w 182"/>
                  <a:gd name="T47" fmla="*/ 77 h 324"/>
                  <a:gd name="T48" fmla="*/ 287 w 182"/>
                  <a:gd name="T49" fmla="*/ 77 h 324"/>
                  <a:gd name="T50" fmla="*/ 287 w 182"/>
                  <a:gd name="T51" fmla="*/ 144 h 324"/>
                  <a:gd name="T52" fmla="*/ 379 w 182"/>
                  <a:gd name="T53" fmla="*/ 153 h 324"/>
                  <a:gd name="T54" fmla="*/ 320 w 182"/>
                  <a:gd name="T55" fmla="*/ 16 h 324"/>
                  <a:gd name="T56" fmla="*/ 291 w 182"/>
                  <a:gd name="T57" fmla="*/ 2 h 324"/>
                  <a:gd name="T58" fmla="*/ 237 w 182"/>
                  <a:gd name="T59" fmla="*/ 2 h 324"/>
                  <a:gd name="T60" fmla="*/ 209 w 182"/>
                  <a:gd name="T61" fmla="*/ 40 h 324"/>
                  <a:gd name="T62" fmla="*/ 197 w 182"/>
                  <a:gd name="T63" fmla="*/ 20 h 324"/>
                  <a:gd name="T64" fmla="*/ 211 w 182"/>
                  <a:gd name="T65" fmla="*/ 2 h 324"/>
                  <a:gd name="T66" fmla="*/ 165 w 182"/>
                  <a:gd name="T67" fmla="*/ 2 h 324"/>
                  <a:gd name="T68" fmla="*/ 180 w 182"/>
                  <a:gd name="T69" fmla="*/ 20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rgbClr val="33CCCC"/>
              </a:solidFill>
              <a:ln w="12700" cap="rnd">
                <a:noFill/>
                <a:round/>
                <a:headEnd/>
                <a:tailEnd/>
              </a:ln>
            </p:spPr>
            <p:txBody>
              <a:bodyPr/>
              <a:lstStyle/>
              <a:p>
                <a:endParaRPr lang="en-US">
                  <a:solidFill>
                    <a:srgbClr val="000000"/>
                  </a:solidFill>
                </a:endParaRPr>
              </a:p>
            </p:txBody>
          </p:sp>
          <p:sp>
            <p:nvSpPr>
              <p:cNvPr id="23651" name="Arc 104"/>
              <p:cNvSpPr>
                <a:spLocks noChangeAspect="1"/>
              </p:cNvSpPr>
              <p:nvPr/>
            </p:nvSpPr>
            <p:spPr bwMode="auto">
              <a:xfrm>
                <a:off x="3991" y="2347"/>
                <a:ext cx="33" cy="26"/>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652" name="Arc 105"/>
              <p:cNvSpPr>
                <a:spLocks noChangeAspect="1"/>
              </p:cNvSpPr>
              <p:nvPr/>
            </p:nvSpPr>
            <p:spPr bwMode="auto">
              <a:xfrm>
                <a:off x="3742" y="2346"/>
                <a:ext cx="68" cy="42"/>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653" name="Arc 106"/>
              <p:cNvSpPr>
                <a:spLocks noChangeAspect="1"/>
              </p:cNvSpPr>
              <p:nvPr/>
            </p:nvSpPr>
            <p:spPr bwMode="auto">
              <a:xfrm>
                <a:off x="3696" y="2501"/>
                <a:ext cx="114" cy="77"/>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654" name="Arc 107"/>
              <p:cNvSpPr>
                <a:spLocks noChangeAspect="1"/>
              </p:cNvSpPr>
              <p:nvPr/>
            </p:nvSpPr>
            <p:spPr bwMode="auto">
              <a:xfrm>
                <a:off x="3991" y="2470"/>
                <a:ext cx="94" cy="108"/>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655" name="Rectangle 108"/>
              <p:cNvSpPr>
                <a:spLocks noChangeArrowheads="1"/>
              </p:cNvSpPr>
              <p:nvPr/>
            </p:nvSpPr>
            <p:spPr bwMode="auto">
              <a:xfrm>
                <a:off x="4210" y="2155"/>
                <a:ext cx="188" cy="197"/>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656" name="Oval 109"/>
              <p:cNvSpPr>
                <a:spLocks noChangeAspect="1" noChangeArrowheads="1"/>
              </p:cNvSpPr>
              <p:nvPr/>
            </p:nvSpPr>
            <p:spPr bwMode="auto">
              <a:xfrm>
                <a:off x="4207" y="1920"/>
                <a:ext cx="182" cy="153"/>
              </a:xfrm>
              <a:prstGeom prst="ellipse">
                <a:avLst/>
              </a:prstGeom>
              <a:solidFill>
                <a:srgbClr val="33CCCC"/>
              </a:solidFill>
              <a:ln w="12700">
                <a:noFill/>
                <a:round/>
                <a:headEnd/>
                <a:tailEnd/>
              </a:ln>
            </p:spPr>
            <p:txBody>
              <a:bodyPr wrap="none" anchor="ctr"/>
              <a:lstStyle/>
              <a:p>
                <a:endParaRPr lang="en-US">
                  <a:solidFill>
                    <a:srgbClr val="000000"/>
                  </a:solidFill>
                </a:endParaRPr>
              </a:p>
            </p:txBody>
          </p:sp>
          <p:sp>
            <p:nvSpPr>
              <p:cNvPr id="23657" name="Freeform 110"/>
              <p:cNvSpPr>
                <a:spLocks noChangeAspect="1"/>
              </p:cNvSpPr>
              <p:nvPr/>
            </p:nvSpPr>
            <p:spPr bwMode="auto">
              <a:xfrm>
                <a:off x="4109" y="2081"/>
                <a:ext cx="382" cy="583"/>
              </a:xfrm>
              <a:custGeom>
                <a:avLst/>
                <a:gdLst>
                  <a:gd name="T0" fmla="*/ 181 w 182"/>
                  <a:gd name="T1" fmla="*/ 20 h 324"/>
                  <a:gd name="T2" fmla="*/ 170 w 182"/>
                  <a:gd name="T3" fmla="*/ 41 h 324"/>
                  <a:gd name="T4" fmla="*/ 145 w 182"/>
                  <a:gd name="T5" fmla="*/ 13 h 324"/>
                  <a:gd name="T6" fmla="*/ 145 w 182"/>
                  <a:gd name="T7" fmla="*/ 0 h 324"/>
                  <a:gd name="T8" fmla="*/ 99 w 182"/>
                  <a:gd name="T9" fmla="*/ 0 h 324"/>
                  <a:gd name="T10" fmla="*/ 40 w 182"/>
                  <a:gd name="T11" fmla="*/ 31 h 324"/>
                  <a:gd name="T12" fmla="*/ 0 w 182"/>
                  <a:gd name="T13" fmla="*/ 155 h 324"/>
                  <a:gd name="T14" fmla="*/ 46 w 182"/>
                  <a:gd name="T15" fmla="*/ 193 h 324"/>
                  <a:gd name="T16" fmla="*/ 88 w 182"/>
                  <a:gd name="T17" fmla="*/ 229 h 324"/>
                  <a:gd name="T18" fmla="*/ 88 w 182"/>
                  <a:gd name="T19" fmla="*/ 581 h 324"/>
                  <a:gd name="T20" fmla="*/ 204 w 182"/>
                  <a:gd name="T21" fmla="*/ 581 h 324"/>
                  <a:gd name="T22" fmla="*/ 204 w 182"/>
                  <a:gd name="T23" fmla="*/ 308 h 324"/>
                  <a:gd name="T24" fmla="*/ 254 w 182"/>
                  <a:gd name="T25" fmla="*/ 581 h 324"/>
                  <a:gd name="T26" fmla="*/ 376 w 182"/>
                  <a:gd name="T27" fmla="*/ 581 h 324"/>
                  <a:gd name="T28" fmla="*/ 321 w 182"/>
                  <a:gd name="T29" fmla="*/ 300 h 324"/>
                  <a:gd name="T30" fmla="*/ 321 w 182"/>
                  <a:gd name="T31" fmla="*/ 232 h 324"/>
                  <a:gd name="T32" fmla="*/ 380 w 182"/>
                  <a:gd name="T33" fmla="*/ 153 h 324"/>
                  <a:gd name="T34" fmla="*/ 288 w 182"/>
                  <a:gd name="T35" fmla="*/ 144 h 324"/>
                  <a:gd name="T36" fmla="*/ 233 w 182"/>
                  <a:gd name="T37" fmla="*/ 146 h 324"/>
                  <a:gd name="T38" fmla="*/ 235 w 182"/>
                  <a:gd name="T39" fmla="*/ 230 h 324"/>
                  <a:gd name="T40" fmla="*/ 288 w 182"/>
                  <a:gd name="T41" fmla="*/ 230 h 324"/>
                  <a:gd name="T42" fmla="*/ 288 w 182"/>
                  <a:gd name="T43" fmla="*/ 259 h 324"/>
                  <a:gd name="T44" fmla="*/ 111 w 182"/>
                  <a:gd name="T45" fmla="*/ 259 h 324"/>
                  <a:gd name="T46" fmla="*/ 111 w 182"/>
                  <a:gd name="T47" fmla="*/ 77 h 324"/>
                  <a:gd name="T48" fmla="*/ 288 w 182"/>
                  <a:gd name="T49" fmla="*/ 77 h 324"/>
                  <a:gd name="T50" fmla="*/ 288 w 182"/>
                  <a:gd name="T51" fmla="*/ 144 h 324"/>
                  <a:gd name="T52" fmla="*/ 380 w 182"/>
                  <a:gd name="T53" fmla="*/ 153 h 324"/>
                  <a:gd name="T54" fmla="*/ 321 w 182"/>
                  <a:gd name="T55" fmla="*/ 16 h 324"/>
                  <a:gd name="T56" fmla="*/ 292 w 182"/>
                  <a:gd name="T57" fmla="*/ 2 h 324"/>
                  <a:gd name="T58" fmla="*/ 237 w 182"/>
                  <a:gd name="T59" fmla="*/ 2 h 324"/>
                  <a:gd name="T60" fmla="*/ 210 w 182"/>
                  <a:gd name="T61" fmla="*/ 40 h 324"/>
                  <a:gd name="T62" fmla="*/ 197 w 182"/>
                  <a:gd name="T63" fmla="*/ 20 h 324"/>
                  <a:gd name="T64" fmla="*/ 212 w 182"/>
                  <a:gd name="T65" fmla="*/ 2 h 324"/>
                  <a:gd name="T66" fmla="*/ 166 w 182"/>
                  <a:gd name="T67" fmla="*/ 2 h 324"/>
                  <a:gd name="T68" fmla="*/ 181 w 182"/>
                  <a:gd name="T69" fmla="*/ 20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rgbClr val="33CCCC"/>
              </a:solidFill>
              <a:ln w="12700" cap="rnd">
                <a:noFill/>
                <a:round/>
                <a:headEnd/>
                <a:tailEnd/>
              </a:ln>
            </p:spPr>
            <p:txBody>
              <a:bodyPr/>
              <a:lstStyle/>
              <a:p>
                <a:endParaRPr lang="en-US">
                  <a:solidFill>
                    <a:srgbClr val="000000"/>
                  </a:solidFill>
                </a:endParaRPr>
              </a:p>
            </p:txBody>
          </p:sp>
          <p:sp>
            <p:nvSpPr>
              <p:cNvPr id="23658" name="Arc 111"/>
              <p:cNvSpPr>
                <a:spLocks noChangeAspect="1"/>
              </p:cNvSpPr>
              <p:nvPr/>
            </p:nvSpPr>
            <p:spPr bwMode="auto">
              <a:xfrm>
                <a:off x="4400" y="2084"/>
                <a:ext cx="33" cy="26"/>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659" name="Arc 112"/>
              <p:cNvSpPr>
                <a:spLocks noChangeAspect="1"/>
              </p:cNvSpPr>
              <p:nvPr/>
            </p:nvSpPr>
            <p:spPr bwMode="auto">
              <a:xfrm>
                <a:off x="4151" y="2083"/>
                <a:ext cx="69" cy="42"/>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660" name="Arc 113"/>
              <p:cNvSpPr>
                <a:spLocks noChangeAspect="1"/>
              </p:cNvSpPr>
              <p:nvPr/>
            </p:nvSpPr>
            <p:spPr bwMode="auto">
              <a:xfrm>
                <a:off x="4106" y="2238"/>
                <a:ext cx="114" cy="78"/>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661" name="Arc 114"/>
              <p:cNvSpPr>
                <a:spLocks noChangeAspect="1"/>
              </p:cNvSpPr>
              <p:nvPr/>
            </p:nvSpPr>
            <p:spPr bwMode="auto">
              <a:xfrm>
                <a:off x="4400" y="2208"/>
                <a:ext cx="94" cy="108"/>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662" name="Rectangle 115"/>
              <p:cNvSpPr>
                <a:spLocks noChangeArrowheads="1"/>
              </p:cNvSpPr>
              <p:nvPr/>
            </p:nvSpPr>
            <p:spPr bwMode="auto">
              <a:xfrm>
                <a:off x="4708" y="2272"/>
                <a:ext cx="188" cy="196"/>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663" name="Oval 116"/>
              <p:cNvSpPr>
                <a:spLocks noChangeAspect="1" noChangeArrowheads="1"/>
              </p:cNvSpPr>
              <p:nvPr/>
            </p:nvSpPr>
            <p:spPr bwMode="auto">
              <a:xfrm>
                <a:off x="4704" y="2037"/>
                <a:ext cx="182" cy="153"/>
              </a:xfrm>
              <a:prstGeom prst="ellipse">
                <a:avLst/>
              </a:prstGeom>
              <a:solidFill>
                <a:srgbClr val="33CCCC"/>
              </a:solidFill>
              <a:ln w="12700">
                <a:noFill/>
                <a:round/>
                <a:headEnd/>
                <a:tailEnd/>
              </a:ln>
            </p:spPr>
            <p:txBody>
              <a:bodyPr wrap="none" anchor="ctr"/>
              <a:lstStyle/>
              <a:p>
                <a:endParaRPr lang="en-US">
                  <a:solidFill>
                    <a:srgbClr val="000000"/>
                  </a:solidFill>
                </a:endParaRPr>
              </a:p>
            </p:txBody>
          </p:sp>
          <p:sp>
            <p:nvSpPr>
              <p:cNvPr id="23664" name="Freeform 117"/>
              <p:cNvSpPr>
                <a:spLocks noChangeAspect="1"/>
              </p:cNvSpPr>
              <p:nvPr/>
            </p:nvSpPr>
            <p:spPr bwMode="auto">
              <a:xfrm>
                <a:off x="4607" y="2198"/>
                <a:ext cx="381" cy="582"/>
              </a:xfrm>
              <a:custGeom>
                <a:avLst/>
                <a:gdLst>
                  <a:gd name="T0" fmla="*/ 180 w 182"/>
                  <a:gd name="T1" fmla="*/ 20 h 324"/>
                  <a:gd name="T2" fmla="*/ 170 w 182"/>
                  <a:gd name="T3" fmla="*/ 41 h 324"/>
                  <a:gd name="T4" fmla="*/ 144 w 182"/>
                  <a:gd name="T5" fmla="*/ 13 h 324"/>
                  <a:gd name="T6" fmla="*/ 144 w 182"/>
                  <a:gd name="T7" fmla="*/ 0 h 324"/>
                  <a:gd name="T8" fmla="*/ 98 w 182"/>
                  <a:gd name="T9" fmla="*/ 0 h 324"/>
                  <a:gd name="T10" fmla="*/ 40 w 182"/>
                  <a:gd name="T11" fmla="*/ 31 h 324"/>
                  <a:gd name="T12" fmla="*/ 0 w 182"/>
                  <a:gd name="T13" fmla="*/ 154 h 324"/>
                  <a:gd name="T14" fmla="*/ 46 w 182"/>
                  <a:gd name="T15" fmla="*/ 192 h 324"/>
                  <a:gd name="T16" fmla="*/ 88 w 182"/>
                  <a:gd name="T17" fmla="*/ 228 h 324"/>
                  <a:gd name="T18" fmla="*/ 88 w 182"/>
                  <a:gd name="T19" fmla="*/ 580 h 324"/>
                  <a:gd name="T20" fmla="*/ 203 w 182"/>
                  <a:gd name="T21" fmla="*/ 580 h 324"/>
                  <a:gd name="T22" fmla="*/ 203 w 182"/>
                  <a:gd name="T23" fmla="*/ 307 h 324"/>
                  <a:gd name="T24" fmla="*/ 253 w 182"/>
                  <a:gd name="T25" fmla="*/ 580 h 324"/>
                  <a:gd name="T26" fmla="*/ 375 w 182"/>
                  <a:gd name="T27" fmla="*/ 580 h 324"/>
                  <a:gd name="T28" fmla="*/ 320 w 182"/>
                  <a:gd name="T29" fmla="*/ 300 h 324"/>
                  <a:gd name="T30" fmla="*/ 320 w 182"/>
                  <a:gd name="T31" fmla="*/ 232 h 324"/>
                  <a:gd name="T32" fmla="*/ 379 w 182"/>
                  <a:gd name="T33" fmla="*/ 153 h 324"/>
                  <a:gd name="T34" fmla="*/ 287 w 182"/>
                  <a:gd name="T35" fmla="*/ 144 h 324"/>
                  <a:gd name="T36" fmla="*/ 232 w 182"/>
                  <a:gd name="T37" fmla="*/ 146 h 324"/>
                  <a:gd name="T38" fmla="*/ 234 w 182"/>
                  <a:gd name="T39" fmla="*/ 230 h 324"/>
                  <a:gd name="T40" fmla="*/ 287 w 182"/>
                  <a:gd name="T41" fmla="*/ 230 h 324"/>
                  <a:gd name="T42" fmla="*/ 287 w 182"/>
                  <a:gd name="T43" fmla="*/ 259 h 324"/>
                  <a:gd name="T44" fmla="*/ 111 w 182"/>
                  <a:gd name="T45" fmla="*/ 259 h 324"/>
                  <a:gd name="T46" fmla="*/ 111 w 182"/>
                  <a:gd name="T47" fmla="*/ 77 h 324"/>
                  <a:gd name="T48" fmla="*/ 287 w 182"/>
                  <a:gd name="T49" fmla="*/ 77 h 324"/>
                  <a:gd name="T50" fmla="*/ 287 w 182"/>
                  <a:gd name="T51" fmla="*/ 144 h 324"/>
                  <a:gd name="T52" fmla="*/ 379 w 182"/>
                  <a:gd name="T53" fmla="*/ 153 h 324"/>
                  <a:gd name="T54" fmla="*/ 320 w 182"/>
                  <a:gd name="T55" fmla="*/ 16 h 324"/>
                  <a:gd name="T56" fmla="*/ 291 w 182"/>
                  <a:gd name="T57" fmla="*/ 2 h 324"/>
                  <a:gd name="T58" fmla="*/ 237 w 182"/>
                  <a:gd name="T59" fmla="*/ 2 h 324"/>
                  <a:gd name="T60" fmla="*/ 209 w 182"/>
                  <a:gd name="T61" fmla="*/ 40 h 324"/>
                  <a:gd name="T62" fmla="*/ 197 w 182"/>
                  <a:gd name="T63" fmla="*/ 20 h 324"/>
                  <a:gd name="T64" fmla="*/ 211 w 182"/>
                  <a:gd name="T65" fmla="*/ 2 h 324"/>
                  <a:gd name="T66" fmla="*/ 165 w 182"/>
                  <a:gd name="T67" fmla="*/ 2 h 324"/>
                  <a:gd name="T68" fmla="*/ 180 w 182"/>
                  <a:gd name="T69" fmla="*/ 20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rgbClr val="33CCCC"/>
              </a:solidFill>
              <a:ln w="12700" cap="rnd">
                <a:noFill/>
                <a:round/>
                <a:headEnd/>
                <a:tailEnd/>
              </a:ln>
            </p:spPr>
            <p:txBody>
              <a:bodyPr/>
              <a:lstStyle/>
              <a:p>
                <a:endParaRPr lang="en-US">
                  <a:solidFill>
                    <a:srgbClr val="000000"/>
                  </a:solidFill>
                </a:endParaRPr>
              </a:p>
            </p:txBody>
          </p:sp>
          <p:sp>
            <p:nvSpPr>
              <p:cNvPr id="23665" name="Arc 118"/>
              <p:cNvSpPr>
                <a:spLocks noChangeAspect="1"/>
              </p:cNvSpPr>
              <p:nvPr/>
            </p:nvSpPr>
            <p:spPr bwMode="auto">
              <a:xfrm>
                <a:off x="4898" y="2202"/>
                <a:ext cx="33" cy="25"/>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666" name="Arc 119"/>
              <p:cNvSpPr>
                <a:spLocks noChangeAspect="1"/>
              </p:cNvSpPr>
              <p:nvPr/>
            </p:nvSpPr>
            <p:spPr bwMode="auto">
              <a:xfrm>
                <a:off x="4649" y="2201"/>
                <a:ext cx="68" cy="42"/>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667" name="Arc 120"/>
              <p:cNvSpPr>
                <a:spLocks noChangeAspect="1"/>
              </p:cNvSpPr>
              <p:nvPr/>
            </p:nvSpPr>
            <p:spPr bwMode="auto">
              <a:xfrm>
                <a:off x="4603" y="2355"/>
                <a:ext cx="114" cy="77"/>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rgbClr val="33CCCC"/>
              </a:solidFill>
              <a:ln w="12700" cap="rnd">
                <a:noFill/>
                <a:round/>
                <a:headEnd/>
                <a:tailEnd/>
              </a:ln>
            </p:spPr>
            <p:txBody>
              <a:bodyPr wrap="none" anchor="ctr"/>
              <a:lstStyle/>
              <a:p>
                <a:endParaRPr lang="en-US">
                  <a:solidFill>
                    <a:srgbClr val="000000"/>
                  </a:solidFill>
                </a:endParaRPr>
              </a:p>
            </p:txBody>
          </p:sp>
          <p:sp>
            <p:nvSpPr>
              <p:cNvPr id="23668" name="Arc 121"/>
              <p:cNvSpPr>
                <a:spLocks noChangeAspect="1"/>
              </p:cNvSpPr>
              <p:nvPr/>
            </p:nvSpPr>
            <p:spPr bwMode="auto">
              <a:xfrm>
                <a:off x="4898" y="2325"/>
                <a:ext cx="94" cy="107"/>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rgbClr val="33CCCC"/>
              </a:solidFill>
              <a:ln w="12700" cap="rnd">
                <a:noFill/>
                <a:round/>
                <a:headEnd/>
                <a:tailEnd/>
              </a:ln>
            </p:spPr>
            <p:txBody>
              <a:bodyPr wrap="none" anchor="ctr"/>
              <a:lstStyle/>
              <a:p>
                <a:endParaRPr lang="en-US">
                  <a:solidFill>
                    <a:srgbClr val="000000"/>
                  </a:solidFill>
                </a:endParaRPr>
              </a:p>
            </p:txBody>
          </p:sp>
        </p:grpSp>
        <p:grpSp>
          <p:nvGrpSpPr>
            <p:cNvPr id="15" name="Group 122"/>
            <p:cNvGrpSpPr>
              <a:grpSpLocks/>
            </p:cNvGrpSpPr>
            <p:nvPr/>
          </p:nvGrpSpPr>
          <p:grpSpPr bwMode="auto">
            <a:xfrm>
              <a:off x="1776" y="2784"/>
              <a:ext cx="1296" cy="1007"/>
              <a:chOff x="3888" y="2736"/>
              <a:chExt cx="1104" cy="858"/>
            </a:xfrm>
          </p:grpSpPr>
          <p:sp>
            <p:nvSpPr>
              <p:cNvPr id="23627" name="Rectangle 123"/>
              <p:cNvSpPr>
                <a:spLocks noChangeArrowheads="1"/>
              </p:cNvSpPr>
              <p:nvPr/>
            </p:nvSpPr>
            <p:spPr bwMode="auto">
              <a:xfrm>
                <a:off x="3977" y="3160"/>
                <a:ext cx="160" cy="168"/>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628" name="Oval 124"/>
              <p:cNvSpPr>
                <a:spLocks noChangeAspect="1" noChangeArrowheads="1"/>
              </p:cNvSpPr>
              <p:nvPr/>
            </p:nvSpPr>
            <p:spPr bwMode="auto">
              <a:xfrm>
                <a:off x="3974" y="2960"/>
                <a:ext cx="155" cy="130"/>
              </a:xfrm>
              <a:prstGeom prst="ellipse">
                <a:avLst/>
              </a:prstGeom>
              <a:solidFill>
                <a:schemeClr val="accent2"/>
              </a:solidFill>
              <a:ln w="12700">
                <a:noFill/>
                <a:round/>
                <a:headEnd/>
                <a:tailEnd/>
              </a:ln>
            </p:spPr>
            <p:txBody>
              <a:bodyPr wrap="none" anchor="ctr"/>
              <a:lstStyle/>
              <a:p>
                <a:endParaRPr lang="en-US">
                  <a:solidFill>
                    <a:srgbClr val="000000"/>
                  </a:solidFill>
                </a:endParaRPr>
              </a:p>
            </p:txBody>
          </p:sp>
          <p:sp>
            <p:nvSpPr>
              <p:cNvPr id="23629" name="Freeform 125"/>
              <p:cNvSpPr>
                <a:spLocks noChangeAspect="1"/>
              </p:cNvSpPr>
              <p:nvPr/>
            </p:nvSpPr>
            <p:spPr bwMode="auto">
              <a:xfrm>
                <a:off x="3891" y="3097"/>
                <a:ext cx="325" cy="497"/>
              </a:xfrm>
              <a:custGeom>
                <a:avLst/>
                <a:gdLst>
                  <a:gd name="T0" fmla="*/ 154 w 182"/>
                  <a:gd name="T1" fmla="*/ 17 h 324"/>
                  <a:gd name="T2" fmla="*/ 145 w 182"/>
                  <a:gd name="T3" fmla="*/ 35 h 324"/>
                  <a:gd name="T4" fmla="*/ 123 w 182"/>
                  <a:gd name="T5" fmla="*/ 11 h 324"/>
                  <a:gd name="T6" fmla="*/ 123 w 182"/>
                  <a:gd name="T7" fmla="*/ 0 h 324"/>
                  <a:gd name="T8" fmla="*/ 84 w 182"/>
                  <a:gd name="T9" fmla="*/ 0 h 324"/>
                  <a:gd name="T10" fmla="*/ 34 w 182"/>
                  <a:gd name="T11" fmla="*/ 26 h 324"/>
                  <a:gd name="T12" fmla="*/ 0 w 182"/>
                  <a:gd name="T13" fmla="*/ 132 h 324"/>
                  <a:gd name="T14" fmla="*/ 39 w 182"/>
                  <a:gd name="T15" fmla="*/ 164 h 324"/>
                  <a:gd name="T16" fmla="*/ 75 w 182"/>
                  <a:gd name="T17" fmla="*/ 195 h 324"/>
                  <a:gd name="T18" fmla="*/ 75 w 182"/>
                  <a:gd name="T19" fmla="*/ 495 h 324"/>
                  <a:gd name="T20" fmla="*/ 173 w 182"/>
                  <a:gd name="T21" fmla="*/ 495 h 324"/>
                  <a:gd name="T22" fmla="*/ 173 w 182"/>
                  <a:gd name="T23" fmla="*/ 262 h 324"/>
                  <a:gd name="T24" fmla="*/ 216 w 182"/>
                  <a:gd name="T25" fmla="*/ 495 h 324"/>
                  <a:gd name="T26" fmla="*/ 320 w 182"/>
                  <a:gd name="T27" fmla="*/ 495 h 324"/>
                  <a:gd name="T28" fmla="*/ 273 w 182"/>
                  <a:gd name="T29" fmla="*/ 256 h 324"/>
                  <a:gd name="T30" fmla="*/ 273 w 182"/>
                  <a:gd name="T31" fmla="*/ 198 h 324"/>
                  <a:gd name="T32" fmla="*/ 323 w 182"/>
                  <a:gd name="T33" fmla="*/ 130 h 324"/>
                  <a:gd name="T34" fmla="*/ 245 w 182"/>
                  <a:gd name="T35" fmla="*/ 123 h 324"/>
                  <a:gd name="T36" fmla="*/ 198 w 182"/>
                  <a:gd name="T37" fmla="*/ 124 h 324"/>
                  <a:gd name="T38" fmla="*/ 200 w 182"/>
                  <a:gd name="T39" fmla="*/ 196 h 324"/>
                  <a:gd name="T40" fmla="*/ 245 w 182"/>
                  <a:gd name="T41" fmla="*/ 196 h 324"/>
                  <a:gd name="T42" fmla="*/ 245 w 182"/>
                  <a:gd name="T43" fmla="*/ 221 h 324"/>
                  <a:gd name="T44" fmla="*/ 95 w 182"/>
                  <a:gd name="T45" fmla="*/ 221 h 324"/>
                  <a:gd name="T46" fmla="*/ 95 w 182"/>
                  <a:gd name="T47" fmla="*/ 66 h 324"/>
                  <a:gd name="T48" fmla="*/ 245 w 182"/>
                  <a:gd name="T49" fmla="*/ 66 h 324"/>
                  <a:gd name="T50" fmla="*/ 245 w 182"/>
                  <a:gd name="T51" fmla="*/ 123 h 324"/>
                  <a:gd name="T52" fmla="*/ 323 w 182"/>
                  <a:gd name="T53" fmla="*/ 130 h 324"/>
                  <a:gd name="T54" fmla="*/ 273 w 182"/>
                  <a:gd name="T55" fmla="*/ 14 h 324"/>
                  <a:gd name="T56" fmla="*/ 248 w 182"/>
                  <a:gd name="T57" fmla="*/ 2 h 324"/>
                  <a:gd name="T58" fmla="*/ 202 w 182"/>
                  <a:gd name="T59" fmla="*/ 2 h 324"/>
                  <a:gd name="T60" fmla="*/ 179 w 182"/>
                  <a:gd name="T61" fmla="*/ 34 h 324"/>
                  <a:gd name="T62" fmla="*/ 168 w 182"/>
                  <a:gd name="T63" fmla="*/ 17 h 324"/>
                  <a:gd name="T64" fmla="*/ 180 w 182"/>
                  <a:gd name="T65" fmla="*/ 2 h 324"/>
                  <a:gd name="T66" fmla="*/ 141 w 182"/>
                  <a:gd name="T67" fmla="*/ 2 h 324"/>
                  <a:gd name="T68" fmla="*/ 154 w 182"/>
                  <a:gd name="T69" fmla="*/ 17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accent2"/>
              </a:solidFill>
              <a:ln w="12700" cap="rnd">
                <a:noFill/>
                <a:round/>
                <a:headEnd/>
                <a:tailEnd/>
              </a:ln>
            </p:spPr>
            <p:txBody>
              <a:bodyPr/>
              <a:lstStyle/>
              <a:p>
                <a:endParaRPr lang="en-US">
                  <a:solidFill>
                    <a:srgbClr val="000000"/>
                  </a:solidFill>
                </a:endParaRPr>
              </a:p>
            </p:txBody>
          </p:sp>
          <p:sp>
            <p:nvSpPr>
              <p:cNvPr id="23630" name="Arc 126"/>
              <p:cNvSpPr>
                <a:spLocks noChangeAspect="1"/>
              </p:cNvSpPr>
              <p:nvPr/>
            </p:nvSpPr>
            <p:spPr bwMode="auto">
              <a:xfrm>
                <a:off x="4139" y="3100"/>
                <a:ext cx="28" cy="22"/>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631" name="Arc 127"/>
              <p:cNvSpPr>
                <a:spLocks noChangeAspect="1"/>
              </p:cNvSpPr>
              <p:nvPr/>
            </p:nvSpPr>
            <p:spPr bwMode="auto">
              <a:xfrm>
                <a:off x="3927" y="3099"/>
                <a:ext cx="58" cy="36"/>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632" name="Arc 128"/>
              <p:cNvSpPr>
                <a:spLocks noChangeAspect="1"/>
              </p:cNvSpPr>
              <p:nvPr/>
            </p:nvSpPr>
            <p:spPr bwMode="auto">
              <a:xfrm>
                <a:off x="3888" y="3231"/>
                <a:ext cx="97" cy="66"/>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633" name="Arc 129"/>
              <p:cNvSpPr>
                <a:spLocks noChangeAspect="1"/>
              </p:cNvSpPr>
              <p:nvPr/>
            </p:nvSpPr>
            <p:spPr bwMode="auto">
              <a:xfrm>
                <a:off x="4139" y="3205"/>
                <a:ext cx="80" cy="92"/>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634" name="Rectangle 130"/>
              <p:cNvSpPr>
                <a:spLocks noChangeArrowheads="1"/>
              </p:cNvSpPr>
              <p:nvPr/>
            </p:nvSpPr>
            <p:spPr bwMode="auto">
              <a:xfrm>
                <a:off x="4326" y="2936"/>
                <a:ext cx="160" cy="168"/>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635" name="Oval 131"/>
              <p:cNvSpPr>
                <a:spLocks noChangeAspect="1" noChangeArrowheads="1"/>
              </p:cNvSpPr>
              <p:nvPr/>
            </p:nvSpPr>
            <p:spPr bwMode="auto">
              <a:xfrm>
                <a:off x="4323" y="2736"/>
                <a:ext cx="155" cy="130"/>
              </a:xfrm>
              <a:prstGeom prst="ellipse">
                <a:avLst/>
              </a:prstGeom>
              <a:solidFill>
                <a:schemeClr val="accent2"/>
              </a:solidFill>
              <a:ln w="12700">
                <a:noFill/>
                <a:round/>
                <a:headEnd/>
                <a:tailEnd/>
              </a:ln>
            </p:spPr>
            <p:txBody>
              <a:bodyPr wrap="none" anchor="ctr"/>
              <a:lstStyle/>
              <a:p>
                <a:endParaRPr lang="en-US">
                  <a:solidFill>
                    <a:srgbClr val="000000"/>
                  </a:solidFill>
                </a:endParaRPr>
              </a:p>
            </p:txBody>
          </p:sp>
          <p:sp>
            <p:nvSpPr>
              <p:cNvPr id="23636" name="Freeform 132"/>
              <p:cNvSpPr>
                <a:spLocks noChangeAspect="1"/>
              </p:cNvSpPr>
              <p:nvPr/>
            </p:nvSpPr>
            <p:spPr bwMode="auto">
              <a:xfrm>
                <a:off x="4240" y="2873"/>
                <a:ext cx="325" cy="497"/>
              </a:xfrm>
              <a:custGeom>
                <a:avLst/>
                <a:gdLst>
                  <a:gd name="T0" fmla="*/ 154 w 182"/>
                  <a:gd name="T1" fmla="*/ 17 h 324"/>
                  <a:gd name="T2" fmla="*/ 145 w 182"/>
                  <a:gd name="T3" fmla="*/ 35 h 324"/>
                  <a:gd name="T4" fmla="*/ 123 w 182"/>
                  <a:gd name="T5" fmla="*/ 11 h 324"/>
                  <a:gd name="T6" fmla="*/ 123 w 182"/>
                  <a:gd name="T7" fmla="*/ 0 h 324"/>
                  <a:gd name="T8" fmla="*/ 84 w 182"/>
                  <a:gd name="T9" fmla="*/ 0 h 324"/>
                  <a:gd name="T10" fmla="*/ 34 w 182"/>
                  <a:gd name="T11" fmla="*/ 26 h 324"/>
                  <a:gd name="T12" fmla="*/ 0 w 182"/>
                  <a:gd name="T13" fmla="*/ 132 h 324"/>
                  <a:gd name="T14" fmla="*/ 39 w 182"/>
                  <a:gd name="T15" fmla="*/ 164 h 324"/>
                  <a:gd name="T16" fmla="*/ 75 w 182"/>
                  <a:gd name="T17" fmla="*/ 195 h 324"/>
                  <a:gd name="T18" fmla="*/ 75 w 182"/>
                  <a:gd name="T19" fmla="*/ 495 h 324"/>
                  <a:gd name="T20" fmla="*/ 173 w 182"/>
                  <a:gd name="T21" fmla="*/ 495 h 324"/>
                  <a:gd name="T22" fmla="*/ 173 w 182"/>
                  <a:gd name="T23" fmla="*/ 262 h 324"/>
                  <a:gd name="T24" fmla="*/ 216 w 182"/>
                  <a:gd name="T25" fmla="*/ 495 h 324"/>
                  <a:gd name="T26" fmla="*/ 320 w 182"/>
                  <a:gd name="T27" fmla="*/ 495 h 324"/>
                  <a:gd name="T28" fmla="*/ 273 w 182"/>
                  <a:gd name="T29" fmla="*/ 256 h 324"/>
                  <a:gd name="T30" fmla="*/ 273 w 182"/>
                  <a:gd name="T31" fmla="*/ 198 h 324"/>
                  <a:gd name="T32" fmla="*/ 323 w 182"/>
                  <a:gd name="T33" fmla="*/ 130 h 324"/>
                  <a:gd name="T34" fmla="*/ 245 w 182"/>
                  <a:gd name="T35" fmla="*/ 123 h 324"/>
                  <a:gd name="T36" fmla="*/ 198 w 182"/>
                  <a:gd name="T37" fmla="*/ 124 h 324"/>
                  <a:gd name="T38" fmla="*/ 200 w 182"/>
                  <a:gd name="T39" fmla="*/ 196 h 324"/>
                  <a:gd name="T40" fmla="*/ 245 w 182"/>
                  <a:gd name="T41" fmla="*/ 196 h 324"/>
                  <a:gd name="T42" fmla="*/ 245 w 182"/>
                  <a:gd name="T43" fmla="*/ 221 h 324"/>
                  <a:gd name="T44" fmla="*/ 95 w 182"/>
                  <a:gd name="T45" fmla="*/ 221 h 324"/>
                  <a:gd name="T46" fmla="*/ 95 w 182"/>
                  <a:gd name="T47" fmla="*/ 66 h 324"/>
                  <a:gd name="T48" fmla="*/ 245 w 182"/>
                  <a:gd name="T49" fmla="*/ 66 h 324"/>
                  <a:gd name="T50" fmla="*/ 245 w 182"/>
                  <a:gd name="T51" fmla="*/ 123 h 324"/>
                  <a:gd name="T52" fmla="*/ 323 w 182"/>
                  <a:gd name="T53" fmla="*/ 130 h 324"/>
                  <a:gd name="T54" fmla="*/ 273 w 182"/>
                  <a:gd name="T55" fmla="*/ 14 h 324"/>
                  <a:gd name="T56" fmla="*/ 248 w 182"/>
                  <a:gd name="T57" fmla="*/ 2 h 324"/>
                  <a:gd name="T58" fmla="*/ 202 w 182"/>
                  <a:gd name="T59" fmla="*/ 2 h 324"/>
                  <a:gd name="T60" fmla="*/ 179 w 182"/>
                  <a:gd name="T61" fmla="*/ 34 h 324"/>
                  <a:gd name="T62" fmla="*/ 168 w 182"/>
                  <a:gd name="T63" fmla="*/ 17 h 324"/>
                  <a:gd name="T64" fmla="*/ 180 w 182"/>
                  <a:gd name="T65" fmla="*/ 2 h 324"/>
                  <a:gd name="T66" fmla="*/ 141 w 182"/>
                  <a:gd name="T67" fmla="*/ 2 h 324"/>
                  <a:gd name="T68" fmla="*/ 154 w 182"/>
                  <a:gd name="T69" fmla="*/ 17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accent2"/>
              </a:solidFill>
              <a:ln w="12700" cap="rnd">
                <a:noFill/>
                <a:round/>
                <a:headEnd/>
                <a:tailEnd/>
              </a:ln>
            </p:spPr>
            <p:txBody>
              <a:bodyPr/>
              <a:lstStyle/>
              <a:p>
                <a:endParaRPr lang="en-US">
                  <a:solidFill>
                    <a:srgbClr val="000000"/>
                  </a:solidFill>
                </a:endParaRPr>
              </a:p>
            </p:txBody>
          </p:sp>
          <p:sp>
            <p:nvSpPr>
              <p:cNvPr id="23637" name="Arc 133"/>
              <p:cNvSpPr>
                <a:spLocks noChangeAspect="1"/>
              </p:cNvSpPr>
              <p:nvPr/>
            </p:nvSpPr>
            <p:spPr bwMode="auto">
              <a:xfrm>
                <a:off x="4488" y="2876"/>
                <a:ext cx="28" cy="22"/>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638" name="Arc 134"/>
              <p:cNvSpPr>
                <a:spLocks noChangeAspect="1"/>
              </p:cNvSpPr>
              <p:nvPr/>
            </p:nvSpPr>
            <p:spPr bwMode="auto">
              <a:xfrm>
                <a:off x="4276" y="2875"/>
                <a:ext cx="58" cy="36"/>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639" name="Arc 135"/>
              <p:cNvSpPr>
                <a:spLocks noChangeAspect="1"/>
              </p:cNvSpPr>
              <p:nvPr/>
            </p:nvSpPr>
            <p:spPr bwMode="auto">
              <a:xfrm>
                <a:off x="4237" y="3007"/>
                <a:ext cx="97" cy="66"/>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640" name="Arc 136"/>
              <p:cNvSpPr>
                <a:spLocks noChangeAspect="1"/>
              </p:cNvSpPr>
              <p:nvPr/>
            </p:nvSpPr>
            <p:spPr bwMode="auto">
              <a:xfrm>
                <a:off x="4488" y="2981"/>
                <a:ext cx="80" cy="92"/>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641" name="Rectangle 137"/>
              <p:cNvSpPr>
                <a:spLocks noChangeArrowheads="1"/>
              </p:cNvSpPr>
              <p:nvPr/>
            </p:nvSpPr>
            <p:spPr bwMode="auto">
              <a:xfrm>
                <a:off x="4750" y="3036"/>
                <a:ext cx="160" cy="167"/>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642" name="Oval 138"/>
              <p:cNvSpPr>
                <a:spLocks noChangeAspect="1" noChangeArrowheads="1"/>
              </p:cNvSpPr>
              <p:nvPr/>
            </p:nvSpPr>
            <p:spPr bwMode="auto">
              <a:xfrm>
                <a:off x="4747" y="2836"/>
                <a:ext cx="155" cy="130"/>
              </a:xfrm>
              <a:prstGeom prst="ellipse">
                <a:avLst/>
              </a:prstGeom>
              <a:solidFill>
                <a:schemeClr val="accent2"/>
              </a:solidFill>
              <a:ln w="12700">
                <a:noFill/>
                <a:round/>
                <a:headEnd/>
                <a:tailEnd/>
              </a:ln>
            </p:spPr>
            <p:txBody>
              <a:bodyPr wrap="none" anchor="ctr"/>
              <a:lstStyle/>
              <a:p>
                <a:endParaRPr lang="en-US">
                  <a:solidFill>
                    <a:srgbClr val="000000"/>
                  </a:solidFill>
                </a:endParaRPr>
              </a:p>
            </p:txBody>
          </p:sp>
          <p:sp>
            <p:nvSpPr>
              <p:cNvPr id="23643" name="Freeform 139"/>
              <p:cNvSpPr>
                <a:spLocks noChangeAspect="1"/>
              </p:cNvSpPr>
              <p:nvPr/>
            </p:nvSpPr>
            <p:spPr bwMode="auto">
              <a:xfrm>
                <a:off x="4664" y="2973"/>
                <a:ext cx="325" cy="496"/>
              </a:xfrm>
              <a:custGeom>
                <a:avLst/>
                <a:gdLst>
                  <a:gd name="T0" fmla="*/ 154 w 182"/>
                  <a:gd name="T1" fmla="*/ 17 h 324"/>
                  <a:gd name="T2" fmla="*/ 145 w 182"/>
                  <a:gd name="T3" fmla="*/ 35 h 324"/>
                  <a:gd name="T4" fmla="*/ 123 w 182"/>
                  <a:gd name="T5" fmla="*/ 11 h 324"/>
                  <a:gd name="T6" fmla="*/ 123 w 182"/>
                  <a:gd name="T7" fmla="*/ 0 h 324"/>
                  <a:gd name="T8" fmla="*/ 84 w 182"/>
                  <a:gd name="T9" fmla="*/ 0 h 324"/>
                  <a:gd name="T10" fmla="*/ 34 w 182"/>
                  <a:gd name="T11" fmla="*/ 26 h 324"/>
                  <a:gd name="T12" fmla="*/ 0 w 182"/>
                  <a:gd name="T13" fmla="*/ 132 h 324"/>
                  <a:gd name="T14" fmla="*/ 39 w 182"/>
                  <a:gd name="T15" fmla="*/ 164 h 324"/>
                  <a:gd name="T16" fmla="*/ 75 w 182"/>
                  <a:gd name="T17" fmla="*/ 194 h 324"/>
                  <a:gd name="T18" fmla="*/ 75 w 182"/>
                  <a:gd name="T19" fmla="*/ 494 h 324"/>
                  <a:gd name="T20" fmla="*/ 173 w 182"/>
                  <a:gd name="T21" fmla="*/ 494 h 324"/>
                  <a:gd name="T22" fmla="*/ 173 w 182"/>
                  <a:gd name="T23" fmla="*/ 262 h 324"/>
                  <a:gd name="T24" fmla="*/ 216 w 182"/>
                  <a:gd name="T25" fmla="*/ 494 h 324"/>
                  <a:gd name="T26" fmla="*/ 320 w 182"/>
                  <a:gd name="T27" fmla="*/ 494 h 324"/>
                  <a:gd name="T28" fmla="*/ 273 w 182"/>
                  <a:gd name="T29" fmla="*/ 256 h 324"/>
                  <a:gd name="T30" fmla="*/ 273 w 182"/>
                  <a:gd name="T31" fmla="*/ 197 h 324"/>
                  <a:gd name="T32" fmla="*/ 323 w 182"/>
                  <a:gd name="T33" fmla="*/ 130 h 324"/>
                  <a:gd name="T34" fmla="*/ 245 w 182"/>
                  <a:gd name="T35" fmla="*/ 122 h 324"/>
                  <a:gd name="T36" fmla="*/ 198 w 182"/>
                  <a:gd name="T37" fmla="*/ 124 h 324"/>
                  <a:gd name="T38" fmla="*/ 200 w 182"/>
                  <a:gd name="T39" fmla="*/ 196 h 324"/>
                  <a:gd name="T40" fmla="*/ 245 w 182"/>
                  <a:gd name="T41" fmla="*/ 196 h 324"/>
                  <a:gd name="T42" fmla="*/ 245 w 182"/>
                  <a:gd name="T43" fmla="*/ 220 h 324"/>
                  <a:gd name="T44" fmla="*/ 95 w 182"/>
                  <a:gd name="T45" fmla="*/ 220 h 324"/>
                  <a:gd name="T46" fmla="*/ 95 w 182"/>
                  <a:gd name="T47" fmla="*/ 66 h 324"/>
                  <a:gd name="T48" fmla="*/ 245 w 182"/>
                  <a:gd name="T49" fmla="*/ 66 h 324"/>
                  <a:gd name="T50" fmla="*/ 245 w 182"/>
                  <a:gd name="T51" fmla="*/ 122 h 324"/>
                  <a:gd name="T52" fmla="*/ 323 w 182"/>
                  <a:gd name="T53" fmla="*/ 130 h 324"/>
                  <a:gd name="T54" fmla="*/ 273 w 182"/>
                  <a:gd name="T55" fmla="*/ 14 h 324"/>
                  <a:gd name="T56" fmla="*/ 248 w 182"/>
                  <a:gd name="T57" fmla="*/ 2 h 324"/>
                  <a:gd name="T58" fmla="*/ 202 w 182"/>
                  <a:gd name="T59" fmla="*/ 2 h 324"/>
                  <a:gd name="T60" fmla="*/ 179 w 182"/>
                  <a:gd name="T61" fmla="*/ 34 h 324"/>
                  <a:gd name="T62" fmla="*/ 168 w 182"/>
                  <a:gd name="T63" fmla="*/ 17 h 324"/>
                  <a:gd name="T64" fmla="*/ 180 w 182"/>
                  <a:gd name="T65" fmla="*/ 2 h 324"/>
                  <a:gd name="T66" fmla="*/ 141 w 182"/>
                  <a:gd name="T67" fmla="*/ 2 h 324"/>
                  <a:gd name="T68" fmla="*/ 154 w 182"/>
                  <a:gd name="T69" fmla="*/ 17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accent2"/>
              </a:solidFill>
              <a:ln w="12700" cap="rnd">
                <a:noFill/>
                <a:round/>
                <a:headEnd/>
                <a:tailEnd/>
              </a:ln>
            </p:spPr>
            <p:txBody>
              <a:bodyPr/>
              <a:lstStyle/>
              <a:p>
                <a:endParaRPr lang="en-US">
                  <a:solidFill>
                    <a:srgbClr val="000000"/>
                  </a:solidFill>
                </a:endParaRPr>
              </a:p>
            </p:txBody>
          </p:sp>
          <p:sp>
            <p:nvSpPr>
              <p:cNvPr id="23644" name="Arc 140"/>
              <p:cNvSpPr>
                <a:spLocks noChangeAspect="1"/>
              </p:cNvSpPr>
              <p:nvPr/>
            </p:nvSpPr>
            <p:spPr bwMode="auto">
              <a:xfrm>
                <a:off x="4912" y="2976"/>
                <a:ext cx="28" cy="22"/>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645" name="Arc 141"/>
              <p:cNvSpPr>
                <a:spLocks noChangeAspect="1"/>
              </p:cNvSpPr>
              <p:nvPr/>
            </p:nvSpPr>
            <p:spPr bwMode="auto">
              <a:xfrm>
                <a:off x="4700" y="2975"/>
                <a:ext cx="58" cy="36"/>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646" name="Arc 142"/>
              <p:cNvSpPr>
                <a:spLocks noChangeAspect="1"/>
              </p:cNvSpPr>
              <p:nvPr/>
            </p:nvSpPr>
            <p:spPr bwMode="auto">
              <a:xfrm>
                <a:off x="4661" y="3107"/>
                <a:ext cx="97" cy="65"/>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sp>
            <p:nvSpPr>
              <p:cNvPr id="23647" name="Arc 143"/>
              <p:cNvSpPr>
                <a:spLocks noChangeAspect="1"/>
              </p:cNvSpPr>
              <p:nvPr/>
            </p:nvSpPr>
            <p:spPr bwMode="auto">
              <a:xfrm>
                <a:off x="4912" y="3081"/>
                <a:ext cx="80" cy="91"/>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accent2"/>
              </a:solidFill>
              <a:ln w="12700" cap="rnd">
                <a:noFill/>
                <a:round/>
                <a:headEnd/>
                <a:tailEnd/>
              </a:ln>
            </p:spPr>
            <p:txBody>
              <a:bodyPr wrap="none" anchor="ctr"/>
              <a:lstStyle/>
              <a:p>
                <a:endParaRPr lang="en-US">
                  <a:solidFill>
                    <a:srgbClr val="000000"/>
                  </a:solidFill>
                </a:endParaRPr>
              </a:p>
            </p:txBody>
          </p:sp>
        </p:grpSp>
      </p:grpSp>
      <p:grpSp>
        <p:nvGrpSpPr>
          <p:cNvPr id="16" name="Group 144"/>
          <p:cNvGrpSpPr>
            <a:grpSpLocks/>
          </p:cNvGrpSpPr>
          <p:nvPr/>
        </p:nvGrpSpPr>
        <p:grpSpPr bwMode="auto">
          <a:xfrm>
            <a:off x="3733800" y="4227513"/>
            <a:ext cx="4616450" cy="2116137"/>
            <a:chOff x="2352" y="2663"/>
            <a:chExt cx="2908" cy="1333"/>
          </a:xfrm>
        </p:grpSpPr>
        <p:sp>
          <p:nvSpPr>
            <p:cNvPr id="23561" name="Rectangle 145"/>
            <p:cNvSpPr>
              <a:spLocks noChangeArrowheads="1"/>
            </p:cNvSpPr>
            <p:nvPr/>
          </p:nvSpPr>
          <p:spPr bwMode="auto">
            <a:xfrm>
              <a:off x="2424" y="3049"/>
              <a:ext cx="130" cy="152"/>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562" name="Oval 146"/>
            <p:cNvSpPr>
              <a:spLocks noChangeAspect="1" noChangeArrowheads="1"/>
            </p:cNvSpPr>
            <p:nvPr/>
          </p:nvSpPr>
          <p:spPr bwMode="auto">
            <a:xfrm>
              <a:off x="2422" y="2867"/>
              <a:ext cx="125" cy="118"/>
            </a:xfrm>
            <a:prstGeom prst="ellipse">
              <a:avLst/>
            </a:prstGeom>
            <a:solidFill>
              <a:schemeClr val="hlink"/>
            </a:solidFill>
            <a:ln w="12700">
              <a:noFill/>
              <a:round/>
              <a:headEnd/>
              <a:tailEnd/>
            </a:ln>
          </p:spPr>
          <p:txBody>
            <a:bodyPr wrap="none" anchor="ctr"/>
            <a:lstStyle/>
            <a:p>
              <a:endParaRPr lang="en-US">
                <a:solidFill>
                  <a:srgbClr val="000000"/>
                </a:solidFill>
              </a:endParaRPr>
            </a:p>
          </p:txBody>
        </p:sp>
        <p:sp>
          <p:nvSpPr>
            <p:cNvPr id="23563" name="Freeform 147"/>
            <p:cNvSpPr>
              <a:spLocks noChangeAspect="1"/>
            </p:cNvSpPr>
            <p:nvPr/>
          </p:nvSpPr>
          <p:spPr bwMode="auto">
            <a:xfrm>
              <a:off x="2355" y="2992"/>
              <a:ext cx="262" cy="451"/>
            </a:xfrm>
            <a:custGeom>
              <a:avLst/>
              <a:gdLst>
                <a:gd name="T0" fmla="*/ 124 w 182"/>
                <a:gd name="T1" fmla="*/ 15 h 324"/>
                <a:gd name="T2" fmla="*/ 117 w 182"/>
                <a:gd name="T3" fmla="*/ 32 h 324"/>
                <a:gd name="T4" fmla="*/ 99 w 182"/>
                <a:gd name="T5" fmla="*/ 10 h 324"/>
                <a:gd name="T6" fmla="*/ 99 w 182"/>
                <a:gd name="T7" fmla="*/ 0 h 324"/>
                <a:gd name="T8" fmla="*/ 68 w 182"/>
                <a:gd name="T9" fmla="*/ 0 h 324"/>
                <a:gd name="T10" fmla="*/ 27 w 182"/>
                <a:gd name="T11" fmla="*/ 24 h 324"/>
                <a:gd name="T12" fmla="*/ 0 w 182"/>
                <a:gd name="T13" fmla="*/ 120 h 324"/>
                <a:gd name="T14" fmla="*/ 32 w 182"/>
                <a:gd name="T15" fmla="*/ 149 h 324"/>
                <a:gd name="T16" fmla="*/ 60 w 182"/>
                <a:gd name="T17" fmla="*/ 177 h 324"/>
                <a:gd name="T18" fmla="*/ 60 w 182"/>
                <a:gd name="T19" fmla="*/ 450 h 324"/>
                <a:gd name="T20" fmla="*/ 140 w 182"/>
                <a:gd name="T21" fmla="*/ 450 h 324"/>
                <a:gd name="T22" fmla="*/ 140 w 182"/>
                <a:gd name="T23" fmla="*/ 238 h 324"/>
                <a:gd name="T24" fmla="*/ 174 w 182"/>
                <a:gd name="T25" fmla="*/ 450 h 324"/>
                <a:gd name="T26" fmla="*/ 258 w 182"/>
                <a:gd name="T27" fmla="*/ 450 h 324"/>
                <a:gd name="T28" fmla="*/ 220 w 182"/>
                <a:gd name="T29" fmla="*/ 232 h 324"/>
                <a:gd name="T30" fmla="*/ 220 w 182"/>
                <a:gd name="T31" fmla="*/ 180 h 324"/>
                <a:gd name="T32" fmla="*/ 261 w 182"/>
                <a:gd name="T33" fmla="*/ 118 h 324"/>
                <a:gd name="T34" fmla="*/ 197 w 182"/>
                <a:gd name="T35" fmla="*/ 111 h 324"/>
                <a:gd name="T36" fmla="*/ 160 w 182"/>
                <a:gd name="T37" fmla="*/ 113 h 324"/>
                <a:gd name="T38" fmla="*/ 161 w 182"/>
                <a:gd name="T39" fmla="*/ 178 h 324"/>
                <a:gd name="T40" fmla="*/ 197 w 182"/>
                <a:gd name="T41" fmla="*/ 178 h 324"/>
                <a:gd name="T42" fmla="*/ 197 w 182"/>
                <a:gd name="T43" fmla="*/ 200 h 324"/>
                <a:gd name="T44" fmla="*/ 76 w 182"/>
                <a:gd name="T45" fmla="*/ 200 h 324"/>
                <a:gd name="T46" fmla="*/ 76 w 182"/>
                <a:gd name="T47" fmla="*/ 60 h 324"/>
                <a:gd name="T48" fmla="*/ 197 w 182"/>
                <a:gd name="T49" fmla="*/ 60 h 324"/>
                <a:gd name="T50" fmla="*/ 197 w 182"/>
                <a:gd name="T51" fmla="*/ 111 h 324"/>
                <a:gd name="T52" fmla="*/ 261 w 182"/>
                <a:gd name="T53" fmla="*/ 118 h 324"/>
                <a:gd name="T54" fmla="*/ 220 w 182"/>
                <a:gd name="T55" fmla="*/ 13 h 324"/>
                <a:gd name="T56" fmla="*/ 200 w 182"/>
                <a:gd name="T57" fmla="*/ 1 h 324"/>
                <a:gd name="T58" fmla="*/ 163 w 182"/>
                <a:gd name="T59" fmla="*/ 1 h 324"/>
                <a:gd name="T60" fmla="*/ 144 w 182"/>
                <a:gd name="T61" fmla="*/ 31 h 324"/>
                <a:gd name="T62" fmla="*/ 135 w 182"/>
                <a:gd name="T63" fmla="*/ 15 h 324"/>
                <a:gd name="T64" fmla="*/ 145 w 182"/>
                <a:gd name="T65" fmla="*/ 1 h 324"/>
                <a:gd name="T66" fmla="*/ 114 w 182"/>
                <a:gd name="T67" fmla="*/ 1 h 324"/>
                <a:gd name="T68" fmla="*/ 124 w 182"/>
                <a:gd name="T69" fmla="*/ 15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hlink"/>
            </a:solidFill>
            <a:ln w="12700" cap="rnd">
              <a:noFill/>
              <a:round/>
              <a:headEnd/>
              <a:tailEnd/>
            </a:ln>
          </p:spPr>
          <p:txBody>
            <a:bodyPr/>
            <a:lstStyle/>
            <a:p>
              <a:endParaRPr lang="en-US">
                <a:solidFill>
                  <a:srgbClr val="000000"/>
                </a:solidFill>
              </a:endParaRPr>
            </a:p>
          </p:txBody>
        </p:sp>
        <p:sp>
          <p:nvSpPr>
            <p:cNvPr id="23564" name="Arc 148"/>
            <p:cNvSpPr>
              <a:spLocks noChangeAspect="1"/>
            </p:cNvSpPr>
            <p:nvPr/>
          </p:nvSpPr>
          <p:spPr bwMode="auto">
            <a:xfrm>
              <a:off x="2556" y="2995"/>
              <a:ext cx="22" cy="19"/>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hlink"/>
            </a:solidFill>
            <a:ln w="12700" cap="rnd">
              <a:noFill/>
              <a:round/>
              <a:headEnd/>
              <a:tailEnd/>
            </a:ln>
          </p:spPr>
          <p:txBody>
            <a:bodyPr wrap="none" anchor="ctr"/>
            <a:lstStyle/>
            <a:p>
              <a:endParaRPr lang="en-US">
                <a:solidFill>
                  <a:srgbClr val="000000"/>
                </a:solidFill>
              </a:endParaRPr>
            </a:p>
          </p:txBody>
        </p:sp>
        <p:sp>
          <p:nvSpPr>
            <p:cNvPr id="23565" name="Arc 149"/>
            <p:cNvSpPr>
              <a:spLocks noChangeAspect="1"/>
            </p:cNvSpPr>
            <p:nvPr/>
          </p:nvSpPr>
          <p:spPr bwMode="auto">
            <a:xfrm>
              <a:off x="2384" y="2994"/>
              <a:ext cx="47" cy="32"/>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hlink"/>
            </a:solidFill>
            <a:ln w="12700" cap="rnd">
              <a:noFill/>
              <a:round/>
              <a:headEnd/>
              <a:tailEnd/>
            </a:ln>
          </p:spPr>
          <p:txBody>
            <a:bodyPr wrap="none" anchor="ctr"/>
            <a:lstStyle/>
            <a:p>
              <a:endParaRPr lang="en-US">
                <a:solidFill>
                  <a:srgbClr val="000000"/>
                </a:solidFill>
              </a:endParaRPr>
            </a:p>
          </p:txBody>
        </p:sp>
        <p:sp>
          <p:nvSpPr>
            <p:cNvPr id="23566" name="Arc 150"/>
            <p:cNvSpPr>
              <a:spLocks noChangeAspect="1"/>
            </p:cNvSpPr>
            <p:nvPr/>
          </p:nvSpPr>
          <p:spPr bwMode="auto">
            <a:xfrm>
              <a:off x="2352" y="3113"/>
              <a:ext cx="79" cy="60"/>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hlink"/>
            </a:solidFill>
            <a:ln w="12700" cap="rnd">
              <a:noFill/>
              <a:round/>
              <a:headEnd/>
              <a:tailEnd/>
            </a:ln>
          </p:spPr>
          <p:txBody>
            <a:bodyPr wrap="none" anchor="ctr"/>
            <a:lstStyle/>
            <a:p>
              <a:endParaRPr lang="en-US">
                <a:solidFill>
                  <a:srgbClr val="000000"/>
                </a:solidFill>
              </a:endParaRPr>
            </a:p>
          </p:txBody>
        </p:sp>
        <p:sp>
          <p:nvSpPr>
            <p:cNvPr id="23567" name="Arc 151"/>
            <p:cNvSpPr>
              <a:spLocks noChangeAspect="1"/>
            </p:cNvSpPr>
            <p:nvPr/>
          </p:nvSpPr>
          <p:spPr bwMode="auto">
            <a:xfrm>
              <a:off x="2556" y="3090"/>
              <a:ext cx="64" cy="83"/>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hlink"/>
            </a:solidFill>
            <a:ln w="12700" cap="rnd">
              <a:noFill/>
              <a:round/>
              <a:headEnd/>
              <a:tailEnd/>
            </a:ln>
          </p:spPr>
          <p:txBody>
            <a:bodyPr wrap="none" anchor="ctr"/>
            <a:lstStyle/>
            <a:p>
              <a:endParaRPr lang="en-US">
                <a:solidFill>
                  <a:srgbClr val="000000"/>
                </a:solidFill>
              </a:endParaRPr>
            </a:p>
          </p:txBody>
        </p:sp>
        <p:sp>
          <p:nvSpPr>
            <p:cNvPr id="23568" name="Rectangle 152"/>
            <p:cNvSpPr>
              <a:spLocks noChangeArrowheads="1"/>
            </p:cNvSpPr>
            <p:nvPr/>
          </p:nvSpPr>
          <p:spPr bwMode="auto">
            <a:xfrm>
              <a:off x="2706" y="2845"/>
              <a:ext cx="130" cy="152"/>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569" name="Oval 153"/>
            <p:cNvSpPr>
              <a:spLocks noChangeAspect="1" noChangeArrowheads="1"/>
            </p:cNvSpPr>
            <p:nvPr/>
          </p:nvSpPr>
          <p:spPr bwMode="auto">
            <a:xfrm>
              <a:off x="2704" y="2663"/>
              <a:ext cx="125" cy="118"/>
            </a:xfrm>
            <a:prstGeom prst="ellipse">
              <a:avLst/>
            </a:prstGeom>
            <a:solidFill>
              <a:schemeClr val="hlink"/>
            </a:solidFill>
            <a:ln w="12700">
              <a:noFill/>
              <a:round/>
              <a:headEnd/>
              <a:tailEnd/>
            </a:ln>
          </p:spPr>
          <p:txBody>
            <a:bodyPr wrap="none" anchor="ctr"/>
            <a:lstStyle/>
            <a:p>
              <a:endParaRPr lang="en-US">
                <a:solidFill>
                  <a:srgbClr val="000000"/>
                </a:solidFill>
              </a:endParaRPr>
            </a:p>
          </p:txBody>
        </p:sp>
        <p:sp>
          <p:nvSpPr>
            <p:cNvPr id="23570" name="Freeform 154"/>
            <p:cNvSpPr>
              <a:spLocks noChangeAspect="1"/>
            </p:cNvSpPr>
            <p:nvPr/>
          </p:nvSpPr>
          <p:spPr bwMode="auto">
            <a:xfrm>
              <a:off x="2637" y="2788"/>
              <a:ext cx="262" cy="451"/>
            </a:xfrm>
            <a:custGeom>
              <a:avLst/>
              <a:gdLst>
                <a:gd name="T0" fmla="*/ 124 w 182"/>
                <a:gd name="T1" fmla="*/ 15 h 324"/>
                <a:gd name="T2" fmla="*/ 117 w 182"/>
                <a:gd name="T3" fmla="*/ 32 h 324"/>
                <a:gd name="T4" fmla="*/ 99 w 182"/>
                <a:gd name="T5" fmla="*/ 10 h 324"/>
                <a:gd name="T6" fmla="*/ 99 w 182"/>
                <a:gd name="T7" fmla="*/ 0 h 324"/>
                <a:gd name="T8" fmla="*/ 68 w 182"/>
                <a:gd name="T9" fmla="*/ 0 h 324"/>
                <a:gd name="T10" fmla="*/ 27 w 182"/>
                <a:gd name="T11" fmla="*/ 24 h 324"/>
                <a:gd name="T12" fmla="*/ 0 w 182"/>
                <a:gd name="T13" fmla="*/ 120 h 324"/>
                <a:gd name="T14" fmla="*/ 32 w 182"/>
                <a:gd name="T15" fmla="*/ 149 h 324"/>
                <a:gd name="T16" fmla="*/ 60 w 182"/>
                <a:gd name="T17" fmla="*/ 177 h 324"/>
                <a:gd name="T18" fmla="*/ 60 w 182"/>
                <a:gd name="T19" fmla="*/ 450 h 324"/>
                <a:gd name="T20" fmla="*/ 140 w 182"/>
                <a:gd name="T21" fmla="*/ 450 h 324"/>
                <a:gd name="T22" fmla="*/ 140 w 182"/>
                <a:gd name="T23" fmla="*/ 238 h 324"/>
                <a:gd name="T24" fmla="*/ 174 w 182"/>
                <a:gd name="T25" fmla="*/ 450 h 324"/>
                <a:gd name="T26" fmla="*/ 258 w 182"/>
                <a:gd name="T27" fmla="*/ 450 h 324"/>
                <a:gd name="T28" fmla="*/ 220 w 182"/>
                <a:gd name="T29" fmla="*/ 232 h 324"/>
                <a:gd name="T30" fmla="*/ 220 w 182"/>
                <a:gd name="T31" fmla="*/ 180 h 324"/>
                <a:gd name="T32" fmla="*/ 261 w 182"/>
                <a:gd name="T33" fmla="*/ 118 h 324"/>
                <a:gd name="T34" fmla="*/ 197 w 182"/>
                <a:gd name="T35" fmla="*/ 111 h 324"/>
                <a:gd name="T36" fmla="*/ 160 w 182"/>
                <a:gd name="T37" fmla="*/ 113 h 324"/>
                <a:gd name="T38" fmla="*/ 161 w 182"/>
                <a:gd name="T39" fmla="*/ 178 h 324"/>
                <a:gd name="T40" fmla="*/ 197 w 182"/>
                <a:gd name="T41" fmla="*/ 178 h 324"/>
                <a:gd name="T42" fmla="*/ 197 w 182"/>
                <a:gd name="T43" fmla="*/ 200 h 324"/>
                <a:gd name="T44" fmla="*/ 76 w 182"/>
                <a:gd name="T45" fmla="*/ 200 h 324"/>
                <a:gd name="T46" fmla="*/ 76 w 182"/>
                <a:gd name="T47" fmla="*/ 60 h 324"/>
                <a:gd name="T48" fmla="*/ 197 w 182"/>
                <a:gd name="T49" fmla="*/ 60 h 324"/>
                <a:gd name="T50" fmla="*/ 197 w 182"/>
                <a:gd name="T51" fmla="*/ 111 h 324"/>
                <a:gd name="T52" fmla="*/ 261 w 182"/>
                <a:gd name="T53" fmla="*/ 118 h 324"/>
                <a:gd name="T54" fmla="*/ 220 w 182"/>
                <a:gd name="T55" fmla="*/ 13 h 324"/>
                <a:gd name="T56" fmla="*/ 200 w 182"/>
                <a:gd name="T57" fmla="*/ 1 h 324"/>
                <a:gd name="T58" fmla="*/ 163 w 182"/>
                <a:gd name="T59" fmla="*/ 1 h 324"/>
                <a:gd name="T60" fmla="*/ 144 w 182"/>
                <a:gd name="T61" fmla="*/ 31 h 324"/>
                <a:gd name="T62" fmla="*/ 135 w 182"/>
                <a:gd name="T63" fmla="*/ 15 h 324"/>
                <a:gd name="T64" fmla="*/ 145 w 182"/>
                <a:gd name="T65" fmla="*/ 1 h 324"/>
                <a:gd name="T66" fmla="*/ 114 w 182"/>
                <a:gd name="T67" fmla="*/ 1 h 324"/>
                <a:gd name="T68" fmla="*/ 124 w 182"/>
                <a:gd name="T69" fmla="*/ 15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hlink"/>
            </a:solidFill>
            <a:ln w="12700" cap="rnd">
              <a:noFill/>
              <a:round/>
              <a:headEnd/>
              <a:tailEnd/>
            </a:ln>
          </p:spPr>
          <p:txBody>
            <a:bodyPr/>
            <a:lstStyle/>
            <a:p>
              <a:endParaRPr lang="en-US">
                <a:solidFill>
                  <a:srgbClr val="000000"/>
                </a:solidFill>
              </a:endParaRPr>
            </a:p>
          </p:txBody>
        </p:sp>
        <p:sp>
          <p:nvSpPr>
            <p:cNvPr id="23571" name="Arc 155"/>
            <p:cNvSpPr>
              <a:spLocks noChangeAspect="1"/>
            </p:cNvSpPr>
            <p:nvPr/>
          </p:nvSpPr>
          <p:spPr bwMode="auto">
            <a:xfrm>
              <a:off x="2838" y="2791"/>
              <a:ext cx="22" cy="19"/>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hlink"/>
            </a:solidFill>
            <a:ln w="12700" cap="rnd">
              <a:noFill/>
              <a:round/>
              <a:headEnd/>
              <a:tailEnd/>
            </a:ln>
          </p:spPr>
          <p:txBody>
            <a:bodyPr wrap="none" anchor="ctr"/>
            <a:lstStyle/>
            <a:p>
              <a:endParaRPr lang="en-US">
                <a:solidFill>
                  <a:srgbClr val="000000"/>
                </a:solidFill>
              </a:endParaRPr>
            </a:p>
          </p:txBody>
        </p:sp>
        <p:sp>
          <p:nvSpPr>
            <p:cNvPr id="23572" name="Arc 156"/>
            <p:cNvSpPr>
              <a:spLocks noChangeAspect="1"/>
            </p:cNvSpPr>
            <p:nvPr/>
          </p:nvSpPr>
          <p:spPr bwMode="auto">
            <a:xfrm>
              <a:off x="2666" y="2790"/>
              <a:ext cx="47" cy="32"/>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hlink"/>
            </a:solidFill>
            <a:ln w="12700" cap="rnd">
              <a:noFill/>
              <a:round/>
              <a:headEnd/>
              <a:tailEnd/>
            </a:ln>
          </p:spPr>
          <p:txBody>
            <a:bodyPr wrap="none" anchor="ctr"/>
            <a:lstStyle/>
            <a:p>
              <a:endParaRPr lang="en-US">
                <a:solidFill>
                  <a:srgbClr val="000000"/>
                </a:solidFill>
              </a:endParaRPr>
            </a:p>
          </p:txBody>
        </p:sp>
        <p:sp>
          <p:nvSpPr>
            <p:cNvPr id="23573" name="Arc 157"/>
            <p:cNvSpPr>
              <a:spLocks noChangeAspect="1"/>
            </p:cNvSpPr>
            <p:nvPr/>
          </p:nvSpPr>
          <p:spPr bwMode="auto">
            <a:xfrm>
              <a:off x="2634" y="2909"/>
              <a:ext cx="79" cy="60"/>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hlink"/>
            </a:solidFill>
            <a:ln w="12700" cap="rnd">
              <a:noFill/>
              <a:round/>
              <a:headEnd/>
              <a:tailEnd/>
            </a:ln>
          </p:spPr>
          <p:txBody>
            <a:bodyPr wrap="none" anchor="ctr"/>
            <a:lstStyle/>
            <a:p>
              <a:endParaRPr lang="en-US">
                <a:solidFill>
                  <a:srgbClr val="000000"/>
                </a:solidFill>
              </a:endParaRPr>
            </a:p>
          </p:txBody>
        </p:sp>
        <p:sp>
          <p:nvSpPr>
            <p:cNvPr id="23574" name="Arc 158"/>
            <p:cNvSpPr>
              <a:spLocks noChangeAspect="1"/>
            </p:cNvSpPr>
            <p:nvPr/>
          </p:nvSpPr>
          <p:spPr bwMode="auto">
            <a:xfrm>
              <a:off x="2838" y="2886"/>
              <a:ext cx="64" cy="83"/>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hlink"/>
            </a:solidFill>
            <a:ln w="12700" cap="rnd">
              <a:noFill/>
              <a:round/>
              <a:headEnd/>
              <a:tailEnd/>
            </a:ln>
          </p:spPr>
          <p:txBody>
            <a:bodyPr wrap="none" anchor="ctr"/>
            <a:lstStyle/>
            <a:p>
              <a:endParaRPr lang="en-US">
                <a:solidFill>
                  <a:srgbClr val="000000"/>
                </a:solidFill>
              </a:endParaRPr>
            </a:p>
          </p:txBody>
        </p:sp>
        <p:sp>
          <p:nvSpPr>
            <p:cNvPr id="23575" name="Rectangle 159"/>
            <p:cNvSpPr>
              <a:spLocks noChangeArrowheads="1"/>
            </p:cNvSpPr>
            <p:nvPr/>
          </p:nvSpPr>
          <p:spPr bwMode="auto">
            <a:xfrm>
              <a:off x="3048" y="2936"/>
              <a:ext cx="130" cy="152"/>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576" name="Oval 160"/>
            <p:cNvSpPr>
              <a:spLocks noChangeAspect="1" noChangeArrowheads="1"/>
            </p:cNvSpPr>
            <p:nvPr/>
          </p:nvSpPr>
          <p:spPr bwMode="auto">
            <a:xfrm>
              <a:off x="3046" y="2754"/>
              <a:ext cx="125" cy="118"/>
            </a:xfrm>
            <a:prstGeom prst="ellipse">
              <a:avLst/>
            </a:prstGeom>
            <a:solidFill>
              <a:schemeClr val="hlink"/>
            </a:solidFill>
            <a:ln w="12700">
              <a:noFill/>
              <a:round/>
              <a:headEnd/>
              <a:tailEnd/>
            </a:ln>
          </p:spPr>
          <p:txBody>
            <a:bodyPr wrap="none" anchor="ctr"/>
            <a:lstStyle/>
            <a:p>
              <a:endParaRPr lang="en-US">
                <a:solidFill>
                  <a:srgbClr val="000000"/>
                </a:solidFill>
              </a:endParaRPr>
            </a:p>
          </p:txBody>
        </p:sp>
        <p:sp>
          <p:nvSpPr>
            <p:cNvPr id="23577" name="Freeform 161"/>
            <p:cNvSpPr>
              <a:spLocks noChangeAspect="1"/>
            </p:cNvSpPr>
            <p:nvPr/>
          </p:nvSpPr>
          <p:spPr bwMode="auto">
            <a:xfrm>
              <a:off x="2979" y="2879"/>
              <a:ext cx="262" cy="451"/>
            </a:xfrm>
            <a:custGeom>
              <a:avLst/>
              <a:gdLst>
                <a:gd name="T0" fmla="*/ 124 w 182"/>
                <a:gd name="T1" fmla="*/ 15 h 324"/>
                <a:gd name="T2" fmla="*/ 117 w 182"/>
                <a:gd name="T3" fmla="*/ 32 h 324"/>
                <a:gd name="T4" fmla="*/ 99 w 182"/>
                <a:gd name="T5" fmla="*/ 10 h 324"/>
                <a:gd name="T6" fmla="*/ 99 w 182"/>
                <a:gd name="T7" fmla="*/ 0 h 324"/>
                <a:gd name="T8" fmla="*/ 68 w 182"/>
                <a:gd name="T9" fmla="*/ 0 h 324"/>
                <a:gd name="T10" fmla="*/ 27 w 182"/>
                <a:gd name="T11" fmla="*/ 24 h 324"/>
                <a:gd name="T12" fmla="*/ 0 w 182"/>
                <a:gd name="T13" fmla="*/ 120 h 324"/>
                <a:gd name="T14" fmla="*/ 32 w 182"/>
                <a:gd name="T15" fmla="*/ 149 h 324"/>
                <a:gd name="T16" fmla="*/ 60 w 182"/>
                <a:gd name="T17" fmla="*/ 177 h 324"/>
                <a:gd name="T18" fmla="*/ 60 w 182"/>
                <a:gd name="T19" fmla="*/ 450 h 324"/>
                <a:gd name="T20" fmla="*/ 140 w 182"/>
                <a:gd name="T21" fmla="*/ 450 h 324"/>
                <a:gd name="T22" fmla="*/ 140 w 182"/>
                <a:gd name="T23" fmla="*/ 238 h 324"/>
                <a:gd name="T24" fmla="*/ 174 w 182"/>
                <a:gd name="T25" fmla="*/ 450 h 324"/>
                <a:gd name="T26" fmla="*/ 258 w 182"/>
                <a:gd name="T27" fmla="*/ 450 h 324"/>
                <a:gd name="T28" fmla="*/ 220 w 182"/>
                <a:gd name="T29" fmla="*/ 232 h 324"/>
                <a:gd name="T30" fmla="*/ 220 w 182"/>
                <a:gd name="T31" fmla="*/ 180 h 324"/>
                <a:gd name="T32" fmla="*/ 261 w 182"/>
                <a:gd name="T33" fmla="*/ 118 h 324"/>
                <a:gd name="T34" fmla="*/ 197 w 182"/>
                <a:gd name="T35" fmla="*/ 111 h 324"/>
                <a:gd name="T36" fmla="*/ 160 w 182"/>
                <a:gd name="T37" fmla="*/ 113 h 324"/>
                <a:gd name="T38" fmla="*/ 161 w 182"/>
                <a:gd name="T39" fmla="*/ 178 h 324"/>
                <a:gd name="T40" fmla="*/ 197 w 182"/>
                <a:gd name="T41" fmla="*/ 178 h 324"/>
                <a:gd name="T42" fmla="*/ 197 w 182"/>
                <a:gd name="T43" fmla="*/ 200 h 324"/>
                <a:gd name="T44" fmla="*/ 76 w 182"/>
                <a:gd name="T45" fmla="*/ 200 h 324"/>
                <a:gd name="T46" fmla="*/ 76 w 182"/>
                <a:gd name="T47" fmla="*/ 60 h 324"/>
                <a:gd name="T48" fmla="*/ 197 w 182"/>
                <a:gd name="T49" fmla="*/ 60 h 324"/>
                <a:gd name="T50" fmla="*/ 197 w 182"/>
                <a:gd name="T51" fmla="*/ 111 h 324"/>
                <a:gd name="T52" fmla="*/ 261 w 182"/>
                <a:gd name="T53" fmla="*/ 118 h 324"/>
                <a:gd name="T54" fmla="*/ 220 w 182"/>
                <a:gd name="T55" fmla="*/ 13 h 324"/>
                <a:gd name="T56" fmla="*/ 200 w 182"/>
                <a:gd name="T57" fmla="*/ 1 h 324"/>
                <a:gd name="T58" fmla="*/ 163 w 182"/>
                <a:gd name="T59" fmla="*/ 1 h 324"/>
                <a:gd name="T60" fmla="*/ 144 w 182"/>
                <a:gd name="T61" fmla="*/ 31 h 324"/>
                <a:gd name="T62" fmla="*/ 135 w 182"/>
                <a:gd name="T63" fmla="*/ 15 h 324"/>
                <a:gd name="T64" fmla="*/ 145 w 182"/>
                <a:gd name="T65" fmla="*/ 1 h 324"/>
                <a:gd name="T66" fmla="*/ 114 w 182"/>
                <a:gd name="T67" fmla="*/ 1 h 324"/>
                <a:gd name="T68" fmla="*/ 124 w 182"/>
                <a:gd name="T69" fmla="*/ 15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hlink"/>
            </a:solidFill>
            <a:ln w="12700" cap="rnd">
              <a:noFill/>
              <a:round/>
              <a:headEnd/>
              <a:tailEnd/>
            </a:ln>
          </p:spPr>
          <p:txBody>
            <a:bodyPr/>
            <a:lstStyle/>
            <a:p>
              <a:endParaRPr lang="en-US">
                <a:solidFill>
                  <a:srgbClr val="000000"/>
                </a:solidFill>
              </a:endParaRPr>
            </a:p>
          </p:txBody>
        </p:sp>
        <p:sp>
          <p:nvSpPr>
            <p:cNvPr id="23578" name="Arc 162"/>
            <p:cNvSpPr>
              <a:spLocks noChangeAspect="1"/>
            </p:cNvSpPr>
            <p:nvPr/>
          </p:nvSpPr>
          <p:spPr bwMode="auto">
            <a:xfrm>
              <a:off x="3180" y="2882"/>
              <a:ext cx="22" cy="19"/>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hlink"/>
            </a:solidFill>
            <a:ln w="12700" cap="rnd">
              <a:noFill/>
              <a:round/>
              <a:headEnd/>
              <a:tailEnd/>
            </a:ln>
          </p:spPr>
          <p:txBody>
            <a:bodyPr wrap="none" anchor="ctr"/>
            <a:lstStyle/>
            <a:p>
              <a:endParaRPr lang="en-US">
                <a:solidFill>
                  <a:srgbClr val="000000"/>
                </a:solidFill>
              </a:endParaRPr>
            </a:p>
          </p:txBody>
        </p:sp>
        <p:sp>
          <p:nvSpPr>
            <p:cNvPr id="23579" name="Arc 163"/>
            <p:cNvSpPr>
              <a:spLocks noChangeAspect="1"/>
            </p:cNvSpPr>
            <p:nvPr/>
          </p:nvSpPr>
          <p:spPr bwMode="auto">
            <a:xfrm>
              <a:off x="3008" y="2881"/>
              <a:ext cx="47" cy="32"/>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hlink"/>
            </a:solidFill>
            <a:ln w="12700" cap="rnd">
              <a:noFill/>
              <a:round/>
              <a:headEnd/>
              <a:tailEnd/>
            </a:ln>
          </p:spPr>
          <p:txBody>
            <a:bodyPr wrap="none" anchor="ctr"/>
            <a:lstStyle/>
            <a:p>
              <a:endParaRPr lang="en-US">
                <a:solidFill>
                  <a:srgbClr val="000000"/>
                </a:solidFill>
              </a:endParaRPr>
            </a:p>
          </p:txBody>
        </p:sp>
        <p:sp>
          <p:nvSpPr>
            <p:cNvPr id="23580" name="Arc 164"/>
            <p:cNvSpPr>
              <a:spLocks noChangeAspect="1"/>
            </p:cNvSpPr>
            <p:nvPr/>
          </p:nvSpPr>
          <p:spPr bwMode="auto">
            <a:xfrm>
              <a:off x="2976" y="3000"/>
              <a:ext cx="79" cy="60"/>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hlink"/>
            </a:solidFill>
            <a:ln w="12700" cap="rnd">
              <a:noFill/>
              <a:round/>
              <a:headEnd/>
              <a:tailEnd/>
            </a:ln>
          </p:spPr>
          <p:txBody>
            <a:bodyPr wrap="none" anchor="ctr"/>
            <a:lstStyle/>
            <a:p>
              <a:endParaRPr lang="en-US">
                <a:solidFill>
                  <a:srgbClr val="000000"/>
                </a:solidFill>
              </a:endParaRPr>
            </a:p>
          </p:txBody>
        </p:sp>
        <p:sp>
          <p:nvSpPr>
            <p:cNvPr id="23581" name="Arc 165"/>
            <p:cNvSpPr>
              <a:spLocks noChangeAspect="1"/>
            </p:cNvSpPr>
            <p:nvPr/>
          </p:nvSpPr>
          <p:spPr bwMode="auto">
            <a:xfrm>
              <a:off x="3180" y="2977"/>
              <a:ext cx="64" cy="83"/>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hlink"/>
            </a:solidFill>
            <a:ln w="12700" cap="rnd">
              <a:noFill/>
              <a:round/>
              <a:headEnd/>
              <a:tailEnd/>
            </a:ln>
          </p:spPr>
          <p:txBody>
            <a:bodyPr wrap="none" anchor="ctr"/>
            <a:lstStyle/>
            <a:p>
              <a:endParaRPr lang="en-US">
                <a:solidFill>
                  <a:srgbClr val="000000"/>
                </a:solidFill>
              </a:endParaRPr>
            </a:p>
          </p:txBody>
        </p:sp>
        <p:sp>
          <p:nvSpPr>
            <p:cNvPr id="23582" name="Rectangle 166"/>
            <p:cNvSpPr>
              <a:spLocks noChangeArrowheads="1"/>
            </p:cNvSpPr>
            <p:nvPr/>
          </p:nvSpPr>
          <p:spPr bwMode="auto">
            <a:xfrm>
              <a:off x="4440" y="3218"/>
              <a:ext cx="129" cy="152"/>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583" name="Oval 167"/>
            <p:cNvSpPr>
              <a:spLocks noChangeAspect="1" noChangeArrowheads="1"/>
            </p:cNvSpPr>
            <p:nvPr/>
          </p:nvSpPr>
          <p:spPr bwMode="auto">
            <a:xfrm>
              <a:off x="4438" y="3036"/>
              <a:ext cx="125" cy="117"/>
            </a:xfrm>
            <a:prstGeom prst="ellipse">
              <a:avLst/>
            </a:prstGeom>
            <a:solidFill>
              <a:srgbClr val="0099CC"/>
            </a:solidFill>
            <a:ln w="12700">
              <a:noFill/>
              <a:round/>
              <a:headEnd/>
              <a:tailEnd/>
            </a:ln>
          </p:spPr>
          <p:txBody>
            <a:bodyPr wrap="none" anchor="ctr"/>
            <a:lstStyle/>
            <a:p>
              <a:endParaRPr lang="en-US">
                <a:solidFill>
                  <a:srgbClr val="000000"/>
                </a:solidFill>
              </a:endParaRPr>
            </a:p>
          </p:txBody>
        </p:sp>
        <p:sp>
          <p:nvSpPr>
            <p:cNvPr id="23584" name="Freeform 168"/>
            <p:cNvSpPr>
              <a:spLocks noChangeAspect="1"/>
            </p:cNvSpPr>
            <p:nvPr/>
          </p:nvSpPr>
          <p:spPr bwMode="auto">
            <a:xfrm>
              <a:off x="4371" y="3160"/>
              <a:ext cx="262" cy="452"/>
            </a:xfrm>
            <a:custGeom>
              <a:avLst/>
              <a:gdLst>
                <a:gd name="T0" fmla="*/ 124 w 182"/>
                <a:gd name="T1" fmla="*/ 15 h 324"/>
                <a:gd name="T2" fmla="*/ 117 w 182"/>
                <a:gd name="T3" fmla="*/ 32 h 324"/>
                <a:gd name="T4" fmla="*/ 99 w 182"/>
                <a:gd name="T5" fmla="*/ 10 h 324"/>
                <a:gd name="T6" fmla="*/ 99 w 182"/>
                <a:gd name="T7" fmla="*/ 0 h 324"/>
                <a:gd name="T8" fmla="*/ 68 w 182"/>
                <a:gd name="T9" fmla="*/ 0 h 324"/>
                <a:gd name="T10" fmla="*/ 27 w 182"/>
                <a:gd name="T11" fmla="*/ 24 h 324"/>
                <a:gd name="T12" fmla="*/ 0 w 182"/>
                <a:gd name="T13" fmla="*/ 120 h 324"/>
                <a:gd name="T14" fmla="*/ 32 w 182"/>
                <a:gd name="T15" fmla="*/ 149 h 324"/>
                <a:gd name="T16" fmla="*/ 60 w 182"/>
                <a:gd name="T17" fmla="*/ 177 h 324"/>
                <a:gd name="T18" fmla="*/ 60 w 182"/>
                <a:gd name="T19" fmla="*/ 451 h 324"/>
                <a:gd name="T20" fmla="*/ 140 w 182"/>
                <a:gd name="T21" fmla="*/ 451 h 324"/>
                <a:gd name="T22" fmla="*/ 140 w 182"/>
                <a:gd name="T23" fmla="*/ 239 h 324"/>
                <a:gd name="T24" fmla="*/ 174 w 182"/>
                <a:gd name="T25" fmla="*/ 451 h 324"/>
                <a:gd name="T26" fmla="*/ 258 w 182"/>
                <a:gd name="T27" fmla="*/ 451 h 324"/>
                <a:gd name="T28" fmla="*/ 220 w 182"/>
                <a:gd name="T29" fmla="*/ 233 h 324"/>
                <a:gd name="T30" fmla="*/ 220 w 182"/>
                <a:gd name="T31" fmla="*/ 180 h 324"/>
                <a:gd name="T32" fmla="*/ 261 w 182"/>
                <a:gd name="T33" fmla="*/ 119 h 324"/>
                <a:gd name="T34" fmla="*/ 197 w 182"/>
                <a:gd name="T35" fmla="*/ 112 h 324"/>
                <a:gd name="T36" fmla="*/ 160 w 182"/>
                <a:gd name="T37" fmla="*/ 113 h 324"/>
                <a:gd name="T38" fmla="*/ 161 w 182"/>
                <a:gd name="T39" fmla="*/ 179 h 324"/>
                <a:gd name="T40" fmla="*/ 197 w 182"/>
                <a:gd name="T41" fmla="*/ 179 h 324"/>
                <a:gd name="T42" fmla="*/ 197 w 182"/>
                <a:gd name="T43" fmla="*/ 201 h 324"/>
                <a:gd name="T44" fmla="*/ 76 w 182"/>
                <a:gd name="T45" fmla="*/ 201 h 324"/>
                <a:gd name="T46" fmla="*/ 76 w 182"/>
                <a:gd name="T47" fmla="*/ 60 h 324"/>
                <a:gd name="T48" fmla="*/ 197 w 182"/>
                <a:gd name="T49" fmla="*/ 60 h 324"/>
                <a:gd name="T50" fmla="*/ 197 w 182"/>
                <a:gd name="T51" fmla="*/ 112 h 324"/>
                <a:gd name="T52" fmla="*/ 261 w 182"/>
                <a:gd name="T53" fmla="*/ 119 h 324"/>
                <a:gd name="T54" fmla="*/ 220 w 182"/>
                <a:gd name="T55" fmla="*/ 13 h 324"/>
                <a:gd name="T56" fmla="*/ 200 w 182"/>
                <a:gd name="T57" fmla="*/ 1 h 324"/>
                <a:gd name="T58" fmla="*/ 163 w 182"/>
                <a:gd name="T59" fmla="*/ 1 h 324"/>
                <a:gd name="T60" fmla="*/ 144 w 182"/>
                <a:gd name="T61" fmla="*/ 31 h 324"/>
                <a:gd name="T62" fmla="*/ 135 w 182"/>
                <a:gd name="T63" fmla="*/ 15 h 324"/>
                <a:gd name="T64" fmla="*/ 145 w 182"/>
                <a:gd name="T65" fmla="*/ 1 h 324"/>
                <a:gd name="T66" fmla="*/ 114 w 182"/>
                <a:gd name="T67" fmla="*/ 1 h 324"/>
                <a:gd name="T68" fmla="*/ 124 w 182"/>
                <a:gd name="T69" fmla="*/ 15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rgbClr val="0099CC"/>
            </a:solidFill>
            <a:ln w="12700" cap="rnd">
              <a:noFill/>
              <a:round/>
              <a:headEnd/>
              <a:tailEnd/>
            </a:ln>
          </p:spPr>
          <p:txBody>
            <a:bodyPr/>
            <a:lstStyle/>
            <a:p>
              <a:endParaRPr lang="en-US">
                <a:solidFill>
                  <a:srgbClr val="000000"/>
                </a:solidFill>
              </a:endParaRPr>
            </a:p>
          </p:txBody>
        </p:sp>
        <p:sp>
          <p:nvSpPr>
            <p:cNvPr id="23585" name="Arc 169"/>
            <p:cNvSpPr>
              <a:spLocks noChangeAspect="1"/>
            </p:cNvSpPr>
            <p:nvPr/>
          </p:nvSpPr>
          <p:spPr bwMode="auto">
            <a:xfrm>
              <a:off x="4571" y="3163"/>
              <a:ext cx="23" cy="20"/>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rgbClr val="0099CC"/>
            </a:solidFill>
            <a:ln w="12700" cap="rnd">
              <a:noFill/>
              <a:round/>
              <a:headEnd/>
              <a:tailEnd/>
            </a:ln>
          </p:spPr>
          <p:txBody>
            <a:bodyPr wrap="none" anchor="ctr"/>
            <a:lstStyle/>
            <a:p>
              <a:endParaRPr lang="en-US">
                <a:solidFill>
                  <a:srgbClr val="000000"/>
                </a:solidFill>
              </a:endParaRPr>
            </a:p>
          </p:txBody>
        </p:sp>
        <p:sp>
          <p:nvSpPr>
            <p:cNvPr id="23586" name="Arc 170"/>
            <p:cNvSpPr>
              <a:spLocks noChangeAspect="1"/>
            </p:cNvSpPr>
            <p:nvPr/>
          </p:nvSpPr>
          <p:spPr bwMode="auto">
            <a:xfrm>
              <a:off x="4400" y="3162"/>
              <a:ext cx="46" cy="33"/>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rgbClr val="0099CC"/>
            </a:solidFill>
            <a:ln w="12700" cap="rnd">
              <a:noFill/>
              <a:round/>
              <a:headEnd/>
              <a:tailEnd/>
            </a:ln>
          </p:spPr>
          <p:txBody>
            <a:bodyPr wrap="none" anchor="ctr"/>
            <a:lstStyle/>
            <a:p>
              <a:endParaRPr lang="en-US">
                <a:solidFill>
                  <a:srgbClr val="000000"/>
                </a:solidFill>
              </a:endParaRPr>
            </a:p>
          </p:txBody>
        </p:sp>
        <p:sp>
          <p:nvSpPr>
            <p:cNvPr id="23587" name="Arc 171"/>
            <p:cNvSpPr>
              <a:spLocks noChangeAspect="1"/>
            </p:cNvSpPr>
            <p:nvPr/>
          </p:nvSpPr>
          <p:spPr bwMode="auto">
            <a:xfrm>
              <a:off x="4368" y="3282"/>
              <a:ext cx="78" cy="60"/>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rgbClr val="0099CC"/>
            </a:solidFill>
            <a:ln w="12700" cap="rnd">
              <a:noFill/>
              <a:round/>
              <a:headEnd/>
              <a:tailEnd/>
            </a:ln>
          </p:spPr>
          <p:txBody>
            <a:bodyPr wrap="none" anchor="ctr"/>
            <a:lstStyle/>
            <a:p>
              <a:endParaRPr lang="en-US">
                <a:solidFill>
                  <a:srgbClr val="000000"/>
                </a:solidFill>
              </a:endParaRPr>
            </a:p>
          </p:txBody>
        </p:sp>
        <p:sp>
          <p:nvSpPr>
            <p:cNvPr id="23588" name="Arc 172"/>
            <p:cNvSpPr>
              <a:spLocks noChangeAspect="1"/>
            </p:cNvSpPr>
            <p:nvPr/>
          </p:nvSpPr>
          <p:spPr bwMode="auto">
            <a:xfrm>
              <a:off x="4571" y="3258"/>
              <a:ext cx="65" cy="84"/>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rgbClr val="0099CC"/>
            </a:solidFill>
            <a:ln w="12700" cap="rnd">
              <a:noFill/>
              <a:round/>
              <a:headEnd/>
              <a:tailEnd/>
            </a:ln>
          </p:spPr>
          <p:txBody>
            <a:bodyPr wrap="none" anchor="ctr"/>
            <a:lstStyle/>
            <a:p>
              <a:endParaRPr lang="en-US">
                <a:solidFill>
                  <a:srgbClr val="000000"/>
                </a:solidFill>
              </a:endParaRPr>
            </a:p>
          </p:txBody>
        </p:sp>
        <p:sp>
          <p:nvSpPr>
            <p:cNvPr id="23589" name="Rectangle 173"/>
            <p:cNvSpPr>
              <a:spLocks noChangeArrowheads="1"/>
            </p:cNvSpPr>
            <p:nvPr/>
          </p:nvSpPr>
          <p:spPr bwMode="auto">
            <a:xfrm>
              <a:off x="4722" y="3014"/>
              <a:ext cx="129" cy="153"/>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590" name="Oval 174"/>
            <p:cNvSpPr>
              <a:spLocks noChangeAspect="1" noChangeArrowheads="1"/>
            </p:cNvSpPr>
            <p:nvPr/>
          </p:nvSpPr>
          <p:spPr bwMode="auto">
            <a:xfrm>
              <a:off x="4720" y="2832"/>
              <a:ext cx="125" cy="119"/>
            </a:xfrm>
            <a:prstGeom prst="ellipse">
              <a:avLst/>
            </a:prstGeom>
            <a:solidFill>
              <a:srgbClr val="0099CC"/>
            </a:solidFill>
            <a:ln w="12700">
              <a:noFill/>
              <a:round/>
              <a:headEnd/>
              <a:tailEnd/>
            </a:ln>
          </p:spPr>
          <p:txBody>
            <a:bodyPr wrap="none" anchor="ctr"/>
            <a:lstStyle/>
            <a:p>
              <a:endParaRPr lang="en-US">
                <a:solidFill>
                  <a:srgbClr val="000000"/>
                </a:solidFill>
              </a:endParaRPr>
            </a:p>
          </p:txBody>
        </p:sp>
        <p:sp>
          <p:nvSpPr>
            <p:cNvPr id="23591" name="Freeform 175"/>
            <p:cNvSpPr>
              <a:spLocks noChangeAspect="1"/>
            </p:cNvSpPr>
            <p:nvPr/>
          </p:nvSpPr>
          <p:spPr bwMode="auto">
            <a:xfrm>
              <a:off x="4652" y="2957"/>
              <a:ext cx="263" cy="451"/>
            </a:xfrm>
            <a:custGeom>
              <a:avLst/>
              <a:gdLst>
                <a:gd name="T0" fmla="*/ 124 w 182"/>
                <a:gd name="T1" fmla="*/ 15 h 324"/>
                <a:gd name="T2" fmla="*/ 117 w 182"/>
                <a:gd name="T3" fmla="*/ 32 h 324"/>
                <a:gd name="T4" fmla="*/ 100 w 182"/>
                <a:gd name="T5" fmla="*/ 10 h 324"/>
                <a:gd name="T6" fmla="*/ 100 w 182"/>
                <a:gd name="T7" fmla="*/ 0 h 324"/>
                <a:gd name="T8" fmla="*/ 68 w 182"/>
                <a:gd name="T9" fmla="*/ 0 h 324"/>
                <a:gd name="T10" fmla="*/ 27 w 182"/>
                <a:gd name="T11" fmla="*/ 24 h 324"/>
                <a:gd name="T12" fmla="*/ 0 w 182"/>
                <a:gd name="T13" fmla="*/ 120 h 324"/>
                <a:gd name="T14" fmla="*/ 32 w 182"/>
                <a:gd name="T15" fmla="*/ 149 h 324"/>
                <a:gd name="T16" fmla="*/ 61 w 182"/>
                <a:gd name="T17" fmla="*/ 177 h 324"/>
                <a:gd name="T18" fmla="*/ 61 w 182"/>
                <a:gd name="T19" fmla="*/ 450 h 324"/>
                <a:gd name="T20" fmla="*/ 140 w 182"/>
                <a:gd name="T21" fmla="*/ 450 h 324"/>
                <a:gd name="T22" fmla="*/ 140 w 182"/>
                <a:gd name="T23" fmla="*/ 238 h 324"/>
                <a:gd name="T24" fmla="*/ 175 w 182"/>
                <a:gd name="T25" fmla="*/ 450 h 324"/>
                <a:gd name="T26" fmla="*/ 259 w 182"/>
                <a:gd name="T27" fmla="*/ 450 h 324"/>
                <a:gd name="T28" fmla="*/ 221 w 182"/>
                <a:gd name="T29" fmla="*/ 232 h 324"/>
                <a:gd name="T30" fmla="*/ 221 w 182"/>
                <a:gd name="T31" fmla="*/ 180 h 324"/>
                <a:gd name="T32" fmla="*/ 262 w 182"/>
                <a:gd name="T33" fmla="*/ 118 h 324"/>
                <a:gd name="T34" fmla="*/ 198 w 182"/>
                <a:gd name="T35" fmla="*/ 111 h 324"/>
                <a:gd name="T36" fmla="*/ 160 w 182"/>
                <a:gd name="T37" fmla="*/ 113 h 324"/>
                <a:gd name="T38" fmla="*/ 162 w 182"/>
                <a:gd name="T39" fmla="*/ 178 h 324"/>
                <a:gd name="T40" fmla="*/ 198 w 182"/>
                <a:gd name="T41" fmla="*/ 178 h 324"/>
                <a:gd name="T42" fmla="*/ 198 w 182"/>
                <a:gd name="T43" fmla="*/ 200 h 324"/>
                <a:gd name="T44" fmla="*/ 77 w 182"/>
                <a:gd name="T45" fmla="*/ 200 h 324"/>
                <a:gd name="T46" fmla="*/ 77 w 182"/>
                <a:gd name="T47" fmla="*/ 60 h 324"/>
                <a:gd name="T48" fmla="*/ 198 w 182"/>
                <a:gd name="T49" fmla="*/ 60 h 324"/>
                <a:gd name="T50" fmla="*/ 198 w 182"/>
                <a:gd name="T51" fmla="*/ 111 h 324"/>
                <a:gd name="T52" fmla="*/ 262 w 182"/>
                <a:gd name="T53" fmla="*/ 118 h 324"/>
                <a:gd name="T54" fmla="*/ 221 w 182"/>
                <a:gd name="T55" fmla="*/ 13 h 324"/>
                <a:gd name="T56" fmla="*/ 201 w 182"/>
                <a:gd name="T57" fmla="*/ 1 h 324"/>
                <a:gd name="T58" fmla="*/ 163 w 182"/>
                <a:gd name="T59" fmla="*/ 1 h 324"/>
                <a:gd name="T60" fmla="*/ 145 w 182"/>
                <a:gd name="T61" fmla="*/ 31 h 324"/>
                <a:gd name="T62" fmla="*/ 136 w 182"/>
                <a:gd name="T63" fmla="*/ 15 h 324"/>
                <a:gd name="T64" fmla="*/ 146 w 182"/>
                <a:gd name="T65" fmla="*/ 1 h 324"/>
                <a:gd name="T66" fmla="*/ 114 w 182"/>
                <a:gd name="T67" fmla="*/ 1 h 324"/>
                <a:gd name="T68" fmla="*/ 124 w 182"/>
                <a:gd name="T69" fmla="*/ 15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rgbClr val="0099CC"/>
            </a:solidFill>
            <a:ln w="12700" cap="rnd">
              <a:noFill/>
              <a:round/>
              <a:headEnd/>
              <a:tailEnd/>
            </a:ln>
          </p:spPr>
          <p:txBody>
            <a:bodyPr/>
            <a:lstStyle/>
            <a:p>
              <a:endParaRPr lang="en-US">
                <a:solidFill>
                  <a:srgbClr val="000000"/>
                </a:solidFill>
              </a:endParaRPr>
            </a:p>
          </p:txBody>
        </p:sp>
        <p:sp>
          <p:nvSpPr>
            <p:cNvPr id="23592" name="Arc 176"/>
            <p:cNvSpPr>
              <a:spLocks noChangeAspect="1"/>
            </p:cNvSpPr>
            <p:nvPr/>
          </p:nvSpPr>
          <p:spPr bwMode="auto">
            <a:xfrm>
              <a:off x="4853" y="2959"/>
              <a:ext cx="22" cy="20"/>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rgbClr val="0099CC"/>
            </a:solidFill>
            <a:ln w="12700" cap="rnd">
              <a:noFill/>
              <a:round/>
              <a:headEnd/>
              <a:tailEnd/>
            </a:ln>
          </p:spPr>
          <p:txBody>
            <a:bodyPr wrap="none" anchor="ctr"/>
            <a:lstStyle/>
            <a:p>
              <a:endParaRPr lang="en-US">
                <a:solidFill>
                  <a:srgbClr val="000000"/>
                </a:solidFill>
              </a:endParaRPr>
            </a:p>
          </p:txBody>
        </p:sp>
        <p:sp>
          <p:nvSpPr>
            <p:cNvPr id="23593" name="Arc 177"/>
            <p:cNvSpPr>
              <a:spLocks noChangeAspect="1"/>
            </p:cNvSpPr>
            <p:nvPr/>
          </p:nvSpPr>
          <p:spPr bwMode="auto">
            <a:xfrm>
              <a:off x="4681" y="2958"/>
              <a:ext cx="48" cy="33"/>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rgbClr val="0099CC"/>
            </a:solidFill>
            <a:ln w="12700" cap="rnd">
              <a:noFill/>
              <a:round/>
              <a:headEnd/>
              <a:tailEnd/>
            </a:ln>
          </p:spPr>
          <p:txBody>
            <a:bodyPr wrap="none" anchor="ctr"/>
            <a:lstStyle/>
            <a:p>
              <a:endParaRPr lang="en-US">
                <a:solidFill>
                  <a:srgbClr val="000000"/>
                </a:solidFill>
              </a:endParaRPr>
            </a:p>
          </p:txBody>
        </p:sp>
        <p:sp>
          <p:nvSpPr>
            <p:cNvPr id="23594" name="Arc 178"/>
            <p:cNvSpPr>
              <a:spLocks noChangeAspect="1"/>
            </p:cNvSpPr>
            <p:nvPr/>
          </p:nvSpPr>
          <p:spPr bwMode="auto">
            <a:xfrm>
              <a:off x="4650" y="3078"/>
              <a:ext cx="79" cy="61"/>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rgbClr val="0099CC"/>
            </a:solidFill>
            <a:ln w="12700" cap="rnd">
              <a:noFill/>
              <a:round/>
              <a:headEnd/>
              <a:tailEnd/>
            </a:ln>
          </p:spPr>
          <p:txBody>
            <a:bodyPr wrap="none" anchor="ctr"/>
            <a:lstStyle/>
            <a:p>
              <a:endParaRPr lang="en-US">
                <a:solidFill>
                  <a:srgbClr val="000000"/>
                </a:solidFill>
              </a:endParaRPr>
            </a:p>
          </p:txBody>
        </p:sp>
        <p:sp>
          <p:nvSpPr>
            <p:cNvPr id="23595" name="Arc 179"/>
            <p:cNvSpPr>
              <a:spLocks noChangeAspect="1"/>
            </p:cNvSpPr>
            <p:nvPr/>
          </p:nvSpPr>
          <p:spPr bwMode="auto">
            <a:xfrm>
              <a:off x="4853" y="3055"/>
              <a:ext cx="64" cy="84"/>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rgbClr val="0099CC"/>
            </a:solidFill>
            <a:ln w="12700" cap="rnd">
              <a:noFill/>
              <a:round/>
              <a:headEnd/>
              <a:tailEnd/>
            </a:ln>
          </p:spPr>
          <p:txBody>
            <a:bodyPr wrap="none" anchor="ctr"/>
            <a:lstStyle/>
            <a:p>
              <a:endParaRPr lang="en-US">
                <a:solidFill>
                  <a:srgbClr val="000000"/>
                </a:solidFill>
              </a:endParaRPr>
            </a:p>
          </p:txBody>
        </p:sp>
        <p:sp>
          <p:nvSpPr>
            <p:cNvPr id="23596" name="Rectangle 180"/>
            <p:cNvSpPr>
              <a:spLocks noChangeArrowheads="1"/>
            </p:cNvSpPr>
            <p:nvPr/>
          </p:nvSpPr>
          <p:spPr bwMode="auto">
            <a:xfrm>
              <a:off x="5065" y="3105"/>
              <a:ext cx="129" cy="151"/>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597" name="Oval 181"/>
            <p:cNvSpPr>
              <a:spLocks noChangeAspect="1" noChangeArrowheads="1"/>
            </p:cNvSpPr>
            <p:nvPr/>
          </p:nvSpPr>
          <p:spPr bwMode="auto">
            <a:xfrm>
              <a:off x="5062" y="2923"/>
              <a:ext cx="125" cy="118"/>
            </a:xfrm>
            <a:prstGeom prst="ellipse">
              <a:avLst/>
            </a:prstGeom>
            <a:solidFill>
              <a:srgbClr val="0099CC"/>
            </a:solidFill>
            <a:ln w="12700">
              <a:noFill/>
              <a:round/>
              <a:headEnd/>
              <a:tailEnd/>
            </a:ln>
          </p:spPr>
          <p:txBody>
            <a:bodyPr wrap="none" anchor="ctr"/>
            <a:lstStyle/>
            <a:p>
              <a:endParaRPr lang="en-US">
                <a:solidFill>
                  <a:srgbClr val="000000"/>
                </a:solidFill>
              </a:endParaRPr>
            </a:p>
          </p:txBody>
        </p:sp>
        <p:sp>
          <p:nvSpPr>
            <p:cNvPr id="23598" name="Freeform 182"/>
            <p:cNvSpPr>
              <a:spLocks noChangeAspect="1"/>
            </p:cNvSpPr>
            <p:nvPr/>
          </p:nvSpPr>
          <p:spPr bwMode="auto">
            <a:xfrm>
              <a:off x="4995" y="3047"/>
              <a:ext cx="262" cy="451"/>
            </a:xfrm>
            <a:custGeom>
              <a:avLst/>
              <a:gdLst>
                <a:gd name="T0" fmla="*/ 124 w 182"/>
                <a:gd name="T1" fmla="*/ 15 h 324"/>
                <a:gd name="T2" fmla="*/ 117 w 182"/>
                <a:gd name="T3" fmla="*/ 32 h 324"/>
                <a:gd name="T4" fmla="*/ 99 w 182"/>
                <a:gd name="T5" fmla="*/ 10 h 324"/>
                <a:gd name="T6" fmla="*/ 99 w 182"/>
                <a:gd name="T7" fmla="*/ 0 h 324"/>
                <a:gd name="T8" fmla="*/ 68 w 182"/>
                <a:gd name="T9" fmla="*/ 0 h 324"/>
                <a:gd name="T10" fmla="*/ 27 w 182"/>
                <a:gd name="T11" fmla="*/ 24 h 324"/>
                <a:gd name="T12" fmla="*/ 0 w 182"/>
                <a:gd name="T13" fmla="*/ 120 h 324"/>
                <a:gd name="T14" fmla="*/ 32 w 182"/>
                <a:gd name="T15" fmla="*/ 149 h 324"/>
                <a:gd name="T16" fmla="*/ 60 w 182"/>
                <a:gd name="T17" fmla="*/ 177 h 324"/>
                <a:gd name="T18" fmla="*/ 60 w 182"/>
                <a:gd name="T19" fmla="*/ 450 h 324"/>
                <a:gd name="T20" fmla="*/ 140 w 182"/>
                <a:gd name="T21" fmla="*/ 450 h 324"/>
                <a:gd name="T22" fmla="*/ 140 w 182"/>
                <a:gd name="T23" fmla="*/ 238 h 324"/>
                <a:gd name="T24" fmla="*/ 174 w 182"/>
                <a:gd name="T25" fmla="*/ 450 h 324"/>
                <a:gd name="T26" fmla="*/ 258 w 182"/>
                <a:gd name="T27" fmla="*/ 450 h 324"/>
                <a:gd name="T28" fmla="*/ 220 w 182"/>
                <a:gd name="T29" fmla="*/ 232 h 324"/>
                <a:gd name="T30" fmla="*/ 220 w 182"/>
                <a:gd name="T31" fmla="*/ 180 h 324"/>
                <a:gd name="T32" fmla="*/ 261 w 182"/>
                <a:gd name="T33" fmla="*/ 118 h 324"/>
                <a:gd name="T34" fmla="*/ 197 w 182"/>
                <a:gd name="T35" fmla="*/ 111 h 324"/>
                <a:gd name="T36" fmla="*/ 160 w 182"/>
                <a:gd name="T37" fmla="*/ 113 h 324"/>
                <a:gd name="T38" fmla="*/ 161 w 182"/>
                <a:gd name="T39" fmla="*/ 178 h 324"/>
                <a:gd name="T40" fmla="*/ 197 w 182"/>
                <a:gd name="T41" fmla="*/ 178 h 324"/>
                <a:gd name="T42" fmla="*/ 197 w 182"/>
                <a:gd name="T43" fmla="*/ 200 h 324"/>
                <a:gd name="T44" fmla="*/ 76 w 182"/>
                <a:gd name="T45" fmla="*/ 200 h 324"/>
                <a:gd name="T46" fmla="*/ 76 w 182"/>
                <a:gd name="T47" fmla="*/ 60 h 324"/>
                <a:gd name="T48" fmla="*/ 197 w 182"/>
                <a:gd name="T49" fmla="*/ 60 h 324"/>
                <a:gd name="T50" fmla="*/ 197 w 182"/>
                <a:gd name="T51" fmla="*/ 111 h 324"/>
                <a:gd name="T52" fmla="*/ 261 w 182"/>
                <a:gd name="T53" fmla="*/ 118 h 324"/>
                <a:gd name="T54" fmla="*/ 220 w 182"/>
                <a:gd name="T55" fmla="*/ 13 h 324"/>
                <a:gd name="T56" fmla="*/ 200 w 182"/>
                <a:gd name="T57" fmla="*/ 1 h 324"/>
                <a:gd name="T58" fmla="*/ 163 w 182"/>
                <a:gd name="T59" fmla="*/ 1 h 324"/>
                <a:gd name="T60" fmla="*/ 144 w 182"/>
                <a:gd name="T61" fmla="*/ 31 h 324"/>
                <a:gd name="T62" fmla="*/ 135 w 182"/>
                <a:gd name="T63" fmla="*/ 15 h 324"/>
                <a:gd name="T64" fmla="*/ 145 w 182"/>
                <a:gd name="T65" fmla="*/ 1 h 324"/>
                <a:gd name="T66" fmla="*/ 114 w 182"/>
                <a:gd name="T67" fmla="*/ 1 h 324"/>
                <a:gd name="T68" fmla="*/ 124 w 182"/>
                <a:gd name="T69" fmla="*/ 15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rgbClr val="0099CC"/>
            </a:solidFill>
            <a:ln w="12700" cap="rnd">
              <a:noFill/>
              <a:round/>
              <a:headEnd/>
              <a:tailEnd/>
            </a:ln>
          </p:spPr>
          <p:txBody>
            <a:bodyPr/>
            <a:lstStyle/>
            <a:p>
              <a:endParaRPr lang="en-US">
                <a:solidFill>
                  <a:srgbClr val="000000"/>
                </a:solidFill>
              </a:endParaRPr>
            </a:p>
          </p:txBody>
        </p:sp>
        <p:sp>
          <p:nvSpPr>
            <p:cNvPr id="23599" name="Arc 183"/>
            <p:cNvSpPr>
              <a:spLocks noChangeAspect="1"/>
            </p:cNvSpPr>
            <p:nvPr/>
          </p:nvSpPr>
          <p:spPr bwMode="auto">
            <a:xfrm>
              <a:off x="5195" y="3050"/>
              <a:ext cx="23" cy="20"/>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rgbClr val="0099CC"/>
            </a:solidFill>
            <a:ln w="12700" cap="rnd">
              <a:noFill/>
              <a:round/>
              <a:headEnd/>
              <a:tailEnd/>
            </a:ln>
          </p:spPr>
          <p:txBody>
            <a:bodyPr wrap="none" anchor="ctr"/>
            <a:lstStyle/>
            <a:p>
              <a:endParaRPr lang="en-US">
                <a:solidFill>
                  <a:srgbClr val="000000"/>
                </a:solidFill>
              </a:endParaRPr>
            </a:p>
          </p:txBody>
        </p:sp>
        <p:sp>
          <p:nvSpPr>
            <p:cNvPr id="23600" name="Arc 184"/>
            <p:cNvSpPr>
              <a:spLocks noChangeAspect="1"/>
            </p:cNvSpPr>
            <p:nvPr/>
          </p:nvSpPr>
          <p:spPr bwMode="auto">
            <a:xfrm>
              <a:off x="5024" y="3050"/>
              <a:ext cx="47" cy="32"/>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rgbClr val="0099CC"/>
            </a:solidFill>
            <a:ln w="12700" cap="rnd">
              <a:noFill/>
              <a:round/>
              <a:headEnd/>
              <a:tailEnd/>
            </a:ln>
          </p:spPr>
          <p:txBody>
            <a:bodyPr wrap="none" anchor="ctr"/>
            <a:lstStyle/>
            <a:p>
              <a:endParaRPr lang="en-US">
                <a:solidFill>
                  <a:srgbClr val="000000"/>
                </a:solidFill>
              </a:endParaRPr>
            </a:p>
          </p:txBody>
        </p:sp>
        <p:sp>
          <p:nvSpPr>
            <p:cNvPr id="23601" name="Arc 185"/>
            <p:cNvSpPr>
              <a:spLocks noChangeAspect="1"/>
            </p:cNvSpPr>
            <p:nvPr/>
          </p:nvSpPr>
          <p:spPr bwMode="auto">
            <a:xfrm>
              <a:off x="4992" y="3169"/>
              <a:ext cx="79" cy="60"/>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rgbClr val="0099CC"/>
            </a:solidFill>
            <a:ln w="12700" cap="rnd">
              <a:noFill/>
              <a:round/>
              <a:headEnd/>
              <a:tailEnd/>
            </a:ln>
          </p:spPr>
          <p:txBody>
            <a:bodyPr wrap="none" anchor="ctr"/>
            <a:lstStyle/>
            <a:p>
              <a:endParaRPr lang="en-US">
                <a:solidFill>
                  <a:srgbClr val="000000"/>
                </a:solidFill>
              </a:endParaRPr>
            </a:p>
          </p:txBody>
        </p:sp>
        <p:sp>
          <p:nvSpPr>
            <p:cNvPr id="23602" name="Arc 186"/>
            <p:cNvSpPr>
              <a:spLocks noChangeAspect="1"/>
            </p:cNvSpPr>
            <p:nvPr/>
          </p:nvSpPr>
          <p:spPr bwMode="auto">
            <a:xfrm>
              <a:off x="5195" y="3146"/>
              <a:ext cx="65" cy="83"/>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rgbClr val="0099CC"/>
            </a:solidFill>
            <a:ln w="12700" cap="rnd">
              <a:noFill/>
              <a:round/>
              <a:headEnd/>
              <a:tailEnd/>
            </a:ln>
          </p:spPr>
          <p:txBody>
            <a:bodyPr wrap="none" anchor="ctr"/>
            <a:lstStyle/>
            <a:p>
              <a:endParaRPr lang="en-US">
                <a:solidFill>
                  <a:srgbClr val="000000"/>
                </a:solidFill>
              </a:endParaRPr>
            </a:p>
          </p:txBody>
        </p:sp>
        <p:sp>
          <p:nvSpPr>
            <p:cNvPr id="23603" name="Rectangle 187"/>
            <p:cNvSpPr>
              <a:spLocks noChangeArrowheads="1"/>
            </p:cNvSpPr>
            <p:nvPr/>
          </p:nvSpPr>
          <p:spPr bwMode="auto">
            <a:xfrm>
              <a:off x="3000" y="3601"/>
              <a:ext cx="129" cy="153"/>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604" name="Oval 188"/>
            <p:cNvSpPr>
              <a:spLocks noChangeAspect="1" noChangeArrowheads="1"/>
            </p:cNvSpPr>
            <p:nvPr/>
          </p:nvSpPr>
          <p:spPr bwMode="auto">
            <a:xfrm>
              <a:off x="2997" y="3420"/>
              <a:ext cx="126" cy="118"/>
            </a:xfrm>
            <a:prstGeom prst="ellipse">
              <a:avLst/>
            </a:prstGeom>
            <a:solidFill>
              <a:schemeClr val="tx1"/>
            </a:solidFill>
            <a:ln w="12700">
              <a:noFill/>
              <a:round/>
              <a:headEnd/>
              <a:tailEnd/>
            </a:ln>
          </p:spPr>
          <p:txBody>
            <a:bodyPr wrap="none" anchor="ctr"/>
            <a:lstStyle/>
            <a:p>
              <a:endParaRPr lang="en-US">
                <a:solidFill>
                  <a:srgbClr val="000000"/>
                </a:solidFill>
              </a:endParaRPr>
            </a:p>
          </p:txBody>
        </p:sp>
        <p:sp>
          <p:nvSpPr>
            <p:cNvPr id="23605" name="Freeform 189"/>
            <p:cNvSpPr>
              <a:spLocks noChangeAspect="1"/>
            </p:cNvSpPr>
            <p:nvPr/>
          </p:nvSpPr>
          <p:spPr bwMode="auto">
            <a:xfrm>
              <a:off x="2930" y="3544"/>
              <a:ext cx="263" cy="452"/>
            </a:xfrm>
            <a:custGeom>
              <a:avLst/>
              <a:gdLst>
                <a:gd name="T0" fmla="*/ 124 w 182"/>
                <a:gd name="T1" fmla="*/ 15 h 324"/>
                <a:gd name="T2" fmla="*/ 117 w 182"/>
                <a:gd name="T3" fmla="*/ 32 h 324"/>
                <a:gd name="T4" fmla="*/ 100 w 182"/>
                <a:gd name="T5" fmla="*/ 10 h 324"/>
                <a:gd name="T6" fmla="*/ 100 w 182"/>
                <a:gd name="T7" fmla="*/ 0 h 324"/>
                <a:gd name="T8" fmla="*/ 68 w 182"/>
                <a:gd name="T9" fmla="*/ 0 h 324"/>
                <a:gd name="T10" fmla="*/ 27 w 182"/>
                <a:gd name="T11" fmla="*/ 24 h 324"/>
                <a:gd name="T12" fmla="*/ 0 w 182"/>
                <a:gd name="T13" fmla="*/ 120 h 324"/>
                <a:gd name="T14" fmla="*/ 32 w 182"/>
                <a:gd name="T15" fmla="*/ 149 h 324"/>
                <a:gd name="T16" fmla="*/ 61 w 182"/>
                <a:gd name="T17" fmla="*/ 177 h 324"/>
                <a:gd name="T18" fmla="*/ 61 w 182"/>
                <a:gd name="T19" fmla="*/ 451 h 324"/>
                <a:gd name="T20" fmla="*/ 140 w 182"/>
                <a:gd name="T21" fmla="*/ 451 h 324"/>
                <a:gd name="T22" fmla="*/ 140 w 182"/>
                <a:gd name="T23" fmla="*/ 239 h 324"/>
                <a:gd name="T24" fmla="*/ 175 w 182"/>
                <a:gd name="T25" fmla="*/ 451 h 324"/>
                <a:gd name="T26" fmla="*/ 259 w 182"/>
                <a:gd name="T27" fmla="*/ 451 h 324"/>
                <a:gd name="T28" fmla="*/ 221 w 182"/>
                <a:gd name="T29" fmla="*/ 233 h 324"/>
                <a:gd name="T30" fmla="*/ 221 w 182"/>
                <a:gd name="T31" fmla="*/ 180 h 324"/>
                <a:gd name="T32" fmla="*/ 262 w 182"/>
                <a:gd name="T33" fmla="*/ 119 h 324"/>
                <a:gd name="T34" fmla="*/ 198 w 182"/>
                <a:gd name="T35" fmla="*/ 112 h 324"/>
                <a:gd name="T36" fmla="*/ 160 w 182"/>
                <a:gd name="T37" fmla="*/ 113 h 324"/>
                <a:gd name="T38" fmla="*/ 162 w 182"/>
                <a:gd name="T39" fmla="*/ 179 h 324"/>
                <a:gd name="T40" fmla="*/ 198 w 182"/>
                <a:gd name="T41" fmla="*/ 179 h 324"/>
                <a:gd name="T42" fmla="*/ 198 w 182"/>
                <a:gd name="T43" fmla="*/ 201 h 324"/>
                <a:gd name="T44" fmla="*/ 77 w 182"/>
                <a:gd name="T45" fmla="*/ 201 h 324"/>
                <a:gd name="T46" fmla="*/ 77 w 182"/>
                <a:gd name="T47" fmla="*/ 60 h 324"/>
                <a:gd name="T48" fmla="*/ 198 w 182"/>
                <a:gd name="T49" fmla="*/ 60 h 324"/>
                <a:gd name="T50" fmla="*/ 198 w 182"/>
                <a:gd name="T51" fmla="*/ 112 h 324"/>
                <a:gd name="T52" fmla="*/ 262 w 182"/>
                <a:gd name="T53" fmla="*/ 119 h 324"/>
                <a:gd name="T54" fmla="*/ 221 w 182"/>
                <a:gd name="T55" fmla="*/ 13 h 324"/>
                <a:gd name="T56" fmla="*/ 201 w 182"/>
                <a:gd name="T57" fmla="*/ 1 h 324"/>
                <a:gd name="T58" fmla="*/ 163 w 182"/>
                <a:gd name="T59" fmla="*/ 1 h 324"/>
                <a:gd name="T60" fmla="*/ 145 w 182"/>
                <a:gd name="T61" fmla="*/ 31 h 324"/>
                <a:gd name="T62" fmla="*/ 136 w 182"/>
                <a:gd name="T63" fmla="*/ 15 h 324"/>
                <a:gd name="T64" fmla="*/ 146 w 182"/>
                <a:gd name="T65" fmla="*/ 1 h 324"/>
                <a:gd name="T66" fmla="*/ 114 w 182"/>
                <a:gd name="T67" fmla="*/ 1 h 324"/>
                <a:gd name="T68" fmla="*/ 124 w 182"/>
                <a:gd name="T69" fmla="*/ 15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tx1"/>
            </a:solidFill>
            <a:ln w="12700" cap="rnd">
              <a:noFill/>
              <a:round/>
              <a:headEnd/>
              <a:tailEnd/>
            </a:ln>
          </p:spPr>
          <p:txBody>
            <a:bodyPr/>
            <a:lstStyle/>
            <a:p>
              <a:endParaRPr lang="en-US">
                <a:solidFill>
                  <a:srgbClr val="000000"/>
                </a:solidFill>
              </a:endParaRPr>
            </a:p>
          </p:txBody>
        </p:sp>
        <p:sp>
          <p:nvSpPr>
            <p:cNvPr id="23606" name="Arc 190"/>
            <p:cNvSpPr>
              <a:spLocks noChangeAspect="1"/>
            </p:cNvSpPr>
            <p:nvPr/>
          </p:nvSpPr>
          <p:spPr bwMode="auto">
            <a:xfrm>
              <a:off x="3131" y="3547"/>
              <a:ext cx="22" cy="20"/>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tx1"/>
            </a:solidFill>
            <a:ln w="12700" cap="rnd">
              <a:noFill/>
              <a:round/>
              <a:headEnd/>
              <a:tailEnd/>
            </a:ln>
          </p:spPr>
          <p:txBody>
            <a:bodyPr wrap="none" anchor="ctr"/>
            <a:lstStyle/>
            <a:p>
              <a:endParaRPr lang="en-US">
                <a:solidFill>
                  <a:srgbClr val="000000"/>
                </a:solidFill>
              </a:endParaRPr>
            </a:p>
          </p:txBody>
        </p:sp>
        <p:sp>
          <p:nvSpPr>
            <p:cNvPr id="23607" name="Arc 191"/>
            <p:cNvSpPr>
              <a:spLocks noChangeAspect="1"/>
            </p:cNvSpPr>
            <p:nvPr/>
          </p:nvSpPr>
          <p:spPr bwMode="auto">
            <a:xfrm>
              <a:off x="2960" y="3546"/>
              <a:ext cx="46" cy="33"/>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tx1"/>
            </a:solidFill>
            <a:ln w="12700" cap="rnd">
              <a:noFill/>
              <a:round/>
              <a:headEnd/>
              <a:tailEnd/>
            </a:ln>
          </p:spPr>
          <p:txBody>
            <a:bodyPr wrap="none" anchor="ctr"/>
            <a:lstStyle/>
            <a:p>
              <a:endParaRPr lang="en-US">
                <a:solidFill>
                  <a:srgbClr val="000000"/>
                </a:solidFill>
              </a:endParaRPr>
            </a:p>
          </p:txBody>
        </p:sp>
        <p:sp>
          <p:nvSpPr>
            <p:cNvPr id="23608" name="Arc 192"/>
            <p:cNvSpPr>
              <a:spLocks noChangeAspect="1"/>
            </p:cNvSpPr>
            <p:nvPr/>
          </p:nvSpPr>
          <p:spPr bwMode="auto">
            <a:xfrm>
              <a:off x="2928" y="3666"/>
              <a:ext cx="78" cy="60"/>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tx1"/>
            </a:solidFill>
            <a:ln w="12700" cap="rnd">
              <a:noFill/>
              <a:round/>
              <a:headEnd/>
              <a:tailEnd/>
            </a:ln>
          </p:spPr>
          <p:txBody>
            <a:bodyPr wrap="none" anchor="ctr"/>
            <a:lstStyle/>
            <a:p>
              <a:endParaRPr lang="en-US">
                <a:solidFill>
                  <a:srgbClr val="000000"/>
                </a:solidFill>
              </a:endParaRPr>
            </a:p>
          </p:txBody>
        </p:sp>
        <p:sp>
          <p:nvSpPr>
            <p:cNvPr id="23609" name="Arc 193"/>
            <p:cNvSpPr>
              <a:spLocks noChangeAspect="1"/>
            </p:cNvSpPr>
            <p:nvPr/>
          </p:nvSpPr>
          <p:spPr bwMode="auto">
            <a:xfrm>
              <a:off x="3131" y="3642"/>
              <a:ext cx="64" cy="84"/>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tx1"/>
            </a:solidFill>
            <a:ln w="12700" cap="rnd">
              <a:noFill/>
              <a:round/>
              <a:headEnd/>
              <a:tailEnd/>
            </a:ln>
          </p:spPr>
          <p:txBody>
            <a:bodyPr wrap="none" anchor="ctr"/>
            <a:lstStyle/>
            <a:p>
              <a:endParaRPr lang="en-US">
                <a:solidFill>
                  <a:srgbClr val="000000"/>
                </a:solidFill>
              </a:endParaRPr>
            </a:p>
          </p:txBody>
        </p:sp>
        <p:sp>
          <p:nvSpPr>
            <p:cNvPr id="23610" name="Rectangle 194"/>
            <p:cNvSpPr>
              <a:spLocks noChangeArrowheads="1"/>
            </p:cNvSpPr>
            <p:nvPr/>
          </p:nvSpPr>
          <p:spPr bwMode="auto">
            <a:xfrm>
              <a:off x="3282" y="3398"/>
              <a:ext cx="129" cy="153"/>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611" name="Oval 195"/>
            <p:cNvSpPr>
              <a:spLocks noChangeAspect="1" noChangeArrowheads="1"/>
            </p:cNvSpPr>
            <p:nvPr/>
          </p:nvSpPr>
          <p:spPr bwMode="auto">
            <a:xfrm>
              <a:off x="3279" y="3216"/>
              <a:ext cx="126" cy="118"/>
            </a:xfrm>
            <a:prstGeom prst="ellipse">
              <a:avLst/>
            </a:prstGeom>
            <a:solidFill>
              <a:schemeClr val="tx1"/>
            </a:solidFill>
            <a:ln w="12700">
              <a:noFill/>
              <a:round/>
              <a:headEnd/>
              <a:tailEnd/>
            </a:ln>
          </p:spPr>
          <p:txBody>
            <a:bodyPr wrap="none" anchor="ctr"/>
            <a:lstStyle/>
            <a:p>
              <a:endParaRPr lang="en-US">
                <a:solidFill>
                  <a:srgbClr val="000000"/>
                </a:solidFill>
              </a:endParaRPr>
            </a:p>
          </p:txBody>
        </p:sp>
        <p:sp>
          <p:nvSpPr>
            <p:cNvPr id="23612" name="Freeform 196"/>
            <p:cNvSpPr>
              <a:spLocks noChangeAspect="1"/>
            </p:cNvSpPr>
            <p:nvPr/>
          </p:nvSpPr>
          <p:spPr bwMode="auto">
            <a:xfrm>
              <a:off x="3212" y="3341"/>
              <a:ext cx="263" cy="451"/>
            </a:xfrm>
            <a:custGeom>
              <a:avLst/>
              <a:gdLst>
                <a:gd name="T0" fmla="*/ 124 w 182"/>
                <a:gd name="T1" fmla="*/ 15 h 324"/>
                <a:gd name="T2" fmla="*/ 117 w 182"/>
                <a:gd name="T3" fmla="*/ 32 h 324"/>
                <a:gd name="T4" fmla="*/ 100 w 182"/>
                <a:gd name="T5" fmla="*/ 10 h 324"/>
                <a:gd name="T6" fmla="*/ 100 w 182"/>
                <a:gd name="T7" fmla="*/ 0 h 324"/>
                <a:gd name="T8" fmla="*/ 68 w 182"/>
                <a:gd name="T9" fmla="*/ 0 h 324"/>
                <a:gd name="T10" fmla="*/ 27 w 182"/>
                <a:gd name="T11" fmla="*/ 24 h 324"/>
                <a:gd name="T12" fmla="*/ 0 w 182"/>
                <a:gd name="T13" fmla="*/ 120 h 324"/>
                <a:gd name="T14" fmla="*/ 32 w 182"/>
                <a:gd name="T15" fmla="*/ 149 h 324"/>
                <a:gd name="T16" fmla="*/ 61 w 182"/>
                <a:gd name="T17" fmla="*/ 177 h 324"/>
                <a:gd name="T18" fmla="*/ 61 w 182"/>
                <a:gd name="T19" fmla="*/ 450 h 324"/>
                <a:gd name="T20" fmla="*/ 140 w 182"/>
                <a:gd name="T21" fmla="*/ 450 h 324"/>
                <a:gd name="T22" fmla="*/ 140 w 182"/>
                <a:gd name="T23" fmla="*/ 238 h 324"/>
                <a:gd name="T24" fmla="*/ 175 w 182"/>
                <a:gd name="T25" fmla="*/ 450 h 324"/>
                <a:gd name="T26" fmla="*/ 259 w 182"/>
                <a:gd name="T27" fmla="*/ 450 h 324"/>
                <a:gd name="T28" fmla="*/ 221 w 182"/>
                <a:gd name="T29" fmla="*/ 232 h 324"/>
                <a:gd name="T30" fmla="*/ 221 w 182"/>
                <a:gd name="T31" fmla="*/ 180 h 324"/>
                <a:gd name="T32" fmla="*/ 262 w 182"/>
                <a:gd name="T33" fmla="*/ 118 h 324"/>
                <a:gd name="T34" fmla="*/ 198 w 182"/>
                <a:gd name="T35" fmla="*/ 111 h 324"/>
                <a:gd name="T36" fmla="*/ 160 w 182"/>
                <a:gd name="T37" fmla="*/ 113 h 324"/>
                <a:gd name="T38" fmla="*/ 162 w 182"/>
                <a:gd name="T39" fmla="*/ 178 h 324"/>
                <a:gd name="T40" fmla="*/ 198 w 182"/>
                <a:gd name="T41" fmla="*/ 178 h 324"/>
                <a:gd name="T42" fmla="*/ 198 w 182"/>
                <a:gd name="T43" fmla="*/ 200 h 324"/>
                <a:gd name="T44" fmla="*/ 77 w 182"/>
                <a:gd name="T45" fmla="*/ 200 h 324"/>
                <a:gd name="T46" fmla="*/ 77 w 182"/>
                <a:gd name="T47" fmla="*/ 60 h 324"/>
                <a:gd name="T48" fmla="*/ 198 w 182"/>
                <a:gd name="T49" fmla="*/ 60 h 324"/>
                <a:gd name="T50" fmla="*/ 198 w 182"/>
                <a:gd name="T51" fmla="*/ 111 h 324"/>
                <a:gd name="T52" fmla="*/ 262 w 182"/>
                <a:gd name="T53" fmla="*/ 118 h 324"/>
                <a:gd name="T54" fmla="*/ 221 w 182"/>
                <a:gd name="T55" fmla="*/ 13 h 324"/>
                <a:gd name="T56" fmla="*/ 201 w 182"/>
                <a:gd name="T57" fmla="*/ 1 h 324"/>
                <a:gd name="T58" fmla="*/ 163 w 182"/>
                <a:gd name="T59" fmla="*/ 1 h 324"/>
                <a:gd name="T60" fmla="*/ 145 w 182"/>
                <a:gd name="T61" fmla="*/ 31 h 324"/>
                <a:gd name="T62" fmla="*/ 136 w 182"/>
                <a:gd name="T63" fmla="*/ 15 h 324"/>
                <a:gd name="T64" fmla="*/ 146 w 182"/>
                <a:gd name="T65" fmla="*/ 1 h 324"/>
                <a:gd name="T66" fmla="*/ 114 w 182"/>
                <a:gd name="T67" fmla="*/ 1 h 324"/>
                <a:gd name="T68" fmla="*/ 124 w 182"/>
                <a:gd name="T69" fmla="*/ 15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tx1"/>
            </a:solidFill>
            <a:ln w="12700" cap="rnd">
              <a:noFill/>
              <a:round/>
              <a:headEnd/>
              <a:tailEnd/>
            </a:ln>
          </p:spPr>
          <p:txBody>
            <a:bodyPr/>
            <a:lstStyle/>
            <a:p>
              <a:endParaRPr lang="en-US">
                <a:solidFill>
                  <a:srgbClr val="000000"/>
                </a:solidFill>
              </a:endParaRPr>
            </a:p>
          </p:txBody>
        </p:sp>
        <p:sp>
          <p:nvSpPr>
            <p:cNvPr id="23613" name="Arc 197"/>
            <p:cNvSpPr>
              <a:spLocks noChangeAspect="1"/>
            </p:cNvSpPr>
            <p:nvPr/>
          </p:nvSpPr>
          <p:spPr bwMode="auto">
            <a:xfrm>
              <a:off x="3413" y="3343"/>
              <a:ext cx="22" cy="20"/>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tx1"/>
            </a:solidFill>
            <a:ln w="12700" cap="rnd">
              <a:noFill/>
              <a:round/>
              <a:headEnd/>
              <a:tailEnd/>
            </a:ln>
          </p:spPr>
          <p:txBody>
            <a:bodyPr wrap="none" anchor="ctr"/>
            <a:lstStyle/>
            <a:p>
              <a:endParaRPr lang="en-US">
                <a:solidFill>
                  <a:srgbClr val="000000"/>
                </a:solidFill>
              </a:endParaRPr>
            </a:p>
          </p:txBody>
        </p:sp>
        <p:sp>
          <p:nvSpPr>
            <p:cNvPr id="23614" name="Arc 198"/>
            <p:cNvSpPr>
              <a:spLocks noChangeAspect="1"/>
            </p:cNvSpPr>
            <p:nvPr/>
          </p:nvSpPr>
          <p:spPr bwMode="auto">
            <a:xfrm>
              <a:off x="3241" y="3342"/>
              <a:ext cx="47" cy="33"/>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tx1"/>
            </a:solidFill>
            <a:ln w="12700" cap="rnd">
              <a:noFill/>
              <a:round/>
              <a:headEnd/>
              <a:tailEnd/>
            </a:ln>
          </p:spPr>
          <p:txBody>
            <a:bodyPr wrap="none" anchor="ctr"/>
            <a:lstStyle/>
            <a:p>
              <a:endParaRPr lang="en-US">
                <a:solidFill>
                  <a:srgbClr val="000000"/>
                </a:solidFill>
              </a:endParaRPr>
            </a:p>
          </p:txBody>
        </p:sp>
        <p:sp>
          <p:nvSpPr>
            <p:cNvPr id="23615" name="Arc 199"/>
            <p:cNvSpPr>
              <a:spLocks noChangeAspect="1"/>
            </p:cNvSpPr>
            <p:nvPr/>
          </p:nvSpPr>
          <p:spPr bwMode="auto">
            <a:xfrm>
              <a:off x="3210" y="3462"/>
              <a:ext cx="78" cy="60"/>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tx1"/>
            </a:solidFill>
            <a:ln w="12700" cap="rnd">
              <a:noFill/>
              <a:round/>
              <a:headEnd/>
              <a:tailEnd/>
            </a:ln>
          </p:spPr>
          <p:txBody>
            <a:bodyPr wrap="none" anchor="ctr"/>
            <a:lstStyle/>
            <a:p>
              <a:endParaRPr lang="en-US">
                <a:solidFill>
                  <a:srgbClr val="000000"/>
                </a:solidFill>
              </a:endParaRPr>
            </a:p>
          </p:txBody>
        </p:sp>
        <p:sp>
          <p:nvSpPr>
            <p:cNvPr id="23616" name="Arc 200"/>
            <p:cNvSpPr>
              <a:spLocks noChangeAspect="1"/>
            </p:cNvSpPr>
            <p:nvPr/>
          </p:nvSpPr>
          <p:spPr bwMode="auto">
            <a:xfrm>
              <a:off x="3413" y="3439"/>
              <a:ext cx="64" cy="83"/>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tx1"/>
            </a:solidFill>
            <a:ln w="12700" cap="rnd">
              <a:noFill/>
              <a:round/>
              <a:headEnd/>
              <a:tailEnd/>
            </a:ln>
          </p:spPr>
          <p:txBody>
            <a:bodyPr wrap="none" anchor="ctr"/>
            <a:lstStyle/>
            <a:p>
              <a:endParaRPr lang="en-US">
                <a:solidFill>
                  <a:srgbClr val="000000"/>
                </a:solidFill>
              </a:endParaRPr>
            </a:p>
          </p:txBody>
        </p:sp>
        <p:sp>
          <p:nvSpPr>
            <p:cNvPr id="23617" name="Rectangle 201"/>
            <p:cNvSpPr>
              <a:spLocks noChangeArrowheads="1"/>
            </p:cNvSpPr>
            <p:nvPr/>
          </p:nvSpPr>
          <p:spPr bwMode="auto">
            <a:xfrm>
              <a:off x="3624" y="3489"/>
              <a:ext cx="130" cy="152"/>
            </a:xfrm>
            <a:prstGeom prst="rect">
              <a:avLst/>
            </a:prstGeom>
            <a:solidFill>
              <a:schemeClr val="accent1"/>
            </a:solidFill>
            <a:ln w="12700">
              <a:noFill/>
              <a:miter lim="800000"/>
              <a:headEnd/>
              <a:tailEnd/>
            </a:ln>
          </p:spPr>
          <p:txBody>
            <a:bodyPr wrap="none" anchor="ctr"/>
            <a:lstStyle/>
            <a:p>
              <a:endParaRPr lang="en-US">
                <a:solidFill>
                  <a:srgbClr val="000000"/>
                </a:solidFill>
              </a:endParaRPr>
            </a:p>
          </p:txBody>
        </p:sp>
        <p:sp>
          <p:nvSpPr>
            <p:cNvPr id="23618" name="Oval 202"/>
            <p:cNvSpPr>
              <a:spLocks noChangeAspect="1" noChangeArrowheads="1"/>
            </p:cNvSpPr>
            <p:nvPr/>
          </p:nvSpPr>
          <p:spPr bwMode="auto">
            <a:xfrm>
              <a:off x="3622" y="3307"/>
              <a:ext cx="125" cy="118"/>
            </a:xfrm>
            <a:prstGeom prst="ellipse">
              <a:avLst/>
            </a:prstGeom>
            <a:solidFill>
              <a:schemeClr val="tx1"/>
            </a:solidFill>
            <a:ln w="12700">
              <a:noFill/>
              <a:round/>
              <a:headEnd/>
              <a:tailEnd/>
            </a:ln>
          </p:spPr>
          <p:txBody>
            <a:bodyPr wrap="none" anchor="ctr"/>
            <a:lstStyle/>
            <a:p>
              <a:endParaRPr lang="en-US">
                <a:solidFill>
                  <a:srgbClr val="000000"/>
                </a:solidFill>
              </a:endParaRPr>
            </a:p>
          </p:txBody>
        </p:sp>
        <p:sp>
          <p:nvSpPr>
            <p:cNvPr id="23619" name="Freeform 203"/>
            <p:cNvSpPr>
              <a:spLocks noChangeAspect="1"/>
            </p:cNvSpPr>
            <p:nvPr/>
          </p:nvSpPr>
          <p:spPr bwMode="auto">
            <a:xfrm>
              <a:off x="3555" y="3431"/>
              <a:ext cx="263" cy="451"/>
            </a:xfrm>
            <a:custGeom>
              <a:avLst/>
              <a:gdLst>
                <a:gd name="T0" fmla="*/ 124 w 182"/>
                <a:gd name="T1" fmla="*/ 15 h 324"/>
                <a:gd name="T2" fmla="*/ 117 w 182"/>
                <a:gd name="T3" fmla="*/ 32 h 324"/>
                <a:gd name="T4" fmla="*/ 100 w 182"/>
                <a:gd name="T5" fmla="*/ 10 h 324"/>
                <a:gd name="T6" fmla="*/ 100 w 182"/>
                <a:gd name="T7" fmla="*/ 0 h 324"/>
                <a:gd name="T8" fmla="*/ 68 w 182"/>
                <a:gd name="T9" fmla="*/ 0 h 324"/>
                <a:gd name="T10" fmla="*/ 27 w 182"/>
                <a:gd name="T11" fmla="*/ 24 h 324"/>
                <a:gd name="T12" fmla="*/ 0 w 182"/>
                <a:gd name="T13" fmla="*/ 120 h 324"/>
                <a:gd name="T14" fmla="*/ 32 w 182"/>
                <a:gd name="T15" fmla="*/ 149 h 324"/>
                <a:gd name="T16" fmla="*/ 61 w 182"/>
                <a:gd name="T17" fmla="*/ 177 h 324"/>
                <a:gd name="T18" fmla="*/ 61 w 182"/>
                <a:gd name="T19" fmla="*/ 450 h 324"/>
                <a:gd name="T20" fmla="*/ 140 w 182"/>
                <a:gd name="T21" fmla="*/ 450 h 324"/>
                <a:gd name="T22" fmla="*/ 140 w 182"/>
                <a:gd name="T23" fmla="*/ 238 h 324"/>
                <a:gd name="T24" fmla="*/ 175 w 182"/>
                <a:gd name="T25" fmla="*/ 450 h 324"/>
                <a:gd name="T26" fmla="*/ 259 w 182"/>
                <a:gd name="T27" fmla="*/ 450 h 324"/>
                <a:gd name="T28" fmla="*/ 221 w 182"/>
                <a:gd name="T29" fmla="*/ 232 h 324"/>
                <a:gd name="T30" fmla="*/ 221 w 182"/>
                <a:gd name="T31" fmla="*/ 180 h 324"/>
                <a:gd name="T32" fmla="*/ 262 w 182"/>
                <a:gd name="T33" fmla="*/ 118 h 324"/>
                <a:gd name="T34" fmla="*/ 198 w 182"/>
                <a:gd name="T35" fmla="*/ 111 h 324"/>
                <a:gd name="T36" fmla="*/ 160 w 182"/>
                <a:gd name="T37" fmla="*/ 113 h 324"/>
                <a:gd name="T38" fmla="*/ 162 w 182"/>
                <a:gd name="T39" fmla="*/ 178 h 324"/>
                <a:gd name="T40" fmla="*/ 198 w 182"/>
                <a:gd name="T41" fmla="*/ 178 h 324"/>
                <a:gd name="T42" fmla="*/ 198 w 182"/>
                <a:gd name="T43" fmla="*/ 200 h 324"/>
                <a:gd name="T44" fmla="*/ 77 w 182"/>
                <a:gd name="T45" fmla="*/ 200 h 324"/>
                <a:gd name="T46" fmla="*/ 77 w 182"/>
                <a:gd name="T47" fmla="*/ 60 h 324"/>
                <a:gd name="T48" fmla="*/ 198 w 182"/>
                <a:gd name="T49" fmla="*/ 60 h 324"/>
                <a:gd name="T50" fmla="*/ 198 w 182"/>
                <a:gd name="T51" fmla="*/ 111 h 324"/>
                <a:gd name="T52" fmla="*/ 262 w 182"/>
                <a:gd name="T53" fmla="*/ 118 h 324"/>
                <a:gd name="T54" fmla="*/ 221 w 182"/>
                <a:gd name="T55" fmla="*/ 13 h 324"/>
                <a:gd name="T56" fmla="*/ 201 w 182"/>
                <a:gd name="T57" fmla="*/ 1 h 324"/>
                <a:gd name="T58" fmla="*/ 163 w 182"/>
                <a:gd name="T59" fmla="*/ 1 h 324"/>
                <a:gd name="T60" fmla="*/ 145 w 182"/>
                <a:gd name="T61" fmla="*/ 31 h 324"/>
                <a:gd name="T62" fmla="*/ 136 w 182"/>
                <a:gd name="T63" fmla="*/ 15 h 324"/>
                <a:gd name="T64" fmla="*/ 146 w 182"/>
                <a:gd name="T65" fmla="*/ 1 h 324"/>
                <a:gd name="T66" fmla="*/ 114 w 182"/>
                <a:gd name="T67" fmla="*/ 1 h 324"/>
                <a:gd name="T68" fmla="*/ 124 w 182"/>
                <a:gd name="T69" fmla="*/ 15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324"/>
                <a:gd name="T107" fmla="*/ 182 w 182"/>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324">
                  <a:moveTo>
                    <a:pt x="86" y="11"/>
                  </a:moveTo>
                  <a:lnTo>
                    <a:pt x="81" y="23"/>
                  </a:lnTo>
                  <a:lnTo>
                    <a:pt x="69" y="7"/>
                  </a:lnTo>
                  <a:lnTo>
                    <a:pt x="69" y="0"/>
                  </a:lnTo>
                  <a:lnTo>
                    <a:pt x="47" y="0"/>
                  </a:lnTo>
                  <a:lnTo>
                    <a:pt x="19" y="17"/>
                  </a:lnTo>
                  <a:lnTo>
                    <a:pt x="0" y="86"/>
                  </a:lnTo>
                  <a:lnTo>
                    <a:pt x="22" y="107"/>
                  </a:lnTo>
                  <a:lnTo>
                    <a:pt x="42" y="127"/>
                  </a:lnTo>
                  <a:lnTo>
                    <a:pt x="42" y="323"/>
                  </a:lnTo>
                  <a:lnTo>
                    <a:pt x="97" y="323"/>
                  </a:lnTo>
                  <a:lnTo>
                    <a:pt x="97" y="171"/>
                  </a:lnTo>
                  <a:lnTo>
                    <a:pt x="121" y="323"/>
                  </a:lnTo>
                  <a:lnTo>
                    <a:pt x="179" y="323"/>
                  </a:lnTo>
                  <a:lnTo>
                    <a:pt x="153" y="167"/>
                  </a:lnTo>
                  <a:lnTo>
                    <a:pt x="153" y="129"/>
                  </a:lnTo>
                  <a:lnTo>
                    <a:pt x="181" y="85"/>
                  </a:lnTo>
                  <a:lnTo>
                    <a:pt x="137" y="80"/>
                  </a:lnTo>
                  <a:lnTo>
                    <a:pt x="111" y="81"/>
                  </a:lnTo>
                  <a:lnTo>
                    <a:pt x="112" y="128"/>
                  </a:lnTo>
                  <a:lnTo>
                    <a:pt x="137" y="128"/>
                  </a:lnTo>
                  <a:lnTo>
                    <a:pt x="137" y="144"/>
                  </a:lnTo>
                  <a:lnTo>
                    <a:pt x="53" y="144"/>
                  </a:lnTo>
                  <a:lnTo>
                    <a:pt x="53" y="43"/>
                  </a:lnTo>
                  <a:lnTo>
                    <a:pt x="137" y="43"/>
                  </a:lnTo>
                  <a:lnTo>
                    <a:pt x="137" y="80"/>
                  </a:lnTo>
                  <a:lnTo>
                    <a:pt x="181" y="85"/>
                  </a:lnTo>
                  <a:lnTo>
                    <a:pt x="153" y="9"/>
                  </a:lnTo>
                  <a:lnTo>
                    <a:pt x="139" y="1"/>
                  </a:lnTo>
                  <a:lnTo>
                    <a:pt x="113" y="1"/>
                  </a:lnTo>
                  <a:lnTo>
                    <a:pt x="100" y="22"/>
                  </a:lnTo>
                  <a:lnTo>
                    <a:pt x="94" y="11"/>
                  </a:lnTo>
                  <a:lnTo>
                    <a:pt x="101" y="1"/>
                  </a:lnTo>
                  <a:lnTo>
                    <a:pt x="79" y="1"/>
                  </a:lnTo>
                  <a:lnTo>
                    <a:pt x="86" y="11"/>
                  </a:lnTo>
                </a:path>
              </a:pathLst>
            </a:custGeom>
            <a:solidFill>
              <a:schemeClr val="tx1"/>
            </a:solidFill>
            <a:ln w="12700" cap="rnd">
              <a:noFill/>
              <a:round/>
              <a:headEnd/>
              <a:tailEnd/>
            </a:ln>
          </p:spPr>
          <p:txBody>
            <a:bodyPr/>
            <a:lstStyle/>
            <a:p>
              <a:endParaRPr lang="en-US">
                <a:solidFill>
                  <a:srgbClr val="000000"/>
                </a:solidFill>
              </a:endParaRPr>
            </a:p>
          </p:txBody>
        </p:sp>
        <p:sp>
          <p:nvSpPr>
            <p:cNvPr id="23620" name="Arc 204"/>
            <p:cNvSpPr>
              <a:spLocks noChangeAspect="1"/>
            </p:cNvSpPr>
            <p:nvPr/>
          </p:nvSpPr>
          <p:spPr bwMode="auto">
            <a:xfrm>
              <a:off x="3755" y="3434"/>
              <a:ext cx="23" cy="20"/>
            </a:xfrm>
            <a:custGeom>
              <a:avLst/>
              <a:gdLst>
                <a:gd name="T0" fmla="*/ 0 w 23037"/>
                <a:gd name="T1" fmla="*/ 0 h 21600"/>
                <a:gd name="T2" fmla="*/ 0 w 23037"/>
                <a:gd name="T3" fmla="*/ 0 h 21600"/>
                <a:gd name="T4" fmla="*/ 0 w 23037"/>
                <a:gd name="T5" fmla="*/ 0 h 21600"/>
                <a:gd name="T6" fmla="*/ 0 60000 65536"/>
                <a:gd name="T7" fmla="*/ 0 60000 65536"/>
                <a:gd name="T8" fmla="*/ 0 60000 65536"/>
                <a:gd name="T9" fmla="*/ 0 w 23037"/>
                <a:gd name="T10" fmla="*/ 0 h 21600"/>
                <a:gd name="T11" fmla="*/ 23037 w 23037"/>
                <a:gd name="T12" fmla="*/ 21600 h 21600"/>
              </a:gdLst>
              <a:ahLst/>
              <a:cxnLst>
                <a:cxn ang="T6">
                  <a:pos x="T0" y="T1"/>
                </a:cxn>
                <a:cxn ang="T7">
                  <a:pos x="T2" y="T3"/>
                </a:cxn>
                <a:cxn ang="T8">
                  <a:pos x="T4" y="T5"/>
                </a:cxn>
              </a:cxnLst>
              <a:rect l="T9" t="T10" r="T11" b="T12"/>
              <a:pathLst>
                <a:path w="23037" h="21600" fill="none" extrusionOk="0">
                  <a:moveTo>
                    <a:pt x="-1" y="47"/>
                  </a:moveTo>
                  <a:cubicBezTo>
                    <a:pt x="478" y="15"/>
                    <a:pt x="957" y="-1"/>
                    <a:pt x="1437" y="0"/>
                  </a:cubicBezTo>
                  <a:cubicBezTo>
                    <a:pt x="13366" y="0"/>
                    <a:pt x="23037" y="9670"/>
                    <a:pt x="23037" y="21600"/>
                  </a:cubicBezTo>
                </a:path>
                <a:path w="23037" h="21600" stroke="0" extrusionOk="0">
                  <a:moveTo>
                    <a:pt x="-1" y="47"/>
                  </a:moveTo>
                  <a:cubicBezTo>
                    <a:pt x="478" y="15"/>
                    <a:pt x="957" y="-1"/>
                    <a:pt x="1437" y="0"/>
                  </a:cubicBezTo>
                  <a:cubicBezTo>
                    <a:pt x="13366" y="0"/>
                    <a:pt x="23037" y="9670"/>
                    <a:pt x="23037" y="21600"/>
                  </a:cubicBezTo>
                  <a:lnTo>
                    <a:pt x="1437" y="21600"/>
                  </a:lnTo>
                  <a:close/>
                </a:path>
              </a:pathLst>
            </a:custGeom>
            <a:solidFill>
              <a:schemeClr val="tx1"/>
            </a:solidFill>
            <a:ln w="12700" cap="rnd">
              <a:noFill/>
              <a:round/>
              <a:headEnd/>
              <a:tailEnd/>
            </a:ln>
          </p:spPr>
          <p:txBody>
            <a:bodyPr wrap="none" anchor="ctr"/>
            <a:lstStyle/>
            <a:p>
              <a:endParaRPr lang="en-US">
                <a:solidFill>
                  <a:srgbClr val="000000"/>
                </a:solidFill>
              </a:endParaRPr>
            </a:p>
          </p:txBody>
        </p:sp>
        <p:sp>
          <p:nvSpPr>
            <p:cNvPr id="23621" name="Arc 205"/>
            <p:cNvSpPr>
              <a:spLocks noChangeAspect="1"/>
            </p:cNvSpPr>
            <p:nvPr/>
          </p:nvSpPr>
          <p:spPr bwMode="auto">
            <a:xfrm>
              <a:off x="3584" y="3433"/>
              <a:ext cx="47" cy="33"/>
            </a:xfrm>
            <a:custGeom>
              <a:avLst/>
              <a:gdLst>
                <a:gd name="T0" fmla="*/ 0 w 26179"/>
                <a:gd name="T1" fmla="*/ 0 h 24728"/>
                <a:gd name="T2" fmla="*/ 0 w 26179"/>
                <a:gd name="T3" fmla="*/ 0 h 24728"/>
                <a:gd name="T4" fmla="*/ 0 w 26179"/>
                <a:gd name="T5" fmla="*/ 0 h 24728"/>
                <a:gd name="T6" fmla="*/ 0 60000 65536"/>
                <a:gd name="T7" fmla="*/ 0 60000 65536"/>
                <a:gd name="T8" fmla="*/ 0 60000 65536"/>
                <a:gd name="T9" fmla="*/ 0 w 26179"/>
                <a:gd name="T10" fmla="*/ 0 h 24728"/>
                <a:gd name="T11" fmla="*/ 26179 w 26179"/>
                <a:gd name="T12" fmla="*/ 24728 h 24728"/>
              </a:gdLst>
              <a:ahLst/>
              <a:cxnLst>
                <a:cxn ang="T6">
                  <a:pos x="T0" y="T1"/>
                </a:cxn>
                <a:cxn ang="T7">
                  <a:pos x="T2" y="T3"/>
                </a:cxn>
                <a:cxn ang="T8">
                  <a:pos x="T4" y="T5"/>
                </a:cxn>
              </a:cxnLst>
              <a:rect l="T9" t="T10" r="T11" b="T12"/>
              <a:pathLst>
                <a:path w="26179" h="24728" fill="none" extrusionOk="0">
                  <a:moveTo>
                    <a:pt x="227" y="24728"/>
                  </a:moveTo>
                  <a:cubicBezTo>
                    <a:pt x="76" y="23692"/>
                    <a:pt x="0" y="22646"/>
                    <a:pt x="0" y="21600"/>
                  </a:cubicBezTo>
                  <a:cubicBezTo>
                    <a:pt x="0" y="9670"/>
                    <a:pt x="9670" y="0"/>
                    <a:pt x="21600" y="0"/>
                  </a:cubicBezTo>
                  <a:cubicBezTo>
                    <a:pt x="23139" y="-1"/>
                    <a:pt x="24674" y="164"/>
                    <a:pt x="26179" y="490"/>
                  </a:cubicBezTo>
                </a:path>
                <a:path w="26179" h="24728" stroke="0" extrusionOk="0">
                  <a:moveTo>
                    <a:pt x="227" y="24728"/>
                  </a:moveTo>
                  <a:cubicBezTo>
                    <a:pt x="76" y="23692"/>
                    <a:pt x="0" y="22646"/>
                    <a:pt x="0" y="21600"/>
                  </a:cubicBezTo>
                  <a:cubicBezTo>
                    <a:pt x="0" y="9670"/>
                    <a:pt x="9670" y="0"/>
                    <a:pt x="21600" y="0"/>
                  </a:cubicBezTo>
                  <a:cubicBezTo>
                    <a:pt x="23139" y="-1"/>
                    <a:pt x="24674" y="164"/>
                    <a:pt x="26179" y="490"/>
                  </a:cubicBezTo>
                  <a:lnTo>
                    <a:pt x="21600" y="21600"/>
                  </a:lnTo>
                  <a:close/>
                </a:path>
              </a:pathLst>
            </a:custGeom>
            <a:solidFill>
              <a:schemeClr val="tx1"/>
            </a:solidFill>
            <a:ln w="12700" cap="rnd">
              <a:noFill/>
              <a:round/>
              <a:headEnd/>
              <a:tailEnd/>
            </a:ln>
          </p:spPr>
          <p:txBody>
            <a:bodyPr wrap="none" anchor="ctr"/>
            <a:lstStyle/>
            <a:p>
              <a:endParaRPr lang="en-US">
                <a:solidFill>
                  <a:srgbClr val="000000"/>
                </a:solidFill>
              </a:endParaRPr>
            </a:p>
          </p:txBody>
        </p:sp>
        <p:sp>
          <p:nvSpPr>
            <p:cNvPr id="23622" name="Arc 206"/>
            <p:cNvSpPr>
              <a:spLocks noChangeAspect="1"/>
            </p:cNvSpPr>
            <p:nvPr/>
          </p:nvSpPr>
          <p:spPr bwMode="auto">
            <a:xfrm>
              <a:off x="3553" y="3553"/>
              <a:ext cx="78" cy="59"/>
            </a:xfrm>
            <a:custGeom>
              <a:avLst/>
              <a:gdLst>
                <a:gd name="T0" fmla="*/ 0 w 37787"/>
                <a:gd name="T1" fmla="*/ 0 h 30304"/>
                <a:gd name="T2" fmla="*/ 0 w 37787"/>
                <a:gd name="T3" fmla="*/ 0 h 30304"/>
                <a:gd name="T4" fmla="*/ 0 w 37787"/>
                <a:gd name="T5" fmla="*/ 0 h 30304"/>
                <a:gd name="T6" fmla="*/ 0 60000 65536"/>
                <a:gd name="T7" fmla="*/ 0 60000 65536"/>
                <a:gd name="T8" fmla="*/ 0 60000 65536"/>
                <a:gd name="T9" fmla="*/ 0 w 37787"/>
                <a:gd name="T10" fmla="*/ 0 h 30304"/>
                <a:gd name="T11" fmla="*/ 37787 w 37787"/>
                <a:gd name="T12" fmla="*/ 30304 h 30304"/>
              </a:gdLst>
              <a:ahLst/>
              <a:cxnLst>
                <a:cxn ang="T6">
                  <a:pos x="T0" y="T1"/>
                </a:cxn>
                <a:cxn ang="T7">
                  <a:pos x="T2" y="T3"/>
                </a:cxn>
                <a:cxn ang="T8">
                  <a:pos x="T4" y="T5"/>
                </a:cxn>
              </a:cxnLst>
              <a:rect l="T9" t="T10" r="T11" b="T12"/>
              <a:pathLst>
                <a:path w="37787" h="30304" fill="none" extrusionOk="0">
                  <a:moveTo>
                    <a:pt x="37786" y="23005"/>
                  </a:moveTo>
                  <a:cubicBezTo>
                    <a:pt x="33686" y="27646"/>
                    <a:pt x="27792" y="30303"/>
                    <a:pt x="21600" y="30304"/>
                  </a:cubicBezTo>
                  <a:cubicBezTo>
                    <a:pt x="9670" y="30304"/>
                    <a:pt x="0" y="20633"/>
                    <a:pt x="0" y="8704"/>
                  </a:cubicBezTo>
                  <a:cubicBezTo>
                    <a:pt x="-1" y="5706"/>
                    <a:pt x="623" y="2742"/>
                    <a:pt x="1831" y="-1"/>
                  </a:cubicBezTo>
                </a:path>
                <a:path w="37787" h="30304" stroke="0" extrusionOk="0">
                  <a:moveTo>
                    <a:pt x="37786" y="23005"/>
                  </a:moveTo>
                  <a:cubicBezTo>
                    <a:pt x="33686" y="27646"/>
                    <a:pt x="27792" y="30303"/>
                    <a:pt x="21600" y="30304"/>
                  </a:cubicBezTo>
                  <a:cubicBezTo>
                    <a:pt x="9670" y="30304"/>
                    <a:pt x="0" y="20633"/>
                    <a:pt x="0" y="8704"/>
                  </a:cubicBezTo>
                  <a:cubicBezTo>
                    <a:pt x="-1" y="5706"/>
                    <a:pt x="623" y="2742"/>
                    <a:pt x="1831" y="-1"/>
                  </a:cubicBezTo>
                  <a:lnTo>
                    <a:pt x="21600" y="8704"/>
                  </a:lnTo>
                  <a:close/>
                </a:path>
              </a:pathLst>
            </a:custGeom>
            <a:solidFill>
              <a:schemeClr val="tx1"/>
            </a:solidFill>
            <a:ln w="12700" cap="rnd">
              <a:noFill/>
              <a:round/>
              <a:headEnd/>
              <a:tailEnd/>
            </a:ln>
          </p:spPr>
          <p:txBody>
            <a:bodyPr wrap="none" anchor="ctr"/>
            <a:lstStyle/>
            <a:p>
              <a:endParaRPr lang="en-US">
                <a:solidFill>
                  <a:srgbClr val="000000"/>
                </a:solidFill>
              </a:endParaRPr>
            </a:p>
          </p:txBody>
        </p:sp>
        <p:sp>
          <p:nvSpPr>
            <p:cNvPr id="23623" name="Arc 207"/>
            <p:cNvSpPr>
              <a:spLocks noChangeAspect="1"/>
            </p:cNvSpPr>
            <p:nvPr/>
          </p:nvSpPr>
          <p:spPr bwMode="auto">
            <a:xfrm>
              <a:off x="3755" y="3530"/>
              <a:ext cx="65" cy="82"/>
            </a:xfrm>
            <a:custGeom>
              <a:avLst/>
              <a:gdLst>
                <a:gd name="T0" fmla="*/ 0 w 32221"/>
                <a:gd name="T1" fmla="*/ 0 h 41511"/>
                <a:gd name="T2" fmla="*/ 0 w 32221"/>
                <a:gd name="T3" fmla="*/ 0 h 41511"/>
                <a:gd name="T4" fmla="*/ 0 w 32221"/>
                <a:gd name="T5" fmla="*/ 0 h 41511"/>
                <a:gd name="T6" fmla="*/ 0 60000 65536"/>
                <a:gd name="T7" fmla="*/ 0 60000 65536"/>
                <a:gd name="T8" fmla="*/ 0 60000 65536"/>
                <a:gd name="T9" fmla="*/ 0 w 32221"/>
                <a:gd name="T10" fmla="*/ 0 h 41511"/>
                <a:gd name="T11" fmla="*/ 32221 w 32221"/>
                <a:gd name="T12" fmla="*/ 41511 h 41511"/>
              </a:gdLst>
              <a:ahLst/>
              <a:cxnLst>
                <a:cxn ang="T6">
                  <a:pos x="T0" y="T1"/>
                </a:cxn>
                <a:cxn ang="T7">
                  <a:pos x="T2" y="T3"/>
                </a:cxn>
                <a:cxn ang="T8">
                  <a:pos x="T4" y="T5"/>
                </a:cxn>
              </a:cxnLst>
              <a:rect l="T9" t="T10" r="T11" b="T12"/>
              <a:pathLst>
                <a:path w="32221" h="41511" fill="none" extrusionOk="0">
                  <a:moveTo>
                    <a:pt x="18994" y="0"/>
                  </a:moveTo>
                  <a:cubicBezTo>
                    <a:pt x="27008" y="3370"/>
                    <a:pt x="32221" y="11217"/>
                    <a:pt x="32221" y="19911"/>
                  </a:cubicBezTo>
                  <a:cubicBezTo>
                    <a:pt x="32221" y="31840"/>
                    <a:pt x="22550" y="41511"/>
                    <a:pt x="10621" y="41511"/>
                  </a:cubicBezTo>
                  <a:cubicBezTo>
                    <a:pt x="6899" y="41511"/>
                    <a:pt x="3240" y="40549"/>
                    <a:pt x="0" y="38719"/>
                  </a:cubicBezTo>
                </a:path>
                <a:path w="32221" h="41511" stroke="0" extrusionOk="0">
                  <a:moveTo>
                    <a:pt x="18994" y="0"/>
                  </a:moveTo>
                  <a:cubicBezTo>
                    <a:pt x="27008" y="3370"/>
                    <a:pt x="32221" y="11217"/>
                    <a:pt x="32221" y="19911"/>
                  </a:cubicBezTo>
                  <a:cubicBezTo>
                    <a:pt x="32221" y="31840"/>
                    <a:pt x="22550" y="41511"/>
                    <a:pt x="10621" y="41511"/>
                  </a:cubicBezTo>
                  <a:cubicBezTo>
                    <a:pt x="6899" y="41511"/>
                    <a:pt x="3240" y="40549"/>
                    <a:pt x="0" y="38719"/>
                  </a:cubicBezTo>
                  <a:lnTo>
                    <a:pt x="10621" y="19911"/>
                  </a:lnTo>
                  <a:close/>
                </a:path>
              </a:pathLst>
            </a:custGeom>
            <a:solidFill>
              <a:schemeClr val="tx1"/>
            </a:solidFill>
            <a:ln w="12700" cap="rnd">
              <a:noFill/>
              <a:round/>
              <a:headEnd/>
              <a:tailEnd/>
            </a:ln>
          </p:spPr>
          <p:txBody>
            <a:bodyPr wrap="none" anchor="ctr"/>
            <a:lstStyle/>
            <a:p>
              <a:endParaRPr lang="en-US">
                <a:solidFill>
                  <a:srgbClr val="000000"/>
                </a:solidFill>
              </a:endParaRPr>
            </a:p>
          </p:txBody>
        </p:sp>
      </p:grpSp>
      <p:sp>
        <p:nvSpPr>
          <p:cNvPr id="23560" name="Rectangle 208"/>
          <p:cNvSpPr>
            <a:spLocks noChangeArrowheads="1"/>
          </p:cNvSpPr>
          <p:nvPr/>
        </p:nvSpPr>
        <p:spPr bwMode="auto">
          <a:xfrm>
            <a:off x="381000" y="1676400"/>
            <a:ext cx="9144000" cy="4953000"/>
          </a:xfrm>
          <a:prstGeom prst="rect">
            <a:avLst/>
          </a:prstGeom>
          <a:noFill/>
          <a:ln w="9525">
            <a:noFill/>
            <a:miter lim="800000"/>
            <a:headEnd/>
            <a:tailEnd/>
          </a:ln>
        </p:spPr>
        <p:txBody>
          <a:bodyPr lIns="92075" tIns="46038" rIns="92075" bIns="46038"/>
          <a:lstStyle/>
          <a:p>
            <a:pPr marL="398463" indent="-398463">
              <a:spcBef>
                <a:spcPct val="20000"/>
              </a:spcBef>
              <a:buClr>
                <a:srgbClr val="000066"/>
              </a:buClr>
              <a:buSzPct val="60000"/>
              <a:buFont typeface="Wingdings" pitchFamily="2" charset="2"/>
              <a:buChar char="u"/>
            </a:pPr>
            <a:r>
              <a:rPr lang="en-US" sz="3200" b="0" dirty="0"/>
              <a:t>A programmer is part of a subsystem team, which is part of a team, which </a:t>
            </a:r>
            <a:r>
              <a:rPr lang="en-US" sz="3200" b="0" dirty="0">
                <a:solidFill>
                  <a:srgbClr val="000000"/>
                </a:solidFill>
              </a:rPr>
              <a:t>is part of a team: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43426"/>
                                        </p:tgtEl>
                                        <p:attrNameLst>
                                          <p:attrName>style.visibility</p:attrName>
                                        </p:attrNameLst>
                                      </p:cBhvr>
                                      <p:to>
                                        <p:strVal val="visible"/>
                                      </p:to>
                                    </p:set>
                                  </p:childTnLst>
                                </p:cTn>
                              </p:par>
                            </p:childTnLst>
                          </p:cTn>
                        </p:par>
                        <p:par>
                          <p:cTn id="7" fill="hold">
                            <p:stCondLst>
                              <p:cond delay="500"/>
                            </p:stCondLst>
                            <p:childTnLst>
                              <p:par>
                                <p:cTn id="8" presetID="23" presetClass="entr" presetSubtype="3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strVal val="4*#ppt_w"/>
                                          </p:val>
                                        </p:tav>
                                        <p:tav tm="100000">
                                          <p:val>
                                            <p:strVal val="#ppt_w"/>
                                          </p:val>
                                        </p:tav>
                                      </p:tavLst>
                                    </p:anim>
                                    <p:anim calcmode="lin" valueType="num">
                                      <p:cBhvr>
                                        <p:cTn id="11" dur="500" fill="hold"/>
                                        <p:tgtEl>
                                          <p:spTgt spid="2"/>
                                        </p:tgtEl>
                                        <p:attrNameLst>
                                          <p:attrName>ppt_h</p:attrName>
                                        </p:attrNameLst>
                                      </p:cBhvr>
                                      <p:tavLst>
                                        <p:tav tm="0">
                                          <p:val>
                                            <p:strVal val="4*#ppt_h"/>
                                          </p:val>
                                        </p:tav>
                                        <p:tav tm="100000">
                                          <p:val>
                                            <p:strVal val="#ppt_h"/>
                                          </p:val>
                                        </p:tav>
                                      </p:tavLst>
                                    </p:anim>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4*#ppt_w"/>
                                          </p:val>
                                        </p:tav>
                                        <p:tav tm="100000">
                                          <p:val>
                                            <p:strVal val="#ppt_w"/>
                                          </p:val>
                                        </p:tav>
                                      </p:tavLst>
                                    </p:anim>
                                    <p:anim calcmode="lin" valueType="num">
                                      <p:cBhvr>
                                        <p:cTn id="16" dur="500" fill="hold"/>
                                        <p:tgtEl>
                                          <p:spTgt spid="9"/>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23" presetClass="entr" presetSubtype="3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strVal val="4*#ppt_w"/>
                                          </p:val>
                                        </p:tav>
                                        <p:tav tm="100000">
                                          <p:val>
                                            <p:strVal val="#ppt_w"/>
                                          </p:val>
                                        </p:tav>
                                      </p:tavLst>
                                    </p:anim>
                                    <p:anim calcmode="lin" valueType="num">
                                      <p:cBhvr>
                                        <p:cTn id="21"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02228B80-2D47-46CC-8396-CA261405E25E}" type="slidenum">
              <a:rPr lang="en-GB" smtClean="0">
                <a:solidFill>
                  <a:srgbClr val="A6A6A6"/>
                </a:solidFill>
              </a:rPr>
              <a:pPr/>
              <a:t>7</a:t>
            </a:fld>
            <a:endParaRPr lang="en-GB" smtClean="0">
              <a:solidFill>
                <a:srgbClr val="A6A6A6"/>
              </a:solidFill>
            </a:endParaRPr>
          </a:p>
        </p:txBody>
      </p:sp>
      <p:sp>
        <p:nvSpPr>
          <p:cNvPr id="24579" name="Rectangle 2"/>
          <p:cNvSpPr>
            <a:spLocks noGrp="1" noChangeArrowheads="1"/>
          </p:cNvSpPr>
          <p:nvPr>
            <p:ph type="title"/>
          </p:nvPr>
        </p:nvSpPr>
        <p:spPr/>
        <p:txBody>
          <a:bodyPr/>
          <a:lstStyle/>
          <a:p>
            <a:r>
              <a:rPr lang="en-GB" sz="3200" b="1" i="1" dirty="0" smtClean="0"/>
              <a:t>What Fundamentals are Important in SE?</a:t>
            </a:r>
            <a:r>
              <a:rPr lang="en-US" sz="3200" b="1" i="1" dirty="0" smtClean="0"/>
              <a:t/>
            </a:r>
            <a:br>
              <a:rPr lang="en-US" sz="3200" b="1" i="1" dirty="0" smtClean="0"/>
            </a:br>
            <a:r>
              <a:rPr lang="en-US" b="1" dirty="0" smtClean="0"/>
              <a:t>Summary No. 2</a:t>
            </a:r>
          </a:p>
        </p:txBody>
      </p:sp>
      <p:sp>
        <p:nvSpPr>
          <p:cNvPr id="744451" name="Text Box 3"/>
          <p:cNvSpPr txBox="1">
            <a:spLocks noChangeArrowheads="1"/>
          </p:cNvSpPr>
          <p:nvPr/>
        </p:nvSpPr>
        <p:spPr bwMode="auto">
          <a:xfrm rot="-2787224">
            <a:off x="79305" y="2223622"/>
            <a:ext cx="1459054" cy="523220"/>
          </a:xfrm>
          <a:prstGeom prst="rect">
            <a:avLst/>
          </a:prstGeom>
          <a:noFill/>
          <a:ln w="12700">
            <a:noFill/>
            <a:miter lim="800000"/>
            <a:headEnd type="none" w="sm" len="sm"/>
            <a:tailEnd type="none" w="sm" len="sm"/>
          </a:ln>
        </p:spPr>
        <p:txBody>
          <a:bodyPr wrap="none">
            <a:spAutoFit/>
          </a:bodyPr>
          <a:lstStyle/>
          <a:p>
            <a:pPr algn="ctr"/>
            <a:r>
              <a:rPr lang="en-US" i="1" dirty="0" smtClean="0">
                <a:solidFill>
                  <a:srgbClr val="00B050"/>
                </a:solidFill>
              </a:rPr>
              <a:t>Players</a:t>
            </a:r>
            <a:r>
              <a:rPr lang="en-US" dirty="0" smtClean="0">
                <a:solidFill>
                  <a:schemeClr val="bg1">
                    <a:lumMod val="65000"/>
                  </a:schemeClr>
                </a:solidFill>
              </a:rPr>
              <a:t> .</a:t>
            </a:r>
            <a:endParaRPr lang="en-US" dirty="0">
              <a:solidFill>
                <a:schemeClr val="bg1">
                  <a:lumMod val="65000"/>
                </a:schemeClr>
              </a:solidFill>
            </a:endParaRPr>
          </a:p>
        </p:txBody>
      </p:sp>
      <p:grpSp>
        <p:nvGrpSpPr>
          <p:cNvPr id="2" name="Group 67"/>
          <p:cNvGrpSpPr>
            <a:grpSpLocks/>
          </p:cNvGrpSpPr>
          <p:nvPr/>
        </p:nvGrpSpPr>
        <p:grpSpPr bwMode="auto">
          <a:xfrm>
            <a:off x="606425" y="1690688"/>
            <a:ext cx="9007475" cy="4024312"/>
            <a:chOff x="382" y="1497"/>
            <a:chExt cx="5674" cy="2535"/>
          </a:xfrm>
        </p:grpSpPr>
        <p:sp>
          <p:nvSpPr>
            <p:cNvPr id="24582" name="Text Box 4"/>
            <p:cNvSpPr txBox="1">
              <a:spLocks noChangeArrowheads="1"/>
            </p:cNvSpPr>
            <p:nvPr/>
          </p:nvSpPr>
          <p:spPr bwMode="auto">
            <a:xfrm>
              <a:off x="2113" y="1497"/>
              <a:ext cx="2213" cy="327"/>
            </a:xfrm>
            <a:prstGeom prst="rect">
              <a:avLst/>
            </a:prstGeom>
            <a:noFill/>
            <a:ln w="12700">
              <a:noFill/>
              <a:miter lim="800000"/>
              <a:headEnd type="none" w="sm" len="sm"/>
              <a:tailEnd type="none" w="sm" len="sm"/>
            </a:ln>
          </p:spPr>
          <p:txBody>
            <a:bodyPr wrap="none">
              <a:spAutoFit/>
            </a:bodyPr>
            <a:lstStyle/>
            <a:p>
              <a:pPr algn="ctr"/>
              <a:r>
                <a:rPr lang="en-US" i="1">
                  <a:solidFill>
                    <a:srgbClr val="A6A6A6"/>
                  </a:solidFill>
                </a:rPr>
                <a:t>Product </a:t>
              </a:r>
              <a:r>
                <a:rPr lang="en-US">
                  <a:solidFill>
                    <a:srgbClr val="A6A6A6"/>
                  </a:solidFill>
                </a:rPr>
                <a:t>(</a:t>
              </a:r>
              <a:r>
                <a:rPr lang="en-US" i="1">
                  <a:solidFill>
                    <a:srgbClr val="A6A6A6"/>
                  </a:solidFill>
                </a:rPr>
                <a:t>Components</a:t>
              </a:r>
              <a:r>
                <a:rPr lang="en-US">
                  <a:solidFill>
                    <a:srgbClr val="A6A6A6"/>
                  </a:solidFill>
                </a:rPr>
                <a:t>)</a:t>
              </a:r>
            </a:p>
          </p:txBody>
        </p:sp>
        <p:grpSp>
          <p:nvGrpSpPr>
            <p:cNvPr id="3" name="Group 5"/>
            <p:cNvGrpSpPr>
              <a:grpSpLocks/>
            </p:cNvGrpSpPr>
            <p:nvPr/>
          </p:nvGrpSpPr>
          <p:grpSpPr bwMode="auto">
            <a:xfrm>
              <a:off x="382" y="1872"/>
              <a:ext cx="5674" cy="2160"/>
              <a:chOff x="382" y="1872"/>
              <a:chExt cx="5674" cy="2160"/>
            </a:xfrm>
          </p:grpSpPr>
          <p:sp>
            <p:nvSpPr>
              <p:cNvPr id="24584" name="Rectangle 6"/>
              <p:cNvSpPr>
                <a:spLocks noChangeArrowheads="1"/>
              </p:cNvSpPr>
              <p:nvPr/>
            </p:nvSpPr>
            <p:spPr bwMode="auto">
              <a:xfrm>
                <a:off x="384" y="2352"/>
                <a:ext cx="5184" cy="1680"/>
              </a:xfrm>
              <a:prstGeom prst="rect">
                <a:avLst/>
              </a:prstGeom>
              <a:solidFill>
                <a:schemeClr val="accent1"/>
              </a:solidFill>
              <a:ln w="28575">
                <a:solidFill>
                  <a:schemeClr val="hlink"/>
                </a:solidFill>
                <a:miter lim="800000"/>
                <a:headEnd type="none" w="sm" len="sm"/>
                <a:tailEnd type="none" w="sm" len="sm"/>
              </a:ln>
            </p:spPr>
            <p:txBody>
              <a:bodyPr wrap="none" anchor="ctr"/>
              <a:lstStyle/>
              <a:p>
                <a:endParaRPr lang="en-US">
                  <a:solidFill>
                    <a:srgbClr val="000000"/>
                  </a:solidFill>
                </a:endParaRPr>
              </a:p>
            </p:txBody>
          </p:sp>
          <p:sp>
            <p:nvSpPr>
              <p:cNvPr id="24585" name="Line 7"/>
              <p:cNvSpPr>
                <a:spLocks noChangeShapeType="1"/>
              </p:cNvSpPr>
              <p:nvPr/>
            </p:nvSpPr>
            <p:spPr bwMode="auto">
              <a:xfrm>
                <a:off x="392" y="235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586" name="Line 8"/>
              <p:cNvSpPr>
                <a:spLocks noChangeShapeType="1"/>
              </p:cNvSpPr>
              <p:nvPr/>
            </p:nvSpPr>
            <p:spPr bwMode="auto">
              <a:xfrm>
                <a:off x="384" y="259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587" name="Line 9"/>
              <p:cNvSpPr>
                <a:spLocks noChangeShapeType="1"/>
              </p:cNvSpPr>
              <p:nvPr/>
            </p:nvSpPr>
            <p:spPr bwMode="auto">
              <a:xfrm>
                <a:off x="384" y="283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588" name="Line 10"/>
              <p:cNvSpPr>
                <a:spLocks noChangeShapeType="1"/>
              </p:cNvSpPr>
              <p:nvPr/>
            </p:nvSpPr>
            <p:spPr bwMode="auto">
              <a:xfrm>
                <a:off x="384" y="307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589" name="Line 11"/>
              <p:cNvSpPr>
                <a:spLocks noChangeShapeType="1"/>
              </p:cNvSpPr>
              <p:nvPr/>
            </p:nvSpPr>
            <p:spPr bwMode="auto">
              <a:xfrm>
                <a:off x="384" y="331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590" name="Line 12"/>
              <p:cNvSpPr>
                <a:spLocks noChangeShapeType="1"/>
              </p:cNvSpPr>
              <p:nvPr/>
            </p:nvSpPr>
            <p:spPr bwMode="auto">
              <a:xfrm>
                <a:off x="384" y="355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591" name="Line 13"/>
              <p:cNvSpPr>
                <a:spLocks noChangeShapeType="1"/>
              </p:cNvSpPr>
              <p:nvPr/>
            </p:nvSpPr>
            <p:spPr bwMode="auto">
              <a:xfrm>
                <a:off x="384" y="379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592" name="Line 14"/>
              <p:cNvSpPr>
                <a:spLocks noChangeShapeType="1"/>
              </p:cNvSpPr>
              <p:nvPr/>
            </p:nvSpPr>
            <p:spPr bwMode="auto">
              <a:xfrm>
                <a:off x="384" y="403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grpSp>
            <p:nvGrpSpPr>
              <p:cNvPr id="4" name="Group 15"/>
              <p:cNvGrpSpPr>
                <a:grpSpLocks/>
              </p:cNvGrpSpPr>
              <p:nvPr/>
            </p:nvGrpSpPr>
            <p:grpSpPr bwMode="auto">
              <a:xfrm>
                <a:off x="672" y="2352"/>
                <a:ext cx="4608" cy="1680"/>
                <a:chOff x="624" y="1584"/>
                <a:chExt cx="4608" cy="2400"/>
              </a:xfrm>
            </p:grpSpPr>
            <p:sp>
              <p:nvSpPr>
                <p:cNvPr id="24628" name="Line 16"/>
                <p:cNvSpPr>
                  <a:spLocks noChangeShapeType="1"/>
                </p:cNvSpPr>
                <p:nvPr/>
              </p:nvSpPr>
              <p:spPr bwMode="auto">
                <a:xfrm>
                  <a:off x="912"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29" name="Line 17"/>
                <p:cNvSpPr>
                  <a:spLocks noChangeShapeType="1"/>
                </p:cNvSpPr>
                <p:nvPr/>
              </p:nvSpPr>
              <p:spPr bwMode="auto">
                <a:xfrm>
                  <a:off x="1488"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30" name="Line 18"/>
                <p:cNvSpPr>
                  <a:spLocks noChangeShapeType="1"/>
                </p:cNvSpPr>
                <p:nvPr/>
              </p:nvSpPr>
              <p:spPr bwMode="auto">
                <a:xfrm>
                  <a:off x="2064"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31" name="Line 19"/>
                <p:cNvSpPr>
                  <a:spLocks noChangeShapeType="1"/>
                </p:cNvSpPr>
                <p:nvPr/>
              </p:nvSpPr>
              <p:spPr bwMode="auto">
                <a:xfrm>
                  <a:off x="2640"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32" name="Line 20"/>
                <p:cNvSpPr>
                  <a:spLocks noChangeShapeType="1"/>
                </p:cNvSpPr>
                <p:nvPr/>
              </p:nvSpPr>
              <p:spPr bwMode="auto">
                <a:xfrm>
                  <a:off x="3216"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33" name="Line 21"/>
                <p:cNvSpPr>
                  <a:spLocks noChangeShapeType="1"/>
                </p:cNvSpPr>
                <p:nvPr/>
              </p:nvSpPr>
              <p:spPr bwMode="auto">
                <a:xfrm>
                  <a:off x="3792"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34" name="Line 22"/>
                <p:cNvSpPr>
                  <a:spLocks noChangeShapeType="1"/>
                </p:cNvSpPr>
                <p:nvPr/>
              </p:nvSpPr>
              <p:spPr bwMode="auto">
                <a:xfrm>
                  <a:off x="4368"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35" name="Line 23"/>
                <p:cNvSpPr>
                  <a:spLocks noChangeShapeType="1"/>
                </p:cNvSpPr>
                <p:nvPr/>
              </p:nvSpPr>
              <p:spPr bwMode="auto">
                <a:xfrm>
                  <a:off x="4944"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36" name="Line 24"/>
                <p:cNvSpPr>
                  <a:spLocks noChangeShapeType="1"/>
                </p:cNvSpPr>
                <p:nvPr/>
              </p:nvSpPr>
              <p:spPr bwMode="auto">
                <a:xfrm>
                  <a:off x="1200"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37" name="Line 25"/>
                <p:cNvSpPr>
                  <a:spLocks noChangeShapeType="1"/>
                </p:cNvSpPr>
                <p:nvPr/>
              </p:nvSpPr>
              <p:spPr bwMode="auto">
                <a:xfrm>
                  <a:off x="1776"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38" name="Line 26"/>
                <p:cNvSpPr>
                  <a:spLocks noChangeShapeType="1"/>
                </p:cNvSpPr>
                <p:nvPr/>
              </p:nvSpPr>
              <p:spPr bwMode="auto">
                <a:xfrm>
                  <a:off x="2352"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39" name="Line 27"/>
                <p:cNvSpPr>
                  <a:spLocks noChangeShapeType="1"/>
                </p:cNvSpPr>
                <p:nvPr/>
              </p:nvSpPr>
              <p:spPr bwMode="auto">
                <a:xfrm>
                  <a:off x="2928"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40" name="Line 28"/>
                <p:cNvSpPr>
                  <a:spLocks noChangeShapeType="1"/>
                </p:cNvSpPr>
                <p:nvPr/>
              </p:nvSpPr>
              <p:spPr bwMode="auto">
                <a:xfrm>
                  <a:off x="3504"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41" name="Line 29"/>
                <p:cNvSpPr>
                  <a:spLocks noChangeShapeType="1"/>
                </p:cNvSpPr>
                <p:nvPr/>
              </p:nvSpPr>
              <p:spPr bwMode="auto">
                <a:xfrm>
                  <a:off x="4080"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42" name="Line 30"/>
                <p:cNvSpPr>
                  <a:spLocks noChangeShapeType="1"/>
                </p:cNvSpPr>
                <p:nvPr/>
              </p:nvSpPr>
              <p:spPr bwMode="auto">
                <a:xfrm>
                  <a:off x="4656"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43" name="Line 31"/>
                <p:cNvSpPr>
                  <a:spLocks noChangeShapeType="1"/>
                </p:cNvSpPr>
                <p:nvPr/>
              </p:nvSpPr>
              <p:spPr bwMode="auto">
                <a:xfrm>
                  <a:off x="5232"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44" name="Line 32"/>
                <p:cNvSpPr>
                  <a:spLocks noChangeShapeType="1"/>
                </p:cNvSpPr>
                <p:nvPr/>
              </p:nvSpPr>
              <p:spPr bwMode="auto">
                <a:xfrm>
                  <a:off x="624"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grpSp>
          <p:sp>
            <p:nvSpPr>
              <p:cNvPr id="24594" name="Line 33"/>
              <p:cNvSpPr>
                <a:spLocks noChangeShapeType="1"/>
              </p:cNvSpPr>
              <p:nvPr/>
            </p:nvSpPr>
            <p:spPr bwMode="auto">
              <a:xfrm flipV="1">
                <a:off x="38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595" name="Line 34"/>
              <p:cNvSpPr>
                <a:spLocks noChangeShapeType="1"/>
              </p:cNvSpPr>
              <p:nvPr/>
            </p:nvSpPr>
            <p:spPr bwMode="auto">
              <a:xfrm flipV="1">
                <a:off x="664"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596" name="Line 35"/>
              <p:cNvSpPr>
                <a:spLocks noChangeShapeType="1"/>
              </p:cNvSpPr>
              <p:nvPr/>
            </p:nvSpPr>
            <p:spPr bwMode="auto">
              <a:xfrm flipV="1">
                <a:off x="95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597" name="Line 36"/>
              <p:cNvSpPr>
                <a:spLocks noChangeShapeType="1"/>
              </p:cNvSpPr>
              <p:nvPr/>
            </p:nvSpPr>
            <p:spPr bwMode="auto">
              <a:xfrm flipV="1">
                <a:off x="1240"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598" name="Line 37"/>
              <p:cNvSpPr>
                <a:spLocks noChangeShapeType="1"/>
              </p:cNvSpPr>
              <p:nvPr/>
            </p:nvSpPr>
            <p:spPr bwMode="auto">
              <a:xfrm flipV="1">
                <a:off x="1528"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599" name="Line 38"/>
              <p:cNvSpPr>
                <a:spLocks noChangeShapeType="1"/>
              </p:cNvSpPr>
              <p:nvPr/>
            </p:nvSpPr>
            <p:spPr bwMode="auto">
              <a:xfrm flipV="1">
                <a:off x="1816"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00" name="Line 39"/>
              <p:cNvSpPr>
                <a:spLocks noChangeShapeType="1"/>
              </p:cNvSpPr>
              <p:nvPr/>
            </p:nvSpPr>
            <p:spPr bwMode="auto">
              <a:xfrm flipV="1">
                <a:off x="2104"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01" name="Line 40"/>
              <p:cNvSpPr>
                <a:spLocks noChangeShapeType="1"/>
              </p:cNvSpPr>
              <p:nvPr/>
            </p:nvSpPr>
            <p:spPr bwMode="auto">
              <a:xfrm flipV="1">
                <a:off x="239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grpSp>
            <p:nvGrpSpPr>
              <p:cNvPr id="5" name="Group 41"/>
              <p:cNvGrpSpPr>
                <a:grpSpLocks/>
              </p:cNvGrpSpPr>
              <p:nvPr/>
            </p:nvGrpSpPr>
            <p:grpSpPr bwMode="auto">
              <a:xfrm>
                <a:off x="2680" y="1872"/>
                <a:ext cx="768" cy="480"/>
                <a:chOff x="2680" y="1872"/>
                <a:chExt cx="768" cy="480"/>
              </a:xfrm>
            </p:grpSpPr>
            <p:sp>
              <p:nvSpPr>
                <p:cNvPr id="24626" name="Line 42"/>
                <p:cNvSpPr>
                  <a:spLocks noChangeShapeType="1"/>
                </p:cNvSpPr>
                <p:nvPr/>
              </p:nvSpPr>
              <p:spPr bwMode="auto">
                <a:xfrm flipV="1">
                  <a:off x="2680"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27" name="Line 43"/>
                <p:cNvSpPr>
                  <a:spLocks noChangeShapeType="1"/>
                </p:cNvSpPr>
                <p:nvPr/>
              </p:nvSpPr>
              <p:spPr bwMode="auto">
                <a:xfrm flipV="1">
                  <a:off x="2968"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grpSp>
          <p:sp>
            <p:nvSpPr>
              <p:cNvPr id="24603" name="Line 44"/>
              <p:cNvSpPr>
                <a:spLocks noChangeShapeType="1"/>
              </p:cNvSpPr>
              <p:nvPr/>
            </p:nvSpPr>
            <p:spPr bwMode="auto">
              <a:xfrm flipV="1">
                <a:off x="3256"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04" name="Line 45"/>
              <p:cNvSpPr>
                <a:spLocks noChangeShapeType="1"/>
              </p:cNvSpPr>
              <p:nvPr/>
            </p:nvSpPr>
            <p:spPr bwMode="auto">
              <a:xfrm flipV="1">
                <a:off x="3544"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05" name="Line 46"/>
              <p:cNvSpPr>
                <a:spLocks noChangeShapeType="1"/>
              </p:cNvSpPr>
              <p:nvPr/>
            </p:nvSpPr>
            <p:spPr bwMode="auto">
              <a:xfrm flipV="1">
                <a:off x="383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06" name="Line 47"/>
              <p:cNvSpPr>
                <a:spLocks noChangeShapeType="1"/>
              </p:cNvSpPr>
              <p:nvPr/>
            </p:nvSpPr>
            <p:spPr bwMode="auto">
              <a:xfrm flipV="1">
                <a:off x="4120"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07" name="Line 48"/>
              <p:cNvSpPr>
                <a:spLocks noChangeShapeType="1"/>
              </p:cNvSpPr>
              <p:nvPr/>
            </p:nvSpPr>
            <p:spPr bwMode="auto">
              <a:xfrm flipV="1">
                <a:off x="4408"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08" name="Line 49"/>
              <p:cNvSpPr>
                <a:spLocks noChangeShapeType="1"/>
              </p:cNvSpPr>
              <p:nvPr/>
            </p:nvSpPr>
            <p:spPr bwMode="auto">
              <a:xfrm flipV="1">
                <a:off x="4696"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09" name="Line 50"/>
              <p:cNvSpPr>
                <a:spLocks noChangeShapeType="1"/>
              </p:cNvSpPr>
              <p:nvPr/>
            </p:nvSpPr>
            <p:spPr bwMode="auto">
              <a:xfrm flipV="1">
                <a:off x="4984"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10" name="Line 51"/>
              <p:cNvSpPr>
                <a:spLocks noChangeShapeType="1"/>
              </p:cNvSpPr>
              <p:nvPr/>
            </p:nvSpPr>
            <p:spPr bwMode="auto">
              <a:xfrm flipV="1">
                <a:off x="527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11" name="Line 52"/>
              <p:cNvSpPr>
                <a:spLocks noChangeShapeType="1"/>
              </p:cNvSpPr>
              <p:nvPr/>
            </p:nvSpPr>
            <p:spPr bwMode="auto">
              <a:xfrm flipV="1">
                <a:off x="5576"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12" name="Line 53"/>
              <p:cNvSpPr>
                <a:spLocks noChangeShapeType="1"/>
              </p:cNvSpPr>
              <p:nvPr/>
            </p:nvSpPr>
            <p:spPr bwMode="auto">
              <a:xfrm>
                <a:off x="562" y="2176"/>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13" name="Line 54"/>
              <p:cNvSpPr>
                <a:spLocks noChangeShapeType="1"/>
              </p:cNvSpPr>
              <p:nvPr/>
            </p:nvSpPr>
            <p:spPr bwMode="auto">
              <a:xfrm>
                <a:off x="856" y="1877"/>
                <a:ext cx="5196"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14" name="Line 55"/>
              <p:cNvSpPr>
                <a:spLocks noChangeShapeType="1"/>
              </p:cNvSpPr>
              <p:nvPr/>
            </p:nvSpPr>
            <p:spPr bwMode="auto">
              <a:xfrm>
                <a:off x="725" y="2016"/>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24615" name="Line 56"/>
              <p:cNvSpPr>
                <a:spLocks noChangeShapeType="1"/>
              </p:cNvSpPr>
              <p:nvPr/>
            </p:nvSpPr>
            <p:spPr bwMode="auto">
              <a:xfrm flipV="1">
                <a:off x="5573"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16" name="Line 57"/>
              <p:cNvSpPr>
                <a:spLocks noChangeShapeType="1"/>
              </p:cNvSpPr>
              <p:nvPr/>
            </p:nvSpPr>
            <p:spPr bwMode="auto">
              <a:xfrm flipV="1">
                <a:off x="5568" y="211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17" name="Line 58"/>
              <p:cNvSpPr>
                <a:spLocks noChangeShapeType="1"/>
              </p:cNvSpPr>
              <p:nvPr/>
            </p:nvSpPr>
            <p:spPr bwMode="auto">
              <a:xfrm flipV="1">
                <a:off x="5568" y="235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18" name="Line 59"/>
              <p:cNvSpPr>
                <a:spLocks noChangeShapeType="1"/>
              </p:cNvSpPr>
              <p:nvPr/>
            </p:nvSpPr>
            <p:spPr bwMode="auto">
              <a:xfrm flipV="1">
                <a:off x="5568" y="259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19" name="Line 60"/>
              <p:cNvSpPr>
                <a:spLocks noChangeShapeType="1"/>
              </p:cNvSpPr>
              <p:nvPr/>
            </p:nvSpPr>
            <p:spPr bwMode="auto">
              <a:xfrm flipV="1">
                <a:off x="5568" y="283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20" name="Line 61"/>
              <p:cNvSpPr>
                <a:spLocks noChangeShapeType="1"/>
              </p:cNvSpPr>
              <p:nvPr/>
            </p:nvSpPr>
            <p:spPr bwMode="auto">
              <a:xfrm flipV="1">
                <a:off x="5568" y="30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21" name="Line 62"/>
              <p:cNvSpPr>
                <a:spLocks noChangeShapeType="1"/>
              </p:cNvSpPr>
              <p:nvPr/>
            </p:nvSpPr>
            <p:spPr bwMode="auto">
              <a:xfrm flipV="1">
                <a:off x="5568" y="331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22" name="Line 63"/>
              <p:cNvSpPr>
                <a:spLocks noChangeShapeType="1"/>
              </p:cNvSpPr>
              <p:nvPr/>
            </p:nvSpPr>
            <p:spPr bwMode="auto">
              <a:xfrm flipV="1">
                <a:off x="5568" y="355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23" name="Line 64"/>
              <p:cNvSpPr>
                <a:spLocks noChangeShapeType="1"/>
              </p:cNvSpPr>
              <p:nvPr/>
            </p:nvSpPr>
            <p:spPr bwMode="auto">
              <a:xfrm>
                <a:off x="5752" y="2180"/>
                <a:ext cx="0" cy="1684"/>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24" name="Line 65"/>
              <p:cNvSpPr>
                <a:spLocks noChangeShapeType="1"/>
              </p:cNvSpPr>
              <p:nvPr/>
            </p:nvSpPr>
            <p:spPr bwMode="auto">
              <a:xfrm>
                <a:off x="5912" y="2007"/>
                <a:ext cx="0" cy="1684"/>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24625" name="Line 66"/>
              <p:cNvSpPr>
                <a:spLocks noChangeShapeType="1"/>
              </p:cNvSpPr>
              <p:nvPr/>
            </p:nvSpPr>
            <p:spPr bwMode="auto">
              <a:xfrm>
                <a:off x="6051" y="1872"/>
                <a:ext cx="0" cy="1684"/>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44451"/>
                                        </p:tgtEl>
                                        <p:attrNameLst>
                                          <p:attrName>style.visibility</p:attrName>
                                        </p:attrNameLst>
                                      </p:cBhvr>
                                      <p:to>
                                        <p:strVal val="visible"/>
                                      </p:to>
                                    </p:set>
                                    <p:animEffect transition="in" filter="wipe(down)">
                                      <p:cBhvr>
                                        <p:cTn id="12" dur="500"/>
                                        <p:tgtEl>
                                          <p:spTgt spid="74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1" name="Rectangle 4"/>
          <p:cNvSpPr>
            <a:spLocks noChangeArrowheads="1"/>
          </p:cNvSpPr>
          <p:nvPr/>
        </p:nvSpPr>
        <p:spPr bwMode="auto">
          <a:xfrm>
            <a:off x="381000" y="1676400"/>
            <a:ext cx="9144000" cy="4953000"/>
          </a:xfrm>
          <a:prstGeom prst="rect">
            <a:avLst/>
          </a:prstGeom>
          <a:noFill/>
          <a:ln w="9525">
            <a:noFill/>
            <a:miter lim="800000"/>
            <a:headEnd/>
            <a:tailEnd/>
          </a:ln>
        </p:spPr>
        <p:txBody>
          <a:bodyPr lIns="92075" tIns="46038" rIns="92075" bIns="46038"/>
          <a:lstStyle/>
          <a:p>
            <a:pPr marL="398463" indent="-398463">
              <a:lnSpc>
                <a:spcPct val="90000"/>
              </a:lnSpc>
              <a:spcBef>
                <a:spcPct val="20000"/>
              </a:spcBef>
              <a:buClr>
                <a:srgbClr val="000066"/>
              </a:buClr>
              <a:buSzPct val="60000"/>
              <a:buFont typeface="Wingdings" pitchFamily="2" charset="2"/>
              <a:buChar char="u"/>
            </a:pPr>
            <a:r>
              <a:rPr lang="en-US" sz="3200" b="0" dirty="0">
                <a:solidFill>
                  <a:srgbClr val="000000"/>
                </a:solidFill>
              </a:rPr>
              <a:t>Feasibility Study</a:t>
            </a:r>
          </a:p>
          <a:p>
            <a:pPr marL="398463" indent="-398463">
              <a:lnSpc>
                <a:spcPct val="90000"/>
              </a:lnSpc>
              <a:spcBef>
                <a:spcPct val="20000"/>
              </a:spcBef>
              <a:buClr>
                <a:srgbClr val="000066"/>
              </a:buClr>
              <a:buSzPct val="60000"/>
              <a:buFont typeface="Wingdings" pitchFamily="2" charset="2"/>
              <a:buChar char="u"/>
            </a:pPr>
            <a:r>
              <a:rPr lang="en-US" sz="3200" b="0" dirty="0">
                <a:solidFill>
                  <a:srgbClr val="000000"/>
                </a:solidFill>
              </a:rPr>
              <a:t>Requirements Analysis</a:t>
            </a:r>
          </a:p>
          <a:p>
            <a:pPr marL="398463" indent="-398463">
              <a:lnSpc>
                <a:spcPct val="90000"/>
              </a:lnSpc>
              <a:spcBef>
                <a:spcPct val="20000"/>
              </a:spcBef>
              <a:buClr>
                <a:srgbClr val="000066"/>
              </a:buClr>
              <a:buSzPct val="60000"/>
              <a:buFont typeface="Wingdings" pitchFamily="2" charset="2"/>
              <a:buChar char="u"/>
            </a:pPr>
            <a:r>
              <a:rPr lang="en-US" sz="3200" b="0" dirty="0">
                <a:solidFill>
                  <a:srgbClr val="000000"/>
                </a:solidFill>
              </a:rPr>
              <a:t>Design</a:t>
            </a:r>
          </a:p>
          <a:p>
            <a:pPr marL="398463" indent="-398463">
              <a:lnSpc>
                <a:spcPct val="90000"/>
              </a:lnSpc>
              <a:spcBef>
                <a:spcPct val="20000"/>
              </a:spcBef>
              <a:buClr>
                <a:srgbClr val="A6A6A6"/>
              </a:buClr>
              <a:buSzPct val="60000"/>
              <a:buFont typeface="Wingdings" pitchFamily="2" charset="2"/>
              <a:buChar char="u"/>
            </a:pPr>
            <a:r>
              <a:rPr lang="en-US" sz="3200" b="0" dirty="0">
                <a:solidFill>
                  <a:srgbClr val="A6A6A6"/>
                </a:solidFill>
              </a:rPr>
              <a:t>Programming</a:t>
            </a:r>
          </a:p>
          <a:p>
            <a:pPr marL="398463" indent="-398463">
              <a:lnSpc>
                <a:spcPct val="90000"/>
              </a:lnSpc>
              <a:spcBef>
                <a:spcPct val="20000"/>
              </a:spcBef>
              <a:buClr>
                <a:srgbClr val="000066"/>
              </a:buClr>
              <a:buSzPct val="60000"/>
              <a:buFont typeface="Wingdings" pitchFamily="2" charset="2"/>
              <a:buChar char="u"/>
            </a:pPr>
            <a:r>
              <a:rPr lang="en-US" sz="3200" b="0" dirty="0">
                <a:solidFill>
                  <a:srgbClr val="000000"/>
                </a:solidFill>
              </a:rPr>
              <a:t>Unit test</a:t>
            </a:r>
          </a:p>
          <a:p>
            <a:pPr marL="398463" indent="-398463">
              <a:lnSpc>
                <a:spcPct val="90000"/>
              </a:lnSpc>
              <a:spcBef>
                <a:spcPct val="20000"/>
              </a:spcBef>
              <a:buClr>
                <a:srgbClr val="000066"/>
              </a:buClr>
              <a:buSzPct val="60000"/>
              <a:buFont typeface="Wingdings" pitchFamily="2" charset="2"/>
              <a:buChar char="u"/>
            </a:pPr>
            <a:r>
              <a:rPr lang="en-US" sz="3200" b="0" dirty="0">
                <a:solidFill>
                  <a:srgbClr val="000000"/>
                </a:solidFill>
              </a:rPr>
              <a:t>Integration test</a:t>
            </a:r>
          </a:p>
          <a:p>
            <a:pPr marL="398463" indent="-398463">
              <a:lnSpc>
                <a:spcPct val="90000"/>
              </a:lnSpc>
              <a:spcBef>
                <a:spcPct val="20000"/>
              </a:spcBef>
              <a:buClr>
                <a:srgbClr val="000066"/>
              </a:buClr>
              <a:buSzPct val="60000"/>
              <a:buFont typeface="Wingdings" pitchFamily="2" charset="2"/>
              <a:buChar char="u"/>
            </a:pPr>
            <a:r>
              <a:rPr lang="en-US" sz="3200" b="0" dirty="0">
                <a:solidFill>
                  <a:srgbClr val="000000"/>
                </a:solidFill>
              </a:rPr>
              <a:t>User training</a:t>
            </a:r>
          </a:p>
          <a:p>
            <a:pPr marL="398463" indent="-398463">
              <a:lnSpc>
                <a:spcPct val="90000"/>
              </a:lnSpc>
              <a:spcBef>
                <a:spcPct val="20000"/>
              </a:spcBef>
              <a:buClr>
                <a:srgbClr val="000066"/>
              </a:buClr>
              <a:buSzPct val="60000"/>
              <a:buFont typeface="Wingdings" pitchFamily="2" charset="2"/>
              <a:buChar char="u"/>
            </a:pPr>
            <a:r>
              <a:rPr lang="en-US" sz="3200" b="0" dirty="0" smtClean="0">
                <a:solidFill>
                  <a:srgbClr val="000000"/>
                </a:solidFill>
              </a:rPr>
              <a:t>Deployment</a:t>
            </a:r>
            <a:endParaRPr lang="en-US" sz="3200" b="0" dirty="0">
              <a:solidFill>
                <a:srgbClr val="000000"/>
              </a:solidFill>
            </a:endParaRPr>
          </a:p>
          <a:p>
            <a:pPr marL="398463" indent="-398463">
              <a:lnSpc>
                <a:spcPct val="90000"/>
              </a:lnSpc>
              <a:spcBef>
                <a:spcPct val="20000"/>
              </a:spcBef>
              <a:buClr>
                <a:srgbClr val="000066"/>
              </a:buClr>
              <a:buSzPct val="60000"/>
              <a:buFont typeface="Wingdings" pitchFamily="2" charset="2"/>
              <a:buChar char="u"/>
            </a:pPr>
            <a:r>
              <a:rPr lang="en-US" sz="3200" b="0" dirty="0">
                <a:solidFill>
                  <a:srgbClr val="000000"/>
                </a:solidFill>
              </a:rPr>
              <a:t>Maintenance</a:t>
            </a:r>
          </a:p>
        </p:txBody>
      </p:sp>
      <p:sp>
        <p:nvSpPr>
          <p:cNvPr id="34818" name="Slide Number Placeholder 5"/>
          <p:cNvSpPr>
            <a:spLocks noGrp="1"/>
          </p:cNvSpPr>
          <p:nvPr>
            <p:ph type="sldNum" sz="quarter" idx="12"/>
          </p:nvPr>
        </p:nvSpPr>
        <p:spPr>
          <a:noFill/>
        </p:spPr>
        <p:txBody>
          <a:bodyPr/>
          <a:lstStyle/>
          <a:p>
            <a:fld id="{A6C37F44-8CEB-49C2-84A7-00B3C0AE4BCB}" type="slidenum">
              <a:rPr lang="en-GB" smtClean="0">
                <a:solidFill>
                  <a:srgbClr val="A6A6A6"/>
                </a:solidFill>
              </a:rPr>
              <a:pPr/>
              <a:t>8</a:t>
            </a:fld>
            <a:endParaRPr lang="en-GB" smtClean="0">
              <a:solidFill>
                <a:srgbClr val="A6A6A6"/>
              </a:solidFill>
            </a:endParaRPr>
          </a:p>
        </p:txBody>
      </p:sp>
      <p:sp>
        <p:nvSpPr>
          <p:cNvPr id="34819" name="Rectangle 2"/>
          <p:cNvSpPr>
            <a:spLocks noGrp="1" noChangeArrowheads="1"/>
          </p:cNvSpPr>
          <p:nvPr>
            <p:ph type="title"/>
          </p:nvPr>
        </p:nvSpPr>
        <p:spPr/>
        <p:txBody>
          <a:bodyPr/>
          <a:lstStyle/>
          <a:p>
            <a:r>
              <a:rPr lang="en-GB" sz="3200" b="1" i="1" smtClean="0"/>
              <a:t>What Fundamentals are Important in SE?</a:t>
            </a:r>
            <a:r>
              <a:rPr lang="en-US" sz="3200" b="1" i="1" smtClean="0"/>
              <a:t/>
            </a:r>
            <a:br>
              <a:rPr lang="en-US" sz="3200" b="1" i="1" smtClean="0"/>
            </a:br>
            <a:r>
              <a:rPr lang="en-US" b="1" smtClean="0"/>
              <a:t>What are the Tasks in SE?</a:t>
            </a:r>
          </a:p>
        </p:txBody>
      </p:sp>
      <p:sp>
        <p:nvSpPr>
          <p:cNvPr id="7" name="AutoShape 3"/>
          <p:cNvSpPr>
            <a:spLocks noChangeArrowheads="1"/>
          </p:cNvSpPr>
          <p:nvPr/>
        </p:nvSpPr>
        <p:spPr bwMode="auto">
          <a:xfrm>
            <a:off x="5332412" y="3767108"/>
            <a:ext cx="3017520" cy="1097280"/>
          </a:xfrm>
          <a:prstGeom prst="wedgeRectCallout">
            <a:avLst>
              <a:gd name="adj1" fmla="val -105918"/>
              <a:gd name="adj2" fmla="val -60070"/>
            </a:avLst>
          </a:prstGeom>
          <a:solidFill>
            <a:schemeClr val="accent1"/>
          </a:solidFill>
          <a:ln w="76200">
            <a:solidFill>
              <a:schemeClr val="bg2"/>
            </a:solidFill>
            <a:miter lim="800000"/>
            <a:headEnd/>
            <a:tailEnd/>
          </a:ln>
        </p:spPr>
        <p:txBody>
          <a:bodyPr lIns="92075" tIns="46038" rIns="92075" bIns="46038"/>
          <a:lstStyle/>
          <a:p>
            <a:pPr marL="60325" indent="1588">
              <a:spcBef>
                <a:spcPct val="20000"/>
              </a:spcBef>
              <a:buClr>
                <a:schemeClr val="tx2"/>
              </a:buClr>
              <a:buSzPct val="60000"/>
              <a:tabLst>
                <a:tab pos="8797925" algn="r"/>
              </a:tabLst>
            </a:pPr>
            <a:r>
              <a:rPr lang="en-US" sz="3200" i="1" dirty="0" smtClean="0"/>
              <a:t>A programmer’s task is here </a:t>
            </a:r>
            <a:r>
              <a:rPr lang="en-US" sz="3200" dirty="0" smtClean="0">
                <a:solidFill>
                  <a:schemeClr val="bg1">
                    <a:lumMod val="65000"/>
                  </a:schemeClr>
                </a:solidFill>
              </a:rPr>
              <a:t>.</a:t>
            </a:r>
            <a:endParaRPr lang="en-US" sz="3200" dirty="0">
              <a:solidFill>
                <a:schemeClr val="bg1">
                  <a:lumMod val="65000"/>
                </a:schemeClr>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60F912DE-07E9-47E8-9AB9-CE44366BF3BA}" type="slidenum">
              <a:rPr lang="en-GB" smtClean="0">
                <a:solidFill>
                  <a:srgbClr val="A6A6A6"/>
                </a:solidFill>
              </a:rPr>
              <a:pPr/>
              <a:t>9</a:t>
            </a:fld>
            <a:endParaRPr lang="en-GB" smtClean="0">
              <a:solidFill>
                <a:srgbClr val="A6A6A6"/>
              </a:solidFill>
            </a:endParaRPr>
          </a:p>
        </p:txBody>
      </p:sp>
      <p:sp>
        <p:nvSpPr>
          <p:cNvPr id="35843" name="Rectangle 2"/>
          <p:cNvSpPr>
            <a:spLocks noGrp="1" noChangeArrowheads="1"/>
          </p:cNvSpPr>
          <p:nvPr>
            <p:ph type="title"/>
          </p:nvPr>
        </p:nvSpPr>
        <p:spPr/>
        <p:txBody>
          <a:bodyPr/>
          <a:lstStyle/>
          <a:p>
            <a:r>
              <a:rPr lang="en-GB" sz="3200" b="1" i="1" dirty="0" smtClean="0"/>
              <a:t>What Fundamentals are Important in SE?</a:t>
            </a:r>
            <a:r>
              <a:rPr lang="en-US" sz="3200" b="1" i="1" dirty="0" smtClean="0"/>
              <a:t/>
            </a:r>
            <a:br>
              <a:rPr lang="en-US" sz="3200" b="1" i="1" dirty="0" smtClean="0"/>
            </a:br>
            <a:r>
              <a:rPr lang="en-US" b="1" dirty="0" smtClean="0"/>
              <a:t>Summary No. 3</a:t>
            </a:r>
          </a:p>
        </p:txBody>
      </p:sp>
      <p:sp>
        <p:nvSpPr>
          <p:cNvPr id="755715" name="Text Box 3"/>
          <p:cNvSpPr txBox="1">
            <a:spLocks noChangeArrowheads="1"/>
          </p:cNvSpPr>
          <p:nvPr/>
        </p:nvSpPr>
        <p:spPr bwMode="auto">
          <a:xfrm rot="-5400000">
            <a:off x="-322452" y="3998261"/>
            <a:ext cx="1319592" cy="523220"/>
          </a:xfrm>
          <a:prstGeom prst="rect">
            <a:avLst/>
          </a:prstGeom>
          <a:noFill/>
          <a:ln w="12700">
            <a:noFill/>
            <a:miter lim="800000"/>
            <a:headEnd type="none" w="sm" len="sm"/>
            <a:tailEnd type="none" w="sm" len="sm"/>
          </a:ln>
        </p:spPr>
        <p:txBody>
          <a:bodyPr wrap="none">
            <a:spAutoFit/>
          </a:bodyPr>
          <a:lstStyle/>
          <a:p>
            <a:pPr algn="ctr"/>
            <a:r>
              <a:rPr lang="en-US" i="1" dirty="0" smtClean="0">
                <a:solidFill>
                  <a:srgbClr val="00B050"/>
                </a:solidFill>
              </a:rPr>
              <a:t>Process</a:t>
            </a:r>
            <a:endParaRPr lang="en-US" dirty="0">
              <a:solidFill>
                <a:srgbClr val="00B050"/>
              </a:solidFill>
            </a:endParaRPr>
          </a:p>
        </p:txBody>
      </p:sp>
      <p:grpSp>
        <p:nvGrpSpPr>
          <p:cNvPr id="2" name="Group 72"/>
          <p:cNvGrpSpPr>
            <a:grpSpLocks/>
          </p:cNvGrpSpPr>
          <p:nvPr/>
        </p:nvGrpSpPr>
        <p:grpSpPr bwMode="auto">
          <a:xfrm>
            <a:off x="549275" y="1684946"/>
            <a:ext cx="9064625" cy="4024312"/>
            <a:chOff x="346" y="1497"/>
            <a:chExt cx="5710" cy="2535"/>
          </a:xfrm>
        </p:grpSpPr>
        <p:sp>
          <p:nvSpPr>
            <p:cNvPr id="35850" name="Text Box 4"/>
            <p:cNvSpPr txBox="1">
              <a:spLocks noChangeArrowheads="1"/>
            </p:cNvSpPr>
            <p:nvPr/>
          </p:nvSpPr>
          <p:spPr bwMode="auto">
            <a:xfrm rot="-2787224">
              <a:off x="110" y="1834"/>
              <a:ext cx="799" cy="327"/>
            </a:xfrm>
            <a:prstGeom prst="rect">
              <a:avLst/>
            </a:prstGeom>
            <a:noFill/>
            <a:ln w="12700">
              <a:noFill/>
              <a:miter lim="800000"/>
              <a:headEnd type="none" w="sm" len="sm"/>
              <a:tailEnd type="none" w="sm" len="sm"/>
            </a:ln>
          </p:spPr>
          <p:txBody>
            <a:bodyPr wrap="none">
              <a:spAutoFit/>
            </a:bodyPr>
            <a:lstStyle/>
            <a:p>
              <a:pPr algn="ctr"/>
              <a:r>
                <a:rPr lang="en-US" i="1">
                  <a:solidFill>
                    <a:srgbClr val="A6A6A6"/>
                  </a:solidFill>
                </a:rPr>
                <a:t>Players</a:t>
              </a:r>
            </a:p>
          </p:txBody>
        </p:sp>
        <p:grpSp>
          <p:nvGrpSpPr>
            <p:cNvPr id="3" name="Group 5"/>
            <p:cNvGrpSpPr>
              <a:grpSpLocks/>
            </p:cNvGrpSpPr>
            <p:nvPr/>
          </p:nvGrpSpPr>
          <p:grpSpPr bwMode="auto">
            <a:xfrm>
              <a:off x="382" y="1872"/>
              <a:ext cx="5674" cy="2160"/>
              <a:chOff x="382" y="1872"/>
              <a:chExt cx="5674" cy="2160"/>
            </a:xfrm>
          </p:grpSpPr>
          <p:sp>
            <p:nvSpPr>
              <p:cNvPr id="35853" name="Rectangle 6"/>
              <p:cNvSpPr>
                <a:spLocks noChangeArrowheads="1"/>
              </p:cNvSpPr>
              <p:nvPr/>
            </p:nvSpPr>
            <p:spPr bwMode="auto">
              <a:xfrm>
                <a:off x="384" y="2352"/>
                <a:ext cx="5184" cy="1680"/>
              </a:xfrm>
              <a:prstGeom prst="rect">
                <a:avLst/>
              </a:prstGeom>
              <a:solidFill>
                <a:schemeClr val="accent1"/>
              </a:solidFill>
              <a:ln w="28575">
                <a:solidFill>
                  <a:schemeClr val="hlink"/>
                </a:solidFill>
                <a:miter lim="800000"/>
                <a:headEnd type="none" w="sm" len="sm"/>
                <a:tailEnd type="none" w="sm" len="sm"/>
              </a:ln>
            </p:spPr>
            <p:txBody>
              <a:bodyPr wrap="none" anchor="ctr"/>
              <a:lstStyle/>
              <a:p>
                <a:endParaRPr lang="en-US">
                  <a:solidFill>
                    <a:srgbClr val="000000"/>
                  </a:solidFill>
                </a:endParaRPr>
              </a:p>
            </p:txBody>
          </p:sp>
          <p:sp>
            <p:nvSpPr>
              <p:cNvPr id="35854" name="Line 7"/>
              <p:cNvSpPr>
                <a:spLocks noChangeShapeType="1"/>
              </p:cNvSpPr>
              <p:nvPr/>
            </p:nvSpPr>
            <p:spPr bwMode="auto">
              <a:xfrm>
                <a:off x="392" y="235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855" name="Line 8"/>
              <p:cNvSpPr>
                <a:spLocks noChangeShapeType="1"/>
              </p:cNvSpPr>
              <p:nvPr/>
            </p:nvSpPr>
            <p:spPr bwMode="auto">
              <a:xfrm>
                <a:off x="384" y="259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856" name="Line 9"/>
              <p:cNvSpPr>
                <a:spLocks noChangeShapeType="1"/>
              </p:cNvSpPr>
              <p:nvPr/>
            </p:nvSpPr>
            <p:spPr bwMode="auto">
              <a:xfrm>
                <a:off x="384" y="283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857" name="Line 10"/>
              <p:cNvSpPr>
                <a:spLocks noChangeShapeType="1"/>
              </p:cNvSpPr>
              <p:nvPr/>
            </p:nvSpPr>
            <p:spPr bwMode="auto">
              <a:xfrm>
                <a:off x="384" y="307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858" name="Line 11"/>
              <p:cNvSpPr>
                <a:spLocks noChangeShapeType="1"/>
              </p:cNvSpPr>
              <p:nvPr/>
            </p:nvSpPr>
            <p:spPr bwMode="auto">
              <a:xfrm>
                <a:off x="384" y="331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859" name="Line 12"/>
              <p:cNvSpPr>
                <a:spLocks noChangeShapeType="1"/>
              </p:cNvSpPr>
              <p:nvPr/>
            </p:nvSpPr>
            <p:spPr bwMode="auto">
              <a:xfrm>
                <a:off x="384" y="355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860" name="Line 13"/>
              <p:cNvSpPr>
                <a:spLocks noChangeShapeType="1"/>
              </p:cNvSpPr>
              <p:nvPr/>
            </p:nvSpPr>
            <p:spPr bwMode="auto">
              <a:xfrm>
                <a:off x="384" y="379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861" name="Line 14"/>
              <p:cNvSpPr>
                <a:spLocks noChangeShapeType="1"/>
              </p:cNvSpPr>
              <p:nvPr/>
            </p:nvSpPr>
            <p:spPr bwMode="auto">
              <a:xfrm>
                <a:off x="384" y="4032"/>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grpSp>
            <p:nvGrpSpPr>
              <p:cNvPr id="4" name="Group 15"/>
              <p:cNvGrpSpPr>
                <a:grpSpLocks/>
              </p:cNvGrpSpPr>
              <p:nvPr/>
            </p:nvGrpSpPr>
            <p:grpSpPr bwMode="auto">
              <a:xfrm>
                <a:off x="672" y="2352"/>
                <a:ext cx="4608" cy="1680"/>
                <a:chOff x="624" y="1584"/>
                <a:chExt cx="4608" cy="2400"/>
              </a:xfrm>
            </p:grpSpPr>
            <p:sp>
              <p:nvSpPr>
                <p:cNvPr id="35897" name="Line 16"/>
                <p:cNvSpPr>
                  <a:spLocks noChangeShapeType="1"/>
                </p:cNvSpPr>
                <p:nvPr/>
              </p:nvSpPr>
              <p:spPr bwMode="auto">
                <a:xfrm>
                  <a:off x="912"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898" name="Line 17"/>
                <p:cNvSpPr>
                  <a:spLocks noChangeShapeType="1"/>
                </p:cNvSpPr>
                <p:nvPr/>
              </p:nvSpPr>
              <p:spPr bwMode="auto">
                <a:xfrm>
                  <a:off x="1488"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899" name="Line 18"/>
                <p:cNvSpPr>
                  <a:spLocks noChangeShapeType="1"/>
                </p:cNvSpPr>
                <p:nvPr/>
              </p:nvSpPr>
              <p:spPr bwMode="auto">
                <a:xfrm>
                  <a:off x="2064"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00" name="Line 19"/>
                <p:cNvSpPr>
                  <a:spLocks noChangeShapeType="1"/>
                </p:cNvSpPr>
                <p:nvPr/>
              </p:nvSpPr>
              <p:spPr bwMode="auto">
                <a:xfrm>
                  <a:off x="2640"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01" name="Line 20"/>
                <p:cNvSpPr>
                  <a:spLocks noChangeShapeType="1"/>
                </p:cNvSpPr>
                <p:nvPr/>
              </p:nvSpPr>
              <p:spPr bwMode="auto">
                <a:xfrm>
                  <a:off x="3216"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02" name="Line 21"/>
                <p:cNvSpPr>
                  <a:spLocks noChangeShapeType="1"/>
                </p:cNvSpPr>
                <p:nvPr/>
              </p:nvSpPr>
              <p:spPr bwMode="auto">
                <a:xfrm>
                  <a:off x="3792"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03" name="Line 22"/>
                <p:cNvSpPr>
                  <a:spLocks noChangeShapeType="1"/>
                </p:cNvSpPr>
                <p:nvPr/>
              </p:nvSpPr>
              <p:spPr bwMode="auto">
                <a:xfrm>
                  <a:off x="4368"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04" name="Line 23"/>
                <p:cNvSpPr>
                  <a:spLocks noChangeShapeType="1"/>
                </p:cNvSpPr>
                <p:nvPr/>
              </p:nvSpPr>
              <p:spPr bwMode="auto">
                <a:xfrm>
                  <a:off x="4944"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05" name="Line 24"/>
                <p:cNvSpPr>
                  <a:spLocks noChangeShapeType="1"/>
                </p:cNvSpPr>
                <p:nvPr/>
              </p:nvSpPr>
              <p:spPr bwMode="auto">
                <a:xfrm>
                  <a:off x="1200"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06" name="Line 25"/>
                <p:cNvSpPr>
                  <a:spLocks noChangeShapeType="1"/>
                </p:cNvSpPr>
                <p:nvPr/>
              </p:nvSpPr>
              <p:spPr bwMode="auto">
                <a:xfrm>
                  <a:off x="1776"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07" name="Line 26"/>
                <p:cNvSpPr>
                  <a:spLocks noChangeShapeType="1"/>
                </p:cNvSpPr>
                <p:nvPr/>
              </p:nvSpPr>
              <p:spPr bwMode="auto">
                <a:xfrm>
                  <a:off x="2352"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08" name="Line 27"/>
                <p:cNvSpPr>
                  <a:spLocks noChangeShapeType="1"/>
                </p:cNvSpPr>
                <p:nvPr/>
              </p:nvSpPr>
              <p:spPr bwMode="auto">
                <a:xfrm>
                  <a:off x="2928"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09" name="Line 28"/>
                <p:cNvSpPr>
                  <a:spLocks noChangeShapeType="1"/>
                </p:cNvSpPr>
                <p:nvPr/>
              </p:nvSpPr>
              <p:spPr bwMode="auto">
                <a:xfrm>
                  <a:off x="3504"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10" name="Line 29"/>
                <p:cNvSpPr>
                  <a:spLocks noChangeShapeType="1"/>
                </p:cNvSpPr>
                <p:nvPr/>
              </p:nvSpPr>
              <p:spPr bwMode="auto">
                <a:xfrm>
                  <a:off x="4080"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11" name="Line 30"/>
                <p:cNvSpPr>
                  <a:spLocks noChangeShapeType="1"/>
                </p:cNvSpPr>
                <p:nvPr/>
              </p:nvSpPr>
              <p:spPr bwMode="auto">
                <a:xfrm>
                  <a:off x="4656"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12" name="Line 31"/>
                <p:cNvSpPr>
                  <a:spLocks noChangeShapeType="1"/>
                </p:cNvSpPr>
                <p:nvPr/>
              </p:nvSpPr>
              <p:spPr bwMode="auto">
                <a:xfrm>
                  <a:off x="5232"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913" name="Line 32"/>
                <p:cNvSpPr>
                  <a:spLocks noChangeShapeType="1"/>
                </p:cNvSpPr>
                <p:nvPr/>
              </p:nvSpPr>
              <p:spPr bwMode="auto">
                <a:xfrm>
                  <a:off x="624" y="1584"/>
                  <a:ext cx="0" cy="240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grpSp>
          <p:sp>
            <p:nvSpPr>
              <p:cNvPr id="35863" name="Line 33"/>
              <p:cNvSpPr>
                <a:spLocks noChangeShapeType="1"/>
              </p:cNvSpPr>
              <p:nvPr/>
            </p:nvSpPr>
            <p:spPr bwMode="auto">
              <a:xfrm flipV="1">
                <a:off x="38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64" name="Line 34"/>
              <p:cNvSpPr>
                <a:spLocks noChangeShapeType="1"/>
              </p:cNvSpPr>
              <p:nvPr/>
            </p:nvSpPr>
            <p:spPr bwMode="auto">
              <a:xfrm flipV="1">
                <a:off x="664"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65" name="Line 35"/>
              <p:cNvSpPr>
                <a:spLocks noChangeShapeType="1"/>
              </p:cNvSpPr>
              <p:nvPr/>
            </p:nvSpPr>
            <p:spPr bwMode="auto">
              <a:xfrm flipV="1">
                <a:off x="95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66" name="Line 36"/>
              <p:cNvSpPr>
                <a:spLocks noChangeShapeType="1"/>
              </p:cNvSpPr>
              <p:nvPr/>
            </p:nvSpPr>
            <p:spPr bwMode="auto">
              <a:xfrm flipV="1">
                <a:off x="1240"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67" name="Line 37"/>
              <p:cNvSpPr>
                <a:spLocks noChangeShapeType="1"/>
              </p:cNvSpPr>
              <p:nvPr/>
            </p:nvSpPr>
            <p:spPr bwMode="auto">
              <a:xfrm flipV="1">
                <a:off x="1528"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68" name="Line 38"/>
              <p:cNvSpPr>
                <a:spLocks noChangeShapeType="1"/>
              </p:cNvSpPr>
              <p:nvPr/>
            </p:nvSpPr>
            <p:spPr bwMode="auto">
              <a:xfrm flipV="1">
                <a:off x="1816"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69" name="Line 39"/>
              <p:cNvSpPr>
                <a:spLocks noChangeShapeType="1"/>
              </p:cNvSpPr>
              <p:nvPr/>
            </p:nvSpPr>
            <p:spPr bwMode="auto">
              <a:xfrm flipV="1">
                <a:off x="2104"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70" name="Line 40"/>
              <p:cNvSpPr>
                <a:spLocks noChangeShapeType="1"/>
              </p:cNvSpPr>
              <p:nvPr/>
            </p:nvSpPr>
            <p:spPr bwMode="auto">
              <a:xfrm flipV="1">
                <a:off x="239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grpSp>
            <p:nvGrpSpPr>
              <p:cNvPr id="5" name="Group 41"/>
              <p:cNvGrpSpPr>
                <a:grpSpLocks/>
              </p:cNvGrpSpPr>
              <p:nvPr/>
            </p:nvGrpSpPr>
            <p:grpSpPr bwMode="auto">
              <a:xfrm>
                <a:off x="2680" y="1872"/>
                <a:ext cx="768" cy="480"/>
                <a:chOff x="2680" y="1872"/>
                <a:chExt cx="768" cy="480"/>
              </a:xfrm>
            </p:grpSpPr>
            <p:sp>
              <p:nvSpPr>
                <p:cNvPr id="35895" name="Line 42"/>
                <p:cNvSpPr>
                  <a:spLocks noChangeShapeType="1"/>
                </p:cNvSpPr>
                <p:nvPr/>
              </p:nvSpPr>
              <p:spPr bwMode="auto">
                <a:xfrm flipV="1">
                  <a:off x="2680"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96" name="Line 43"/>
                <p:cNvSpPr>
                  <a:spLocks noChangeShapeType="1"/>
                </p:cNvSpPr>
                <p:nvPr/>
              </p:nvSpPr>
              <p:spPr bwMode="auto">
                <a:xfrm flipV="1">
                  <a:off x="2968"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grpSp>
          <p:sp>
            <p:nvSpPr>
              <p:cNvPr id="35872" name="Line 44"/>
              <p:cNvSpPr>
                <a:spLocks noChangeShapeType="1"/>
              </p:cNvSpPr>
              <p:nvPr/>
            </p:nvSpPr>
            <p:spPr bwMode="auto">
              <a:xfrm flipV="1">
                <a:off x="3256"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73" name="Line 45"/>
              <p:cNvSpPr>
                <a:spLocks noChangeShapeType="1"/>
              </p:cNvSpPr>
              <p:nvPr/>
            </p:nvSpPr>
            <p:spPr bwMode="auto">
              <a:xfrm flipV="1">
                <a:off x="3544"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74" name="Line 46"/>
              <p:cNvSpPr>
                <a:spLocks noChangeShapeType="1"/>
              </p:cNvSpPr>
              <p:nvPr/>
            </p:nvSpPr>
            <p:spPr bwMode="auto">
              <a:xfrm flipV="1">
                <a:off x="383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75" name="Line 47"/>
              <p:cNvSpPr>
                <a:spLocks noChangeShapeType="1"/>
              </p:cNvSpPr>
              <p:nvPr/>
            </p:nvSpPr>
            <p:spPr bwMode="auto">
              <a:xfrm flipV="1">
                <a:off x="4120"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76" name="Line 48"/>
              <p:cNvSpPr>
                <a:spLocks noChangeShapeType="1"/>
              </p:cNvSpPr>
              <p:nvPr/>
            </p:nvSpPr>
            <p:spPr bwMode="auto">
              <a:xfrm flipV="1">
                <a:off x="4408"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77" name="Line 49"/>
              <p:cNvSpPr>
                <a:spLocks noChangeShapeType="1"/>
              </p:cNvSpPr>
              <p:nvPr/>
            </p:nvSpPr>
            <p:spPr bwMode="auto">
              <a:xfrm flipV="1">
                <a:off x="4696"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78" name="Line 50"/>
              <p:cNvSpPr>
                <a:spLocks noChangeShapeType="1"/>
              </p:cNvSpPr>
              <p:nvPr/>
            </p:nvSpPr>
            <p:spPr bwMode="auto">
              <a:xfrm flipV="1">
                <a:off x="4984"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79" name="Line 51"/>
              <p:cNvSpPr>
                <a:spLocks noChangeShapeType="1"/>
              </p:cNvSpPr>
              <p:nvPr/>
            </p:nvSpPr>
            <p:spPr bwMode="auto">
              <a:xfrm flipV="1">
                <a:off x="5272"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80" name="Line 52"/>
              <p:cNvSpPr>
                <a:spLocks noChangeShapeType="1"/>
              </p:cNvSpPr>
              <p:nvPr/>
            </p:nvSpPr>
            <p:spPr bwMode="auto">
              <a:xfrm flipV="1">
                <a:off x="5576"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81" name="Line 53"/>
              <p:cNvSpPr>
                <a:spLocks noChangeShapeType="1"/>
              </p:cNvSpPr>
              <p:nvPr/>
            </p:nvSpPr>
            <p:spPr bwMode="auto">
              <a:xfrm>
                <a:off x="562" y="2176"/>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882" name="Line 54"/>
              <p:cNvSpPr>
                <a:spLocks noChangeShapeType="1"/>
              </p:cNvSpPr>
              <p:nvPr/>
            </p:nvSpPr>
            <p:spPr bwMode="auto">
              <a:xfrm>
                <a:off x="856" y="1877"/>
                <a:ext cx="5196"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883" name="Line 55"/>
              <p:cNvSpPr>
                <a:spLocks noChangeShapeType="1"/>
              </p:cNvSpPr>
              <p:nvPr/>
            </p:nvSpPr>
            <p:spPr bwMode="auto">
              <a:xfrm>
                <a:off x="725" y="2016"/>
                <a:ext cx="5184" cy="0"/>
              </a:xfrm>
              <a:prstGeom prst="line">
                <a:avLst/>
              </a:prstGeom>
              <a:noFill/>
              <a:ln w="28575">
                <a:solidFill>
                  <a:schemeClr val="hlink"/>
                </a:solidFill>
                <a:round/>
                <a:headEnd type="none" w="sm" len="sm"/>
                <a:tailEnd type="none" w="sm" len="sm"/>
              </a:ln>
            </p:spPr>
            <p:txBody>
              <a:bodyPr wrap="none" anchor="ctr"/>
              <a:lstStyle/>
              <a:p>
                <a:endParaRPr lang="en-US">
                  <a:solidFill>
                    <a:srgbClr val="000000"/>
                  </a:solidFill>
                </a:endParaRPr>
              </a:p>
            </p:txBody>
          </p:sp>
          <p:sp>
            <p:nvSpPr>
              <p:cNvPr id="35884" name="Line 56"/>
              <p:cNvSpPr>
                <a:spLocks noChangeShapeType="1"/>
              </p:cNvSpPr>
              <p:nvPr/>
            </p:nvSpPr>
            <p:spPr bwMode="auto">
              <a:xfrm flipV="1">
                <a:off x="5573" y="18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85" name="Line 57"/>
              <p:cNvSpPr>
                <a:spLocks noChangeShapeType="1"/>
              </p:cNvSpPr>
              <p:nvPr/>
            </p:nvSpPr>
            <p:spPr bwMode="auto">
              <a:xfrm flipV="1">
                <a:off x="5568" y="211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86" name="Line 58"/>
              <p:cNvSpPr>
                <a:spLocks noChangeShapeType="1"/>
              </p:cNvSpPr>
              <p:nvPr/>
            </p:nvSpPr>
            <p:spPr bwMode="auto">
              <a:xfrm flipV="1">
                <a:off x="5568" y="235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87" name="Line 59"/>
              <p:cNvSpPr>
                <a:spLocks noChangeShapeType="1"/>
              </p:cNvSpPr>
              <p:nvPr/>
            </p:nvSpPr>
            <p:spPr bwMode="auto">
              <a:xfrm flipV="1">
                <a:off x="5568" y="259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88" name="Line 60"/>
              <p:cNvSpPr>
                <a:spLocks noChangeShapeType="1"/>
              </p:cNvSpPr>
              <p:nvPr/>
            </p:nvSpPr>
            <p:spPr bwMode="auto">
              <a:xfrm flipV="1">
                <a:off x="5568" y="283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89" name="Line 61"/>
              <p:cNvSpPr>
                <a:spLocks noChangeShapeType="1"/>
              </p:cNvSpPr>
              <p:nvPr/>
            </p:nvSpPr>
            <p:spPr bwMode="auto">
              <a:xfrm flipV="1">
                <a:off x="5568" y="307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90" name="Line 62"/>
              <p:cNvSpPr>
                <a:spLocks noChangeShapeType="1"/>
              </p:cNvSpPr>
              <p:nvPr/>
            </p:nvSpPr>
            <p:spPr bwMode="auto">
              <a:xfrm flipV="1">
                <a:off x="5568" y="331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91" name="Line 63"/>
              <p:cNvSpPr>
                <a:spLocks noChangeShapeType="1"/>
              </p:cNvSpPr>
              <p:nvPr/>
            </p:nvSpPr>
            <p:spPr bwMode="auto">
              <a:xfrm flipV="1">
                <a:off x="5568" y="3552"/>
                <a:ext cx="480" cy="480"/>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92" name="Line 64"/>
              <p:cNvSpPr>
                <a:spLocks noChangeShapeType="1"/>
              </p:cNvSpPr>
              <p:nvPr/>
            </p:nvSpPr>
            <p:spPr bwMode="auto">
              <a:xfrm>
                <a:off x="5752" y="2180"/>
                <a:ext cx="0" cy="1684"/>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93" name="Line 65"/>
              <p:cNvSpPr>
                <a:spLocks noChangeShapeType="1"/>
              </p:cNvSpPr>
              <p:nvPr/>
            </p:nvSpPr>
            <p:spPr bwMode="auto">
              <a:xfrm>
                <a:off x="5912" y="2007"/>
                <a:ext cx="0" cy="1684"/>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sp>
            <p:nvSpPr>
              <p:cNvPr id="35894" name="Line 66"/>
              <p:cNvSpPr>
                <a:spLocks noChangeShapeType="1"/>
              </p:cNvSpPr>
              <p:nvPr/>
            </p:nvSpPr>
            <p:spPr bwMode="auto">
              <a:xfrm>
                <a:off x="6051" y="1872"/>
                <a:ext cx="0" cy="1684"/>
              </a:xfrm>
              <a:prstGeom prst="line">
                <a:avLst/>
              </a:prstGeom>
              <a:noFill/>
              <a:ln w="28575">
                <a:solidFill>
                  <a:schemeClr val="hlink"/>
                </a:solidFill>
                <a:round/>
                <a:headEnd type="none" w="sm" len="sm"/>
                <a:tailEnd type="none" w="sm" len="sm"/>
              </a:ln>
            </p:spPr>
            <p:txBody>
              <a:bodyPr/>
              <a:lstStyle/>
              <a:p>
                <a:endParaRPr lang="en-US">
                  <a:solidFill>
                    <a:srgbClr val="000000"/>
                  </a:solidFill>
                </a:endParaRPr>
              </a:p>
            </p:txBody>
          </p:sp>
        </p:grpSp>
        <p:sp>
          <p:nvSpPr>
            <p:cNvPr id="35852" name="Text Box 71"/>
            <p:cNvSpPr txBox="1">
              <a:spLocks noChangeArrowheads="1"/>
            </p:cNvSpPr>
            <p:nvPr/>
          </p:nvSpPr>
          <p:spPr bwMode="auto">
            <a:xfrm>
              <a:off x="2347" y="1497"/>
              <a:ext cx="2213" cy="327"/>
            </a:xfrm>
            <a:prstGeom prst="rect">
              <a:avLst/>
            </a:prstGeom>
            <a:noFill/>
            <a:ln w="12700">
              <a:noFill/>
              <a:miter lim="800000"/>
              <a:headEnd type="none" w="sm" len="sm"/>
              <a:tailEnd type="none" w="sm" len="sm"/>
            </a:ln>
          </p:spPr>
          <p:txBody>
            <a:bodyPr wrap="none">
              <a:spAutoFit/>
            </a:bodyPr>
            <a:lstStyle/>
            <a:p>
              <a:pPr algn="ctr"/>
              <a:r>
                <a:rPr lang="en-US" i="1" dirty="0">
                  <a:solidFill>
                    <a:srgbClr val="A6A6A6"/>
                  </a:solidFill>
                </a:rPr>
                <a:t>Product </a:t>
              </a:r>
              <a:r>
                <a:rPr lang="en-US" dirty="0">
                  <a:solidFill>
                    <a:srgbClr val="A6A6A6"/>
                  </a:solidFill>
                </a:rPr>
                <a:t>(</a:t>
              </a:r>
              <a:r>
                <a:rPr lang="en-US" i="1" dirty="0">
                  <a:solidFill>
                    <a:srgbClr val="A6A6A6"/>
                  </a:solidFill>
                </a:rPr>
                <a:t>Components</a:t>
              </a:r>
              <a:r>
                <a:rPr lang="en-US" dirty="0">
                  <a:solidFill>
                    <a:srgbClr val="A6A6A6"/>
                  </a:solidFill>
                </a:rPr>
                <a:t>)</a:t>
              </a:r>
            </a:p>
          </p:txBody>
        </p:sp>
      </p:grpSp>
      <p:grpSp>
        <p:nvGrpSpPr>
          <p:cNvPr id="7" name="Group 6"/>
          <p:cNvGrpSpPr/>
          <p:nvPr/>
        </p:nvGrpSpPr>
        <p:grpSpPr>
          <a:xfrm>
            <a:off x="4724400" y="2537486"/>
            <a:ext cx="4627801" cy="2028772"/>
            <a:chOff x="4724400" y="3229028"/>
            <a:chExt cx="4627801" cy="2028772"/>
          </a:xfrm>
        </p:grpSpPr>
        <p:sp>
          <p:nvSpPr>
            <p:cNvPr id="35847" name="Rectangle 68"/>
            <p:cNvSpPr>
              <a:spLocks noChangeArrowheads="1"/>
            </p:cNvSpPr>
            <p:nvPr/>
          </p:nvSpPr>
          <p:spPr bwMode="auto">
            <a:xfrm>
              <a:off x="4724400" y="4876800"/>
              <a:ext cx="457200" cy="381000"/>
            </a:xfrm>
            <a:prstGeom prst="rect">
              <a:avLst/>
            </a:prstGeom>
            <a:solidFill>
              <a:schemeClr val="folHlink"/>
            </a:solidFill>
            <a:ln w="76200">
              <a:solidFill>
                <a:schemeClr val="bg2"/>
              </a:solidFill>
              <a:miter lim="800000"/>
              <a:headEnd type="none" w="sm" len="sm"/>
              <a:tailEnd type="none" w="sm" len="sm"/>
            </a:ln>
          </p:spPr>
          <p:txBody>
            <a:bodyPr wrap="none" anchor="ctr"/>
            <a:lstStyle/>
            <a:p>
              <a:endParaRPr lang="en-US">
                <a:solidFill>
                  <a:srgbClr val="000000"/>
                </a:solidFill>
              </a:endParaRPr>
            </a:p>
          </p:txBody>
        </p:sp>
        <p:sp>
          <p:nvSpPr>
            <p:cNvPr id="74" name="AutoShape 3"/>
            <p:cNvSpPr>
              <a:spLocks noChangeArrowheads="1"/>
            </p:cNvSpPr>
            <p:nvPr/>
          </p:nvSpPr>
          <p:spPr bwMode="auto">
            <a:xfrm>
              <a:off x="6334681" y="3229028"/>
              <a:ext cx="3017520" cy="1097280"/>
            </a:xfrm>
            <a:prstGeom prst="wedgeRectCallout">
              <a:avLst>
                <a:gd name="adj1" fmla="val -76464"/>
                <a:gd name="adj2" fmla="val 107375"/>
              </a:avLst>
            </a:prstGeom>
            <a:solidFill>
              <a:schemeClr val="accent1"/>
            </a:solidFill>
            <a:ln w="76200">
              <a:solidFill>
                <a:schemeClr val="bg2"/>
              </a:solidFill>
              <a:miter lim="800000"/>
              <a:headEnd/>
              <a:tailEnd/>
            </a:ln>
          </p:spPr>
          <p:txBody>
            <a:bodyPr lIns="92075" tIns="46038" rIns="92075" bIns="46038"/>
            <a:lstStyle/>
            <a:p>
              <a:pPr marL="60325" indent="1588">
                <a:spcBef>
                  <a:spcPct val="20000"/>
                </a:spcBef>
                <a:buClr>
                  <a:schemeClr val="tx2"/>
                </a:buClr>
                <a:buSzPct val="60000"/>
                <a:tabLst>
                  <a:tab pos="8797925" algn="r"/>
                </a:tabLst>
              </a:pPr>
              <a:r>
                <a:rPr lang="en-US" sz="3200" i="1" dirty="0" smtClean="0"/>
                <a:t>A programmer’s task is here </a:t>
              </a:r>
              <a:r>
                <a:rPr lang="en-US" sz="3200" dirty="0" smtClean="0">
                  <a:solidFill>
                    <a:schemeClr val="bg1">
                      <a:lumMod val="65000"/>
                    </a:schemeClr>
                  </a:solidFill>
                </a:rPr>
                <a:t>.</a:t>
              </a:r>
              <a:endParaRPr lang="en-US" sz="3200" dirty="0">
                <a:solidFill>
                  <a:schemeClr val="bg1">
                    <a:lumMod val="6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5715"/>
                                        </p:tgtEl>
                                        <p:attrNameLst>
                                          <p:attrName>style.visibility</p:attrName>
                                        </p:attrNameLst>
                                      </p:cBhvr>
                                      <p:to>
                                        <p:strVal val="visible"/>
                                      </p:to>
                                    </p:set>
                                    <p:animEffect transition="in" filter="wipe(down)">
                                      <p:cBhvr>
                                        <p:cTn id="12" dur="500"/>
                                        <p:tgtEl>
                                          <p:spTgt spid="7557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5" grpId="0" autoUpdateAnimBg="0"/>
    </p:bldLst>
  </p:timing>
</p:sld>
</file>

<file path=ppt/theme/theme1.xml><?xml version="1.0" encoding="utf-8"?>
<a:theme xmlns:a="http://schemas.openxmlformats.org/drawingml/2006/main" name="Side Bar">
  <a:themeElements>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808080"/>
        </a:dk2>
        <a:lt2>
          <a:srgbClr val="808080"/>
        </a:lt2>
        <a:accent1>
          <a:srgbClr val="FFFFFF"/>
        </a:accent1>
        <a:accent2>
          <a:srgbClr val="808080"/>
        </a:accent2>
        <a:accent3>
          <a:srgbClr val="FFFFFF"/>
        </a:accent3>
        <a:accent4>
          <a:srgbClr val="000000"/>
        </a:accent4>
        <a:accent5>
          <a:srgbClr val="FFFFFF"/>
        </a:accent5>
        <a:accent6>
          <a:srgbClr val="737373"/>
        </a:accent6>
        <a:hlink>
          <a:srgbClr val="C00000"/>
        </a:hlink>
        <a:folHlink>
          <a:srgbClr val="005032"/>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Side Bar">
  <a:themeElements>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808080"/>
        </a:dk2>
        <a:lt2>
          <a:srgbClr val="808080"/>
        </a:lt2>
        <a:accent1>
          <a:srgbClr val="FFFFFF"/>
        </a:accent1>
        <a:accent2>
          <a:srgbClr val="808080"/>
        </a:accent2>
        <a:accent3>
          <a:srgbClr val="FFFFFF"/>
        </a:accent3>
        <a:accent4>
          <a:srgbClr val="000000"/>
        </a:accent4>
        <a:accent5>
          <a:srgbClr val="FFFFFF"/>
        </a:accent5>
        <a:accent6>
          <a:srgbClr val="737373"/>
        </a:accent6>
        <a:hlink>
          <a:srgbClr val="C00000"/>
        </a:hlink>
        <a:folHlink>
          <a:srgbClr val="005032"/>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Side Bar">
  <a:themeElements>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808080"/>
        </a:dk2>
        <a:lt2>
          <a:srgbClr val="808080"/>
        </a:lt2>
        <a:accent1>
          <a:srgbClr val="FFFFFF"/>
        </a:accent1>
        <a:accent2>
          <a:srgbClr val="808080"/>
        </a:accent2>
        <a:accent3>
          <a:srgbClr val="FFFFFF"/>
        </a:accent3>
        <a:accent4>
          <a:srgbClr val="000000"/>
        </a:accent4>
        <a:accent5>
          <a:srgbClr val="FFFFFF"/>
        </a:accent5>
        <a:accent6>
          <a:srgbClr val="737373"/>
        </a:accent6>
        <a:hlink>
          <a:srgbClr val="C00000"/>
        </a:hlink>
        <a:folHlink>
          <a:srgbClr val="005032"/>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de Bar">
  <a:themeElements>
    <a:clrScheme name="Custom 4">
      <a:dk1>
        <a:srgbClr val="996600"/>
      </a:dk1>
      <a:lt1>
        <a:srgbClr val="FFFFFF"/>
      </a:lt1>
      <a:dk2>
        <a:srgbClr val="996600"/>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808080"/>
        </a:dk2>
        <a:lt2>
          <a:srgbClr val="808080"/>
        </a:lt2>
        <a:accent1>
          <a:srgbClr val="FFFFFF"/>
        </a:accent1>
        <a:accent2>
          <a:srgbClr val="808080"/>
        </a:accent2>
        <a:accent3>
          <a:srgbClr val="FFFFFF"/>
        </a:accent3>
        <a:accent4>
          <a:srgbClr val="000000"/>
        </a:accent4>
        <a:accent5>
          <a:srgbClr val="FFFFFF"/>
        </a:accent5>
        <a:accent6>
          <a:srgbClr val="737373"/>
        </a:accent6>
        <a:hlink>
          <a:srgbClr val="C00000"/>
        </a:hlink>
        <a:folHlink>
          <a:srgbClr val="005032"/>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ide Bar">
  <a:themeElements>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808080"/>
        </a:dk2>
        <a:lt2>
          <a:srgbClr val="808080"/>
        </a:lt2>
        <a:accent1>
          <a:srgbClr val="FFFFFF"/>
        </a:accent1>
        <a:accent2>
          <a:srgbClr val="808080"/>
        </a:accent2>
        <a:accent3>
          <a:srgbClr val="FFFFFF"/>
        </a:accent3>
        <a:accent4>
          <a:srgbClr val="000000"/>
        </a:accent4>
        <a:accent5>
          <a:srgbClr val="FFFFFF"/>
        </a:accent5>
        <a:accent6>
          <a:srgbClr val="737373"/>
        </a:accent6>
        <a:hlink>
          <a:srgbClr val="C00000"/>
        </a:hlink>
        <a:folHlink>
          <a:srgbClr val="005032"/>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ide Bar">
  <a:themeElements>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808080"/>
        </a:dk2>
        <a:lt2>
          <a:srgbClr val="808080"/>
        </a:lt2>
        <a:accent1>
          <a:srgbClr val="FFFFFF"/>
        </a:accent1>
        <a:accent2>
          <a:srgbClr val="808080"/>
        </a:accent2>
        <a:accent3>
          <a:srgbClr val="FFFFFF"/>
        </a:accent3>
        <a:accent4>
          <a:srgbClr val="000000"/>
        </a:accent4>
        <a:accent5>
          <a:srgbClr val="FFFFFF"/>
        </a:accent5>
        <a:accent6>
          <a:srgbClr val="737373"/>
        </a:accent6>
        <a:hlink>
          <a:srgbClr val="C00000"/>
        </a:hlink>
        <a:folHlink>
          <a:srgbClr val="005032"/>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ide Bar">
  <a:themeElements>
    <a:clrScheme name="Side Bar 5">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fontScheme name="Side Bar">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71842"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71842"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000000"/>
        </a:dk2>
        <a:lt2>
          <a:srgbClr val="000000"/>
        </a:lt2>
        <a:accent1>
          <a:srgbClr val="FFFFFF"/>
        </a:accent1>
        <a:accent2>
          <a:srgbClr val="000000"/>
        </a:accent2>
        <a:accent3>
          <a:srgbClr val="FFFFFF"/>
        </a:accent3>
        <a:accent4>
          <a:srgbClr val="000000"/>
        </a:accent4>
        <a:accent5>
          <a:srgbClr val="FFFFFF"/>
        </a:accent5>
        <a:accent6>
          <a:srgbClr val="000000"/>
        </a:accent6>
        <a:hlink>
          <a:srgbClr val="A0A0A0"/>
        </a:hlink>
        <a:folHlink>
          <a:srgbClr val="00000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996633"/>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80808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8">
        <a:dk1>
          <a:srgbClr val="000000"/>
        </a:dk1>
        <a:lt1>
          <a:srgbClr val="FFFFFF"/>
        </a:lt1>
        <a:dk2>
          <a:srgbClr val="000000"/>
        </a:dk2>
        <a:lt2>
          <a:srgbClr val="000000"/>
        </a:lt2>
        <a:accent1>
          <a:srgbClr val="FFFFFF"/>
        </a:accent1>
        <a:accent2>
          <a:srgbClr val="000000"/>
        </a:accent2>
        <a:accent3>
          <a:srgbClr val="FFFFFF"/>
        </a:accent3>
        <a:accent4>
          <a:srgbClr val="000000"/>
        </a:accent4>
        <a:accent5>
          <a:srgbClr val="FFFFFF"/>
        </a:accent5>
        <a:accent6>
          <a:srgbClr val="000000"/>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Side Bar 9">
        <a:dk1>
          <a:srgbClr val="000000"/>
        </a:dk1>
        <a:lt1>
          <a:srgbClr val="FFFFFF"/>
        </a:lt1>
        <a:dk2>
          <a:srgbClr val="E16414"/>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ide Bar">
  <a:themeElements>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808080"/>
        </a:dk2>
        <a:lt2>
          <a:srgbClr val="808080"/>
        </a:lt2>
        <a:accent1>
          <a:srgbClr val="FFFFFF"/>
        </a:accent1>
        <a:accent2>
          <a:srgbClr val="808080"/>
        </a:accent2>
        <a:accent3>
          <a:srgbClr val="FFFFFF"/>
        </a:accent3>
        <a:accent4>
          <a:srgbClr val="000000"/>
        </a:accent4>
        <a:accent5>
          <a:srgbClr val="FFFFFF"/>
        </a:accent5>
        <a:accent6>
          <a:srgbClr val="737373"/>
        </a:accent6>
        <a:hlink>
          <a:srgbClr val="C00000"/>
        </a:hlink>
        <a:folHlink>
          <a:srgbClr val="005032"/>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Side Bar">
  <a:themeElements>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808080"/>
        </a:dk2>
        <a:lt2>
          <a:srgbClr val="808080"/>
        </a:lt2>
        <a:accent1>
          <a:srgbClr val="FFFFFF"/>
        </a:accent1>
        <a:accent2>
          <a:srgbClr val="808080"/>
        </a:accent2>
        <a:accent3>
          <a:srgbClr val="FFFFFF"/>
        </a:accent3>
        <a:accent4>
          <a:srgbClr val="000000"/>
        </a:accent4>
        <a:accent5>
          <a:srgbClr val="FFFFFF"/>
        </a:accent5>
        <a:accent6>
          <a:srgbClr val="737373"/>
        </a:accent6>
        <a:hlink>
          <a:srgbClr val="C00000"/>
        </a:hlink>
        <a:folHlink>
          <a:srgbClr val="005032"/>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Side Bar">
  <a:themeElements>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808080"/>
        </a:dk2>
        <a:lt2>
          <a:srgbClr val="808080"/>
        </a:lt2>
        <a:accent1>
          <a:srgbClr val="FFFFFF"/>
        </a:accent1>
        <a:accent2>
          <a:srgbClr val="808080"/>
        </a:accent2>
        <a:accent3>
          <a:srgbClr val="FFFFFF"/>
        </a:accent3>
        <a:accent4>
          <a:srgbClr val="000000"/>
        </a:accent4>
        <a:accent5>
          <a:srgbClr val="FFFFFF"/>
        </a:accent5>
        <a:accent6>
          <a:srgbClr val="737373"/>
        </a:accent6>
        <a:hlink>
          <a:srgbClr val="C00000"/>
        </a:hlink>
        <a:folHlink>
          <a:srgbClr val="005032"/>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Side Bar">
  <a:themeElements>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808080"/>
        </a:dk2>
        <a:lt2>
          <a:srgbClr val="808080"/>
        </a:lt2>
        <a:accent1>
          <a:srgbClr val="FFFFFF"/>
        </a:accent1>
        <a:accent2>
          <a:srgbClr val="808080"/>
        </a:accent2>
        <a:accent3>
          <a:srgbClr val="FFFFFF"/>
        </a:accent3>
        <a:accent4>
          <a:srgbClr val="000000"/>
        </a:accent4>
        <a:accent5>
          <a:srgbClr val="FFFFFF"/>
        </a:accent5>
        <a:accent6>
          <a:srgbClr val="737373"/>
        </a:accent6>
        <a:hlink>
          <a:srgbClr val="C00000"/>
        </a:hlink>
        <a:folHlink>
          <a:srgbClr val="005032"/>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2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0.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2.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3.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4.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5.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6.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6.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4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docProps/app.xml><?xml version="1.0" encoding="utf-8"?>
<Properties xmlns="http://schemas.openxmlformats.org/officeDocument/2006/extended-properties" xmlns:vt="http://schemas.openxmlformats.org/officeDocument/2006/docPropsVTypes">
  <Template>C:\MSOffice\Templates\Presentation Designs\Side Bar.pot</Template>
  <TotalTime>3599</TotalTime>
  <Words>1271</Words>
  <Application>Microsoft Office PowerPoint</Application>
  <PresentationFormat>Custom</PresentationFormat>
  <Paragraphs>290</Paragraphs>
  <Slides>49</Slides>
  <Notes>0</Notes>
  <HiddenSlides>0</HiddenSlides>
  <MMClips>0</MMClips>
  <ScaleCrop>false</ScaleCrop>
  <HeadingPairs>
    <vt:vector size="8" baseType="variant">
      <vt:variant>
        <vt:lpstr>Fonts Used</vt:lpstr>
      </vt:variant>
      <vt:variant>
        <vt:i4>9</vt:i4>
      </vt:variant>
      <vt:variant>
        <vt:lpstr>Theme</vt:lpstr>
      </vt:variant>
      <vt:variant>
        <vt:i4>11</vt:i4>
      </vt:variant>
      <vt:variant>
        <vt:lpstr>Embedded OLE Servers</vt:lpstr>
      </vt:variant>
      <vt:variant>
        <vt:i4>1</vt:i4>
      </vt:variant>
      <vt:variant>
        <vt:lpstr>Slide Titles</vt:lpstr>
      </vt:variant>
      <vt:variant>
        <vt:i4>49</vt:i4>
      </vt:variant>
    </vt:vector>
  </HeadingPairs>
  <TitlesOfParts>
    <vt:vector size="70" baseType="lpstr">
      <vt:lpstr>Wingdings</vt:lpstr>
      <vt:lpstr>MS PGothic</vt:lpstr>
      <vt:lpstr>Consolas</vt:lpstr>
      <vt:lpstr>PMingLiU</vt:lpstr>
      <vt:lpstr>Times New Roman</vt:lpstr>
      <vt:lpstr>Arial</vt:lpstr>
      <vt:lpstr>Courier New</vt:lpstr>
      <vt:lpstr>Book Antiqua</vt:lpstr>
      <vt:lpstr>SimSun</vt:lpstr>
      <vt:lpstr>Side Bar</vt:lpstr>
      <vt:lpstr>1_Side Bar</vt:lpstr>
      <vt:lpstr>3_Side Bar</vt:lpstr>
      <vt:lpstr>2_Side Bar</vt:lpstr>
      <vt:lpstr>4_Side Bar</vt:lpstr>
      <vt:lpstr>5_Side Bar</vt:lpstr>
      <vt:lpstr>7_Side Bar</vt:lpstr>
      <vt:lpstr>8_Side Bar</vt:lpstr>
      <vt:lpstr>9_Side Bar</vt:lpstr>
      <vt:lpstr>10_Side Bar</vt:lpstr>
      <vt:lpstr>11_Side Bar</vt:lpstr>
      <vt:lpstr>Photo Editor Photo</vt:lpstr>
      <vt:lpstr>Fundamentals in Relation to Software Engineering </vt:lpstr>
      <vt:lpstr>What Fundamentals are Important in SE? If you are a Programmer</vt:lpstr>
      <vt:lpstr>What Fundamentals are Important in SE? If you are a Software Engineer</vt:lpstr>
      <vt:lpstr>What Fundamentals are Important in SE? Summary No. 1</vt:lpstr>
      <vt:lpstr>What Fundamentals are Important in SE? If you are a Programmer</vt:lpstr>
      <vt:lpstr>What Fundamentals are Important in SE? If you are a Software Engineer</vt:lpstr>
      <vt:lpstr>What Fundamentals are Important in SE? Summary No. 2</vt:lpstr>
      <vt:lpstr>What Fundamentals are Important in SE? What are the Tasks in SE?</vt:lpstr>
      <vt:lpstr>What Fundamentals are Important in SE? Summary No. 3</vt:lpstr>
      <vt:lpstr>What Fundamental is the  Important in Software Engineering?</vt:lpstr>
      <vt:lpstr>What Fundamental is the Important in Software Engineering?</vt:lpstr>
      <vt:lpstr>What Fundamental is the Important in Software Engineering?</vt:lpstr>
      <vt:lpstr>Not Just That The Need For Practice</vt:lpstr>
      <vt:lpstr>An Interesting Exercise</vt:lpstr>
      <vt:lpstr>An Interesting Exercise</vt:lpstr>
      <vt:lpstr>An Interesting Exercise</vt:lpstr>
      <vt:lpstr>An Interesting Exercise</vt:lpstr>
      <vt:lpstr>What is Software Engineering?</vt:lpstr>
      <vt:lpstr>What is Software Engineering?</vt:lpstr>
      <vt:lpstr>What is Software Engineering?</vt:lpstr>
      <vt:lpstr>Software Engineering Applies a Scientific Approach What is a Scientific Approach?</vt:lpstr>
      <vt:lpstr>Software Engineering Applies a Scientific Approach? What is a Scientific Approach?</vt:lpstr>
      <vt:lpstr>Software Engineering Applies a Scientific Approach? What is a Scientific Approach?</vt:lpstr>
      <vt:lpstr>Software Engineering is the Application of a Scientific Approach</vt:lpstr>
      <vt:lpstr>Software Engineering is the Application of a Scientific Approach</vt:lpstr>
      <vt:lpstr>Software Engineering is the Application of a Scientific Approach</vt:lpstr>
      <vt:lpstr>Software Engineering is the Application of a Scientific Approach</vt:lpstr>
      <vt:lpstr>Software Engineering is the Application of a Scientific Approach</vt:lpstr>
      <vt:lpstr>Software Engineering is the Application of a Scientific Approach</vt:lpstr>
      <vt:lpstr>Software Engineering is More than a Scientific Approach</vt:lpstr>
      <vt:lpstr>Assumptions in a Scientific Approach </vt:lpstr>
      <vt:lpstr>Problems in Software Engineering</vt:lpstr>
      <vt:lpstr>Problems in Software Engineering Classic Cost Escalation</vt:lpstr>
      <vt:lpstr>Further Problems in Software</vt:lpstr>
      <vt:lpstr>Further Problems in Software</vt:lpstr>
      <vt:lpstr>Further Problems in Software</vt:lpstr>
      <vt:lpstr>Software Engineering is Much More Than a Scientific Approach Example: Driving to the Airport</vt:lpstr>
      <vt:lpstr>Software Engineering is Much More Than a Scientific Approach Example: Driving to the Airport</vt:lpstr>
      <vt:lpstr>Software Engineering is Much More Than a Scientific Approach Example: Driving to the Airport</vt:lpstr>
      <vt:lpstr>Software Engineering is Much More Than a Scientific Approach Example: Driving to the Airport</vt:lpstr>
      <vt:lpstr>Software Engineering is Much More Than a Scientific Approach Example: Driving to the Airport</vt:lpstr>
      <vt:lpstr>Software Engineering is Much More Than a Scientific Approach Example: Driving to the Airport</vt:lpstr>
      <vt:lpstr>Software Engineering is Much More Than a Scientific Approach Example: Driving to the Airport</vt:lpstr>
      <vt:lpstr>More Examples of Contractual Interfaces</vt:lpstr>
      <vt:lpstr>Software Engineering is Much More Than a Scientific Approach Summary</vt:lpstr>
      <vt:lpstr>Recall:</vt:lpstr>
      <vt:lpstr>Another Example How Good is Our Moodle Website?</vt:lpstr>
      <vt:lpstr>PowerPoint Presentation</vt:lpstr>
      <vt:lpstr>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UML</dc:title>
  <dc:creator>Prof. T.H. Tse</dc:creator>
  <cp:lastModifiedBy>TH Tse</cp:lastModifiedBy>
  <cp:revision>513</cp:revision>
  <cp:lastPrinted>2023-08-04T14:58:15Z</cp:lastPrinted>
  <dcterms:created xsi:type="dcterms:W3CDTF">1999-09-08T02:17:18Z</dcterms:created>
  <dcterms:modified xsi:type="dcterms:W3CDTF">2023-08-04T14:58:23Z</dcterms:modified>
</cp:coreProperties>
</file>